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65E7F-A0AD-45F6-BB83-A9ACAA9CF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6F6615-81B8-4BDD-B122-F5A4B2A06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20B63C-120D-4E65-BE83-2C8845E7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05EA-6E15-4E3A-8762-F35FE7A7765D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FD8EE0-51CA-40AE-AFFD-BBC57B4E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F4BE9C-D70A-46E5-88EB-CE6B7DCA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17F-F90F-49DE-8AE7-AEDA8A7169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984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D410D-CBE6-4729-A40C-C3E20FDF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F38A41-479A-43D1-89B2-C2ADBC6E5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8568CE-F00E-4CB8-9DBE-B84838E8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05EA-6E15-4E3A-8762-F35FE7A7765D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60588F-67F7-4196-8557-C297FB56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8246B2-E314-478C-AD52-53D5D4BD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17F-F90F-49DE-8AE7-AEDA8A7169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20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54F9F74-EBFC-47AD-8E0E-2EBA55E13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530B47-00B6-4A58-97E1-283AFE861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41A8A5-DADE-4990-91E8-B6F6FA2D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05EA-6E15-4E3A-8762-F35FE7A7765D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6955D4-887F-4B41-835D-5C80B31A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0EF755-1FD8-4F34-8C13-2E6D9B43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17F-F90F-49DE-8AE7-AEDA8A7169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01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DE7FD3-1D3A-4DA9-887E-7954C40A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073F07-FB38-41EB-BA54-9125CB66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31AAD7-4573-43AD-841B-30C60E62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05EA-6E15-4E3A-8762-F35FE7A7765D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F92284-C0D9-496F-ABD5-7774F843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3FBF0E-CF39-4871-8C55-5C6DABDE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17F-F90F-49DE-8AE7-AEDA8A7169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82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FCBAC-E150-441E-92F3-86F60C97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69820F-0CDD-438C-8528-8ECE35330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BDD34F-E188-46F0-A24F-521966A7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05EA-6E15-4E3A-8762-F35FE7A7765D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FC957E-79AB-4EF5-AA6D-1AC8022D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97B06B-8727-43E8-99E0-8DEDCDE0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17F-F90F-49DE-8AE7-AEDA8A7169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21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FD3E3-220B-4C5C-8662-B3CAB3F5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32F8FE-5A2C-4CB5-9C37-6EC23BC95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98AE34-D85F-4538-B92C-43EB1C5CA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66F48E-2C06-4C61-BDBF-BBB0AB2FB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05EA-6E15-4E3A-8762-F35FE7A7765D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52A9E5-3315-4372-A5FF-52912FBD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546DBD-BA05-4D9C-AA4F-E10ED09A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17F-F90F-49DE-8AE7-AEDA8A7169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03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43B2C9-C787-4AFA-A630-445577EA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88444F-B5A2-4250-AF53-73DFB3CDF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BE729F-F909-4D24-9B91-F13992703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BB30675-E1D2-42F0-A085-05009C256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EB04AA-E115-431B-9691-D366D688D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F585AE-736F-4669-9A7E-1836CA64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05EA-6E15-4E3A-8762-F35FE7A7765D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C6564D-5FF4-4841-9872-A1338EE6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FC9807B-9284-432D-A18B-3F702BC9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17F-F90F-49DE-8AE7-AEDA8A7169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46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2626E-6887-48E0-86C0-C3526C85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CED32A-03BB-4644-B58F-FE7CFEDC8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05EA-6E15-4E3A-8762-F35FE7A7765D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07166A-BF89-4868-9305-F50390EE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607C3D-96A0-42DC-9332-CC0948CC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17F-F90F-49DE-8AE7-AEDA8A7169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33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A7B1087-C431-480B-9365-CB597C9A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05EA-6E15-4E3A-8762-F35FE7A7765D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6DA1AA2-11F4-41C4-A5F1-0DE18FB6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625B6B-4E87-4076-A4F7-85F0E83B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17F-F90F-49DE-8AE7-AEDA8A7169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03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3F26E-998B-49D1-9009-8011F23E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83F280-0B19-4745-9954-1EF09E9E5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B0018A-1002-4D3E-B2C4-1C7EC6120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FB0B52-94EB-4C0C-9DE9-AE906E51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05EA-6E15-4E3A-8762-F35FE7A7765D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9E8483-EA3C-4B93-B135-68779B6A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9ED9BF-421E-481F-AC90-D7D1FDEC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17F-F90F-49DE-8AE7-AEDA8A7169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24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575CC-D98C-438F-B4CE-DD664ADB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88CD695-2109-48EA-9C1B-F1FC5DCCA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88E798-917F-4BF5-96CE-671B739C5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FC6E52-22FE-4584-8EBA-258FE130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05EA-6E15-4E3A-8762-F35FE7A7765D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DEB080-D7BA-426E-884E-7AEEA031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DD7E91-9564-49A1-9061-50198538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917F-F90F-49DE-8AE7-AEDA8A7169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7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D018EE4-65DD-45F2-A035-54622059E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6F742D-4A62-49AA-8321-9B9580E55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025345-863E-4B55-B231-1BF753CBB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505EA-6E15-4E3A-8762-F35FE7A7765D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7FF9BA-8C75-4A26-809F-FAC17A7B8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FADC3E-9EF1-42D7-ABC0-09534B75A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3917F-F90F-49DE-8AE7-AEDA8A7169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81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BF8C11C-53D2-455D-A935-2ADABF5D2808}"/>
              </a:ext>
            </a:extLst>
          </p:cNvPr>
          <p:cNvSpPr/>
          <p:nvPr/>
        </p:nvSpPr>
        <p:spPr>
          <a:xfrm>
            <a:off x="623455" y="457200"/>
            <a:ext cx="11089178" cy="6126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331A1F3-C27D-453A-B59D-9308C451A303}"/>
              </a:ext>
            </a:extLst>
          </p:cNvPr>
          <p:cNvSpPr/>
          <p:nvPr/>
        </p:nvSpPr>
        <p:spPr>
          <a:xfrm>
            <a:off x="739833" y="573578"/>
            <a:ext cx="10839796" cy="68164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FIRMENNAME/LOGO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1A7FC60-3188-42E8-B8A5-5B0C2B301474}"/>
              </a:ext>
            </a:extLst>
          </p:cNvPr>
          <p:cNvSpPr/>
          <p:nvPr/>
        </p:nvSpPr>
        <p:spPr>
          <a:xfrm>
            <a:off x="739833" y="1255222"/>
            <a:ext cx="10839796" cy="33250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Navigationsleiste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02008C2-1D0A-457B-BF81-206FA2F3EF0B}"/>
              </a:ext>
            </a:extLst>
          </p:cNvPr>
          <p:cNvSpPr/>
          <p:nvPr/>
        </p:nvSpPr>
        <p:spPr>
          <a:xfrm>
            <a:off x="847897" y="1280160"/>
            <a:ext cx="623455" cy="28263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Home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EC308D5-3704-41B4-92BF-6E904BE2C0B1}"/>
              </a:ext>
            </a:extLst>
          </p:cNvPr>
          <p:cNvSpPr/>
          <p:nvPr/>
        </p:nvSpPr>
        <p:spPr>
          <a:xfrm>
            <a:off x="1571104" y="1280159"/>
            <a:ext cx="623455" cy="28263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About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9A2E94A-2CCD-47A7-B8B7-09CCA67C45CA}"/>
              </a:ext>
            </a:extLst>
          </p:cNvPr>
          <p:cNvSpPr/>
          <p:nvPr/>
        </p:nvSpPr>
        <p:spPr>
          <a:xfrm>
            <a:off x="2294311" y="1280159"/>
            <a:ext cx="623455" cy="28263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Shop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17525D7-F45B-483C-9A89-87477EBC1984}"/>
              </a:ext>
            </a:extLst>
          </p:cNvPr>
          <p:cNvSpPr/>
          <p:nvPr/>
        </p:nvSpPr>
        <p:spPr>
          <a:xfrm>
            <a:off x="739833" y="1587729"/>
            <a:ext cx="2435630" cy="458031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 descr="Rad">
            <a:extLst>
              <a:ext uri="{FF2B5EF4-FFF2-40B4-BE49-F238E27FC236}">
                <a16:creationId xmlns:a16="http://schemas.microsoft.com/office/drawing/2014/main" id="{3D568906-BE41-4F0D-9410-9D75CAFAF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8759" y="2447214"/>
            <a:ext cx="1273617" cy="1273617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B28232C0-23C3-4D56-AB8E-AEF075C957D9}"/>
              </a:ext>
            </a:extLst>
          </p:cNvPr>
          <p:cNvSpPr/>
          <p:nvPr/>
        </p:nvSpPr>
        <p:spPr>
          <a:xfrm>
            <a:off x="1305098" y="1745673"/>
            <a:ext cx="1487978" cy="352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Unsere Bilder</a:t>
            </a:r>
          </a:p>
        </p:txBody>
      </p:sp>
      <p:pic>
        <p:nvPicPr>
          <p:cNvPr id="15" name="Grafik 14" descr="Skilanglauf">
            <a:extLst>
              <a:ext uri="{FF2B5EF4-FFF2-40B4-BE49-F238E27FC236}">
                <a16:creationId xmlns:a16="http://schemas.microsoft.com/office/drawing/2014/main" id="{2B3027CA-BEFA-4CDA-809B-22C7DD00B1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6497" y="4231179"/>
            <a:ext cx="1612668" cy="1612668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0B230154-0D9C-4249-9F83-80ED34FBE637}"/>
              </a:ext>
            </a:extLst>
          </p:cNvPr>
          <p:cNvSpPr/>
          <p:nvPr/>
        </p:nvSpPr>
        <p:spPr>
          <a:xfrm>
            <a:off x="3175463" y="1587728"/>
            <a:ext cx="8404166" cy="458031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7DA285-D84A-4CAF-946F-58D75EDAA26D}"/>
              </a:ext>
            </a:extLst>
          </p:cNvPr>
          <p:cNvSpPr/>
          <p:nvPr/>
        </p:nvSpPr>
        <p:spPr>
          <a:xfrm>
            <a:off x="3782291" y="1903615"/>
            <a:ext cx="7015942" cy="17456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content/text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17F5758-4B95-4B78-8F9B-136692A8706C}"/>
              </a:ext>
            </a:extLst>
          </p:cNvPr>
          <p:cNvSpPr/>
          <p:nvPr/>
        </p:nvSpPr>
        <p:spPr>
          <a:xfrm>
            <a:off x="3782291" y="3877884"/>
            <a:ext cx="7015942" cy="17456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content/text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8A55190-7F74-4983-BD51-0374B7295520}"/>
              </a:ext>
            </a:extLst>
          </p:cNvPr>
          <p:cNvSpPr/>
          <p:nvPr/>
        </p:nvSpPr>
        <p:spPr>
          <a:xfrm>
            <a:off x="739833" y="6168041"/>
            <a:ext cx="10839796" cy="31588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FOOTER – Information zu Autor/Impressum…</a:t>
            </a:r>
          </a:p>
        </p:txBody>
      </p:sp>
    </p:spTree>
    <p:extLst>
      <p:ext uri="{BB962C8B-B14F-4D97-AF65-F5344CB8AC3E}">
        <p14:creationId xmlns:p14="http://schemas.microsoft.com/office/powerpoint/2010/main" val="132203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Leonard Hlavin</dc:creator>
  <cp:lastModifiedBy>Leonard Hlavin</cp:lastModifiedBy>
  <cp:revision>5</cp:revision>
  <dcterms:created xsi:type="dcterms:W3CDTF">2018-02-06T22:41:19Z</dcterms:created>
  <dcterms:modified xsi:type="dcterms:W3CDTF">2018-02-08T14:16:22Z</dcterms:modified>
</cp:coreProperties>
</file>