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0"/>
  </p:notesMasterIdLst>
  <p:sldIdLst>
    <p:sldId id="261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59742" autoAdjust="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27.08.2018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B417-A9E9-40D7-B7FA-BE48A42E791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78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 tIns="360000"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onardh@ppedv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HTML, CSS, JS Jump Start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40765"/>
            <a:ext cx="9144000" cy="1655762"/>
          </a:xfrm>
        </p:spPr>
        <p:txBody>
          <a:bodyPr>
            <a:normAutofit/>
          </a:bodyPr>
          <a:lstStyle/>
          <a:p>
            <a:r>
              <a:rPr lang="de-DE" sz="4000" dirty="0"/>
              <a:t>Modul 0 – Organisation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49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ehrer">
            <a:extLst>
              <a:ext uri="{FF2B5EF4-FFF2-40B4-BE49-F238E27FC236}">
                <a16:creationId xmlns:a16="http://schemas.microsoft.com/office/drawing/2014/main" id="{BBD4917C-A45E-49F7-81CF-34278214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714" y="956149"/>
            <a:ext cx="4815131" cy="48151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F14D7E-770B-448A-B78A-CA1CDA4F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6015-B26D-47B6-8E0C-59596154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51" y="1847849"/>
            <a:ext cx="8521938" cy="46776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Ihr Trainer: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5600" dirty="0">
                <a:latin typeface="Freestyle Script" panose="030804020302050B0404" pitchFamily="66" charset="0"/>
              </a:rPr>
              <a:t>Leonard Hlavin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hlinkClick r:id="rId4"/>
              </a:rPr>
              <a:t>leonardh@ppedv.de</a:t>
            </a: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Kurse bei ppedv: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JavaScript, HTML und CSS – Jump Start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HTML5 und CSS3 – Einstieg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Responsive Design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jQuery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Powerwoche: HTML5, CSS3 und Responsive Design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Powerwoche: JS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CFD959-77D0-4CF2-9897-DEC76C69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64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t="15649" r="46690" b="11479"/>
          <a:stretch/>
        </p:blipFill>
        <p:spPr bwMode="auto">
          <a:xfrm>
            <a:off x="7879178" y="457200"/>
            <a:ext cx="3614073" cy="4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ppedv 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7651" y="1690688"/>
            <a:ext cx="8931279" cy="42528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Firmensitz in Burghausen</a:t>
            </a:r>
          </a:p>
          <a:p>
            <a:pPr>
              <a:lnSpc>
                <a:spcPct val="150000"/>
              </a:lnSpc>
            </a:pPr>
            <a:r>
              <a:rPr lang="de-DE" dirty="0"/>
              <a:t>Büros in verschiedenen Städten: </a:t>
            </a:r>
          </a:p>
          <a:p>
            <a:pPr>
              <a:lnSpc>
                <a:spcPct val="150000"/>
              </a:lnSpc>
            </a:pPr>
            <a:r>
              <a:rPr lang="de-DE" dirty="0"/>
              <a:t>Ca. 50 Mitarbeiter</a:t>
            </a:r>
          </a:p>
          <a:p>
            <a:pPr>
              <a:lnSpc>
                <a:spcPct val="150000"/>
              </a:lnSpc>
            </a:pPr>
            <a:r>
              <a:rPr lang="de-DE" dirty="0"/>
              <a:t>Schulungen für nahezu alle Microsoft-Technologien </a:t>
            </a:r>
          </a:p>
          <a:p>
            <a:pPr>
              <a:lnSpc>
                <a:spcPct val="150000"/>
              </a:lnSpc>
            </a:pPr>
            <a:r>
              <a:rPr lang="de-DE" dirty="0"/>
              <a:t>Konferenzen, Camps, Blog</a:t>
            </a:r>
          </a:p>
        </p:txBody>
      </p:sp>
    </p:spTree>
    <p:extLst>
      <p:ext uri="{BB962C8B-B14F-4D97-AF65-F5344CB8AC3E}">
        <p14:creationId xmlns:p14="http://schemas.microsoft.com/office/powerpoint/2010/main" val="334952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Kursablauf &amp; Organisatorisches</a:t>
            </a:r>
          </a:p>
          <a:p>
            <a:pPr>
              <a:lnSpc>
                <a:spcPct val="150000"/>
              </a:lnSpc>
            </a:pPr>
            <a:r>
              <a:rPr lang="de-DE" dirty="0"/>
              <a:t>Räumlichkeiten</a:t>
            </a:r>
          </a:p>
          <a:p>
            <a:pPr>
              <a:lnSpc>
                <a:spcPct val="150000"/>
              </a:lnSpc>
            </a:pPr>
            <a:r>
              <a:rPr lang="de-DE" dirty="0"/>
              <a:t>Vorstellungsrunde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Hintergrund, Motivation und Vorkenntnisse</a:t>
            </a:r>
          </a:p>
          <a:p>
            <a:pPr>
              <a:lnSpc>
                <a:spcPct val="150000"/>
              </a:lnSpc>
            </a:pPr>
            <a:r>
              <a:rPr lang="de-DE" dirty="0"/>
              <a:t>Bei Unklarheiten: Möglichst sofort fragen!</a:t>
            </a:r>
          </a:p>
          <a:p>
            <a:pPr>
              <a:lnSpc>
                <a:spcPct val="150000"/>
              </a:lnSpc>
            </a:pPr>
            <a:r>
              <a:rPr lang="de-DE" dirty="0"/>
              <a:t>Slides sind später online verfügbar</a:t>
            </a:r>
          </a:p>
        </p:txBody>
      </p:sp>
      <p:pic>
        <p:nvPicPr>
          <p:cNvPr id="5" name="Grafik 4" descr="Messer und Gabel">
            <a:extLst>
              <a:ext uri="{FF2B5EF4-FFF2-40B4-BE49-F238E27FC236}">
                <a16:creationId xmlns:a16="http://schemas.microsoft.com/office/drawing/2014/main" id="{ECA3B537-E9C7-4BCB-A37A-42B20AAE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942992" y="1690688"/>
            <a:ext cx="914400" cy="914400"/>
          </a:xfrm>
          <a:prstGeom prst="rect">
            <a:avLst/>
          </a:prstGeom>
        </p:spPr>
      </p:pic>
      <p:pic>
        <p:nvPicPr>
          <p:cNvPr id="7" name="Grafik 6" descr="Aus der Cloud herunterladen">
            <a:extLst>
              <a:ext uri="{FF2B5EF4-FFF2-40B4-BE49-F238E27FC236}">
                <a16:creationId xmlns:a16="http://schemas.microsoft.com/office/drawing/2014/main" id="{A1D5EC50-3BE7-4B59-BB00-0E5C98555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0617" y="5262563"/>
            <a:ext cx="914400" cy="914400"/>
          </a:xfrm>
          <a:prstGeom prst="rect">
            <a:avLst/>
          </a:prstGeom>
        </p:spPr>
      </p:pic>
      <p:pic>
        <p:nvPicPr>
          <p:cNvPr id="9" name="Grafik 8" descr="Uhr">
            <a:extLst>
              <a:ext uri="{FF2B5EF4-FFF2-40B4-BE49-F238E27FC236}">
                <a16:creationId xmlns:a16="http://schemas.microsoft.com/office/drawing/2014/main" id="{BF71BDDE-E5A0-44FD-A8A3-FCA80A875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6314" y="1690688"/>
            <a:ext cx="914400" cy="914400"/>
          </a:xfrm>
          <a:prstGeom prst="rect">
            <a:avLst/>
          </a:prstGeom>
        </p:spPr>
      </p:pic>
      <p:pic>
        <p:nvPicPr>
          <p:cNvPr id="11" name="Grafik 10" descr="Theater">
            <a:extLst>
              <a:ext uri="{FF2B5EF4-FFF2-40B4-BE49-F238E27FC236}">
                <a16:creationId xmlns:a16="http://schemas.microsoft.com/office/drawing/2014/main" id="{1E399151-5076-479F-8013-1D82D35B1A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9761" y="3267076"/>
            <a:ext cx="914400" cy="9144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189E85C8-12B7-4623-BD98-ADA91E69A5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8680" y="4181476"/>
            <a:ext cx="914400" cy="914400"/>
          </a:xfrm>
          <a:prstGeom prst="rect">
            <a:avLst/>
          </a:prstGeom>
        </p:spPr>
      </p:pic>
      <p:pic>
        <p:nvPicPr>
          <p:cNvPr id="15" name="Grafik 14" descr="Benutzer">
            <a:extLst>
              <a:ext uri="{FF2B5EF4-FFF2-40B4-BE49-F238E27FC236}">
                <a16:creationId xmlns:a16="http://schemas.microsoft.com/office/drawing/2014/main" id="{2B28DC22-E6E7-436E-B1F8-3B83F5CB2C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84881" y="4720922"/>
            <a:ext cx="914400" cy="914400"/>
          </a:xfrm>
          <a:prstGeom prst="rect">
            <a:avLst/>
          </a:prstGeom>
        </p:spPr>
      </p:pic>
      <p:pic>
        <p:nvPicPr>
          <p:cNvPr id="17" name="Grafik 16" descr="Wegweiser">
            <a:extLst>
              <a:ext uri="{FF2B5EF4-FFF2-40B4-BE49-F238E27FC236}">
                <a16:creationId xmlns:a16="http://schemas.microsoft.com/office/drawing/2014/main" id="{BBFA2B30-7654-41EE-8CFF-FF345655DE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8800" y="2435469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16848F5-B040-4BA6-96DD-3909A74D8CC4}"/>
              </a:ext>
            </a:extLst>
          </p:cNvPr>
          <p:cNvSpPr txBox="1"/>
          <p:nvPr/>
        </p:nvSpPr>
        <p:spPr>
          <a:xfrm>
            <a:off x="8365880" y="4453399"/>
            <a:ext cx="2901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rgbClr val="F1882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110464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4AB455BD4928468D53830089F4F4C9" ma:contentTypeVersion="2" ma:contentTypeDescription="Ein neues Dokument erstellen." ma:contentTypeScope="" ma:versionID="15f8915ff7e45c7dfaeb1adde72c7766">
  <xsd:schema xmlns:xsd="http://www.w3.org/2001/XMLSchema" xmlns:xs="http://www.w3.org/2001/XMLSchema" xmlns:p="http://schemas.microsoft.com/office/2006/metadata/properties" xmlns:ns2="8d114afb-a3c1-4e54-ac7e-59d5dc858064" xmlns:ns3="fbff3a2a-182b-475e-a74c-11bbbde62b87" targetNamespace="http://schemas.microsoft.com/office/2006/metadata/properties" ma:root="true" ma:fieldsID="f737850b48810aee2518a522144165fa" ns2:_="" ns3:_="">
    <xsd:import namespace="8d114afb-a3c1-4e54-ac7e-59d5dc858064"/>
    <xsd:import namespace="fbff3a2a-182b-475e-a74c-11bbbde62b8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14afb-a3c1-4e54-ac7e-59d5dc85806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f3a2a-182b-475e-a74c-11bbbde62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d114afb-a3c1-4e54-ac7e-59d5dc858064">QCVKMJJWM3PQ-1355832870-153</_dlc_DocId>
    <_dlc_DocIdUrl xmlns="8d114afb-a3c1-4e54-ac7e-59d5dc858064">
      <Url>https://ppedv.sharepoint.com/sites/files/Trainer/_layouts/15/DocIdRedir.aspx?ID=QCVKMJJWM3PQ-1355832870-153</Url>
      <Description>QCVKMJJWM3PQ-1355832870-153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341628-5756-43AD-88E4-C17AA51BA6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114afb-a3c1-4e54-ac7e-59d5dc858064"/>
    <ds:schemaRef ds:uri="fbff3a2a-182b-475e-a74c-11bbbde62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F95C00-1760-4EBE-B0F1-FC82C0EB1AA5}">
  <ds:schemaRefs>
    <ds:schemaRef ds:uri="http://schemas.microsoft.com/office/2006/documentManagement/types"/>
    <ds:schemaRef ds:uri="http://purl.org/dc/terms/"/>
    <ds:schemaRef ds:uri="http://purl.org/dc/dcmitype/"/>
    <ds:schemaRef ds:uri="fbff3a2a-182b-475e-a74c-11bbbde62b8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d114afb-a3c1-4e54-ac7e-59d5dc858064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B97BF57-25E7-44E7-A055-8CB2691A409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105</Words>
  <Application>Microsoft Office PowerPoint</Application>
  <PresentationFormat>Breitbild</PresentationFormat>
  <Paragraphs>31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Freestyle Script</vt:lpstr>
      <vt:lpstr>Design1</vt:lpstr>
      <vt:lpstr>HTML, CSS, JS Jump Start</vt:lpstr>
      <vt:lpstr>Vorstellung</vt:lpstr>
      <vt:lpstr>Die ppedv AG</vt:lpstr>
      <vt:lpstr>Vorab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Leonard Hlavin</cp:lastModifiedBy>
  <cp:revision>275</cp:revision>
  <dcterms:created xsi:type="dcterms:W3CDTF">2016-09-16T14:17:09Z</dcterms:created>
  <dcterms:modified xsi:type="dcterms:W3CDTF">2018-08-27T07:24:50Z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0x010100B34AB455BD4928468D53830089F4F4C9</vt:lpwstr>
  </property>
  <property fmtid="{D5CDD505-2E9C-101B-9397-08002B2CF9AE}" pid="5" name="_dlc_DocIdItemGuid">
    <vt:lpwstr>fa7dc92e-910f-4900-9296-52df1ea5a1ca</vt:lpwstr>
  </property>
</Properties>
</file>