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FC527-EAF2-4E52-AE84-5E0BDB4E3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47AB8-83C2-4B3F-B876-B9FCB59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DDAA7-E206-4952-AB55-AEF121D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EDF4B-6944-45CA-9635-CA23DFA9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9EFC2-15D7-4B87-AE25-990F8E17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93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4DC1-0147-4D88-A922-E90FD91B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C3B0A0-781A-4F7F-8D1D-A49B6BE4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20A7A-5B03-4BF7-9BEE-D7DFE34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8DA48-826C-4492-BADA-5E243889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D9096-68C0-446C-A6BB-D8588A01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518EFA-E209-434A-B15D-4061E5AD3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92BB0D-6163-4562-965A-CFFFFE50E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5C8C85-B37C-4B6A-946C-16758ED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A9770-3BB6-47DF-9DA9-9B6E3CD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3512B-6FED-47C4-9E78-ECDD575E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10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302E-A280-40F9-88F3-31608FDC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CF5FB-AC57-4960-8C5D-B5DF7E7D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8D2F2-5CE5-4844-B880-37D917E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E8CFB-779D-4BA3-B2ED-600E314C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B3387-6BD3-4210-897E-70626FD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2605-4803-42A6-8D01-601F204E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2D4469-603B-4556-8D1B-CE5E1FA6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F9E01-5775-485D-8EEF-9D01B968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3D563-1175-4736-B28C-B21724C9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FD087-E267-44CD-AEE1-FD9619A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4D01A-E8DF-4C1B-9B98-1359EA99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B9749-860C-406E-BBEE-E3C808A54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6517E0-AEC1-47AD-B03B-84D7FB12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884058-F13A-4748-BF6A-593C2CD5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24567-333E-41B5-A3C5-21C20197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44F4CC-C846-4EF6-891A-ABF5264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6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434F1-BA8E-4A11-8DBC-DEEF894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5A8C0-D073-40B6-B6FC-7DC552F0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B8E6D-4693-441A-A4C6-8E62616E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FC2A73-1DA4-4FD9-8FBE-565C6F627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4388A5-24A2-4AE7-805E-F5477E6A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C00F1A-C75A-48BD-B74F-FD15E5C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728490-7CC8-41C3-AA4E-0BC234D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6DB00A-CC92-4F53-B56C-C30F0AB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004B-9F72-4BAB-9451-E874907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8929DA-005F-4DAD-8629-1FDBC125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48755-F173-4FA6-8065-C9DE8DB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E8068-CC39-4B7A-90F7-4F8EF2FE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53AE9A-1A56-43EC-9937-A08C743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6B84D6-6E77-4BE5-95FC-ACB7E56F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DD3D4-8CB1-4081-A799-337663A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8CE46-780B-4FFC-8FAB-8733D016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C122A-CF1D-47C0-9474-AFC35828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AFDFED-1248-4490-938B-819FE25B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C864D-4A09-4A93-89D9-FC89EDFA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BE35D-DF21-4D61-BA44-90A250E7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3BE906-EAD9-421D-B290-9429391F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0AFB-2B13-4ECE-8F48-8FB777E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8E553C-D6F4-4006-8720-179402FB5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B5F39-6E82-49BC-8CA5-B82C19B9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F5315-34CD-413C-954C-5432DF42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2AD6A-CE67-42DB-A300-7DC6605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362ED-1B00-47E9-A6DA-F6E9A98E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25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C2584-FABE-412D-BA54-6C5F915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6A904-0EDD-49CE-AEDB-D4D42777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83E91-CEEC-4542-9F09-A70D43F3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CFE3-ED9A-4DB4-9D87-80833D9A9C51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AD494-807E-424B-A6EE-6418AD48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6852C-FF44-44F5-8291-3972A950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CC9798-7E3B-4BDC-98AB-70635A631687}"/>
              </a:ext>
            </a:extLst>
          </p:cNvPr>
          <p:cNvSpPr/>
          <p:nvPr/>
        </p:nvSpPr>
        <p:spPr>
          <a:xfrm>
            <a:off x="994299" y="550416"/>
            <a:ext cx="10608816" cy="585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97F14A-9D3C-4948-B84A-26BE0BB68C5E}"/>
              </a:ext>
            </a:extLst>
          </p:cNvPr>
          <p:cNvSpPr/>
          <p:nvPr/>
        </p:nvSpPr>
        <p:spPr>
          <a:xfrm>
            <a:off x="1331650" y="870012"/>
            <a:ext cx="9866051" cy="1189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16BF3A-A59A-4ABE-94CD-30418C009AB1}"/>
              </a:ext>
            </a:extLst>
          </p:cNvPr>
          <p:cNvSpPr/>
          <p:nvPr/>
        </p:nvSpPr>
        <p:spPr>
          <a:xfrm>
            <a:off x="1331649" y="2212019"/>
            <a:ext cx="9866051" cy="1189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5EB18C-3233-42BB-A244-89AECA9111B6}"/>
              </a:ext>
            </a:extLst>
          </p:cNvPr>
          <p:cNvSpPr/>
          <p:nvPr/>
        </p:nvSpPr>
        <p:spPr>
          <a:xfrm>
            <a:off x="1448539" y="5521911"/>
            <a:ext cx="9866051" cy="578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1F9F2-174E-421B-B809-AA3090F4D12D}"/>
              </a:ext>
            </a:extLst>
          </p:cNvPr>
          <p:cNvSpPr/>
          <p:nvPr/>
        </p:nvSpPr>
        <p:spPr>
          <a:xfrm>
            <a:off x="1331649" y="3648722"/>
            <a:ext cx="9866051" cy="16512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DA679-D3C4-4AE7-B1D6-2A392C745089}"/>
              </a:ext>
            </a:extLst>
          </p:cNvPr>
          <p:cNvSpPr/>
          <p:nvPr/>
        </p:nvSpPr>
        <p:spPr>
          <a:xfrm>
            <a:off x="1864311" y="4110362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AD585B-3F1C-4090-B830-4E379A3B615E}"/>
              </a:ext>
            </a:extLst>
          </p:cNvPr>
          <p:cNvSpPr/>
          <p:nvPr/>
        </p:nvSpPr>
        <p:spPr>
          <a:xfrm>
            <a:off x="5047695" y="4061534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764868-4529-4A49-8687-9968D50395D2}"/>
              </a:ext>
            </a:extLst>
          </p:cNvPr>
          <p:cNvSpPr/>
          <p:nvPr/>
        </p:nvSpPr>
        <p:spPr>
          <a:xfrm>
            <a:off x="8231080" y="4061534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0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6996DF-72BB-4919-BA3F-52F0B9304E1E}"/>
              </a:ext>
            </a:extLst>
          </p:cNvPr>
          <p:cNvSpPr/>
          <p:nvPr/>
        </p:nvSpPr>
        <p:spPr>
          <a:xfrm>
            <a:off x="1864311" y="781235"/>
            <a:ext cx="8939813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1D6590-6EC7-4137-ACC7-B6161EB7DF22}"/>
              </a:ext>
            </a:extLst>
          </p:cNvPr>
          <p:cNvSpPr/>
          <p:nvPr/>
        </p:nvSpPr>
        <p:spPr>
          <a:xfrm>
            <a:off x="1961965" y="861134"/>
            <a:ext cx="7634796" cy="55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C233DA-3F4B-4A08-9E84-86FD4A58B282}"/>
              </a:ext>
            </a:extLst>
          </p:cNvPr>
          <p:cNvSpPr/>
          <p:nvPr/>
        </p:nvSpPr>
        <p:spPr>
          <a:xfrm>
            <a:off x="1961965" y="2760955"/>
            <a:ext cx="8939813" cy="363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9A961F-0190-4148-84A1-C960F1279DB4}"/>
              </a:ext>
            </a:extLst>
          </p:cNvPr>
          <p:cNvSpPr/>
          <p:nvPr/>
        </p:nvSpPr>
        <p:spPr>
          <a:xfrm>
            <a:off x="2086252" y="2982897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A25D39-B6E7-4194-894E-4F14B565E129}"/>
              </a:ext>
            </a:extLst>
          </p:cNvPr>
          <p:cNvSpPr/>
          <p:nvPr/>
        </p:nvSpPr>
        <p:spPr>
          <a:xfrm>
            <a:off x="2086252" y="3641324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B73BBB-ED97-4D95-81E2-9AFD11A4D45D}"/>
              </a:ext>
            </a:extLst>
          </p:cNvPr>
          <p:cNvSpPr/>
          <p:nvPr/>
        </p:nvSpPr>
        <p:spPr>
          <a:xfrm>
            <a:off x="2086252" y="4296791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A6B5D4-C64D-4F50-A7B4-486101DE9711}"/>
              </a:ext>
            </a:extLst>
          </p:cNvPr>
          <p:cNvSpPr/>
          <p:nvPr/>
        </p:nvSpPr>
        <p:spPr>
          <a:xfrm>
            <a:off x="2086252" y="4952258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5C2F4B-87CA-417E-B4C7-4D3116343767}"/>
              </a:ext>
            </a:extLst>
          </p:cNvPr>
          <p:cNvSpPr/>
          <p:nvPr/>
        </p:nvSpPr>
        <p:spPr>
          <a:xfrm>
            <a:off x="2379215" y="3084988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D4903A1-286E-4E26-98D2-4A67C930647E}"/>
              </a:ext>
            </a:extLst>
          </p:cNvPr>
          <p:cNvSpPr/>
          <p:nvPr/>
        </p:nvSpPr>
        <p:spPr>
          <a:xfrm>
            <a:off x="5370990" y="3101266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360AE2B-2888-4F05-B893-E7E0C4AAD8B1}"/>
              </a:ext>
            </a:extLst>
          </p:cNvPr>
          <p:cNvSpPr/>
          <p:nvPr/>
        </p:nvSpPr>
        <p:spPr>
          <a:xfrm>
            <a:off x="8303581" y="3097568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04FF0D5-07E4-4B1D-A6E9-17EB0913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70081"/>
              </p:ext>
            </p:extLst>
          </p:nvPr>
        </p:nvGraphicFramePr>
        <p:xfrm>
          <a:off x="2032000" y="20105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464832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7395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213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97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5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3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26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2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4</cp:revision>
  <dcterms:created xsi:type="dcterms:W3CDTF">2019-08-20T09:31:13Z</dcterms:created>
  <dcterms:modified xsi:type="dcterms:W3CDTF">2019-08-22T15:04:48Z</dcterms:modified>
</cp:coreProperties>
</file>