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6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4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9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7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8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3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8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8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36D7-4368-437F-A8B3-6E4D655EFF9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9E15-FE15-4EBC-853F-80D093D7F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7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ummy.restapiexample.com/" TargetMode="External"/><Relationship Id="rId7" Type="http://schemas.openxmlformats.org/officeDocument/2006/relationships/hyperlink" Target="http://www.dneonline.com/" TargetMode="External"/><Relationship Id="rId2" Type="http://schemas.openxmlformats.org/officeDocument/2006/relationships/hyperlink" Target="https://reqres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tstore.swagger.io/" TargetMode="External"/><Relationship Id="rId5" Type="http://schemas.openxmlformats.org/officeDocument/2006/relationships/hyperlink" Target="https://gorest.co.in/" TargetMode="External"/><Relationship Id="rId4" Type="http://schemas.openxmlformats.org/officeDocument/2006/relationships/hyperlink" Target="https://automationexercis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132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Postman Index</a:t>
            </a:r>
            <a:endParaRPr lang="en-IN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62050"/>
            <a:ext cx="10848975" cy="501491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 to API</a:t>
            </a:r>
          </a:p>
          <a:p>
            <a:r>
              <a:rPr lang="en-US" dirty="0"/>
              <a:t>Types of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Introduction to API Testing</a:t>
            </a:r>
          </a:p>
          <a:p>
            <a:r>
              <a:rPr lang="en-US" dirty="0" smtClean="0"/>
              <a:t>What is Postman and How to install it.</a:t>
            </a:r>
          </a:p>
          <a:p>
            <a:r>
              <a:rPr lang="en-US" dirty="0" smtClean="0"/>
              <a:t>Performs HTTP(GET,PUT,PATCH,POST,DELETE )Methods.</a:t>
            </a:r>
          </a:p>
          <a:p>
            <a:r>
              <a:rPr lang="en-US" dirty="0" smtClean="0"/>
              <a:t>Types of Variable and Create Variable </a:t>
            </a:r>
          </a:p>
          <a:p>
            <a:r>
              <a:rPr lang="en-US" dirty="0" smtClean="0"/>
              <a:t>Create Test Case and Verify Test Case and Status Code.</a:t>
            </a:r>
          </a:p>
          <a:p>
            <a:r>
              <a:rPr lang="en-US" dirty="0" smtClean="0"/>
              <a:t>JSON Schema Validation.</a:t>
            </a:r>
          </a:p>
          <a:p>
            <a:r>
              <a:rPr lang="en-US" sz="2900" dirty="0"/>
              <a:t>Assertions in Postman with Chai Assertion </a:t>
            </a:r>
            <a:r>
              <a:rPr lang="en-US" sz="2900" dirty="0" smtClean="0"/>
              <a:t>Library</a:t>
            </a:r>
            <a:endParaRPr lang="en-US" dirty="0" smtClean="0"/>
          </a:p>
          <a:p>
            <a:r>
              <a:rPr lang="en-US" dirty="0" smtClean="0"/>
              <a:t>API Chaining</a:t>
            </a:r>
          </a:p>
          <a:p>
            <a:r>
              <a:rPr lang="en-US" dirty="0" smtClean="0"/>
              <a:t>Mocking 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File Upload in Postman</a:t>
            </a:r>
          </a:p>
          <a:p>
            <a:r>
              <a:rPr lang="en-US" dirty="0" smtClean="0"/>
              <a:t>Authorization and Authentication.</a:t>
            </a:r>
          </a:p>
          <a:p>
            <a:r>
              <a:rPr lang="en-US" dirty="0" smtClean="0"/>
              <a:t>API Documentation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89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75" y="339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 Testing website Important Links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008"/>
            <a:ext cx="10515600" cy="4555197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https://reqres.in/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https://dummy.restapiexample.com/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https://automationexercise.com/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https://gorest.co.in/</a:t>
            </a:r>
            <a:endParaRPr lang="en-IN" dirty="0" smtClean="0"/>
          </a:p>
          <a:p>
            <a:r>
              <a:rPr lang="en-IN" dirty="0" smtClean="0">
                <a:hlinkClick r:id="rId6"/>
              </a:rPr>
              <a:t>https://petstore.swagger.io/</a:t>
            </a:r>
            <a:r>
              <a:rPr lang="en-IN" dirty="0" smtClean="0"/>
              <a:t> (Real Time API).</a:t>
            </a:r>
          </a:p>
          <a:p>
            <a:r>
              <a:rPr lang="en-IN" dirty="0" smtClean="0">
                <a:hlinkClick r:id="rId7"/>
              </a:rPr>
              <a:t>http://www.dneonline.com/</a:t>
            </a:r>
            <a:r>
              <a:rPr lang="en-IN" dirty="0" smtClean="0"/>
              <a:t> (SOAPUI)(for chaining).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04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106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Postman Index</vt:lpstr>
      <vt:lpstr>API Testing website Important Links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Index</dc:title>
  <dc:creator>Soumya Raj</dc:creator>
  <cp:lastModifiedBy>Soumya Raj</cp:lastModifiedBy>
  <cp:revision>16</cp:revision>
  <dcterms:created xsi:type="dcterms:W3CDTF">2023-12-02T16:20:17Z</dcterms:created>
  <dcterms:modified xsi:type="dcterms:W3CDTF">2024-05-08T09:55:33Z</dcterms:modified>
</cp:coreProperties>
</file>