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9" r:id="rId1"/>
  </p:sldMasterIdLst>
  <p:sldIdLst>
    <p:sldId id="257" r:id="rId2"/>
    <p:sldId id="258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7E3F-0C25-4665-B672-6269CDE4532C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0442-4667-4ECA-B008-FABD19B6E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17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7E3F-0C25-4665-B672-6269CDE4532C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0442-4667-4ECA-B008-FABD19B6E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92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7E3F-0C25-4665-B672-6269CDE4532C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0442-4667-4ECA-B008-FABD19B6E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07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7E3F-0C25-4665-B672-6269CDE4532C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0442-4667-4ECA-B008-FABD19B6E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62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7E3F-0C25-4665-B672-6269CDE4532C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0442-4667-4ECA-B008-FABD19B6E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004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7E3F-0C25-4665-B672-6269CDE4532C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0442-4667-4ECA-B008-FABD19B6E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403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7E3F-0C25-4665-B672-6269CDE4532C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0442-4667-4ECA-B008-FABD19B6E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518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7E3F-0C25-4665-B672-6269CDE4532C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0442-4667-4ECA-B008-FABD19B6E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83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7E3F-0C25-4665-B672-6269CDE4532C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0442-4667-4ECA-B008-FABD19B6E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74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7E3F-0C25-4665-B672-6269CDE4532C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0442-4667-4ECA-B008-FABD19B6E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77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7E3F-0C25-4665-B672-6269CDE4532C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0442-4667-4ECA-B008-FABD19B6E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384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37E3F-0C25-4665-B672-6269CDE4532C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D0442-4667-4ECA-B008-FABD19B6E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121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5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784" y="566618"/>
            <a:ext cx="9076049" cy="830861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400" u="sng" dirty="0" smtClean="0">
                <a:latin typeface="+mn-lt"/>
                <a:cs typeface="Arial" panose="020B0604020202020204" pitchFamily="34" charset="0"/>
              </a:rPr>
              <a:t>What is API?</a:t>
            </a:r>
            <a:endParaRPr lang="en-IN" sz="2400" u="sng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785" y="1397479"/>
            <a:ext cx="10345947" cy="4356790"/>
          </a:xfrm>
        </p:spPr>
        <p:txBody>
          <a:bodyPr/>
          <a:lstStyle/>
          <a:p>
            <a:r>
              <a:rPr lang="en-US" sz="2000" dirty="0" smtClean="0">
                <a:cs typeface="Arial" panose="020B0604020202020204" pitchFamily="34" charset="0"/>
              </a:rPr>
              <a:t>API stands for the Application Programming Interface. It’s kind of intermediary that allows two applications to talk to each other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/>
              <a:t>APIs provide a set of rules, protocols, and tools that developers can use to access the functionality and data of another software system, service, or platform. </a:t>
            </a:r>
            <a:endParaRPr lang="en-US" sz="2000" dirty="0" smtClean="0"/>
          </a:p>
          <a:p>
            <a:r>
              <a:rPr lang="en-US" sz="2000" dirty="0" smtClean="0"/>
              <a:t>● </a:t>
            </a:r>
            <a:r>
              <a:rPr lang="en-US" sz="2000" dirty="0"/>
              <a:t>APIs helps in structuring the requests and responses, making it possible for developers to integrate various services and functionalities into their own applications without having to build everything from scratch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3717984"/>
            <a:ext cx="4684143" cy="286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737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5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766" y="449510"/>
            <a:ext cx="8660921" cy="576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1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5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192" y="158091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Types of API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642" y="1311215"/>
            <a:ext cx="10603302" cy="486574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SOAP API (Support XML Format)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REST API (Support JSON Format)</a:t>
            </a:r>
          </a:p>
          <a:p>
            <a:pPr marL="0" indent="0">
              <a:buNone/>
            </a:pPr>
            <a:endParaRPr lang="en-US" sz="2000" b="1" dirty="0" smtClean="0"/>
          </a:p>
          <a:p>
            <a:r>
              <a:rPr lang="en-US" sz="2000" b="1" dirty="0" smtClean="0"/>
              <a:t>SOAP</a:t>
            </a:r>
            <a:r>
              <a:rPr lang="en-US" sz="2000" dirty="0" smtClean="0"/>
              <a:t> stands for </a:t>
            </a:r>
            <a:r>
              <a:rPr lang="en-US" sz="2000" u="sng" dirty="0" smtClean="0"/>
              <a:t>Simple Object Access Protocol .</a:t>
            </a:r>
          </a:p>
          <a:p>
            <a:r>
              <a:rPr lang="en-US" sz="2000" dirty="0" smtClean="0"/>
              <a:t>A SOAP API is an interface that allows applications to communicate with each other using SOAP protocol.</a:t>
            </a:r>
          </a:p>
          <a:p>
            <a:r>
              <a:rPr lang="en-US" sz="2000" dirty="0" smtClean="0"/>
              <a:t>Soap is used for sending message between applications over various protocols , including HTTP, SMTP(</a:t>
            </a:r>
            <a:r>
              <a:rPr lang="en-IN" sz="2000" dirty="0"/>
              <a:t>Simple Mail Transfer </a:t>
            </a:r>
            <a:r>
              <a:rPr lang="en-IN" sz="2000" dirty="0" smtClean="0"/>
              <a:t>Protocol)</a:t>
            </a:r>
            <a:r>
              <a:rPr lang="en-US" sz="2000" dirty="0" smtClean="0"/>
              <a:t>, and more.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b="1" dirty="0" smtClean="0"/>
              <a:t>REST  API </a:t>
            </a:r>
            <a:r>
              <a:rPr lang="en-US" sz="2000" dirty="0" smtClean="0"/>
              <a:t>stands for </a:t>
            </a:r>
            <a:r>
              <a:rPr lang="en-US" sz="2000" u="sng" dirty="0" smtClean="0"/>
              <a:t>Representational State Transfer</a:t>
            </a:r>
            <a:r>
              <a:rPr lang="en-US" sz="2000" dirty="0" smtClean="0"/>
              <a:t>  the resources are identified by unique URLs.</a:t>
            </a:r>
          </a:p>
          <a:p>
            <a:r>
              <a:rPr lang="en-US" sz="2000" dirty="0" smtClean="0"/>
              <a:t>REST uses standard HTTP methods(GET , POST ,PUT ,DELETE , etc.) to perform actions on resources.</a:t>
            </a:r>
          </a:p>
          <a:p>
            <a:r>
              <a:rPr lang="en-US" sz="2000" dirty="0" smtClean="0"/>
              <a:t>REST APIs are relatively simple to understand and use.</a:t>
            </a:r>
          </a:p>
        </p:txBody>
      </p:sp>
    </p:spTree>
    <p:extLst>
      <p:ext uri="{BB962C8B-B14F-4D97-AF65-F5344CB8AC3E}">
        <p14:creationId xmlns:p14="http://schemas.microsoft.com/office/powerpoint/2010/main" val="3854186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5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702451"/>
              </p:ext>
            </p:extLst>
          </p:nvPr>
        </p:nvGraphicFramePr>
        <p:xfrm>
          <a:off x="1337094" y="957535"/>
          <a:ext cx="8859330" cy="5406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110"/>
                <a:gridCol w="2953110"/>
                <a:gridCol w="2953110"/>
              </a:tblGrid>
              <a:tr h="368956">
                <a:tc>
                  <a:txBody>
                    <a:bodyPr/>
                    <a:lstStyle/>
                    <a:p>
                      <a:r>
                        <a:rPr lang="en-IN" dirty="0" smtClean="0"/>
                        <a:t>Feature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SOAP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REST</a:t>
                      </a:r>
                      <a:endParaRPr lang="en-IN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IN" dirty="0" smtClean="0"/>
                        <a:t>Full</a:t>
                      </a:r>
                      <a:r>
                        <a:rPr lang="en-IN" baseline="0" dirty="0" smtClean="0"/>
                        <a:t> Form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Simple Object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err="1" smtClean="0"/>
                        <a:t>Acccess</a:t>
                      </a:r>
                      <a:r>
                        <a:rPr lang="en-IN" dirty="0" smtClean="0"/>
                        <a:t> Protocol.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Representational State Transfer.</a:t>
                      </a:r>
                      <a:endParaRPr lang="en-IN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IN" dirty="0" smtClean="0"/>
                        <a:t>Purpose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SOAP is a Protocol for communication between application.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REST is an architecture style for designing communication interfaces.</a:t>
                      </a:r>
                      <a:endParaRPr lang="en-IN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IN" dirty="0" smtClean="0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SOAP API exposes</a:t>
                      </a:r>
                      <a:r>
                        <a:rPr lang="en-IN" baseline="0" dirty="0" smtClean="0"/>
                        <a:t> the operation.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REST API exposes the data</a:t>
                      </a:r>
                      <a:endParaRPr lang="en-IN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IN" dirty="0" smtClean="0"/>
                        <a:t>Protocol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SOAP is independent</a:t>
                      </a:r>
                      <a:r>
                        <a:rPr lang="en-IN" baseline="0" dirty="0" smtClean="0"/>
                        <a:t> and can work with any transport protocol.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REST works only with HTTPS.</a:t>
                      </a:r>
                      <a:endParaRPr lang="en-IN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IN" dirty="0" smtClean="0"/>
                        <a:t>Data</a:t>
                      </a:r>
                      <a:r>
                        <a:rPr lang="en-IN" baseline="0" dirty="0" smtClean="0"/>
                        <a:t> Format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Transports Data</a:t>
                      </a:r>
                      <a:r>
                        <a:rPr lang="en-IN" baseline="0" dirty="0" smtClean="0"/>
                        <a:t> in Standard XML Format.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REST supports XML , JSON , plain test , HTML.</a:t>
                      </a:r>
                      <a:endParaRPr lang="en-IN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IN" dirty="0" smtClean="0"/>
                        <a:t>Performance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SOAP messages are larger which makes communication slower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REST has</a:t>
                      </a:r>
                      <a:r>
                        <a:rPr lang="en-IN" baseline="0" dirty="0" smtClean="0"/>
                        <a:t> faster performance due to smaller messages and caching support.</a:t>
                      </a:r>
                      <a:endParaRPr lang="en-IN" dirty="0"/>
                    </a:p>
                  </a:txBody>
                  <a:tcPr/>
                </a:tc>
              </a:tr>
              <a:tr h="374080">
                <a:tc>
                  <a:txBody>
                    <a:bodyPr/>
                    <a:lstStyle/>
                    <a:p>
                      <a:r>
                        <a:rPr lang="en-IN" dirty="0" smtClean="0"/>
                        <a:t>Scalability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SOAP is difficult</a:t>
                      </a:r>
                      <a:r>
                        <a:rPr lang="en-IN" baseline="0" dirty="0" smtClean="0"/>
                        <a:t> to scale.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Rest is easy to scale.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182483" y="207033"/>
            <a:ext cx="6901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u="sng" dirty="0"/>
              <a:t>Difference Between SOAP API </a:t>
            </a:r>
            <a:r>
              <a:rPr lang="en-IN" sz="2400" b="1" u="sng" dirty="0" smtClean="0"/>
              <a:t> and   REST </a:t>
            </a:r>
            <a:r>
              <a:rPr lang="en-IN" sz="2400" b="1" u="sng" dirty="0"/>
              <a:t>API</a:t>
            </a:r>
            <a:r>
              <a:rPr lang="en-IN" b="1" u="sn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5771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+mn-lt"/>
                <a:cs typeface="Arial" panose="020B0604020202020204" pitchFamily="34" charset="0"/>
              </a:rPr>
              <a:t>2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b="1" u="sng" dirty="0" smtClean="0">
                <a:latin typeface="+mn-lt"/>
                <a:cs typeface="Arial" panose="020B0604020202020204" pitchFamily="34" charset="0"/>
              </a:rPr>
              <a:t>What is API Testing?</a:t>
            </a:r>
            <a:endParaRPr lang="en-IN" sz="2000" b="1" u="sng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750" y="1466491"/>
            <a:ext cx="10586049" cy="4710472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222222"/>
                </a:solidFill>
                <a:cs typeface="Arial" panose="020B0604020202020204" pitchFamily="34" charset="0"/>
              </a:rPr>
              <a:t>API Testing</a:t>
            </a:r>
            <a:r>
              <a:rPr lang="en-US" sz="1800" dirty="0">
                <a:solidFill>
                  <a:srgbClr val="222222"/>
                </a:solidFill>
                <a:cs typeface="Arial" panose="020B0604020202020204" pitchFamily="34" charset="0"/>
              </a:rPr>
              <a:t> is a software testing type that validates Application Programming Interfaces (APIs). </a:t>
            </a:r>
            <a:endParaRPr lang="en-US" sz="1800" dirty="0" smtClean="0">
              <a:solidFill>
                <a:srgbClr val="222222"/>
              </a:solidFill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rgbClr val="222222"/>
                </a:solidFill>
                <a:cs typeface="Arial" panose="020B0604020202020204" pitchFamily="34" charset="0"/>
              </a:rPr>
              <a:t>The </a:t>
            </a:r>
            <a:r>
              <a:rPr lang="en-US" sz="1800" dirty="0">
                <a:solidFill>
                  <a:srgbClr val="222222"/>
                </a:solidFill>
                <a:cs typeface="Arial" panose="020B0604020202020204" pitchFamily="34" charset="0"/>
              </a:rPr>
              <a:t>purpose of API Testing is to check the functionality, reliability, performance, and security of the programming </a:t>
            </a:r>
            <a:r>
              <a:rPr lang="en-US" sz="1800" dirty="0" smtClean="0">
                <a:solidFill>
                  <a:srgbClr val="222222"/>
                </a:solidFill>
                <a:cs typeface="Arial" panose="020B0604020202020204" pitchFamily="34" charset="0"/>
              </a:rPr>
              <a:t>interfaces</a:t>
            </a:r>
            <a:r>
              <a:rPr lang="en-US" sz="18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800" dirty="0"/>
              <a:t>APIs act as a bridge between different software systems, allowing them to communicate and exchange data with each other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3. </a:t>
            </a:r>
            <a:r>
              <a:rPr lang="en-US" sz="2000" b="1" u="sng" dirty="0" smtClean="0"/>
              <a:t>What to test in API Testing?</a:t>
            </a:r>
          </a:p>
          <a:p>
            <a:r>
              <a:rPr lang="en-US" sz="1800" dirty="0" smtClean="0"/>
              <a:t>Validate the keys with the Minimum and Maximum range of APIs.</a:t>
            </a:r>
          </a:p>
          <a:p>
            <a:r>
              <a:rPr lang="en-US" sz="1800" dirty="0" smtClean="0"/>
              <a:t>Have a test case to do XML, JSON Schema validation.</a:t>
            </a:r>
          </a:p>
          <a:p>
            <a:r>
              <a:rPr lang="en-US" sz="1800" dirty="0" smtClean="0"/>
              <a:t>Keys verification .If we have JSON , XML APIs we should verify it’s that all the keys are coming.</a:t>
            </a:r>
          </a:p>
          <a:p>
            <a:r>
              <a:rPr lang="en-US" sz="1800" dirty="0" smtClean="0"/>
              <a:t>Verify that how the APIs error codes handled.</a:t>
            </a:r>
          </a:p>
          <a:p>
            <a:endParaRPr lang="en-US" sz="1800" dirty="0" smtClean="0"/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28288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710022" y="5331125"/>
            <a:ext cx="18633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9040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1081</TotalTime>
  <Words>339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1. What is API?</vt:lpstr>
      <vt:lpstr>PowerPoint Presentation</vt:lpstr>
      <vt:lpstr>Types of API </vt:lpstr>
      <vt:lpstr>PowerPoint Presentation</vt:lpstr>
      <vt:lpstr>2. What is API Testing?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What is API?</dc:title>
  <dc:creator>Soumya Raj</dc:creator>
  <cp:lastModifiedBy>Soumya Raj</cp:lastModifiedBy>
  <cp:revision>32</cp:revision>
  <dcterms:created xsi:type="dcterms:W3CDTF">2023-11-30T08:11:21Z</dcterms:created>
  <dcterms:modified xsi:type="dcterms:W3CDTF">2024-09-25T08:27:08Z</dcterms:modified>
</cp:coreProperties>
</file>