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10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06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12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6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35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10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97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678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3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00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9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2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3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85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1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3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1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6CF090-7115-4052-9624-50FDDBFDC88A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1CC0A0-923B-4A67-8634-F15DCF727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1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82294"/>
            <a:ext cx="8761413" cy="70696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How to Download and Install 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Step 1) Download Postman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 to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https://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www.postman.com/downloads/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 and choose your desired platform among Mac, Windows or Linux. Click Download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Step 2) Click on Run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Your download is in progress message should now display on the Apps page. Once the Postman download is completed, click on Run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Step 3) Postman Installation Start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Wait for some time to Complete the Installation of Postman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Step 4) Signup for Postman Account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next window, Signup for a Postman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 There are two ways to sign up for a Postman account. One is to create an own Postman account, and the other is to use a Google account. Though Postman allows users to use the tool without logging in, signing up ensures that your collection is saved and can be accessed for later use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Step 5) Click on Save My Preferences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Select the workspace tools you need and click Save My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Preferences.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Step 6) Congratulation!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will see the Startup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Screen.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6603" y="405441"/>
            <a:ext cx="7134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Step 1) Download </a:t>
            </a:r>
            <a:r>
              <a:rPr lang="en-IN" b="1" dirty="0" smtClean="0"/>
              <a:t>Postman</a:t>
            </a:r>
          </a:p>
          <a:p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Go to </a:t>
            </a:r>
            <a:r>
              <a:rPr lang="en-US" b="0" i="0" u="none" strike="noStrike" dirty="0" smtClean="0">
                <a:effectLst/>
                <a:latin typeface="Source Sans Pro"/>
                <a:hlinkClick r:id="rId2"/>
              </a:rPr>
              <a:t>https://www.postman.com/downloads/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 and choose your desired platform among Mac, Windows or Linux. Click Download.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936" y="1619364"/>
            <a:ext cx="5090601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0800000" flipV="1">
            <a:off x="1699403" y="708668"/>
            <a:ext cx="8151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222222"/>
                </a:solidFill>
                <a:effectLst/>
                <a:latin typeface="Source Sans Pro"/>
              </a:rPr>
              <a:t>Step 2) Click on Run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Your download is in progress message should now display on the Apps page. Once the Postman download is completed, click on Run.</a:t>
            </a:r>
            <a:endParaRPr lang="en-IN" dirty="0"/>
          </a:p>
        </p:txBody>
      </p:sp>
      <p:pic>
        <p:nvPicPr>
          <p:cNvPr id="2050" name="Picture 2" descr="How to Download and Install POST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92" y="2345636"/>
            <a:ext cx="111823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9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3193" y="276046"/>
            <a:ext cx="7349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222222"/>
                </a:solidFill>
                <a:effectLst/>
                <a:latin typeface="Source Sans Pro"/>
              </a:rPr>
              <a:t>Step 3) Postman Installation Start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Wait for some time to Complete the Installation of Postman.</a:t>
            </a:r>
            <a:endParaRPr lang="en-IN" dirty="0"/>
          </a:p>
        </p:txBody>
      </p:sp>
      <p:pic>
        <p:nvPicPr>
          <p:cNvPr id="3076" name="Picture 4" descr="How to Download and Install POST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59" y="1828664"/>
            <a:ext cx="7909561" cy="445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9720" y="883921"/>
            <a:ext cx="6659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222222"/>
                </a:solidFill>
                <a:effectLst/>
                <a:latin typeface="Source Sans Pro"/>
              </a:rPr>
              <a:t>Step 4) Signup for Postman Account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/>
            </a:r>
            <a:b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</a:b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In the next window, Signup for a Postman Account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098" name="Picture 2" descr="How to Download and Install POST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95" y="1951028"/>
            <a:ext cx="6069330" cy="45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3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9640" y="472440"/>
            <a:ext cx="8564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222222"/>
                </a:solidFill>
                <a:effectLst/>
                <a:latin typeface="Source Sans Pro"/>
              </a:rPr>
              <a:t>Step 5) Click on Save My Preferences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Select the workspace tools you need and click Save My Preferences</a:t>
            </a:r>
            <a:endParaRPr lang="en-IN" dirty="0"/>
          </a:p>
        </p:txBody>
      </p:sp>
      <p:pic>
        <p:nvPicPr>
          <p:cNvPr id="5124" name="Picture 4" descr="How to Download and Install POST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1525330"/>
            <a:ext cx="6446520" cy="48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080" y="525781"/>
            <a:ext cx="8503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222222"/>
                </a:solidFill>
                <a:effectLst/>
                <a:latin typeface="Source Sans Pro"/>
              </a:rPr>
              <a:t>Step 6) Congratulation!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You will see the Startup Screen</a:t>
            </a:r>
            <a:endParaRPr lang="en-IN" dirty="0"/>
          </a:p>
        </p:txBody>
      </p:sp>
      <p:pic>
        <p:nvPicPr>
          <p:cNvPr id="6146" name="Picture 2" descr="How to Download and Install POST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2" y="1509770"/>
            <a:ext cx="9908408" cy="505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50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Source Sans Pro</vt:lpstr>
      <vt:lpstr>Wingdings 3</vt:lpstr>
      <vt:lpstr>Ion Boardroom</vt:lpstr>
      <vt:lpstr>How to Download and Install POSTMAN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Download and Install POSTMAN</dc:title>
  <dc:creator>Soumya Raj</dc:creator>
  <cp:lastModifiedBy>Soumya Raj</cp:lastModifiedBy>
  <cp:revision>8</cp:revision>
  <dcterms:created xsi:type="dcterms:W3CDTF">2023-11-30T06:18:06Z</dcterms:created>
  <dcterms:modified xsi:type="dcterms:W3CDTF">2023-12-01T08:51:10Z</dcterms:modified>
</cp:coreProperties>
</file>