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1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83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6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2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6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9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9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8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0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8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E131-1889-474D-B5D6-9718DE5879B7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70BF-0D81-4084-81E3-687FE4A9E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5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sonpathfinder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		</a:t>
            </a:r>
            <a:r>
              <a:rPr lang="en-US" sz="2400" b="1" u="sng" dirty="0" smtClean="0"/>
              <a:t>JSON Schema Validation in Postman</a:t>
            </a:r>
            <a:endParaRPr lang="en-IN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What is JSON?</a:t>
            </a:r>
            <a:endParaRPr lang="en-US" sz="2400" dirty="0"/>
          </a:p>
          <a:p>
            <a:r>
              <a:rPr lang="en-US" sz="2000" dirty="0"/>
              <a:t>JSON stands for JavaScript Object Notation. JSON is a lightweight format for storing and transporting data. </a:t>
            </a:r>
            <a:endParaRPr lang="en-US" sz="2000" dirty="0" smtClean="0"/>
          </a:p>
          <a:p>
            <a:r>
              <a:rPr lang="en-US" sz="2000" dirty="0" smtClean="0"/>
              <a:t>JSON </a:t>
            </a:r>
            <a:r>
              <a:rPr lang="en-US" sz="2000" dirty="0"/>
              <a:t>is often used when data is sent from a server to a web page. JSON is not a programming language. It is a common and open standard format for storing and exchanging data. </a:t>
            </a:r>
            <a:endParaRPr lang="en-US" sz="2000" dirty="0" smtClean="0"/>
          </a:p>
          <a:p>
            <a:r>
              <a:rPr lang="en-US" sz="2000" dirty="0" smtClean="0"/>
              <a:t>JSON </a:t>
            </a:r>
            <a:r>
              <a:rPr lang="en-US" sz="2000" dirty="0"/>
              <a:t>is language independent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9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Rules – JSON: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9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effectLst/>
              </a:rPr>
              <a:t>Data is in key/value pairs: Key/value pair consists of a key in double quotes followed by a colon, followed by a value. In JSON, keys must be strings in double quotes but values can be of any type such as a string, a number, an object (JSON object), an array, a Boolean, null.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sz="19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effectLst/>
              </a:rPr>
              <a:t>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9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effectLst/>
              </a:rPr>
              <a:t>"name": "John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0038"/>
            <a:ext cx="65" cy="35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551" y="163902"/>
            <a:ext cx="8833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-apple-system"/>
              </a:rPr>
              <a:t>2. Data is separated by commas: Data is separated by a comma in JSON</a:t>
            </a:r>
          </a:p>
          <a:p>
            <a:endParaRPr lang="en-US" dirty="0">
              <a:latin typeface="-apple-system"/>
            </a:endParaRPr>
          </a:p>
          <a:p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9781" y="595224"/>
            <a:ext cx="11309230" cy="5408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</a:rPr>
              <a:t>Example: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"name": "John",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"age": 10,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"country": "USA“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D3748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3. Object starts and ends with curly braces {} : JSON Objects are surrounded by Curly braces </a:t>
            </a:r>
            <a:r>
              <a:rPr lang="en-US" dirty="0" smtClean="0"/>
              <a:t>{}.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Example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"name": "John",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"age": 10,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"country": "USA"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4. Arrays starts and ends with square brackets [] : Square brackets hold arrays</a:t>
            </a:r>
            <a:r>
              <a:rPr lang="en-US" sz="4000" dirty="0"/>
              <a:t>.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433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1" y="-4681729"/>
            <a:ext cx="12499675" cy="102951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Example: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"Students":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 "name": "John",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 "age": 10,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"country": "USA“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 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 "name": "Mark",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 "age": 12,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 "country": "USA“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urier 10 Pitch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r>
              <a:rPr lang="en-US" b="1" dirty="0"/>
              <a:t>What is JSON Schema</a:t>
            </a:r>
            <a:r>
              <a:rPr lang="en-US" b="1" dirty="0" smtClean="0"/>
              <a:t>?</a:t>
            </a:r>
          </a:p>
          <a:p>
            <a:endParaRPr lang="en-US" dirty="0"/>
          </a:p>
          <a:p>
            <a:r>
              <a:rPr lang="en-US" dirty="0"/>
              <a:t>JSON Schema is a contract for JSON document that defines the expected data types and format of each field in the response</a:t>
            </a:r>
            <a:r>
              <a:rPr lang="en-US" dirty="0" smtClean="0"/>
              <a:t>.</a:t>
            </a:r>
          </a:p>
          <a:p>
            <a:r>
              <a:rPr lang="en-IN" dirty="0"/>
              <a:t>JSON </a:t>
            </a:r>
            <a:r>
              <a:rPr lang="en-IN" dirty="0" err="1"/>
              <a:t>PathFinder</a:t>
            </a:r>
            <a:r>
              <a:rPr lang="en-IN" dirty="0"/>
              <a:t> – </a:t>
            </a:r>
            <a:r>
              <a:rPr lang="en-IN" dirty="0">
                <a:hlinkClick r:id="rId2"/>
              </a:rPr>
              <a:t>http://jsonpathfinder.com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US" dirty="0"/>
          </a:p>
          <a:p>
            <a:r>
              <a:rPr lang="en-US" dirty="0"/>
              <a:t>It describes the existing data format with clear, human and machine-readable documentation for complete structural validation, useful for automated testing and validating client submitted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Why is JSON Schema Validation required</a:t>
            </a:r>
            <a:r>
              <a:rPr lang="en-US" b="1" dirty="0" smtClean="0"/>
              <a:t>?</a:t>
            </a:r>
          </a:p>
          <a:p>
            <a:endParaRPr lang="en-US" dirty="0"/>
          </a:p>
          <a:p>
            <a:r>
              <a:rPr lang="en-US" dirty="0"/>
              <a:t>JSON Schema Validation is required because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monitor API responses and ensure that the format that we are getting is same as the expected one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get alert whenever there is any breaking change in JSON response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JSON Schema to construct a model of API response and it makes easier to validate that API is returning the valid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0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1872" y="89241"/>
            <a:ext cx="8384875" cy="6294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-apple-system"/>
              </a:rPr>
              <a:t>JSON Object: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D3748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"name": "John",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     "age":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]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</a:rPr>
              <a:t>JSON Schema Example: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D3748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"type": "array",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"items":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"type": "object",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"Properties":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"name":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"type": "string“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"age":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"type": "integer“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D3748"/>
                </a:solidFill>
                <a:effectLst/>
                <a:latin typeface="Courier 10 Pitch"/>
              </a:rPr>
              <a:t> 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5057" y="256798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1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427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Courier 10 Pitch</vt:lpstr>
      <vt:lpstr>Office Theme</vt:lpstr>
      <vt:lpstr>  JSON Schema Validation in Postman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Schema Validation in Postman</dc:title>
  <dc:creator>Soumya Raj</dc:creator>
  <cp:lastModifiedBy>Soumya Raj</cp:lastModifiedBy>
  <cp:revision>6</cp:revision>
  <dcterms:created xsi:type="dcterms:W3CDTF">2023-12-09T18:54:01Z</dcterms:created>
  <dcterms:modified xsi:type="dcterms:W3CDTF">2023-12-13T09:40:21Z</dcterms:modified>
</cp:coreProperties>
</file>