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8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3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8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6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1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9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5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D93E82-48D2-4153-932C-28AE5F1B3002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5EC654-755A-4A1E-8850-912FEE1A492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0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003" y="32199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What is Postman?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Postman is a standalone software testing API (Application Programming Interface) platform to build, test, design, modify, and document APIs.</a:t>
            </a:r>
          </a:p>
          <a:p>
            <a:r>
              <a:rPr lang="en-US" smtClean="0"/>
              <a:t> Postman is one of the most popular software testing tools which is used for API testing.</a:t>
            </a:r>
          </a:p>
          <a:p>
            <a:r>
              <a:rPr lang="en-US" smtClean="0"/>
              <a:t> It has a graphical user interface (GUI) and can be used in platforms like Linux, Windows and Mac.</a:t>
            </a:r>
          </a:p>
          <a:p>
            <a:r>
              <a:rPr lang="en-US" smtClean="0"/>
              <a:t>Postman has the feature of sending and observing the Hypertext Transfer Protocol (HTTP) requests and responses.</a:t>
            </a:r>
          </a:p>
          <a:p>
            <a:r>
              <a:rPr lang="en-US" smtClean="0"/>
              <a:t>It can be used to design, document, verify, create, and change APIs.</a:t>
            </a:r>
          </a:p>
          <a:p>
            <a:r>
              <a:rPr lang="en-US" smtClean="0"/>
              <a:t>It can build multiple HTTP requests − POST, PUT, GET, PATCH and translate them to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29" y="408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Why Postman is so popular?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Postman comes without any licensing cost and is suitable for use for the teams with any capacity.</a:t>
            </a:r>
          </a:p>
          <a:p>
            <a:r>
              <a:rPr lang="en-US" smtClean="0"/>
              <a:t>Postman can be used very easily by just downloading it and logging into your own account after installation on the device.</a:t>
            </a:r>
          </a:p>
          <a:p>
            <a:r>
              <a:rPr lang="en-US" smtClean="0"/>
              <a:t>Postman has big community support.</a:t>
            </a:r>
          </a:p>
          <a:p>
            <a:r>
              <a:rPr lang="en-US" smtClean="0"/>
              <a:t>Postman is capable of building multiple API calls like SOAP, REST, and HTTP.</a:t>
            </a:r>
          </a:p>
          <a:p>
            <a:endParaRPr lang="en-US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4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/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Who can Use POSTMAN Tool?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Developer(create API, test API, share, and document APIs).</a:t>
            </a:r>
            <a:endParaRPr lang="en-IN" dirty="0" smtClean="0"/>
          </a:p>
          <a:p>
            <a:r>
              <a:rPr lang="en-US" dirty="0" smtClean="0"/>
              <a:t>QA(Manual +Automation)(In Manual Testing Tester test the status code , Response Time  By Putting URL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 (In Automation Testing Tester write the Test Script for testing the status Code, Response time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396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260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1. What is Postman?</vt:lpstr>
      <vt:lpstr>2. Why Postman is so popular? </vt:lpstr>
      <vt:lpstr>3. Who can Use POSTMAN Tool?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is Postman?</dc:title>
  <dc:creator>Soumya Raj</dc:creator>
  <cp:lastModifiedBy>Soumya Raj</cp:lastModifiedBy>
  <cp:revision>2</cp:revision>
  <dcterms:created xsi:type="dcterms:W3CDTF">2023-11-30T05:59:56Z</dcterms:created>
  <dcterms:modified xsi:type="dcterms:W3CDTF">2023-11-30T06:07:52Z</dcterms:modified>
</cp:coreProperties>
</file>