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3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1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8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7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39278-0630-4DC3-A925-A94ABD0E260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2482-4406-4915-8695-A3DE483B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9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05211" y="213272"/>
            <a:ext cx="1418011" cy="574541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105211" y="1159095"/>
            <a:ext cx="1418011" cy="574541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ASSIGNED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105211" y="2139625"/>
            <a:ext cx="1418011" cy="574541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5211" y="3085647"/>
            <a:ext cx="1418011" cy="574541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FIXED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05211" y="4057553"/>
            <a:ext cx="1418011" cy="574541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PENDING RETEST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05211" y="5029457"/>
            <a:ext cx="1418011" cy="574541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5211" y="5897842"/>
            <a:ext cx="1418011" cy="574541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VERIFIED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33055" y="5894969"/>
            <a:ext cx="1418011" cy="574541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CLOSED</a:t>
            </a:r>
          </a:p>
        </p:txBody>
      </p:sp>
      <p:cxnSp>
        <p:nvCxnSpPr>
          <p:cNvPr id="24" name="Straight Arrow Connector 23"/>
          <p:cNvCxnSpPr>
            <a:stCxn id="2" idx="2"/>
            <a:endCxn id="3" idx="0"/>
          </p:cNvCxnSpPr>
          <p:nvPr/>
        </p:nvCxnSpPr>
        <p:spPr>
          <a:xfrm>
            <a:off x="5814217" y="787813"/>
            <a:ext cx="0" cy="371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2"/>
            <a:endCxn id="4" idx="0"/>
          </p:cNvCxnSpPr>
          <p:nvPr/>
        </p:nvCxnSpPr>
        <p:spPr>
          <a:xfrm>
            <a:off x="5814217" y="1733636"/>
            <a:ext cx="0" cy="40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5" idx="0"/>
          </p:cNvCxnSpPr>
          <p:nvPr/>
        </p:nvCxnSpPr>
        <p:spPr>
          <a:xfrm>
            <a:off x="5814217" y="2714166"/>
            <a:ext cx="0" cy="371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483218" y="1820440"/>
            <a:ext cx="1418011" cy="1207425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DUPLICATE REJECTED DEFFERED NOT A BUG</a:t>
            </a:r>
          </a:p>
        </p:txBody>
      </p:sp>
      <p:cxnSp>
        <p:nvCxnSpPr>
          <p:cNvPr id="47" name="Straight Arrow Connector 46"/>
          <p:cNvCxnSpPr>
            <a:stCxn id="4" idx="3"/>
            <a:endCxn id="43" idx="1"/>
          </p:cNvCxnSpPr>
          <p:nvPr/>
        </p:nvCxnSpPr>
        <p:spPr>
          <a:xfrm flipV="1">
            <a:off x="6523222" y="2424153"/>
            <a:ext cx="959996" cy="2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2"/>
            <a:endCxn id="6" idx="0"/>
          </p:cNvCxnSpPr>
          <p:nvPr/>
        </p:nvCxnSpPr>
        <p:spPr>
          <a:xfrm>
            <a:off x="5814217" y="3660188"/>
            <a:ext cx="0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7" idx="0"/>
          </p:cNvCxnSpPr>
          <p:nvPr/>
        </p:nvCxnSpPr>
        <p:spPr>
          <a:xfrm>
            <a:off x="5814217" y="4632094"/>
            <a:ext cx="0" cy="397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8" idx="0"/>
          </p:cNvCxnSpPr>
          <p:nvPr/>
        </p:nvCxnSpPr>
        <p:spPr>
          <a:xfrm>
            <a:off x="5814217" y="5603998"/>
            <a:ext cx="0" cy="293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3"/>
            <a:endCxn id="9" idx="1"/>
          </p:cNvCxnSpPr>
          <p:nvPr/>
        </p:nvCxnSpPr>
        <p:spPr>
          <a:xfrm flipV="1">
            <a:off x="6523222" y="6182240"/>
            <a:ext cx="709833" cy="2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876725" y="5026583"/>
            <a:ext cx="1418011" cy="574541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RE-OPENED</a:t>
            </a:r>
          </a:p>
        </p:txBody>
      </p:sp>
      <p:cxnSp>
        <p:nvCxnSpPr>
          <p:cNvPr id="69" name="Straight Arrow Connector 68"/>
          <p:cNvCxnSpPr>
            <a:stCxn id="7" idx="1"/>
            <a:endCxn id="67" idx="3"/>
          </p:cNvCxnSpPr>
          <p:nvPr/>
        </p:nvCxnSpPr>
        <p:spPr>
          <a:xfrm flipH="1" flipV="1">
            <a:off x="4294736" y="5313854"/>
            <a:ext cx="810475" cy="2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 flipH="1" flipV="1">
            <a:off x="3045629" y="2967000"/>
            <a:ext cx="2599687" cy="15194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371600" y="181160"/>
            <a:ext cx="2214130" cy="738664"/>
          </a:xfrm>
          <a:prstGeom prst="rect">
            <a:avLst/>
          </a:prstGeom>
          <a:gradFill flip="none" rotWithShape="1">
            <a:gsLst>
              <a:gs pos="0">
                <a:srgbClr val="F82D28">
                  <a:shade val="30000"/>
                  <a:satMod val="115000"/>
                </a:srgbClr>
              </a:gs>
              <a:gs pos="50000">
                <a:srgbClr val="F82D28">
                  <a:shade val="67500"/>
                  <a:satMod val="115000"/>
                </a:srgbClr>
              </a:gs>
              <a:gs pos="100000">
                <a:srgbClr val="F82D28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BUG/DEFECT 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CYCLE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3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Raj</dc:creator>
  <cp:lastModifiedBy>Soumya Raj</cp:lastModifiedBy>
  <cp:revision>4</cp:revision>
  <dcterms:created xsi:type="dcterms:W3CDTF">2023-08-22T15:30:09Z</dcterms:created>
  <dcterms:modified xsi:type="dcterms:W3CDTF">2023-08-22T15:55:11Z</dcterms:modified>
</cp:coreProperties>
</file>