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0" r:id="rId1"/>
  </p:sldMasterIdLst>
  <p:notesMasterIdLst>
    <p:notesMasterId r:id="rId21"/>
  </p:notesMasterIdLst>
  <p:handoutMasterIdLst>
    <p:handoutMasterId r:id="rId22"/>
  </p:handoutMasterIdLst>
  <p:sldIdLst>
    <p:sldId id="283" r:id="rId2"/>
    <p:sldId id="313" r:id="rId3"/>
    <p:sldId id="317" r:id="rId4"/>
    <p:sldId id="303" r:id="rId5"/>
    <p:sldId id="298" r:id="rId6"/>
    <p:sldId id="300" r:id="rId7"/>
    <p:sldId id="301" r:id="rId8"/>
    <p:sldId id="314" r:id="rId9"/>
    <p:sldId id="302" r:id="rId10"/>
    <p:sldId id="306" r:id="rId11"/>
    <p:sldId id="305" r:id="rId12"/>
    <p:sldId id="312" r:id="rId13"/>
    <p:sldId id="311" r:id="rId14"/>
    <p:sldId id="308" r:id="rId15"/>
    <p:sldId id="315" r:id="rId16"/>
    <p:sldId id="273" r:id="rId17"/>
    <p:sldId id="307" r:id="rId18"/>
    <p:sldId id="316" r:id="rId19"/>
    <p:sldId id="261" r:id="rId20"/>
  </p:sldIdLst>
  <p:sldSz cx="9144000" cy="5143500" type="screen16x9"/>
  <p:notesSz cx="6858000" cy="9144000"/>
  <p:defaultTextStyle>
    <a:defPPr>
      <a:defRPr lang="en-US"/>
    </a:defPPr>
    <a:lvl1pPr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1pPr>
    <a:lvl2pPr marL="407988" indent="49213"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2pPr>
    <a:lvl3pPr marL="815975" indent="98425"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3pPr>
    <a:lvl4pPr marL="1223963" indent="147638"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4pPr>
    <a:lvl5pPr marL="1631950" indent="196850" algn="l" defTabSz="815975" rtl="0" fontAlgn="base">
      <a:spcBef>
        <a:spcPct val="0"/>
      </a:spcBef>
      <a:spcAft>
        <a:spcPct val="0"/>
      </a:spcAft>
      <a:defRPr sz="16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16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16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16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16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B"/>
    <a:srgbClr val="A8C9DF"/>
    <a:srgbClr val="B1D0ED"/>
    <a:srgbClr val="92DCFA"/>
    <a:srgbClr val="DC9800"/>
    <a:srgbClr val="FFC11E"/>
    <a:srgbClr val="E59E00"/>
    <a:srgbClr val="FFB933"/>
    <a:srgbClr val="71BB3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3" autoAdjust="0"/>
    <p:restoredTop sz="92170" autoAdjust="0"/>
  </p:normalViewPr>
  <p:slideViewPr>
    <p:cSldViewPr snapToGrid="0">
      <p:cViewPr varScale="1">
        <p:scale>
          <a:sx n="155" d="100"/>
          <a:sy n="155" d="100"/>
        </p:scale>
        <p:origin x="824" y="184"/>
      </p:cViewPr>
      <p:guideLst>
        <p:guide orient="horz" pos="57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snapToGrid="0">
      <p:cViewPr>
        <p:scale>
          <a:sx n="180" d="100"/>
          <a:sy n="180" d="100"/>
        </p:scale>
        <p:origin x="-1616" y="-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0E0-E641-B7A3-1B181FCA276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0E0-E641-B7A3-1B181FCA276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0E0-E641-B7A3-1B181FCA276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0E0-E641-B7A3-1B181FCA276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0E0-E641-B7A3-1B181FCA276A}"/>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40E0-E641-B7A3-1B181FCA276A}"/>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0E0-E641-B7A3-1B181FCA276A}"/>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0E0-E641-B7A3-1B181FCA276A}"/>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0E0-E641-B7A3-1B181FCA276A}"/>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0-50GB</c:v>
                </c:pt>
                <c:pt idx="1">
                  <c:v>51-100GB</c:v>
                </c:pt>
                <c:pt idx="2">
                  <c:v>101-500GB</c:v>
                </c:pt>
                <c:pt idx="3">
                  <c:v>501GB+</c:v>
                </c:pt>
              </c:strCache>
            </c:strRef>
          </c:cat>
          <c:val>
            <c:numRef>
              <c:f>Sheet1!$B$2:$B$5</c:f>
              <c:numCache>
                <c:formatCode>General</c:formatCode>
                <c:ptCount val="4"/>
                <c:pt idx="0">
                  <c:v>260</c:v>
                </c:pt>
                <c:pt idx="1">
                  <c:v>39</c:v>
                </c:pt>
                <c:pt idx="2">
                  <c:v>33</c:v>
                </c:pt>
                <c:pt idx="3">
                  <c:v>5</c:v>
                </c:pt>
              </c:numCache>
            </c:numRef>
          </c:val>
          <c:extLst>
            <c:ext xmlns:c16="http://schemas.microsoft.com/office/drawing/2014/chart" uri="{C3380CC4-5D6E-409C-BE32-E72D297353CC}">
              <c16:uniqueId val="{0000000A-40E0-E641-B7A3-1B181FCA276A}"/>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 of Data collected from AWS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Access Logs</c:v>
                </c:pt>
              </c:strCache>
            </c:strRef>
          </c:tx>
          <c:spPr>
            <a:ln w="28575" cap="rnd">
              <a:solidFill>
                <a:schemeClr val="accent1"/>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Sheet1!$B$2:$B$6</c:f>
              <c:numCache>
                <c:formatCode>General</c:formatCode>
                <c:ptCount val="5"/>
                <c:pt idx="0">
                  <c:v>5</c:v>
                </c:pt>
                <c:pt idx="1">
                  <c:v>10</c:v>
                </c:pt>
                <c:pt idx="2">
                  <c:v>20</c:v>
                </c:pt>
                <c:pt idx="3">
                  <c:v>40</c:v>
                </c:pt>
                <c:pt idx="4">
                  <c:v>70</c:v>
                </c:pt>
              </c:numCache>
            </c:numRef>
          </c:val>
          <c:smooth val="0"/>
          <c:extLst>
            <c:ext xmlns:c16="http://schemas.microsoft.com/office/drawing/2014/chart" uri="{C3380CC4-5D6E-409C-BE32-E72D297353CC}">
              <c16:uniqueId val="{00000000-6E91-7B49-A411-51E5729E8455}"/>
            </c:ext>
          </c:extLst>
        </c:ser>
        <c:ser>
          <c:idx val="1"/>
          <c:order val="1"/>
          <c:tx>
            <c:strRef>
              <c:f>Sheet1!$C$1</c:f>
              <c:strCache>
                <c:ptCount val="1"/>
                <c:pt idx="0">
                  <c:v>Kinesis</c:v>
                </c:pt>
              </c:strCache>
            </c:strRef>
          </c:tx>
          <c:spPr>
            <a:ln w="28575" cap="rnd">
              <a:solidFill>
                <a:schemeClr val="accent2"/>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Sheet1!$C$2:$C$6</c:f>
              <c:numCache>
                <c:formatCode>General</c:formatCode>
                <c:ptCount val="5"/>
                <c:pt idx="0">
                  <c:v>2</c:v>
                </c:pt>
                <c:pt idx="1">
                  <c:v>5</c:v>
                </c:pt>
                <c:pt idx="2">
                  <c:v>15</c:v>
                </c:pt>
                <c:pt idx="3">
                  <c:v>50</c:v>
                </c:pt>
                <c:pt idx="4">
                  <c:v>60</c:v>
                </c:pt>
              </c:numCache>
            </c:numRef>
          </c:val>
          <c:smooth val="0"/>
          <c:extLst>
            <c:ext xmlns:c16="http://schemas.microsoft.com/office/drawing/2014/chart" uri="{C3380CC4-5D6E-409C-BE32-E72D297353CC}">
              <c16:uniqueId val="{00000001-6E91-7B49-A411-51E5729E8455}"/>
            </c:ext>
          </c:extLst>
        </c:ser>
        <c:ser>
          <c:idx val="2"/>
          <c:order val="2"/>
          <c:tx>
            <c:strRef>
              <c:f>Sheet1!$D$1</c:f>
              <c:strCache>
                <c:ptCount val="1"/>
                <c:pt idx="0">
                  <c:v>CloudTrail</c:v>
                </c:pt>
              </c:strCache>
            </c:strRef>
          </c:tx>
          <c:spPr>
            <a:ln w="28575" cap="rnd">
              <a:solidFill>
                <a:schemeClr val="accent3"/>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Sheet1!$D$2:$D$6</c:f>
              <c:numCache>
                <c:formatCode>General</c:formatCode>
                <c:ptCount val="5"/>
                <c:pt idx="0">
                  <c:v>1</c:v>
                </c:pt>
                <c:pt idx="1">
                  <c:v>1</c:v>
                </c:pt>
                <c:pt idx="2">
                  <c:v>5</c:v>
                </c:pt>
                <c:pt idx="3">
                  <c:v>10</c:v>
                </c:pt>
                <c:pt idx="4">
                  <c:v>50</c:v>
                </c:pt>
              </c:numCache>
            </c:numRef>
          </c:val>
          <c:smooth val="0"/>
          <c:extLst>
            <c:ext xmlns:c16="http://schemas.microsoft.com/office/drawing/2014/chart" uri="{C3380CC4-5D6E-409C-BE32-E72D297353CC}">
              <c16:uniqueId val="{00000002-6E91-7B49-A411-51E5729E8455}"/>
            </c:ext>
          </c:extLst>
        </c:ser>
        <c:ser>
          <c:idx val="3"/>
          <c:order val="3"/>
          <c:tx>
            <c:strRef>
              <c:f>Sheet1!$E$1</c:f>
              <c:strCache>
                <c:ptCount val="1"/>
                <c:pt idx="0">
                  <c:v>VPCFlow</c:v>
                </c:pt>
              </c:strCache>
            </c:strRef>
          </c:tx>
          <c:spPr>
            <a:ln w="28575" cap="rnd">
              <a:solidFill>
                <a:schemeClr val="accent4"/>
              </a:solidFill>
              <a:round/>
            </a:ln>
            <a:effectLst/>
          </c:spPr>
          <c:marker>
            <c:symbol val="none"/>
          </c:marker>
          <c:cat>
            <c:strRef>
              <c:f>Sheet1!$A$2:$A$6</c:f>
              <c:strCache>
                <c:ptCount val="5"/>
                <c:pt idx="0">
                  <c:v>Initial AWS Deployment</c:v>
                </c:pt>
                <c:pt idx="1">
                  <c:v>Add Users to AWS</c:v>
                </c:pt>
                <c:pt idx="2">
                  <c:v>Migrate Apps to AWS</c:v>
                </c:pt>
                <c:pt idx="3">
                  <c:v>Migrate Workload to AWS</c:v>
                </c:pt>
                <c:pt idx="4">
                  <c:v>All In AWS</c:v>
                </c:pt>
              </c:strCache>
            </c:strRef>
          </c:cat>
          <c:val>
            <c:numRef>
              <c:f>Sheet1!$E$2:$E$6</c:f>
              <c:numCache>
                <c:formatCode>General</c:formatCode>
                <c:ptCount val="5"/>
                <c:pt idx="0">
                  <c:v>1</c:v>
                </c:pt>
                <c:pt idx="1">
                  <c:v>2</c:v>
                </c:pt>
                <c:pt idx="2">
                  <c:v>8</c:v>
                </c:pt>
                <c:pt idx="3">
                  <c:v>20</c:v>
                </c:pt>
                <c:pt idx="4">
                  <c:v>30</c:v>
                </c:pt>
              </c:numCache>
            </c:numRef>
          </c:val>
          <c:smooth val="0"/>
          <c:extLst>
            <c:ext xmlns:c16="http://schemas.microsoft.com/office/drawing/2014/chart" uri="{C3380CC4-5D6E-409C-BE32-E72D297353CC}">
              <c16:uniqueId val="{00000003-6E91-7B49-A411-51E5729E8455}"/>
            </c:ext>
          </c:extLst>
        </c:ser>
        <c:dLbls>
          <c:showLegendKey val="0"/>
          <c:showVal val="0"/>
          <c:showCatName val="0"/>
          <c:showSerName val="0"/>
          <c:showPercent val="0"/>
          <c:showBubbleSize val="0"/>
        </c:dLbls>
        <c:smooth val="0"/>
        <c:axId val="-1718007392"/>
        <c:axId val="-1718004128"/>
      </c:lineChart>
      <c:catAx>
        <c:axId val="-171800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4128"/>
        <c:crosses val="autoZero"/>
        <c:auto val="1"/>
        <c:lblAlgn val="ctr"/>
        <c:lblOffset val="100"/>
        <c:noMultiLvlLbl val="0"/>
      </c:catAx>
      <c:valAx>
        <c:axId val="-1718004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00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c:v>
                </c:pt>
              </c:strCache>
            </c:strRef>
          </c:tx>
          <c:explosion val="27"/>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9B9-7C4D-9CD1-50DEFBD4FED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39B9-7C4D-9CD1-50DEFBD4FED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9B9-7C4D-9CD1-50DEFBD4FED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39B9-7C4D-9CD1-50DEFBD4FED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39B9-7C4D-9CD1-50DEFBD4FEDE}"/>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39B9-7C4D-9CD1-50DEFBD4FEDE}"/>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39B9-7C4D-9CD1-50DEFBD4FEDE}"/>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39B9-7C4D-9CD1-50DEFBD4FEDE}"/>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39B9-7C4D-9CD1-50DEFBD4FEDE}"/>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39B9-7C4D-9CD1-50DEFBD4FEDE}"/>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39B9-7C4D-9CD1-50DEFBD4FEDE}"/>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39B9-7C4D-9CD1-50DEFBD4FEDE}"/>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6-39B9-7C4D-9CD1-50DEFBD4FEDE}"/>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39B9-7C4D-9CD1-50DEFBD4FEDE}"/>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VPC Flow Logs</c:v>
                </c:pt>
                <c:pt idx="1">
                  <c:v>CloudTrail</c:v>
                </c:pt>
                <c:pt idx="2">
                  <c:v>Firehose</c:v>
                </c:pt>
                <c:pt idx="3">
                  <c:v>S3 Access logs</c:v>
                </c:pt>
                <c:pt idx="4">
                  <c:v>ELB Access Logs</c:v>
                </c:pt>
                <c:pt idx="5">
                  <c:v>Kinesis</c:v>
                </c:pt>
                <c:pt idx="6">
                  <c:v>Other</c:v>
                </c:pt>
              </c:strCache>
            </c:strRef>
          </c:cat>
          <c:val>
            <c:numRef>
              <c:f>Sheet1!$B$2:$B$8</c:f>
              <c:numCache>
                <c:formatCode>General</c:formatCode>
                <c:ptCount val="7"/>
                <c:pt idx="0">
                  <c:v>40</c:v>
                </c:pt>
                <c:pt idx="1">
                  <c:v>24</c:v>
                </c:pt>
                <c:pt idx="2">
                  <c:v>8</c:v>
                </c:pt>
                <c:pt idx="3">
                  <c:v>7</c:v>
                </c:pt>
                <c:pt idx="4">
                  <c:v>3</c:v>
                </c:pt>
                <c:pt idx="5">
                  <c:v>3</c:v>
                </c:pt>
                <c:pt idx="6">
                  <c:v>15</c:v>
                </c:pt>
              </c:numCache>
            </c:numRef>
          </c:val>
          <c:extLst>
            <c:ext xmlns:c16="http://schemas.microsoft.com/office/drawing/2014/chart" uri="{C3380CC4-5D6E-409C-BE32-E72D297353CC}">
              <c16:uniqueId val="{00000000-39B9-7C4D-9CD1-50DEFBD4FED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VPC Flow Logs</c:v>
                </c:pt>
              </c:strCache>
            </c:strRef>
          </c:tx>
          <c:spPr>
            <a:solidFill>
              <a:schemeClr val="accent1"/>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Sheet1!$B$2:$B$5</c:f>
              <c:numCache>
                <c:formatCode>General</c:formatCode>
                <c:ptCount val="4"/>
                <c:pt idx="0">
                  <c:v>10</c:v>
                </c:pt>
                <c:pt idx="1">
                  <c:v>30</c:v>
                </c:pt>
                <c:pt idx="2">
                  <c:v>40</c:v>
                </c:pt>
                <c:pt idx="3">
                  <c:v>50</c:v>
                </c:pt>
              </c:numCache>
            </c:numRef>
          </c:val>
          <c:extLst>
            <c:ext xmlns:c16="http://schemas.microsoft.com/office/drawing/2014/chart" uri="{C3380CC4-5D6E-409C-BE32-E72D297353CC}">
              <c16:uniqueId val="{00000000-F05E-414B-AEA8-FBE0B17CECB3}"/>
            </c:ext>
          </c:extLst>
        </c:ser>
        <c:ser>
          <c:idx val="1"/>
          <c:order val="1"/>
          <c:tx>
            <c:strRef>
              <c:f>Sheet1!$C$1</c:f>
              <c:strCache>
                <c:ptCount val="1"/>
                <c:pt idx="0">
                  <c:v>Kinesis</c:v>
                </c:pt>
              </c:strCache>
            </c:strRef>
          </c:tx>
          <c:spPr>
            <a:solidFill>
              <a:schemeClr val="accent2"/>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Sheet1!$C$2:$C$5</c:f>
              <c:numCache>
                <c:formatCode>General</c:formatCode>
                <c:ptCount val="4"/>
                <c:pt idx="0">
                  <c:v>2</c:v>
                </c:pt>
                <c:pt idx="1">
                  <c:v>5</c:v>
                </c:pt>
                <c:pt idx="2">
                  <c:v>60</c:v>
                </c:pt>
                <c:pt idx="3">
                  <c:v>80</c:v>
                </c:pt>
              </c:numCache>
            </c:numRef>
          </c:val>
          <c:extLst>
            <c:ext xmlns:c16="http://schemas.microsoft.com/office/drawing/2014/chart" uri="{C3380CC4-5D6E-409C-BE32-E72D297353CC}">
              <c16:uniqueId val="{00000001-F05E-414B-AEA8-FBE0B17CECB3}"/>
            </c:ext>
          </c:extLst>
        </c:ser>
        <c:ser>
          <c:idx val="2"/>
          <c:order val="2"/>
          <c:tx>
            <c:strRef>
              <c:f>Sheet1!$D$1</c:f>
              <c:strCache>
                <c:ptCount val="1"/>
                <c:pt idx="0">
                  <c:v>S3 Access Logs</c:v>
                </c:pt>
              </c:strCache>
            </c:strRef>
          </c:tx>
          <c:spPr>
            <a:solidFill>
              <a:schemeClr val="accent3"/>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Sheet1!$D$2:$D$5</c:f>
              <c:numCache>
                <c:formatCode>General</c:formatCode>
                <c:ptCount val="4"/>
                <c:pt idx="0">
                  <c:v>5</c:v>
                </c:pt>
                <c:pt idx="1">
                  <c:v>20</c:v>
                </c:pt>
                <c:pt idx="2">
                  <c:v>30</c:v>
                </c:pt>
                <c:pt idx="3">
                  <c:v>40</c:v>
                </c:pt>
              </c:numCache>
            </c:numRef>
          </c:val>
          <c:extLst>
            <c:ext xmlns:c16="http://schemas.microsoft.com/office/drawing/2014/chart" uri="{C3380CC4-5D6E-409C-BE32-E72D297353CC}">
              <c16:uniqueId val="{00000002-F05E-414B-AEA8-FBE0B17CECB3}"/>
            </c:ext>
          </c:extLst>
        </c:ser>
        <c:ser>
          <c:idx val="3"/>
          <c:order val="3"/>
          <c:tx>
            <c:strRef>
              <c:f>Sheet1!$E$1</c:f>
              <c:strCache>
                <c:ptCount val="1"/>
                <c:pt idx="0">
                  <c:v>CloudTrail</c:v>
                </c:pt>
              </c:strCache>
            </c:strRef>
          </c:tx>
          <c:spPr>
            <a:solidFill>
              <a:schemeClr val="accent4"/>
            </a:solidFill>
            <a:ln>
              <a:noFill/>
            </a:ln>
            <a:effectLst/>
          </c:spPr>
          <c:invertIfNegative val="0"/>
          <c:cat>
            <c:strRef>
              <c:f>Sheet1!$A$2:$A$5</c:f>
              <c:strCache>
                <c:ptCount val="4"/>
                <c:pt idx="0">
                  <c:v>New Customers</c:v>
                </c:pt>
                <c:pt idx="1">
                  <c:v>Small Workload in AWS</c:v>
                </c:pt>
                <c:pt idx="2">
                  <c:v>Medium Workload in AWS</c:v>
                </c:pt>
                <c:pt idx="3">
                  <c:v>All in AWS</c:v>
                </c:pt>
              </c:strCache>
            </c:strRef>
          </c:cat>
          <c:val>
            <c:numRef>
              <c:f>Sheet1!$E$2:$E$5</c:f>
              <c:numCache>
                <c:formatCode>General</c:formatCode>
                <c:ptCount val="4"/>
                <c:pt idx="0">
                  <c:v>2</c:v>
                </c:pt>
                <c:pt idx="1">
                  <c:v>10</c:v>
                </c:pt>
                <c:pt idx="2">
                  <c:v>20</c:v>
                </c:pt>
                <c:pt idx="3">
                  <c:v>30</c:v>
                </c:pt>
              </c:numCache>
            </c:numRef>
          </c:val>
          <c:extLst>
            <c:ext xmlns:c16="http://schemas.microsoft.com/office/drawing/2014/chart" uri="{C3380CC4-5D6E-409C-BE32-E72D297353CC}">
              <c16:uniqueId val="{00000003-F05E-414B-AEA8-FBE0B17CECB3}"/>
            </c:ext>
          </c:extLst>
        </c:ser>
        <c:dLbls>
          <c:showLegendKey val="0"/>
          <c:showVal val="0"/>
          <c:showCatName val="0"/>
          <c:showSerName val="0"/>
          <c:showPercent val="0"/>
          <c:showBubbleSize val="0"/>
        </c:dLbls>
        <c:gapWidth val="219"/>
        <c:overlap val="-27"/>
        <c:axId val="-1719213984"/>
        <c:axId val="-1719210720"/>
      </c:barChart>
      <c:catAx>
        <c:axId val="-171921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0720"/>
        <c:crosses val="autoZero"/>
        <c:auto val="1"/>
        <c:lblAlgn val="ctr"/>
        <c:lblOffset val="100"/>
        <c:noMultiLvlLbl val="0"/>
      </c:catAx>
      <c:valAx>
        <c:axId val="-1719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921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A4B4C-B1B0-0C40-A57B-E419DBEDC510}" type="doc">
      <dgm:prSet loTypeId="urn:microsoft.com/office/officeart/2005/8/layout/lProcess2" loCatId="" qsTypeId="urn:microsoft.com/office/officeart/2005/8/quickstyle/simple4" qsCatId="simple" csTypeId="urn:microsoft.com/office/officeart/2005/8/colors/accent1_2" csCatId="accent1" phldr="1"/>
      <dgm:spPr/>
    </dgm:pt>
    <dgm:pt modelId="{48F1CA06-FE17-6546-90E0-A4C2F253C320}">
      <dgm:prSet phldrT="[Text]"/>
      <dgm:spPr/>
      <dgm:t>
        <a:bodyPr/>
        <a:lstStyle/>
        <a:p>
          <a:r>
            <a:rPr lang="en-US" dirty="0"/>
            <a:t>Legacy</a:t>
          </a:r>
        </a:p>
      </dgm:t>
    </dgm:pt>
    <dgm:pt modelId="{91C16E9E-61C3-8D4C-AE40-9C4D0984E916}" type="parTrans" cxnId="{AF532C99-9976-3B41-AB98-8BD1A94A9BEA}">
      <dgm:prSet/>
      <dgm:spPr/>
      <dgm:t>
        <a:bodyPr/>
        <a:lstStyle/>
        <a:p>
          <a:endParaRPr lang="en-US"/>
        </a:p>
      </dgm:t>
    </dgm:pt>
    <dgm:pt modelId="{31BCE4F6-BC54-9347-B669-F8310B96DA06}" type="sibTrans" cxnId="{AF532C99-9976-3B41-AB98-8BD1A94A9BEA}">
      <dgm:prSet/>
      <dgm:spPr/>
      <dgm:t>
        <a:bodyPr/>
        <a:lstStyle/>
        <a:p>
          <a:endParaRPr lang="en-US"/>
        </a:p>
      </dgm:t>
    </dgm:pt>
    <dgm:pt modelId="{5CC9EB65-C694-5E43-A0C0-5699F5CCB309}">
      <dgm:prSet phldrT="[Text]"/>
      <dgm:spPr/>
      <dgm:t>
        <a:bodyPr/>
        <a:lstStyle/>
        <a:p>
          <a:r>
            <a:rPr lang="en-US" dirty="0"/>
            <a:t>Lambda</a:t>
          </a:r>
        </a:p>
      </dgm:t>
    </dgm:pt>
    <dgm:pt modelId="{C374C6CB-580F-0E41-B212-ED6469A76B7D}" type="parTrans" cxnId="{50DC1790-C10A-6B4F-8635-58F9920292E2}">
      <dgm:prSet/>
      <dgm:spPr/>
      <dgm:t>
        <a:bodyPr/>
        <a:lstStyle/>
        <a:p>
          <a:endParaRPr lang="en-US"/>
        </a:p>
      </dgm:t>
    </dgm:pt>
    <dgm:pt modelId="{DB4B00EB-B6D1-8D40-A602-96B7459FCE15}" type="sibTrans" cxnId="{50DC1790-C10A-6B4F-8635-58F9920292E2}">
      <dgm:prSet/>
      <dgm:spPr/>
      <dgm:t>
        <a:bodyPr/>
        <a:lstStyle/>
        <a:p>
          <a:endParaRPr lang="en-US"/>
        </a:p>
      </dgm:t>
    </dgm:pt>
    <dgm:pt modelId="{87C7DC37-7CEF-6341-8A21-8C765CB992C3}">
      <dgm:prSet phldrT="[Text]"/>
      <dgm:spPr/>
      <dgm:t>
        <a:bodyPr/>
        <a:lstStyle/>
        <a:p>
          <a:r>
            <a:rPr lang="en-US" dirty="0"/>
            <a:t>Kinesis Firehose</a:t>
          </a:r>
        </a:p>
      </dgm:t>
    </dgm:pt>
    <dgm:pt modelId="{60E6C89B-FAFA-F24E-A83A-AF7FE2B69C8B}" type="parTrans" cxnId="{AE829D1E-8A96-114D-A9DC-17296F422837}">
      <dgm:prSet/>
      <dgm:spPr/>
      <dgm:t>
        <a:bodyPr/>
        <a:lstStyle/>
        <a:p>
          <a:endParaRPr lang="en-US"/>
        </a:p>
      </dgm:t>
    </dgm:pt>
    <dgm:pt modelId="{C2BFB7BC-A1EC-354E-87E4-48B18F32AA02}" type="sibTrans" cxnId="{AE829D1E-8A96-114D-A9DC-17296F422837}">
      <dgm:prSet/>
      <dgm:spPr/>
      <dgm:t>
        <a:bodyPr/>
        <a:lstStyle/>
        <a:p>
          <a:endParaRPr lang="en-US"/>
        </a:p>
      </dgm:t>
    </dgm:pt>
    <dgm:pt modelId="{7762836A-728C-414F-A0DB-07C2D63BED9F}">
      <dgm:prSet/>
      <dgm:spPr/>
      <dgm:t>
        <a:bodyPr/>
        <a:lstStyle/>
        <a:p>
          <a:r>
            <a:rPr lang="en-US" dirty="0"/>
            <a:t>SQS Based S3</a:t>
          </a:r>
        </a:p>
      </dgm:t>
    </dgm:pt>
    <dgm:pt modelId="{DE1604E5-3DB3-A044-B348-75054BAAAC18}" type="parTrans" cxnId="{CA11B0BC-9800-F944-873A-CCE2F8D3FB79}">
      <dgm:prSet/>
      <dgm:spPr/>
      <dgm:t>
        <a:bodyPr/>
        <a:lstStyle/>
        <a:p>
          <a:endParaRPr lang="en-US"/>
        </a:p>
      </dgm:t>
    </dgm:pt>
    <dgm:pt modelId="{48D761D7-0288-454E-B366-915C22BE4507}" type="sibTrans" cxnId="{CA11B0BC-9800-F944-873A-CCE2F8D3FB79}">
      <dgm:prSet/>
      <dgm:spPr/>
      <dgm:t>
        <a:bodyPr/>
        <a:lstStyle/>
        <a:p>
          <a:endParaRPr lang="en-US"/>
        </a:p>
      </dgm:t>
    </dgm:pt>
    <dgm:pt modelId="{03D1E02E-2032-0442-BA5A-E6B3987EF83C}">
      <dgm:prSet phldrT="[Text]"/>
      <dgm:spPr>
        <a:solidFill>
          <a:schemeClr val="accent6"/>
        </a:solidFill>
      </dgm:spPr>
      <dgm:t>
        <a:bodyPr/>
        <a:lstStyle/>
        <a:p>
          <a:r>
            <a:rPr lang="en-US" dirty="0"/>
            <a:t>CloudTrail</a:t>
          </a:r>
        </a:p>
      </dgm:t>
    </dgm:pt>
    <dgm:pt modelId="{C1320F3D-D493-0A4B-8B70-5B15B9A783F9}" type="parTrans" cxnId="{A32BEA99-C056-DC45-916A-4796DDEB154F}">
      <dgm:prSet/>
      <dgm:spPr/>
      <dgm:t>
        <a:bodyPr/>
        <a:lstStyle/>
        <a:p>
          <a:endParaRPr lang="en-US"/>
        </a:p>
      </dgm:t>
    </dgm:pt>
    <dgm:pt modelId="{D3A0E0D8-425A-6F41-85C7-2934B6320B16}" type="sibTrans" cxnId="{A32BEA99-C056-DC45-916A-4796DDEB154F}">
      <dgm:prSet/>
      <dgm:spPr/>
      <dgm:t>
        <a:bodyPr/>
        <a:lstStyle/>
        <a:p>
          <a:endParaRPr lang="en-US"/>
        </a:p>
      </dgm:t>
    </dgm:pt>
    <dgm:pt modelId="{A7FDDBD0-19CA-D743-BE2C-6BA0C7E9D870}">
      <dgm:prSet phldrT="[Text]"/>
      <dgm:spPr>
        <a:solidFill>
          <a:schemeClr val="accent5"/>
        </a:solidFill>
      </dgm:spPr>
      <dgm:t>
        <a:bodyPr/>
        <a:lstStyle/>
        <a:p>
          <a:r>
            <a:rPr lang="en-US" dirty="0"/>
            <a:t>Config</a:t>
          </a:r>
        </a:p>
      </dgm:t>
    </dgm:pt>
    <dgm:pt modelId="{62591BE7-DBB5-2243-A6DE-58231F619863}" type="parTrans" cxnId="{A1B2A77D-D994-744E-9C0D-296C2B155677}">
      <dgm:prSet/>
      <dgm:spPr/>
      <dgm:t>
        <a:bodyPr/>
        <a:lstStyle/>
        <a:p>
          <a:endParaRPr lang="en-US"/>
        </a:p>
      </dgm:t>
    </dgm:pt>
    <dgm:pt modelId="{BB996DF1-DF68-394C-8984-8AEFD28D843E}" type="sibTrans" cxnId="{A1B2A77D-D994-744E-9C0D-296C2B155677}">
      <dgm:prSet/>
      <dgm:spPr/>
      <dgm:t>
        <a:bodyPr/>
        <a:lstStyle/>
        <a:p>
          <a:endParaRPr lang="en-US"/>
        </a:p>
      </dgm:t>
    </dgm:pt>
    <dgm:pt modelId="{4F2DCA28-6689-D94D-A4A0-9A9A96CA0CE6}">
      <dgm:prSet phldrT="[Text]"/>
      <dgm:spPr/>
      <dgm:t>
        <a:bodyPr/>
        <a:lstStyle/>
        <a:p>
          <a:r>
            <a:rPr lang="en-US" dirty="0"/>
            <a:t>Description</a:t>
          </a:r>
        </a:p>
      </dgm:t>
    </dgm:pt>
    <dgm:pt modelId="{127467C7-7ABD-6C4D-8581-E577C4213E6D}" type="parTrans" cxnId="{1EABEE7E-0B88-B547-9D0D-8FA6A346CA88}">
      <dgm:prSet/>
      <dgm:spPr/>
      <dgm:t>
        <a:bodyPr/>
        <a:lstStyle/>
        <a:p>
          <a:endParaRPr lang="en-US"/>
        </a:p>
      </dgm:t>
    </dgm:pt>
    <dgm:pt modelId="{74836C3F-2801-9340-A6BC-84FE29D8C022}" type="sibTrans" cxnId="{1EABEE7E-0B88-B547-9D0D-8FA6A346CA88}">
      <dgm:prSet/>
      <dgm:spPr/>
      <dgm:t>
        <a:bodyPr/>
        <a:lstStyle/>
        <a:p>
          <a:endParaRPr lang="en-US"/>
        </a:p>
      </dgm:t>
    </dgm:pt>
    <dgm:pt modelId="{D59E98BB-0BBA-D54A-8990-61CDDA4C2F4D}">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CloudWatch (metrics)</a:t>
          </a:r>
        </a:p>
      </dgm:t>
    </dgm:pt>
    <dgm:pt modelId="{4130CE42-FCD7-014D-B770-FE4381D7CAFD}" type="parTrans" cxnId="{6DEBEACC-DC3B-FA42-8386-F7B4246B8062}">
      <dgm:prSet/>
      <dgm:spPr/>
      <dgm:t>
        <a:bodyPr/>
        <a:lstStyle/>
        <a:p>
          <a:endParaRPr lang="en-US"/>
        </a:p>
      </dgm:t>
    </dgm:pt>
    <dgm:pt modelId="{CA64F151-5B10-CE4A-8DC5-28067319395E}" type="sibTrans" cxnId="{6DEBEACC-DC3B-FA42-8386-F7B4246B8062}">
      <dgm:prSet/>
      <dgm:spPr/>
      <dgm:t>
        <a:bodyPr/>
        <a:lstStyle/>
        <a:p>
          <a:endParaRPr lang="en-US"/>
        </a:p>
      </dgm:t>
    </dgm:pt>
    <dgm:pt modelId="{88D01BA5-43A5-4C4E-86CE-35159EE18AC1}">
      <dgm:prSet/>
      <dgm:spPr>
        <a:solidFill>
          <a:schemeClr val="accent6"/>
        </a:solidFill>
      </dgm:spPr>
      <dgm:t>
        <a:bodyPr/>
        <a:lstStyle/>
        <a:p>
          <a:r>
            <a:rPr lang="en-US" dirty="0"/>
            <a:t>CloudTrail</a:t>
          </a:r>
        </a:p>
      </dgm:t>
    </dgm:pt>
    <dgm:pt modelId="{9A002224-5B16-E347-80C6-2A081B518768}" type="parTrans" cxnId="{1E0D12BC-B619-2F40-B029-7E75A458EC26}">
      <dgm:prSet/>
      <dgm:spPr/>
      <dgm:t>
        <a:bodyPr/>
        <a:lstStyle/>
        <a:p>
          <a:endParaRPr lang="en-US"/>
        </a:p>
      </dgm:t>
    </dgm:pt>
    <dgm:pt modelId="{3CBD3DB3-23DE-764A-B364-3E9286589033}" type="sibTrans" cxnId="{1E0D12BC-B619-2F40-B029-7E75A458EC26}">
      <dgm:prSet/>
      <dgm:spPr/>
      <dgm:t>
        <a:bodyPr/>
        <a:lstStyle/>
        <a:p>
          <a:endParaRPr lang="en-US"/>
        </a:p>
      </dgm:t>
    </dgm:pt>
    <dgm:pt modelId="{A0F030E8-560C-B94A-9FE7-1692A93AFE76}">
      <dgm:prSet/>
      <dgm:spPr>
        <a:solidFill>
          <a:schemeClr val="accent5"/>
        </a:solidFill>
      </dgm:spPr>
      <dgm:t>
        <a:bodyPr/>
        <a:lstStyle/>
        <a:p>
          <a:r>
            <a:rPr lang="en-US" dirty="0"/>
            <a:t>Config</a:t>
          </a:r>
        </a:p>
      </dgm:t>
    </dgm:pt>
    <dgm:pt modelId="{82230B83-BF12-7C43-BFBC-0676088F5628}" type="parTrans" cxnId="{9258CFFB-ABA4-C342-87B5-289FCE3D1E05}">
      <dgm:prSet/>
      <dgm:spPr/>
      <dgm:t>
        <a:bodyPr/>
        <a:lstStyle/>
        <a:p>
          <a:endParaRPr lang="en-US"/>
        </a:p>
      </dgm:t>
    </dgm:pt>
    <dgm:pt modelId="{A6E54B99-43B8-EC44-AE55-0CA1C722EB1A}" type="sibTrans" cxnId="{9258CFFB-ABA4-C342-87B5-289FCE3D1E05}">
      <dgm:prSet/>
      <dgm:spPr/>
      <dgm:t>
        <a:bodyPr/>
        <a:lstStyle/>
        <a:p>
          <a:endParaRPr lang="en-US"/>
        </a:p>
      </dgm:t>
    </dgm:pt>
    <dgm:pt modelId="{B883D4A0-C964-434D-99DD-7AC9B0049B3B}">
      <dgm:prSet/>
      <dgm:spPr/>
      <dgm:t>
        <a:bodyPr/>
        <a:lstStyle/>
        <a:p>
          <a:r>
            <a:rPr lang="en-US" dirty="0"/>
            <a:t>Custom SQS</a:t>
          </a:r>
        </a:p>
      </dgm:t>
    </dgm:pt>
    <dgm:pt modelId="{337053C3-3E2E-AE48-B9DB-067DD9DE5D1F}" type="parTrans" cxnId="{15DBF4BD-6DFB-1B44-90A9-E9198C66E89D}">
      <dgm:prSet/>
      <dgm:spPr/>
      <dgm:t>
        <a:bodyPr/>
        <a:lstStyle/>
        <a:p>
          <a:endParaRPr lang="en-US"/>
        </a:p>
      </dgm:t>
    </dgm:pt>
    <dgm:pt modelId="{9B9A813C-C565-C24D-97B3-CA62BB4B250E}" type="sibTrans" cxnId="{15DBF4BD-6DFB-1B44-90A9-E9198C66E89D}">
      <dgm:prSet/>
      <dgm:spPr/>
      <dgm:t>
        <a:bodyPr/>
        <a:lstStyle/>
        <a:p>
          <a:endParaRPr lang="en-US"/>
        </a:p>
      </dgm:t>
    </dgm:pt>
    <dgm:pt modelId="{3CE1512E-372A-6648-AC47-47C59EF2D039}">
      <dgm:prSet phldrT="[Text]"/>
      <dgm:spPr>
        <a:solidFill>
          <a:schemeClr val="accent4">
            <a:lumMod val="40000"/>
            <a:lumOff val="60000"/>
          </a:schemeClr>
        </a:solidFill>
      </dgm:spPr>
      <dgm:t>
        <a:bodyPr/>
        <a:lstStyle/>
        <a:p>
          <a:r>
            <a:rPr lang="en-US" dirty="0"/>
            <a:t>CloudWatch Logs</a:t>
          </a:r>
        </a:p>
      </dgm:t>
    </dgm:pt>
    <dgm:pt modelId="{B4F77412-AF97-C543-A9F6-BD8DDC60C9C7}" type="parTrans" cxnId="{8EC3BE37-29D3-4244-910A-7BBB2A1C3868}">
      <dgm:prSet/>
      <dgm:spPr/>
      <dgm:t>
        <a:bodyPr/>
        <a:lstStyle/>
        <a:p>
          <a:endParaRPr lang="en-US"/>
        </a:p>
      </dgm:t>
    </dgm:pt>
    <dgm:pt modelId="{E4970276-AEC7-0240-8416-71A021048366}" type="sibTrans" cxnId="{8EC3BE37-29D3-4244-910A-7BBB2A1C3868}">
      <dgm:prSet/>
      <dgm:spPr/>
      <dgm:t>
        <a:bodyPr/>
        <a:lstStyle/>
        <a:p>
          <a:endParaRPr lang="en-US"/>
        </a:p>
      </dgm:t>
    </dgm:pt>
    <dgm:pt modelId="{755E4CDA-199D-094C-B25A-8EEA6B1B8A4F}">
      <dgm:prSet phldrT="[Text]"/>
      <dgm:spPr/>
      <dgm:t>
        <a:bodyPr/>
        <a:lstStyle/>
        <a:p>
          <a:r>
            <a:rPr lang="en-US" dirty="0"/>
            <a:t>CloudWatch Events</a:t>
          </a:r>
        </a:p>
      </dgm:t>
    </dgm:pt>
    <dgm:pt modelId="{C7E74521-BFEE-5C4D-B29D-D33E809ADA22}" type="parTrans" cxnId="{B0529FB0-4E20-AB44-9193-5EB4A275E7D7}">
      <dgm:prSet/>
      <dgm:spPr/>
      <dgm:t>
        <a:bodyPr/>
        <a:lstStyle/>
        <a:p>
          <a:endParaRPr lang="en-US"/>
        </a:p>
      </dgm:t>
    </dgm:pt>
    <dgm:pt modelId="{D52EA481-B374-1C49-887E-92660EE979CD}" type="sibTrans" cxnId="{B0529FB0-4E20-AB44-9193-5EB4A275E7D7}">
      <dgm:prSet/>
      <dgm:spPr/>
      <dgm:t>
        <a:bodyPr/>
        <a:lstStyle/>
        <a:p>
          <a:endParaRPr lang="en-US"/>
        </a:p>
      </dgm:t>
    </dgm:pt>
    <dgm:pt modelId="{F8B8875D-658A-9B4C-8F2C-36B7A5C9CD51}">
      <dgm:prSet phldrT="[Text]"/>
      <dgm:spPr>
        <a:solidFill>
          <a:srgbClr val="FFC000"/>
        </a:solidFill>
      </dgm:spPr>
      <dgm:t>
        <a:bodyPr/>
        <a:lstStyle/>
        <a:p>
          <a:r>
            <a:rPr lang="en-US" dirty="0"/>
            <a:t>S3 Access / ELB logs</a:t>
          </a:r>
        </a:p>
      </dgm:t>
    </dgm:pt>
    <dgm:pt modelId="{B83A9EBE-3588-9B41-AEC8-A9E53BD97C4A}" type="parTrans" cxnId="{CCE93FDF-850D-E540-9B19-699AD0DBCDBF}">
      <dgm:prSet/>
      <dgm:spPr/>
      <dgm:t>
        <a:bodyPr/>
        <a:lstStyle/>
        <a:p>
          <a:endParaRPr lang="en-US"/>
        </a:p>
      </dgm:t>
    </dgm:pt>
    <dgm:pt modelId="{3140F03D-CD9B-DC4E-B186-A0E366DBD6B5}" type="sibTrans" cxnId="{CCE93FDF-850D-E540-9B19-699AD0DBCDBF}">
      <dgm:prSet/>
      <dgm:spPr/>
      <dgm:t>
        <a:bodyPr/>
        <a:lstStyle/>
        <a:p>
          <a:endParaRPr lang="en-US"/>
        </a:p>
      </dgm:t>
    </dgm:pt>
    <dgm:pt modelId="{5C2FA3A2-91AE-2946-9865-28371756BC5A}">
      <dgm:prSet phldrT="[Text]"/>
      <dgm:spPr>
        <a:solidFill>
          <a:schemeClr val="accent6"/>
        </a:solidFill>
      </dgm:spPr>
      <dgm:t>
        <a:bodyPr/>
        <a:lstStyle/>
        <a:p>
          <a:r>
            <a:rPr lang="en-US" dirty="0"/>
            <a:t>CloudTrail</a:t>
          </a:r>
        </a:p>
      </dgm:t>
    </dgm:pt>
    <dgm:pt modelId="{00D18F75-1656-AF42-A896-483208ED8FFA}" type="parTrans" cxnId="{838357CB-5D33-9F46-81D0-D398A3302CED}">
      <dgm:prSet/>
      <dgm:spPr/>
      <dgm:t>
        <a:bodyPr/>
        <a:lstStyle/>
        <a:p>
          <a:endParaRPr lang="en-US"/>
        </a:p>
      </dgm:t>
    </dgm:pt>
    <dgm:pt modelId="{A16F59E7-9E76-A246-AB16-7C325F7354CA}" type="sibTrans" cxnId="{838357CB-5D33-9F46-81D0-D398A3302CED}">
      <dgm:prSet/>
      <dgm:spPr/>
      <dgm:t>
        <a:bodyPr/>
        <a:lstStyle/>
        <a:p>
          <a:endParaRPr lang="en-US"/>
        </a:p>
      </dgm:t>
    </dgm:pt>
    <dgm:pt modelId="{975ABB7F-F590-594C-AE50-F60C8A3D2D52}">
      <dgm:prSet phldrT="[Text]"/>
      <dgm:spPr>
        <a:solidFill>
          <a:schemeClr val="accent4">
            <a:lumMod val="40000"/>
            <a:lumOff val="60000"/>
          </a:schemeClr>
        </a:solidFill>
      </dgm:spPr>
      <dgm:t>
        <a:bodyPr/>
        <a:lstStyle/>
        <a:p>
          <a:r>
            <a:rPr lang="en-US" dirty="0"/>
            <a:t>CloudWatch Logs</a:t>
          </a:r>
        </a:p>
      </dgm:t>
    </dgm:pt>
    <dgm:pt modelId="{AE5400A5-0554-9742-95C9-B87EBEE1B40E}" type="parTrans" cxnId="{5CBD9E1F-B7C2-CA4E-B755-E9686D3AF84F}">
      <dgm:prSet/>
      <dgm:spPr/>
      <dgm:t>
        <a:bodyPr/>
        <a:lstStyle/>
        <a:p>
          <a:endParaRPr lang="en-US"/>
        </a:p>
      </dgm:t>
    </dgm:pt>
    <dgm:pt modelId="{810F6492-69B2-A049-86A4-6F9BB3025AA2}" type="sibTrans" cxnId="{5CBD9E1F-B7C2-CA4E-B755-E9686D3AF84F}">
      <dgm:prSet/>
      <dgm:spPr/>
      <dgm:t>
        <a:bodyPr/>
        <a:lstStyle/>
        <a:p>
          <a:endParaRPr lang="en-US"/>
        </a:p>
      </dgm:t>
    </dgm:pt>
    <dgm:pt modelId="{25CEC833-55F2-AE40-A80E-91094FF78A60}">
      <dgm:prSet phldrT="[Text]"/>
      <dgm:spPr/>
      <dgm:t>
        <a:bodyPr/>
        <a:lstStyle/>
        <a:p>
          <a:r>
            <a:rPr lang="en-US" dirty="0"/>
            <a:t>Kinesis Streams</a:t>
          </a:r>
        </a:p>
      </dgm:t>
    </dgm:pt>
    <dgm:pt modelId="{0AE02667-5304-C64B-BA02-9B0E19ECB5DF}" type="parTrans" cxnId="{66ED9EA1-D0B6-1A4E-9030-4B86A8B659BE}">
      <dgm:prSet/>
      <dgm:spPr/>
      <dgm:t>
        <a:bodyPr/>
        <a:lstStyle/>
        <a:p>
          <a:endParaRPr lang="en-US"/>
        </a:p>
      </dgm:t>
    </dgm:pt>
    <dgm:pt modelId="{57A3596A-9688-AA4D-9140-5149C4412024}" type="sibTrans" cxnId="{66ED9EA1-D0B6-1A4E-9030-4B86A8B659BE}">
      <dgm:prSet/>
      <dgm:spPr/>
      <dgm:t>
        <a:bodyPr/>
        <a:lstStyle/>
        <a:p>
          <a:endParaRPr lang="en-US"/>
        </a:p>
      </dgm:t>
    </dgm:pt>
    <dgm:pt modelId="{A089FB2D-C0D4-7148-8EA1-B5DB7B824C48}">
      <dgm:prSet phldrT="[Text]"/>
      <dgm:spPr>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dgm:spPr>
      <dgm:t>
        <a:bodyPr/>
        <a:lstStyle/>
        <a:p>
          <a:r>
            <a:rPr lang="en-US" dirty="0"/>
            <a:t>Billing</a:t>
          </a:r>
        </a:p>
      </dgm:t>
    </dgm:pt>
    <dgm:pt modelId="{C87EEF92-0AD5-C344-8F8A-7CBABC5D478D}" type="parTrans" cxnId="{0F31E05B-DF8C-9E4B-A103-A1CBC051EBF6}">
      <dgm:prSet/>
      <dgm:spPr/>
      <dgm:t>
        <a:bodyPr/>
        <a:lstStyle/>
        <a:p>
          <a:endParaRPr lang="en-US"/>
        </a:p>
      </dgm:t>
    </dgm:pt>
    <dgm:pt modelId="{764CB4CD-2368-6849-8AE9-43A3C030727A}" type="sibTrans" cxnId="{0F31E05B-DF8C-9E4B-A103-A1CBC051EBF6}">
      <dgm:prSet/>
      <dgm:spPr/>
      <dgm:t>
        <a:bodyPr/>
        <a:lstStyle/>
        <a:p>
          <a:endParaRPr lang="en-US"/>
        </a:p>
      </dgm:t>
    </dgm:pt>
    <dgm:pt modelId="{A76D334A-C046-8042-A77F-93DD3D48AD20}">
      <dgm:prSet/>
      <dgm:spPr>
        <a:solidFill>
          <a:srgbClr val="FFC000"/>
        </a:solidFill>
      </dgm:spPr>
      <dgm:t>
        <a:bodyPr/>
        <a:lstStyle/>
        <a:p>
          <a:r>
            <a:rPr lang="en-US" dirty="0"/>
            <a:t>S3 Access / ELB Logs</a:t>
          </a:r>
        </a:p>
      </dgm:t>
    </dgm:pt>
    <dgm:pt modelId="{F03C6DA4-1F09-514C-835A-FB9711262DD6}" type="parTrans" cxnId="{B7D60998-EB28-864E-87B2-FE91D153B3DA}">
      <dgm:prSet/>
      <dgm:spPr/>
      <dgm:t>
        <a:bodyPr/>
        <a:lstStyle/>
        <a:p>
          <a:endParaRPr lang="en-US"/>
        </a:p>
      </dgm:t>
    </dgm:pt>
    <dgm:pt modelId="{50D96375-6C6D-8A41-904E-C57DDF57AF1C}" type="sibTrans" cxnId="{B7D60998-EB28-864E-87B2-FE91D153B3DA}">
      <dgm:prSet/>
      <dgm:spPr/>
      <dgm:t>
        <a:bodyPr/>
        <a:lstStyle/>
        <a:p>
          <a:endParaRPr lang="en-US"/>
        </a:p>
      </dgm:t>
    </dgm:pt>
    <dgm:pt modelId="{A7971B8E-E460-5344-A21B-0D04EF2F949D}" type="pres">
      <dgm:prSet presAssocID="{9E6A4B4C-B1B0-0C40-A57B-E419DBEDC510}" presName="theList" presStyleCnt="0">
        <dgm:presLayoutVars>
          <dgm:dir/>
          <dgm:animLvl val="lvl"/>
          <dgm:resizeHandles val="exact"/>
        </dgm:presLayoutVars>
      </dgm:prSet>
      <dgm:spPr/>
    </dgm:pt>
    <dgm:pt modelId="{76D7E4C1-FA50-A74A-96A2-A25E05341B64}" type="pres">
      <dgm:prSet presAssocID="{48F1CA06-FE17-6546-90E0-A4C2F253C320}" presName="compNode" presStyleCnt="0"/>
      <dgm:spPr/>
    </dgm:pt>
    <dgm:pt modelId="{5BA780FA-8EF1-A542-8969-C215C894B86E}" type="pres">
      <dgm:prSet presAssocID="{48F1CA06-FE17-6546-90E0-A4C2F253C320}" presName="aNode" presStyleLbl="bgShp" presStyleIdx="0" presStyleCnt="4"/>
      <dgm:spPr/>
    </dgm:pt>
    <dgm:pt modelId="{FD9B3DEB-98C8-E042-9430-0BD04C0EF9EF}" type="pres">
      <dgm:prSet presAssocID="{48F1CA06-FE17-6546-90E0-A4C2F253C320}" presName="textNode" presStyleLbl="bgShp" presStyleIdx="0" presStyleCnt="4"/>
      <dgm:spPr/>
    </dgm:pt>
    <dgm:pt modelId="{ED9ED0FE-E056-5043-8172-572B5F49A7CE}" type="pres">
      <dgm:prSet presAssocID="{48F1CA06-FE17-6546-90E0-A4C2F253C320}" presName="compChildNode" presStyleCnt="0"/>
      <dgm:spPr/>
    </dgm:pt>
    <dgm:pt modelId="{01C5E652-1408-4C4A-931E-52F955FB9D10}" type="pres">
      <dgm:prSet presAssocID="{48F1CA06-FE17-6546-90E0-A4C2F253C320}" presName="theInnerList" presStyleCnt="0"/>
      <dgm:spPr/>
    </dgm:pt>
    <dgm:pt modelId="{FE9A2FFF-10A9-824E-8A0D-5EBA9CC50CDC}" type="pres">
      <dgm:prSet presAssocID="{03D1E02E-2032-0442-BA5A-E6B3987EF83C}" presName="childNode" presStyleLbl="node1" presStyleIdx="0" presStyleCnt="15">
        <dgm:presLayoutVars>
          <dgm:bulletEnabled val="1"/>
        </dgm:presLayoutVars>
      </dgm:prSet>
      <dgm:spPr/>
    </dgm:pt>
    <dgm:pt modelId="{59B94983-BFE0-A54E-B655-CDF31F0DC761}" type="pres">
      <dgm:prSet presAssocID="{03D1E02E-2032-0442-BA5A-E6B3987EF83C}" presName="aSpace2" presStyleCnt="0"/>
      <dgm:spPr/>
    </dgm:pt>
    <dgm:pt modelId="{64E46FB4-1E00-D149-B621-224733A410FF}" type="pres">
      <dgm:prSet presAssocID="{A7FDDBD0-19CA-D743-BE2C-6BA0C7E9D870}" presName="childNode" presStyleLbl="node1" presStyleIdx="1" presStyleCnt="15">
        <dgm:presLayoutVars>
          <dgm:bulletEnabled val="1"/>
        </dgm:presLayoutVars>
      </dgm:prSet>
      <dgm:spPr/>
    </dgm:pt>
    <dgm:pt modelId="{67A0ADDD-7D68-8946-A44C-67FA25F72680}" type="pres">
      <dgm:prSet presAssocID="{A7FDDBD0-19CA-D743-BE2C-6BA0C7E9D870}" presName="aSpace2" presStyleCnt="0"/>
      <dgm:spPr/>
    </dgm:pt>
    <dgm:pt modelId="{7FD7CBED-6DEA-F144-AB4D-943B79D6D5EE}" type="pres">
      <dgm:prSet presAssocID="{4F2DCA28-6689-D94D-A4A0-9A9A96CA0CE6}" presName="childNode" presStyleLbl="node1" presStyleIdx="2" presStyleCnt="15">
        <dgm:presLayoutVars>
          <dgm:bulletEnabled val="1"/>
        </dgm:presLayoutVars>
      </dgm:prSet>
      <dgm:spPr/>
    </dgm:pt>
    <dgm:pt modelId="{922E377E-81F5-2B4B-BB6F-2C7E0290E66C}" type="pres">
      <dgm:prSet presAssocID="{4F2DCA28-6689-D94D-A4A0-9A9A96CA0CE6}" presName="aSpace2" presStyleCnt="0"/>
      <dgm:spPr/>
    </dgm:pt>
    <dgm:pt modelId="{98DA0BD6-6F34-3E42-A736-7BACE75CD851}" type="pres">
      <dgm:prSet presAssocID="{D59E98BB-0BBA-D54A-8990-61CDDA4C2F4D}" presName="childNode" presStyleLbl="node1" presStyleIdx="3" presStyleCnt="15">
        <dgm:presLayoutVars>
          <dgm:bulletEnabled val="1"/>
        </dgm:presLayoutVars>
      </dgm:prSet>
      <dgm:spPr/>
    </dgm:pt>
    <dgm:pt modelId="{2228DC8B-280C-B14F-A2AC-254CADB83D16}" type="pres">
      <dgm:prSet presAssocID="{D59E98BB-0BBA-D54A-8990-61CDDA4C2F4D}" presName="aSpace2" presStyleCnt="0"/>
      <dgm:spPr/>
    </dgm:pt>
    <dgm:pt modelId="{C7159ADE-307F-CB4F-97F9-C64B7F4A5E55}" type="pres">
      <dgm:prSet presAssocID="{A089FB2D-C0D4-7148-8EA1-B5DB7B824C48}" presName="childNode" presStyleLbl="node1" presStyleIdx="4" presStyleCnt="15">
        <dgm:presLayoutVars>
          <dgm:bulletEnabled val="1"/>
        </dgm:presLayoutVars>
      </dgm:prSet>
      <dgm:spPr/>
    </dgm:pt>
    <dgm:pt modelId="{3F6B60F3-3CA7-3C4A-B6B8-476ED36714DB}" type="pres">
      <dgm:prSet presAssocID="{48F1CA06-FE17-6546-90E0-A4C2F253C320}" presName="aSpace" presStyleCnt="0"/>
      <dgm:spPr/>
    </dgm:pt>
    <dgm:pt modelId="{2B1AD242-E91B-244A-B153-C646F89ABF37}" type="pres">
      <dgm:prSet presAssocID="{7762836A-728C-414F-A0DB-07C2D63BED9F}" presName="compNode" presStyleCnt="0"/>
      <dgm:spPr/>
    </dgm:pt>
    <dgm:pt modelId="{025838A8-D667-214B-BCBF-E0514B6A7ECF}" type="pres">
      <dgm:prSet presAssocID="{7762836A-728C-414F-A0DB-07C2D63BED9F}" presName="aNode" presStyleLbl="bgShp" presStyleIdx="1" presStyleCnt="4"/>
      <dgm:spPr/>
    </dgm:pt>
    <dgm:pt modelId="{F8752463-36A8-A748-AB52-236C098ABD9F}" type="pres">
      <dgm:prSet presAssocID="{7762836A-728C-414F-A0DB-07C2D63BED9F}" presName="textNode" presStyleLbl="bgShp" presStyleIdx="1" presStyleCnt="4"/>
      <dgm:spPr/>
    </dgm:pt>
    <dgm:pt modelId="{BA0EF082-D639-644E-9AF5-5FE666DA1317}" type="pres">
      <dgm:prSet presAssocID="{7762836A-728C-414F-A0DB-07C2D63BED9F}" presName="compChildNode" presStyleCnt="0"/>
      <dgm:spPr/>
    </dgm:pt>
    <dgm:pt modelId="{88101BE2-CD97-8C45-B96A-D6E49AE34728}" type="pres">
      <dgm:prSet presAssocID="{7762836A-728C-414F-A0DB-07C2D63BED9F}" presName="theInnerList" presStyleCnt="0"/>
      <dgm:spPr/>
    </dgm:pt>
    <dgm:pt modelId="{70D55283-6041-B24A-9375-4FA73B750FA0}" type="pres">
      <dgm:prSet presAssocID="{88D01BA5-43A5-4C4E-86CE-35159EE18AC1}" presName="childNode" presStyleLbl="node1" presStyleIdx="5" presStyleCnt="15">
        <dgm:presLayoutVars>
          <dgm:bulletEnabled val="1"/>
        </dgm:presLayoutVars>
      </dgm:prSet>
      <dgm:spPr/>
    </dgm:pt>
    <dgm:pt modelId="{41C6048F-D894-884A-9F4C-E109E2970675}" type="pres">
      <dgm:prSet presAssocID="{88D01BA5-43A5-4C4E-86CE-35159EE18AC1}" presName="aSpace2" presStyleCnt="0"/>
      <dgm:spPr/>
    </dgm:pt>
    <dgm:pt modelId="{82276635-36E4-7341-9A8A-74ED8ED4E287}" type="pres">
      <dgm:prSet presAssocID="{A0F030E8-560C-B94A-9FE7-1692A93AFE76}" presName="childNode" presStyleLbl="node1" presStyleIdx="6" presStyleCnt="15">
        <dgm:presLayoutVars>
          <dgm:bulletEnabled val="1"/>
        </dgm:presLayoutVars>
      </dgm:prSet>
      <dgm:spPr/>
    </dgm:pt>
    <dgm:pt modelId="{611E5136-02BF-AE40-B2F5-895188B520EF}" type="pres">
      <dgm:prSet presAssocID="{A0F030E8-560C-B94A-9FE7-1692A93AFE76}" presName="aSpace2" presStyleCnt="0"/>
      <dgm:spPr/>
    </dgm:pt>
    <dgm:pt modelId="{AC2FE6CE-FE8B-324A-A3A6-64801B9C4887}" type="pres">
      <dgm:prSet presAssocID="{B883D4A0-C964-434D-99DD-7AC9B0049B3B}" presName="childNode" presStyleLbl="node1" presStyleIdx="7" presStyleCnt="15">
        <dgm:presLayoutVars>
          <dgm:bulletEnabled val="1"/>
        </dgm:presLayoutVars>
      </dgm:prSet>
      <dgm:spPr/>
    </dgm:pt>
    <dgm:pt modelId="{E163C96D-F031-F14E-882D-EF46DE761BC1}" type="pres">
      <dgm:prSet presAssocID="{B883D4A0-C964-434D-99DD-7AC9B0049B3B}" presName="aSpace2" presStyleCnt="0"/>
      <dgm:spPr/>
    </dgm:pt>
    <dgm:pt modelId="{FF087658-69DC-F54A-8386-DFB2AE98C30A}" type="pres">
      <dgm:prSet presAssocID="{A76D334A-C046-8042-A77F-93DD3D48AD20}" presName="childNode" presStyleLbl="node1" presStyleIdx="8" presStyleCnt="15">
        <dgm:presLayoutVars>
          <dgm:bulletEnabled val="1"/>
        </dgm:presLayoutVars>
      </dgm:prSet>
      <dgm:spPr/>
    </dgm:pt>
    <dgm:pt modelId="{B393AFB1-7217-EB45-ADCA-BBC49A44152F}" type="pres">
      <dgm:prSet presAssocID="{7762836A-728C-414F-A0DB-07C2D63BED9F}" presName="aSpace" presStyleCnt="0"/>
      <dgm:spPr/>
    </dgm:pt>
    <dgm:pt modelId="{8F1B6424-033B-7F4D-976D-A862DBB85AF4}" type="pres">
      <dgm:prSet presAssocID="{5CC9EB65-C694-5E43-A0C0-5699F5CCB309}" presName="compNode" presStyleCnt="0"/>
      <dgm:spPr/>
    </dgm:pt>
    <dgm:pt modelId="{E85055EC-4B8F-A04B-81E3-FDF9B74915FC}" type="pres">
      <dgm:prSet presAssocID="{5CC9EB65-C694-5E43-A0C0-5699F5CCB309}" presName="aNode" presStyleLbl="bgShp" presStyleIdx="2" presStyleCnt="4"/>
      <dgm:spPr/>
    </dgm:pt>
    <dgm:pt modelId="{0F4D0466-11F5-5D49-85E6-622D1476B3D7}" type="pres">
      <dgm:prSet presAssocID="{5CC9EB65-C694-5E43-A0C0-5699F5CCB309}" presName="textNode" presStyleLbl="bgShp" presStyleIdx="2" presStyleCnt="4"/>
      <dgm:spPr/>
    </dgm:pt>
    <dgm:pt modelId="{4A22B224-78BA-C84E-9CC0-96BBFBFCE0CE}" type="pres">
      <dgm:prSet presAssocID="{5CC9EB65-C694-5E43-A0C0-5699F5CCB309}" presName="compChildNode" presStyleCnt="0"/>
      <dgm:spPr/>
    </dgm:pt>
    <dgm:pt modelId="{A8DA91A3-12FB-C242-83BB-0C9D1AD29169}" type="pres">
      <dgm:prSet presAssocID="{5CC9EB65-C694-5E43-A0C0-5699F5CCB309}" presName="theInnerList" presStyleCnt="0"/>
      <dgm:spPr/>
    </dgm:pt>
    <dgm:pt modelId="{339A513D-DB14-5E4D-A0BE-3622D455AAFB}" type="pres">
      <dgm:prSet presAssocID="{3CE1512E-372A-6648-AC47-47C59EF2D039}" presName="childNode" presStyleLbl="node1" presStyleIdx="9" presStyleCnt="15">
        <dgm:presLayoutVars>
          <dgm:bulletEnabled val="1"/>
        </dgm:presLayoutVars>
      </dgm:prSet>
      <dgm:spPr/>
    </dgm:pt>
    <dgm:pt modelId="{D812BB55-2C6F-8A4C-A74F-1A9D403A3850}" type="pres">
      <dgm:prSet presAssocID="{3CE1512E-372A-6648-AC47-47C59EF2D039}" presName="aSpace2" presStyleCnt="0"/>
      <dgm:spPr/>
    </dgm:pt>
    <dgm:pt modelId="{8F64BEDC-FFE5-D74A-A2B9-1857B07AE0F6}" type="pres">
      <dgm:prSet presAssocID="{755E4CDA-199D-094C-B25A-8EEA6B1B8A4F}" presName="childNode" presStyleLbl="node1" presStyleIdx="10" presStyleCnt="15">
        <dgm:presLayoutVars>
          <dgm:bulletEnabled val="1"/>
        </dgm:presLayoutVars>
      </dgm:prSet>
      <dgm:spPr/>
    </dgm:pt>
    <dgm:pt modelId="{93837730-A23A-0F41-98AB-8F9E6B52E952}" type="pres">
      <dgm:prSet presAssocID="{755E4CDA-199D-094C-B25A-8EEA6B1B8A4F}" presName="aSpace2" presStyleCnt="0"/>
      <dgm:spPr/>
    </dgm:pt>
    <dgm:pt modelId="{7D558CFD-0534-644D-BCDA-D747C5F7FBAC}" type="pres">
      <dgm:prSet presAssocID="{F8B8875D-658A-9B4C-8F2C-36B7A5C9CD51}" presName="childNode" presStyleLbl="node1" presStyleIdx="11" presStyleCnt="15">
        <dgm:presLayoutVars>
          <dgm:bulletEnabled val="1"/>
        </dgm:presLayoutVars>
      </dgm:prSet>
      <dgm:spPr/>
    </dgm:pt>
    <dgm:pt modelId="{9AC3BE03-0FFE-414C-BB2B-266B38313A40}" type="pres">
      <dgm:prSet presAssocID="{5CC9EB65-C694-5E43-A0C0-5699F5CCB309}" presName="aSpace" presStyleCnt="0"/>
      <dgm:spPr/>
    </dgm:pt>
    <dgm:pt modelId="{2819F425-A662-2E49-A13D-9C6A38F4BD62}" type="pres">
      <dgm:prSet presAssocID="{87C7DC37-7CEF-6341-8A21-8C765CB992C3}" presName="compNode" presStyleCnt="0"/>
      <dgm:spPr/>
    </dgm:pt>
    <dgm:pt modelId="{08B849CC-73D3-B847-97FC-5EBBE96DD2B1}" type="pres">
      <dgm:prSet presAssocID="{87C7DC37-7CEF-6341-8A21-8C765CB992C3}" presName="aNode" presStyleLbl="bgShp" presStyleIdx="3" presStyleCnt="4"/>
      <dgm:spPr/>
    </dgm:pt>
    <dgm:pt modelId="{ACE63CF3-1C3C-EB41-A88A-868B8DC2A829}" type="pres">
      <dgm:prSet presAssocID="{87C7DC37-7CEF-6341-8A21-8C765CB992C3}" presName="textNode" presStyleLbl="bgShp" presStyleIdx="3" presStyleCnt="4"/>
      <dgm:spPr/>
    </dgm:pt>
    <dgm:pt modelId="{B4EA2CAD-64DE-D94B-843F-348D7817AEDE}" type="pres">
      <dgm:prSet presAssocID="{87C7DC37-7CEF-6341-8A21-8C765CB992C3}" presName="compChildNode" presStyleCnt="0"/>
      <dgm:spPr/>
    </dgm:pt>
    <dgm:pt modelId="{1F8B5B19-0E81-B741-97E4-4D0C6582E7C8}" type="pres">
      <dgm:prSet presAssocID="{87C7DC37-7CEF-6341-8A21-8C765CB992C3}" presName="theInnerList" presStyleCnt="0"/>
      <dgm:spPr/>
    </dgm:pt>
    <dgm:pt modelId="{19A04F88-DB5E-1946-A6A7-98D3D35A712A}" type="pres">
      <dgm:prSet presAssocID="{5C2FA3A2-91AE-2946-9865-28371756BC5A}" presName="childNode" presStyleLbl="node1" presStyleIdx="12" presStyleCnt="15">
        <dgm:presLayoutVars>
          <dgm:bulletEnabled val="1"/>
        </dgm:presLayoutVars>
      </dgm:prSet>
      <dgm:spPr/>
    </dgm:pt>
    <dgm:pt modelId="{9B592896-D6AB-D845-B831-FABA1D7A24ED}" type="pres">
      <dgm:prSet presAssocID="{5C2FA3A2-91AE-2946-9865-28371756BC5A}" presName="aSpace2" presStyleCnt="0"/>
      <dgm:spPr/>
    </dgm:pt>
    <dgm:pt modelId="{0C5A91FE-BD82-324E-B366-B95F67D18DED}" type="pres">
      <dgm:prSet presAssocID="{975ABB7F-F590-594C-AE50-F60C8A3D2D52}" presName="childNode" presStyleLbl="node1" presStyleIdx="13" presStyleCnt="15">
        <dgm:presLayoutVars>
          <dgm:bulletEnabled val="1"/>
        </dgm:presLayoutVars>
      </dgm:prSet>
      <dgm:spPr/>
    </dgm:pt>
    <dgm:pt modelId="{543BAAD6-3AD4-6045-8C44-038606544486}" type="pres">
      <dgm:prSet presAssocID="{975ABB7F-F590-594C-AE50-F60C8A3D2D52}" presName="aSpace2" presStyleCnt="0"/>
      <dgm:spPr/>
    </dgm:pt>
    <dgm:pt modelId="{B9A28DE8-07B7-5E4F-A57A-F987F9458C99}" type="pres">
      <dgm:prSet presAssocID="{25CEC833-55F2-AE40-A80E-91094FF78A60}" presName="childNode" presStyleLbl="node1" presStyleIdx="14" presStyleCnt="15">
        <dgm:presLayoutVars>
          <dgm:bulletEnabled val="1"/>
        </dgm:presLayoutVars>
      </dgm:prSet>
      <dgm:spPr/>
    </dgm:pt>
  </dgm:ptLst>
  <dgm:cxnLst>
    <dgm:cxn modelId="{5D3D030D-3BA5-5F41-B320-845FE8B92F66}" type="presOf" srcId="{88D01BA5-43A5-4C4E-86CE-35159EE18AC1}" destId="{70D55283-6041-B24A-9375-4FA73B750FA0}" srcOrd="0" destOrd="0" presId="urn:microsoft.com/office/officeart/2005/8/layout/lProcess2"/>
    <dgm:cxn modelId="{177B7A1B-426B-F444-9062-E0BA5DC5D914}" type="presOf" srcId="{5CC9EB65-C694-5E43-A0C0-5699F5CCB309}" destId="{0F4D0466-11F5-5D49-85E6-622D1476B3D7}" srcOrd="1" destOrd="0" presId="urn:microsoft.com/office/officeart/2005/8/layout/lProcess2"/>
    <dgm:cxn modelId="{AE829D1E-8A96-114D-A9DC-17296F422837}" srcId="{9E6A4B4C-B1B0-0C40-A57B-E419DBEDC510}" destId="{87C7DC37-7CEF-6341-8A21-8C765CB992C3}" srcOrd="3" destOrd="0" parTransId="{60E6C89B-FAFA-F24E-A83A-AF7FE2B69C8B}" sibTransId="{C2BFB7BC-A1EC-354E-87E4-48B18F32AA02}"/>
    <dgm:cxn modelId="{5CBD9E1F-B7C2-CA4E-B755-E9686D3AF84F}" srcId="{87C7DC37-7CEF-6341-8A21-8C765CB992C3}" destId="{975ABB7F-F590-594C-AE50-F60C8A3D2D52}" srcOrd="1" destOrd="0" parTransId="{AE5400A5-0554-9742-95C9-B87EBEE1B40E}" sibTransId="{810F6492-69B2-A049-86A4-6F9BB3025AA2}"/>
    <dgm:cxn modelId="{40CE7F24-DF73-8B4F-A7E6-871BB5F10650}" type="presOf" srcId="{B883D4A0-C964-434D-99DD-7AC9B0049B3B}" destId="{AC2FE6CE-FE8B-324A-A3A6-64801B9C4887}" srcOrd="0" destOrd="0" presId="urn:microsoft.com/office/officeart/2005/8/layout/lProcess2"/>
    <dgm:cxn modelId="{2812E535-C234-5D49-8413-B700007DC003}" type="presOf" srcId="{5C2FA3A2-91AE-2946-9865-28371756BC5A}" destId="{19A04F88-DB5E-1946-A6A7-98D3D35A712A}" srcOrd="0" destOrd="0" presId="urn:microsoft.com/office/officeart/2005/8/layout/lProcess2"/>
    <dgm:cxn modelId="{8EC3BE37-29D3-4244-910A-7BBB2A1C3868}" srcId="{5CC9EB65-C694-5E43-A0C0-5699F5CCB309}" destId="{3CE1512E-372A-6648-AC47-47C59EF2D039}" srcOrd="0" destOrd="0" parTransId="{B4F77412-AF97-C543-A9F6-BD8DDC60C9C7}" sibTransId="{E4970276-AEC7-0240-8416-71A021048366}"/>
    <dgm:cxn modelId="{7BFBF23D-32E2-054E-8A8D-BA0D97652DA2}" type="presOf" srcId="{87C7DC37-7CEF-6341-8A21-8C765CB992C3}" destId="{08B849CC-73D3-B847-97FC-5EBBE96DD2B1}" srcOrd="0" destOrd="0" presId="urn:microsoft.com/office/officeart/2005/8/layout/lProcess2"/>
    <dgm:cxn modelId="{41B67E45-1017-8042-B22C-C2883E5CEF1E}" type="presOf" srcId="{A089FB2D-C0D4-7148-8EA1-B5DB7B824C48}" destId="{C7159ADE-307F-CB4F-97F9-C64B7F4A5E55}" srcOrd="0" destOrd="0" presId="urn:microsoft.com/office/officeart/2005/8/layout/lProcess2"/>
    <dgm:cxn modelId="{E2AB8D4F-4BCD-8A42-94C2-E98106735573}" type="presOf" srcId="{9E6A4B4C-B1B0-0C40-A57B-E419DBEDC510}" destId="{A7971B8E-E460-5344-A21B-0D04EF2F949D}" srcOrd="0" destOrd="0" presId="urn:microsoft.com/office/officeart/2005/8/layout/lProcess2"/>
    <dgm:cxn modelId="{C821C356-8C7D-EE4E-9F95-70B2041FF9A1}" type="presOf" srcId="{4F2DCA28-6689-D94D-A4A0-9A9A96CA0CE6}" destId="{7FD7CBED-6DEA-F144-AB4D-943B79D6D5EE}" srcOrd="0" destOrd="0" presId="urn:microsoft.com/office/officeart/2005/8/layout/lProcess2"/>
    <dgm:cxn modelId="{0F31E05B-DF8C-9E4B-A103-A1CBC051EBF6}" srcId="{48F1CA06-FE17-6546-90E0-A4C2F253C320}" destId="{A089FB2D-C0D4-7148-8EA1-B5DB7B824C48}" srcOrd="4" destOrd="0" parTransId="{C87EEF92-0AD5-C344-8F8A-7CBABC5D478D}" sibTransId="{764CB4CD-2368-6849-8AE9-43A3C030727A}"/>
    <dgm:cxn modelId="{FA8DC364-89F4-7742-9B78-5651FBBE4ED2}" type="presOf" srcId="{3CE1512E-372A-6648-AC47-47C59EF2D039}" destId="{339A513D-DB14-5E4D-A0BE-3622D455AAFB}" srcOrd="0" destOrd="0" presId="urn:microsoft.com/office/officeart/2005/8/layout/lProcess2"/>
    <dgm:cxn modelId="{D4D06968-77A5-CA4C-8E92-E08DDD08F5C0}" type="presOf" srcId="{D59E98BB-0BBA-D54A-8990-61CDDA4C2F4D}" destId="{98DA0BD6-6F34-3E42-A736-7BACE75CD851}" srcOrd="0" destOrd="0" presId="urn:microsoft.com/office/officeart/2005/8/layout/lProcess2"/>
    <dgm:cxn modelId="{CDD6E074-87B0-DF4E-8FE0-64EEFBEE8A4A}" type="presOf" srcId="{25CEC833-55F2-AE40-A80E-91094FF78A60}" destId="{B9A28DE8-07B7-5E4F-A57A-F987F9458C99}" srcOrd="0" destOrd="0" presId="urn:microsoft.com/office/officeart/2005/8/layout/lProcess2"/>
    <dgm:cxn modelId="{A1B2A77D-D994-744E-9C0D-296C2B155677}" srcId="{48F1CA06-FE17-6546-90E0-A4C2F253C320}" destId="{A7FDDBD0-19CA-D743-BE2C-6BA0C7E9D870}" srcOrd="1" destOrd="0" parTransId="{62591BE7-DBB5-2243-A6DE-58231F619863}" sibTransId="{BB996DF1-DF68-394C-8984-8AEFD28D843E}"/>
    <dgm:cxn modelId="{1EABEE7E-0B88-B547-9D0D-8FA6A346CA88}" srcId="{48F1CA06-FE17-6546-90E0-A4C2F253C320}" destId="{4F2DCA28-6689-D94D-A4A0-9A9A96CA0CE6}" srcOrd="2" destOrd="0" parTransId="{127467C7-7ABD-6C4D-8581-E577C4213E6D}" sibTransId="{74836C3F-2801-9340-A6BC-84FE29D8C022}"/>
    <dgm:cxn modelId="{59DCBE8F-355C-8E46-8AA0-7BACFA19A0E4}" type="presOf" srcId="{A76D334A-C046-8042-A77F-93DD3D48AD20}" destId="{FF087658-69DC-F54A-8386-DFB2AE98C30A}" srcOrd="0" destOrd="0" presId="urn:microsoft.com/office/officeart/2005/8/layout/lProcess2"/>
    <dgm:cxn modelId="{50DC1790-C10A-6B4F-8635-58F9920292E2}" srcId="{9E6A4B4C-B1B0-0C40-A57B-E419DBEDC510}" destId="{5CC9EB65-C694-5E43-A0C0-5699F5CCB309}" srcOrd="2" destOrd="0" parTransId="{C374C6CB-580F-0E41-B212-ED6469A76B7D}" sibTransId="{DB4B00EB-B6D1-8D40-A602-96B7459FCE15}"/>
    <dgm:cxn modelId="{B7D60998-EB28-864E-87B2-FE91D153B3DA}" srcId="{7762836A-728C-414F-A0DB-07C2D63BED9F}" destId="{A76D334A-C046-8042-A77F-93DD3D48AD20}" srcOrd="3" destOrd="0" parTransId="{F03C6DA4-1F09-514C-835A-FB9711262DD6}" sibTransId="{50D96375-6C6D-8A41-904E-C57DDF57AF1C}"/>
    <dgm:cxn modelId="{AF532C99-9976-3B41-AB98-8BD1A94A9BEA}" srcId="{9E6A4B4C-B1B0-0C40-A57B-E419DBEDC510}" destId="{48F1CA06-FE17-6546-90E0-A4C2F253C320}" srcOrd="0" destOrd="0" parTransId="{91C16E9E-61C3-8D4C-AE40-9C4D0984E916}" sibTransId="{31BCE4F6-BC54-9347-B669-F8310B96DA06}"/>
    <dgm:cxn modelId="{A32BEA99-C056-DC45-916A-4796DDEB154F}" srcId="{48F1CA06-FE17-6546-90E0-A4C2F253C320}" destId="{03D1E02E-2032-0442-BA5A-E6B3987EF83C}" srcOrd="0" destOrd="0" parTransId="{C1320F3D-D493-0A4B-8B70-5B15B9A783F9}" sibTransId="{D3A0E0D8-425A-6F41-85C7-2934B6320B16}"/>
    <dgm:cxn modelId="{66ED9EA1-D0B6-1A4E-9030-4B86A8B659BE}" srcId="{87C7DC37-7CEF-6341-8A21-8C765CB992C3}" destId="{25CEC833-55F2-AE40-A80E-91094FF78A60}" srcOrd="2" destOrd="0" parTransId="{0AE02667-5304-C64B-BA02-9B0E19ECB5DF}" sibTransId="{57A3596A-9688-AA4D-9140-5149C4412024}"/>
    <dgm:cxn modelId="{1F3457AF-B67A-DA4F-B374-6B2F02DAF40A}" type="presOf" srcId="{5CC9EB65-C694-5E43-A0C0-5699F5CCB309}" destId="{E85055EC-4B8F-A04B-81E3-FDF9B74915FC}" srcOrd="0" destOrd="0" presId="urn:microsoft.com/office/officeart/2005/8/layout/lProcess2"/>
    <dgm:cxn modelId="{AD9BD4AF-A58A-D747-836B-B9E33E72794C}" type="presOf" srcId="{755E4CDA-199D-094C-B25A-8EEA6B1B8A4F}" destId="{8F64BEDC-FFE5-D74A-A2B9-1857B07AE0F6}" srcOrd="0" destOrd="0" presId="urn:microsoft.com/office/officeart/2005/8/layout/lProcess2"/>
    <dgm:cxn modelId="{B0529FB0-4E20-AB44-9193-5EB4A275E7D7}" srcId="{5CC9EB65-C694-5E43-A0C0-5699F5CCB309}" destId="{755E4CDA-199D-094C-B25A-8EEA6B1B8A4F}" srcOrd="1" destOrd="0" parTransId="{C7E74521-BFEE-5C4D-B29D-D33E809ADA22}" sibTransId="{D52EA481-B374-1C49-887E-92660EE979CD}"/>
    <dgm:cxn modelId="{19F31CB9-4267-9149-B4E1-4E052C55A81F}" type="presOf" srcId="{A0F030E8-560C-B94A-9FE7-1692A93AFE76}" destId="{82276635-36E4-7341-9A8A-74ED8ED4E287}" srcOrd="0" destOrd="0" presId="urn:microsoft.com/office/officeart/2005/8/layout/lProcess2"/>
    <dgm:cxn modelId="{62E8D7BB-980E-8446-9676-521E79E01698}" type="presOf" srcId="{7762836A-728C-414F-A0DB-07C2D63BED9F}" destId="{F8752463-36A8-A748-AB52-236C098ABD9F}" srcOrd="1" destOrd="0" presId="urn:microsoft.com/office/officeart/2005/8/layout/lProcess2"/>
    <dgm:cxn modelId="{1E0D12BC-B619-2F40-B029-7E75A458EC26}" srcId="{7762836A-728C-414F-A0DB-07C2D63BED9F}" destId="{88D01BA5-43A5-4C4E-86CE-35159EE18AC1}" srcOrd="0" destOrd="0" parTransId="{9A002224-5B16-E347-80C6-2A081B518768}" sibTransId="{3CBD3DB3-23DE-764A-B364-3E9286589033}"/>
    <dgm:cxn modelId="{CA11B0BC-9800-F944-873A-CCE2F8D3FB79}" srcId="{9E6A4B4C-B1B0-0C40-A57B-E419DBEDC510}" destId="{7762836A-728C-414F-A0DB-07C2D63BED9F}" srcOrd="1" destOrd="0" parTransId="{DE1604E5-3DB3-A044-B348-75054BAAAC18}" sibTransId="{48D761D7-0288-454E-B366-915C22BE4507}"/>
    <dgm:cxn modelId="{322947BD-1D2F-F742-BDCE-EC88AFB83696}" type="presOf" srcId="{A7FDDBD0-19CA-D743-BE2C-6BA0C7E9D870}" destId="{64E46FB4-1E00-D149-B621-224733A410FF}" srcOrd="0" destOrd="0" presId="urn:microsoft.com/office/officeart/2005/8/layout/lProcess2"/>
    <dgm:cxn modelId="{15DBF4BD-6DFB-1B44-90A9-E9198C66E89D}" srcId="{7762836A-728C-414F-A0DB-07C2D63BED9F}" destId="{B883D4A0-C964-434D-99DD-7AC9B0049B3B}" srcOrd="2" destOrd="0" parTransId="{337053C3-3E2E-AE48-B9DB-067DD9DE5D1F}" sibTransId="{9B9A813C-C565-C24D-97B3-CA62BB4B250E}"/>
    <dgm:cxn modelId="{5B1019C7-6AD4-A343-9EED-A0D2C01BE362}" type="presOf" srcId="{48F1CA06-FE17-6546-90E0-A4C2F253C320}" destId="{FD9B3DEB-98C8-E042-9430-0BD04C0EF9EF}" srcOrd="1" destOrd="0" presId="urn:microsoft.com/office/officeart/2005/8/layout/lProcess2"/>
    <dgm:cxn modelId="{838357CB-5D33-9F46-81D0-D398A3302CED}" srcId="{87C7DC37-7CEF-6341-8A21-8C765CB992C3}" destId="{5C2FA3A2-91AE-2946-9865-28371756BC5A}" srcOrd="0" destOrd="0" parTransId="{00D18F75-1656-AF42-A896-483208ED8FFA}" sibTransId="{A16F59E7-9E76-A246-AB16-7C325F7354CA}"/>
    <dgm:cxn modelId="{6DEBEACC-DC3B-FA42-8386-F7B4246B8062}" srcId="{48F1CA06-FE17-6546-90E0-A4C2F253C320}" destId="{D59E98BB-0BBA-D54A-8990-61CDDA4C2F4D}" srcOrd="3" destOrd="0" parTransId="{4130CE42-FCD7-014D-B770-FE4381D7CAFD}" sibTransId="{CA64F151-5B10-CE4A-8DC5-28067319395E}"/>
    <dgm:cxn modelId="{A1FE0ED1-3A95-5246-AF34-85A270DD2265}" type="presOf" srcId="{F8B8875D-658A-9B4C-8F2C-36B7A5C9CD51}" destId="{7D558CFD-0534-644D-BCDA-D747C5F7FBAC}" srcOrd="0" destOrd="0" presId="urn:microsoft.com/office/officeart/2005/8/layout/lProcess2"/>
    <dgm:cxn modelId="{DD9274D4-5328-B248-A14A-ADD00DEB3B72}" type="presOf" srcId="{48F1CA06-FE17-6546-90E0-A4C2F253C320}" destId="{5BA780FA-8EF1-A542-8969-C215C894B86E}" srcOrd="0" destOrd="0" presId="urn:microsoft.com/office/officeart/2005/8/layout/lProcess2"/>
    <dgm:cxn modelId="{CCE93FDF-850D-E540-9B19-699AD0DBCDBF}" srcId="{5CC9EB65-C694-5E43-A0C0-5699F5CCB309}" destId="{F8B8875D-658A-9B4C-8F2C-36B7A5C9CD51}" srcOrd="2" destOrd="0" parTransId="{B83A9EBE-3588-9B41-AEC8-A9E53BD97C4A}" sibTransId="{3140F03D-CD9B-DC4E-B186-A0E366DBD6B5}"/>
    <dgm:cxn modelId="{C412D1E9-5B98-894F-B1DE-2ED924FF8DA9}" type="presOf" srcId="{03D1E02E-2032-0442-BA5A-E6B3987EF83C}" destId="{FE9A2FFF-10A9-824E-8A0D-5EBA9CC50CDC}" srcOrd="0" destOrd="0" presId="urn:microsoft.com/office/officeart/2005/8/layout/lProcess2"/>
    <dgm:cxn modelId="{C80BA4F0-98B1-CA4B-8E21-E2BED46F2E8B}" type="presOf" srcId="{87C7DC37-7CEF-6341-8A21-8C765CB992C3}" destId="{ACE63CF3-1C3C-EB41-A88A-868B8DC2A829}" srcOrd="1" destOrd="0" presId="urn:microsoft.com/office/officeart/2005/8/layout/lProcess2"/>
    <dgm:cxn modelId="{1FF791F8-D28D-EB4B-8272-F9D49D360B7B}" type="presOf" srcId="{7762836A-728C-414F-A0DB-07C2D63BED9F}" destId="{025838A8-D667-214B-BCBF-E0514B6A7ECF}" srcOrd="0" destOrd="0" presId="urn:microsoft.com/office/officeart/2005/8/layout/lProcess2"/>
    <dgm:cxn modelId="{9258CFFB-ABA4-C342-87B5-289FCE3D1E05}" srcId="{7762836A-728C-414F-A0DB-07C2D63BED9F}" destId="{A0F030E8-560C-B94A-9FE7-1692A93AFE76}" srcOrd="1" destOrd="0" parTransId="{82230B83-BF12-7C43-BFBC-0676088F5628}" sibTransId="{A6E54B99-43B8-EC44-AE55-0CA1C722EB1A}"/>
    <dgm:cxn modelId="{A3B6ABFE-C1D0-AB43-9597-CAF0088D0AE3}" type="presOf" srcId="{975ABB7F-F590-594C-AE50-F60C8A3D2D52}" destId="{0C5A91FE-BD82-324E-B366-B95F67D18DED}" srcOrd="0" destOrd="0" presId="urn:microsoft.com/office/officeart/2005/8/layout/lProcess2"/>
    <dgm:cxn modelId="{3D487397-07EE-9D4C-A4BA-F54F36A3CA5E}" type="presParOf" srcId="{A7971B8E-E460-5344-A21B-0D04EF2F949D}" destId="{76D7E4C1-FA50-A74A-96A2-A25E05341B64}" srcOrd="0" destOrd="0" presId="urn:microsoft.com/office/officeart/2005/8/layout/lProcess2"/>
    <dgm:cxn modelId="{A0385986-4BE8-674A-A0C7-8BF8BCDDB98E}" type="presParOf" srcId="{76D7E4C1-FA50-A74A-96A2-A25E05341B64}" destId="{5BA780FA-8EF1-A542-8969-C215C894B86E}" srcOrd="0" destOrd="0" presId="urn:microsoft.com/office/officeart/2005/8/layout/lProcess2"/>
    <dgm:cxn modelId="{9CBA87CD-9D8E-9A4C-9BF5-AAFA936AC4D0}" type="presParOf" srcId="{76D7E4C1-FA50-A74A-96A2-A25E05341B64}" destId="{FD9B3DEB-98C8-E042-9430-0BD04C0EF9EF}" srcOrd="1" destOrd="0" presId="urn:microsoft.com/office/officeart/2005/8/layout/lProcess2"/>
    <dgm:cxn modelId="{55496FF2-5169-674D-819D-DB2F8A94D5D7}" type="presParOf" srcId="{76D7E4C1-FA50-A74A-96A2-A25E05341B64}" destId="{ED9ED0FE-E056-5043-8172-572B5F49A7CE}" srcOrd="2" destOrd="0" presId="urn:microsoft.com/office/officeart/2005/8/layout/lProcess2"/>
    <dgm:cxn modelId="{9EC876BA-7A5A-364B-B3A5-07D3461ACD85}" type="presParOf" srcId="{ED9ED0FE-E056-5043-8172-572B5F49A7CE}" destId="{01C5E652-1408-4C4A-931E-52F955FB9D10}" srcOrd="0" destOrd="0" presId="urn:microsoft.com/office/officeart/2005/8/layout/lProcess2"/>
    <dgm:cxn modelId="{68A5E2CE-4C7E-CF43-BEF9-596CED093B2B}" type="presParOf" srcId="{01C5E652-1408-4C4A-931E-52F955FB9D10}" destId="{FE9A2FFF-10A9-824E-8A0D-5EBA9CC50CDC}" srcOrd="0" destOrd="0" presId="urn:microsoft.com/office/officeart/2005/8/layout/lProcess2"/>
    <dgm:cxn modelId="{0CDA52F0-96DF-AF45-94D2-E15D53126169}" type="presParOf" srcId="{01C5E652-1408-4C4A-931E-52F955FB9D10}" destId="{59B94983-BFE0-A54E-B655-CDF31F0DC761}" srcOrd="1" destOrd="0" presId="urn:microsoft.com/office/officeart/2005/8/layout/lProcess2"/>
    <dgm:cxn modelId="{15454C49-EAD6-DD4E-8CFC-A75B7BF7DB27}" type="presParOf" srcId="{01C5E652-1408-4C4A-931E-52F955FB9D10}" destId="{64E46FB4-1E00-D149-B621-224733A410FF}" srcOrd="2" destOrd="0" presId="urn:microsoft.com/office/officeart/2005/8/layout/lProcess2"/>
    <dgm:cxn modelId="{71CA7547-2F96-064F-8DEE-20979542F8C5}" type="presParOf" srcId="{01C5E652-1408-4C4A-931E-52F955FB9D10}" destId="{67A0ADDD-7D68-8946-A44C-67FA25F72680}" srcOrd="3" destOrd="0" presId="urn:microsoft.com/office/officeart/2005/8/layout/lProcess2"/>
    <dgm:cxn modelId="{2510436C-A224-B54A-8C79-147B3FFF4641}" type="presParOf" srcId="{01C5E652-1408-4C4A-931E-52F955FB9D10}" destId="{7FD7CBED-6DEA-F144-AB4D-943B79D6D5EE}" srcOrd="4" destOrd="0" presId="urn:microsoft.com/office/officeart/2005/8/layout/lProcess2"/>
    <dgm:cxn modelId="{0FF23DAA-C9A5-A940-A94D-69A994D6F5E8}" type="presParOf" srcId="{01C5E652-1408-4C4A-931E-52F955FB9D10}" destId="{922E377E-81F5-2B4B-BB6F-2C7E0290E66C}" srcOrd="5" destOrd="0" presId="urn:microsoft.com/office/officeart/2005/8/layout/lProcess2"/>
    <dgm:cxn modelId="{9B5D3DCE-5546-214F-A65F-3BAFC93BF2D9}" type="presParOf" srcId="{01C5E652-1408-4C4A-931E-52F955FB9D10}" destId="{98DA0BD6-6F34-3E42-A736-7BACE75CD851}" srcOrd="6" destOrd="0" presId="urn:microsoft.com/office/officeart/2005/8/layout/lProcess2"/>
    <dgm:cxn modelId="{B4BAC451-28D5-7C4C-97C0-CEB28FE57E73}" type="presParOf" srcId="{01C5E652-1408-4C4A-931E-52F955FB9D10}" destId="{2228DC8B-280C-B14F-A2AC-254CADB83D16}" srcOrd="7" destOrd="0" presId="urn:microsoft.com/office/officeart/2005/8/layout/lProcess2"/>
    <dgm:cxn modelId="{E2669A8A-5664-584F-A893-6951157FE6EB}" type="presParOf" srcId="{01C5E652-1408-4C4A-931E-52F955FB9D10}" destId="{C7159ADE-307F-CB4F-97F9-C64B7F4A5E55}" srcOrd="8" destOrd="0" presId="urn:microsoft.com/office/officeart/2005/8/layout/lProcess2"/>
    <dgm:cxn modelId="{4FC1671C-1B32-9C49-BF21-C4816C63F413}" type="presParOf" srcId="{A7971B8E-E460-5344-A21B-0D04EF2F949D}" destId="{3F6B60F3-3CA7-3C4A-B6B8-476ED36714DB}" srcOrd="1" destOrd="0" presId="urn:microsoft.com/office/officeart/2005/8/layout/lProcess2"/>
    <dgm:cxn modelId="{1C9C3AFB-109D-854C-9512-6F8099913E57}" type="presParOf" srcId="{A7971B8E-E460-5344-A21B-0D04EF2F949D}" destId="{2B1AD242-E91B-244A-B153-C646F89ABF37}" srcOrd="2" destOrd="0" presId="urn:microsoft.com/office/officeart/2005/8/layout/lProcess2"/>
    <dgm:cxn modelId="{ADAF4101-DC16-DF4D-AF26-22DBCBBC553C}" type="presParOf" srcId="{2B1AD242-E91B-244A-B153-C646F89ABF37}" destId="{025838A8-D667-214B-BCBF-E0514B6A7ECF}" srcOrd="0" destOrd="0" presId="urn:microsoft.com/office/officeart/2005/8/layout/lProcess2"/>
    <dgm:cxn modelId="{86CAB18F-3488-8545-8868-E70883671A7F}" type="presParOf" srcId="{2B1AD242-E91B-244A-B153-C646F89ABF37}" destId="{F8752463-36A8-A748-AB52-236C098ABD9F}" srcOrd="1" destOrd="0" presId="urn:microsoft.com/office/officeart/2005/8/layout/lProcess2"/>
    <dgm:cxn modelId="{DAD2FC29-634F-4B4D-941D-45A91A769956}" type="presParOf" srcId="{2B1AD242-E91B-244A-B153-C646F89ABF37}" destId="{BA0EF082-D639-644E-9AF5-5FE666DA1317}" srcOrd="2" destOrd="0" presId="urn:microsoft.com/office/officeart/2005/8/layout/lProcess2"/>
    <dgm:cxn modelId="{B2D6DFBF-768C-CF4B-8D26-B866C1D29EFA}" type="presParOf" srcId="{BA0EF082-D639-644E-9AF5-5FE666DA1317}" destId="{88101BE2-CD97-8C45-B96A-D6E49AE34728}" srcOrd="0" destOrd="0" presId="urn:microsoft.com/office/officeart/2005/8/layout/lProcess2"/>
    <dgm:cxn modelId="{BEB31B2F-2C82-804C-9772-FF66B00E1EDC}" type="presParOf" srcId="{88101BE2-CD97-8C45-B96A-D6E49AE34728}" destId="{70D55283-6041-B24A-9375-4FA73B750FA0}" srcOrd="0" destOrd="0" presId="urn:microsoft.com/office/officeart/2005/8/layout/lProcess2"/>
    <dgm:cxn modelId="{F29A227F-B144-DA49-8437-D9BB8E0F9150}" type="presParOf" srcId="{88101BE2-CD97-8C45-B96A-D6E49AE34728}" destId="{41C6048F-D894-884A-9F4C-E109E2970675}" srcOrd="1" destOrd="0" presId="urn:microsoft.com/office/officeart/2005/8/layout/lProcess2"/>
    <dgm:cxn modelId="{B4CDC571-9EEF-2F44-BEA5-BB7CB66EDE0C}" type="presParOf" srcId="{88101BE2-CD97-8C45-B96A-D6E49AE34728}" destId="{82276635-36E4-7341-9A8A-74ED8ED4E287}" srcOrd="2" destOrd="0" presId="urn:microsoft.com/office/officeart/2005/8/layout/lProcess2"/>
    <dgm:cxn modelId="{8CF59C47-DF51-8644-8FC7-9CDD8F40A040}" type="presParOf" srcId="{88101BE2-CD97-8C45-B96A-D6E49AE34728}" destId="{611E5136-02BF-AE40-B2F5-895188B520EF}" srcOrd="3" destOrd="0" presId="urn:microsoft.com/office/officeart/2005/8/layout/lProcess2"/>
    <dgm:cxn modelId="{900978F6-8FC7-6F4A-848F-6E0F2AFA9337}" type="presParOf" srcId="{88101BE2-CD97-8C45-B96A-D6E49AE34728}" destId="{AC2FE6CE-FE8B-324A-A3A6-64801B9C4887}" srcOrd="4" destOrd="0" presId="urn:microsoft.com/office/officeart/2005/8/layout/lProcess2"/>
    <dgm:cxn modelId="{3C9E9D76-816D-B349-8146-D6417D6F57C4}" type="presParOf" srcId="{88101BE2-CD97-8C45-B96A-D6E49AE34728}" destId="{E163C96D-F031-F14E-882D-EF46DE761BC1}" srcOrd="5" destOrd="0" presId="urn:microsoft.com/office/officeart/2005/8/layout/lProcess2"/>
    <dgm:cxn modelId="{535E2E2F-E3C6-CC47-BD50-7E6C973DE0E9}" type="presParOf" srcId="{88101BE2-CD97-8C45-B96A-D6E49AE34728}" destId="{FF087658-69DC-F54A-8386-DFB2AE98C30A}" srcOrd="6" destOrd="0" presId="urn:microsoft.com/office/officeart/2005/8/layout/lProcess2"/>
    <dgm:cxn modelId="{C45F6619-5122-AA42-A74A-59E3D0721C04}" type="presParOf" srcId="{A7971B8E-E460-5344-A21B-0D04EF2F949D}" destId="{B393AFB1-7217-EB45-ADCA-BBC49A44152F}" srcOrd="3" destOrd="0" presId="urn:microsoft.com/office/officeart/2005/8/layout/lProcess2"/>
    <dgm:cxn modelId="{EDC74517-2281-D849-9CE0-64C6B250758E}" type="presParOf" srcId="{A7971B8E-E460-5344-A21B-0D04EF2F949D}" destId="{8F1B6424-033B-7F4D-976D-A862DBB85AF4}" srcOrd="4" destOrd="0" presId="urn:microsoft.com/office/officeart/2005/8/layout/lProcess2"/>
    <dgm:cxn modelId="{B4AF8261-5941-0546-B1AC-8918E1BC1A87}" type="presParOf" srcId="{8F1B6424-033B-7F4D-976D-A862DBB85AF4}" destId="{E85055EC-4B8F-A04B-81E3-FDF9B74915FC}" srcOrd="0" destOrd="0" presId="urn:microsoft.com/office/officeart/2005/8/layout/lProcess2"/>
    <dgm:cxn modelId="{2522A452-4CC9-3340-88A1-C4DBAE0FCE44}" type="presParOf" srcId="{8F1B6424-033B-7F4D-976D-A862DBB85AF4}" destId="{0F4D0466-11F5-5D49-85E6-622D1476B3D7}" srcOrd="1" destOrd="0" presId="urn:microsoft.com/office/officeart/2005/8/layout/lProcess2"/>
    <dgm:cxn modelId="{567D0753-CEB2-B646-8DB3-CC97BC1DF94E}" type="presParOf" srcId="{8F1B6424-033B-7F4D-976D-A862DBB85AF4}" destId="{4A22B224-78BA-C84E-9CC0-96BBFBFCE0CE}" srcOrd="2" destOrd="0" presId="urn:microsoft.com/office/officeart/2005/8/layout/lProcess2"/>
    <dgm:cxn modelId="{680164EF-53D3-6545-8EF4-8065BBAD9590}" type="presParOf" srcId="{4A22B224-78BA-C84E-9CC0-96BBFBFCE0CE}" destId="{A8DA91A3-12FB-C242-83BB-0C9D1AD29169}" srcOrd="0" destOrd="0" presId="urn:microsoft.com/office/officeart/2005/8/layout/lProcess2"/>
    <dgm:cxn modelId="{9BD01D70-864C-CE4F-AC2F-5C139D89FBDD}" type="presParOf" srcId="{A8DA91A3-12FB-C242-83BB-0C9D1AD29169}" destId="{339A513D-DB14-5E4D-A0BE-3622D455AAFB}" srcOrd="0" destOrd="0" presId="urn:microsoft.com/office/officeart/2005/8/layout/lProcess2"/>
    <dgm:cxn modelId="{595F4767-2052-D241-ACFF-0299D0404D9B}" type="presParOf" srcId="{A8DA91A3-12FB-C242-83BB-0C9D1AD29169}" destId="{D812BB55-2C6F-8A4C-A74F-1A9D403A3850}" srcOrd="1" destOrd="0" presId="urn:microsoft.com/office/officeart/2005/8/layout/lProcess2"/>
    <dgm:cxn modelId="{4D9AE33A-5ED1-5A4A-B8A1-155C9AA8738A}" type="presParOf" srcId="{A8DA91A3-12FB-C242-83BB-0C9D1AD29169}" destId="{8F64BEDC-FFE5-D74A-A2B9-1857B07AE0F6}" srcOrd="2" destOrd="0" presId="urn:microsoft.com/office/officeart/2005/8/layout/lProcess2"/>
    <dgm:cxn modelId="{14A3010F-4B2A-B04F-BD18-4FD2EF40852C}" type="presParOf" srcId="{A8DA91A3-12FB-C242-83BB-0C9D1AD29169}" destId="{93837730-A23A-0F41-98AB-8F9E6B52E952}" srcOrd="3" destOrd="0" presId="urn:microsoft.com/office/officeart/2005/8/layout/lProcess2"/>
    <dgm:cxn modelId="{99A088B3-81CF-9B49-B3E8-1B194E760903}" type="presParOf" srcId="{A8DA91A3-12FB-C242-83BB-0C9D1AD29169}" destId="{7D558CFD-0534-644D-BCDA-D747C5F7FBAC}" srcOrd="4" destOrd="0" presId="urn:microsoft.com/office/officeart/2005/8/layout/lProcess2"/>
    <dgm:cxn modelId="{09694FFF-34D3-4841-A793-4934460EAA18}" type="presParOf" srcId="{A7971B8E-E460-5344-A21B-0D04EF2F949D}" destId="{9AC3BE03-0FFE-414C-BB2B-266B38313A40}" srcOrd="5" destOrd="0" presId="urn:microsoft.com/office/officeart/2005/8/layout/lProcess2"/>
    <dgm:cxn modelId="{85E11043-13D5-5945-A665-61FE1E468A03}" type="presParOf" srcId="{A7971B8E-E460-5344-A21B-0D04EF2F949D}" destId="{2819F425-A662-2E49-A13D-9C6A38F4BD62}" srcOrd="6" destOrd="0" presId="urn:microsoft.com/office/officeart/2005/8/layout/lProcess2"/>
    <dgm:cxn modelId="{414F58C7-A404-AD47-A219-A288F073E5FB}" type="presParOf" srcId="{2819F425-A662-2E49-A13D-9C6A38F4BD62}" destId="{08B849CC-73D3-B847-97FC-5EBBE96DD2B1}" srcOrd="0" destOrd="0" presId="urn:microsoft.com/office/officeart/2005/8/layout/lProcess2"/>
    <dgm:cxn modelId="{8BC629EA-C403-844C-AF19-F72B2B928815}" type="presParOf" srcId="{2819F425-A662-2E49-A13D-9C6A38F4BD62}" destId="{ACE63CF3-1C3C-EB41-A88A-868B8DC2A829}" srcOrd="1" destOrd="0" presId="urn:microsoft.com/office/officeart/2005/8/layout/lProcess2"/>
    <dgm:cxn modelId="{F7BA3180-B930-F440-98EB-5581882ADB0A}" type="presParOf" srcId="{2819F425-A662-2E49-A13D-9C6A38F4BD62}" destId="{B4EA2CAD-64DE-D94B-843F-348D7817AEDE}" srcOrd="2" destOrd="0" presId="urn:microsoft.com/office/officeart/2005/8/layout/lProcess2"/>
    <dgm:cxn modelId="{4649EA39-F860-8147-B797-6430F44509A9}" type="presParOf" srcId="{B4EA2CAD-64DE-D94B-843F-348D7817AEDE}" destId="{1F8B5B19-0E81-B741-97E4-4D0C6582E7C8}" srcOrd="0" destOrd="0" presId="urn:microsoft.com/office/officeart/2005/8/layout/lProcess2"/>
    <dgm:cxn modelId="{1570450A-5950-3441-9DA0-C50F2EDAE884}" type="presParOf" srcId="{1F8B5B19-0E81-B741-97E4-4D0C6582E7C8}" destId="{19A04F88-DB5E-1946-A6A7-98D3D35A712A}" srcOrd="0" destOrd="0" presId="urn:microsoft.com/office/officeart/2005/8/layout/lProcess2"/>
    <dgm:cxn modelId="{60A941A1-83CB-C448-86CD-21135D4C82AF}" type="presParOf" srcId="{1F8B5B19-0E81-B741-97E4-4D0C6582E7C8}" destId="{9B592896-D6AB-D845-B831-FABA1D7A24ED}" srcOrd="1" destOrd="0" presId="urn:microsoft.com/office/officeart/2005/8/layout/lProcess2"/>
    <dgm:cxn modelId="{74570080-159D-E944-9915-A6E06F4910B2}" type="presParOf" srcId="{1F8B5B19-0E81-B741-97E4-4D0C6582E7C8}" destId="{0C5A91FE-BD82-324E-B366-B95F67D18DED}" srcOrd="2" destOrd="0" presId="urn:microsoft.com/office/officeart/2005/8/layout/lProcess2"/>
    <dgm:cxn modelId="{E313E741-9B9E-AE4C-B7B3-36B814B2811C}" type="presParOf" srcId="{1F8B5B19-0E81-B741-97E4-4D0C6582E7C8}" destId="{543BAAD6-3AD4-6045-8C44-038606544486}" srcOrd="3" destOrd="0" presId="urn:microsoft.com/office/officeart/2005/8/layout/lProcess2"/>
    <dgm:cxn modelId="{4A1AD69D-C664-8246-98C5-BE21F2879272}" type="presParOf" srcId="{1F8B5B19-0E81-B741-97E4-4D0C6582E7C8}" destId="{B9A28DE8-07B7-5E4F-A57A-F987F9458C99}"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780FA-8EF1-A542-8969-C215C894B86E}">
      <dsp:nvSpPr>
        <dsp:cNvPr id="0" name=""/>
        <dsp:cNvSpPr/>
      </dsp:nvSpPr>
      <dsp:spPr>
        <a:xfrm>
          <a:off x="2024"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Legacy</a:t>
          </a:r>
        </a:p>
      </dsp:txBody>
      <dsp:txXfrm>
        <a:off x="2024" y="0"/>
        <a:ext cx="1986851" cy="661723"/>
      </dsp:txXfrm>
    </dsp:sp>
    <dsp:sp modelId="{FE9A2FFF-10A9-824E-8A0D-5EBA9CC50CDC}">
      <dsp:nvSpPr>
        <dsp:cNvPr id="0" name=""/>
        <dsp:cNvSpPr/>
      </dsp:nvSpPr>
      <dsp:spPr>
        <a:xfrm>
          <a:off x="200709" y="662140"/>
          <a:ext cx="1589481" cy="255173"/>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208183" y="669614"/>
        <a:ext cx="1574533" cy="240225"/>
      </dsp:txXfrm>
    </dsp:sp>
    <dsp:sp modelId="{64E46FB4-1E00-D149-B621-224733A410FF}">
      <dsp:nvSpPr>
        <dsp:cNvPr id="0" name=""/>
        <dsp:cNvSpPr/>
      </dsp:nvSpPr>
      <dsp:spPr>
        <a:xfrm>
          <a:off x="200709" y="956572"/>
          <a:ext cx="1589481" cy="255173"/>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Config</a:t>
          </a:r>
        </a:p>
      </dsp:txBody>
      <dsp:txXfrm>
        <a:off x="208183" y="964046"/>
        <a:ext cx="1574533" cy="240225"/>
      </dsp:txXfrm>
    </dsp:sp>
    <dsp:sp modelId="{7FD7CBED-6DEA-F144-AB4D-943B79D6D5EE}">
      <dsp:nvSpPr>
        <dsp:cNvPr id="0" name=""/>
        <dsp:cNvSpPr/>
      </dsp:nvSpPr>
      <dsp:spPr>
        <a:xfrm>
          <a:off x="200709" y="1251003"/>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Description</a:t>
          </a:r>
        </a:p>
      </dsp:txBody>
      <dsp:txXfrm>
        <a:off x="208183" y="1258477"/>
        <a:ext cx="1574533" cy="240225"/>
      </dsp:txXfrm>
    </dsp:sp>
    <dsp:sp modelId="{98DA0BD6-6F34-3E42-A736-7BACE75CD851}">
      <dsp:nvSpPr>
        <dsp:cNvPr id="0" name=""/>
        <dsp:cNvSpPr/>
      </dsp:nvSpPr>
      <dsp:spPr>
        <a:xfrm>
          <a:off x="200709" y="1545435"/>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(metrics)</a:t>
          </a:r>
        </a:p>
      </dsp:txBody>
      <dsp:txXfrm>
        <a:off x="208183" y="1552909"/>
        <a:ext cx="1574533" cy="240225"/>
      </dsp:txXfrm>
    </dsp:sp>
    <dsp:sp modelId="{C7159ADE-307F-CB4F-97F9-C64B7F4A5E55}">
      <dsp:nvSpPr>
        <dsp:cNvPr id="0" name=""/>
        <dsp:cNvSpPr/>
      </dsp:nvSpPr>
      <dsp:spPr>
        <a:xfrm>
          <a:off x="200709" y="1839866"/>
          <a:ext cx="1589481" cy="25517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Billing</a:t>
          </a:r>
        </a:p>
      </dsp:txBody>
      <dsp:txXfrm>
        <a:off x="208183" y="1847340"/>
        <a:ext cx="1574533" cy="240225"/>
      </dsp:txXfrm>
    </dsp:sp>
    <dsp:sp modelId="{025838A8-D667-214B-BCBF-E0514B6A7ECF}">
      <dsp:nvSpPr>
        <dsp:cNvPr id="0" name=""/>
        <dsp:cNvSpPr/>
      </dsp:nvSpPr>
      <dsp:spPr>
        <a:xfrm>
          <a:off x="2137890"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SQS Based S3</a:t>
          </a:r>
        </a:p>
      </dsp:txBody>
      <dsp:txXfrm>
        <a:off x="2137890" y="0"/>
        <a:ext cx="1986851" cy="661723"/>
      </dsp:txXfrm>
    </dsp:sp>
    <dsp:sp modelId="{70D55283-6041-B24A-9375-4FA73B750FA0}">
      <dsp:nvSpPr>
        <dsp:cNvPr id="0" name=""/>
        <dsp:cNvSpPr/>
      </dsp:nvSpPr>
      <dsp:spPr>
        <a:xfrm>
          <a:off x="2336575" y="661777"/>
          <a:ext cx="1589481" cy="32133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2345986" y="671188"/>
        <a:ext cx="1570659" cy="302508"/>
      </dsp:txXfrm>
    </dsp:sp>
    <dsp:sp modelId="{82276635-36E4-7341-9A8A-74ED8ED4E287}">
      <dsp:nvSpPr>
        <dsp:cNvPr id="0" name=""/>
        <dsp:cNvSpPr/>
      </dsp:nvSpPr>
      <dsp:spPr>
        <a:xfrm>
          <a:off x="2336575" y="1032542"/>
          <a:ext cx="1589481" cy="321330"/>
        </a:xfrm>
        <a:prstGeom prst="roundRect">
          <a:avLst>
            <a:gd name="adj" fmla="val 10000"/>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Config</a:t>
          </a:r>
        </a:p>
      </dsp:txBody>
      <dsp:txXfrm>
        <a:off x="2345986" y="1041953"/>
        <a:ext cx="1570659" cy="302508"/>
      </dsp:txXfrm>
    </dsp:sp>
    <dsp:sp modelId="{AC2FE6CE-FE8B-324A-A3A6-64801B9C4887}">
      <dsp:nvSpPr>
        <dsp:cNvPr id="0" name=""/>
        <dsp:cNvSpPr/>
      </dsp:nvSpPr>
      <dsp:spPr>
        <a:xfrm>
          <a:off x="2336575" y="1403308"/>
          <a:ext cx="1589481" cy="3213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Custom SQS</a:t>
          </a:r>
        </a:p>
      </dsp:txBody>
      <dsp:txXfrm>
        <a:off x="2345986" y="1412719"/>
        <a:ext cx="1570659" cy="302508"/>
      </dsp:txXfrm>
    </dsp:sp>
    <dsp:sp modelId="{FF087658-69DC-F54A-8386-DFB2AE98C30A}">
      <dsp:nvSpPr>
        <dsp:cNvPr id="0" name=""/>
        <dsp:cNvSpPr/>
      </dsp:nvSpPr>
      <dsp:spPr>
        <a:xfrm>
          <a:off x="2336575" y="1774073"/>
          <a:ext cx="1589481" cy="321330"/>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S3 Access / ELB Logs</a:t>
          </a:r>
        </a:p>
      </dsp:txBody>
      <dsp:txXfrm>
        <a:off x="2345986" y="1783484"/>
        <a:ext cx="1570659" cy="302508"/>
      </dsp:txXfrm>
    </dsp:sp>
    <dsp:sp modelId="{E85055EC-4B8F-A04B-81E3-FDF9B74915FC}">
      <dsp:nvSpPr>
        <dsp:cNvPr id="0" name=""/>
        <dsp:cNvSpPr/>
      </dsp:nvSpPr>
      <dsp:spPr>
        <a:xfrm>
          <a:off x="4273755"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Lambda</a:t>
          </a:r>
        </a:p>
      </dsp:txBody>
      <dsp:txXfrm>
        <a:off x="4273755" y="0"/>
        <a:ext cx="1986851" cy="661723"/>
      </dsp:txXfrm>
    </dsp:sp>
    <dsp:sp modelId="{339A513D-DB14-5E4D-A0BE-3622D455AAFB}">
      <dsp:nvSpPr>
        <dsp:cNvPr id="0" name=""/>
        <dsp:cNvSpPr/>
      </dsp:nvSpPr>
      <dsp:spPr>
        <a:xfrm>
          <a:off x="4472440" y="661911"/>
          <a:ext cx="1589481" cy="433340"/>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Logs</a:t>
          </a:r>
        </a:p>
      </dsp:txBody>
      <dsp:txXfrm>
        <a:off x="4485132" y="674603"/>
        <a:ext cx="1564097" cy="407956"/>
      </dsp:txXfrm>
    </dsp:sp>
    <dsp:sp modelId="{8F64BEDC-FFE5-D74A-A2B9-1857B07AE0F6}">
      <dsp:nvSpPr>
        <dsp:cNvPr id="0" name=""/>
        <dsp:cNvSpPr/>
      </dsp:nvSpPr>
      <dsp:spPr>
        <a:xfrm>
          <a:off x="4472440" y="1161920"/>
          <a:ext cx="1589481" cy="4333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Events</a:t>
          </a:r>
        </a:p>
      </dsp:txBody>
      <dsp:txXfrm>
        <a:off x="4485132" y="1174612"/>
        <a:ext cx="1564097" cy="407956"/>
      </dsp:txXfrm>
    </dsp:sp>
    <dsp:sp modelId="{7D558CFD-0534-644D-BCDA-D747C5F7FBAC}">
      <dsp:nvSpPr>
        <dsp:cNvPr id="0" name=""/>
        <dsp:cNvSpPr/>
      </dsp:nvSpPr>
      <dsp:spPr>
        <a:xfrm>
          <a:off x="4472440" y="1661928"/>
          <a:ext cx="1589481" cy="433340"/>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S3 Access / ELB logs</a:t>
          </a:r>
        </a:p>
      </dsp:txBody>
      <dsp:txXfrm>
        <a:off x="4485132" y="1674620"/>
        <a:ext cx="1564097" cy="407956"/>
      </dsp:txXfrm>
    </dsp:sp>
    <dsp:sp modelId="{08B849CC-73D3-B847-97FC-5EBBE96DD2B1}">
      <dsp:nvSpPr>
        <dsp:cNvPr id="0" name=""/>
        <dsp:cNvSpPr/>
      </dsp:nvSpPr>
      <dsp:spPr>
        <a:xfrm>
          <a:off x="6409620" y="0"/>
          <a:ext cx="1986851" cy="22057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Kinesis Firehose</a:t>
          </a:r>
        </a:p>
      </dsp:txBody>
      <dsp:txXfrm>
        <a:off x="6409620" y="0"/>
        <a:ext cx="1986851" cy="661723"/>
      </dsp:txXfrm>
    </dsp:sp>
    <dsp:sp modelId="{19A04F88-DB5E-1946-A6A7-98D3D35A712A}">
      <dsp:nvSpPr>
        <dsp:cNvPr id="0" name=""/>
        <dsp:cNvSpPr/>
      </dsp:nvSpPr>
      <dsp:spPr>
        <a:xfrm>
          <a:off x="6608305" y="661911"/>
          <a:ext cx="1589481" cy="43334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CloudTrail</a:t>
          </a:r>
        </a:p>
      </dsp:txBody>
      <dsp:txXfrm>
        <a:off x="6620997" y="674603"/>
        <a:ext cx="1564097" cy="407956"/>
      </dsp:txXfrm>
    </dsp:sp>
    <dsp:sp modelId="{0C5A91FE-BD82-324E-B366-B95F67D18DED}">
      <dsp:nvSpPr>
        <dsp:cNvPr id="0" name=""/>
        <dsp:cNvSpPr/>
      </dsp:nvSpPr>
      <dsp:spPr>
        <a:xfrm>
          <a:off x="6608305" y="1161920"/>
          <a:ext cx="1589481" cy="433340"/>
        </a:xfrm>
        <a:prstGeom prst="roundRect">
          <a:avLst>
            <a:gd name="adj" fmla="val 10000"/>
          </a:avLst>
        </a:prstGeom>
        <a:solidFill>
          <a:schemeClr val="accent4">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CloudWatch Logs</a:t>
          </a:r>
        </a:p>
      </dsp:txBody>
      <dsp:txXfrm>
        <a:off x="6620997" y="1174612"/>
        <a:ext cx="1564097" cy="407956"/>
      </dsp:txXfrm>
    </dsp:sp>
    <dsp:sp modelId="{B9A28DE8-07B7-5E4F-A57A-F987F9458C99}">
      <dsp:nvSpPr>
        <dsp:cNvPr id="0" name=""/>
        <dsp:cNvSpPr/>
      </dsp:nvSpPr>
      <dsp:spPr>
        <a:xfrm>
          <a:off x="6608305" y="1661928"/>
          <a:ext cx="1589481" cy="43334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Kinesis Streams</a:t>
          </a:r>
        </a:p>
      </dsp:txBody>
      <dsp:txXfrm>
        <a:off x="6620997" y="1674620"/>
        <a:ext cx="1564097" cy="40795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816334" fontAlgn="auto">
              <a:spcBef>
                <a:spcPts val="0"/>
              </a:spcBef>
              <a:spcAft>
                <a:spcPts val="0"/>
              </a:spcAft>
              <a:defRPr sz="1200" smtClean="0">
                <a:latin typeface="+mn-lt"/>
                <a:ea typeface="+mn-ea"/>
                <a:cs typeface="+mn-cs"/>
              </a:defRPr>
            </a:lvl1pPr>
          </a:lstStyle>
          <a:p>
            <a:pPr>
              <a:defRPr/>
            </a:pPr>
            <a:fld id="{BCBF0227-73D1-FF4A-BC91-FE958290113F}" type="datetimeFigureOut">
              <a:rPr lang="en-US"/>
              <a:pPr>
                <a:defRPr/>
              </a:pPr>
              <a:t>8/3/18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816334" fontAlgn="auto">
              <a:spcBef>
                <a:spcPts val="0"/>
              </a:spcBef>
              <a:spcAft>
                <a:spcPts val="0"/>
              </a:spcAft>
              <a:defRPr sz="1200" smtClean="0">
                <a:latin typeface="+mn-lt"/>
                <a:ea typeface="+mn-ea"/>
                <a:cs typeface="+mn-cs"/>
              </a:defRPr>
            </a:lvl1pPr>
          </a:lstStyle>
          <a:p>
            <a:pPr>
              <a:defRPr/>
            </a:pPr>
            <a:fld id="{80902DB4-DCF7-384E-9ED7-C4FF588CAE00}" type="slidenum">
              <a:rPr lang="en-US"/>
              <a:pPr>
                <a:defRPr/>
              </a:pPr>
              <a:t>‹#›</a:t>
            </a:fld>
            <a:endParaRPr lang="en-US"/>
          </a:p>
        </p:txBody>
      </p:sp>
    </p:spTree>
    <p:extLst>
      <p:ext uri="{BB962C8B-B14F-4D97-AF65-F5344CB8AC3E}">
        <p14:creationId xmlns:p14="http://schemas.microsoft.com/office/powerpoint/2010/main" val="465481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816334" fontAlgn="auto">
              <a:spcBef>
                <a:spcPts val="0"/>
              </a:spcBef>
              <a:spcAft>
                <a:spcPts val="0"/>
              </a:spcAft>
              <a:defRPr sz="1200" smtClean="0">
                <a:latin typeface="+mn-lt"/>
                <a:ea typeface="+mn-ea"/>
                <a:cs typeface="+mn-cs"/>
              </a:defRPr>
            </a:lvl1pPr>
          </a:lstStyle>
          <a:p>
            <a:pPr>
              <a:defRPr/>
            </a:pPr>
            <a:fld id="{4A37B67A-BA50-DA43-8534-0AD0821A1339}" type="datetimeFigureOut">
              <a:rPr lang="en-US"/>
              <a:pPr>
                <a:defRPr/>
              </a:pPr>
              <a:t>8/3/18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816334"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816334" fontAlgn="auto">
              <a:spcBef>
                <a:spcPts val="0"/>
              </a:spcBef>
              <a:spcAft>
                <a:spcPts val="0"/>
              </a:spcAft>
              <a:defRPr sz="1200" smtClean="0">
                <a:latin typeface="+mn-lt"/>
                <a:ea typeface="+mn-ea"/>
                <a:cs typeface="+mn-cs"/>
              </a:defRPr>
            </a:lvl1pPr>
          </a:lstStyle>
          <a:p>
            <a:pPr>
              <a:defRPr/>
            </a:pPr>
            <a:fld id="{CA066C01-18BF-6F4D-9334-C915035FD91A}" type="slidenum">
              <a:rPr lang="en-US"/>
              <a:pPr>
                <a:defRPr/>
              </a:pPr>
              <a:t>‹#›</a:t>
            </a:fld>
            <a:endParaRPr lang="en-US"/>
          </a:p>
        </p:txBody>
      </p:sp>
    </p:spTree>
    <p:extLst>
      <p:ext uri="{BB962C8B-B14F-4D97-AF65-F5344CB8AC3E}">
        <p14:creationId xmlns:p14="http://schemas.microsoft.com/office/powerpoint/2010/main" val="3098169241"/>
      </p:ext>
    </p:extLst>
  </p:cSld>
  <p:clrMap bg1="lt1" tx1="dk1" bg2="lt2" tx2="dk2" accent1="accent1" accent2="accent2" accent3="accent3" accent4="accent4" accent5="accent5" accent6="accent6" hlink="hlink" folHlink="folHlink"/>
  <p:hf hdr="0" ftr="0" dt="0"/>
  <p:notesStyle>
    <a:lvl1pPr algn="l" defTabSz="512763" rtl="0" fontAlgn="base">
      <a:spcBef>
        <a:spcPct val="30000"/>
      </a:spcBef>
      <a:spcAft>
        <a:spcPct val="0"/>
      </a:spcAft>
      <a:defRPr sz="1000" kern="1200">
        <a:solidFill>
          <a:schemeClr val="tx1"/>
        </a:solidFill>
        <a:latin typeface="+mn-lt"/>
        <a:ea typeface="ＭＳ Ｐゴシック" charset="0"/>
        <a:cs typeface="ＭＳ Ｐゴシック" charset="0"/>
      </a:defRPr>
    </a:lvl1pPr>
    <a:lvl2pPr marL="255588" algn="l" defTabSz="512763" rtl="0" fontAlgn="base">
      <a:spcBef>
        <a:spcPct val="30000"/>
      </a:spcBef>
      <a:spcAft>
        <a:spcPct val="0"/>
      </a:spcAft>
      <a:defRPr sz="1000" kern="1200">
        <a:solidFill>
          <a:schemeClr val="tx1"/>
        </a:solidFill>
        <a:latin typeface="+mn-lt"/>
        <a:ea typeface="ＭＳ Ｐゴシック" charset="0"/>
        <a:cs typeface="+mn-cs"/>
      </a:defRPr>
    </a:lvl2pPr>
    <a:lvl3pPr marL="512763" algn="l" defTabSz="512763" rtl="0" fontAlgn="base">
      <a:spcBef>
        <a:spcPct val="30000"/>
      </a:spcBef>
      <a:spcAft>
        <a:spcPct val="0"/>
      </a:spcAft>
      <a:defRPr sz="1000" kern="1200">
        <a:solidFill>
          <a:schemeClr val="tx1"/>
        </a:solidFill>
        <a:latin typeface="+mn-lt"/>
        <a:ea typeface="ＭＳ Ｐゴシック" charset="0"/>
        <a:cs typeface="+mn-cs"/>
      </a:defRPr>
    </a:lvl3pPr>
    <a:lvl4pPr marL="769938" algn="l" defTabSz="512763" rtl="0" fontAlgn="base">
      <a:spcBef>
        <a:spcPct val="30000"/>
      </a:spcBef>
      <a:spcAft>
        <a:spcPct val="0"/>
      </a:spcAft>
      <a:defRPr sz="1000" kern="1200">
        <a:solidFill>
          <a:schemeClr val="tx1"/>
        </a:solidFill>
        <a:latin typeface="+mn-lt"/>
        <a:ea typeface="ＭＳ Ｐゴシック" charset="0"/>
        <a:cs typeface="+mn-cs"/>
      </a:defRPr>
    </a:lvl4pPr>
    <a:lvl5pPr marL="1027113" algn="l" defTabSz="512763" rtl="0" fontAlgn="base">
      <a:spcBef>
        <a:spcPct val="30000"/>
      </a:spcBef>
      <a:spcAft>
        <a:spcPct val="0"/>
      </a:spcAft>
      <a:defRPr sz="1000" kern="1200">
        <a:solidFill>
          <a:schemeClr val="tx1"/>
        </a:solidFill>
        <a:latin typeface="+mn-lt"/>
        <a:ea typeface="ＭＳ Ｐゴシック" charset="0"/>
        <a:cs typeface="+mn-cs"/>
      </a:defRPr>
    </a:lvl5pPr>
    <a:lvl6pPr marL="1285646" algn="l" defTabSz="514259" rtl="0" eaLnBrk="1" latinLnBrk="0" hangingPunct="1">
      <a:defRPr sz="700" kern="1200">
        <a:solidFill>
          <a:schemeClr val="tx1"/>
        </a:solidFill>
        <a:latin typeface="+mn-lt"/>
        <a:ea typeface="+mn-ea"/>
        <a:cs typeface="+mn-cs"/>
      </a:defRPr>
    </a:lvl6pPr>
    <a:lvl7pPr marL="1542776" algn="l" defTabSz="514259" rtl="0" eaLnBrk="1" latinLnBrk="0" hangingPunct="1">
      <a:defRPr sz="700" kern="1200">
        <a:solidFill>
          <a:schemeClr val="tx1"/>
        </a:solidFill>
        <a:latin typeface="+mn-lt"/>
        <a:ea typeface="+mn-ea"/>
        <a:cs typeface="+mn-cs"/>
      </a:defRPr>
    </a:lvl7pPr>
    <a:lvl8pPr marL="1799905" algn="l" defTabSz="514259" rtl="0" eaLnBrk="1" latinLnBrk="0" hangingPunct="1">
      <a:defRPr sz="700" kern="1200">
        <a:solidFill>
          <a:schemeClr val="tx1"/>
        </a:solidFill>
        <a:latin typeface="+mn-lt"/>
        <a:ea typeface="+mn-ea"/>
        <a:cs typeface="+mn-cs"/>
      </a:defRPr>
    </a:lvl8pPr>
    <a:lvl9pPr marL="2057034" algn="l" defTabSz="514259"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a:t>
            </a:fld>
            <a:endParaRPr lang="en-US"/>
          </a:p>
        </p:txBody>
      </p:sp>
    </p:spTree>
    <p:extLst>
      <p:ext uri="{BB962C8B-B14F-4D97-AF65-F5344CB8AC3E}">
        <p14:creationId xmlns:p14="http://schemas.microsoft.com/office/powerpoint/2010/main" val="125655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4</a:t>
            </a:fld>
            <a:endParaRPr lang="en-US"/>
          </a:p>
        </p:txBody>
      </p:sp>
    </p:spTree>
    <p:extLst>
      <p:ext uri="{BB962C8B-B14F-4D97-AF65-F5344CB8AC3E}">
        <p14:creationId xmlns:p14="http://schemas.microsoft.com/office/powerpoint/2010/main" val="185921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12</a:t>
            </a:fld>
            <a:endParaRPr lang="en-US"/>
          </a:p>
        </p:txBody>
      </p:sp>
    </p:spTree>
    <p:extLst>
      <p:ext uri="{BB962C8B-B14F-4D97-AF65-F5344CB8AC3E}">
        <p14:creationId xmlns:p14="http://schemas.microsoft.com/office/powerpoint/2010/main" val="85669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066C01-18BF-6F4D-9334-C915035FD91A}" type="slidenum">
              <a:rPr lang="en-US" smtClean="0"/>
              <a:pPr>
                <a:defRPr/>
              </a:pPr>
              <a:t>19</a:t>
            </a:fld>
            <a:endParaRPr lang="en-US"/>
          </a:p>
        </p:txBody>
      </p:sp>
    </p:spTree>
    <p:extLst>
      <p:ext uri="{BB962C8B-B14F-4D97-AF65-F5344CB8AC3E}">
        <p14:creationId xmlns:p14="http://schemas.microsoft.com/office/powerpoint/2010/main" val="2950322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46.xml.rels><?xml version="1.0" encoding="UTF-8" standalone="yes"?>
<Relationships xmlns="http://schemas.openxmlformats.org/package/2006/relationships"><Relationship Id="rId2" Type="http://schemas.openxmlformats.org/officeDocument/2006/relationships/hyperlink" Target="mailto:powerpoint@splunk.com"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auto">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8" y="213"/>
            <a:ext cx="9143244" cy="5143075"/>
          </a:xfrm>
          <a:prstGeom prst="rect">
            <a:avLst/>
          </a:prstGeom>
        </p:spPr>
      </p:pic>
      <p:sp>
        <p:nvSpPr>
          <p:cNvPr id="2" name="Title 1"/>
          <p:cNvSpPr>
            <a:spLocks noGrp="1"/>
          </p:cNvSpPr>
          <p:nvPr>
            <p:ph type="title" hasCustomPrompt="1"/>
          </p:nvPr>
        </p:nvSpPr>
        <p:spPr bwMode="white">
          <a:xfrm>
            <a:off x="506462" y="237510"/>
            <a:ext cx="8084086" cy="2154865"/>
          </a:xfrm>
        </p:spPr>
        <p:txBody>
          <a:bodyPr anchor="b" anchorCtr="0">
            <a:noAutofit/>
          </a:bodyPr>
          <a:lstStyle>
            <a:lvl1pPr algn="l">
              <a:lnSpc>
                <a:spcPct val="100000"/>
              </a:lnSpc>
              <a:defRPr sz="4050" b="0" baseline="0"/>
            </a:lvl1pPr>
          </a:lstStyle>
          <a:p>
            <a:r>
              <a:rPr lang="en-US" dirty="0"/>
              <a:t>Presentation Title</a:t>
            </a:r>
          </a:p>
        </p:txBody>
      </p:sp>
      <p:sp>
        <p:nvSpPr>
          <p:cNvPr id="21" name="Text Placeholder 20"/>
          <p:cNvSpPr>
            <a:spLocks noGrp="1"/>
          </p:cNvSpPr>
          <p:nvPr>
            <p:ph type="body" sz="quarter" idx="12" hasCustomPrompt="1"/>
          </p:nvPr>
        </p:nvSpPr>
        <p:spPr bwMode="white">
          <a:xfrm>
            <a:off x="506461" y="2535215"/>
            <a:ext cx="5346332" cy="741210"/>
          </a:xfrm>
        </p:spPr>
        <p:txBody>
          <a:bodyPr tIns="0" bIns="91440" anchor="t"/>
          <a:lstStyle>
            <a:lvl1pPr marL="0" indent="0" algn="l">
              <a:buFontTx/>
              <a:buNone/>
              <a:defRPr sz="2100" baseline="0"/>
            </a:lvl1pPr>
            <a:lvl2pPr marL="342900" indent="0" algn="l">
              <a:buFontTx/>
              <a:buNone/>
              <a:defRPr/>
            </a:lvl2pPr>
            <a:lvl3pPr marL="685800" indent="0" algn="l">
              <a:buFontTx/>
              <a:buNone/>
              <a:defRPr/>
            </a:lvl3pPr>
            <a:lvl4pPr marL="1028700" indent="0" algn="l">
              <a:buFontTx/>
              <a:buNone/>
              <a:defRPr/>
            </a:lvl4pPr>
            <a:lvl5pPr algn="l">
              <a:buFontTx/>
              <a:buNone/>
              <a:defRPr/>
            </a:lvl5pPr>
          </a:lstStyle>
          <a:p>
            <a:pPr lvl="0"/>
            <a:r>
              <a:rPr lang="en-US" dirty="0"/>
              <a:t>Possible Sub-Head Information on One, Two, or Even Three Lines</a:t>
            </a:r>
          </a:p>
        </p:txBody>
      </p:sp>
      <p:sp>
        <p:nvSpPr>
          <p:cNvPr id="25" name="Text Placeholder 24"/>
          <p:cNvSpPr>
            <a:spLocks noGrp="1"/>
          </p:cNvSpPr>
          <p:nvPr>
            <p:ph type="body" sz="quarter" idx="14" hasCustomPrompt="1"/>
          </p:nvPr>
        </p:nvSpPr>
        <p:spPr bwMode="white">
          <a:xfrm>
            <a:off x="506462" y="3294085"/>
            <a:ext cx="5346332" cy="488915"/>
          </a:xfrm>
        </p:spPr>
        <p:txBody>
          <a:bodyPr>
            <a:noAutofit/>
          </a:bodyPr>
          <a:lstStyle>
            <a:lvl1pPr marL="0" indent="0">
              <a:buFontTx/>
              <a:buNone/>
              <a:defRPr sz="1500" b="0" baseline="0"/>
            </a:lvl1pPr>
          </a:lstStyle>
          <a:p>
            <a:pPr marL="259556" marR="0" lvl="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a:pPr>
            <a:r>
              <a:rPr lang="en-US" dirty="0"/>
              <a:t>Presenter’s Name  |  Title &amp; Specialization</a:t>
            </a:r>
          </a:p>
        </p:txBody>
      </p:sp>
      <p:grpSp>
        <p:nvGrpSpPr>
          <p:cNvPr id="6" name="Group 5" hidden="1"/>
          <p:cNvGrpSpPr/>
          <p:nvPr>
            <p:custDataLst>
              <p:tags r:id="rId1"/>
            </p:custDataLst>
          </p:nvPr>
        </p:nvGrpSpPr>
        <p:grpSpPr bwMode="blackGray">
          <a:xfrm>
            <a:off x="-5" y="1"/>
            <a:ext cx="9144006" cy="5143502"/>
            <a:chOff x="-7" y="0"/>
            <a:chExt cx="12192008" cy="6858003"/>
          </a:xfrm>
        </p:grpSpPr>
        <p:grpSp>
          <p:nvGrpSpPr>
            <p:cNvPr id="7" name="Group 6" hidden="1"/>
            <p:cNvGrpSpPr/>
            <p:nvPr/>
          </p:nvGrpSpPr>
          <p:grpSpPr bwMode="blackGray">
            <a:xfrm>
              <a:off x="-7" y="0"/>
              <a:ext cx="12192008" cy="6858003"/>
              <a:chOff x="-7" y="0"/>
              <a:chExt cx="12192008" cy="6858003"/>
            </a:xfrm>
            <a:solidFill>
              <a:srgbClr val="7030A0">
                <a:alpha val="10000"/>
              </a:srgbClr>
            </a:solidFill>
          </p:grpSpPr>
          <p:sp>
            <p:nvSpPr>
              <p:cNvPr id="50" name="Rectangle 49"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1" name="Rectangle 50"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2" name="Rectangle 51"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3" name="Rectangle 52"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4" name="Rectangle 53"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8" name="Group 7" hidden="1"/>
            <p:cNvGrpSpPr/>
            <p:nvPr/>
          </p:nvGrpSpPr>
          <p:grpSpPr bwMode="blackGray">
            <a:xfrm>
              <a:off x="456062" y="304801"/>
              <a:ext cx="11279875" cy="5599075"/>
              <a:chOff x="0" y="304801"/>
              <a:chExt cx="12192000" cy="5599075"/>
            </a:xfrm>
          </p:grpSpPr>
          <p:cxnSp>
            <p:nvCxnSpPr>
              <p:cNvPr id="23" name="Straight Connector 22"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hidden="1"/>
            <p:cNvGrpSpPr/>
            <p:nvPr/>
          </p:nvGrpSpPr>
          <p:grpSpPr bwMode="blackGray">
            <a:xfrm>
              <a:off x="456062" y="304801"/>
              <a:ext cx="11277720" cy="5599075"/>
              <a:chOff x="456062" y="304801"/>
              <a:chExt cx="11277720" cy="5817450"/>
            </a:xfrm>
          </p:grpSpPr>
          <p:sp>
            <p:nvSpPr>
              <p:cNvPr id="10" name="Rectangle 9"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 name="Rectangle 10"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2" name="Rectangle 11"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3" name="Rectangle 1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 name="Rectangle 1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5" name="Rectangle 1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6" name="Rectangle 1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7" name="Rectangle 1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8" name="Rectangle 1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9" name="Rectangle 1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0" name="Rectangle 1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Rectangle 21"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55" name="TextBox 54"/>
          <p:cNvSpPr txBox="1"/>
          <p:nvPr/>
        </p:nvSpPr>
        <p:spPr>
          <a:xfrm>
            <a:off x="5204012" y="26149"/>
            <a:ext cx="3936761"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
        <p:nvSpPr>
          <p:cNvPr id="56" name="Text Placeholder 24"/>
          <p:cNvSpPr>
            <a:spLocks noGrp="1"/>
          </p:cNvSpPr>
          <p:nvPr>
            <p:ph type="body" sz="quarter" idx="15" hasCustomPrompt="1"/>
          </p:nvPr>
        </p:nvSpPr>
        <p:spPr bwMode="white">
          <a:xfrm>
            <a:off x="506462" y="3800660"/>
            <a:ext cx="5346332" cy="488915"/>
          </a:xfrm>
        </p:spPr>
        <p:txBody>
          <a:bodyPr>
            <a:noAutofit/>
          </a:bodyPr>
          <a:lstStyle>
            <a:lvl1pPr marL="259556" marR="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sz="1350" b="0" baseline="0"/>
            </a:lvl1pPr>
          </a:lstStyle>
          <a:p>
            <a:pPr marL="259556" marR="0" lvl="0" indent="-259556" algn="l" defTabSz="685800" rtl="0" eaLnBrk="1" fontAlgn="auto" latinLnBrk="0" hangingPunct="1">
              <a:lnSpc>
                <a:spcPct val="90000"/>
              </a:lnSpc>
              <a:spcBef>
                <a:spcPts val="750"/>
              </a:spcBef>
              <a:spcAft>
                <a:spcPts val="0"/>
              </a:spcAft>
              <a:buClr>
                <a:srgbClr val="63A70A"/>
              </a:buClr>
              <a:buSzPct val="70000"/>
              <a:buFont typeface=".LucidaGrandeUI" charset="0"/>
              <a:buNone/>
              <a:tabLst/>
              <a:defRPr/>
            </a:pPr>
            <a:r>
              <a:rPr lang="en-US" dirty="0"/>
              <a:t>Date  |  Version</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 Dark">
    <p:bg>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a:xfrm>
            <a:off x="342048" y="1050997"/>
            <a:ext cx="4016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5" name="Text Placeholder 4"/>
          <p:cNvSpPr>
            <a:spLocks noGrp="1"/>
          </p:cNvSpPr>
          <p:nvPr>
            <p:ph type="body" sz="quarter" idx="3"/>
          </p:nvPr>
        </p:nvSpPr>
        <p:spPr>
          <a:xfrm>
            <a:off x="4790022" y="1050997"/>
            <a:ext cx="4011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Content Placeholder 2"/>
          <p:cNvSpPr>
            <a:spLocks noGrp="1"/>
          </p:cNvSpPr>
          <p:nvPr>
            <p:ph sz="half" idx="10"/>
          </p:nvPr>
        </p:nvSpPr>
        <p:spPr>
          <a:xfrm>
            <a:off x="342047"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half" idx="11"/>
          </p:nvPr>
        </p:nvSpPr>
        <p:spPr>
          <a:xfrm>
            <a:off x="4790022"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9"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pic>
        <p:nvPicPr>
          <p:cNvPr id="8" name="Picture 7"/>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3205813"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3"/>
          </p:nvPr>
        </p:nvSpPr>
        <p:spPr>
          <a:xfrm>
            <a:off x="6069806" y="1033040"/>
            <a:ext cx="2732147" cy="3394869"/>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0"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 Dark">
    <p:bg>
      <p:bgRef idx="1001">
        <a:schemeClr val="bg2"/>
      </p:bgRef>
    </p:bg>
    <p:spTree>
      <p:nvGrpSpPr>
        <p:cNvPr id="1" name=""/>
        <p:cNvGrpSpPr/>
        <p:nvPr/>
      </p:nvGrpSpPr>
      <p:grpSpPr>
        <a:xfrm>
          <a:off x="0" y="0"/>
          <a:ext cx="0" cy="0"/>
          <a:chOff x="0" y="0"/>
          <a:chExt cx="0" cy="0"/>
        </a:xfrm>
      </p:grpSpPr>
      <p:pic>
        <p:nvPicPr>
          <p:cNvPr id="10" name="Picture 9"/>
          <p:cNvPicPr>
            <a:picLocks/>
          </p:cNvPicPr>
          <p:nvPr/>
        </p:nvPicPr>
        <p:blipFill>
          <a:blip r:embed="rId2"/>
          <a:stretch>
            <a:fillRect/>
          </a:stretch>
        </p:blipFill>
        <p:spPr>
          <a:xfrm>
            <a:off x="7309676" y="4773881"/>
            <a:ext cx="1604772" cy="226314"/>
          </a:xfrm>
          <a:prstGeom prst="rect">
            <a:avLst/>
          </a:prstGeom>
        </p:spPr>
      </p:pic>
      <p:sp>
        <p:nvSpPr>
          <p:cNvPr id="15" name="Content Placeholder 2"/>
          <p:cNvSpPr>
            <a:spLocks noGrp="1"/>
          </p:cNvSpPr>
          <p:nvPr>
            <p:ph sz="half" idx="1"/>
          </p:nvPr>
        </p:nvSpPr>
        <p:spPr>
          <a:xfrm>
            <a:off x="342047"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2"/>
          </p:nvPr>
        </p:nvSpPr>
        <p:spPr>
          <a:xfrm>
            <a:off x="3205813" y="1033041"/>
            <a:ext cx="2730755" cy="3394867"/>
          </a:xfrm>
          <a:prstGeom prst="rect">
            <a:avLst/>
          </a:prstGeo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3"/>
          </p:nvPr>
        </p:nvSpPr>
        <p:spPr>
          <a:xfrm>
            <a:off x="6069806" y="1033040"/>
            <a:ext cx="2732147" cy="3394869"/>
          </a:xfrm>
        </p:spPr>
        <p:txBody>
          <a:bodyPr lIns="365760" r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Up Quo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047" y="1258747"/>
            <a:ext cx="2730755" cy="2993070"/>
          </a:xfrm>
          <a:prstGeom prst="rect">
            <a:avLst/>
          </a:prstGeom>
          <a:ln w="12700">
            <a:solidFill>
              <a:schemeClr val="accent1"/>
            </a:solidFill>
          </a:ln>
        </p:spPr>
        <p:txBody>
          <a:bodyPr lIns="201168" tIns="201168" rIns="201168" anchor="ctr"/>
          <a:lstStyle>
            <a:lvl1pPr marL="86916" indent="-86916">
              <a:buClrTx/>
              <a:buSzPct val="100000"/>
              <a:buFont typeface="Arial" panose="020B0604020202020204" pitchFamily="34" charset="0"/>
              <a:buChar char="“"/>
              <a:defRPr/>
            </a:lvl1pPr>
            <a:lvl2pPr marL="300038" indent="-173831">
              <a:buClrTx/>
              <a:buSzPct val="100000"/>
              <a:buFont typeface="Arial" panose="020B0604020202020204" pitchFamily="34" charset="0"/>
              <a:buChar char="–"/>
              <a:defRPr sz="1050" b="1" i="1">
                <a:solidFill>
                  <a:schemeClr val="accent1"/>
                </a:solidFill>
              </a:defRPr>
            </a:lvl2pPr>
            <a:lvl3pPr marL="300038" indent="-173831">
              <a:buClrTx/>
              <a:buSzPct val="100000"/>
              <a:buFont typeface="Arial" panose="020B0604020202020204" pitchFamily="34" charset="0"/>
              <a:buChar char="–"/>
              <a:defRPr sz="1050"/>
            </a:lvl3pPr>
            <a:lvl4pPr marL="300038"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7" name="Content Placeholder 2"/>
          <p:cNvSpPr>
            <a:spLocks noGrp="1"/>
          </p:cNvSpPr>
          <p:nvPr>
            <p:ph sz="half" idx="12" hasCustomPrompt="1"/>
          </p:nvPr>
        </p:nvSpPr>
        <p:spPr>
          <a:xfrm>
            <a:off x="3205813" y="1258747"/>
            <a:ext cx="2730755" cy="2993070"/>
          </a:xfrm>
          <a:prstGeom prst="rect">
            <a:avLst/>
          </a:prstGeo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4" name="Content Placeholder 3"/>
          <p:cNvSpPr>
            <a:spLocks noGrp="1"/>
          </p:cNvSpPr>
          <p:nvPr>
            <p:ph sz="quarter" idx="13" hasCustomPrompt="1"/>
          </p:nvPr>
        </p:nvSpPr>
        <p:spPr>
          <a:xfrm>
            <a:off x="6069806" y="1258746"/>
            <a:ext cx="2732147" cy="2993072"/>
          </a:xfr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0"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Up Quote - Dark">
    <p:bg>
      <p:bgRef idx="1001">
        <a:schemeClr val="bg2"/>
      </p:bgRef>
    </p:bg>
    <p:spTree>
      <p:nvGrpSpPr>
        <p:cNvPr id="1" name=""/>
        <p:cNvGrpSpPr/>
        <p:nvPr/>
      </p:nvGrpSpPr>
      <p:grpSpPr>
        <a:xfrm>
          <a:off x="0" y="0"/>
          <a:ext cx="0" cy="0"/>
          <a:chOff x="0" y="0"/>
          <a:chExt cx="0" cy="0"/>
        </a:xfrm>
      </p:grpSpPr>
      <p:pic>
        <p:nvPicPr>
          <p:cNvPr id="9" name="Picture 8"/>
          <p:cNvPicPr>
            <a:picLocks/>
          </p:cNvPicPr>
          <p:nvPr/>
        </p:nvPicPr>
        <p:blipFill>
          <a:blip r:embed="rId2"/>
          <a:stretch>
            <a:fillRect/>
          </a:stretch>
        </p:blipFill>
        <p:spPr>
          <a:xfrm>
            <a:off x="7309676" y="4773881"/>
            <a:ext cx="1604772" cy="226314"/>
          </a:xfrm>
          <a:prstGeom prst="rect">
            <a:avLst/>
          </a:prstGeom>
        </p:spPr>
      </p:pic>
      <p:sp>
        <p:nvSpPr>
          <p:cNvPr id="10" name="Content Placeholder 2"/>
          <p:cNvSpPr>
            <a:spLocks noGrp="1"/>
          </p:cNvSpPr>
          <p:nvPr>
            <p:ph sz="half" idx="1" hasCustomPrompt="1"/>
          </p:nvPr>
        </p:nvSpPr>
        <p:spPr>
          <a:xfrm>
            <a:off x="342047" y="1258747"/>
            <a:ext cx="2730755" cy="2993070"/>
          </a:xfrm>
          <a:prstGeom prst="rect">
            <a:avLst/>
          </a:prstGeom>
          <a:ln w="12700">
            <a:solidFill>
              <a:schemeClr val="accent1"/>
            </a:solidFill>
          </a:ln>
        </p:spPr>
        <p:txBody>
          <a:bodyPr lIns="201168" tIns="201168" rIns="201168" anchor="ctr"/>
          <a:lstStyle>
            <a:lvl1pPr marL="86916" indent="-86916">
              <a:buClrTx/>
              <a:buSzPct val="100000"/>
              <a:buFont typeface="Arial" panose="020B0604020202020204" pitchFamily="34" charset="0"/>
              <a:buChar char="“"/>
              <a:defRPr/>
            </a:lvl1pPr>
            <a:lvl2pPr marL="300038" indent="-173831">
              <a:buClrTx/>
              <a:buSzPct val="100000"/>
              <a:buFont typeface="Arial" panose="020B0604020202020204" pitchFamily="34" charset="0"/>
              <a:buChar char="–"/>
              <a:defRPr sz="1050" b="1" i="1">
                <a:solidFill>
                  <a:schemeClr val="accent1"/>
                </a:solidFill>
              </a:defRPr>
            </a:lvl2pPr>
            <a:lvl3pPr marL="300038" indent="-173831">
              <a:buClrTx/>
              <a:buSzPct val="100000"/>
              <a:buFont typeface="Arial" panose="020B0604020202020204" pitchFamily="34" charset="0"/>
              <a:buChar char="–"/>
              <a:defRPr sz="1050"/>
            </a:lvl3pPr>
            <a:lvl4pPr marL="300038"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1" name="Content Placeholder 2"/>
          <p:cNvSpPr>
            <a:spLocks noGrp="1"/>
          </p:cNvSpPr>
          <p:nvPr>
            <p:ph sz="half" idx="12" hasCustomPrompt="1"/>
          </p:nvPr>
        </p:nvSpPr>
        <p:spPr>
          <a:xfrm>
            <a:off x="3205813" y="1258747"/>
            <a:ext cx="2730755" cy="2993070"/>
          </a:xfrm>
          <a:prstGeom prst="rect">
            <a:avLst/>
          </a:prstGeo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2" name="Content Placeholder 3"/>
          <p:cNvSpPr>
            <a:spLocks noGrp="1"/>
          </p:cNvSpPr>
          <p:nvPr>
            <p:ph sz="quarter" idx="13" hasCustomPrompt="1"/>
          </p:nvPr>
        </p:nvSpPr>
        <p:spPr>
          <a:xfrm>
            <a:off x="6069806" y="1258746"/>
            <a:ext cx="2732147" cy="2993072"/>
          </a:xfrm>
          <a:ln w="12700">
            <a:solidFill>
              <a:schemeClr val="accent1"/>
            </a:solidFill>
          </a:ln>
        </p:spPr>
        <p:txBody>
          <a:bodyPr lIns="201168" tIns="201168" rIns="201168" anchor="ctr"/>
          <a:lstStyle>
            <a:lvl1pPr marL="84535" indent="-84535">
              <a:buClrTx/>
              <a:buSzPct val="100000"/>
              <a:buFont typeface="Arial" panose="020B0604020202020204" pitchFamily="34" charset="0"/>
              <a:buChar char="“"/>
              <a:defRPr/>
            </a:lvl1pPr>
            <a:lvl2pPr marL="302419" indent="-173831">
              <a:buClrTx/>
              <a:buSzPct val="100000"/>
              <a:buFont typeface="Arial" panose="020B0604020202020204" pitchFamily="34" charset="0"/>
              <a:buChar char="–"/>
              <a:defRPr sz="1050" b="1" i="1">
                <a:solidFill>
                  <a:schemeClr val="accent1"/>
                </a:solidFill>
              </a:defRPr>
            </a:lvl2pPr>
            <a:lvl3pPr marL="302419" indent="-173831">
              <a:buClrTx/>
              <a:buSzPct val="100000"/>
              <a:buFont typeface="Arial" panose="020B0604020202020204" pitchFamily="34" charset="0"/>
              <a:buChar char="–"/>
              <a:defRPr sz="1050"/>
            </a:lvl3pPr>
            <a:lvl4pPr marL="302419" indent="-172641">
              <a:buClrTx/>
              <a:buFont typeface="Arial" panose="020B0604020202020204" pitchFamily="34" charset="0"/>
              <a:buChar char="–"/>
              <a:defRPr sz="1050"/>
            </a:lvl4pPr>
          </a:lstStyle>
          <a:p>
            <a:pPr lvl="0"/>
            <a:r>
              <a:rPr lang="en-US" dirty="0"/>
              <a:t>Click to edit Master text styles</a:t>
            </a:r>
          </a:p>
          <a:p>
            <a:pPr lvl="1"/>
            <a:r>
              <a:rPr lang="en-US" dirty="0"/>
              <a:t>Second level</a:t>
            </a: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7309676" y="4773881"/>
            <a:ext cx="1604772" cy="226314"/>
          </a:xfrm>
          <a:prstGeom prst="rect">
            <a:avLst/>
          </a:prstGeom>
        </p:spPr>
      </p:pic>
      <p:sp>
        <p:nvSpPr>
          <p:cNvPr id="6"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8"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o Title">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Title – Dark">
    <p:bg>
      <p:bgRef idx="1001">
        <a:schemeClr val="bg1"/>
      </p:bgRef>
    </p:bg>
    <p:spTree>
      <p:nvGrpSpPr>
        <p:cNvPr id="1" name=""/>
        <p:cNvGrpSpPr/>
        <p:nvPr/>
      </p:nvGrpSpPr>
      <p:grpSpPr>
        <a:xfrm>
          <a:off x="0" y="0"/>
          <a:ext cx="0" cy="0"/>
          <a:chOff x="0" y="0"/>
          <a:chExt cx="0" cy="0"/>
        </a:xfrm>
      </p:grpSpPr>
      <p:pic>
        <p:nvPicPr>
          <p:cNvPr id="7" name="Picture 6"/>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No Footer">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7"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2" name="Rectangle 1"/>
          <p:cNvSpPr/>
          <p:nvPr/>
        </p:nvSpPr>
        <p:spPr>
          <a:xfrm>
            <a:off x="-1" y="4084320"/>
            <a:ext cx="7338060" cy="1066800"/>
          </a:xfrm>
          <a:custGeom>
            <a:avLst/>
            <a:gdLst>
              <a:gd name="connsiteX0" fmla="*/ 0 w 12192000"/>
              <a:gd name="connsiteY0" fmla="*/ 0 h 1412240"/>
              <a:gd name="connsiteX1" fmla="*/ 12192000 w 12192000"/>
              <a:gd name="connsiteY1" fmla="*/ 0 h 1412240"/>
              <a:gd name="connsiteX2" fmla="*/ 12192000 w 12192000"/>
              <a:gd name="connsiteY2" fmla="*/ 1412240 h 1412240"/>
              <a:gd name="connsiteX3" fmla="*/ 0 w 12192000"/>
              <a:gd name="connsiteY3" fmla="*/ 1412240 h 1412240"/>
              <a:gd name="connsiteX4" fmla="*/ 0 w 12192000"/>
              <a:gd name="connsiteY4" fmla="*/ 0 h 1412240"/>
              <a:gd name="connsiteX0" fmla="*/ 0 w 12192000"/>
              <a:gd name="connsiteY0" fmla="*/ 0 h 1412240"/>
              <a:gd name="connsiteX1" fmla="*/ 9662160 w 12192000"/>
              <a:gd name="connsiteY1" fmla="*/ 1026160 h 1412240"/>
              <a:gd name="connsiteX2" fmla="*/ 12192000 w 12192000"/>
              <a:gd name="connsiteY2" fmla="*/ 1412240 h 1412240"/>
              <a:gd name="connsiteX3" fmla="*/ 0 w 12192000"/>
              <a:gd name="connsiteY3" fmla="*/ 1412240 h 1412240"/>
              <a:gd name="connsiteX4" fmla="*/ 0 w 12192000"/>
              <a:gd name="connsiteY4" fmla="*/ 0 h 1412240"/>
              <a:gd name="connsiteX0" fmla="*/ 0 w 12192000"/>
              <a:gd name="connsiteY0" fmla="*/ 0 h 1412240"/>
              <a:gd name="connsiteX1" fmla="*/ 8961120 w 12192000"/>
              <a:gd name="connsiteY1" fmla="*/ 762000 h 1412240"/>
              <a:gd name="connsiteX2" fmla="*/ 12192000 w 12192000"/>
              <a:gd name="connsiteY2" fmla="*/ 1412240 h 1412240"/>
              <a:gd name="connsiteX3" fmla="*/ 0 w 12192000"/>
              <a:gd name="connsiteY3" fmla="*/ 1412240 h 1412240"/>
              <a:gd name="connsiteX4" fmla="*/ 0 w 12192000"/>
              <a:gd name="connsiteY4" fmla="*/ 0 h 1412240"/>
              <a:gd name="connsiteX0" fmla="*/ 0 w 9377680"/>
              <a:gd name="connsiteY0" fmla="*/ 0 h 1412240"/>
              <a:gd name="connsiteX1" fmla="*/ 8961120 w 9377680"/>
              <a:gd name="connsiteY1" fmla="*/ 762000 h 1412240"/>
              <a:gd name="connsiteX2" fmla="*/ 9377680 w 9377680"/>
              <a:gd name="connsiteY2" fmla="*/ 1178560 h 1412240"/>
              <a:gd name="connsiteX3" fmla="*/ 0 w 9377680"/>
              <a:gd name="connsiteY3" fmla="*/ 1412240 h 1412240"/>
              <a:gd name="connsiteX4" fmla="*/ 0 w 9377680"/>
              <a:gd name="connsiteY4" fmla="*/ 0 h 1412240"/>
              <a:gd name="connsiteX0" fmla="*/ 0 w 9784080"/>
              <a:gd name="connsiteY0" fmla="*/ 0 h 1422400"/>
              <a:gd name="connsiteX1" fmla="*/ 8961120 w 9784080"/>
              <a:gd name="connsiteY1" fmla="*/ 762000 h 1422400"/>
              <a:gd name="connsiteX2" fmla="*/ 9784080 w 9784080"/>
              <a:gd name="connsiteY2" fmla="*/ 1422400 h 1422400"/>
              <a:gd name="connsiteX3" fmla="*/ 0 w 9784080"/>
              <a:gd name="connsiteY3" fmla="*/ 1412240 h 1422400"/>
              <a:gd name="connsiteX4" fmla="*/ 0 w 9784080"/>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4080" h="1422400">
                <a:moveTo>
                  <a:pt x="0" y="0"/>
                </a:moveTo>
                <a:lnTo>
                  <a:pt x="8961120" y="762000"/>
                </a:lnTo>
                <a:lnTo>
                  <a:pt x="9784080" y="1422400"/>
                </a:lnTo>
                <a:lnTo>
                  <a:pt x="0" y="141224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3205813" y="732517"/>
            <a:ext cx="4875110" cy="2124536"/>
          </a:xfrm>
          <a:prstGeom prst="rect">
            <a:avLst/>
          </a:prstGeom>
        </p:spPr>
        <p:txBody>
          <a:bodyPr anchor="b" anchorCtr="0">
            <a:noAutofit/>
          </a:bodyPr>
          <a:lstStyle>
            <a:lvl1pPr algn="r">
              <a:defRPr sz="3600"/>
            </a:lvl1pPr>
          </a:lstStyle>
          <a:p>
            <a:r>
              <a:rPr lang="en-US" dirty="0"/>
              <a:t>Subject: Section Title</a:t>
            </a:r>
          </a:p>
        </p:txBody>
      </p:sp>
      <p:sp>
        <p:nvSpPr>
          <p:cNvPr id="7" name="Subtitle 2"/>
          <p:cNvSpPr>
            <a:spLocks noGrp="1"/>
          </p:cNvSpPr>
          <p:nvPr>
            <p:ph type="subTitle" idx="1" hasCustomPrompt="1"/>
          </p:nvPr>
        </p:nvSpPr>
        <p:spPr>
          <a:xfrm>
            <a:off x="3205814" y="3114293"/>
            <a:ext cx="4875110" cy="898194"/>
          </a:xfrm>
          <a:prstGeom prst="rect">
            <a:avLst/>
          </a:prstGeom>
        </p:spPr>
        <p:txBody>
          <a:bodyPr/>
          <a:lstStyle>
            <a:lvl1pPr marL="0" indent="0" algn="r">
              <a:buNone/>
              <a:defRPr sz="1500" b="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a:t>
            </a:r>
            <a:br>
              <a:rPr lang="en-US" dirty="0"/>
            </a:br>
            <a:r>
              <a:rPr lang="en-US" dirty="0"/>
              <a:t>Context and Topic</a:t>
            </a:r>
          </a:p>
        </p:txBody>
      </p:sp>
      <p:cxnSp>
        <p:nvCxnSpPr>
          <p:cNvPr id="8" name="Straight Connector 7"/>
          <p:cNvCxnSpPr>
            <a:cxnSpLocks/>
          </p:cNvCxnSpPr>
          <p:nvPr/>
        </p:nvCxnSpPr>
        <p:spPr bwMode="gray">
          <a:xfrm>
            <a:off x="4787579" y="3051649"/>
            <a:ext cx="328263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9" name="TextBox 8"/>
          <p:cNvSpPr txBox="1"/>
          <p:nvPr/>
        </p:nvSpPr>
        <p:spPr>
          <a:xfrm>
            <a:off x="4861112" y="26149"/>
            <a:ext cx="4279661"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No Footer – Dark">
    <p:bg>
      <p:bgRef idx="1001">
        <a:schemeClr val="bg1"/>
      </p:bgRef>
    </p:bg>
    <p:spTree>
      <p:nvGrpSpPr>
        <p:cNvPr id="1" name=""/>
        <p:cNvGrpSpPr/>
        <p:nvPr/>
      </p:nvGrpSpPr>
      <p:grpSpPr>
        <a:xfrm>
          <a:off x="0" y="0"/>
          <a:ext cx="0" cy="0"/>
          <a:chOff x="0" y="0"/>
          <a:chExt cx="0" cy="0"/>
        </a:xfrm>
      </p:grpSpPr>
      <p:pic>
        <p:nvPicPr>
          <p:cNvPr id="6" name="Picture 5"/>
          <p:cNvPicPr>
            <a:picLocks/>
          </p:cNvPicPr>
          <p:nvPr/>
        </p:nvPicPr>
        <p:blipFill>
          <a:blip r:embed="rId2"/>
          <a:stretch>
            <a:fillRect/>
          </a:stretch>
        </p:blipFill>
        <p:spPr>
          <a:xfrm>
            <a:off x="7309676" y="4773881"/>
            <a:ext cx="1604772" cy="226314"/>
          </a:xfrm>
          <a:prstGeom prst="rect">
            <a:avLst/>
          </a:prstGeom>
        </p:spPr>
      </p:pic>
      <p:sp>
        <p:nvSpPr>
          <p:cNvPr id="8"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9"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7" name="TextBox 6"/>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4366549"/>
            <a:ext cx="9144000" cy="785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pic>
        <p:nvPicPr>
          <p:cNvPr id="3" name="Picture 2"/>
          <p:cNvPicPr>
            <a:picLocks noChangeAspect="1"/>
          </p:cNvPicPr>
          <p:nvPr/>
        </p:nvPicPr>
        <p:blipFill>
          <a:blip r:embed="rId2"/>
          <a:stretch>
            <a:fillRect/>
          </a:stretch>
        </p:blipFill>
        <p:spPr>
          <a:xfrm>
            <a:off x="7309249" y="4776433"/>
            <a:ext cx="1605199" cy="223165"/>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 Dark">
    <p:bg>
      <p:bgRef idx="1001">
        <a:schemeClr val="bg1"/>
      </p:bgRef>
    </p:bg>
    <p:spTree>
      <p:nvGrpSpPr>
        <p:cNvPr id="1" name=""/>
        <p:cNvGrpSpPr/>
        <p:nvPr/>
      </p:nvGrpSpPr>
      <p:grpSpPr>
        <a:xfrm>
          <a:off x="0" y="0"/>
          <a:ext cx="0" cy="0"/>
          <a:chOff x="0" y="0"/>
          <a:chExt cx="0" cy="0"/>
        </a:xfrm>
      </p:grpSpPr>
      <p:sp>
        <p:nvSpPr>
          <p:cNvPr id="5" name="Rectangle 4"/>
          <p:cNvSpPr/>
          <p:nvPr/>
        </p:nvSpPr>
        <p:spPr>
          <a:xfrm>
            <a:off x="0" y="4366549"/>
            <a:ext cx="9144000" cy="785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err="1">
              <a:solidFill>
                <a:schemeClr val="bg1"/>
              </a:solidFill>
            </a:endParaRPr>
          </a:p>
        </p:txBody>
      </p:sp>
      <p:pic>
        <p:nvPicPr>
          <p:cNvPr id="4" name="Picture 3"/>
          <p:cNvPicPr>
            <a:picLocks/>
          </p:cNvPicPr>
          <p:nvPr/>
        </p:nvPicPr>
        <p:blipFill>
          <a:blip r:embed="rId2"/>
          <a:stretch>
            <a:fillRect/>
          </a:stretch>
        </p:blipFill>
        <p:spPr>
          <a:xfrm>
            <a:off x="7309676" y="4773881"/>
            <a:ext cx="1604772" cy="226314"/>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creenshot and Content">
    <p:spTree>
      <p:nvGrpSpPr>
        <p:cNvPr id="1" name=""/>
        <p:cNvGrpSpPr/>
        <p:nvPr/>
      </p:nvGrpSpPr>
      <p:grpSpPr>
        <a:xfrm>
          <a:off x="0" y="0"/>
          <a:ext cx="0" cy="0"/>
          <a:chOff x="0" y="0"/>
          <a:chExt cx="0" cy="0"/>
        </a:xfrm>
      </p:grpSpPr>
      <p:pic>
        <p:nvPicPr>
          <p:cNvPr id="109" name="Picture 10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p:nvPr/>
        </p:nvSpPr>
        <p:spPr>
          <a:xfrm>
            <a:off x="514350" y="1730826"/>
            <a:ext cx="5238750" cy="35269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Content Placeholder 21"/>
          <p:cNvSpPr>
            <a:spLocks noGrp="1"/>
          </p:cNvSpPr>
          <p:nvPr>
            <p:ph sz="quarter" idx="10"/>
          </p:nvPr>
        </p:nvSpPr>
        <p:spPr>
          <a:xfrm>
            <a:off x="6354760" y="1404406"/>
            <a:ext cx="2447191" cy="3191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9550" y="1454638"/>
            <a:ext cx="5860031" cy="405245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647700" y="1819275"/>
            <a:ext cx="4981575" cy="3324225"/>
          </a:xfrm>
        </p:spPr>
        <p:txBody>
          <a:bodyPr/>
          <a:lstStyle>
            <a:lvl1pPr>
              <a:defRPr baseline="0">
                <a:solidFill>
                  <a:schemeClr val="bg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1"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9" name="TextBox 8"/>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creenshot and Content - Dark">
    <p:bg>
      <p:bgRef idx="1001">
        <a:schemeClr val="bg2"/>
      </p:bgRef>
    </p:bg>
    <p:spTree>
      <p:nvGrpSpPr>
        <p:cNvPr id="1" name=""/>
        <p:cNvGrpSpPr/>
        <p:nvPr/>
      </p:nvGrpSpPr>
      <p:grpSpPr>
        <a:xfrm>
          <a:off x="0" y="0"/>
          <a:ext cx="0" cy="0"/>
          <a:chOff x="0" y="0"/>
          <a:chExt cx="0" cy="0"/>
        </a:xfrm>
      </p:grpSpPr>
      <p:sp>
        <p:nvSpPr>
          <p:cNvPr id="5" name="Rectangle 4"/>
          <p:cNvSpPr/>
          <p:nvPr/>
        </p:nvSpPr>
        <p:spPr>
          <a:xfrm>
            <a:off x="514350" y="1730826"/>
            <a:ext cx="5238750" cy="3526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2" name="Content Placeholder 21"/>
          <p:cNvSpPr>
            <a:spLocks noGrp="1"/>
          </p:cNvSpPr>
          <p:nvPr>
            <p:ph sz="quarter" idx="10"/>
          </p:nvPr>
        </p:nvSpPr>
        <p:spPr>
          <a:xfrm>
            <a:off x="6354761" y="1404406"/>
            <a:ext cx="2447191" cy="31916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9550" y="1454638"/>
            <a:ext cx="5860031" cy="4052459"/>
          </a:xfrm>
          <a:prstGeom prst="rect">
            <a:avLst/>
          </a:prstGeom>
          <a:effectLst>
            <a:outerShdw blurRad="279400" dist="228600" dir="2700000" algn="tl" rotWithShape="0">
              <a:prstClr val="black">
                <a:alpha val="17000"/>
              </a:prstClr>
            </a:outerShdw>
          </a:effectLst>
        </p:spPr>
      </p:pic>
      <p:sp>
        <p:nvSpPr>
          <p:cNvPr id="57" name="Picture Placeholder 56"/>
          <p:cNvSpPr>
            <a:spLocks noGrp="1"/>
          </p:cNvSpPr>
          <p:nvPr>
            <p:ph type="pic" sz="quarter" idx="11" hasCustomPrompt="1"/>
          </p:nvPr>
        </p:nvSpPr>
        <p:spPr>
          <a:xfrm>
            <a:off x="647700" y="1819275"/>
            <a:ext cx="4981575" cy="3324225"/>
          </a:xfrm>
        </p:spPr>
        <p:txBody>
          <a:bodyPr/>
          <a:lstStyle>
            <a:lvl1pPr>
              <a:defRPr baseline="0">
                <a:solidFill>
                  <a:schemeClr val="tx1"/>
                </a:solidFill>
              </a:defRPr>
            </a:lvl1pPr>
          </a:lstStyle>
          <a:p>
            <a:r>
              <a:rPr lang="en-US"/>
              <a:t>Click on the icon below to insert a screenshot</a:t>
            </a:r>
            <a:endParaRPr lang="en-US" dirty="0"/>
          </a:p>
        </p:txBody>
      </p: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4"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9" name="TextBox 8"/>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reenshot and Title">
    <p:spTree>
      <p:nvGrpSpPr>
        <p:cNvPr id="1" name=""/>
        <p:cNvGrpSpPr/>
        <p:nvPr/>
      </p:nvGrpSpPr>
      <p:grpSpPr>
        <a:xfrm>
          <a:off x="0" y="0"/>
          <a:ext cx="0" cy="0"/>
          <a:chOff x="0" y="0"/>
          <a:chExt cx="0" cy="0"/>
        </a:xfrm>
      </p:grpSpPr>
      <p:sp>
        <p:nvSpPr>
          <p:cNvPr id="5" name="Rectangle 4"/>
          <p:cNvSpPr/>
          <p:nvPr/>
        </p:nvSpPr>
        <p:spPr bwMode="ltGray">
          <a:xfrm>
            <a:off x="3066097" y="-3"/>
            <a:ext cx="6072188" cy="5143502"/>
          </a:xfrm>
          <a:prstGeom prst="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err="1">
              <a:solidFill>
                <a:schemeClr val="bg1"/>
              </a:solidFill>
            </a:endParaRPr>
          </a:p>
        </p:txBody>
      </p:sp>
      <p:sp>
        <p:nvSpPr>
          <p:cNvPr id="53" name="Subtitle 2"/>
          <p:cNvSpPr>
            <a:spLocks noGrp="1"/>
          </p:cNvSpPr>
          <p:nvPr>
            <p:ph type="subTitle" idx="1" hasCustomPrompt="1"/>
          </p:nvPr>
        </p:nvSpPr>
        <p:spPr>
          <a:xfrm>
            <a:off x="342386" y="2577597"/>
            <a:ext cx="2448440" cy="226545"/>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9" name="Picture 8"/>
          <p:cNvPicPr>
            <a:picLocks noChangeAspect="1"/>
          </p:cNvPicPr>
          <p:nvPr/>
        </p:nvPicPr>
        <p:blipFill>
          <a:blip r:embed="rId2"/>
          <a:stretch>
            <a:fillRect/>
          </a:stretch>
        </p:blipFill>
        <p:spPr>
          <a:xfrm>
            <a:off x="7309249" y="4776433"/>
            <a:ext cx="1605199" cy="223165"/>
          </a:xfrm>
          <a:prstGeom prst="rect">
            <a:avLst/>
          </a:prstGeom>
        </p:spPr>
      </p:pic>
      <p:pic>
        <p:nvPicPr>
          <p:cNvPr id="6" name="Picture 5"/>
          <p:cNvPicPr>
            <a:picLocks noChangeAspect="1"/>
          </p:cNvPicPr>
          <p:nvPr/>
        </p:nvPicPr>
        <p:blipFill>
          <a:blip r:embed="rId3"/>
          <a:stretch>
            <a:fillRect/>
          </a:stretch>
        </p:blipFill>
        <p:spPr>
          <a:xfrm>
            <a:off x="0" y="4183459"/>
            <a:ext cx="3062987" cy="960041"/>
          </a:xfrm>
          <a:prstGeom prst="rect">
            <a:avLst/>
          </a:prstGeom>
        </p:spPr>
      </p:pic>
      <p:sp>
        <p:nvSpPr>
          <p:cNvPr id="57" name="Picture Placeholder 56"/>
          <p:cNvSpPr>
            <a:spLocks noGrp="1"/>
          </p:cNvSpPr>
          <p:nvPr>
            <p:ph type="pic" sz="quarter" idx="11" hasCustomPrompt="1"/>
          </p:nvPr>
        </p:nvSpPr>
        <p:spPr>
          <a:xfrm>
            <a:off x="3205813" y="228601"/>
            <a:ext cx="5938184" cy="4319336"/>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0" name="Title 1"/>
          <p:cNvSpPr>
            <a:spLocks noGrp="1"/>
          </p:cNvSpPr>
          <p:nvPr>
            <p:ph type="title" hasCustomPrompt="1"/>
          </p:nvPr>
        </p:nvSpPr>
        <p:spPr>
          <a:xfrm>
            <a:off x="342386" y="520861"/>
            <a:ext cx="2448440" cy="1985437"/>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creenshot and Title - Dark">
    <p:bg>
      <p:bgRef idx="1001">
        <a:schemeClr val="bg2"/>
      </p:bgRef>
    </p:bg>
    <p:spTree>
      <p:nvGrpSpPr>
        <p:cNvPr id="1" name=""/>
        <p:cNvGrpSpPr/>
        <p:nvPr/>
      </p:nvGrpSpPr>
      <p:grpSpPr>
        <a:xfrm>
          <a:off x="0" y="0"/>
          <a:ext cx="0" cy="0"/>
          <a:chOff x="0" y="0"/>
          <a:chExt cx="0" cy="0"/>
        </a:xfrm>
      </p:grpSpPr>
      <p:sp>
        <p:nvSpPr>
          <p:cNvPr id="53" name="Subtitle 2"/>
          <p:cNvSpPr>
            <a:spLocks noGrp="1"/>
          </p:cNvSpPr>
          <p:nvPr>
            <p:ph type="subTitle" idx="1" hasCustomPrompt="1"/>
          </p:nvPr>
        </p:nvSpPr>
        <p:spPr>
          <a:xfrm>
            <a:off x="342386" y="2577597"/>
            <a:ext cx="2448440"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9" name="Rectangle 8"/>
          <p:cNvSpPr/>
          <p:nvPr/>
        </p:nvSpPr>
        <p:spPr bwMode="ltGray">
          <a:xfrm>
            <a:off x="3066097" y="-3"/>
            <a:ext cx="6072188" cy="5143502"/>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dirty="0" err="1">
              <a:solidFill>
                <a:schemeClr val="bg1"/>
              </a:solidFill>
            </a:endParaRPr>
          </a:p>
        </p:txBody>
      </p:sp>
      <p:pic>
        <p:nvPicPr>
          <p:cNvPr id="10" name="Picture 9"/>
          <p:cNvPicPr>
            <a:picLocks/>
          </p:cNvPicPr>
          <p:nvPr/>
        </p:nvPicPr>
        <p:blipFill>
          <a:blip r:embed="rId2"/>
          <a:stretch>
            <a:fillRect/>
          </a:stretch>
        </p:blipFill>
        <p:spPr>
          <a:xfrm>
            <a:off x="7309676" y="4773881"/>
            <a:ext cx="1604772" cy="226314"/>
          </a:xfrm>
          <a:prstGeom prst="rect">
            <a:avLst/>
          </a:prstGeom>
        </p:spPr>
      </p:pic>
      <p:pic>
        <p:nvPicPr>
          <p:cNvPr id="5" name="Picture 4"/>
          <p:cNvPicPr>
            <a:picLocks noChangeAspect="1"/>
          </p:cNvPicPr>
          <p:nvPr/>
        </p:nvPicPr>
        <p:blipFill>
          <a:blip r:embed="rId3"/>
          <a:stretch>
            <a:fillRect/>
          </a:stretch>
        </p:blipFill>
        <p:spPr>
          <a:xfrm>
            <a:off x="0" y="4183459"/>
            <a:ext cx="3062987" cy="960041"/>
          </a:xfrm>
          <a:prstGeom prst="rect">
            <a:avLst/>
          </a:prstGeom>
        </p:spPr>
      </p:pic>
      <p:sp>
        <p:nvSpPr>
          <p:cNvPr id="11" name="Picture Placeholder 56"/>
          <p:cNvSpPr>
            <a:spLocks noGrp="1"/>
          </p:cNvSpPr>
          <p:nvPr>
            <p:ph type="pic" sz="quarter" idx="11" hasCustomPrompt="1"/>
          </p:nvPr>
        </p:nvSpPr>
        <p:spPr>
          <a:xfrm>
            <a:off x="3205813" y="228601"/>
            <a:ext cx="5938184" cy="4319336"/>
          </a:xfrm>
          <a:noFill/>
        </p:spPr>
        <p:txBody>
          <a:bodyPr/>
          <a:lstStyle>
            <a:lvl1pPr>
              <a:defRPr baseline="0">
                <a:solidFill>
                  <a:schemeClr val="tx1"/>
                </a:solidFill>
              </a:defRPr>
            </a:lvl1pPr>
          </a:lstStyle>
          <a:p>
            <a:r>
              <a:rPr lang="en-US"/>
              <a:t>Click on the icon below to insert a screenshot</a:t>
            </a:r>
            <a:endParaRPr lang="en-US" dirty="0"/>
          </a:p>
        </p:txBody>
      </p:sp>
      <p:sp>
        <p:nvSpPr>
          <p:cNvPr id="12" name="Title 1"/>
          <p:cNvSpPr>
            <a:spLocks noGrp="1"/>
          </p:cNvSpPr>
          <p:nvPr>
            <p:ph type="title" hasCustomPrompt="1"/>
          </p:nvPr>
        </p:nvSpPr>
        <p:spPr>
          <a:xfrm>
            <a:off x="342386" y="520861"/>
            <a:ext cx="2448440" cy="1985437"/>
          </a:xfrm>
        </p:spPr>
        <p:txBody>
          <a:bodyPr anchor="b"/>
          <a:lstStyle>
            <a:lvl1pPr>
              <a:defRPr/>
            </a:lvl1pPr>
          </a:lstStyle>
          <a:p>
            <a:r>
              <a:rPr lang="en-US"/>
              <a:t>Subject: </a:t>
            </a:r>
            <a:br>
              <a:rPr lang="en-US"/>
            </a:br>
            <a:r>
              <a:rPr lang="en-US"/>
              <a:t>Slide Title</a:t>
            </a:r>
            <a:endParaRPr lang="en-US" dirty="0"/>
          </a:p>
        </p:txBody>
      </p:sp>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at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171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09869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3855670"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5612651"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7369631" y="2917765"/>
            <a:ext cx="1432322" cy="133651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5" name="Text Placeholder 64"/>
          <p:cNvSpPr>
            <a:spLocks noGrp="1" noChangeAspect="1"/>
          </p:cNvSpPr>
          <p:nvPr>
            <p:ph type="body" sz="quarter" idx="17" hasCustomPrompt="1"/>
          </p:nvPr>
        </p:nvSpPr>
        <p:spPr>
          <a:xfrm>
            <a:off x="342047"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66" name="Text Placeholder 64"/>
          <p:cNvSpPr>
            <a:spLocks noGrp="1" noChangeAspect="1"/>
          </p:cNvSpPr>
          <p:nvPr>
            <p:ph type="body" sz="quarter" idx="18" hasCustomPrompt="1"/>
          </p:nvPr>
        </p:nvSpPr>
        <p:spPr>
          <a:xfrm>
            <a:off x="2098943" y="1406010"/>
            <a:ext cx="1432322" cy="1430054"/>
          </a:xfrm>
          <a:prstGeom prst="ellipse">
            <a:avLst/>
          </a:prstGeom>
          <a:solidFill>
            <a:schemeClr val="accent1"/>
          </a:solidFill>
          <a:ln>
            <a:noFill/>
          </a:ln>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67" name="Text Placeholder 64"/>
          <p:cNvSpPr>
            <a:spLocks noGrp="1" noChangeAspect="1"/>
          </p:cNvSpPr>
          <p:nvPr>
            <p:ph type="body" sz="quarter" idx="19" hasCustomPrompt="1"/>
          </p:nvPr>
        </p:nvSpPr>
        <p:spPr>
          <a:xfrm>
            <a:off x="3855839"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68" name="Text Placeholder 64"/>
          <p:cNvSpPr>
            <a:spLocks noGrp="1" noChangeAspect="1"/>
          </p:cNvSpPr>
          <p:nvPr>
            <p:ph type="body" sz="quarter" idx="20" hasCustomPrompt="1"/>
          </p:nvPr>
        </p:nvSpPr>
        <p:spPr>
          <a:xfrm>
            <a:off x="5612735"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69" name="Text Placeholder 64"/>
          <p:cNvSpPr>
            <a:spLocks noGrp="1" noChangeAspect="1"/>
          </p:cNvSpPr>
          <p:nvPr>
            <p:ph type="body" sz="quarter" idx="21" hasCustomPrompt="1"/>
          </p:nvPr>
        </p:nvSpPr>
        <p:spPr>
          <a:xfrm>
            <a:off x="7369631"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2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tat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1710"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0" name="Text Placeholder 58"/>
          <p:cNvSpPr>
            <a:spLocks noGrp="1"/>
          </p:cNvSpPr>
          <p:nvPr>
            <p:ph type="body" sz="quarter" idx="13" hasCustomPrompt="1"/>
          </p:nvPr>
        </p:nvSpPr>
        <p:spPr>
          <a:xfrm>
            <a:off x="2098690"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1" name="Text Placeholder 58"/>
          <p:cNvSpPr>
            <a:spLocks noGrp="1"/>
          </p:cNvSpPr>
          <p:nvPr>
            <p:ph type="body" sz="quarter" idx="14" hasCustomPrompt="1"/>
          </p:nvPr>
        </p:nvSpPr>
        <p:spPr>
          <a:xfrm>
            <a:off x="3855670" y="2935029"/>
            <a:ext cx="1432322" cy="1327935"/>
          </a:xfrm>
        </p:spPr>
        <p:txBody>
          <a:bodyPr/>
          <a:lstStyle>
            <a:lvl1pPr marL="0" indent="1191" algn="ctr">
              <a:buFont typeface="Arial" panose="020B0604020202020204" pitchFamily="34" charset="0"/>
              <a:buChar char="​"/>
              <a:defRPr/>
            </a:lvl1pPr>
            <a:lvl2pPr marL="173831" indent="-173831">
              <a:defRPr/>
            </a:lvl2pPr>
            <a:lvl3pPr marL="175022" indent="0">
              <a:buNone/>
              <a:defRPr/>
            </a:lvl3pPr>
            <a:lvl4pPr marL="554831" indent="-172641">
              <a:defRPr/>
            </a:lvl4pPr>
          </a:lstStyle>
          <a:p>
            <a:pPr lvl="0"/>
            <a:r>
              <a:rPr lang="en-US" dirty="0"/>
              <a:t>Click to edit Master text styles</a:t>
            </a:r>
          </a:p>
          <a:p>
            <a:pPr lvl="1"/>
            <a:r>
              <a:rPr lang="en-US" dirty="0"/>
              <a:t>Second level</a:t>
            </a:r>
          </a:p>
        </p:txBody>
      </p:sp>
      <p:sp>
        <p:nvSpPr>
          <p:cNvPr id="62" name="Text Placeholder 58"/>
          <p:cNvSpPr>
            <a:spLocks noGrp="1"/>
          </p:cNvSpPr>
          <p:nvPr>
            <p:ph type="body" sz="quarter" idx="15" hasCustomPrompt="1"/>
          </p:nvPr>
        </p:nvSpPr>
        <p:spPr>
          <a:xfrm>
            <a:off x="5612651"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sp>
        <p:nvSpPr>
          <p:cNvPr id="63" name="Text Placeholder 58"/>
          <p:cNvSpPr>
            <a:spLocks noGrp="1"/>
          </p:cNvSpPr>
          <p:nvPr>
            <p:ph type="body" sz="quarter" idx="16" hasCustomPrompt="1"/>
          </p:nvPr>
        </p:nvSpPr>
        <p:spPr>
          <a:xfrm>
            <a:off x="7369631" y="2935029"/>
            <a:ext cx="1432322" cy="1327935"/>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a:p>
            <a:pPr lvl="1"/>
            <a:r>
              <a:rPr lang="en-US" dirty="0"/>
              <a:t>Second level</a:t>
            </a:r>
          </a:p>
        </p:txBody>
      </p:sp>
      <p:pic>
        <p:nvPicPr>
          <p:cNvPr id="16" name="Picture 15"/>
          <p:cNvPicPr>
            <a:picLocks/>
          </p:cNvPicPr>
          <p:nvPr/>
        </p:nvPicPr>
        <p:blipFill>
          <a:blip r:embed="rId2"/>
          <a:stretch>
            <a:fillRect/>
          </a:stretch>
        </p:blipFill>
        <p:spPr>
          <a:xfrm>
            <a:off x="7309676" y="4773881"/>
            <a:ext cx="1604772" cy="226314"/>
          </a:xfrm>
          <a:prstGeom prst="rect">
            <a:avLst/>
          </a:prstGeom>
        </p:spPr>
      </p:pic>
      <p:sp>
        <p:nvSpPr>
          <p:cNvPr id="17"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8" name="Subtitle 2"/>
          <p:cNvSpPr>
            <a:spLocks noGrp="1"/>
          </p:cNvSpPr>
          <p:nvPr>
            <p:ph type="subTitle" idx="2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23" name="Text Placeholder 64"/>
          <p:cNvSpPr>
            <a:spLocks noGrp="1" noChangeAspect="1"/>
          </p:cNvSpPr>
          <p:nvPr>
            <p:ph type="body" sz="quarter" idx="17" hasCustomPrompt="1"/>
          </p:nvPr>
        </p:nvSpPr>
        <p:spPr>
          <a:xfrm>
            <a:off x="342047"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24" name="Text Placeholder 64"/>
          <p:cNvSpPr>
            <a:spLocks noGrp="1" noChangeAspect="1"/>
          </p:cNvSpPr>
          <p:nvPr>
            <p:ph type="body" sz="quarter" idx="18" hasCustomPrompt="1"/>
          </p:nvPr>
        </p:nvSpPr>
        <p:spPr>
          <a:xfrm>
            <a:off x="2098943" y="1406010"/>
            <a:ext cx="1432322" cy="1430054"/>
          </a:xfrm>
          <a:prstGeom prst="ellipse">
            <a:avLst/>
          </a:prstGeom>
          <a:solidFill>
            <a:schemeClr val="accent1"/>
          </a:solidFill>
          <a:ln>
            <a:noFill/>
          </a:ln>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dirty="0"/>
              <a:t>##</a:t>
            </a:r>
          </a:p>
        </p:txBody>
      </p:sp>
      <p:sp>
        <p:nvSpPr>
          <p:cNvPr id="25" name="Text Placeholder 64"/>
          <p:cNvSpPr>
            <a:spLocks noGrp="1" noChangeAspect="1"/>
          </p:cNvSpPr>
          <p:nvPr>
            <p:ph type="body" sz="quarter" idx="19" hasCustomPrompt="1"/>
          </p:nvPr>
        </p:nvSpPr>
        <p:spPr>
          <a:xfrm>
            <a:off x="3855839"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26" name="Text Placeholder 64"/>
          <p:cNvSpPr>
            <a:spLocks noGrp="1" noChangeAspect="1"/>
          </p:cNvSpPr>
          <p:nvPr>
            <p:ph type="body" sz="quarter" idx="20" hasCustomPrompt="1"/>
          </p:nvPr>
        </p:nvSpPr>
        <p:spPr>
          <a:xfrm>
            <a:off x="5612735"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
        <p:nvSpPr>
          <p:cNvPr id="27" name="Text Placeholder 64"/>
          <p:cNvSpPr>
            <a:spLocks noGrp="1" noChangeAspect="1"/>
          </p:cNvSpPr>
          <p:nvPr>
            <p:ph type="body" sz="quarter" idx="21" hasCustomPrompt="1"/>
          </p:nvPr>
        </p:nvSpPr>
        <p:spPr>
          <a:xfrm>
            <a:off x="7369631" y="1406010"/>
            <a:ext cx="1432322" cy="1430054"/>
          </a:xfrm>
          <a:prstGeom prst="ellipse">
            <a:avLst/>
          </a:prstGeom>
          <a:solidFill>
            <a:schemeClr val="accent1"/>
          </a:solidFill>
        </p:spPr>
        <p:txBody>
          <a:bodyPr wrap="none" tIns="0" bIns="0" anchor="ctr"/>
          <a:lstStyle>
            <a:lvl1pPr marL="0" indent="1191" algn="ctr">
              <a:buFont typeface="Arial" panose="020B0604020202020204" pitchFamily="34" charset="0"/>
              <a:buChar char="​"/>
              <a:defRPr sz="3300" b="1">
                <a:solidFill>
                  <a:srgbClr val="FFFFFF"/>
                </a:solidFill>
              </a:defRPr>
            </a:lvl1pPr>
            <a:lvl2pPr marL="1191" indent="-1191">
              <a:buFont typeface="Arial" panose="020B0604020202020204" pitchFamily="34" charset="0"/>
              <a:buChar char="​"/>
              <a:defRPr b="1"/>
            </a:lvl2pPr>
            <a:lvl3pPr marL="173831" indent="-173831">
              <a:defRPr b="1"/>
            </a:lvl3pPr>
            <a:lvl4pPr marL="348854" indent="-172641">
              <a:defRPr b="1"/>
            </a:lvl4pPr>
            <a:lvl5pPr>
              <a:defRPr b="1"/>
            </a:lvl5pPr>
          </a:lstStyle>
          <a:p>
            <a:pPr lvl="0"/>
            <a:r>
              <a:rPr lang="en-US"/>
              <a:t>##</a:t>
            </a:r>
            <a:endParaRPr lang="en-US" dirty="0"/>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6"/>
            <a:ext cx="2733620"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205814" y="3078476"/>
            <a:ext cx="2730754"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069580" y="3078476"/>
            <a:ext cx="2727892"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946477"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3788744"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2" name="Oval 71"/>
          <p:cNvSpPr/>
          <p:nvPr/>
        </p:nvSpPr>
        <p:spPr bwMode="gray">
          <a:xfrm>
            <a:off x="6674452" y="1393679"/>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5"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2" name="Content Placeholder 21"/>
          <p:cNvSpPr>
            <a:spLocks noGrp="1"/>
          </p:cNvSpPr>
          <p:nvPr>
            <p:ph sz="quarter" idx="10"/>
          </p:nvPr>
        </p:nvSpPr>
        <p:spPr>
          <a:xfrm>
            <a:off x="342047" y="960472"/>
            <a:ext cx="8459904" cy="346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6"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6"/>
            <a:ext cx="2733620"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3205814" y="3078476"/>
            <a:ext cx="2730754"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6069580" y="3078476"/>
            <a:ext cx="2727892" cy="1175807"/>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946477"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3788744"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2" name="Oval 71"/>
          <p:cNvSpPr/>
          <p:nvPr/>
        </p:nvSpPr>
        <p:spPr bwMode="gray">
          <a:xfrm>
            <a:off x="6674452" y="1393679"/>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5"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pic>
        <p:nvPicPr>
          <p:cNvPr id="11" name="Picture 10"/>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5"/>
            <a:ext cx="2014812"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487007" y="3078475"/>
            <a:ext cx="2017678"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4640561" y="3078475"/>
            <a:ext cx="2011949"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585641"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2734898"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3" name="Text Placeholder 58"/>
          <p:cNvSpPr>
            <a:spLocks noGrp="1"/>
          </p:cNvSpPr>
          <p:nvPr>
            <p:ph type="body" sz="quarter" idx="15" hasCustomPrompt="1"/>
          </p:nvPr>
        </p:nvSpPr>
        <p:spPr>
          <a:xfrm>
            <a:off x="6785522" y="3078475"/>
            <a:ext cx="2011949"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5" name="Oval 64"/>
          <p:cNvSpPr/>
          <p:nvPr/>
        </p:nvSpPr>
        <p:spPr bwMode="gray">
          <a:xfrm>
            <a:off x="4885588"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8" name="Oval 67"/>
          <p:cNvSpPr/>
          <p:nvPr/>
        </p:nvSpPr>
        <p:spPr bwMode="gray">
          <a:xfrm>
            <a:off x="7030549" y="1402581"/>
            <a:ext cx="1521896" cy="1521896"/>
          </a:xfrm>
          <a:prstGeom prst="ellipse">
            <a:avLst/>
          </a:prstGeom>
          <a:solidFill>
            <a:schemeClr val="accent1"/>
          </a:solidFill>
          <a:ln>
            <a:noFill/>
          </a:ln>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3"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4" name="Subtitle 2"/>
          <p:cNvSpPr>
            <a:spLocks noGrp="1"/>
          </p:cNvSpPr>
          <p:nvPr>
            <p:ph type="subTitle" idx="16"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39182" y="3078475"/>
            <a:ext cx="2014812"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487007" y="3078475"/>
            <a:ext cx="2017678"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4640561" y="3078475"/>
            <a:ext cx="2011949" cy="117580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2" name="Oval 1"/>
          <p:cNvSpPr/>
          <p:nvPr/>
        </p:nvSpPr>
        <p:spPr bwMode="gray">
          <a:xfrm>
            <a:off x="585641"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1" name="Oval 70"/>
          <p:cNvSpPr/>
          <p:nvPr/>
        </p:nvSpPr>
        <p:spPr bwMode="gray">
          <a:xfrm>
            <a:off x="2734898"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3" name="Text Placeholder 58"/>
          <p:cNvSpPr>
            <a:spLocks noGrp="1"/>
          </p:cNvSpPr>
          <p:nvPr>
            <p:ph type="body" sz="quarter" idx="15" hasCustomPrompt="1"/>
          </p:nvPr>
        </p:nvSpPr>
        <p:spPr>
          <a:xfrm>
            <a:off x="6785522" y="3078475"/>
            <a:ext cx="2011949" cy="117580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5" name="Oval 64"/>
          <p:cNvSpPr/>
          <p:nvPr/>
        </p:nvSpPr>
        <p:spPr bwMode="gray">
          <a:xfrm>
            <a:off x="4885588"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68" name="Oval 67"/>
          <p:cNvSpPr/>
          <p:nvPr/>
        </p:nvSpPr>
        <p:spPr bwMode="gray">
          <a:xfrm>
            <a:off x="7030549" y="1402581"/>
            <a:ext cx="1521896" cy="1521896"/>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pic>
        <p:nvPicPr>
          <p:cNvPr id="14" name="Picture 13"/>
          <p:cNvPicPr>
            <a:picLocks/>
          </p:cNvPicPr>
          <p:nvPr/>
        </p:nvPicPr>
        <p:blipFill>
          <a:blip r:embed="rId2"/>
          <a:stretch>
            <a:fillRect/>
          </a:stretch>
        </p:blipFill>
        <p:spPr>
          <a:xfrm>
            <a:off x="7309676" y="4773881"/>
            <a:ext cx="1604772" cy="226314"/>
          </a:xfrm>
          <a:prstGeom prst="rect">
            <a:avLst/>
          </a:prstGeom>
        </p:spPr>
      </p:pic>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16" hasCustomPrompt="1"/>
          </p:nvPr>
        </p:nvSpPr>
        <p:spPr>
          <a:xfrm>
            <a:off x="342048" y="660003"/>
            <a:ext cx="8459905" cy="205950"/>
          </a:xfrm>
          <a:solidFill>
            <a:schemeClr val="bg1"/>
          </a:solidFill>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Icons and Supporting Text">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4974"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09869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3855838"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5612651"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737606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72" name="Oval 71"/>
          <p:cNvSpPr/>
          <p:nvPr/>
        </p:nvSpPr>
        <p:spPr bwMode="gray">
          <a:xfrm>
            <a:off x="344974"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5" name="Oval 74"/>
          <p:cNvSpPr/>
          <p:nvPr/>
        </p:nvSpPr>
        <p:spPr bwMode="gray">
          <a:xfrm>
            <a:off x="209375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78" name="Oval 77"/>
          <p:cNvSpPr/>
          <p:nvPr/>
        </p:nvSpPr>
        <p:spPr bwMode="gray">
          <a:xfrm>
            <a:off x="3855839"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81" name="Oval 80"/>
          <p:cNvSpPr/>
          <p:nvPr/>
        </p:nvSpPr>
        <p:spPr bwMode="gray">
          <a:xfrm>
            <a:off x="5617927"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84" name="Oval 83"/>
          <p:cNvSpPr/>
          <p:nvPr/>
        </p:nvSpPr>
        <p:spPr bwMode="gray">
          <a:xfrm>
            <a:off x="737606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5"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6" name="Subtitle 2"/>
          <p:cNvSpPr>
            <a:spLocks noGrp="1"/>
          </p:cNvSpPr>
          <p:nvPr>
            <p:ph type="subTitle" idx="17"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Icons and Supporting Text - Dark">
    <p:bg>
      <p:bgRef idx="1001">
        <a:schemeClr val="bg2"/>
      </p:bgRef>
    </p:bg>
    <p:spTree>
      <p:nvGrpSpPr>
        <p:cNvPr id="1" name=""/>
        <p:cNvGrpSpPr/>
        <p:nvPr/>
      </p:nvGrpSpPr>
      <p:grpSpPr>
        <a:xfrm>
          <a:off x="0" y="0"/>
          <a:ext cx="0" cy="0"/>
          <a:chOff x="0" y="0"/>
          <a:chExt cx="0" cy="0"/>
        </a:xfrm>
      </p:grpSpPr>
      <p:sp>
        <p:nvSpPr>
          <p:cNvPr id="59" name="Text Placeholder 58"/>
          <p:cNvSpPr>
            <a:spLocks noGrp="1"/>
          </p:cNvSpPr>
          <p:nvPr>
            <p:ph type="body" sz="quarter" idx="12" hasCustomPrompt="1"/>
          </p:nvPr>
        </p:nvSpPr>
        <p:spPr>
          <a:xfrm>
            <a:off x="344974"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0" name="Text Placeholder 58"/>
          <p:cNvSpPr>
            <a:spLocks noGrp="1"/>
          </p:cNvSpPr>
          <p:nvPr>
            <p:ph type="body" sz="quarter" idx="13" hasCustomPrompt="1"/>
          </p:nvPr>
        </p:nvSpPr>
        <p:spPr>
          <a:xfrm>
            <a:off x="2098690" y="2914705"/>
            <a:ext cx="1432322" cy="1339578"/>
          </a:xfrm>
        </p:spPr>
        <p:txBody>
          <a:bodyPr/>
          <a:lstStyle>
            <a:lvl1pPr marL="0" indent="1191" algn="ctr">
              <a:buFont typeface="Arial" panose="020B0604020202020204" pitchFamily="34" charset="0"/>
              <a:buChar char="​"/>
              <a:defRPr/>
            </a:lvl1pPr>
            <a:lvl2pPr marL="0" indent="0">
              <a:buNone/>
              <a:defRPr/>
            </a:lvl2pPr>
            <a:lvl3pPr marL="348854" indent="-173831">
              <a:defRPr/>
            </a:lvl3pPr>
            <a:lvl4pPr marL="554831" indent="-172641">
              <a:defRPr/>
            </a:lvl4pPr>
          </a:lstStyle>
          <a:p>
            <a:pPr lvl="0"/>
            <a:r>
              <a:rPr lang="en-US" dirty="0"/>
              <a:t>Click to edit Master text styles</a:t>
            </a:r>
          </a:p>
        </p:txBody>
      </p:sp>
      <p:sp>
        <p:nvSpPr>
          <p:cNvPr id="61" name="Text Placeholder 58"/>
          <p:cNvSpPr>
            <a:spLocks noGrp="1"/>
          </p:cNvSpPr>
          <p:nvPr>
            <p:ph type="body" sz="quarter" idx="14" hasCustomPrompt="1"/>
          </p:nvPr>
        </p:nvSpPr>
        <p:spPr>
          <a:xfrm>
            <a:off x="3855838"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2" name="Text Placeholder 58"/>
          <p:cNvSpPr>
            <a:spLocks noGrp="1"/>
          </p:cNvSpPr>
          <p:nvPr>
            <p:ph type="body" sz="quarter" idx="15" hasCustomPrompt="1"/>
          </p:nvPr>
        </p:nvSpPr>
        <p:spPr>
          <a:xfrm>
            <a:off x="5612651"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sp>
        <p:nvSpPr>
          <p:cNvPr id="63" name="Text Placeholder 58"/>
          <p:cNvSpPr>
            <a:spLocks noGrp="1"/>
          </p:cNvSpPr>
          <p:nvPr>
            <p:ph type="body" sz="quarter" idx="16" hasCustomPrompt="1"/>
          </p:nvPr>
        </p:nvSpPr>
        <p:spPr>
          <a:xfrm>
            <a:off x="7376060" y="2914705"/>
            <a:ext cx="1432322" cy="1339578"/>
          </a:xfrm>
        </p:spPr>
        <p:txBody>
          <a:bodyPr/>
          <a:lstStyle>
            <a:lvl1pPr marL="0" indent="1191" algn="ctr">
              <a:buFont typeface="Arial" panose="020B0604020202020204" pitchFamily="34" charset="0"/>
              <a:buChar char="​"/>
              <a:defRPr/>
            </a:lvl1pPr>
            <a:lvl2pPr marL="173831" indent="-173831">
              <a:defRPr/>
            </a:lvl2pPr>
            <a:lvl3pPr marL="348854" indent="-173831">
              <a:defRPr/>
            </a:lvl3pPr>
            <a:lvl4pPr marL="554831" indent="-172641">
              <a:defRPr/>
            </a:lvl4pPr>
          </a:lstStyle>
          <a:p>
            <a:pPr lvl="0"/>
            <a:r>
              <a:rPr lang="en-US" dirty="0"/>
              <a:t>Click to edit Master text styles</a:t>
            </a:r>
          </a:p>
        </p:txBody>
      </p:sp>
      <p:pic>
        <p:nvPicPr>
          <p:cNvPr id="16" name="Picture 15"/>
          <p:cNvPicPr>
            <a:picLocks/>
          </p:cNvPicPr>
          <p:nvPr/>
        </p:nvPicPr>
        <p:blipFill>
          <a:blip r:embed="rId2"/>
          <a:stretch>
            <a:fillRect/>
          </a:stretch>
        </p:blipFill>
        <p:spPr>
          <a:xfrm>
            <a:off x="7309676" y="4773881"/>
            <a:ext cx="1604772" cy="226314"/>
          </a:xfrm>
          <a:prstGeom prst="rect">
            <a:avLst/>
          </a:prstGeom>
        </p:spPr>
      </p:pic>
      <p:sp>
        <p:nvSpPr>
          <p:cNvPr id="17"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8" name="Subtitle 2"/>
          <p:cNvSpPr>
            <a:spLocks noGrp="1"/>
          </p:cNvSpPr>
          <p:nvPr>
            <p:ph type="subTitle" idx="17"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15" name="Oval 14"/>
          <p:cNvSpPr/>
          <p:nvPr/>
        </p:nvSpPr>
        <p:spPr bwMode="gray">
          <a:xfrm>
            <a:off x="344974"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19" name="Oval 18"/>
          <p:cNvSpPr/>
          <p:nvPr/>
        </p:nvSpPr>
        <p:spPr bwMode="gray">
          <a:xfrm>
            <a:off x="209375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0" name="Oval 19"/>
          <p:cNvSpPr/>
          <p:nvPr/>
        </p:nvSpPr>
        <p:spPr bwMode="gray">
          <a:xfrm>
            <a:off x="3855839"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1" name="Oval 20"/>
          <p:cNvSpPr/>
          <p:nvPr/>
        </p:nvSpPr>
        <p:spPr bwMode="gray">
          <a:xfrm>
            <a:off x="5617927"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
        <p:nvSpPr>
          <p:cNvPr id="22" name="Oval 21"/>
          <p:cNvSpPr/>
          <p:nvPr/>
        </p:nvSpPr>
        <p:spPr bwMode="gray">
          <a:xfrm>
            <a:off x="7376061" y="1403734"/>
            <a:ext cx="1432322" cy="1432330"/>
          </a:xfrm>
          <a:prstGeom prst="ellipse">
            <a:avLst/>
          </a:prstGeom>
          <a:solidFill>
            <a:schemeClr val="accent1"/>
          </a:solidFill>
        </p:spPr>
        <p:txBody>
          <a:bodyPr vert="horz" lIns="0" tIns="0" rIns="0" bIns="0" rtlCol="0" anchor="ctr">
            <a:noAutofit/>
          </a:bodyPr>
          <a:lstStyle/>
          <a:p>
            <a:pPr marR="0" lvl="0" indent="1191" algn="ctr" fontAlgn="auto">
              <a:lnSpc>
                <a:spcPct val="92000"/>
              </a:lnSpc>
              <a:spcBef>
                <a:spcPts val="450"/>
              </a:spcBef>
              <a:spcAft>
                <a:spcPts val="225"/>
              </a:spcAft>
              <a:buClr>
                <a:srgbClr val="63A70A"/>
              </a:buClr>
              <a:buSzPct val="70000"/>
              <a:buFont typeface="Arial" panose="020B0604020202020204" pitchFamily="34" charset="0"/>
              <a:buChar char="​"/>
              <a:tabLst/>
            </a:pPr>
            <a:endParaRPr lang="en-US" sz="3300" b="1" dirty="0" err="1">
              <a:solidFill>
                <a:schemeClr val="accent1"/>
              </a:solidFill>
            </a:endParaRP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Subtitle 2"/>
          <p:cNvSpPr>
            <a:spLocks noGrp="1"/>
          </p:cNvSpPr>
          <p:nvPr>
            <p:ph type="subTitle" idx="1" hasCustomPrompt="1"/>
          </p:nvPr>
        </p:nvSpPr>
        <p:spPr>
          <a:xfrm>
            <a:off x="1076172" y="3322452"/>
            <a:ext cx="6991657" cy="359861"/>
          </a:xfrm>
        </p:spPr>
        <p:txBody>
          <a:bodyPr tIns="0"/>
          <a:lstStyle>
            <a:lvl1pPr marL="0" indent="0" algn="ctr">
              <a:buNone/>
              <a:defRPr sz="15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51" name="Title 50"/>
          <p:cNvSpPr>
            <a:spLocks noGrp="1"/>
          </p:cNvSpPr>
          <p:nvPr>
            <p:ph type="title"/>
          </p:nvPr>
        </p:nvSpPr>
        <p:spPr>
          <a:xfrm>
            <a:off x="1076171" y="224406"/>
            <a:ext cx="6991658" cy="2526050"/>
          </a:xfrm>
        </p:spPr>
        <p:txBody>
          <a:bodyPr lIns="0" bIns="91440" anchor="b"/>
          <a:lstStyle>
            <a:lvl1pPr marL="171450" indent="-171450">
              <a:buClrTx/>
              <a:buSzPct val="120000"/>
              <a:buFont typeface="Arial" panose="020B0604020202020204" pitchFamily="34" charset="0"/>
              <a:buChar char="“"/>
              <a:defRPr sz="3600"/>
            </a:lvl1pPr>
          </a:lstStyle>
          <a:p>
            <a:r>
              <a:rPr lang="en-US"/>
              <a:t>Click to edit Master title style</a:t>
            </a:r>
            <a:endParaRPr lang="en-US" dirty="0"/>
          </a:p>
        </p:txBody>
      </p:sp>
      <p:cxnSp>
        <p:nvCxnSpPr>
          <p:cNvPr id="8" name="Straight Connector 7"/>
          <p:cNvCxnSpPr>
            <a:cxnSpLocks/>
          </p:cNvCxnSpPr>
          <p:nvPr/>
        </p:nvCxnSpPr>
        <p:spPr bwMode="gray">
          <a:xfrm>
            <a:off x="2919917" y="3051649"/>
            <a:ext cx="3282630" cy="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6" name="TextBox 5"/>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and Title">
    <p:bg bwMode="auto">
      <p:bgPr>
        <a:blipFill>
          <a:blip r:embed="rId2"/>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0" y="0"/>
            <a:ext cx="9144000" cy="140440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342048" y="979041"/>
            <a:ext cx="8459905"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and Title in Circ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bwMode="gray">
          <a:xfrm>
            <a:off x="4814112" y="590421"/>
            <a:ext cx="3797944" cy="3797944"/>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a:xfrm>
            <a:off x="5098783" y="2004678"/>
            <a:ext cx="3228601" cy="674947"/>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5098783" y="2750924"/>
            <a:ext cx="3228600"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pic>
        <p:nvPicPr>
          <p:cNvPr id="7" name="Picture 6"/>
          <p:cNvPicPr>
            <a:picLocks/>
          </p:cNvPicPr>
          <p:nvPr/>
        </p:nvPicPr>
        <p:blipFill>
          <a:blip r:embed="rId3"/>
          <a:stretch>
            <a:fillRect/>
          </a:stretch>
        </p:blipFill>
        <p:spPr>
          <a:xfrm>
            <a:off x="7309676" y="4773881"/>
            <a:ext cx="1604772" cy="226314"/>
          </a:xfrm>
          <a:prstGeom prst="rect">
            <a:avLst/>
          </a:prstGeom>
        </p:spPr>
      </p:pic>
      <p:sp>
        <p:nvSpPr>
          <p:cNvPr id="8" name="TextBox 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Photo and Content">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4914900" y="0"/>
            <a:ext cx="4229100" cy="51435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a:xfrm>
            <a:off x="5220628" y="333648"/>
            <a:ext cx="3581325" cy="674947"/>
          </a:xfrm>
        </p:spPr>
        <p:txBody>
          <a:bodyPr/>
          <a:lstStyle/>
          <a:p>
            <a:r>
              <a:rPr lang="en-US"/>
              <a:t>Click to edit Master title style</a:t>
            </a:r>
            <a:endParaRPr lang="en-US" dirty="0"/>
          </a:p>
        </p:txBody>
      </p:sp>
      <p:sp>
        <p:nvSpPr>
          <p:cNvPr id="6" name="Subtitle 2"/>
          <p:cNvSpPr>
            <a:spLocks noGrp="1"/>
          </p:cNvSpPr>
          <p:nvPr>
            <p:ph type="subTitle" idx="12" hasCustomPrompt="1"/>
          </p:nvPr>
        </p:nvSpPr>
        <p:spPr bwMode="gray">
          <a:xfrm>
            <a:off x="5220628" y="1079894"/>
            <a:ext cx="3581324"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53" name="Content Placeholder 52"/>
          <p:cNvSpPr>
            <a:spLocks noGrp="1"/>
          </p:cNvSpPr>
          <p:nvPr>
            <p:ph sz="quarter" idx="13"/>
          </p:nvPr>
        </p:nvSpPr>
        <p:spPr bwMode="gray">
          <a:xfrm>
            <a:off x="5220891" y="1740694"/>
            <a:ext cx="3581062" cy="2862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p:cNvPicPr>
          <p:nvPr/>
        </p:nvPicPr>
        <p:blipFill>
          <a:blip r:embed="rId3"/>
          <a:stretch>
            <a:fillRect/>
          </a:stretch>
        </p:blipFill>
        <p:spPr>
          <a:xfrm>
            <a:off x="7309676" y="4773881"/>
            <a:ext cx="1604772" cy="226314"/>
          </a:xfrm>
          <a:prstGeom prst="rect">
            <a:avLst/>
          </a:prstGeom>
        </p:spPr>
      </p:pic>
      <p:sp>
        <p:nvSpPr>
          <p:cNvPr id="10" name="TextBox 9"/>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Photo and Title with Bullets">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0"/>
            <a:ext cx="9144000" cy="140440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4" name="Title 3"/>
          <p:cNvSpPr>
            <a:spLocks noGrp="1"/>
          </p:cNvSpPr>
          <p:nvPr>
            <p:ph type="title"/>
          </p:nvPr>
        </p:nvSpPr>
        <p:spPr bwMode="gray"/>
        <p:txBody>
          <a:bodyPr anchor="b"/>
          <a:lstStyle/>
          <a:p>
            <a:r>
              <a:rPr lang="en-US"/>
              <a:t>Click to edit Master title style</a:t>
            </a:r>
            <a:endParaRPr lang="en-US" dirty="0"/>
          </a:p>
        </p:txBody>
      </p:sp>
      <p:sp>
        <p:nvSpPr>
          <p:cNvPr id="6" name="Subtitle 2"/>
          <p:cNvSpPr>
            <a:spLocks noGrp="1"/>
          </p:cNvSpPr>
          <p:nvPr>
            <p:ph type="subTitle" idx="12" hasCustomPrompt="1"/>
          </p:nvPr>
        </p:nvSpPr>
        <p:spPr bwMode="gray">
          <a:xfrm>
            <a:off x="342048" y="979041"/>
            <a:ext cx="8459905"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7" name="Text Placeholder 6"/>
          <p:cNvSpPr>
            <a:spLocks noGrp="1"/>
          </p:cNvSpPr>
          <p:nvPr>
            <p:ph type="body" sz="quarter" idx="13"/>
          </p:nvPr>
        </p:nvSpPr>
        <p:spPr bwMode="gray">
          <a:xfrm>
            <a:off x="4637697" y="1564483"/>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1" name="Text Placeholder 6"/>
          <p:cNvSpPr>
            <a:spLocks noGrp="1"/>
          </p:cNvSpPr>
          <p:nvPr>
            <p:ph type="body" sz="quarter" idx="14"/>
          </p:nvPr>
        </p:nvSpPr>
        <p:spPr bwMode="gray">
          <a:xfrm>
            <a:off x="4637697" y="2243517"/>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2" name="Text Placeholder 6"/>
          <p:cNvSpPr>
            <a:spLocks noGrp="1"/>
          </p:cNvSpPr>
          <p:nvPr>
            <p:ph type="body" sz="quarter" idx="15"/>
          </p:nvPr>
        </p:nvSpPr>
        <p:spPr bwMode="gray">
          <a:xfrm>
            <a:off x="4637697" y="2915410"/>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sp>
        <p:nvSpPr>
          <p:cNvPr id="13" name="Text Placeholder 6"/>
          <p:cNvSpPr>
            <a:spLocks noGrp="1"/>
          </p:cNvSpPr>
          <p:nvPr>
            <p:ph type="body" sz="quarter" idx="16"/>
          </p:nvPr>
        </p:nvSpPr>
        <p:spPr bwMode="gray">
          <a:xfrm>
            <a:off x="4637697" y="3589533"/>
            <a:ext cx="4164257" cy="503917"/>
          </a:xfrm>
          <a:prstGeom prst="roundRect">
            <a:avLst>
              <a:gd name="adj" fmla="val 1483"/>
            </a:avLst>
          </a:prstGeom>
          <a:solidFill>
            <a:schemeClr val="bg1">
              <a:alpha val="75000"/>
            </a:schemeClr>
          </a:solidFill>
        </p:spPr>
        <p:txBody>
          <a:bodyPr lIns="182880" tIns="182880" rIns="182880"/>
          <a:lstStyle/>
          <a:p>
            <a:pPr lvl="0"/>
            <a:r>
              <a:rPr lang="en-US"/>
              <a:t>Click to edit Master text styles</a:t>
            </a:r>
          </a:p>
        </p:txBody>
      </p:sp>
      <p:pic>
        <p:nvPicPr>
          <p:cNvPr id="10" name="Picture 9"/>
          <p:cNvPicPr>
            <a:picLocks/>
          </p:cNvPicPr>
          <p:nvPr/>
        </p:nvPicPr>
        <p:blipFill>
          <a:blip r:embed="rId3"/>
          <a:stretch>
            <a:fillRect/>
          </a:stretch>
        </p:blipFill>
        <p:spPr>
          <a:xfrm>
            <a:off x="7309676" y="4773881"/>
            <a:ext cx="1604772" cy="226314"/>
          </a:xfrm>
          <a:prstGeom prst="rect">
            <a:avLst/>
          </a:prstGeom>
        </p:spPr>
      </p:pic>
      <p:sp>
        <p:nvSpPr>
          <p:cNvPr id="15" name="TextBox 14"/>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Dark">
    <p:bg>
      <p:bgRef idx="1001">
        <a:schemeClr val="bg1"/>
      </p:bgRef>
    </p:bg>
    <p:spTree>
      <p:nvGrpSpPr>
        <p:cNvPr id="1" name=""/>
        <p:cNvGrpSpPr/>
        <p:nvPr/>
      </p:nvGrpSpPr>
      <p:grpSpPr>
        <a:xfrm>
          <a:off x="0" y="0"/>
          <a:ext cx="0" cy="0"/>
          <a:chOff x="0" y="0"/>
          <a:chExt cx="0" cy="0"/>
        </a:xfrm>
      </p:grpSpPr>
      <p:pic>
        <p:nvPicPr>
          <p:cNvPr id="11" name="Picture 10"/>
          <p:cNvPicPr>
            <a:picLocks/>
          </p:cNvPicPr>
          <p:nvPr/>
        </p:nvPicPr>
        <p:blipFill>
          <a:blip r:embed="rId2"/>
          <a:stretch>
            <a:fillRect/>
          </a:stretch>
        </p:blipFill>
        <p:spPr>
          <a:xfrm>
            <a:off x="7309676" y="4773881"/>
            <a:ext cx="1604772" cy="226314"/>
          </a:xfrm>
          <a:prstGeom prst="rect">
            <a:avLst/>
          </a:prstGeom>
        </p:spPr>
      </p:pic>
      <p:sp>
        <p:nvSpPr>
          <p:cNvPr id="18" name="Content Placeholder 21"/>
          <p:cNvSpPr>
            <a:spLocks noGrp="1"/>
          </p:cNvSpPr>
          <p:nvPr>
            <p:ph sz="quarter" idx="10"/>
          </p:nvPr>
        </p:nvSpPr>
        <p:spPr>
          <a:xfrm>
            <a:off x="342047" y="1034716"/>
            <a:ext cx="8459904" cy="3393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20"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Background">
    <p:bg bwMode="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43500"/>
          </a:xfrm>
          <a:prstGeom prst="rect">
            <a:avLst/>
          </a:prstGeom>
        </p:spPr>
      </p:pic>
      <p:pic>
        <p:nvPicPr>
          <p:cNvPr id="5" name="Picture 4"/>
          <p:cNvPicPr>
            <a:picLocks/>
          </p:cNvPicPr>
          <p:nvPr/>
        </p:nvPicPr>
        <p:blipFill>
          <a:blip r:embed="rId3"/>
          <a:stretch>
            <a:fillRect/>
          </a:stretch>
        </p:blipFill>
        <p:spPr>
          <a:xfrm>
            <a:off x="7309676" y="4773881"/>
            <a:ext cx="1604772" cy="226314"/>
          </a:xfrm>
          <a:prstGeom prst="rect">
            <a:avLst/>
          </a:prstGeom>
        </p:spPr>
      </p:pic>
      <p:sp>
        <p:nvSpPr>
          <p:cNvPr id="4" name="TextBox 3"/>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ustomer Slide – 2 Bullets">
    <p:bg>
      <p:bgPr>
        <a:solidFill>
          <a:schemeClr val="bg1"/>
        </a:solidFill>
        <a:effectLst/>
      </p:bgPr>
    </p:bg>
    <p:spTree>
      <p:nvGrpSpPr>
        <p:cNvPr id="1" name=""/>
        <p:cNvGrpSpPr/>
        <p:nvPr/>
      </p:nvGrpSpPr>
      <p:grpSpPr>
        <a:xfrm>
          <a:off x="0" y="0"/>
          <a:ext cx="0" cy="0"/>
          <a:chOff x="0" y="0"/>
          <a:chExt cx="0" cy="0"/>
        </a:xfrm>
      </p:grpSpPr>
      <p:pic>
        <p:nvPicPr>
          <p:cNvPr id="6" name="Picture 5"/>
          <p:cNvPicPr>
            <a:picLocks/>
          </p:cNvPicPr>
          <p:nvPr/>
        </p:nvPicPr>
        <p:blipFill rotWithShape="1">
          <a:blip r:embed="rId3"/>
          <a:srcRect r="70280"/>
          <a:stretch/>
        </p:blipFill>
        <p:spPr>
          <a:xfrm>
            <a:off x="0" y="1"/>
            <a:ext cx="2702052" cy="5142857"/>
          </a:xfrm>
          <a:prstGeom prst="rect">
            <a:avLst/>
          </a:prstGeom>
        </p:spPr>
      </p:pic>
      <p:sp>
        <p:nvSpPr>
          <p:cNvPr id="22" name="Content Placeholder 21"/>
          <p:cNvSpPr>
            <a:spLocks noGrp="1"/>
          </p:cNvSpPr>
          <p:nvPr>
            <p:ph sz="quarter" idx="10"/>
          </p:nvPr>
        </p:nvSpPr>
        <p:spPr>
          <a:xfrm>
            <a:off x="3072802" y="1405927"/>
            <a:ext cx="5729151" cy="3179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Oval 4"/>
          <p:cNvSpPr>
            <a:spLocks noChangeAspect="1"/>
          </p:cNvSpPr>
          <p:nvPr/>
        </p:nvSpPr>
        <p:spPr>
          <a:xfrm>
            <a:off x="562559" y="901633"/>
            <a:ext cx="1577340" cy="15773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nvGrpSpPr>
          <p:cNvPr id="13" name="Group 12" hidden="1"/>
          <p:cNvGrpSpPr/>
          <p:nvPr>
            <p:custDataLst>
              <p:tags r:id="rId1"/>
            </p:custDataLst>
          </p:nvPr>
        </p:nvGrpSpPr>
        <p:grpSpPr bwMode="blackGray">
          <a:xfrm>
            <a:off x="572" y="-324"/>
            <a:ext cx="9144006" cy="5143502"/>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9" name="Rectangle 18"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0" name="Rectangle 19"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11" name="Text Placeholder 10"/>
          <p:cNvSpPr>
            <a:spLocks noGrp="1"/>
          </p:cNvSpPr>
          <p:nvPr>
            <p:ph type="body" sz="quarter" idx="14" hasCustomPrompt="1"/>
          </p:nvPr>
        </p:nvSpPr>
        <p:spPr bwMode="white">
          <a:xfrm>
            <a:off x="3072802" y="228277"/>
            <a:ext cx="5729151" cy="155135"/>
          </a:xfrm>
          <a:solidFill>
            <a:schemeClr val="bg1">
              <a:alpha val="15000"/>
            </a:schemeClr>
          </a:solidFill>
        </p:spPr>
        <p:txBody>
          <a:bodyPr tIns="0" rIns="0" bIns="0" anchor="ctr">
            <a:noAutofit/>
          </a:bodyPr>
          <a:lstStyle>
            <a:lvl1pPr marL="7144" indent="0" algn="ctr">
              <a:lnSpc>
                <a:spcPct val="100000"/>
              </a:lnSpc>
              <a:spcBef>
                <a:spcPts val="0"/>
              </a:spcBef>
              <a:spcAft>
                <a:spcPts val="225"/>
              </a:spcAft>
              <a:buFont typeface="Arial" panose="020B0604020202020204" pitchFamily="34" charset="0"/>
              <a:buChar char="​"/>
              <a:tabLst/>
              <a:defRPr sz="1200" b="1" cap="all" spc="38" baseline="0">
                <a:solidFill>
                  <a:schemeClr val="accent1"/>
                </a:solidFill>
              </a:defRPr>
            </a:lvl1pPr>
            <a:lvl2pPr marL="173831" indent="-2381">
              <a:spcBef>
                <a:spcPts val="0"/>
              </a:spcBef>
              <a:spcAft>
                <a:spcPts val="225"/>
              </a:spcAft>
              <a:buFont typeface="Arial" panose="020B0604020202020204" pitchFamily="34" charset="0"/>
              <a:buChar char="​"/>
              <a:defRPr sz="1050" b="1">
                <a:solidFill>
                  <a:schemeClr val="accent1"/>
                </a:solidFill>
              </a:defRPr>
            </a:lvl2pPr>
            <a:lvl3pPr marL="173831" indent="-2381">
              <a:spcBef>
                <a:spcPts val="0"/>
              </a:spcBef>
              <a:spcAft>
                <a:spcPts val="225"/>
              </a:spcAft>
              <a:buFont typeface="Arial" panose="020B0604020202020204" pitchFamily="34" charset="0"/>
              <a:buChar char="​"/>
              <a:defRPr sz="900"/>
            </a:lvl3pPr>
            <a:lvl4pPr marL="172641" indent="-1191">
              <a:spcBef>
                <a:spcPts val="0"/>
              </a:spcBef>
              <a:spcAft>
                <a:spcPts val="225"/>
              </a:spcAft>
              <a:buFont typeface="Arial" panose="020B0604020202020204" pitchFamily="34" charset="0"/>
              <a:buChar char="​"/>
              <a:defRPr sz="900"/>
            </a:lvl4pPr>
            <a:lvl5pPr marL="171450" indent="0">
              <a:spcBef>
                <a:spcPts val="0"/>
              </a:spcBef>
              <a:spcAft>
                <a:spcPts val="225"/>
              </a:spcAft>
              <a:defRPr sz="900"/>
            </a:lvl5pPr>
          </a:lstStyle>
          <a:p>
            <a:pPr lvl="0"/>
            <a:r>
              <a:rPr lang="en-US" dirty="0"/>
              <a:t>INDUSTRY AND USE CASE HERE</a:t>
            </a:r>
          </a:p>
        </p:txBody>
      </p:sp>
      <p:sp>
        <p:nvSpPr>
          <p:cNvPr id="4" name="Title 3"/>
          <p:cNvSpPr>
            <a:spLocks noGrp="1"/>
          </p:cNvSpPr>
          <p:nvPr>
            <p:ph type="title"/>
          </p:nvPr>
        </p:nvSpPr>
        <p:spPr>
          <a:xfrm>
            <a:off x="3072802" y="564746"/>
            <a:ext cx="5729151" cy="501549"/>
          </a:xfrm>
        </p:spPr>
        <p:txBody>
          <a:bodyPr/>
          <a:lstStyle>
            <a:lvl1pPr>
              <a:defRPr/>
            </a:lvl1pPr>
          </a:lstStyle>
          <a:p>
            <a:r>
              <a:rPr lang="en-US"/>
              <a:t>Click to edit Master title style</a:t>
            </a:r>
            <a:endParaRPr lang="en-US" dirty="0"/>
          </a:p>
        </p:txBody>
      </p:sp>
      <p:cxnSp>
        <p:nvCxnSpPr>
          <p:cNvPr id="63" name="Straight Connector 62"/>
          <p:cNvCxnSpPr>
            <a:cxnSpLocks/>
          </p:cNvCxnSpPr>
          <p:nvPr/>
        </p:nvCxnSpPr>
        <p:spPr bwMode="gray">
          <a:xfrm>
            <a:off x="5658358" y="528451"/>
            <a:ext cx="558040"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4" name="Picture 63"/>
          <p:cNvPicPr>
            <a:picLocks/>
          </p:cNvPicPr>
          <p:nvPr/>
        </p:nvPicPr>
        <p:blipFill>
          <a:blip r:embed="rId4"/>
          <a:stretch>
            <a:fillRect/>
          </a:stretch>
        </p:blipFill>
        <p:spPr>
          <a:xfrm>
            <a:off x="7309676" y="4773881"/>
            <a:ext cx="1604772" cy="226314"/>
          </a:xfrm>
          <a:prstGeom prst="rect">
            <a:avLst/>
          </a:prstGeom>
        </p:spPr>
      </p:pic>
      <p:sp>
        <p:nvSpPr>
          <p:cNvPr id="65" name="TextBox 64"/>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ustomer Slide – 2 Bullets &amp; Quote">
    <p:bg>
      <p:bgPr>
        <a:solidFill>
          <a:schemeClr val="bg1"/>
        </a:solidFill>
        <a:effectLst/>
      </p:bgPr>
    </p:bg>
    <p:spTree>
      <p:nvGrpSpPr>
        <p:cNvPr id="1" name=""/>
        <p:cNvGrpSpPr/>
        <p:nvPr/>
      </p:nvGrpSpPr>
      <p:grpSpPr>
        <a:xfrm>
          <a:off x="0" y="0"/>
          <a:ext cx="0" cy="0"/>
          <a:chOff x="0" y="0"/>
          <a:chExt cx="0" cy="0"/>
        </a:xfrm>
      </p:grpSpPr>
      <p:pic>
        <p:nvPicPr>
          <p:cNvPr id="67" name="Picture 66"/>
          <p:cNvPicPr>
            <a:picLocks/>
          </p:cNvPicPr>
          <p:nvPr/>
        </p:nvPicPr>
        <p:blipFill rotWithShape="1">
          <a:blip r:embed="rId3"/>
          <a:srcRect r="70280"/>
          <a:stretch/>
        </p:blipFill>
        <p:spPr>
          <a:xfrm>
            <a:off x="0" y="1"/>
            <a:ext cx="2702052" cy="5142857"/>
          </a:xfrm>
          <a:prstGeom prst="rect">
            <a:avLst/>
          </a:prstGeom>
        </p:spPr>
      </p:pic>
      <p:grpSp>
        <p:nvGrpSpPr>
          <p:cNvPr id="13" name="Group 12" hidden="1"/>
          <p:cNvGrpSpPr/>
          <p:nvPr>
            <p:custDataLst>
              <p:tags r:id="rId1"/>
            </p:custDataLst>
          </p:nvPr>
        </p:nvGrpSpPr>
        <p:grpSpPr bwMode="blackGray">
          <a:xfrm>
            <a:off x="572" y="-324"/>
            <a:ext cx="9144006" cy="5143502"/>
            <a:chOff x="-7" y="0"/>
            <a:chExt cx="12192008" cy="6858003"/>
          </a:xfrm>
        </p:grpSpPr>
        <p:grpSp>
          <p:nvGrpSpPr>
            <p:cNvPr id="14" name="Group 13" hidden="1"/>
            <p:cNvGrpSpPr/>
            <p:nvPr/>
          </p:nvGrpSpPr>
          <p:grpSpPr bwMode="blackGray">
            <a:xfrm>
              <a:off x="-7" y="0"/>
              <a:ext cx="12192008" cy="6858003"/>
              <a:chOff x="-7" y="0"/>
              <a:chExt cx="12192008" cy="6858003"/>
            </a:xfrm>
            <a:solidFill>
              <a:srgbClr val="7030A0">
                <a:alpha val="10000"/>
              </a:srgbClr>
            </a:solidFill>
          </p:grpSpPr>
          <p:sp>
            <p:nvSpPr>
              <p:cNvPr id="58" name="Rectangle 57" hidden="1"/>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hidden="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hidden="1"/>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hidden="1"/>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hidden="1"/>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5" name="Group 14" hidden="1"/>
            <p:cNvGrpSpPr/>
            <p:nvPr/>
          </p:nvGrpSpPr>
          <p:grpSpPr bwMode="blackGray">
            <a:xfrm>
              <a:off x="456062" y="304801"/>
              <a:ext cx="11279875" cy="5599075"/>
              <a:chOff x="0" y="304801"/>
              <a:chExt cx="12192000" cy="5599075"/>
            </a:xfrm>
          </p:grpSpPr>
          <p:cxnSp>
            <p:nvCxnSpPr>
              <p:cNvPr id="32" name="Straight Connector 31" hidden="1"/>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hidden="1"/>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hidden="1"/>
            <p:cNvGrpSpPr/>
            <p:nvPr/>
          </p:nvGrpSpPr>
          <p:grpSpPr bwMode="blackGray">
            <a:xfrm>
              <a:off x="456062" y="304801"/>
              <a:ext cx="11277720" cy="5599075"/>
              <a:chOff x="456062" y="304801"/>
              <a:chExt cx="11277720" cy="5817450"/>
            </a:xfrm>
          </p:grpSpPr>
          <p:sp>
            <p:nvSpPr>
              <p:cNvPr id="18" name="Rectangle 17" hidden="1"/>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9" name="Rectangle 18" hidden="1"/>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1" name="Rectangle 20" hidden="1"/>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3" name="Rectangle 22" hidden="1"/>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4" name="Rectangle 23" hidden="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5" name="Rectangle 24" hidden="1"/>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6" name="Rectangle 25" hidden="1"/>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7" name="Rectangle 26" hidden="1"/>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8" name="Rectangle 27" hidden="1"/>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29" name="Rectangle 28" hidden="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0" name="Rectangle 29" hidden="1"/>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31" name="Rectangle 30" hidden="1"/>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22" name="Content Placeholder 21"/>
          <p:cNvSpPr>
            <a:spLocks noGrp="1"/>
          </p:cNvSpPr>
          <p:nvPr>
            <p:ph sz="quarter" idx="10"/>
          </p:nvPr>
        </p:nvSpPr>
        <p:spPr>
          <a:xfrm>
            <a:off x="3072802" y="2589860"/>
            <a:ext cx="5729151" cy="1995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072802" y="564222"/>
            <a:ext cx="5729151" cy="502073"/>
          </a:xfrm>
        </p:spPr>
        <p:txBody>
          <a:bodyPr/>
          <a:lstStyle/>
          <a:p>
            <a:r>
              <a:rPr lang="en-US"/>
              <a:t>Click to edit Master title style</a:t>
            </a:r>
            <a:endParaRPr lang="en-US" dirty="0"/>
          </a:p>
        </p:txBody>
      </p:sp>
      <p:sp>
        <p:nvSpPr>
          <p:cNvPr id="9" name="Text Placeholder 8"/>
          <p:cNvSpPr>
            <a:spLocks noGrp="1"/>
          </p:cNvSpPr>
          <p:nvPr>
            <p:ph type="body" sz="quarter" idx="13" hasCustomPrompt="1"/>
          </p:nvPr>
        </p:nvSpPr>
        <p:spPr bwMode="invGray">
          <a:xfrm>
            <a:off x="3073003" y="1405642"/>
            <a:ext cx="5728950" cy="775084"/>
          </a:xfrm>
          <a:solidFill>
            <a:schemeClr val="tx1">
              <a:alpha val="15000"/>
            </a:schemeClr>
          </a:solidFill>
        </p:spPr>
        <p:txBody>
          <a:bodyPr wrap="square" lIns="91440" tIns="182880" rIns="91440" bIns="91440" anchor="t">
            <a:spAutoFit/>
          </a:bodyPr>
          <a:lstStyle>
            <a:lvl1pPr marL="133350" indent="-86916">
              <a:buClr>
                <a:schemeClr val="tx1"/>
              </a:buClr>
              <a:buSzPct val="100000"/>
              <a:buFont typeface="Arial" panose="020B0604020202020204" pitchFamily="34" charset="0"/>
              <a:buChar char="“"/>
              <a:defRPr/>
            </a:lvl1pPr>
            <a:lvl2pPr marL="304800" indent="-173831">
              <a:buClr>
                <a:schemeClr val="tx2"/>
              </a:buClr>
              <a:buFont typeface="Arial" panose="020B0604020202020204" pitchFamily="34" charset="0"/>
              <a:buChar char="–"/>
              <a:defRPr sz="1050" b="1" i="1"/>
            </a:lvl2pPr>
          </a:lstStyle>
          <a:p>
            <a:pPr lvl="0"/>
            <a:r>
              <a:rPr lang="en-US" dirty="0"/>
              <a:t>Insert quote here</a:t>
            </a:r>
          </a:p>
          <a:p>
            <a:pPr lvl="1"/>
            <a:r>
              <a:rPr lang="en-US" dirty="0"/>
              <a:t>Speaker</a:t>
            </a:r>
          </a:p>
        </p:txBody>
      </p:sp>
      <p:sp>
        <p:nvSpPr>
          <p:cNvPr id="70" name="Oval 69"/>
          <p:cNvSpPr>
            <a:spLocks noChangeAspect="1"/>
          </p:cNvSpPr>
          <p:nvPr/>
        </p:nvSpPr>
        <p:spPr>
          <a:xfrm>
            <a:off x="562559" y="901633"/>
            <a:ext cx="1577340" cy="15773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pic>
        <p:nvPicPr>
          <p:cNvPr id="63" name="Picture 62"/>
          <p:cNvPicPr>
            <a:picLocks/>
          </p:cNvPicPr>
          <p:nvPr/>
        </p:nvPicPr>
        <p:blipFill>
          <a:blip r:embed="rId4"/>
          <a:stretch>
            <a:fillRect/>
          </a:stretch>
        </p:blipFill>
        <p:spPr>
          <a:xfrm>
            <a:off x="7309676" y="4773881"/>
            <a:ext cx="1604772" cy="226314"/>
          </a:xfrm>
          <a:prstGeom prst="rect">
            <a:avLst/>
          </a:prstGeom>
        </p:spPr>
      </p:pic>
      <p:cxnSp>
        <p:nvCxnSpPr>
          <p:cNvPr id="66" name="Straight Connector 65"/>
          <p:cNvCxnSpPr>
            <a:cxnSpLocks/>
          </p:cNvCxnSpPr>
          <p:nvPr/>
        </p:nvCxnSpPr>
        <p:spPr bwMode="gray">
          <a:xfrm>
            <a:off x="5658358" y="528451"/>
            <a:ext cx="558040"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 Placeholder 10"/>
          <p:cNvSpPr>
            <a:spLocks noGrp="1"/>
          </p:cNvSpPr>
          <p:nvPr>
            <p:ph type="body" sz="quarter" idx="14" hasCustomPrompt="1"/>
          </p:nvPr>
        </p:nvSpPr>
        <p:spPr bwMode="white">
          <a:xfrm>
            <a:off x="3072802" y="228277"/>
            <a:ext cx="5729151" cy="155135"/>
          </a:xfrm>
          <a:solidFill>
            <a:schemeClr val="bg1">
              <a:alpha val="15000"/>
            </a:schemeClr>
          </a:solidFill>
        </p:spPr>
        <p:txBody>
          <a:bodyPr tIns="0" rIns="0" bIns="0" anchor="ctr">
            <a:noAutofit/>
          </a:bodyPr>
          <a:lstStyle>
            <a:lvl1pPr marL="7144" indent="0" algn="ctr">
              <a:lnSpc>
                <a:spcPct val="100000"/>
              </a:lnSpc>
              <a:spcBef>
                <a:spcPts val="0"/>
              </a:spcBef>
              <a:spcAft>
                <a:spcPts val="225"/>
              </a:spcAft>
              <a:buFont typeface="Arial" panose="020B0604020202020204" pitchFamily="34" charset="0"/>
              <a:buChar char="​"/>
              <a:tabLst/>
              <a:defRPr sz="1200" b="1" cap="all" spc="38" baseline="0">
                <a:solidFill>
                  <a:schemeClr val="accent1"/>
                </a:solidFill>
              </a:defRPr>
            </a:lvl1pPr>
            <a:lvl2pPr marL="173831" indent="-2381">
              <a:spcBef>
                <a:spcPts val="0"/>
              </a:spcBef>
              <a:spcAft>
                <a:spcPts val="225"/>
              </a:spcAft>
              <a:buFont typeface="Arial" panose="020B0604020202020204" pitchFamily="34" charset="0"/>
              <a:buChar char="​"/>
              <a:defRPr sz="1050" b="1">
                <a:solidFill>
                  <a:schemeClr val="accent1"/>
                </a:solidFill>
              </a:defRPr>
            </a:lvl2pPr>
            <a:lvl3pPr marL="173831" indent="-2381">
              <a:spcBef>
                <a:spcPts val="0"/>
              </a:spcBef>
              <a:spcAft>
                <a:spcPts val="225"/>
              </a:spcAft>
              <a:buFont typeface="Arial" panose="020B0604020202020204" pitchFamily="34" charset="0"/>
              <a:buChar char="​"/>
              <a:defRPr sz="900"/>
            </a:lvl3pPr>
            <a:lvl4pPr marL="172641" indent="-1191">
              <a:spcBef>
                <a:spcPts val="0"/>
              </a:spcBef>
              <a:spcAft>
                <a:spcPts val="225"/>
              </a:spcAft>
              <a:buFont typeface="Arial" panose="020B0604020202020204" pitchFamily="34" charset="0"/>
              <a:buChar char="​"/>
              <a:defRPr sz="900"/>
            </a:lvl4pPr>
            <a:lvl5pPr marL="171450" indent="0">
              <a:spcBef>
                <a:spcPts val="0"/>
              </a:spcBef>
              <a:spcAft>
                <a:spcPts val="225"/>
              </a:spcAft>
              <a:defRPr sz="900"/>
            </a:lvl5pPr>
          </a:lstStyle>
          <a:p>
            <a:pPr lvl="0"/>
            <a:r>
              <a:rPr lang="en-US" dirty="0"/>
              <a:t>INDUSTRY AND USE CASE HERE</a:t>
            </a:r>
          </a:p>
        </p:txBody>
      </p:sp>
      <p:sp>
        <p:nvSpPr>
          <p:cNvPr id="68" name="TextBox 67"/>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Mission Statement">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143500"/>
          </a:xfrm>
          <a:prstGeom prst="rect">
            <a:avLst/>
          </a:prstGeom>
        </p:spPr>
      </p:pic>
      <p:pic>
        <p:nvPicPr>
          <p:cNvPr id="4" name="Picture 3"/>
          <p:cNvPicPr>
            <a:picLocks/>
          </p:cNvPicPr>
          <p:nvPr/>
        </p:nvPicPr>
        <p:blipFill>
          <a:blip r:embed="rId3"/>
          <a:stretch>
            <a:fillRect/>
          </a:stretch>
        </p:blipFill>
        <p:spPr>
          <a:xfrm>
            <a:off x="7309676" y="4773881"/>
            <a:ext cx="1604772" cy="226314"/>
          </a:xfrm>
          <a:prstGeom prst="rect">
            <a:avLst/>
          </a:prstGeom>
        </p:spPr>
      </p:pic>
      <p:sp>
        <p:nvSpPr>
          <p:cNvPr id="7" name="TextBox 6"/>
          <p:cNvSpPr txBox="1"/>
          <p:nvPr/>
        </p:nvSpPr>
        <p:spPr>
          <a:xfrm>
            <a:off x="26761" y="4919403"/>
            <a:ext cx="4562048" cy="184666"/>
          </a:xfrm>
          <a:prstGeom prst="rect">
            <a:avLst/>
          </a:prstGeom>
          <a:noFill/>
        </p:spPr>
        <p:txBody>
          <a:bodyPr wrap="square" rtlCol="0">
            <a:spAutoFit/>
          </a:bodyPr>
          <a:lstStyle/>
          <a:p>
            <a:pPr algn="l"/>
            <a:r>
              <a:rPr lang="en-US" sz="600" cap="all" spc="75" dirty="0">
                <a:solidFill>
                  <a:schemeClr val="accent2">
                    <a:lumMod val="75000"/>
                  </a:schemeClr>
                </a:solidFill>
              </a:rPr>
              <a:t>© 2017 Splunk Inc.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Key Takeaway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r="66689"/>
          <a:stretch/>
        </p:blipFill>
        <p:spPr>
          <a:xfrm>
            <a:off x="571" y="322"/>
            <a:ext cx="3045524" cy="5142857"/>
          </a:xfrm>
          <a:prstGeom prst="rect">
            <a:avLst/>
          </a:prstGeom>
        </p:spPr>
      </p:pic>
      <p:sp>
        <p:nvSpPr>
          <p:cNvPr id="22" name="Content Placeholder 21"/>
          <p:cNvSpPr>
            <a:spLocks noGrp="1"/>
          </p:cNvSpPr>
          <p:nvPr>
            <p:ph sz="quarter" idx="10"/>
          </p:nvPr>
        </p:nvSpPr>
        <p:spPr>
          <a:xfrm>
            <a:off x="3514726" y="232798"/>
            <a:ext cx="5287226" cy="4354432"/>
          </a:xfrm>
        </p:spPr>
        <p:txBody>
          <a:bodyPr anchor="ctr"/>
          <a:lstStyle>
            <a:lvl1pPr marL="348854" indent="-348854">
              <a:spcBef>
                <a:spcPts val="2250"/>
              </a:spcBef>
              <a:spcAft>
                <a:spcPts val="225"/>
              </a:spcAft>
              <a:buSzPct val="120000"/>
              <a:buFont typeface="+mj-lt"/>
              <a:buAutoNum type="arabicPeriod"/>
              <a:defRPr sz="2100"/>
            </a:lvl1pPr>
            <a:lvl2pPr marL="467916" indent="-173831">
              <a:defRPr sz="1800"/>
            </a:lvl2pPr>
            <a:lvl3pPr marL="641747" indent="-173831">
              <a:tabLst/>
              <a:defRPr/>
            </a:lvl3pPr>
            <a:lvl4pPr marL="816769" indent="-172641">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Subtitle 2"/>
          <p:cNvSpPr>
            <a:spLocks noGrp="1"/>
          </p:cNvSpPr>
          <p:nvPr>
            <p:ph type="subTitle" idx="1" hasCustomPrompt="1"/>
          </p:nvPr>
        </p:nvSpPr>
        <p:spPr bwMode="ltGray">
          <a:xfrm>
            <a:off x="342048" y="2389816"/>
            <a:ext cx="2410678"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Explain Context and Topic</a:t>
            </a:r>
            <a:endParaRPr lang="en-US" dirty="0"/>
          </a:p>
        </p:txBody>
      </p:sp>
      <p:sp>
        <p:nvSpPr>
          <p:cNvPr id="2" name="Title 1"/>
          <p:cNvSpPr>
            <a:spLocks noGrp="1"/>
          </p:cNvSpPr>
          <p:nvPr>
            <p:ph type="title" hasCustomPrompt="1"/>
          </p:nvPr>
        </p:nvSpPr>
        <p:spPr bwMode="ltGray">
          <a:xfrm>
            <a:off x="342048" y="434050"/>
            <a:ext cx="2410678" cy="1884467"/>
          </a:xfrm>
        </p:spPr>
        <p:txBody>
          <a:bodyPr anchor="b" anchorCtr="0"/>
          <a:lstStyle>
            <a:lvl1pPr>
              <a:defRPr>
                <a:solidFill>
                  <a:schemeClr val="bg1"/>
                </a:solidFill>
              </a:defRPr>
            </a:lvl1pPr>
          </a:lstStyle>
          <a:p>
            <a:r>
              <a:rPr lang="en-US" dirty="0"/>
              <a:t>Subject: </a:t>
            </a:r>
            <a:br>
              <a:rPr lang="en-US" dirty="0"/>
            </a:br>
            <a:r>
              <a:rPr lang="en-US" dirty="0"/>
              <a:t>Slide Title</a:t>
            </a:r>
          </a:p>
        </p:txBody>
      </p:sp>
      <p:pic>
        <p:nvPicPr>
          <p:cNvPr id="8" name="Picture 7"/>
          <p:cNvPicPr>
            <a:picLocks noChangeAspect="1"/>
          </p:cNvPicPr>
          <p:nvPr/>
        </p:nvPicPr>
        <p:blipFill>
          <a:blip r:embed="rId3"/>
          <a:stretch>
            <a:fillRect/>
          </a:stretch>
        </p:blipFill>
        <p:spPr>
          <a:xfrm>
            <a:off x="7309249" y="4776433"/>
            <a:ext cx="1605199" cy="223165"/>
          </a:xfrm>
          <a:prstGeom prst="rect">
            <a:avLst/>
          </a:prstGeom>
        </p:spPr>
      </p:pic>
      <p:sp>
        <p:nvSpPr>
          <p:cNvPr id="7" name="TextBox 6"/>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st Slid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78" y="213"/>
            <a:ext cx="9143244" cy="5143075"/>
          </a:xfrm>
          <a:prstGeom prst="rect">
            <a:avLst/>
          </a:prstGeom>
        </p:spPr>
      </p:pic>
      <p:sp>
        <p:nvSpPr>
          <p:cNvPr id="3" name="Title 2"/>
          <p:cNvSpPr>
            <a:spLocks noGrp="1"/>
          </p:cNvSpPr>
          <p:nvPr>
            <p:ph type="title" hasCustomPrompt="1"/>
          </p:nvPr>
        </p:nvSpPr>
        <p:spPr bwMode="ltGray">
          <a:xfrm>
            <a:off x="479809" y="1668607"/>
            <a:ext cx="4428662" cy="1806284"/>
          </a:xfrm>
        </p:spPr>
        <p:txBody>
          <a:bodyPr anchor="t"/>
          <a:lstStyle>
            <a:lvl1pPr algn="l">
              <a:defRPr sz="4500" b="0"/>
            </a:lvl1pPr>
          </a:lstStyle>
          <a:p>
            <a:r>
              <a:rPr lang="en-US" dirty="0"/>
              <a:t>Thank You</a:t>
            </a:r>
          </a:p>
        </p:txBody>
      </p:sp>
      <p:sp>
        <p:nvSpPr>
          <p:cNvPr id="4" name="TextBox 3"/>
          <p:cNvSpPr txBox="1"/>
          <p:nvPr/>
        </p:nvSpPr>
        <p:spPr>
          <a:xfrm>
            <a:off x="4578724" y="26149"/>
            <a:ext cx="4562048"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8" name="Picture 6"/>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logo_splunk_W.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4"/>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11" name="Picture 8" descr="logo_splunk_W.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orward-Looking Statements">
    <p:spTree>
      <p:nvGrpSpPr>
        <p:cNvPr id="1" name=""/>
        <p:cNvGrpSpPr/>
        <p:nvPr/>
      </p:nvGrpSpPr>
      <p:grpSpPr>
        <a:xfrm>
          <a:off x="0" y="0"/>
          <a:ext cx="0" cy="0"/>
          <a:chOff x="0" y="0"/>
          <a:chExt cx="0" cy="0"/>
        </a:xfrm>
      </p:grpSpPr>
      <p:sp>
        <p:nvSpPr>
          <p:cNvPr id="2" name="TextBox 1"/>
          <p:cNvSpPr txBox="1"/>
          <p:nvPr/>
        </p:nvSpPr>
        <p:spPr>
          <a:xfrm>
            <a:off x="928985" y="923624"/>
            <a:ext cx="7382284" cy="3185744"/>
          </a:xfrm>
          <a:prstGeom prst="rect">
            <a:avLst/>
          </a:prstGeom>
          <a:noFill/>
        </p:spPr>
        <p:txBody>
          <a:bodyPr wrap="square" lIns="0" tIns="150876" rIns="0" bIns="0" rtlCol="0">
            <a:spAutoFit/>
          </a:bodyPr>
          <a:lstStyle/>
          <a:p>
            <a:pPr marL="0" marR="0" lvl="0" indent="0" algn="l" defTabSz="685800" rtl="0" eaLnBrk="1" fontAlgn="auto" latinLnBrk="0" hangingPunct="1">
              <a:lnSpc>
                <a:spcPct val="114000"/>
              </a:lnSpc>
              <a:spcBef>
                <a:spcPts val="0"/>
              </a:spcBef>
              <a:spcAft>
                <a:spcPts val="900"/>
              </a:spcAft>
              <a:buClrTx/>
              <a:buSzTx/>
              <a:buFontTx/>
              <a:buNone/>
              <a:tabLst/>
              <a:defRPr/>
            </a:pPr>
            <a:r>
              <a:rPr lang="en-US" sz="1200" dirty="0"/>
              <a:t>During the course of this presentation, we may make forward-looking statements regarding future events or the expected performance of the company. We caution you that such statements reflect our current</a:t>
            </a:r>
            <a:r>
              <a:rPr lang="en-US" sz="1200" baseline="0" dirty="0"/>
              <a:t> e</a:t>
            </a:r>
            <a:r>
              <a:rPr lang="en-US" sz="1200" dirty="0"/>
              <a:t>xpectations and estimates based on factors currently known to us and that actual events or results could differ materially. For important factors that may cause actual results to differ from those contained in our forward-looking statements, please review our filings with the SEC.  </a:t>
            </a:r>
          </a:p>
          <a:p>
            <a:pPr marL="0" marR="0" lvl="0" indent="0" algn="l" defTabSz="685800" rtl="0" eaLnBrk="1" fontAlgn="auto" latinLnBrk="0" hangingPunct="1">
              <a:lnSpc>
                <a:spcPct val="114000"/>
              </a:lnSpc>
              <a:spcBef>
                <a:spcPts val="0"/>
              </a:spcBef>
              <a:spcAft>
                <a:spcPts val="900"/>
              </a:spcAft>
              <a:buClrTx/>
              <a:buSzTx/>
              <a:buFontTx/>
              <a:buNone/>
              <a:tabLst/>
              <a:defRPr/>
            </a:pPr>
            <a:r>
              <a:rPr lang="en-US" sz="1200" dirty="0"/>
              <a:t>The forward-looking statements made in this presentation are being made as of the time and date of its live presentation. If reviewed after its live presentation, this presentation may not contain current or accurate information. We do not assume any obligation to update any forward-looking statements we may make. In addition, any information about our roadmap outlines our general product direction and is subject to change at any time without notice. It is for informational purposes only and shall not be incorporated into any contract or other commitment. Splunk undertakes no obligation either to develop the features or functionality described or to include any such feature or functionality in a future release.</a:t>
            </a:r>
          </a:p>
          <a:p>
            <a:pPr>
              <a:lnSpc>
                <a:spcPct val="114000"/>
              </a:lnSpc>
              <a:spcAft>
                <a:spcPts val="900"/>
              </a:spcAft>
            </a:pPr>
            <a:r>
              <a:rPr lang="en-US" sz="788" dirty="0"/>
              <a:t>Splunk, Splunk&gt;, Listen to Your Data, The Engine for Machine Data, Splunk Cloud, Splunk Light and SPL are trademarks and registered trademarks of Splunk Inc. in the United States and other countries. All other brand names, product names, or trademarks belong to their respective owners. © 2017 Splunk Inc. All rights reserved.</a:t>
            </a:r>
          </a:p>
        </p:txBody>
      </p:sp>
      <p:sp>
        <p:nvSpPr>
          <p:cNvPr id="11" name="Title 1"/>
          <p:cNvSpPr txBox="1">
            <a:spLocks/>
          </p:cNvSpPr>
          <p:nvPr/>
        </p:nvSpPr>
        <p:spPr>
          <a:xfrm>
            <a:off x="342047" y="232795"/>
            <a:ext cx="8459906" cy="332690"/>
          </a:xfrm>
          <a:prstGeom prst="rect">
            <a:avLst/>
          </a:prstGeom>
        </p:spPr>
        <p:txBody>
          <a:bodyPr vert="horz" lIns="0" tIns="61722" rIns="0" bIns="0" rtlCol="0" anchor="t" anchorCtr="0">
            <a:noAutofit/>
          </a:bodyPr>
          <a:lstStyle>
            <a:lvl1pPr algn="ctr" defTabSz="914400" rtl="0" eaLnBrk="1" latinLnBrk="0" hangingPunct="1">
              <a:lnSpc>
                <a:spcPct val="86000"/>
              </a:lnSpc>
              <a:spcBef>
                <a:spcPct val="0"/>
              </a:spcBef>
              <a:buNone/>
              <a:tabLst>
                <a:tab pos="3602038" algn="l"/>
              </a:tabLst>
              <a:defRPr sz="3600" b="1" kern="1200">
                <a:solidFill>
                  <a:schemeClr val="tx1"/>
                </a:solidFill>
                <a:latin typeface="+mj-lt"/>
                <a:ea typeface="+mj-ea"/>
                <a:cs typeface="+mj-cs"/>
              </a:defRPr>
            </a:lvl1pPr>
          </a:lstStyle>
          <a:p>
            <a:r>
              <a:rPr lang="en-US" sz="2700" dirty="0"/>
              <a:t>Forward-Looking Statements</a:t>
            </a:r>
          </a:p>
        </p:txBody>
      </p:sp>
      <p:sp>
        <p:nvSpPr>
          <p:cNvPr id="4" name="TextBox 3"/>
          <p:cNvSpPr txBox="1"/>
          <p:nvPr/>
        </p:nvSpPr>
        <p:spPr>
          <a:xfrm>
            <a:off x="1678676" y="-289359"/>
            <a:ext cx="5786649" cy="276999"/>
          </a:xfrm>
          <a:prstGeom prst="rect">
            <a:avLst/>
          </a:prstGeom>
          <a:noFill/>
        </p:spPr>
        <p:txBody>
          <a:bodyPr wrap="none" lIns="0" tIns="0" rIns="0" bIns="0" rtlCol="0">
            <a:spAutoFit/>
          </a:bodyPr>
          <a:lstStyle/>
          <a:p>
            <a:pPr algn="ctr"/>
            <a:r>
              <a:rPr lang="en-US" sz="1800" b="1" dirty="0">
                <a:solidFill>
                  <a:srgbClr val="C00000"/>
                </a:solidFill>
              </a:rPr>
              <a:t>THIS SLIDE IS REQUIRED FOR</a:t>
            </a:r>
            <a:r>
              <a:rPr lang="en-US" sz="1800" b="1" baseline="0" dirty="0">
                <a:solidFill>
                  <a:srgbClr val="C00000"/>
                </a:solidFill>
              </a:rPr>
              <a:t> ALL 3</a:t>
            </a:r>
            <a:r>
              <a:rPr lang="en-US" sz="1800" b="1" baseline="30000" dirty="0">
                <a:solidFill>
                  <a:srgbClr val="C00000"/>
                </a:solidFill>
              </a:rPr>
              <a:t>RD</a:t>
            </a:r>
            <a:r>
              <a:rPr lang="en-US" sz="1800" b="1" baseline="0" dirty="0">
                <a:solidFill>
                  <a:srgbClr val="C00000"/>
                </a:solidFill>
              </a:rPr>
              <a:t> PARTY PRESENTATIONS.</a:t>
            </a:r>
            <a:endParaRPr lang="en-US" sz="1800" b="1" dirty="0">
              <a:solidFill>
                <a:srgbClr val="C00000"/>
              </a:solidFill>
            </a:endParaRPr>
          </a:p>
        </p:txBody>
      </p:sp>
      <p:sp>
        <p:nvSpPr>
          <p:cNvPr id="3" name="TextBox 2"/>
          <p:cNvSpPr txBox="1"/>
          <p:nvPr/>
        </p:nvSpPr>
        <p:spPr>
          <a:xfrm>
            <a:off x="-1" y="5577167"/>
            <a:ext cx="4457702" cy="2585323"/>
          </a:xfrm>
          <a:prstGeom prst="rect">
            <a:avLst/>
          </a:prstGeom>
          <a:noFill/>
        </p:spPr>
        <p:txBody>
          <a:bodyPr wrap="square" lIns="0" tIns="0" rIns="0" bIns="0" rtlCol="0">
            <a:spAutoFit/>
          </a:bodyPr>
          <a:lstStyle/>
          <a:p>
            <a:r>
              <a:rPr lang="en-US" sz="1200" b="1" i="0" dirty="0">
                <a:effectLst/>
              </a:rPr>
              <a:t>Presentations to Third-Parties </a:t>
            </a:r>
            <a:r>
              <a:rPr lang="en-US" sz="1200" b="0" i="0" dirty="0">
                <a:effectLst/>
              </a:rPr>
              <a:t>(i.e., non-Splunkers)</a:t>
            </a:r>
            <a:endParaRPr lang="en-US" sz="1200" b="0" i="0" dirty="0"/>
          </a:p>
          <a:p>
            <a:pPr marL="214313" lvl="0" indent="-214313">
              <a:buFont typeface="Arial" charset="0"/>
              <a:buChar char="•"/>
            </a:pPr>
            <a:r>
              <a:rPr lang="en-US" sz="1200" b="0" i="0" dirty="0">
                <a:effectLst/>
              </a:rPr>
              <a:t>When presenting to third</a:t>
            </a:r>
            <a:r>
              <a:rPr lang="en-US" sz="1200" b="0" i="0" baseline="0" dirty="0">
                <a:effectLst/>
              </a:rPr>
              <a:t> parties, this </a:t>
            </a:r>
            <a:r>
              <a:rPr lang="en-US" sz="1200" b="0" i="0" dirty="0">
                <a:effectLst/>
              </a:rPr>
              <a:t>slide must</a:t>
            </a:r>
            <a:r>
              <a:rPr lang="en-US" sz="1200" b="0" i="0" baseline="0" dirty="0">
                <a:effectLst/>
              </a:rPr>
              <a:t> be included immediately after the title slide.</a:t>
            </a:r>
            <a:endParaRPr lang="en-US" sz="1350" b="0" i="0" kern="1200" dirty="0">
              <a:solidFill>
                <a:schemeClr val="tx1"/>
              </a:solidFill>
              <a:effectLst/>
              <a:latin typeface="+mn-lt"/>
              <a:ea typeface="+mn-ea"/>
              <a:cs typeface="+mn-cs"/>
            </a:endParaRPr>
          </a:p>
          <a:p>
            <a:pPr marL="214313" lvl="0" indent="-214313">
              <a:buFont typeface="Arial" charset="0"/>
              <a:buChar char="•"/>
            </a:pPr>
            <a:r>
              <a:rPr lang="en-US" sz="1350" b="0" i="0" kern="1200" dirty="0">
                <a:solidFill>
                  <a:schemeClr val="tx1"/>
                </a:solidFill>
                <a:effectLst/>
                <a:latin typeface="+mn-lt"/>
                <a:ea typeface="+mn-ea"/>
                <a:cs typeface="+mn-cs"/>
              </a:rPr>
              <a:t>O</a:t>
            </a:r>
            <a:r>
              <a:rPr lang="en-US" sz="1200" b="0" i="0" dirty="0">
                <a:effectLst/>
              </a:rPr>
              <a:t>nly share confidential information on a “need-to-know” basis and make sure the audience members are bound by non-disclosure or confidentiality agreements. </a:t>
            </a:r>
          </a:p>
          <a:p>
            <a:pPr marL="214313" lvl="0" indent="-214313">
              <a:buFont typeface="Arial" charset="0"/>
              <a:buChar char="•"/>
            </a:pPr>
            <a:r>
              <a:rPr lang="en-US" sz="1350" b="0" i="0" dirty="0">
                <a:effectLst/>
              </a:rPr>
              <a:t>Before disclosing any customer or other third party names, logos or use cases, confirm with Marketing that we have the right consents.</a:t>
            </a:r>
            <a:r>
              <a:rPr lang="en-US" sz="1200" b="0" i="0" dirty="0">
                <a:effectLst/>
              </a:rPr>
              <a:t> </a:t>
            </a:r>
          </a:p>
          <a:p>
            <a:pPr marL="214313" lvl="0" indent="-214313">
              <a:buFont typeface="Arial" charset="0"/>
              <a:buChar char="•"/>
            </a:pPr>
            <a:r>
              <a:rPr lang="en-US" sz="1350" b="0" i="0" dirty="0">
                <a:effectLst/>
              </a:rPr>
              <a:t>Don’t bash the competition. If making comparisons between Splunk and our competitors, stick to the facts.</a:t>
            </a:r>
            <a:r>
              <a:rPr lang="en-US" sz="1200" b="0" i="0" dirty="0">
                <a:effectLst/>
              </a:rPr>
              <a:t> </a:t>
            </a:r>
          </a:p>
          <a:p>
            <a:pPr marL="214313" lvl="0" indent="-214313">
              <a:buFont typeface="Arial" charset="0"/>
              <a:buChar char="•"/>
            </a:pPr>
            <a:r>
              <a:rPr lang="en-US" sz="1350" b="0" i="0" dirty="0">
                <a:effectLst/>
              </a:rPr>
              <a:t>Make sure all statements are not overstated and are supported by facts.</a:t>
            </a:r>
            <a:r>
              <a:rPr lang="en-US" sz="1200" b="0" i="0" dirty="0">
                <a:effectLst/>
              </a:rPr>
              <a:t> </a:t>
            </a:r>
          </a:p>
        </p:txBody>
      </p:sp>
      <p:sp>
        <p:nvSpPr>
          <p:cNvPr id="6" name="TextBox 5"/>
          <p:cNvSpPr txBox="1"/>
          <p:nvPr/>
        </p:nvSpPr>
        <p:spPr>
          <a:xfrm>
            <a:off x="4881282" y="5577166"/>
            <a:ext cx="4457702" cy="1523494"/>
          </a:xfrm>
          <a:prstGeom prst="rect">
            <a:avLst/>
          </a:prstGeom>
          <a:noFill/>
        </p:spPr>
        <p:txBody>
          <a:bodyPr wrap="square" lIns="0" tIns="0" rIns="0" bIns="0" rtlCol="0">
            <a:spAutoFit/>
          </a:bodyPr>
          <a:lstStyle/>
          <a:p>
            <a:pPr lvl="0"/>
            <a:r>
              <a:rPr lang="en-US" sz="1350" b="1" kern="1200" dirty="0">
                <a:solidFill>
                  <a:schemeClr val="tx1"/>
                </a:solidFill>
                <a:effectLst/>
                <a:latin typeface="+mn-lt"/>
                <a:ea typeface="+mn-ea"/>
                <a:cs typeface="+mn-cs"/>
              </a:rPr>
              <a:t>Confidential</a:t>
            </a:r>
            <a:r>
              <a:rPr lang="en-US" sz="1350" b="1" kern="1200" baseline="0" dirty="0">
                <a:solidFill>
                  <a:schemeClr val="tx1"/>
                </a:solidFill>
                <a:effectLst/>
                <a:latin typeface="+mn-lt"/>
                <a:ea typeface="+mn-ea"/>
                <a:cs typeface="+mn-cs"/>
              </a:rPr>
              <a:t> Information</a:t>
            </a:r>
            <a:endParaRPr lang="en-US" sz="1350" b="1" kern="1200" dirty="0">
              <a:solidFill>
                <a:schemeClr val="tx1"/>
              </a:solidFill>
              <a:effectLst/>
              <a:latin typeface="+mn-lt"/>
              <a:ea typeface="+mn-ea"/>
              <a:cs typeface="+mn-cs"/>
            </a:endParaRPr>
          </a:p>
          <a:p>
            <a:pPr marL="214313" lvl="0" indent="-214313">
              <a:buFont typeface="Arial" charset="0"/>
              <a:buChar char="•"/>
            </a:pPr>
            <a:r>
              <a:rPr lang="en-US" sz="1350" kern="1200" dirty="0">
                <a:solidFill>
                  <a:schemeClr val="tx1"/>
                </a:solidFill>
                <a:effectLst/>
                <a:latin typeface="+mn-lt"/>
                <a:ea typeface="+mn-ea"/>
                <a:cs typeface="+mn-cs"/>
              </a:rPr>
              <a:t>I</a:t>
            </a:r>
            <a:r>
              <a:rPr lang="en-US" sz="1200" dirty="0">
                <a:effectLst/>
              </a:rPr>
              <a:t>f the presentation contains confidential information, a confidentiality notice must appear on every slide.</a:t>
            </a:r>
            <a:r>
              <a:rPr lang="en-US" sz="1200" baseline="0" dirty="0">
                <a:effectLst/>
              </a:rPr>
              <a:t> Please contact </a:t>
            </a:r>
            <a:r>
              <a:rPr lang="en-US" sz="1200" baseline="0" dirty="0">
                <a:effectLst/>
                <a:hlinkClick r:id="rId2"/>
              </a:rPr>
              <a:t>powerpoint@splunk.com</a:t>
            </a:r>
            <a:r>
              <a:rPr lang="en-US" sz="1200" baseline="0" dirty="0">
                <a:effectLst/>
              </a:rPr>
              <a:t> for help implementing this notice: Confidential information. Do not distribute.</a:t>
            </a:r>
            <a:endParaRPr lang="en-US" sz="1200" dirty="0">
              <a:effectLst/>
            </a:endParaRPr>
          </a:p>
          <a:p>
            <a:pPr marL="214313" indent="-214313">
              <a:buFont typeface="Arial" charset="0"/>
              <a:buChar char="•"/>
            </a:pPr>
            <a:r>
              <a:rPr lang="en-US" sz="1200" dirty="0">
                <a:effectLst/>
              </a:rPr>
              <a:t>Examples of confidential information:</a:t>
            </a:r>
            <a:r>
              <a:rPr lang="en-US" sz="1200" baseline="0" dirty="0">
                <a:effectLst/>
              </a:rPr>
              <a:t>  </a:t>
            </a:r>
            <a:r>
              <a:rPr lang="en-US" sz="1200" dirty="0">
                <a:effectLst/>
              </a:rPr>
              <a:t>financial results, strategic business and marketing plans, product launches and roadmaps, customer lists and use cases. </a:t>
            </a:r>
          </a:p>
        </p:txBody>
      </p:sp>
      <p:sp>
        <p:nvSpPr>
          <p:cNvPr id="5" name="TextBox 4"/>
          <p:cNvSpPr txBox="1"/>
          <p:nvPr/>
        </p:nvSpPr>
        <p:spPr>
          <a:xfrm>
            <a:off x="3148209" y="5234269"/>
            <a:ext cx="2807243" cy="276999"/>
          </a:xfrm>
          <a:prstGeom prst="rect">
            <a:avLst/>
          </a:prstGeom>
          <a:noFill/>
        </p:spPr>
        <p:txBody>
          <a:bodyPr wrap="none" lIns="0" tIns="0" rIns="0" bIns="0" rtlCol="0">
            <a:spAutoFit/>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i="0" dirty="0">
                <a:solidFill>
                  <a:srgbClr val="C00000"/>
                </a:solidFill>
              </a:rPr>
              <a:t>NOTICE </a:t>
            </a:r>
            <a:r>
              <a:rPr lang="en-US" sz="1800" b="1" i="0" baseline="0" dirty="0">
                <a:solidFill>
                  <a:srgbClr val="C00000"/>
                </a:solidFill>
              </a:rPr>
              <a:t>FROM SPLUNK</a:t>
            </a:r>
            <a:r>
              <a:rPr lang="en-US" sz="1800" b="1" i="0" dirty="0">
                <a:solidFill>
                  <a:srgbClr val="C00000"/>
                </a:solidFill>
              </a:rPr>
              <a:t> LEGAL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Grid">
    <p:spTree>
      <p:nvGrpSpPr>
        <p:cNvPr id="1" name=""/>
        <p:cNvGrpSpPr/>
        <p:nvPr/>
      </p:nvGrpSpPr>
      <p:grpSpPr>
        <a:xfrm>
          <a:off x="0" y="0"/>
          <a:ext cx="0" cy="0"/>
          <a:chOff x="0" y="0"/>
          <a:chExt cx="0" cy="0"/>
        </a:xfrm>
      </p:grpSpPr>
      <p:grpSp>
        <p:nvGrpSpPr>
          <p:cNvPr id="99" name="Group 98"/>
          <p:cNvGrpSpPr/>
          <p:nvPr/>
        </p:nvGrpSpPr>
        <p:grpSpPr bwMode="blackGray">
          <a:xfrm>
            <a:off x="-5" y="1"/>
            <a:ext cx="9144006" cy="5143502"/>
            <a:chOff x="-7" y="0"/>
            <a:chExt cx="12192008" cy="6858003"/>
          </a:xfrm>
        </p:grpSpPr>
        <p:grpSp>
          <p:nvGrpSpPr>
            <p:cNvPr id="100" name="Group 99"/>
            <p:cNvGrpSpPr/>
            <p:nvPr/>
          </p:nvGrpSpPr>
          <p:grpSpPr bwMode="blackGray">
            <a:xfrm>
              <a:off x="-7" y="0"/>
              <a:ext cx="12192008" cy="6858003"/>
              <a:chOff x="-7" y="0"/>
              <a:chExt cx="12192008" cy="6858003"/>
            </a:xfrm>
            <a:solidFill>
              <a:srgbClr val="7030A0">
                <a:alpha val="10000"/>
              </a:srgbClr>
            </a:solidFill>
          </p:grpSpPr>
          <p:sp>
            <p:nvSpPr>
              <p:cNvPr id="141" name="Rectangle 140"/>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2" name="Rectangle 141"/>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3" name="Rectangle 142"/>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4" name="Rectangle 143"/>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45" name="Rectangle 144"/>
              <p:cNvSpPr/>
              <p:nvPr/>
            </p:nvSpPr>
            <p:spPr bwMode="blackGray">
              <a:xfrm rot="5400000">
                <a:off x="5872035" y="-4223457"/>
                <a:ext cx="447930"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101" name="Group 100"/>
            <p:cNvGrpSpPr/>
            <p:nvPr/>
          </p:nvGrpSpPr>
          <p:grpSpPr bwMode="blackGray">
            <a:xfrm>
              <a:off x="456062" y="304801"/>
              <a:ext cx="11279875" cy="5599075"/>
              <a:chOff x="0" y="304801"/>
              <a:chExt cx="12192000" cy="5599075"/>
            </a:xfrm>
          </p:grpSpPr>
          <p:cxnSp>
            <p:nvCxnSpPr>
              <p:cNvPr id="115" name="Straight Connector 114"/>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bwMode="blackGray">
            <a:xfrm>
              <a:off x="456062" y="304801"/>
              <a:ext cx="11277720" cy="5599075"/>
              <a:chOff x="456062" y="304801"/>
              <a:chExt cx="11277720" cy="5817450"/>
            </a:xfrm>
          </p:grpSpPr>
          <p:sp>
            <p:nvSpPr>
              <p:cNvPr id="103" name="Rectangle 102"/>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4" name="Rectangle 103"/>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5" name="Rectangle 104"/>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6" name="Rectangle 105"/>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7" name="Rectangle 106"/>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8" name="Rectangle 107"/>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09" name="Rectangle 108"/>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0" name="Rectangle 109"/>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1" name="Rectangle 110"/>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2" name="Rectangle 111"/>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3" name="Rectangle 112"/>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114" name="Rectangle 113"/>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id and text sizing">
    <p:spTree>
      <p:nvGrpSpPr>
        <p:cNvPr id="1" name=""/>
        <p:cNvGrpSpPr/>
        <p:nvPr/>
      </p:nvGrpSpPr>
      <p:grpSpPr>
        <a:xfrm>
          <a:off x="0" y="0"/>
          <a:ext cx="0" cy="0"/>
          <a:chOff x="0" y="0"/>
          <a:chExt cx="0" cy="0"/>
        </a:xfrm>
      </p:grpSpPr>
      <p:grpSp>
        <p:nvGrpSpPr>
          <p:cNvPr id="54" name="Group 53"/>
          <p:cNvGrpSpPr/>
          <p:nvPr/>
        </p:nvGrpSpPr>
        <p:grpSpPr bwMode="blackGray">
          <a:xfrm>
            <a:off x="-5" y="1"/>
            <a:ext cx="9144006" cy="5143502"/>
            <a:chOff x="-7" y="0"/>
            <a:chExt cx="12192008" cy="6858003"/>
          </a:xfrm>
        </p:grpSpPr>
        <p:grpSp>
          <p:nvGrpSpPr>
            <p:cNvPr id="55" name="Group 54"/>
            <p:cNvGrpSpPr/>
            <p:nvPr/>
          </p:nvGrpSpPr>
          <p:grpSpPr bwMode="blackGray">
            <a:xfrm>
              <a:off x="-7" y="0"/>
              <a:ext cx="12192008" cy="6858003"/>
              <a:chOff x="-7" y="0"/>
              <a:chExt cx="12192008" cy="6858003"/>
            </a:xfrm>
            <a:solidFill>
              <a:srgbClr val="7030A0">
                <a:alpha val="10000"/>
              </a:srgbClr>
            </a:solidFill>
          </p:grpSpPr>
          <p:sp>
            <p:nvSpPr>
              <p:cNvPr id="96" name="Rectangle 95"/>
              <p:cNvSpPr/>
              <p:nvPr/>
            </p:nvSpPr>
            <p:spPr bwMode="blackGray">
              <a:xfrm>
                <a:off x="-1"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7" name="Rectangle 96"/>
              <p:cNvSpPr/>
              <p:nvPr/>
            </p:nvSpPr>
            <p:spPr bwMode="blackGray">
              <a:xfrm>
                <a:off x="11735937" y="0"/>
                <a:ext cx="4560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8" name="Rectangle 97"/>
              <p:cNvSpPr/>
              <p:nvPr/>
            </p:nvSpPr>
            <p:spPr bwMode="blackGray">
              <a:xfrm rot="5400000">
                <a:off x="5940803" y="-5940802"/>
                <a:ext cx="310394" cy="12192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99" name="Rectangle 98"/>
              <p:cNvSpPr/>
              <p:nvPr/>
            </p:nvSpPr>
            <p:spPr bwMode="blackGray">
              <a:xfrm rot="5400000">
                <a:off x="5618932" y="284938"/>
                <a:ext cx="954126" cy="12192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nvGrpSpPr>
            <p:cNvPr id="56" name="Group 55"/>
            <p:cNvGrpSpPr/>
            <p:nvPr/>
          </p:nvGrpSpPr>
          <p:grpSpPr bwMode="blackGray">
            <a:xfrm>
              <a:off x="456062" y="304801"/>
              <a:ext cx="11279875" cy="5599075"/>
              <a:chOff x="0" y="304801"/>
              <a:chExt cx="12192000" cy="5599075"/>
            </a:xfrm>
          </p:grpSpPr>
          <p:cxnSp>
            <p:nvCxnSpPr>
              <p:cNvPr id="70" name="Straight Connector 69"/>
              <p:cNvCxnSpPr/>
              <p:nvPr/>
            </p:nvCxnSpPr>
            <p:spPr bwMode="blackGray">
              <a:xfrm>
                <a:off x="0" y="52876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blackGray">
              <a:xfrm>
                <a:off x="0" y="30480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blackGray">
              <a:xfrm>
                <a:off x="0" y="75272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blackGray">
              <a:xfrm>
                <a:off x="0" y="97669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blackGray">
              <a:xfrm>
                <a:off x="0" y="120065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blackGray">
              <a:xfrm>
                <a:off x="0" y="142461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blackGray">
              <a:xfrm>
                <a:off x="0" y="164857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blackGray">
              <a:xfrm>
                <a:off x="0" y="187254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blackGray">
              <a:xfrm>
                <a:off x="0" y="209650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blackGray">
              <a:xfrm>
                <a:off x="0" y="232046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bwMode="blackGray">
              <a:xfrm>
                <a:off x="0" y="254443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bwMode="blackGray">
              <a:xfrm>
                <a:off x="0" y="299235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blackGray">
              <a:xfrm>
                <a:off x="0" y="276839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bwMode="blackGray">
              <a:xfrm>
                <a:off x="0" y="344028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blackGray">
              <a:xfrm>
                <a:off x="0" y="321632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blackGray">
              <a:xfrm>
                <a:off x="0" y="366424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blackGray">
              <a:xfrm>
                <a:off x="0" y="3888209"/>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blackGray">
              <a:xfrm>
                <a:off x="0" y="4112172"/>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blackGray">
              <a:xfrm>
                <a:off x="0" y="4336135"/>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blackGray">
              <a:xfrm>
                <a:off x="0" y="4560098"/>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bwMode="blackGray">
              <a:xfrm>
                <a:off x="0" y="4784061"/>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bwMode="blackGray">
              <a:xfrm>
                <a:off x="0" y="5008024"/>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bwMode="blackGray">
              <a:xfrm>
                <a:off x="0" y="5231987"/>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bwMode="blackGray">
              <a:xfrm>
                <a:off x="0" y="5455950"/>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blackGray">
              <a:xfrm>
                <a:off x="0" y="5903876"/>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blackGray">
              <a:xfrm>
                <a:off x="0" y="5679913"/>
                <a:ext cx="12192000"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bwMode="blackGray">
            <a:xfrm>
              <a:off x="456062" y="304801"/>
              <a:ext cx="11277720" cy="5599075"/>
              <a:chOff x="456062" y="304801"/>
              <a:chExt cx="11277720" cy="5817450"/>
            </a:xfrm>
          </p:grpSpPr>
          <p:sp>
            <p:nvSpPr>
              <p:cNvPr id="58" name="Rectangle 57"/>
              <p:cNvSpPr/>
              <p:nvPr/>
            </p:nvSpPr>
            <p:spPr bwMode="blackGray">
              <a:xfrm>
                <a:off x="7138185"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9" name="Rectangle 58"/>
              <p:cNvSpPr/>
              <p:nvPr/>
            </p:nvSpPr>
            <p:spPr bwMode="blackGray">
              <a:xfrm>
                <a:off x="5229007"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0" name="Rectangle 59"/>
              <p:cNvSpPr/>
              <p:nvPr/>
            </p:nvSpPr>
            <p:spPr bwMode="blackGray">
              <a:xfrm>
                <a:off x="4274418"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1" name="Rectangle 60"/>
              <p:cNvSpPr/>
              <p:nvPr/>
            </p:nvSpPr>
            <p:spPr bwMode="blackGray">
              <a:xfrm>
                <a:off x="3319829"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2" name="Rectangle 61"/>
              <p:cNvSpPr/>
              <p:nvPr/>
            </p:nvSpPr>
            <p:spPr bwMode="blackGray">
              <a:xfrm>
                <a:off x="2365240"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3" name="Rectangle 62"/>
              <p:cNvSpPr/>
              <p:nvPr/>
            </p:nvSpPr>
            <p:spPr bwMode="blackGray">
              <a:xfrm>
                <a:off x="1410651"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4" name="Rectangle 63"/>
              <p:cNvSpPr/>
              <p:nvPr/>
            </p:nvSpPr>
            <p:spPr bwMode="blackGray">
              <a:xfrm>
                <a:off x="45606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5" name="Rectangle 64"/>
              <p:cNvSpPr/>
              <p:nvPr/>
            </p:nvSpPr>
            <p:spPr bwMode="blackGray">
              <a:xfrm>
                <a:off x="6183596"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6" name="Rectangle 65"/>
              <p:cNvSpPr/>
              <p:nvPr/>
            </p:nvSpPr>
            <p:spPr bwMode="blackGray">
              <a:xfrm>
                <a:off x="8092774"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7" name="Rectangle 66"/>
              <p:cNvSpPr/>
              <p:nvPr/>
            </p:nvSpPr>
            <p:spPr bwMode="blackGray">
              <a:xfrm>
                <a:off x="9047363"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8" name="Rectangle 67"/>
              <p:cNvSpPr/>
              <p:nvPr/>
            </p:nvSpPr>
            <p:spPr bwMode="blackGray">
              <a:xfrm>
                <a:off x="1000195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69" name="Rectangle 68"/>
              <p:cNvSpPr/>
              <p:nvPr/>
            </p:nvSpPr>
            <p:spPr bwMode="blackGray">
              <a:xfrm>
                <a:off x="10956542" y="304801"/>
                <a:ext cx="777240" cy="5817450"/>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grpSp>
      </p:grpSp>
      <p:sp>
        <p:nvSpPr>
          <p:cNvPr id="3" name="TextBox 2"/>
          <p:cNvSpPr txBox="1"/>
          <p:nvPr/>
        </p:nvSpPr>
        <p:spPr>
          <a:xfrm>
            <a:off x="260430" y="190982"/>
            <a:ext cx="1691297" cy="323165"/>
          </a:xfrm>
          <a:prstGeom prst="rect">
            <a:avLst/>
          </a:prstGeom>
          <a:noFill/>
        </p:spPr>
        <p:txBody>
          <a:bodyPr wrap="none" rtlCol="0">
            <a:spAutoFit/>
          </a:bodyPr>
          <a:lstStyle/>
          <a:p>
            <a:r>
              <a:rPr lang="en-US" sz="1500"/>
              <a:t>Grid</a:t>
            </a:r>
            <a:r>
              <a:rPr lang="en-US" sz="1500" baseline="0"/>
              <a:t> and Text sizing</a:t>
            </a:r>
            <a:endParaRPr lang="en-US" sz="1500" dirty="0"/>
          </a:p>
        </p:txBody>
      </p:sp>
      <p:sp>
        <p:nvSpPr>
          <p:cNvPr id="52" name="TextBox 51"/>
          <p:cNvSpPr txBox="1"/>
          <p:nvPr/>
        </p:nvSpPr>
        <p:spPr>
          <a:xfrm>
            <a:off x="260429" y="843520"/>
            <a:ext cx="8554814" cy="3078022"/>
          </a:xfrm>
          <a:prstGeom prst="rect">
            <a:avLst/>
          </a:prstGeom>
          <a:noFill/>
        </p:spPr>
        <p:txBody>
          <a:bodyPr wrap="square" rtlCol="0">
            <a:spAutoFit/>
          </a:bodyPr>
          <a:lstStyle/>
          <a:p>
            <a:pPr>
              <a:lnSpc>
                <a:spcPct val="95000"/>
              </a:lnSpc>
              <a:spcBef>
                <a:spcPts val="450"/>
              </a:spcBef>
              <a:spcAft>
                <a:spcPts val="225"/>
              </a:spcAft>
            </a:pPr>
            <a:r>
              <a:rPr lang="en-US" sz="4500" dirty="0"/>
              <a:t>Section Titles, 60pt,</a:t>
            </a:r>
            <a:r>
              <a:rPr lang="en-US" sz="4500" baseline="0" dirty="0"/>
              <a:t> Black</a:t>
            </a:r>
            <a:endParaRPr lang="en-US" sz="4500" dirty="0"/>
          </a:p>
          <a:p>
            <a:pPr>
              <a:lnSpc>
                <a:spcPct val="95000"/>
              </a:lnSpc>
              <a:spcBef>
                <a:spcPts val="450"/>
              </a:spcBef>
              <a:spcAft>
                <a:spcPts val="225"/>
              </a:spcAft>
            </a:pPr>
            <a:r>
              <a:rPr lang="en-US" sz="2700" b="1" dirty="0"/>
              <a:t>Page</a:t>
            </a:r>
            <a:r>
              <a:rPr lang="en-US" sz="2700" b="1" baseline="0" dirty="0"/>
              <a:t> Titles, 36pt, Bold, Black</a:t>
            </a:r>
          </a:p>
          <a:p>
            <a:pPr>
              <a:lnSpc>
                <a:spcPct val="95000"/>
              </a:lnSpc>
              <a:spcBef>
                <a:spcPts val="450"/>
              </a:spcBef>
              <a:spcAft>
                <a:spcPts val="225"/>
              </a:spcAft>
            </a:pPr>
            <a:r>
              <a:rPr lang="en-US" sz="1800" baseline="0" dirty="0">
                <a:solidFill>
                  <a:schemeClr val="accent3"/>
                </a:solidFill>
              </a:rPr>
              <a:t>Sub Titles, 24pt, Gray 80% Accent 3</a:t>
            </a:r>
          </a:p>
          <a:p>
            <a:pPr>
              <a:lnSpc>
                <a:spcPct val="95000"/>
              </a:lnSpc>
              <a:spcBef>
                <a:spcPts val="450"/>
              </a:spcBef>
              <a:spcAft>
                <a:spcPts val="225"/>
              </a:spcAft>
            </a:pPr>
            <a:endParaRPr lang="en-US" sz="1800" baseline="0" dirty="0">
              <a:solidFill>
                <a:schemeClr val="accent3"/>
              </a:solidFill>
            </a:endParaRPr>
          </a:p>
          <a:p>
            <a:pPr>
              <a:lnSpc>
                <a:spcPct val="95000"/>
              </a:lnSpc>
              <a:spcBef>
                <a:spcPts val="450"/>
              </a:spcBef>
              <a:spcAft>
                <a:spcPts val="225"/>
              </a:spcAft>
            </a:pPr>
            <a:r>
              <a:rPr lang="en-US" sz="1800" baseline="0" dirty="0"/>
              <a:t>Standard Text, 24pt, Black</a:t>
            </a:r>
          </a:p>
          <a:p>
            <a:pPr>
              <a:lnSpc>
                <a:spcPct val="95000"/>
              </a:lnSpc>
              <a:spcBef>
                <a:spcPts val="450"/>
              </a:spcBef>
              <a:spcAft>
                <a:spcPts val="225"/>
              </a:spcAft>
            </a:pPr>
            <a:r>
              <a:rPr lang="en-US" sz="1500" baseline="0" dirty="0"/>
              <a:t>Standard Text, 20pt, Black</a:t>
            </a:r>
          </a:p>
          <a:p>
            <a:pPr>
              <a:lnSpc>
                <a:spcPct val="95000"/>
              </a:lnSpc>
              <a:spcBef>
                <a:spcPts val="450"/>
              </a:spcBef>
              <a:spcAft>
                <a:spcPts val="225"/>
              </a:spcAft>
            </a:pPr>
            <a:r>
              <a:rPr lang="en-US" sz="1200" baseline="0" dirty="0"/>
              <a:t>Standard Text, 16pt, Black</a:t>
            </a:r>
          </a:p>
          <a:p>
            <a:endParaRPr lang="en-US" sz="1200" dirty="0"/>
          </a:p>
        </p:txBody>
      </p:sp>
      <p:sp>
        <p:nvSpPr>
          <p:cNvPr id="53" name="TextBox 52"/>
          <p:cNvSpPr txBox="1"/>
          <p:nvPr/>
        </p:nvSpPr>
        <p:spPr>
          <a:xfrm>
            <a:off x="320449" y="4174883"/>
            <a:ext cx="4785734" cy="369332"/>
          </a:xfrm>
          <a:prstGeom prst="rect">
            <a:avLst/>
          </a:prstGeom>
          <a:noFill/>
        </p:spPr>
        <p:txBody>
          <a:bodyPr wrap="none" rtlCol="0">
            <a:spAutoFit/>
          </a:bodyPr>
          <a:lstStyle/>
          <a:p>
            <a:r>
              <a:rPr lang="en-US" sz="1800" b="0" dirty="0"/>
              <a:t>Text</a:t>
            </a:r>
            <a:r>
              <a:rPr lang="en-US" sz="1800" b="0" baseline="0" dirty="0"/>
              <a:t> sizes:   </a:t>
            </a:r>
            <a:r>
              <a:rPr lang="en-US" sz="1800" b="0" dirty="0">
                <a:solidFill>
                  <a:schemeClr val="tx1"/>
                </a:solidFill>
              </a:rPr>
              <a:t>60    48     36     28     24     20    16   14</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2" name="Rectangle 1"/>
          <p:cNvSpPr/>
          <p:nvPr/>
        </p:nvSpPr>
        <p:spPr bwMode="ltGray">
          <a:xfrm>
            <a:off x="504518" y="529390"/>
            <a:ext cx="8134965" cy="4090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err="1">
              <a:solidFill>
                <a:schemeClr val="bg1"/>
              </a:solidFill>
            </a:endParaRPr>
          </a:p>
        </p:txBody>
      </p:sp>
      <p:sp>
        <p:nvSpPr>
          <p:cNvPr id="52" name="TextBox 51"/>
          <p:cNvSpPr txBox="1"/>
          <p:nvPr/>
        </p:nvSpPr>
        <p:spPr bwMode="ltGray">
          <a:xfrm>
            <a:off x="829818" y="1591493"/>
            <a:ext cx="7484364" cy="2065950"/>
          </a:xfrm>
          <a:prstGeom prst="rect">
            <a:avLst/>
          </a:prstGeom>
          <a:noFill/>
        </p:spPr>
        <p:txBody>
          <a:bodyPr wrap="square" rtlCol="0">
            <a:spAutoFit/>
          </a:bodyPr>
          <a:lstStyle/>
          <a:p>
            <a:pPr algn="ctr">
              <a:lnSpc>
                <a:spcPct val="95000"/>
              </a:lnSpc>
              <a:spcBef>
                <a:spcPts val="450"/>
              </a:spcBef>
              <a:spcAft>
                <a:spcPts val="225"/>
              </a:spcAft>
            </a:pPr>
            <a:r>
              <a:rPr lang="en-US" sz="4500" dirty="0">
                <a:solidFill>
                  <a:schemeClr val="bg1"/>
                </a:solidFill>
              </a:rPr>
              <a:t>All master slides after this are </a:t>
            </a:r>
            <a:r>
              <a:rPr lang="en-US" sz="4500" b="1" dirty="0">
                <a:solidFill>
                  <a:schemeClr val="bg1"/>
                </a:solidFill>
              </a:rPr>
              <a:t>not</a:t>
            </a:r>
            <a:r>
              <a:rPr lang="en-US" sz="4500" dirty="0">
                <a:solidFill>
                  <a:schemeClr val="bg1"/>
                </a:solidFill>
              </a:rPr>
              <a:t> part</a:t>
            </a:r>
            <a:r>
              <a:rPr lang="en-US" sz="4500" baseline="0" dirty="0">
                <a:solidFill>
                  <a:schemeClr val="bg1"/>
                </a:solidFill>
              </a:rPr>
              <a:t> of this template. </a:t>
            </a:r>
            <a:r>
              <a:rPr lang="en-US" sz="4500" dirty="0">
                <a:solidFill>
                  <a:schemeClr val="bg1"/>
                </a:solidFill>
              </a:rPr>
              <a:t>Please delete them.</a:t>
            </a:r>
            <a:endParaRPr lang="en-US" sz="1200" dirty="0">
              <a:solidFill>
                <a:schemeClr val="bg1"/>
              </a:solidFill>
            </a:endParaRPr>
          </a:p>
        </p:txBody>
      </p:sp>
      <p:sp>
        <p:nvSpPr>
          <p:cNvPr id="100" name="TextBox 99"/>
          <p:cNvSpPr txBox="1"/>
          <p:nvPr/>
        </p:nvSpPr>
        <p:spPr bwMode="ltGray">
          <a:xfrm>
            <a:off x="1036953" y="740259"/>
            <a:ext cx="7070094" cy="750205"/>
          </a:xfrm>
          <a:prstGeom prst="rect">
            <a:avLst/>
          </a:prstGeom>
          <a:noFill/>
        </p:spPr>
        <p:txBody>
          <a:bodyPr wrap="square" rtlCol="0">
            <a:spAutoFit/>
          </a:bodyPr>
          <a:lstStyle/>
          <a:p>
            <a:pPr algn="ctr">
              <a:lnSpc>
                <a:spcPct val="95000"/>
              </a:lnSpc>
              <a:spcBef>
                <a:spcPts val="450"/>
              </a:spcBef>
              <a:spcAft>
                <a:spcPts val="225"/>
              </a:spcAft>
            </a:pPr>
            <a:r>
              <a:rPr lang="en-US" sz="4500" b="1" dirty="0">
                <a:solidFill>
                  <a:schemeClr val="bg1"/>
                </a:solidFill>
              </a:rPr>
              <a:t>DO NOT USE</a:t>
            </a:r>
            <a:endParaRPr lang="en-US" sz="1200" b="1"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4716"/>
            <a:ext cx="4011930" cy="3393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790023" y="1034716"/>
            <a:ext cx="4011930" cy="33931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3"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Title 5"/>
          <p:cNvSpPr>
            <a:spLocks noGrp="1"/>
          </p:cNvSpPr>
          <p:nvPr>
            <p:ph type="title"/>
          </p:nvPr>
        </p:nvSpPr>
        <p:spPr>
          <a:xfrm>
            <a:off x="5035729" y="2126197"/>
            <a:ext cx="3705368" cy="857250"/>
          </a:xfrm>
        </p:spPr>
        <p:txBody>
          <a:bodyPr>
            <a:noAutofit/>
          </a:bodyPr>
          <a:lstStyle>
            <a:lvl1pPr algn="l">
              <a:defRPr sz="3000">
                <a:solidFill>
                  <a:schemeClr val="bg1"/>
                </a:solidFill>
              </a:defRPr>
            </a:lvl1pPr>
          </a:lstStyle>
          <a:p>
            <a:r>
              <a:rPr lang="en-US"/>
              <a:t>Click to edit Master title style</a:t>
            </a:r>
            <a:endParaRPr lang="en-US" dirty="0"/>
          </a:p>
        </p:txBody>
      </p:sp>
      <p:sp>
        <p:nvSpPr>
          <p:cNvPr id="16" name="Text Placeholder 15"/>
          <p:cNvSpPr>
            <a:spLocks noGrp="1"/>
          </p:cNvSpPr>
          <p:nvPr>
            <p:ph type="body" sz="quarter" idx="13"/>
          </p:nvPr>
        </p:nvSpPr>
        <p:spPr>
          <a:xfrm>
            <a:off x="5081583" y="3193256"/>
            <a:ext cx="3697422" cy="487561"/>
          </a:xfrm>
          <a:prstGeom prst="rect">
            <a:avLst/>
          </a:prstGeom>
        </p:spPr>
        <p:txBody>
          <a:bodyPr lIns="51426" tIns="25713" rIns="51426" bIns="25713">
            <a:normAutofit/>
          </a:bodyPr>
          <a:lstStyle>
            <a:lvl1pPr marL="0" indent="0">
              <a:buFontTx/>
              <a:buNone/>
              <a:defRPr sz="2000">
                <a:solidFill>
                  <a:schemeClr val="bg1"/>
                </a:solidFill>
              </a:defRPr>
            </a:lvl1pPr>
            <a:lvl2pPr marL="257129" indent="0">
              <a:buFontTx/>
              <a:buNone/>
              <a:defRPr>
                <a:solidFill>
                  <a:schemeClr val="bg1"/>
                </a:solidFill>
              </a:defRPr>
            </a:lvl2pPr>
            <a:lvl3pPr marL="553542" indent="0">
              <a:buFontTx/>
              <a:buNone/>
              <a:defRPr>
                <a:solidFill>
                  <a:schemeClr val="bg1"/>
                </a:solidFill>
              </a:defRPr>
            </a:lvl3pPr>
            <a:lvl4pPr marL="719962" indent="0">
              <a:buFontTx/>
              <a:buNone/>
              <a:defRPr>
                <a:solidFill>
                  <a:schemeClr val="bg1"/>
                </a:solidFill>
              </a:defRPr>
            </a:lvl4pPr>
            <a:lvl5pPr marL="647966" indent="0">
              <a:buFontTx/>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486862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16" name="Title 5"/>
          <p:cNvSpPr>
            <a:spLocks noGrp="1"/>
          </p:cNvSpPr>
          <p:nvPr>
            <p:ph type="title"/>
          </p:nvPr>
        </p:nvSpPr>
        <p:spPr>
          <a:xfrm>
            <a:off x="5035729" y="2126197"/>
            <a:ext cx="3705368" cy="857250"/>
          </a:xfrm>
        </p:spPr>
        <p:txBody>
          <a:bodyPr>
            <a:noAutofit/>
          </a:bodyPr>
          <a:lstStyle>
            <a:lvl1pPr algn="l">
              <a:defRPr sz="3000" baseline="0">
                <a:solidFill>
                  <a:schemeClr val="bg1"/>
                </a:solidFill>
              </a:defRPr>
            </a:lvl1pPr>
          </a:lstStyle>
          <a:p>
            <a:r>
              <a:rPr lang="en-US"/>
              <a:t>Click to edit Master title style</a:t>
            </a:r>
            <a:endParaRPr lang="en-US" dirty="0"/>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56700" cy="515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4"/>
          <p:cNvSpPr txBox="1">
            <a:spLocks noChangeArrowheads="1"/>
          </p:cNvSpPr>
          <p:nvPr userDrawn="1"/>
        </p:nvSpPr>
        <p:spPr bwMode="auto">
          <a:xfrm>
            <a:off x="6811963" y="2509838"/>
            <a:ext cx="103187"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51426" tIns="25713" rIns="51426" bIns="25713">
            <a:spAutoFit/>
          </a:bodyPr>
          <a:lstStyle>
            <a:lvl1pPr>
              <a:defRPr sz="1600">
                <a:solidFill>
                  <a:schemeClr val="tx1"/>
                </a:solidFill>
                <a:latin typeface="Calibri" charset="0"/>
                <a:ea typeface="ＭＳ Ｐゴシック" charset="0"/>
                <a:cs typeface="ＭＳ Ｐゴシック" charset="0"/>
              </a:defRPr>
            </a:lvl1pPr>
            <a:lvl2pPr marL="742950" indent="-285750">
              <a:defRPr sz="1600">
                <a:solidFill>
                  <a:schemeClr val="tx1"/>
                </a:solidFill>
                <a:latin typeface="Calibri" charset="0"/>
                <a:ea typeface="ＭＳ Ｐゴシック" charset="0"/>
              </a:defRPr>
            </a:lvl2pPr>
            <a:lvl3pPr marL="1143000" indent="-228600">
              <a:defRPr sz="1600">
                <a:solidFill>
                  <a:schemeClr val="tx1"/>
                </a:solidFill>
                <a:latin typeface="Calibri" charset="0"/>
                <a:ea typeface="ＭＳ Ｐゴシック" charset="0"/>
              </a:defRPr>
            </a:lvl3pPr>
            <a:lvl4pPr marL="1600200" indent="-228600">
              <a:defRPr sz="1600">
                <a:solidFill>
                  <a:schemeClr val="tx1"/>
                </a:solidFill>
                <a:latin typeface="Calibri" charset="0"/>
                <a:ea typeface="ＭＳ Ｐゴシック" charset="0"/>
              </a:defRPr>
            </a:lvl4pPr>
            <a:lvl5pPr marL="2057400" indent="-228600">
              <a:defRPr sz="1600">
                <a:solidFill>
                  <a:schemeClr val="tx1"/>
                </a:solidFill>
                <a:latin typeface="Calibri" charset="0"/>
                <a:ea typeface="ＭＳ Ｐゴシック" charset="0"/>
              </a:defRPr>
            </a:lvl5pPr>
            <a:lvl6pPr marL="2514600" indent="-228600" defTabSz="815975" fontAlgn="base">
              <a:spcBef>
                <a:spcPct val="0"/>
              </a:spcBef>
              <a:spcAft>
                <a:spcPct val="0"/>
              </a:spcAft>
              <a:defRPr sz="1600">
                <a:solidFill>
                  <a:schemeClr val="tx1"/>
                </a:solidFill>
                <a:latin typeface="Calibri" charset="0"/>
                <a:ea typeface="ＭＳ Ｐゴシック" charset="0"/>
              </a:defRPr>
            </a:lvl6pPr>
            <a:lvl7pPr marL="2971800" indent="-228600" defTabSz="815975" fontAlgn="base">
              <a:spcBef>
                <a:spcPct val="0"/>
              </a:spcBef>
              <a:spcAft>
                <a:spcPct val="0"/>
              </a:spcAft>
              <a:defRPr sz="1600">
                <a:solidFill>
                  <a:schemeClr val="tx1"/>
                </a:solidFill>
                <a:latin typeface="Calibri" charset="0"/>
                <a:ea typeface="ＭＳ Ｐゴシック" charset="0"/>
              </a:defRPr>
            </a:lvl7pPr>
            <a:lvl8pPr marL="3429000" indent="-228600" defTabSz="815975" fontAlgn="base">
              <a:spcBef>
                <a:spcPct val="0"/>
              </a:spcBef>
              <a:spcAft>
                <a:spcPct val="0"/>
              </a:spcAft>
              <a:defRPr sz="1600">
                <a:solidFill>
                  <a:schemeClr val="tx1"/>
                </a:solidFill>
                <a:latin typeface="Calibri" charset="0"/>
                <a:ea typeface="ＭＳ Ｐゴシック" charset="0"/>
              </a:defRPr>
            </a:lvl8pPr>
            <a:lvl9pPr marL="3886200" indent="-228600" defTabSz="815975" fontAlgn="base">
              <a:spcBef>
                <a:spcPct val="0"/>
              </a:spcBef>
              <a:spcAft>
                <a:spcPct val="0"/>
              </a:spcAft>
              <a:defRPr sz="1600">
                <a:solidFill>
                  <a:schemeClr val="tx1"/>
                </a:solidFill>
                <a:latin typeface="Calibri" charset="0"/>
                <a:ea typeface="ＭＳ Ｐゴシック" charset="0"/>
              </a:defRPr>
            </a:lvl9pPr>
          </a:lstStyle>
          <a:p>
            <a:endParaRPr lang="en-US"/>
          </a:p>
        </p:txBody>
      </p:sp>
      <p:pic>
        <p:nvPicPr>
          <p:cNvPr id="14" name="Picture 8" descr="logo_splunk_W.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500938" y="4470400"/>
            <a:ext cx="1317625" cy="388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383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143430" y="4767263"/>
            <a:ext cx="857140" cy="274637"/>
          </a:xfrm>
          <a:prstGeom prst="rect">
            <a:avLst/>
          </a:prstGeom>
        </p:spPr>
        <p:txBody>
          <a:bodyPr/>
          <a:lstStyle/>
          <a:p>
            <a:fld id="{4821D795-FE12-2247-BAA5-F1F065BE8D34}" type="slidenum">
              <a:rPr lang="en-US" smtClean="0"/>
              <a:pPr/>
              <a:t>‹#›</a:t>
            </a:fld>
            <a:endParaRPr lang="en-US" dirty="0"/>
          </a:p>
        </p:txBody>
      </p:sp>
    </p:spTree>
    <p:extLst>
      <p:ext uri="{BB962C8B-B14F-4D97-AF65-F5344CB8AC3E}">
        <p14:creationId xmlns:p14="http://schemas.microsoft.com/office/powerpoint/2010/main" val="52632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034716"/>
            <a:ext cx="4011930" cy="33931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790023" y="1034716"/>
            <a:ext cx="4011930" cy="33931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p:cNvPicPr>
          <p:nvPr/>
        </p:nvPicPr>
        <p:blipFill>
          <a:blip r:embed="rId2"/>
          <a:stretch>
            <a:fillRect/>
          </a:stretch>
        </p:blipFill>
        <p:spPr>
          <a:xfrm>
            <a:off x="7309676" y="4773881"/>
            <a:ext cx="1604772" cy="226314"/>
          </a:xfrm>
          <a:prstGeom prst="rect">
            <a:avLst/>
          </a:prstGeom>
        </p:spPr>
      </p:pic>
      <p:sp>
        <p:nvSpPr>
          <p:cNvPr id="10"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1" name="Subtitle 2"/>
          <p:cNvSpPr>
            <a:spLocks noGrp="1"/>
          </p:cNvSpPr>
          <p:nvPr>
            <p:ph type="subTitle" idx="13" hasCustomPrompt="1"/>
          </p:nvPr>
        </p:nvSpPr>
        <p:spPr>
          <a:xfrm>
            <a:off x="342048" y="660003"/>
            <a:ext cx="8459905" cy="205950"/>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568184"/>
            <a:ext cx="4011930" cy="28597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42048" y="232795"/>
            <a:ext cx="4011929" cy="674947"/>
          </a:xfrm>
        </p:spPr>
        <p:txBody>
          <a:bodyPr>
            <a:noAutofit/>
          </a:bodyPr>
          <a:lstStyle/>
          <a:p>
            <a:r>
              <a:rPr lang="en-US"/>
              <a:t>Subject: Slide Title</a:t>
            </a:r>
            <a:endParaRPr lang="en-US" dirty="0"/>
          </a:p>
        </p:txBody>
      </p:sp>
      <p:sp>
        <p:nvSpPr>
          <p:cNvPr id="6" name="Subtitle 2"/>
          <p:cNvSpPr>
            <a:spLocks noGrp="1"/>
          </p:cNvSpPr>
          <p:nvPr>
            <p:ph type="subTitle" idx="11" hasCustomPrompt="1"/>
          </p:nvPr>
        </p:nvSpPr>
        <p:spPr>
          <a:xfrm>
            <a:off x="342048" y="979041"/>
            <a:ext cx="4011929" cy="226545"/>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A Subhead Would Help </a:t>
            </a:r>
            <a:br>
              <a:rPr lang="en-US"/>
            </a:br>
            <a:r>
              <a:rPr lang="en-US"/>
              <a:t>Explain Context and Topic</a:t>
            </a:r>
            <a:endParaRPr lang="en-US" dirty="0"/>
          </a:p>
        </p:txBody>
      </p:sp>
      <p:sp>
        <p:nvSpPr>
          <p:cNvPr id="7" name="Content Placeholder 2"/>
          <p:cNvSpPr>
            <a:spLocks noGrp="1"/>
          </p:cNvSpPr>
          <p:nvPr>
            <p:ph sz="half" idx="12" hasCustomPrompt="1"/>
          </p:nvPr>
        </p:nvSpPr>
        <p:spPr>
          <a:xfrm>
            <a:off x="4790023" y="232795"/>
            <a:ext cx="4011930" cy="4195112"/>
          </a:xfrm>
          <a:prstGeom prst="rect">
            <a:avLst/>
          </a:prstGeom>
          <a:ln w="25400" cap="rnd">
            <a:solidFill>
              <a:schemeClr val="accent2"/>
            </a:solidFill>
          </a:ln>
        </p:spPr>
        <p:txBody>
          <a:bodyPr/>
          <a:lstStyle>
            <a:lvl1pPr>
              <a:defRPr baseline="0"/>
            </a:lvl1pPr>
          </a:lstStyle>
          <a:p>
            <a:pPr lvl="0"/>
            <a:r>
              <a:rPr lang="en-US" dirty="0"/>
              <a:t>Click on any of the icons below to insert a table, chart, smart graphic or image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 and Content – Dark">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047" y="1568184"/>
            <a:ext cx="4011930" cy="28597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42048" y="232795"/>
            <a:ext cx="4011929" cy="674947"/>
          </a:xfrm>
        </p:spPr>
        <p:txBody>
          <a:bodyPr>
            <a:noAutofit/>
          </a:bodyPr>
          <a:lstStyle/>
          <a:p>
            <a:r>
              <a:rPr lang="en-US" dirty="0"/>
              <a:t>Subject: Slide Title</a:t>
            </a:r>
          </a:p>
        </p:txBody>
      </p:sp>
      <p:sp>
        <p:nvSpPr>
          <p:cNvPr id="6" name="Subtitle 2"/>
          <p:cNvSpPr>
            <a:spLocks noGrp="1"/>
          </p:cNvSpPr>
          <p:nvPr>
            <p:ph type="subTitle" idx="11" hasCustomPrompt="1"/>
          </p:nvPr>
        </p:nvSpPr>
        <p:spPr>
          <a:xfrm>
            <a:off x="342048" y="979041"/>
            <a:ext cx="4011929" cy="226545"/>
          </a:xfrm>
        </p:spPr>
        <p:txBody>
          <a:bodyPr tIns="0"/>
          <a:lstStyle>
            <a:lvl1pPr marL="0" indent="0" algn="ctr">
              <a:buNone/>
              <a:defRPr sz="18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
        <p:nvSpPr>
          <p:cNvPr id="7" name="Content Placeholder 2"/>
          <p:cNvSpPr>
            <a:spLocks noGrp="1"/>
          </p:cNvSpPr>
          <p:nvPr>
            <p:ph sz="half" idx="12" hasCustomPrompt="1"/>
          </p:nvPr>
        </p:nvSpPr>
        <p:spPr>
          <a:xfrm>
            <a:off x="4790023" y="232794"/>
            <a:ext cx="4011930" cy="4195113"/>
          </a:xfrm>
          <a:prstGeom prst="rect">
            <a:avLst/>
          </a:prstGeom>
          <a:solidFill>
            <a:schemeClr val="tx1">
              <a:alpha val="15000"/>
            </a:schemeClr>
          </a:solidFill>
          <a:ln w="38100" cap="rnd">
            <a:solidFill>
              <a:schemeClr val="accent3"/>
            </a:solidFill>
          </a:ln>
        </p:spPr>
        <p:txBody>
          <a:bodyPr/>
          <a:lstStyle/>
          <a:p>
            <a:pPr lvl="0"/>
            <a:r>
              <a:rPr lang="en-US" dirty="0"/>
              <a:t>Click on any of the icons below to insert a table, chart, smart graphic or image</a:t>
            </a:r>
          </a:p>
        </p:txBody>
      </p:sp>
      <p:pic>
        <p:nvPicPr>
          <p:cNvPr id="9" name="Picture 8"/>
          <p:cNvPicPr>
            <a:picLocks/>
          </p:cNvPicPr>
          <p:nvPr/>
        </p:nvPicPr>
        <p:blipFill>
          <a:blip r:embed="rId2"/>
          <a:stretch>
            <a:fillRect/>
          </a:stretch>
        </p:blipFill>
        <p:spPr>
          <a:xfrm>
            <a:off x="7309676" y="4773881"/>
            <a:ext cx="1604772" cy="226314"/>
          </a:xfrm>
          <a:prstGeom prst="rect">
            <a:avLst/>
          </a:prstGeom>
        </p:spPr>
      </p:pic>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048" y="1050997"/>
            <a:ext cx="4016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790022" y="1050997"/>
            <a:ext cx="4011930" cy="50518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2"/>
          <p:cNvSpPr>
            <a:spLocks noGrp="1"/>
          </p:cNvSpPr>
          <p:nvPr>
            <p:ph sz="half" idx="10"/>
          </p:nvPr>
        </p:nvSpPr>
        <p:spPr>
          <a:xfrm>
            <a:off x="342047"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1"/>
          </p:nvPr>
        </p:nvSpPr>
        <p:spPr>
          <a:xfrm>
            <a:off x="4790022" y="1470978"/>
            <a:ext cx="4011930" cy="29569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hasCustomPrompt="1"/>
          </p:nvPr>
        </p:nvSpPr>
        <p:spPr>
          <a:xfrm>
            <a:off x="342047" y="232795"/>
            <a:ext cx="8459906" cy="332690"/>
          </a:xfrm>
        </p:spPr>
        <p:txBody>
          <a:bodyPr/>
          <a:lstStyle/>
          <a:p>
            <a:r>
              <a:rPr lang="en-US" dirty="0"/>
              <a:t>Subject: Slide Title</a:t>
            </a:r>
          </a:p>
        </p:txBody>
      </p:sp>
      <p:sp>
        <p:nvSpPr>
          <p:cNvPr id="12" name="Subtitle 2"/>
          <p:cNvSpPr>
            <a:spLocks noGrp="1"/>
          </p:cNvSpPr>
          <p:nvPr>
            <p:ph type="subTitle" idx="12" hasCustomPrompt="1"/>
          </p:nvPr>
        </p:nvSpPr>
        <p:spPr>
          <a:xfrm>
            <a:off x="342048" y="660003"/>
            <a:ext cx="8459905" cy="205950"/>
          </a:xfrm>
        </p:spPr>
        <p:txBody>
          <a:bodyPr tIns="0"/>
          <a:lstStyle>
            <a:lvl1pPr marL="0" indent="0" algn="ctr">
              <a:buNone/>
              <a:defRPr sz="1800">
                <a:solidFill>
                  <a:schemeClr val="accent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 Subhead Would Help Explain Context and Topic</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54"/>
          <a:stretch>
            <a:fillRect/>
          </a:stretch>
        </p:blipFill>
        <p:spPr>
          <a:xfrm>
            <a:off x="7309249" y="4776433"/>
            <a:ext cx="1605199" cy="223165"/>
          </a:xfrm>
          <a:prstGeom prst="rect">
            <a:avLst/>
          </a:prstGeom>
        </p:spPr>
      </p:pic>
      <p:pic>
        <p:nvPicPr>
          <p:cNvPr id="109" name="Picture 108"/>
          <p:cNvPicPr>
            <a:picLocks noChangeAspect="1"/>
          </p:cNvPicPr>
          <p:nvPr/>
        </p:nvPicPr>
        <p:blipFill>
          <a:blip r:embed="rId55"/>
          <a:stretch>
            <a:fillRect/>
          </a:stretch>
        </p:blipFill>
        <p:spPr>
          <a:xfrm>
            <a:off x="0" y="0"/>
            <a:ext cx="9144000" cy="5143500"/>
          </a:xfrm>
          <a:prstGeom prst="rect">
            <a:avLst/>
          </a:prstGeom>
        </p:spPr>
      </p:pic>
      <p:sp>
        <p:nvSpPr>
          <p:cNvPr id="15" name="Title Placeholder 14"/>
          <p:cNvSpPr>
            <a:spLocks noGrp="1"/>
          </p:cNvSpPr>
          <p:nvPr>
            <p:ph type="title"/>
          </p:nvPr>
        </p:nvSpPr>
        <p:spPr>
          <a:xfrm>
            <a:off x="342047" y="232795"/>
            <a:ext cx="8459906" cy="674947"/>
          </a:xfrm>
          <a:prstGeom prst="rect">
            <a:avLst/>
          </a:prstGeom>
        </p:spPr>
        <p:txBody>
          <a:bodyPr vert="horz" lIns="0" tIns="82296" rIns="0" bIns="0" rtlCol="0" anchor="t" anchorCtr="0">
            <a:noAutofit/>
          </a:bodyPr>
          <a:lstStyle/>
          <a:p>
            <a:r>
              <a:rPr lang="en-US"/>
              <a:t>Click to edit Master title style</a:t>
            </a:r>
            <a:endParaRPr lang="en-US" dirty="0"/>
          </a:p>
        </p:txBody>
      </p:sp>
      <p:sp>
        <p:nvSpPr>
          <p:cNvPr id="16" name="Text Placeholder 15"/>
          <p:cNvSpPr>
            <a:spLocks noGrp="1"/>
          </p:cNvSpPr>
          <p:nvPr>
            <p:ph type="body" idx="1"/>
          </p:nvPr>
        </p:nvSpPr>
        <p:spPr>
          <a:xfrm>
            <a:off x="342047" y="952804"/>
            <a:ext cx="8459904" cy="3475103"/>
          </a:xfrm>
          <a:prstGeom prst="rect">
            <a:avLst/>
          </a:prstGeom>
        </p:spPr>
        <p:txBody>
          <a:bodyPr vert="horz" lIns="0" tIns="182880" rIns="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p:nvSpPr>
        <p:spPr>
          <a:xfrm>
            <a:off x="5365376" y="26149"/>
            <a:ext cx="3775397" cy="184666"/>
          </a:xfrm>
          <a:prstGeom prst="rect">
            <a:avLst/>
          </a:prstGeom>
          <a:noFill/>
        </p:spPr>
        <p:txBody>
          <a:bodyPr wrap="square" rtlCol="0">
            <a:spAutoFit/>
          </a:bodyPr>
          <a:lstStyle/>
          <a:p>
            <a:pPr algn="r"/>
            <a:r>
              <a:rPr lang="en-US" sz="600" cap="all" spc="75" dirty="0">
                <a:solidFill>
                  <a:schemeClr val="accent2">
                    <a:lumMod val="75000"/>
                  </a:schemeClr>
                </a:solidFill>
              </a:rPr>
              <a:t>© 2017 Splunk Inc.</a:t>
            </a:r>
          </a:p>
        </p:txBody>
      </p:sp>
      <p:sp>
        <p:nvSpPr>
          <p:cNvPr id="9" name="TextBox 8"/>
          <p:cNvSpPr txBox="1"/>
          <p:nvPr/>
        </p:nvSpPr>
        <p:spPr>
          <a:xfrm>
            <a:off x="5022477" y="-3635897"/>
            <a:ext cx="4118296" cy="184666"/>
          </a:xfrm>
          <a:prstGeom prst="rect">
            <a:avLst/>
          </a:prstGeom>
          <a:noFill/>
        </p:spPr>
        <p:txBody>
          <a:bodyPr wrap="square" rtlCol="0">
            <a:spAutoFit/>
          </a:bodyPr>
          <a:lstStyle/>
          <a:p>
            <a:pPr algn="r"/>
            <a:r>
              <a:rPr lang="en-US" sz="600" cap="all" spc="75" dirty="0">
                <a:solidFill>
                  <a:srgbClr val="515151"/>
                </a:solidFill>
              </a:rPr>
              <a:t>© 2017 Splunk Inc. Confidential information. Do not distribute.</a:t>
            </a:r>
          </a:p>
        </p:txBody>
      </p:sp>
    </p:spTree>
    <p:extLst>
      <p:ext uri="{BB962C8B-B14F-4D97-AF65-F5344CB8AC3E}">
        <p14:creationId xmlns:p14="http://schemas.microsoft.com/office/powerpoint/2010/main" val="1132614014"/>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 id="2147483825" r:id="rId25"/>
    <p:sldLayoutId id="2147483826" r:id="rId26"/>
    <p:sldLayoutId id="2147483827" r:id="rId27"/>
    <p:sldLayoutId id="2147483828" r:id="rId28"/>
    <p:sldLayoutId id="2147483829" r:id="rId29"/>
    <p:sldLayoutId id="2147483830" r:id="rId30"/>
    <p:sldLayoutId id="2147483831" r:id="rId31"/>
    <p:sldLayoutId id="2147483832" r:id="rId32"/>
    <p:sldLayoutId id="2147483833" r:id="rId33"/>
    <p:sldLayoutId id="2147483834" r:id="rId34"/>
    <p:sldLayoutId id="2147483835" r:id="rId35"/>
    <p:sldLayoutId id="2147483836" r:id="rId36"/>
    <p:sldLayoutId id="2147483837" r:id="rId37"/>
    <p:sldLayoutId id="2147483838" r:id="rId38"/>
    <p:sldLayoutId id="2147483839" r:id="rId39"/>
    <p:sldLayoutId id="2147483840" r:id="rId40"/>
    <p:sldLayoutId id="2147483841" r:id="rId41"/>
    <p:sldLayoutId id="2147483842" r:id="rId42"/>
    <p:sldLayoutId id="2147483843" r:id="rId43"/>
    <p:sldLayoutId id="2147483844" r:id="rId44"/>
    <p:sldLayoutId id="2147483845" r:id="rId45"/>
    <p:sldLayoutId id="2147483846" r:id="rId46"/>
    <p:sldLayoutId id="2147483847" r:id="rId47"/>
    <p:sldLayoutId id="2147483848" r:id="rId48"/>
    <p:sldLayoutId id="2147483849" r:id="rId49"/>
    <p:sldLayoutId id="2147483850" r:id="rId50"/>
    <p:sldLayoutId id="2147483865" r:id="rId51"/>
    <p:sldLayoutId id="2147483795"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685800" rtl="0" eaLnBrk="1" latinLnBrk="0" hangingPunct="1">
        <a:lnSpc>
          <a:spcPct val="86000"/>
        </a:lnSpc>
        <a:spcBef>
          <a:spcPct val="0"/>
        </a:spcBef>
        <a:buNone/>
        <a:tabLst>
          <a:tab pos="2701529" algn="l"/>
        </a:tabLst>
        <a:defRPr sz="2700" b="1" kern="1200">
          <a:solidFill>
            <a:schemeClr val="tx1"/>
          </a:solidFill>
          <a:latin typeface="+mj-lt"/>
          <a:ea typeface="+mj-ea"/>
          <a:cs typeface="+mj-cs"/>
        </a:defRPr>
      </a:lvl1pPr>
    </p:titleStyle>
    <p:bodyStyle>
      <a:lvl1pPr marL="216694" marR="0" indent="-216694" algn="l" defTabSz="685800" rtl="0" eaLnBrk="1" fontAlgn="auto" latinLnBrk="0" hangingPunct="1">
        <a:lnSpc>
          <a:spcPct val="92000"/>
        </a:lnSpc>
        <a:spcBef>
          <a:spcPts val="450"/>
        </a:spcBef>
        <a:spcAft>
          <a:spcPts val="225"/>
        </a:spcAft>
        <a:buClr>
          <a:schemeClr val="accent1"/>
        </a:buClr>
        <a:buSzPct val="70000"/>
        <a:buFont typeface=".LucidaGrandeUI" charset="0"/>
        <a:buChar char="▶"/>
        <a:tabLst/>
        <a:defRPr sz="1800" kern="1200">
          <a:solidFill>
            <a:schemeClr val="tx1"/>
          </a:solidFill>
          <a:latin typeface="+mn-lt"/>
          <a:ea typeface="+mn-ea"/>
          <a:cs typeface="+mn-cs"/>
        </a:defRPr>
      </a:lvl1pPr>
      <a:lvl2pPr marL="382191" marR="0" indent="-173831" algn="l" defTabSz="685800" rtl="0" eaLnBrk="1" fontAlgn="auto" latinLnBrk="0" hangingPunct="1">
        <a:lnSpc>
          <a:spcPct val="95000"/>
        </a:lnSpc>
        <a:spcBef>
          <a:spcPts val="450"/>
        </a:spcBef>
        <a:spcAft>
          <a:spcPts val="225"/>
        </a:spcAft>
        <a:buClr>
          <a:schemeClr val="accent1"/>
        </a:buClr>
        <a:buSzPct val="115000"/>
        <a:buFont typeface="Arial"/>
        <a:buChar char="•"/>
        <a:tabLst/>
        <a:defRPr sz="1500" kern="1200">
          <a:solidFill>
            <a:schemeClr val="tx2"/>
          </a:solidFill>
          <a:latin typeface="+mn-lt"/>
          <a:ea typeface="+mn-ea"/>
          <a:cs typeface="+mn-cs"/>
        </a:defRPr>
      </a:lvl2pPr>
      <a:lvl3pPr marL="556022" marR="0" indent="-173831" algn="l" defTabSz="685800" rtl="0" eaLnBrk="1" fontAlgn="auto" latinLnBrk="0" hangingPunct="1">
        <a:lnSpc>
          <a:spcPct val="95000"/>
        </a:lnSpc>
        <a:spcBef>
          <a:spcPts val="450"/>
        </a:spcBef>
        <a:spcAft>
          <a:spcPts val="225"/>
        </a:spcAft>
        <a:buClr>
          <a:schemeClr val="accent1"/>
        </a:buClr>
        <a:buSzPct val="115000"/>
        <a:buFont typeface="Arial"/>
        <a:buChar char="•"/>
        <a:tabLst/>
        <a:defRPr sz="1500" kern="1200">
          <a:solidFill>
            <a:schemeClr val="tx2"/>
          </a:solidFill>
          <a:latin typeface="+mn-lt"/>
          <a:ea typeface="+mn-ea"/>
          <a:cs typeface="+mn-cs"/>
        </a:defRPr>
      </a:lvl3pPr>
      <a:lvl4pPr marL="728663" marR="0" indent="-172641" algn="l" defTabSz="685800" rtl="0" eaLnBrk="1" fontAlgn="auto" latinLnBrk="0" hangingPunct="1">
        <a:lnSpc>
          <a:spcPct val="95000"/>
        </a:lnSpc>
        <a:spcBef>
          <a:spcPts val="450"/>
        </a:spcBef>
        <a:spcAft>
          <a:spcPts val="225"/>
        </a:spcAft>
        <a:buClr>
          <a:schemeClr val="accent1"/>
        </a:buClr>
        <a:buSzTx/>
        <a:buFont typeface="Arial" panose="020B0604020202020204" pitchFamily="34" charset="0"/>
        <a:buChar char="−"/>
        <a:tabLst/>
        <a:defRPr sz="1200" kern="1200">
          <a:solidFill>
            <a:schemeClr val="tx2"/>
          </a:solidFill>
          <a:latin typeface="+mn-lt"/>
          <a:ea typeface="+mn-ea"/>
          <a:cs typeface="+mn-cs"/>
        </a:defRPr>
      </a:lvl4pPr>
      <a:lvl5pPr marL="0" marR="0" indent="0" algn="l" defTabSz="685800" rtl="0" eaLnBrk="1" fontAlgn="auto" latinLnBrk="0" hangingPunct="1">
        <a:lnSpc>
          <a:spcPct val="95000"/>
        </a:lnSpc>
        <a:spcBef>
          <a:spcPts val="450"/>
        </a:spcBef>
        <a:spcAft>
          <a:spcPts val="225"/>
        </a:spcAft>
        <a:buClr>
          <a:schemeClr val="accent1"/>
        </a:buClr>
        <a:buSzTx/>
        <a:buFont typeface="Arial" panose="020B0604020202020204" pitchFamily="34" charset="0"/>
        <a:buChar char="​"/>
        <a:tabLst/>
        <a:defRPr sz="1500" kern="1200" baseline="0">
          <a:solidFill>
            <a:schemeClr val="accent1"/>
          </a:solidFill>
          <a:latin typeface="+mn-lt"/>
          <a:ea typeface="+mn-ea"/>
          <a:cs typeface="+mn-cs"/>
        </a:defRPr>
      </a:lvl5pPr>
      <a:lvl6pPr marL="2381" indent="-2381" algn="l" defTabSz="685800" rtl="0" eaLnBrk="1" latinLnBrk="0" hangingPunct="1">
        <a:lnSpc>
          <a:spcPct val="95000"/>
        </a:lnSpc>
        <a:spcBef>
          <a:spcPts val="450"/>
        </a:spcBef>
        <a:spcAft>
          <a:spcPts val="225"/>
        </a:spcAft>
        <a:buFont typeface="Arial" panose="020B0604020202020204" pitchFamily="34" charset="0"/>
        <a:buChar char="​"/>
        <a:defRPr sz="2100" b="1" kern="1200">
          <a:solidFill>
            <a:schemeClr val="accent1"/>
          </a:solidFill>
          <a:latin typeface="+mn-lt"/>
          <a:ea typeface="+mn-ea"/>
          <a:cs typeface="+mn-cs"/>
        </a:defRPr>
      </a:lvl6pPr>
      <a:lvl7pPr marL="0" indent="2381" algn="l" defTabSz="685800" rtl="0" eaLnBrk="1" latinLnBrk="0" hangingPunct="1">
        <a:lnSpc>
          <a:spcPct val="95000"/>
        </a:lnSpc>
        <a:spcBef>
          <a:spcPts val="450"/>
        </a:spcBef>
        <a:spcAft>
          <a:spcPts val="225"/>
        </a:spcAft>
        <a:buFont typeface="Arial" panose="020B0604020202020204" pitchFamily="34" charset="0"/>
        <a:buChar char="​"/>
        <a:defRPr sz="1800" kern="1200">
          <a:solidFill>
            <a:schemeClr val="tx1"/>
          </a:solidFill>
          <a:latin typeface="+mn-lt"/>
          <a:ea typeface="+mn-ea"/>
          <a:cs typeface="+mn-cs"/>
        </a:defRPr>
      </a:lvl7pPr>
      <a:lvl8pPr marL="2381" indent="-2381" algn="l" defTabSz="685800" rtl="0" eaLnBrk="1" latinLnBrk="0" hangingPunct="1">
        <a:lnSpc>
          <a:spcPct val="95000"/>
        </a:lnSpc>
        <a:spcBef>
          <a:spcPts val="450"/>
        </a:spcBef>
        <a:spcAft>
          <a:spcPts val="225"/>
        </a:spcAft>
        <a:buFont typeface="Arial" panose="020B0604020202020204" pitchFamily="34" charset="0"/>
        <a:buChar char="​"/>
        <a:defRPr sz="1500" kern="1200">
          <a:solidFill>
            <a:schemeClr val="tx1"/>
          </a:solidFill>
          <a:latin typeface="+mn-lt"/>
          <a:ea typeface="+mn-ea"/>
          <a:cs typeface="+mn-cs"/>
        </a:defRPr>
      </a:lvl8pPr>
      <a:lvl9pPr marL="0" indent="0" algn="l" defTabSz="685800" rtl="0" eaLnBrk="1" latinLnBrk="0" hangingPunct="1">
        <a:lnSpc>
          <a:spcPct val="95000"/>
        </a:lnSpc>
        <a:spcBef>
          <a:spcPts val="450"/>
        </a:spcBef>
        <a:spcAft>
          <a:spcPts val="225"/>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0">
          <p15:clr>
            <a:srgbClr val="F26B43"/>
          </p15:clr>
        </p15:guide>
        <p15:guide id="2" pos="7393">
          <p15:clr>
            <a:srgbClr val="5ACBF0"/>
          </p15:clr>
        </p15:guide>
        <p15:guide id="3" orient="horz" pos="3857">
          <p15:clr>
            <a:srgbClr val="F26B43"/>
          </p15:clr>
        </p15:guide>
        <p15:guide id="4" orient="horz" pos="612">
          <p15:clr>
            <a:srgbClr val="F26B43"/>
          </p15:clr>
        </p15:guide>
        <p15:guide id="5" pos="286">
          <p15:clr>
            <a:srgbClr val="5ACBF0"/>
          </p15:clr>
        </p15:guide>
        <p15:guide id="7" orient="horz" pos="895">
          <p15:clr>
            <a:srgbClr val="F26B43"/>
          </p15:clr>
        </p15:guide>
        <p15:guide id="8" orient="horz" pos="1037">
          <p15:clr>
            <a:srgbClr val="F26B43"/>
          </p15:clr>
        </p15:guide>
        <p15:guide id="9" orient="horz" pos="1176">
          <p15:clr>
            <a:srgbClr val="F26B43"/>
          </p15:clr>
        </p15:guide>
        <p15:guide id="10" orient="horz" pos="1320">
          <p15:clr>
            <a:srgbClr val="F26B43"/>
          </p15:clr>
        </p15:guide>
        <p15:guide id="11" orient="horz" pos="1458">
          <p15:clr>
            <a:srgbClr val="F26B43"/>
          </p15:clr>
        </p15:guide>
        <p15:guide id="12" orient="horz" pos="1604">
          <p15:clr>
            <a:srgbClr val="F26B43"/>
          </p15:clr>
        </p15:guide>
        <p15:guide id="13" orient="horz" pos="1743">
          <p15:clr>
            <a:srgbClr val="F26B43"/>
          </p15:clr>
        </p15:guide>
        <p15:guide id="14" orient="horz" pos="1882">
          <p15:clr>
            <a:srgbClr val="F26B43"/>
          </p15:clr>
        </p15:guide>
        <p15:guide id="15" orient="horz" pos="2023">
          <p15:clr>
            <a:srgbClr val="F26B43"/>
          </p15:clr>
        </p15:guide>
        <p15:guide id="16" orient="horz" pos="2165">
          <p15:clr>
            <a:srgbClr val="F26B43"/>
          </p15:clr>
        </p15:guide>
        <p15:guide id="17" orient="horz" pos="2309">
          <p15:clr>
            <a:srgbClr val="F26B43"/>
          </p15:clr>
        </p15:guide>
        <p15:guide id="18" orient="horz" pos="2450">
          <p15:clr>
            <a:srgbClr val="F26B43"/>
          </p15:clr>
        </p15:guide>
        <p15:guide id="19" orient="horz" pos="2588">
          <p15:clr>
            <a:srgbClr val="F26B43"/>
          </p15:clr>
        </p15:guide>
        <p15:guide id="20" orient="horz" pos="2729">
          <p15:clr>
            <a:srgbClr val="F26B43"/>
          </p15:clr>
        </p15:guide>
        <p15:guide id="21" orient="horz" pos="2873">
          <p15:clr>
            <a:srgbClr val="F26B43"/>
          </p15:clr>
        </p15:guide>
        <p15:guide id="22" orient="horz" pos="3011">
          <p15:clr>
            <a:srgbClr val="F26B43"/>
          </p15:clr>
        </p15:guide>
        <p15:guide id="23" orient="horz" pos="3157">
          <p15:clr>
            <a:srgbClr val="F26B43"/>
          </p15:clr>
        </p15:guide>
        <p15:guide id="24" orient="horz" pos="3296">
          <p15:clr>
            <a:srgbClr val="F26B43"/>
          </p15:clr>
        </p15:guide>
        <p15:guide id="25" orient="horz" pos="3432">
          <p15:clr>
            <a:srgbClr val="F26B43"/>
          </p15:clr>
        </p15:guide>
        <p15:guide id="26" orient="horz" pos="3580">
          <p15:clr>
            <a:srgbClr val="F26B43"/>
          </p15:clr>
        </p15:guide>
        <p15:guide id="27" orient="horz" pos="3720">
          <p15:clr>
            <a:srgbClr val="F26B43"/>
          </p15:clr>
        </p15:guide>
        <p15:guide id="28" orient="horz" pos="756">
          <p15:clr>
            <a:srgbClr val="F26B43"/>
          </p15:clr>
        </p15:guide>
        <p15:guide id="29" pos="1978">
          <p15:clr>
            <a:srgbClr val="5ACBF0"/>
          </p15:clr>
        </p15:guide>
        <p15:guide id="30" pos="2090">
          <p15:clr>
            <a:srgbClr val="5ACBF0"/>
          </p15:clr>
        </p15:guide>
        <p15:guide id="31" pos="1488">
          <p15:clr>
            <a:srgbClr val="5ACBF0"/>
          </p15:clr>
        </p15:guide>
        <p15:guide id="32" pos="1378">
          <p15:clr>
            <a:srgbClr val="5ACBF0"/>
          </p15:clr>
        </p15:guide>
        <p15:guide id="33" pos="888">
          <p15:clr>
            <a:srgbClr val="5ACBF0"/>
          </p15:clr>
        </p15:guide>
        <p15:guide id="34" pos="778">
          <p15:clr>
            <a:srgbClr val="5ACBF0"/>
          </p15:clr>
        </p15:guide>
        <p15:guide id="35" pos="2580">
          <p15:clr>
            <a:srgbClr val="5ACBF0"/>
          </p15:clr>
        </p15:guide>
        <p15:guide id="36" pos="2693">
          <p15:clr>
            <a:srgbClr val="5ACBF0"/>
          </p15:clr>
        </p15:guide>
        <p15:guide id="37" pos="3180">
          <p15:clr>
            <a:srgbClr val="5ACBF0"/>
          </p15:clr>
        </p15:guide>
        <p15:guide id="38" pos="3293">
          <p15:clr>
            <a:srgbClr val="5ACBF0"/>
          </p15:clr>
        </p15:guide>
        <p15:guide id="39" pos="3780">
          <p15:clr>
            <a:srgbClr val="5ACBF0"/>
          </p15:clr>
        </p15:guide>
        <p15:guide id="40" pos="3895">
          <p15:clr>
            <a:srgbClr val="5ACBF0"/>
          </p15:clr>
        </p15:guide>
        <p15:guide id="41" pos="4382">
          <p15:clr>
            <a:srgbClr val="5ACBF0"/>
          </p15:clr>
        </p15:guide>
        <p15:guide id="42" pos="4498">
          <p15:clr>
            <a:srgbClr val="5ACBF0"/>
          </p15:clr>
        </p15:guide>
        <p15:guide id="43" pos="4985">
          <p15:clr>
            <a:srgbClr val="5ACBF0"/>
          </p15:clr>
        </p15:guide>
        <p15:guide id="44" pos="5095">
          <p15:clr>
            <a:srgbClr val="5ACBF0"/>
          </p15:clr>
        </p15:guide>
        <p15:guide id="45" pos="5585">
          <p15:clr>
            <a:srgbClr val="5ACBF0"/>
          </p15:clr>
        </p15:guide>
        <p15:guide id="46" pos="5700">
          <p15:clr>
            <a:srgbClr val="5ACBF0"/>
          </p15:clr>
        </p15:guide>
        <p15:guide id="47" pos="6190">
          <p15:clr>
            <a:srgbClr val="5ACBF0"/>
          </p15:clr>
        </p15:guide>
        <p15:guide id="48" pos="6300">
          <p15:clr>
            <a:srgbClr val="5ACBF0"/>
          </p15:clr>
        </p15:guide>
        <p15:guide id="49" pos="6787">
          <p15:clr>
            <a:srgbClr val="5ACBF0"/>
          </p15:clr>
        </p15:guide>
        <p15:guide id="50" pos="690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diagramLayout" Target="../diagrams/layout1.xml"/><Relationship Id="rId7" Type="http://schemas.openxmlformats.org/officeDocument/2006/relationships/image" Target="../media/image15.emf"/><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8.emf"/><Relationship Id="rId4" Type="http://schemas.openxmlformats.org/officeDocument/2006/relationships/diagramQuickStyle" Target="../diagrams/quickStyle1.xml"/><Relationship Id="rId9"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7pkHhIejhEBewSC3uGrMcZE5em7Vbi5y/view?usp=sharing"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kam@splun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Cooking with AWS and Splunk</a:t>
            </a:r>
          </a:p>
        </p:txBody>
      </p:sp>
      <p:sp>
        <p:nvSpPr>
          <p:cNvPr id="3" name="Text Placeholder 2"/>
          <p:cNvSpPr>
            <a:spLocks noGrp="1"/>
          </p:cNvSpPr>
          <p:nvPr>
            <p:ph type="body" sz="quarter" idx="12"/>
          </p:nvPr>
        </p:nvSpPr>
        <p:spPr>
          <a:xfrm>
            <a:off x="506462" y="2392375"/>
            <a:ext cx="5346332" cy="741210"/>
          </a:xfrm>
        </p:spPr>
        <p:txBody>
          <a:bodyPr/>
          <a:lstStyle/>
          <a:p>
            <a:r>
              <a:rPr lang="en-US" dirty="0"/>
              <a:t>Module 11: Estimating Data Volumes  Best Practices AWS Getting Data In (GDI)</a:t>
            </a:r>
          </a:p>
        </p:txBody>
      </p:sp>
      <p:sp>
        <p:nvSpPr>
          <p:cNvPr id="5" name="Text Placeholder 4"/>
          <p:cNvSpPr>
            <a:spLocks noGrp="1"/>
          </p:cNvSpPr>
          <p:nvPr>
            <p:ph type="body" sz="quarter" idx="14"/>
          </p:nvPr>
        </p:nvSpPr>
        <p:spPr/>
        <p:txBody>
          <a:bodyPr/>
          <a:lstStyle/>
          <a:p>
            <a:r>
              <a:rPr lang="en-US" dirty="0"/>
              <a:t>Kam Amir | Splunk Cloud Architect</a:t>
            </a:r>
          </a:p>
        </p:txBody>
      </p:sp>
      <p:pic>
        <p:nvPicPr>
          <p:cNvPr id="4" name="Picture 3"/>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357373" y="4376615"/>
            <a:ext cx="1644507" cy="616190"/>
          </a:xfrm>
          <a:prstGeom prst="rect">
            <a:avLst/>
          </a:prstGeom>
          <a:noFill/>
          <a:effectLst>
            <a:glow rad="127000">
              <a:schemeClr val="tx1"/>
            </a:glow>
          </a:effectLst>
        </p:spPr>
      </p:pic>
    </p:spTree>
    <p:extLst>
      <p:ext uri="{BB962C8B-B14F-4D97-AF65-F5344CB8AC3E}">
        <p14:creationId xmlns:p14="http://schemas.microsoft.com/office/powerpoint/2010/main" val="191846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In from AWS </a:t>
            </a:r>
          </a:p>
        </p:txBody>
      </p:sp>
      <p:sp>
        <p:nvSpPr>
          <p:cNvPr id="3" name="Subtitle 2"/>
          <p:cNvSpPr>
            <a:spLocks noGrp="1"/>
          </p:cNvSpPr>
          <p:nvPr>
            <p:ph type="subTitle" idx="1"/>
          </p:nvPr>
        </p:nvSpPr>
        <p:spPr/>
        <p:txBody>
          <a:bodyPr/>
          <a:lstStyle/>
          <a:p>
            <a:r>
              <a:rPr lang="en-US" dirty="0"/>
              <a:t>Server vs. Serverless</a:t>
            </a:r>
          </a:p>
        </p:txBody>
      </p:sp>
    </p:spTree>
    <p:extLst>
      <p:ext uri="{BB962C8B-B14F-4D97-AF65-F5344CB8AC3E}">
        <p14:creationId xmlns:p14="http://schemas.microsoft.com/office/powerpoint/2010/main" val="139718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63797859"/>
              </p:ext>
            </p:extLst>
          </p:nvPr>
        </p:nvGraphicFramePr>
        <p:xfrm>
          <a:off x="403456" y="2281413"/>
          <a:ext cx="8398497" cy="2205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Getting Data In from AWS</a:t>
            </a:r>
          </a:p>
        </p:txBody>
      </p:sp>
      <p:sp>
        <p:nvSpPr>
          <p:cNvPr id="4" name="Subtitle 3"/>
          <p:cNvSpPr>
            <a:spLocks noGrp="1"/>
          </p:cNvSpPr>
          <p:nvPr>
            <p:ph type="subTitle" idx="12"/>
          </p:nvPr>
        </p:nvSpPr>
        <p:spPr/>
        <p:txBody>
          <a:bodyPr/>
          <a:lstStyle/>
          <a:p>
            <a:r>
              <a:rPr lang="en-US" dirty="0"/>
              <a:t>Server vs. Serverless</a:t>
            </a:r>
          </a:p>
        </p:txBody>
      </p:sp>
      <p:pic>
        <p:nvPicPr>
          <p:cNvPr id="6" name="Picture 5">
            <a:extLst>
              <a:ext uri="{FF2B5EF4-FFF2-40B4-BE49-F238E27FC236}">
                <a16:creationId xmlns:a16="http://schemas.microsoft.com/office/drawing/2014/main" id="{0318DAB8-FC4C-2242-88F6-4C30A51275AE}"/>
              </a:ext>
            </a:extLst>
          </p:cNvPr>
          <p:cNvPicPr>
            <a:picLocks noChangeAspect="1"/>
          </p:cNvPicPr>
          <p:nvPr/>
        </p:nvPicPr>
        <p:blipFill>
          <a:blip r:embed="rId7"/>
          <a:stretch>
            <a:fillRect/>
          </a:stretch>
        </p:blipFill>
        <p:spPr>
          <a:xfrm>
            <a:off x="829623" y="1316213"/>
            <a:ext cx="1206500" cy="965200"/>
          </a:xfrm>
          <a:prstGeom prst="rect">
            <a:avLst/>
          </a:prstGeom>
        </p:spPr>
      </p:pic>
      <p:pic>
        <p:nvPicPr>
          <p:cNvPr id="7" name="Picture 6">
            <a:extLst>
              <a:ext uri="{FF2B5EF4-FFF2-40B4-BE49-F238E27FC236}">
                <a16:creationId xmlns:a16="http://schemas.microsoft.com/office/drawing/2014/main" id="{E07BC353-2197-3549-8C42-7709352E0009}"/>
              </a:ext>
            </a:extLst>
          </p:cNvPr>
          <p:cNvPicPr>
            <a:picLocks noChangeAspect="1"/>
          </p:cNvPicPr>
          <p:nvPr/>
        </p:nvPicPr>
        <p:blipFill>
          <a:blip r:embed="rId8"/>
          <a:stretch>
            <a:fillRect/>
          </a:stretch>
        </p:blipFill>
        <p:spPr>
          <a:xfrm>
            <a:off x="2912947" y="1348553"/>
            <a:ext cx="1206500" cy="965200"/>
          </a:xfrm>
          <a:prstGeom prst="rect">
            <a:avLst/>
          </a:prstGeom>
        </p:spPr>
      </p:pic>
      <p:pic>
        <p:nvPicPr>
          <p:cNvPr id="10" name="Picture 9">
            <a:extLst>
              <a:ext uri="{FF2B5EF4-FFF2-40B4-BE49-F238E27FC236}">
                <a16:creationId xmlns:a16="http://schemas.microsoft.com/office/drawing/2014/main" id="{AA3EA7FA-A611-404C-A179-78C03F6A3BE3}"/>
              </a:ext>
            </a:extLst>
          </p:cNvPr>
          <p:cNvPicPr>
            <a:picLocks noChangeAspect="1"/>
          </p:cNvPicPr>
          <p:nvPr/>
        </p:nvPicPr>
        <p:blipFill>
          <a:blip r:embed="rId9"/>
          <a:stretch>
            <a:fillRect/>
          </a:stretch>
        </p:blipFill>
        <p:spPr>
          <a:xfrm>
            <a:off x="5389383" y="1316213"/>
            <a:ext cx="533400" cy="1206500"/>
          </a:xfrm>
          <a:prstGeom prst="rect">
            <a:avLst/>
          </a:prstGeom>
        </p:spPr>
      </p:pic>
      <p:pic>
        <p:nvPicPr>
          <p:cNvPr id="11" name="Picture 10">
            <a:extLst>
              <a:ext uri="{FF2B5EF4-FFF2-40B4-BE49-F238E27FC236}">
                <a16:creationId xmlns:a16="http://schemas.microsoft.com/office/drawing/2014/main" id="{79E4E261-7682-1544-83BA-C7BEDCF40313}"/>
              </a:ext>
            </a:extLst>
          </p:cNvPr>
          <p:cNvPicPr>
            <a:picLocks noChangeAspect="1"/>
          </p:cNvPicPr>
          <p:nvPr/>
        </p:nvPicPr>
        <p:blipFill>
          <a:blip r:embed="rId10"/>
          <a:stretch>
            <a:fillRect/>
          </a:stretch>
        </p:blipFill>
        <p:spPr>
          <a:xfrm>
            <a:off x="7192719" y="1234584"/>
            <a:ext cx="1117600" cy="939800"/>
          </a:xfrm>
          <a:prstGeom prst="rect">
            <a:avLst/>
          </a:prstGeom>
        </p:spPr>
      </p:pic>
      <p:sp>
        <p:nvSpPr>
          <p:cNvPr id="14" name="TextBox 13">
            <a:extLst>
              <a:ext uri="{FF2B5EF4-FFF2-40B4-BE49-F238E27FC236}">
                <a16:creationId xmlns:a16="http://schemas.microsoft.com/office/drawing/2014/main" id="{CB34ACB5-5B27-A14B-B84E-7B18EE6E6EC1}"/>
              </a:ext>
            </a:extLst>
          </p:cNvPr>
          <p:cNvSpPr txBox="1"/>
          <p:nvPr/>
        </p:nvSpPr>
        <p:spPr>
          <a:xfrm>
            <a:off x="4722829" y="955719"/>
            <a:ext cx="4079123" cy="369332"/>
          </a:xfrm>
          <a:prstGeom prst="rect">
            <a:avLst/>
          </a:prstGeom>
          <a:noFill/>
        </p:spPr>
        <p:txBody>
          <a:bodyPr wrap="square" lIns="0" tIns="0" rIns="0" bIns="0" rtlCol="0">
            <a:spAutoFit/>
          </a:bodyPr>
          <a:lstStyle/>
          <a:p>
            <a:pPr algn="ctr"/>
            <a:r>
              <a:rPr lang="en-US" sz="2400" dirty="0"/>
              <a:t>Serverless</a:t>
            </a:r>
          </a:p>
        </p:txBody>
      </p:sp>
      <p:cxnSp>
        <p:nvCxnSpPr>
          <p:cNvPr id="16" name="Straight Connector 15">
            <a:extLst>
              <a:ext uri="{FF2B5EF4-FFF2-40B4-BE49-F238E27FC236}">
                <a16:creationId xmlns:a16="http://schemas.microsoft.com/office/drawing/2014/main" id="{6E1D59E3-CC66-DA42-85B4-76AB45D5319F}"/>
              </a:ext>
            </a:extLst>
          </p:cNvPr>
          <p:cNvCxnSpPr>
            <a:cxnSpLocks/>
          </p:cNvCxnSpPr>
          <p:nvPr/>
        </p:nvCxnSpPr>
        <p:spPr>
          <a:xfrm>
            <a:off x="4587352" y="1140385"/>
            <a:ext cx="30704" cy="356359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2A18DC-3AE3-F648-81F8-27957A798028}"/>
              </a:ext>
            </a:extLst>
          </p:cNvPr>
          <p:cNvSpPr txBox="1"/>
          <p:nvPr/>
        </p:nvSpPr>
        <p:spPr>
          <a:xfrm>
            <a:off x="403455" y="955719"/>
            <a:ext cx="4079123" cy="369332"/>
          </a:xfrm>
          <a:prstGeom prst="rect">
            <a:avLst/>
          </a:prstGeom>
          <a:noFill/>
        </p:spPr>
        <p:txBody>
          <a:bodyPr wrap="square" lIns="0" tIns="0" rIns="0" bIns="0" rtlCol="0">
            <a:spAutoFit/>
          </a:bodyPr>
          <a:lstStyle/>
          <a:p>
            <a:pPr algn="ctr"/>
            <a:r>
              <a:rPr lang="en-US" sz="2400" dirty="0"/>
              <a:t>Server</a:t>
            </a:r>
          </a:p>
        </p:txBody>
      </p:sp>
    </p:spTree>
    <p:extLst>
      <p:ext uri="{BB962C8B-B14F-4D97-AF65-F5344CB8AC3E}">
        <p14:creationId xmlns:p14="http://schemas.microsoft.com/office/powerpoint/2010/main" val="167058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a:t>Cons</a:t>
            </a:r>
          </a:p>
        </p:txBody>
      </p:sp>
      <p:sp>
        <p:nvSpPr>
          <p:cNvPr id="7" name="Content Placeholder 6"/>
          <p:cNvSpPr>
            <a:spLocks noGrp="1"/>
          </p:cNvSpPr>
          <p:nvPr>
            <p:ph sz="half" idx="10"/>
          </p:nvPr>
        </p:nvSpPr>
        <p:spPr/>
        <p:txBody>
          <a:bodyPr/>
          <a:lstStyle/>
          <a:p>
            <a:r>
              <a:rPr lang="en-US" dirty="0"/>
              <a:t>Easy, good for small deployments or to test connectivity </a:t>
            </a:r>
          </a:p>
          <a:p>
            <a:r>
              <a:rPr lang="en-US" dirty="0"/>
              <a:t>All defaults will work out of the box</a:t>
            </a:r>
          </a:p>
          <a:p>
            <a:r>
              <a:rPr lang="en-US" dirty="0"/>
              <a:t>Still required for CloudWatch metrics, Billing and Description</a:t>
            </a:r>
          </a:p>
        </p:txBody>
      </p:sp>
      <p:sp>
        <p:nvSpPr>
          <p:cNvPr id="8" name="Content Placeholder 7"/>
          <p:cNvSpPr>
            <a:spLocks noGrp="1"/>
          </p:cNvSpPr>
          <p:nvPr>
            <p:ph sz="half" idx="11"/>
          </p:nvPr>
        </p:nvSpPr>
        <p:spPr/>
        <p:txBody>
          <a:bodyPr/>
          <a:lstStyle/>
          <a:p>
            <a:r>
              <a:rPr lang="en-US" dirty="0"/>
              <a:t>DOES NOT SCALE</a:t>
            </a:r>
          </a:p>
          <a:p>
            <a:r>
              <a:rPr lang="en-US" dirty="0"/>
              <a:t>API Rate limit hit at scale</a:t>
            </a:r>
          </a:p>
          <a:p>
            <a:r>
              <a:rPr lang="en-US" dirty="0"/>
              <a:t>Single Point of Success</a:t>
            </a:r>
          </a:p>
        </p:txBody>
      </p:sp>
      <p:sp>
        <p:nvSpPr>
          <p:cNvPr id="3" name="Title 2"/>
          <p:cNvSpPr>
            <a:spLocks noGrp="1"/>
          </p:cNvSpPr>
          <p:nvPr>
            <p:ph type="title"/>
          </p:nvPr>
        </p:nvSpPr>
        <p:spPr/>
        <p:txBody>
          <a:bodyPr/>
          <a:lstStyle/>
          <a:p>
            <a:r>
              <a:rPr lang="en-US" dirty="0"/>
              <a:t>Legacy Inputs</a:t>
            </a:r>
          </a:p>
        </p:txBody>
      </p:sp>
      <p:sp>
        <p:nvSpPr>
          <p:cNvPr id="9" name="Subtitle 8"/>
          <p:cNvSpPr>
            <a:spLocks noGrp="1"/>
          </p:cNvSpPr>
          <p:nvPr>
            <p:ph type="subTitle" idx="12"/>
          </p:nvPr>
        </p:nvSpPr>
        <p:spPr/>
        <p:txBody>
          <a:bodyPr/>
          <a:lstStyle/>
          <a:p>
            <a:r>
              <a:rPr lang="en-US" dirty="0"/>
              <a:t>Description, CloudWatch Metrics</a:t>
            </a:r>
          </a:p>
        </p:txBody>
      </p:sp>
    </p:spTree>
    <p:extLst>
      <p:ext uri="{BB962C8B-B14F-4D97-AF65-F5344CB8AC3E}">
        <p14:creationId xmlns:p14="http://schemas.microsoft.com/office/powerpoint/2010/main" val="47455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a:t>Cons</a:t>
            </a:r>
          </a:p>
        </p:txBody>
      </p:sp>
      <p:sp>
        <p:nvSpPr>
          <p:cNvPr id="7" name="Content Placeholder 6"/>
          <p:cNvSpPr>
            <a:spLocks noGrp="1"/>
          </p:cNvSpPr>
          <p:nvPr>
            <p:ph sz="half" idx="10"/>
          </p:nvPr>
        </p:nvSpPr>
        <p:spPr/>
        <p:txBody>
          <a:bodyPr/>
          <a:lstStyle/>
          <a:p>
            <a:r>
              <a:rPr lang="en-US" dirty="0"/>
              <a:t>Scalable</a:t>
            </a:r>
          </a:p>
          <a:p>
            <a:r>
              <a:rPr lang="en-US" dirty="0"/>
              <a:t>Easy to deploy</a:t>
            </a:r>
          </a:p>
          <a:p>
            <a:r>
              <a:rPr lang="en-US" dirty="0"/>
              <a:t>Sourcetypes built into solution</a:t>
            </a:r>
          </a:p>
          <a:p>
            <a:endParaRPr lang="en-US" dirty="0"/>
          </a:p>
        </p:txBody>
      </p:sp>
      <p:sp>
        <p:nvSpPr>
          <p:cNvPr id="8" name="Content Placeholder 7"/>
          <p:cNvSpPr>
            <a:spLocks noGrp="1"/>
          </p:cNvSpPr>
          <p:nvPr>
            <p:ph sz="half" idx="11"/>
          </p:nvPr>
        </p:nvSpPr>
        <p:spPr/>
        <p:txBody>
          <a:bodyPr/>
          <a:lstStyle/>
          <a:p>
            <a:r>
              <a:rPr lang="en-US" dirty="0"/>
              <a:t>Need hardware (hosted or internal)</a:t>
            </a:r>
          </a:p>
          <a:p>
            <a:r>
              <a:rPr lang="en-US" dirty="0"/>
              <a:t>Cost for hardware and maintenance</a:t>
            </a:r>
          </a:p>
          <a:p>
            <a:pPr marL="0" indent="0">
              <a:buNone/>
            </a:pPr>
            <a:r>
              <a:rPr lang="en-US" dirty="0"/>
              <a:t> </a:t>
            </a:r>
          </a:p>
          <a:p>
            <a:endParaRPr lang="en-US" dirty="0"/>
          </a:p>
        </p:txBody>
      </p:sp>
      <p:sp>
        <p:nvSpPr>
          <p:cNvPr id="3" name="Title 2"/>
          <p:cNvSpPr>
            <a:spLocks noGrp="1"/>
          </p:cNvSpPr>
          <p:nvPr>
            <p:ph type="title"/>
          </p:nvPr>
        </p:nvSpPr>
        <p:spPr/>
        <p:txBody>
          <a:bodyPr/>
          <a:lstStyle/>
          <a:p>
            <a:r>
              <a:rPr lang="en-US" dirty="0"/>
              <a:t>SQS Based S3</a:t>
            </a:r>
          </a:p>
        </p:txBody>
      </p:sp>
      <p:sp>
        <p:nvSpPr>
          <p:cNvPr id="9" name="Subtitle 8"/>
          <p:cNvSpPr>
            <a:spLocks noGrp="1"/>
          </p:cNvSpPr>
          <p:nvPr>
            <p:ph type="subTitle" idx="12"/>
          </p:nvPr>
        </p:nvSpPr>
        <p:spPr/>
        <p:txBody>
          <a:bodyPr/>
          <a:lstStyle/>
          <a:p>
            <a:endParaRPr lang="en-US"/>
          </a:p>
        </p:txBody>
      </p:sp>
    </p:spTree>
    <p:extLst>
      <p:ext uri="{BB962C8B-B14F-4D97-AF65-F5344CB8AC3E}">
        <p14:creationId xmlns:p14="http://schemas.microsoft.com/office/powerpoint/2010/main" val="80678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dirty="0"/>
              <a:t>Cons</a:t>
            </a:r>
          </a:p>
        </p:txBody>
      </p:sp>
      <p:sp>
        <p:nvSpPr>
          <p:cNvPr id="7" name="Content Placeholder 6"/>
          <p:cNvSpPr>
            <a:spLocks noGrp="1"/>
          </p:cNvSpPr>
          <p:nvPr>
            <p:ph sz="half" idx="10"/>
          </p:nvPr>
        </p:nvSpPr>
        <p:spPr/>
        <p:txBody>
          <a:bodyPr/>
          <a:lstStyle/>
          <a:p>
            <a:r>
              <a:rPr lang="en-US" dirty="0"/>
              <a:t>Does not require hardware (HWF) </a:t>
            </a:r>
          </a:p>
          <a:p>
            <a:r>
              <a:rPr lang="en-US" dirty="0"/>
              <a:t>Sends directly from AWS to Splunk</a:t>
            </a:r>
          </a:p>
          <a:p>
            <a:r>
              <a:rPr lang="en-US" dirty="0"/>
              <a:t>Scales for high volume data sources</a:t>
            </a:r>
          </a:p>
          <a:p>
            <a:r>
              <a:rPr lang="en-US" dirty="0"/>
              <a:t>HTTP Data with encryption</a:t>
            </a:r>
          </a:p>
          <a:p>
            <a:endParaRPr lang="en-US" dirty="0"/>
          </a:p>
        </p:txBody>
      </p:sp>
      <p:sp>
        <p:nvSpPr>
          <p:cNvPr id="8" name="Content Placeholder 7"/>
          <p:cNvSpPr>
            <a:spLocks noGrp="1"/>
          </p:cNvSpPr>
          <p:nvPr>
            <p:ph sz="half" idx="11"/>
          </p:nvPr>
        </p:nvSpPr>
        <p:spPr/>
        <p:txBody>
          <a:bodyPr/>
          <a:lstStyle/>
          <a:p>
            <a:r>
              <a:rPr lang="en-US" dirty="0"/>
              <a:t>Cost (Possible, but can get mitigated with AWS)</a:t>
            </a:r>
          </a:p>
          <a:p>
            <a:r>
              <a:rPr lang="en-US" dirty="0"/>
              <a:t>Limited to CloudWatch Logs</a:t>
            </a:r>
          </a:p>
          <a:p>
            <a:r>
              <a:rPr lang="en-US" dirty="0"/>
              <a:t>No event acknowledgement</a:t>
            </a:r>
          </a:p>
          <a:p>
            <a:r>
              <a:rPr lang="en-US" dirty="0"/>
              <a:t>Must be triggered by event to send data</a:t>
            </a:r>
          </a:p>
          <a:p>
            <a:endParaRPr lang="en-US" dirty="0"/>
          </a:p>
        </p:txBody>
      </p:sp>
      <p:sp>
        <p:nvSpPr>
          <p:cNvPr id="3" name="Title 2"/>
          <p:cNvSpPr>
            <a:spLocks noGrp="1"/>
          </p:cNvSpPr>
          <p:nvPr>
            <p:ph type="title"/>
          </p:nvPr>
        </p:nvSpPr>
        <p:spPr/>
        <p:txBody>
          <a:bodyPr/>
          <a:lstStyle/>
          <a:p>
            <a:r>
              <a:rPr lang="en-US" dirty="0"/>
              <a:t>Lambda Function</a:t>
            </a:r>
          </a:p>
        </p:txBody>
      </p:sp>
      <p:sp>
        <p:nvSpPr>
          <p:cNvPr id="9" name="Subtitle 8"/>
          <p:cNvSpPr>
            <a:spLocks noGrp="1"/>
          </p:cNvSpPr>
          <p:nvPr>
            <p:ph type="subTitle" idx="12"/>
          </p:nvPr>
        </p:nvSpPr>
        <p:spPr/>
        <p:txBody>
          <a:bodyPr/>
          <a:lstStyle/>
          <a:p>
            <a:r>
              <a:rPr lang="en-US" dirty="0"/>
              <a:t>Serverless approach #1</a:t>
            </a:r>
          </a:p>
        </p:txBody>
      </p:sp>
      <p:sp>
        <p:nvSpPr>
          <p:cNvPr id="2" name="TextBox 1"/>
          <p:cNvSpPr txBox="1"/>
          <p:nvPr/>
        </p:nvSpPr>
        <p:spPr>
          <a:xfrm>
            <a:off x="342047" y="3511826"/>
            <a:ext cx="8459905" cy="369332"/>
          </a:xfrm>
          <a:prstGeom prst="rect">
            <a:avLst/>
          </a:prstGeom>
          <a:noFill/>
        </p:spPr>
        <p:txBody>
          <a:bodyPr wrap="square" lIns="0" tIns="0" rIns="0" bIns="0" rtlCol="0">
            <a:spAutoFit/>
          </a:bodyPr>
          <a:lstStyle/>
          <a:p>
            <a:r>
              <a:rPr lang="en-US" sz="2400" dirty="0"/>
              <a:t>Sources : CloudWatch Logs, S3 Access / ELB Logs </a:t>
            </a:r>
          </a:p>
        </p:txBody>
      </p:sp>
    </p:spTree>
    <p:extLst>
      <p:ext uri="{BB962C8B-B14F-4D97-AF65-F5344CB8AC3E}">
        <p14:creationId xmlns:p14="http://schemas.microsoft.com/office/powerpoint/2010/main" val="20431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Pros</a:t>
            </a:r>
          </a:p>
        </p:txBody>
      </p:sp>
      <p:sp>
        <p:nvSpPr>
          <p:cNvPr id="6" name="Text Placeholder 5"/>
          <p:cNvSpPr>
            <a:spLocks noGrp="1"/>
          </p:cNvSpPr>
          <p:nvPr>
            <p:ph type="body" sz="quarter" idx="3"/>
          </p:nvPr>
        </p:nvSpPr>
        <p:spPr/>
        <p:txBody>
          <a:bodyPr/>
          <a:lstStyle/>
          <a:p>
            <a:r>
              <a:rPr lang="en-US" dirty="0"/>
              <a:t>Cons</a:t>
            </a:r>
          </a:p>
        </p:txBody>
      </p:sp>
      <p:sp>
        <p:nvSpPr>
          <p:cNvPr id="7" name="Content Placeholder 6"/>
          <p:cNvSpPr>
            <a:spLocks noGrp="1"/>
          </p:cNvSpPr>
          <p:nvPr>
            <p:ph sz="half" idx="10"/>
          </p:nvPr>
        </p:nvSpPr>
        <p:spPr/>
        <p:txBody>
          <a:bodyPr/>
          <a:lstStyle/>
          <a:p>
            <a:r>
              <a:rPr lang="en-US" dirty="0"/>
              <a:t>Guaranteed Delivery</a:t>
            </a:r>
          </a:p>
          <a:p>
            <a:r>
              <a:rPr lang="en-US" dirty="0"/>
              <a:t>Splash Back Data to S3</a:t>
            </a:r>
          </a:p>
          <a:p>
            <a:r>
              <a:rPr lang="en-US" dirty="0"/>
              <a:t>Real-time data feed</a:t>
            </a:r>
          </a:p>
          <a:p>
            <a:r>
              <a:rPr lang="en-US" dirty="0"/>
              <a:t>High Visibility from AWS / Splunk development teams</a:t>
            </a:r>
          </a:p>
          <a:p>
            <a:endParaRPr lang="en-US" dirty="0"/>
          </a:p>
        </p:txBody>
      </p:sp>
      <p:sp>
        <p:nvSpPr>
          <p:cNvPr id="8" name="Content Placeholder 7"/>
          <p:cNvSpPr>
            <a:spLocks noGrp="1"/>
          </p:cNvSpPr>
          <p:nvPr>
            <p:ph sz="half" idx="11"/>
          </p:nvPr>
        </p:nvSpPr>
        <p:spPr/>
        <p:txBody>
          <a:bodyPr/>
          <a:lstStyle/>
          <a:p>
            <a:r>
              <a:rPr lang="en-US" dirty="0"/>
              <a:t>Cost (Possible, but can get mitigated with AWS)</a:t>
            </a:r>
          </a:p>
          <a:p>
            <a:r>
              <a:rPr lang="en-US" dirty="0"/>
              <a:t>Not all UI </a:t>
            </a:r>
            <a:r>
              <a:rPr lang="en-US" dirty="0" err="1"/>
              <a:t>configs</a:t>
            </a:r>
            <a:r>
              <a:rPr lang="en-US" dirty="0"/>
              <a:t>, must use AWS CLI</a:t>
            </a:r>
          </a:p>
          <a:p>
            <a:r>
              <a:rPr lang="en-US" dirty="0"/>
              <a:t>Public facing Splunk HEC URL</a:t>
            </a:r>
          </a:p>
          <a:p>
            <a:r>
              <a:rPr lang="en-US" dirty="0"/>
              <a:t>SSL Cert (Third Party trusted by AWS)</a:t>
            </a:r>
          </a:p>
          <a:p>
            <a:endParaRPr lang="en-US" dirty="0"/>
          </a:p>
        </p:txBody>
      </p:sp>
      <p:sp>
        <p:nvSpPr>
          <p:cNvPr id="3" name="Title 2"/>
          <p:cNvSpPr>
            <a:spLocks noGrp="1"/>
          </p:cNvSpPr>
          <p:nvPr>
            <p:ph type="title"/>
          </p:nvPr>
        </p:nvSpPr>
        <p:spPr/>
        <p:txBody>
          <a:bodyPr/>
          <a:lstStyle/>
          <a:p>
            <a:r>
              <a:rPr lang="en-US" dirty="0"/>
              <a:t>Kinesis Firehose</a:t>
            </a:r>
          </a:p>
        </p:txBody>
      </p:sp>
      <p:sp>
        <p:nvSpPr>
          <p:cNvPr id="9" name="Subtitle 8"/>
          <p:cNvSpPr>
            <a:spLocks noGrp="1"/>
          </p:cNvSpPr>
          <p:nvPr>
            <p:ph type="subTitle" idx="12"/>
          </p:nvPr>
        </p:nvSpPr>
        <p:spPr/>
        <p:txBody>
          <a:bodyPr/>
          <a:lstStyle/>
          <a:p>
            <a:r>
              <a:rPr lang="en-US" dirty="0"/>
              <a:t>Serverless approach #2</a:t>
            </a:r>
          </a:p>
        </p:txBody>
      </p:sp>
      <p:sp>
        <p:nvSpPr>
          <p:cNvPr id="2" name="TextBox 1"/>
          <p:cNvSpPr txBox="1"/>
          <p:nvPr/>
        </p:nvSpPr>
        <p:spPr>
          <a:xfrm>
            <a:off x="342047" y="3511826"/>
            <a:ext cx="8459905" cy="369332"/>
          </a:xfrm>
          <a:prstGeom prst="rect">
            <a:avLst/>
          </a:prstGeom>
          <a:noFill/>
        </p:spPr>
        <p:txBody>
          <a:bodyPr wrap="square" lIns="0" tIns="0" rIns="0" bIns="0" rtlCol="0">
            <a:spAutoFit/>
          </a:bodyPr>
          <a:lstStyle/>
          <a:p>
            <a:r>
              <a:rPr lang="en-US" sz="2400"/>
              <a:t>Sources </a:t>
            </a:r>
            <a:r>
              <a:rPr lang="en-US" sz="2400" dirty="0"/>
              <a:t>: CloudTrail (via CloudWatch </a:t>
            </a:r>
            <a:r>
              <a:rPr lang="en-US" sz="2400"/>
              <a:t>Events), </a:t>
            </a:r>
            <a:r>
              <a:rPr lang="en-US" sz="2400" dirty="0"/>
              <a:t>CloudWatch Logs</a:t>
            </a:r>
          </a:p>
        </p:txBody>
      </p:sp>
    </p:spTree>
    <p:extLst>
      <p:ext uri="{BB962C8B-B14F-4D97-AF65-F5344CB8AC3E}">
        <p14:creationId xmlns:p14="http://schemas.microsoft.com/office/powerpoint/2010/main" val="30506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Best Practices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2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Large volume / High Value data : Use Kinesis Firehose (near real time)</a:t>
            </a:r>
          </a:p>
          <a:p>
            <a:r>
              <a:rPr lang="en-US" dirty="0"/>
              <a:t>Large Volume / Low Value : Use Lambda Function</a:t>
            </a:r>
          </a:p>
          <a:p>
            <a:r>
              <a:rPr lang="en-US" dirty="0"/>
              <a:t>Low Volume / High Value : Use SQS Based S3 Modular Input</a:t>
            </a:r>
          </a:p>
          <a:p>
            <a:r>
              <a:rPr lang="en-US" dirty="0"/>
              <a:t>Low Volume / Low Value : Use Modular Input</a:t>
            </a:r>
          </a:p>
          <a:p>
            <a:r>
              <a:rPr lang="en-US" dirty="0"/>
              <a:t>Instance Data (/</a:t>
            </a:r>
            <a:r>
              <a:rPr lang="en-US" dirty="0" err="1"/>
              <a:t>var</a:t>
            </a:r>
            <a:r>
              <a:rPr lang="en-US" dirty="0"/>
              <a:t>/log or other local log files) : Use Splunk UF</a:t>
            </a:r>
          </a:p>
          <a:p>
            <a:endParaRPr lang="en-US" dirty="0"/>
          </a:p>
          <a:p>
            <a:r>
              <a:rPr lang="en-US" dirty="0">
                <a:hlinkClick r:id="rId2"/>
              </a:rPr>
              <a:t>https://drive.google.com/file/d/17pkHhIejhEBewSC3uGrMcZE5em7Vbi5y/view?usp=sharing</a:t>
            </a:r>
            <a:r>
              <a:rPr lang="en-US" dirty="0"/>
              <a:t> </a:t>
            </a:r>
          </a:p>
          <a:p>
            <a:endParaRPr lang="en-US" dirty="0"/>
          </a:p>
        </p:txBody>
      </p:sp>
      <p:sp>
        <p:nvSpPr>
          <p:cNvPr id="3" name="Title 2"/>
          <p:cNvSpPr>
            <a:spLocks noGrp="1"/>
          </p:cNvSpPr>
          <p:nvPr>
            <p:ph type="title"/>
          </p:nvPr>
        </p:nvSpPr>
        <p:spPr/>
        <p:txBody>
          <a:bodyPr/>
          <a:lstStyle/>
          <a:p>
            <a:r>
              <a:rPr lang="en-US"/>
              <a:t>Best Practices (2018)</a:t>
            </a:r>
            <a:endParaRPr lang="en-US" dirty="0"/>
          </a:p>
        </p:txBody>
      </p:sp>
      <p:sp>
        <p:nvSpPr>
          <p:cNvPr id="7" name="Subtitle 6">
            <a:extLst>
              <a:ext uri="{FF2B5EF4-FFF2-40B4-BE49-F238E27FC236}">
                <a16:creationId xmlns:a16="http://schemas.microsoft.com/office/drawing/2014/main" id="{45E0223C-52EB-4046-9F3F-C96F6B50F9D6}"/>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181144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9EFB-48D4-E34B-AFD0-E9E7111F3695}"/>
              </a:ext>
            </a:extLst>
          </p:cNvPr>
          <p:cNvSpPr>
            <a:spLocks noGrp="1"/>
          </p:cNvSpPr>
          <p:nvPr>
            <p:ph type="title"/>
          </p:nvPr>
        </p:nvSpPr>
        <p:spPr/>
        <p:txBody>
          <a:bodyPr/>
          <a:lstStyle/>
          <a:p>
            <a:r>
              <a:rPr lang="en-US" dirty="0"/>
              <a:t>Thanks</a:t>
            </a:r>
          </a:p>
        </p:txBody>
      </p:sp>
      <p:sp>
        <p:nvSpPr>
          <p:cNvPr id="3" name="Subtitle 2">
            <a:extLst>
              <a:ext uri="{FF2B5EF4-FFF2-40B4-BE49-F238E27FC236}">
                <a16:creationId xmlns:a16="http://schemas.microsoft.com/office/drawing/2014/main" id="{D1961361-0D0B-1D48-951A-19FAF5E1E7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3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to Module 12: Setting Up AWS Guard Duty</a:t>
            </a:r>
          </a:p>
        </p:txBody>
      </p:sp>
      <p:sp>
        <p:nvSpPr>
          <p:cNvPr id="3" name="Subtitle 2"/>
          <p:cNvSpPr>
            <a:spLocks noGrp="1"/>
          </p:cNvSpPr>
          <p:nvPr>
            <p:ph type="subTitle" idx="1"/>
          </p:nvPr>
        </p:nvSpPr>
        <p:spPr/>
        <p:txBody>
          <a:bodyPr/>
          <a:lstStyle/>
          <a:p>
            <a:r>
              <a:rPr lang="en-US" dirty="0"/>
              <a:t>Please Contact Kam Amir </a:t>
            </a:r>
            <a:r>
              <a:rPr lang="en-US" dirty="0">
                <a:hlinkClick r:id="rId3"/>
              </a:rPr>
              <a:t>kam@splunk.com</a:t>
            </a:r>
            <a:r>
              <a:rPr lang="en-US" dirty="0"/>
              <a:t> </a:t>
            </a:r>
          </a:p>
        </p:txBody>
      </p:sp>
    </p:spTree>
    <p:extLst>
      <p:ext uri="{BB962C8B-B14F-4D97-AF65-F5344CB8AC3E}">
        <p14:creationId xmlns:p14="http://schemas.microsoft.com/office/powerpoint/2010/main" val="75286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07F80-8F6D-B543-98DD-19E2F58AA97F}"/>
              </a:ext>
            </a:extLst>
          </p:cNvPr>
          <p:cNvSpPr>
            <a:spLocks noGrp="1"/>
          </p:cNvSpPr>
          <p:nvPr>
            <p:ph sz="quarter" idx="10"/>
          </p:nvPr>
        </p:nvSpPr>
        <p:spPr/>
        <p:txBody>
          <a:bodyPr/>
          <a:lstStyle/>
          <a:p>
            <a:r>
              <a:rPr lang="en-US" dirty="0"/>
              <a:t>Daily Ingest breakdown from AWS</a:t>
            </a:r>
          </a:p>
          <a:p>
            <a:r>
              <a:rPr lang="en-US" dirty="0"/>
              <a:t>Data Collection Maturity from AWS Sources</a:t>
            </a:r>
          </a:p>
          <a:p>
            <a:r>
              <a:rPr lang="en-US" dirty="0"/>
              <a:t>Getting Data In from AWS</a:t>
            </a:r>
          </a:p>
          <a:p>
            <a:r>
              <a:rPr lang="en-US" dirty="0"/>
              <a:t>Best Practices (GDI)</a:t>
            </a:r>
          </a:p>
          <a:p>
            <a:endParaRPr lang="en-US" dirty="0"/>
          </a:p>
          <a:p>
            <a:endParaRPr lang="en-US" dirty="0"/>
          </a:p>
        </p:txBody>
      </p:sp>
      <p:sp>
        <p:nvSpPr>
          <p:cNvPr id="3" name="Title 2">
            <a:extLst>
              <a:ext uri="{FF2B5EF4-FFF2-40B4-BE49-F238E27FC236}">
                <a16:creationId xmlns:a16="http://schemas.microsoft.com/office/drawing/2014/main" id="{82C799E5-2581-C04D-96AC-E5782D2F916F}"/>
              </a:ext>
            </a:extLst>
          </p:cNvPr>
          <p:cNvSpPr>
            <a:spLocks noGrp="1"/>
          </p:cNvSpPr>
          <p:nvPr>
            <p:ph type="title"/>
          </p:nvPr>
        </p:nvSpPr>
        <p:spPr/>
        <p:txBody>
          <a:bodyPr/>
          <a:lstStyle/>
          <a:p>
            <a:r>
              <a:rPr lang="en-US" dirty="0"/>
              <a:t>Agenda</a:t>
            </a:r>
          </a:p>
        </p:txBody>
      </p:sp>
      <p:sp>
        <p:nvSpPr>
          <p:cNvPr id="4" name="Subtitle 3">
            <a:extLst>
              <a:ext uri="{FF2B5EF4-FFF2-40B4-BE49-F238E27FC236}">
                <a16:creationId xmlns:a16="http://schemas.microsoft.com/office/drawing/2014/main" id="{6699E027-79FB-6940-92E7-E36E0A448D1E}"/>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9608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ACFE-03C9-A24F-A325-23510207DC5F}"/>
              </a:ext>
            </a:extLst>
          </p:cNvPr>
          <p:cNvSpPr>
            <a:spLocks noGrp="1"/>
          </p:cNvSpPr>
          <p:nvPr>
            <p:ph type="title"/>
          </p:nvPr>
        </p:nvSpPr>
        <p:spPr/>
        <p:txBody>
          <a:bodyPr/>
          <a:lstStyle/>
          <a:p>
            <a:r>
              <a:rPr lang="en-US" dirty="0"/>
              <a:t>Overall Daily Ingest by AWS Source type</a:t>
            </a:r>
          </a:p>
        </p:txBody>
      </p:sp>
      <p:sp>
        <p:nvSpPr>
          <p:cNvPr id="3" name="Subtitle 2">
            <a:extLst>
              <a:ext uri="{FF2B5EF4-FFF2-40B4-BE49-F238E27FC236}">
                <a16:creationId xmlns:a16="http://schemas.microsoft.com/office/drawing/2014/main" id="{B1A80D01-1055-974F-99E9-85AB15002D7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057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95"/>
            <a:ext cx="9144000" cy="332690"/>
          </a:xfrm>
        </p:spPr>
        <p:txBody>
          <a:bodyPr/>
          <a:lstStyle/>
          <a:p>
            <a:r>
              <a:rPr lang="en-US" dirty="0"/>
              <a:t>AWS Data Ingest by Volume (GB/day)</a:t>
            </a:r>
          </a:p>
        </p:txBody>
      </p:sp>
      <p:graphicFrame>
        <p:nvGraphicFramePr>
          <p:cNvPr id="5" name="Chart 4"/>
          <p:cNvGraphicFramePr/>
          <p:nvPr>
            <p:extLst>
              <p:ext uri="{D42A27DB-BD31-4B8C-83A1-F6EECF244321}">
                <p14:modId xmlns:p14="http://schemas.microsoft.com/office/powerpoint/2010/main" val="3272030849"/>
              </p:ext>
            </p:extLst>
          </p:nvPr>
        </p:nvGraphicFramePr>
        <p:xfrm>
          <a:off x="1524000" y="756567"/>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780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Maturity</a:t>
            </a:r>
          </a:p>
        </p:txBody>
      </p:sp>
      <p:sp>
        <p:nvSpPr>
          <p:cNvPr id="3" name="Subtitle 2"/>
          <p:cNvSpPr>
            <a:spLocks noGrp="1"/>
          </p:cNvSpPr>
          <p:nvPr>
            <p:ph type="subTitle" idx="1"/>
          </p:nvPr>
        </p:nvSpPr>
        <p:spPr/>
        <p:txBody>
          <a:bodyPr/>
          <a:lstStyle/>
          <a:p>
            <a:r>
              <a:rPr lang="en-US" dirty="0"/>
              <a:t>How quickly did a customer’s growth of AWS data go?</a:t>
            </a:r>
          </a:p>
        </p:txBody>
      </p:sp>
    </p:spTree>
    <p:extLst>
      <p:ext uri="{BB962C8B-B14F-4D97-AF65-F5344CB8AC3E}">
        <p14:creationId xmlns:p14="http://schemas.microsoft.com/office/powerpoint/2010/main" val="139718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Trend with AWS</a:t>
            </a:r>
          </a:p>
        </p:txBody>
      </p:sp>
      <p:graphicFrame>
        <p:nvGraphicFramePr>
          <p:cNvPr id="4" name="Chart 3"/>
          <p:cNvGraphicFramePr/>
          <p:nvPr>
            <p:extLst>
              <p:ext uri="{D42A27DB-BD31-4B8C-83A1-F6EECF244321}">
                <p14:modId xmlns:p14="http://schemas.microsoft.com/office/powerpoint/2010/main" val="925034492"/>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47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Breakdown by Service (source)</a:t>
            </a:r>
          </a:p>
        </p:txBody>
      </p:sp>
      <p:sp>
        <p:nvSpPr>
          <p:cNvPr id="3" name="Subtitle 2"/>
          <p:cNvSpPr>
            <a:spLocks noGrp="1"/>
          </p:cNvSpPr>
          <p:nvPr>
            <p:ph type="subTitle" idx="1"/>
          </p:nvPr>
        </p:nvSpPr>
        <p:spPr/>
        <p:txBody>
          <a:bodyPr/>
          <a:lstStyle/>
          <a:p>
            <a:r>
              <a:rPr lang="en-US" dirty="0"/>
              <a:t>In order of Volume and usefulness</a:t>
            </a:r>
          </a:p>
        </p:txBody>
      </p:sp>
    </p:spTree>
    <p:extLst>
      <p:ext uri="{BB962C8B-B14F-4D97-AF65-F5344CB8AC3E}">
        <p14:creationId xmlns:p14="http://schemas.microsoft.com/office/powerpoint/2010/main" val="10130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06C652-05AE-524F-A659-13D2FB502001}"/>
              </a:ext>
            </a:extLst>
          </p:cNvPr>
          <p:cNvGraphicFramePr>
            <a:graphicFrameLocks noGrp="1"/>
          </p:cNvGraphicFramePr>
          <p:nvPr>
            <p:ph sz="quarter" idx="10"/>
            <p:extLst>
              <p:ext uri="{D42A27DB-BD31-4B8C-83A1-F6EECF244321}">
                <p14:modId xmlns:p14="http://schemas.microsoft.com/office/powerpoint/2010/main" val="3741132486"/>
              </p:ext>
            </p:extLst>
          </p:nvPr>
        </p:nvGraphicFramePr>
        <p:xfrm>
          <a:off x="341313" y="960438"/>
          <a:ext cx="8461375" cy="3467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C5554D3-04ED-CD45-A1A5-1D8C1BF42B20}"/>
              </a:ext>
            </a:extLst>
          </p:cNvPr>
          <p:cNvSpPr>
            <a:spLocks noGrp="1"/>
          </p:cNvSpPr>
          <p:nvPr>
            <p:ph type="title"/>
          </p:nvPr>
        </p:nvSpPr>
        <p:spPr/>
        <p:txBody>
          <a:bodyPr/>
          <a:lstStyle/>
          <a:p>
            <a:r>
              <a:rPr lang="en-US" dirty="0"/>
              <a:t>AWS by Service</a:t>
            </a:r>
          </a:p>
        </p:txBody>
      </p:sp>
      <p:sp>
        <p:nvSpPr>
          <p:cNvPr id="4" name="Subtitle 3">
            <a:extLst>
              <a:ext uri="{FF2B5EF4-FFF2-40B4-BE49-F238E27FC236}">
                <a16:creationId xmlns:a16="http://schemas.microsoft.com/office/drawing/2014/main" id="{72CE9A46-737F-5B46-AF05-7CAD522FE77F}"/>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1215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Trend </a:t>
            </a:r>
          </a:p>
        </p:txBody>
      </p:sp>
      <p:graphicFrame>
        <p:nvGraphicFramePr>
          <p:cNvPr id="6" name="Chart 5"/>
          <p:cNvGraphicFramePr/>
          <p:nvPr>
            <p:extLst>
              <p:ext uri="{D42A27DB-BD31-4B8C-83A1-F6EECF244321}">
                <p14:modId xmlns:p14="http://schemas.microsoft.com/office/powerpoint/2010/main" val="3190588137"/>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44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USERHIDDEN" val="1"/>
</p:tagLst>
</file>

<file path=ppt/tags/tag2.xml><?xml version="1.0" encoding="utf-8"?>
<p:tagLst xmlns:a="http://schemas.openxmlformats.org/drawingml/2006/main" xmlns:r="http://schemas.openxmlformats.org/officeDocument/2006/relationships" xmlns:p="http://schemas.openxmlformats.org/presentationml/2006/main">
  <p:tag name="USERHIDDEN" val="1"/>
</p:tagLst>
</file>

<file path=ppt/tags/tag3.xml><?xml version="1.0" encoding="utf-8"?>
<p:tagLst xmlns:a="http://schemas.openxmlformats.org/drawingml/2006/main" xmlns:r="http://schemas.openxmlformats.org/officeDocument/2006/relationships" xmlns:p="http://schemas.openxmlformats.org/presentationml/2006/main">
  <p:tag name="USERHIDDEN" val="1"/>
</p:tagLst>
</file>

<file path=ppt/theme/theme1.xml><?xml version="1.0" encoding="utf-8"?>
<a:theme xmlns:a="http://schemas.openxmlformats.org/drawingml/2006/main" name="Splunk2017">
  <a:themeElements>
    <a:clrScheme name="Splunk Corporate 2017">
      <a:dk1>
        <a:srgbClr val="FFFFFF"/>
      </a:dk1>
      <a:lt1>
        <a:srgbClr val="000000"/>
      </a:lt1>
      <a:dk2>
        <a:srgbClr val="FFFFFF"/>
      </a:dk2>
      <a:lt2>
        <a:srgbClr val="000000"/>
      </a:lt2>
      <a:accent1>
        <a:srgbClr val="65A637"/>
      </a:accent1>
      <a:accent2>
        <a:srgbClr val="B2B2B2"/>
      </a:accent2>
      <a:accent3>
        <a:srgbClr val="515151"/>
      </a:accent3>
      <a:accent4>
        <a:srgbClr val="00A9E0"/>
      </a:accent4>
      <a:accent5>
        <a:srgbClr val="005880"/>
      </a:accent5>
      <a:accent6>
        <a:srgbClr val="CBDB2F"/>
      </a:accent6>
      <a:hlink>
        <a:srgbClr val="02A8E0"/>
      </a:hlink>
      <a:folHlink>
        <a:srgbClr val="02A8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dirty="0" smtClean="0"/>
        </a:defPPr>
      </a:lstStyle>
    </a:txDef>
  </a:objectDefaults>
  <a:extraClrSchemeLst/>
  <a:extLst>
    <a:ext uri="{05A4C25C-085E-4340-85A3-A5531E510DB2}">
      <thm15:themeFamily xmlns:thm15="http://schemas.microsoft.com/office/thememl/2012/main" name="Splunk2017" id="{50BF85CE-25FF-9F46-8D5D-C3CF069266F1}" vid="{891D984F-EED8-3046-BE7D-6ED2F1B045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5289</TotalTime>
  <Words>487</Words>
  <Application>Microsoft Macintosh PowerPoint</Application>
  <PresentationFormat>On-screen Show (16:9)</PresentationFormat>
  <Paragraphs>104</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.LucidaGrandeUI</vt:lpstr>
      <vt:lpstr>Arial</vt:lpstr>
      <vt:lpstr>Calibri</vt:lpstr>
      <vt:lpstr>Splunk2017</vt:lpstr>
      <vt:lpstr>Cooking with AWS and Splunk</vt:lpstr>
      <vt:lpstr>Agenda</vt:lpstr>
      <vt:lpstr>Overall Daily Ingest by AWS Source type</vt:lpstr>
      <vt:lpstr>AWS Data Ingest by Volume (GB/day)</vt:lpstr>
      <vt:lpstr>Customer Maturity</vt:lpstr>
      <vt:lpstr>Customer Trend with AWS</vt:lpstr>
      <vt:lpstr>AWS Breakdown by Service (source)</vt:lpstr>
      <vt:lpstr>AWS by Service</vt:lpstr>
      <vt:lpstr>Trend </vt:lpstr>
      <vt:lpstr>Getting Data In from AWS </vt:lpstr>
      <vt:lpstr>Getting Data In from AWS</vt:lpstr>
      <vt:lpstr>Legacy Inputs</vt:lpstr>
      <vt:lpstr>SQS Based S3</vt:lpstr>
      <vt:lpstr>Lambda Function</vt:lpstr>
      <vt:lpstr>Kinesis Firehose</vt:lpstr>
      <vt:lpstr>Data Collection Best Practices</vt:lpstr>
      <vt:lpstr>Best Practices (2018)</vt:lpstr>
      <vt:lpstr>Thanks</vt:lpstr>
      <vt:lpstr>Continue to Module 12: Setting Up AWS Guard Duty</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101 – Getting Started</dc:title>
  <dc:creator>Kamilo Amir</dc:creator>
  <cp:lastModifiedBy>Microsoft Office User</cp:lastModifiedBy>
  <cp:revision>132</cp:revision>
  <dcterms:created xsi:type="dcterms:W3CDTF">2016-06-30T14:45:34Z</dcterms:created>
  <dcterms:modified xsi:type="dcterms:W3CDTF">2018-08-03T16:43:12Z</dcterms:modified>
</cp:coreProperties>
</file>