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31"/>
  </p:notesMasterIdLst>
  <p:sldIdLst>
    <p:sldId id="283" r:id="rId2"/>
    <p:sldId id="284" r:id="rId3"/>
    <p:sldId id="285" r:id="rId4"/>
    <p:sldId id="286" r:id="rId5"/>
    <p:sldId id="287" r:id="rId6"/>
    <p:sldId id="288" r:id="rId7"/>
    <p:sldId id="298" r:id="rId8"/>
    <p:sldId id="314" r:id="rId9"/>
    <p:sldId id="289" r:id="rId10"/>
    <p:sldId id="299" r:id="rId11"/>
    <p:sldId id="300" r:id="rId12"/>
    <p:sldId id="307" r:id="rId13"/>
    <p:sldId id="291" r:id="rId14"/>
    <p:sldId id="292" r:id="rId15"/>
    <p:sldId id="293" r:id="rId16"/>
    <p:sldId id="302" r:id="rId17"/>
    <p:sldId id="294" r:id="rId18"/>
    <p:sldId id="303" r:id="rId19"/>
    <p:sldId id="295" r:id="rId20"/>
    <p:sldId id="305" r:id="rId21"/>
    <p:sldId id="297" r:id="rId22"/>
    <p:sldId id="306" r:id="rId23"/>
    <p:sldId id="313" r:id="rId24"/>
    <p:sldId id="312" r:id="rId25"/>
    <p:sldId id="308" r:id="rId26"/>
    <p:sldId id="309" r:id="rId27"/>
    <p:sldId id="310" r:id="rId28"/>
    <p:sldId id="311" r:id="rId29"/>
    <p:sldId id="30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F085F1-C95C-274F-B6B6-DB6FDB07075C}">
          <p14:sldIdLst>
            <p14:sldId id="283"/>
            <p14:sldId id="284"/>
            <p14:sldId id="285"/>
            <p14:sldId id="286"/>
            <p14:sldId id="287"/>
            <p14:sldId id="288"/>
            <p14:sldId id="298"/>
            <p14:sldId id="314"/>
            <p14:sldId id="289"/>
            <p14:sldId id="299"/>
            <p14:sldId id="300"/>
            <p14:sldId id="307"/>
            <p14:sldId id="291"/>
            <p14:sldId id="292"/>
            <p14:sldId id="293"/>
            <p14:sldId id="302"/>
            <p14:sldId id="294"/>
            <p14:sldId id="303"/>
            <p14:sldId id="295"/>
            <p14:sldId id="305"/>
            <p14:sldId id="297"/>
            <p14:sldId id="306"/>
            <p14:sldId id="313"/>
            <p14:sldId id="312"/>
            <p14:sldId id="308"/>
            <p14:sldId id="309"/>
            <p14:sldId id="310"/>
            <p14:sldId id="311"/>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p:restoredTop sz="94708"/>
  </p:normalViewPr>
  <p:slideViewPr>
    <p:cSldViewPr snapToGrid="0" snapToObjects="1">
      <p:cViewPr varScale="1">
        <p:scale>
          <a:sx n="124" d="100"/>
          <a:sy n="124" d="100"/>
        </p:scale>
        <p:origin x="6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6A4B4C-B1B0-0C40-A57B-E419DBEDC510}" type="doc">
      <dgm:prSet loTypeId="urn:microsoft.com/office/officeart/2005/8/layout/lProcess2" loCatId="" qsTypeId="urn:microsoft.com/office/officeart/2005/8/quickstyle/simple4" qsCatId="simple" csTypeId="urn:microsoft.com/office/officeart/2005/8/colors/accent1_2" csCatId="accent1" phldr="1"/>
      <dgm:spPr/>
    </dgm:pt>
    <dgm:pt modelId="{48F1CA06-FE17-6546-90E0-A4C2F253C320}">
      <dgm:prSet phldrT="[Text]"/>
      <dgm:spPr/>
      <dgm:t>
        <a:bodyPr/>
        <a:lstStyle/>
        <a:p>
          <a:r>
            <a:rPr lang="en-US" dirty="0"/>
            <a:t>Legacy</a:t>
          </a:r>
        </a:p>
      </dgm:t>
    </dgm:pt>
    <dgm:pt modelId="{91C16E9E-61C3-8D4C-AE40-9C4D0984E916}" type="parTrans" cxnId="{AF532C99-9976-3B41-AB98-8BD1A94A9BEA}">
      <dgm:prSet/>
      <dgm:spPr/>
      <dgm:t>
        <a:bodyPr/>
        <a:lstStyle/>
        <a:p>
          <a:endParaRPr lang="en-US"/>
        </a:p>
      </dgm:t>
    </dgm:pt>
    <dgm:pt modelId="{31BCE4F6-BC54-9347-B669-F8310B96DA06}" type="sibTrans" cxnId="{AF532C99-9976-3B41-AB98-8BD1A94A9BEA}">
      <dgm:prSet/>
      <dgm:spPr/>
      <dgm:t>
        <a:bodyPr/>
        <a:lstStyle/>
        <a:p>
          <a:endParaRPr lang="en-US"/>
        </a:p>
      </dgm:t>
    </dgm:pt>
    <dgm:pt modelId="{5CC9EB65-C694-5E43-A0C0-5699F5CCB309}">
      <dgm:prSet phldrT="[Text]"/>
      <dgm:spPr/>
      <dgm:t>
        <a:bodyPr/>
        <a:lstStyle/>
        <a:p>
          <a:r>
            <a:rPr lang="en-US" dirty="0"/>
            <a:t>Lambda</a:t>
          </a:r>
        </a:p>
      </dgm:t>
    </dgm:pt>
    <dgm:pt modelId="{C374C6CB-580F-0E41-B212-ED6469A76B7D}" type="parTrans" cxnId="{50DC1790-C10A-6B4F-8635-58F9920292E2}">
      <dgm:prSet/>
      <dgm:spPr/>
      <dgm:t>
        <a:bodyPr/>
        <a:lstStyle/>
        <a:p>
          <a:endParaRPr lang="en-US"/>
        </a:p>
      </dgm:t>
    </dgm:pt>
    <dgm:pt modelId="{DB4B00EB-B6D1-8D40-A602-96B7459FCE15}" type="sibTrans" cxnId="{50DC1790-C10A-6B4F-8635-58F9920292E2}">
      <dgm:prSet/>
      <dgm:spPr/>
      <dgm:t>
        <a:bodyPr/>
        <a:lstStyle/>
        <a:p>
          <a:endParaRPr lang="en-US"/>
        </a:p>
      </dgm:t>
    </dgm:pt>
    <dgm:pt modelId="{87C7DC37-7CEF-6341-8A21-8C765CB992C3}">
      <dgm:prSet phldrT="[Text]"/>
      <dgm:spPr/>
      <dgm:t>
        <a:bodyPr/>
        <a:lstStyle/>
        <a:p>
          <a:r>
            <a:rPr lang="en-US" dirty="0"/>
            <a:t>Kinesis Firehose</a:t>
          </a:r>
        </a:p>
      </dgm:t>
    </dgm:pt>
    <dgm:pt modelId="{60E6C89B-FAFA-F24E-A83A-AF7FE2B69C8B}" type="parTrans" cxnId="{AE829D1E-8A96-114D-A9DC-17296F422837}">
      <dgm:prSet/>
      <dgm:spPr/>
      <dgm:t>
        <a:bodyPr/>
        <a:lstStyle/>
        <a:p>
          <a:endParaRPr lang="en-US"/>
        </a:p>
      </dgm:t>
    </dgm:pt>
    <dgm:pt modelId="{C2BFB7BC-A1EC-354E-87E4-48B18F32AA02}" type="sibTrans" cxnId="{AE829D1E-8A96-114D-A9DC-17296F422837}">
      <dgm:prSet/>
      <dgm:spPr/>
      <dgm:t>
        <a:bodyPr/>
        <a:lstStyle/>
        <a:p>
          <a:endParaRPr lang="en-US"/>
        </a:p>
      </dgm:t>
    </dgm:pt>
    <dgm:pt modelId="{7762836A-728C-414F-A0DB-07C2D63BED9F}">
      <dgm:prSet/>
      <dgm:spPr/>
      <dgm:t>
        <a:bodyPr/>
        <a:lstStyle/>
        <a:p>
          <a:r>
            <a:rPr lang="en-US" dirty="0"/>
            <a:t>SQS Based S3</a:t>
          </a:r>
        </a:p>
      </dgm:t>
    </dgm:pt>
    <dgm:pt modelId="{DE1604E5-3DB3-A044-B348-75054BAAAC18}" type="parTrans" cxnId="{CA11B0BC-9800-F944-873A-CCE2F8D3FB79}">
      <dgm:prSet/>
      <dgm:spPr/>
      <dgm:t>
        <a:bodyPr/>
        <a:lstStyle/>
        <a:p>
          <a:endParaRPr lang="en-US"/>
        </a:p>
      </dgm:t>
    </dgm:pt>
    <dgm:pt modelId="{48D761D7-0288-454E-B366-915C22BE4507}" type="sibTrans" cxnId="{CA11B0BC-9800-F944-873A-CCE2F8D3FB79}">
      <dgm:prSet/>
      <dgm:spPr/>
      <dgm:t>
        <a:bodyPr/>
        <a:lstStyle/>
        <a:p>
          <a:endParaRPr lang="en-US"/>
        </a:p>
      </dgm:t>
    </dgm:pt>
    <dgm:pt modelId="{03D1E02E-2032-0442-BA5A-E6B3987EF83C}">
      <dgm:prSet phldrT="[Text]"/>
      <dgm:spPr>
        <a:solidFill>
          <a:schemeClr val="accent6"/>
        </a:solidFill>
      </dgm:spPr>
      <dgm:t>
        <a:bodyPr/>
        <a:lstStyle/>
        <a:p>
          <a:r>
            <a:rPr lang="en-US" dirty="0"/>
            <a:t>CloudTrail</a:t>
          </a:r>
        </a:p>
      </dgm:t>
    </dgm:pt>
    <dgm:pt modelId="{C1320F3D-D493-0A4B-8B70-5B15B9A783F9}" type="parTrans" cxnId="{A32BEA99-C056-DC45-916A-4796DDEB154F}">
      <dgm:prSet/>
      <dgm:spPr/>
      <dgm:t>
        <a:bodyPr/>
        <a:lstStyle/>
        <a:p>
          <a:endParaRPr lang="en-US"/>
        </a:p>
      </dgm:t>
    </dgm:pt>
    <dgm:pt modelId="{D3A0E0D8-425A-6F41-85C7-2934B6320B16}" type="sibTrans" cxnId="{A32BEA99-C056-DC45-916A-4796DDEB154F}">
      <dgm:prSet/>
      <dgm:spPr/>
      <dgm:t>
        <a:bodyPr/>
        <a:lstStyle/>
        <a:p>
          <a:endParaRPr lang="en-US"/>
        </a:p>
      </dgm:t>
    </dgm:pt>
    <dgm:pt modelId="{A7FDDBD0-19CA-D743-BE2C-6BA0C7E9D870}">
      <dgm:prSet phldrT="[Text]"/>
      <dgm:spPr>
        <a:solidFill>
          <a:schemeClr val="accent5"/>
        </a:solidFill>
      </dgm:spPr>
      <dgm:t>
        <a:bodyPr/>
        <a:lstStyle/>
        <a:p>
          <a:r>
            <a:rPr lang="en-US" dirty="0"/>
            <a:t>Config</a:t>
          </a:r>
        </a:p>
      </dgm:t>
    </dgm:pt>
    <dgm:pt modelId="{62591BE7-DBB5-2243-A6DE-58231F619863}" type="parTrans" cxnId="{A1B2A77D-D994-744E-9C0D-296C2B155677}">
      <dgm:prSet/>
      <dgm:spPr/>
      <dgm:t>
        <a:bodyPr/>
        <a:lstStyle/>
        <a:p>
          <a:endParaRPr lang="en-US"/>
        </a:p>
      </dgm:t>
    </dgm:pt>
    <dgm:pt modelId="{BB996DF1-DF68-394C-8984-8AEFD28D843E}" type="sibTrans" cxnId="{A1B2A77D-D994-744E-9C0D-296C2B155677}">
      <dgm:prSet/>
      <dgm:spPr/>
      <dgm:t>
        <a:bodyPr/>
        <a:lstStyle/>
        <a:p>
          <a:endParaRPr lang="en-US"/>
        </a:p>
      </dgm:t>
    </dgm:pt>
    <dgm:pt modelId="{4F2DCA28-6689-D94D-A4A0-9A9A96CA0CE6}">
      <dgm:prSet phldrT="[Text]"/>
      <dgm:spPr/>
      <dgm:t>
        <a:bodyPr/>
        <a:lstStyle/>
        <a:p>
          <a:r>
            <a:rPr lang="en-US" dirty="0"/>
            <a:t>Description</a:t>
          </a:r>
        </a:p>
      </dgm:t>
    </dgm:pt>
    <dgm:pt modelId="{127467C7-7ABD-6C4D-8581-E577C4213E6D}" type="parTrans" cxnId="{1EABEE7E-0B88-B547-9D0D-8FA6A346CA88}">
      <dgm:prSet/>
      <dgm:spPr/>
      <dgm:t>
        <a:bodyPr/>
        <a:lstStyle/>
        <a:p>
          <a:endParaRPr lang="en-US"/>
        </a:p>
      </dgm:t>
    </dgm:pt>
    <dgm:pt modelId="{74836C3F-2801-9340-A6BC-84FE29D8C022}" type="sibTrans" cxnId="{1EABEE7E-0B88-B547-9D0D-8FA6A346CA88}">
      <dgm:prSet/>
      <dgm:spPr/>
      <dgm:t>
        <a:bodyPr/>
        <a:lstStyle/>
        <a:p>
          <a:endParaRPr lang="en-US"/>
        </a:p>
      </dgm:t>
    </dgm:pt>
    <dgm:pt modelId="{D59E98BB-0BBA-D54A-8990-61CDDA4C2F4D}">
      <dgm:prSet phldrT="[Text]"/>
      <dgm:spPr>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dgm:spPr>
      <dgm:t>
        <a:bodyPr/>
        <a:lstStyle/>
        <a:p>
          <a:r>
            <a:rPr lang="en-US" dirty="0"/>
            <a:t>CloudWatch (metrics)</a:t>
          </a:r>
        </a:p>
      </dgm:t>
    </dgm:pt>
    <dgm:pt modelId="{4130CE42-FCD7-014D-B770-FE4381D7CAFD}" type="parTrans" cxnId="{6DEBEACC-DC3B-FA42-8386-F7B4246B8062}">
      <dgm:prSet/>
      <dgm:spPr/>
      <dgm:t>
        <a:bodyPr/>
        <a:lstStyle/>
        <a:p>
          <a:endParaRPr lang="en-US"/>
        </a:p>
      </dgm:t>
    </dgm:pt>
    <dgm:pt modelId="{CA64F151-5B10-CE4A-8DC5-28067319395E}" type="sibTrans" cxnId="{6DEBEACC-DC3B-FA42-8386-F7B4246B8062}">
      <dgm:prSet/>
      <dgm:spPr/>
      <dgm:t>
        <a:bodyPr/>
        <a:lstStyle/>
        <a:p>
          <a:endParaRPr lang="en-US"/>
        </a:p>
      </dgm:t>
    </dgm:pt>
    <dgm:pt modelId="{88D01BA5-43A5-4C4E-86CE-35159EE18AC1}">
      <dgm:prSet/>
      <dgm:spPr>
        <a:solidFill>
          <a:schemeClr val="accent6"/>
        </a:solidFill>
      </dgm:spPr>
      <dgm:t>
        <a:bodyPr/>
        <a:lstStyle/>
        <a:p>
          <a:r>
            <a:rPr lang="en-US" dirty="0"/>
            <a:t>CloudTrail</a:t>
          </a:r>
        </a:p>
      </dgm:t>
    </dgm:pt>
    <dgm:pt modelId="{9A002224-5B16-E347-80C6-2A081B518768}" type="parTrans" cxnId="{1E0D12BC-B619-2F40-B029-7E75A458EC26}">
      <dgm:prSet/>
      <dgm:spPr/>
      <dgm:t>
        <a:bodyPr/>
        <a:lstStyle/>
        <a:p>
          <a:endParaRPr lang="en-US"/>
        </a:p>
      </dgm:t>
    </dgm:pt>
    <dgm:pt modelId="{3CBD3DB3-23DE-764A-B364-3E9286589033}" type="sibTrans" cxnId="{1E0D12BC-B619-2F40-B029-7E75A458EC26}">
      <dgm:prSet/>
      <dgm:spPr/>
      <dgm:t>
        <a:bodyPr/>
        <a:lstStyle/>
        <a:p>
          <a:endParaRPr lang="en-US"/>
        </a:p>
      </dgm:t>
    </dgm:pt>
    <dgm:pt modelId="{A0F030E8-560C-B94A-9FE7-1692A93AFE76}">
      <dgm:prSet/>
      <dgm:spPr>
        <a:solidFill>
          <a:schemeClr val="accent5"/>
        </a:solidFill>
      </dgm:spPr>
      <dgm:t>
        <a:bodyPr/>
        <a:lstStyle/>
        <a:p>
          <a:r>
            <a:rPr lang="en-US" dirty="0"/>
            <a:t>Config</a:t>
          </a:r>
        </a:p>
      </dgm:t>
    </dgm:pt>
    <dgm:pt modelId="{82230B83-BF12-7C43-BFBC-0676088F5628}" type="parTrans" cxnId="{9258CFFB-ABA4-C342-87B5-289FCE3D1E05}">
      <dgm:prSet/>
      <dgm:spPr/>
      <dgm:t>
        <a:bodyPr/>
        <a:lstStyle/>
        <a:p>
          <a:endParaRPr lang="en-US"/>
        </a:p>
      </dgm:t>
    </dgm:pt>
    <dgm:pt modelId="{A6E54B99-43B8-EC44-AE55-0CA1C722EB1A}" type="sibTrans" cxnId="{9258CFFB-ABA4-C342-87B5-289FCE3D1E05}">
      <dgm:prSet/>
      <dgm:spPr/>
      <dgm:t>
        <a:bodyPr/>
        <a:lstStyle/>
        <a:p>
          <a:endParaRPr lang="en-US"/>
        </a:p>
      </dgm:t>
    </dgm:pt>
    <dgm:pt modelId="{B883D4A0-C964-434D-99DD-7AC9B0049B3B}">
      <dgm:prSet/>
      <dgm:spPr/>
      <dgm:t>
        <a:bodyPr/>
        <a:lstStyle/>
        <a:p>
          <a:r>
            <a:rPr lang="en-US" dirty="0"/>
            <a:t>Custom SQS</a:t>
          </a:r>
        </a:p>
      </dgm:t>
    </dgm:pt>
    <dgm:pt modelId="{337053C3-3E2E-AE48-B9DB-067DD9DE5D1F}" type="parTrans" cxnId="{15DBF4BD-6DFB-1B44-90A9-E9198C66E89D}">
      <dgm:prSet/>
      <dgm:spPr/>
      <dgm:t>
        <a:bodyPr/>
        <a:lstStyle/>
        <a:p>
          <a:endParaRPr lang="en-US"/>
        </a:p>
      </dgm:t>
    </dgm:pt>
    <dgm:pt modelId="{9B9A813C-C565-C24D-97B3-CA62BB4B250E}" type="sibTrans" cxnId="{15DBF4BD-6DFB-1B44-90A9-E9198C66E89D}">
      <dgm:prSet/>
      <dgm:spPr/>
      <dgm:t>
        <a:bodyPr/>
        <a:lstStyle/>
        <a:p>
          <a:endParaRPr lang="en-US"/>
        </a:p>
      </dgm:t>
    </dgm:pt>
    <dgm:pt modelId="{3CE1512E-372A-6648-AC47-47C59EF2D039}">
      <dgm:prSet phldrT="[Text]"/>
      <dgm:spPr>
        <a:solidFill>
          <a:schemeClr val="accent4">
            <a:lumMod val="40000"/>
            <a:lumOff val="60000"/>
          </a:schemeClr>
        </a:solidFill>
      </dgm:spPr>
      <dgm:t>
        <a:bodyPr/>
        <a:lstStyle/>
        <a:p>
          <a:r>
            <a:rPr lang="en-US" dirty="0"/>
            <a:t>CloudWatch Logs</a:t>
          </a:r>
        </a:p>
      </dgm:t>
    </dgm:pt>
    <dgm:pt modelId="{B4F77412-AF97-C543-A9F6-BD8DDC60C9C7}" type="parTrans" cxnId="{8EC3BE37-29D3-4244-910A-7BBB2A1C3868}">
      <dgm:prSet/>
      <dgm:spPr/>
      <dgm:t>
        <a:bodyPr/>
        <a:lstStyle/>
        <a:p>
          <a:endParaRPr lang="en-US"/>
        </a:p>
      </dgm:t>
    </dgm:pt>
    <dgm:pt modelId="{E4970276-AEC7-0240-8416-71A021048366}" type="sibTrans" cxnId="{8EC3BE37-29D3-4244-910A-7BBB2A1C3868}">
      <dgm:prSet/>
      <dgm:spPr/>
      <dgm:t>
        <a:bodyPr/>
        <a:lstStyle/>
        <a:p>
          <a:endParaRPr lang="en-US"/>
        </a:p>
      </dgm:t>
    </dgm:pt>
    <dgm:pt modelId="{755E4CDA-199D-094C-B25A-8EEA6B1B8A4F}">
      <dgm:prSet phldrT="[Text]"/>
      <dgm:spPr/>
      <dgm:t>
        <a:bodyPr/>
        <a:lstStyle/>
        <a:p>
          <a:r>
            <a:rPr lang="en-US" dirty="0"/>
            <a:t>CloudWatch Events</a:t>
          </a:r>
        </a:p>
      </dgm:t>
    </dgm:pt>
    <dgm:pt modelId="{C7E74521-BFEE-5C4D-B29D-D33E809ADA22}" type="parTrans" cxnId="{B0529FB0-4E20-AB44-9193-5EB4A275E7D7}">
      <dgm:prSet/>
      <dgm:spPr/>
      <dgm:t>
        <a:bodyPr/>
        <a:lstStyle/>
        <a:p>
          <a:endParaRPr lang="en-US"/>
        </a:p>
      </dgm:t>
    </dgm:pt>
    <dgm:pt modelId="{D52EA481-B374-1C49-887E-92660EE979CD}" type="sibTrans" cxnId="{B0529FB0-4E20-AB44-9193-5EB4A275E7D7}">
      <dgm:prSet/>
      <dgm:spPr/>
      <dgm:t>
        <a:bodyPr/>
        <a:lstStyle/>
        <a:p>
          <a:endParaRPr lang="en-US"/>
        </a:p>
      </dgm:t>
    </dgm:pt>
    <dgm:pt modelId="{F8B8875D-658A-9B4C-8F2C-36B7A5C9CD51}">
      <dgm:prSet phldrT="[Text]"/>
      <dgm:spPr>
        <a:solidFill>
          <a:srgbClr val="FFC000"/>
        </a:solidFill>
      </dgm:spPr>
      <dgm:t>
        <a:bodyPr/>
        <a:lstStyle/>
        <a:p>
          <a:r>
            <a:rPr lang="en-US" dirty="0"/>
            <a:t>S3 Access / ELB logs</a:t>
          </a:r>
        </a:p>
      </dgm:t>
    </dgm:pt>
    <dgm:pt modelId="{B83A9EBE-3588-9B41-AEC8-A9E53BD97C4A}" type="parTrans" cxnId="{CCE93FDF-850D-E540-9B19-699AD0DBCDBF}">
      <dgm:prSet/>
      <dgm:spPr/>
      <dgm:t>
        <a:bodyPr/>
        <a:lstStyle/>
        <a:p>
          <a:endParaRPr lang="en-US"/>
        </a:p>
      </dgm:t>
    </dgm:pt>
    <dgm:pt modelId="{3140F03D-CD9B-DC4E-B186-A0E366DBD6B5}" type="sibTrans" cxnId="{CCE93FDF-850D-E540-9B19-699AD0DBCDBF}">
      <dgm:prSet/>
      <dgm:spPr/>
      <dgm:t>
        <a:bodyPr/>
        <a:lstStyle/>
        <a:p>
          <a:endParaRPr lang="en-US"/>
        </a:p>
      </dgm:t>
    </dgm:pt>
    <dgm:pt modelId="{5C2FA3A2-91AE-2946-9865-28371756BC5A}">
      <dgm:prSet phldrT="[Text]"/>
      <dgm:spPr>
        <a:solidFill>
          <a:schemeClr val="accent6"/>
        </a:solidFill>
      </dgm:spPr>
      <dgm:t>
        <a:bodyPr/>
        <a:lstStyle/>
        <a:p>
          <a:r>
            <a:rPr lang="en-US" dirty="0"/>
            <a:t>CloudTrail</a:t>
          </a:r>
        </a:p>
      </dgm:t>
    </dgm:pt>
    <dgm:pt modelId="{00D18F75-1656-AF42-A896-483208ED8FFA}" type="parTrans" cxnId="{838357CB-5D33-9F46-81D0-D398A3302CED}">
      <dgm:prSet/>
      <dgm:spPr/>
      <dgm:t>
        <a:bodyPr/>
        <a:lstStyle/>
        <a:p>
          <a:endParaRPr lang="en-US"/>
        </a:p>
      </dgm:t>
    </dgm:pt>
    <dgm:pt modelId="{A16F59E7-9E76-A246-AB16-7C325F7354CA}" type="sibTrans" cxnId="{838357CB-5D33-9F46-81D0-D398A3302CED}">
      <dgm:prSet/>
      <dgm:spPr/>
      <dgm:t>
        <a:bodyPr/>
        <a:lstStyle/>
        <a:p>
          <a:endParaRPr lang="en-US"/>
        </a:p>
      </dgm:t>
    </dgm:pt>
    <dgm:pt modelId="{975ABB7F-F590-594C-AE50-F60C8A3D2D52}">
      <dgm:prSet phldrT="[Text]"/>
      <dgm:spPr>
        <a:solidFill>
          <a:schemeClr val="accent4">
            <a:lumMod val="40000"/>
            <a:lumOff val="60000"/>
          </a:schemeClr>
        </a:solidFill>
      </dgm:spPr>
      <dgm:t>
        <a:bodyPr/>
        <a:lstStyle/>
        <a:p>
          <a:r>
            <a:rPr lang="en-US" dirty="0"/>
            <a:t>CloudWatch Logs</a:t>
          </a:r>
        </a:p>
      </dgm:t>
    </dgm:pt>
    <dgm:pt modelId="{AE5400A5-0554-9742-95C9-B87EBEE1B40E}" type="parTrans" cxnId="{5CBD9E1F-B7C2-CA4E-B755-E9686D3AF84F}">
      <dgm:prSet/>
      <dgm:spPr/>
      <dgm:t>
        <a:bodyPr/>
        <a:lstStyle/>
        <a:p>
          <a:endParaRPr lang="en-US"/>
        </a:p>
      </dgm:t>
    </dgm:pt>
    <dgm:pt modelId="{810F6492-69B2-A049-86A4-6F9BB3025AA2}" type="sibTrans" cxnId="{5CBD9E1F-B7C2-CA4E-B755-E9686D3AF84F}">
      <dgm:prSet/>
      <dgm:spPr/>
      <dgm:t>
        <a:bodyPr/>
        <a:lstStyle/>
        <a:p>
          <a:endParaRPr lang="en-US"/>
        </a:p>
      </dgm:t>
    </dgm:pt>
    <dgm:pt modelId="{25CEC833-55F2-AE40-A80E-91094FF78A60}">
      <dgm:prSet phldrT="[Text]"/>
      <dgm:spPr/>
      <dgm:t>
        <a:bodyPr/>
        <a:lstStyle/>
        <a:p>
          <a:r>
            <a:rPr lang="en-US" dirty="0"/>
            <a:t>Kinesis Streams</a:t>
          </a:r>
        </a:p>
      </dgm:t>
    </dgm:pt>
    <dgm:pt modelId="{0AE02667-5304-C64B-BA02-9B0E19ECB5DF}" type="parTrans" cxnId="{66ED9EA1-D0B6-1A4E-9030-4B86A8B659BE}">
      <dgm:prSet/>
      <dgm:spPr/>
      <dgm:t>
        <a:bodyPr/>
        <a:lstStyle/>
        <a:p>
          <a:endParaRPr lang="en-US"/>
        </a:p>
      </dgm:t>
    </dgm:pt>
    <dgm:pt modelId="{57A3596A-9688-AA4D-9140-5149C4412024}" type="sibTrans" cxnId="{66ED9EA1-D0B6-1A4E-9030-4B86A8B659BE}">
      <dgm:prSet/>
      <dgm:spPr/>
      <dgm:t>
        <a:bodyPr/>
        <a:lstStyle/>
        <a:p>
          <a:endParaRPr lang="en-US"/>
        </a:p>
      </dgm:t>
    </dgm:pt>
    <dgm:pt modelId="{A089FB2D-C0D4-7148-8EA1-B5DB7B824C48}">
      <dgm:prSet phldrT="[Text]"/>
      <dgm:spPr>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dgm:spPr>
      <dgm:t>
        <a:bodyPr/>
        <a:lstStyle/>
        <a:p>
          <a:r>
            <a:rPr lang="en-US" dirty="0"/>
            <a:t>Billing</a:t>
          </a:r>
        </a:p>
      </dgm:t>
    </dgm:pt>
    <dgm:pt modelId="{C87EEF92-0AD5-C344-8F8A-7CBABC5D478D}" type="parTrans" cxnId="{0F31E05B-DF8C-9E4B-A103-A1CBC051EBF6}">
      <dgm:prSet/>
      <dgm:spPr/>
      <dgm:t>
        <a:bodyPr/>
        <a:lstStyle/>
        <a:p>
          <a:endParaRPr lang="en-US"/>
        </a:p>
      </dgm:t>
    </dgm:pt>
    <dgm:pt modelId="{764CB4CD-2368-6849-8AE9-43A3C030727A}" type="sibTrans" cxnId="{0F31E05B-DF8C-9E4B-A103-A1CBC051EBF6}">
      <dgm:prSet/>
      <dgm:spPr/>
      <dgm:t>
        <a:bodyPr/>
        <a:lstStyle/>
        <a:p>
          <a:endParaRPr lang="en-US"/>
        </a:p>
      </dgm:t>
    </dgm:pt>
    <dgm:pt modelId="{A76D334A-C046-8042-A77F-93DD3D48AD20}">
      <dgm:prSet/>
      <dgm:spPr>
        <a:solidFill>
          <a:srgbClr val="FFC000"/>
        </a:solidFill>
      </dgm:spPr>
      <dgm:t>
        <a:bodyPr/>
        <a:lstStyle/>
        <a:p>
          <a:r>
            <a:rPr lang="en-US" dirty="0"/>
            <a:t>S3 Access / ELB Logs</a:t>
          </a:r>
        </a:p>
      </dgm:t>
    </dgm:pt>
    <dgm:pt modelId="{F03C6DA4-1F09-514C-835A-FB9711262DD6}" type="parTrans" cxnId="{B7D60998-EB28-864E-87B2-FE91D153B3DA}">
      <dgm:prSet/>
      <dgm:spPr/>
      <dgm:t>
        <a:bodyPr/>
        <a:lstStyle/>
        <a:p>
          <a:endParaRPr lang="en-US"/>
        </a:p>
      </dgm:t>
    </dgm:pt>
    <dgm:pt modelId="{50D96375-6C6D-8A41-904E-C57DDF57AF1C}" type="sibTrans" cxnId="{B7D60998-EB28-864E-87B2-FE91D153B3DA}">
      <dgm:prSet/>
      <dgm:spPr/>
      <dgm:t>
        <a:bodyPr/>
        <a:lstStyle/>
        <a:p>
          <a:endParaRPr lang="en-US"/>
        </a:p>
      </dgm:t>
    </dgm:pt>
    <dgm:pt modelId="{A7971B8E-E460-5344-A21B-0D04EF2F949D}" type="pres">
      <dgm:prSet presAssocID="{9E6A4B4C-B1B0-0C40-A57B-E419DBEDC510}" presName="theList" presStyleCnt="0">
        <dgm:presLayoutVars>
          <dgm:dir/>
          <dgm:animLvl val="lvl"/>
          <dgm:resizeHandles val="exact"/>
        </dgm:presLayoutVars>
      </dgm:prSet>
      <dgm:spPr/>
    </dgm:pt>
    <dgm:pt modelId="{76D7E4C1-FA50-A74A-96A2-A25E05341B64}" type="pres">
      <dgm:prSet presAssocID="{48F1CA06-FE17-6546-90E0-A4C2F253C320}" presName="compNode" presStyleCnt="0"/>
      <dgm:spPr/>
    </dgm:pt>
    <dgm:pt modelId="{5BA780FA-8EF1-A542-8969-C215C894B86E}" type="pres">
      <dgm:prSet presAssocID="{48F1CA06-FE17-6546-90E0-A4C2F253C320}" presName="aNode" presStyleLbl="bgShp" presStyleIdx="0" presStyleCnt="4"/>
      <dgm:spPr/>
    </dgm:pt>
    <dgm:pt modelId="{FD9B3DEB-98C8-E042-9430-0BD04C0EF9EF}" type="pres">
      <dgm:prSet presAssocID="{48F1CA06-FE17-6546-90E0-A4C2F253C320}" presName="textNode" presStyleLbl="bgShp" presStyleIdx="0" presStyleCnt="4"/>
      <dgm:spPr/>
    </dgm:pt>
    <dgm:pt modelId="{ED9ED0FE-E056-5043-8172-572B5F49A7CE}" type="pres">
      <dgm:prSet presAssocID="{48F1CA06-FE17-6546-90E0-A4C2F253C320}" presName="compChildNode" presStyleCnt="0"/>
      <dgm:spPr/>
    </dgm:pt>
    <dgm:pt modelId="{01C5E652-1408-4C4A-931E-52F955FB9D10}" type="pres">
      <dgm:prSet presAssocID="{48F1CA06-FE17-6546-90E0-A4C2F253C320}" presName="theInnerList" presStyleCnt="0"/>
      <dgm:spPr/>
    </dgm:pt>
    <dgm:pt modelId="{FE9A2FFF-10A9-824E-8A0D-5EBA9CC50CDC}" type="pres">
      <dgm:prSet presAssocID="{03D1E02E-2032-0442-BA5A-E6B3987EF83C}" presName="childNode" presStyleLbl="node1" presStyleIdx="0" presStyleCnt="15">
        <dgm:presLayoutVars>
          <dgm:bulletEnabled val="1"/>
        </dgm:presLayoutVars>
      </dgm:prSet>
      <dgm:spPr/>
    </dgm:pt>
    <dgm:pt modelId="{59B94983-BFE0-A54E-B655-CDF31F0DC761}" type="pres">
      <dgm:prSet presAssocID="{03D1E02E-2032-0442-BA5A-E6B3987EF83C}" presName="aSpace2" presStyleCnt="0"/>
      <dgm:spPr/>
    </dgm:pt>
    <dgm:pt modelId="{64E46FB4-1E00-D149-B621-224733A410FF}" type="pres">
      <dgm:prSet presAssocID="{A7FDDBD0-19CA-D743-BE2C-6BA0C7E9D870}" presName="childNode" presStyleLbl="node1" presStyleIdx="1" presStyleCnt="15">
        <dgm:presLayoutVars>
          <dgm:bulletEnabled val="1"/>
        </dgm:presLayoutVars>
      </dgm:prSet>
      <dgm:spPr/>
    </dgm:pt>
    <dgm:pt modelId="{67A0ADDD-7D68-8946-A44C-67FA25F72680}" type="pres">
      <dgm:prSet presAssocID="{A7FDDBD0-19CA-D743-BE2C-6BA0C7E9D870}" presName="aSpace2" presStyleCnt="0"/>
      <dgm:spPr/>
    </dgm:pt>
    <dgm:pt modelId="{7FD7CBED-6DEA-F144-AB4D-943B79D6D5EE}" type="pres">
      <dgm:prSet presAssocID="{4F2DCA28-6689-D94D-A4A0-9A9A96CA0CE6}" presName="childNode" presStyleLbl="node1" presStyleIdx="2" presStyleCnt="15">
        <dgm:presLayoutVars>
          <dgm:bulletEnabled val="1"/>
        </dgm:presLayoutVars>
      </dgm:prSet>
      <dgm:spPr/>
    </dgm:pt>
    <dgm:pt modelId="{922E377E-81F5-2B4B-BB6F-2C7E0290E66C}" type="pres">
      <dgm:prSet presAssocID="{4F2DCA28-6689-D94D-A4A0-9A9A96CA0CE6}" presName="aSpace2" presStyleCnt="0"/>
      <dgm:spPr/>
    </dgm:pt>
    <dgm:pt modelId="{98DA0BD6-6F34-3E42-A736-7BACE75CD851}" type="pres">
      <dgm:prSet presAssocID="{D59E98BB-0BBA-D54A-8990-61CDDA4C2F4D}" presName="childNode" presStyleLbl="node1" presStyleIdx="3" presStyleCnt="15">
        <dgm:presLayoutVars>
          <dgm:bulletEnabled val="1"/>
        </dgm:presLayoutVars>
      </dgm:prSet>
      <dgm:spPr/>
    </dgm:pt>
    <dgm:pt modelId="{2228DC8B-280C-B14F-A2AC-254CADB83D16}" type="pres">
      <dgm:prSet presAssocID="{D59E98BB-0BBA-D54A-8990-61CDDA4C2F4D}" presName="aSpace2" presStyleCnt="0"/>
      <dgm:spPr/>
    </dgm:pt>
    <dgm:pt modelId="{C7159ADE-307F-CB4F-97F9-C64B7F4A5E55}" type="pres">
      <dgm:prSet presAssocID="{A089FB2D-C0D4-7148-8EA1-B5DB7B824C48}" presName="childNode" presStyleLbl="node1" presStyleIdx="4" presStyleCnt="15">
        <dgm:presLayoutVars>
          <dgm:bulletEnabled val="1"/>
        </dgm:presLayoutVars>
      </dgm:prSet>
      <dgm:spPr/>
    </dgm:pt>
    <dgm:pt modelId="{3F6B60F3-3CA7-3C4A-B6B8-476ED36714DB}" type="pres">
      <dgm:prSet presAssocID="{48F1CA06-FE17-6546-90E0-A4C2F253C320}" presName="aSpace" presStyleCnt="0"/>
      <dgm:spPr/>
    </dgm:pt>
    <dgm:pt modelId="{2B1AD242-E91B-244A-B153-C646F89ABF37}" type="pres">
      <dgm:prSet presAssocID="{7762836A-728C-414F-A0DB-07C2D63BED9F}" presName="compNode" presStyleCnt="0"/>
      <dgm:spPr/>
    </dgm:pt>
    <dgm:pt modelId="{025838A8-D667-214B-BCBF-E0514B6A7ECF}" type="pres">
      <dgm:prSet presAssocID="{7762836A-728C-414F-A0DB-07C2D63BED9F}" presName="aNode" presStyleLbl="bgShp" presStyleIdx="1" presStyleCnt="4"/>
      <dgm:spPr/>
    </dgm:pt>
    <dgm:pt modelId="{F8752463-36A8-A748-AB52-236C098ABD9F}" type="pres">
      <dgm:prSet presAssocID="{7762836A-728C-414F-A0DB-07C2D63BED9F}" presName="textNode" presStyleLbl="bgShp" presStyleIdx="1" presStyleCnt="4"/>
      <dgm:spPr/>
    </dgm:pt>
    <dgm:pt modelId="{BA0EF082-D639-644E-9AF5-5FE666DA1317}" type="pres">
      <dgm:prSet presAssocID="{7762836A-728C-414F-A0DB-07C2D63BED9F}" presName="compChildNode" presStyleCnt="0"/>
      <dgm:spPr/>
    </dgm:pt>
    <dgm:pt modelId="{88101BE2-CD97-8C45-B96A-D6E49AE34728}" type="pres">
      <dgm:prSet presAssocID="{7762836A-728C-414F-A0DB-07C2D63BED9F}" presName="theInnerList" presStyleCnt="0"/>
      <dgm:spPr/>
    </dgm:pt>
    <dgm:pt modelId="{70D55283-6041-B24A-9375-4FA73B750FA0}" type="pres">
      <dgm:prSet presAssocID="{88D01BA5-43A5-4C4E-86CE-35159EE18AC1}" presName="childNode" presStyleLbl="node1" presStyleIdx="5" presStyleCnt="15">
        <dgm:presLayoutVars>
          <dgm:bulletEnabled val="1"/>
        </dgm:presLayoutVars>
      </dgm:prSet>
      <dgm:spPr/>
    </dgm:pt>
    <dgm:pt modelId="{41C6048F-D894-884A-9F4C-E109E2970675}" type="pres">
      <dgm:prSet presAssocID="{88D01BA5-43A5-4C4E-86CE-35159EE18AC1}" presName="aSpace2" presStyleCnt="0"/>
      <dgm:spPr/>
    </dgm:pt>
    <dgm:pt modelId="{82276635-36E4-7341-9A8A-74ED8ED4E287}" type="pres">
      <dgm:prSet presAssocID="{A0F030E8-560C-B94A-9FE7-1692A93AFE76}" presName="childNode" presStyleLbl="node1" presStyleIdx="6" presStyleCnt="15">
        <dgm:presLayoutVars>
          <dgm:bulletEnabled val="1"/>
        </dgm:presLayoutVars>
      </dgm:prSet>
      <dgm:spPr/>
    </dgm:pt>
    <dgm:pt modelId="{611E5136-02BF-AE40-B2F5-895188B520EF}" type="pres">
      <dgm:prSet presAssocID="{A0F030E8-560C-B94A-9FE7-1692A93AFE76}" presName="aSpace2" presStyleCnt="0"/>
      <dgm:spPr/>
    </dgm:pt>
    <dgm:pt modelId="{AC2FE6CE-FE8B-324A-A3A6-64801B9C4887}" type="pres">
      <dgm:prSet presAssocID="{B883D4A0-C964-434D-99DD-7AC9B0049B3B}" presName="childNode" presStyleLbl="node1" presStyleIdx="7" presStyleCnt="15">
        <dgm:presLayoutVars>
          <dgm:bulletEnabled val="1"/>
        </dgm:presLayoutVars>
      </dgm:prSet>
      <dgm:spPr/>
    </dgm:pt>
    <dgm:pt modelId="{E163C96D-F031-F14E-882D-EF46DE761BC1}" type="pres">
      <dgm:prSet presAssocID="{B883D4A0-C964-434D-99DD-7AC9B0049B3B}" presName="aSpace2" presStyleCnt="0"/>
      <dgm:spPr/>
    </dgm:pt>
    <dgm:pt modelId="{FF087658-69DC-F54A-8386-DFB2AE98C30A}" type="pres">
      <dgm:prSet presAssocID="{A76D334A-C046-8042-A77F-93DD3D48AD20}" presName="childNode" presStyleLbl="node1" presStyleIdx="8" presStyleCnt="15">
        <dgm:presLayoutVars>
          <dgm:bulletEnabled val="1"/>
        </dgm:presLayoutVars>
      </dgm:prSet>
      <dgm:spPr/>
    </dgm:pt>
    <dgm:pt modelId="{B393AFB1-7217-EB45-ADCA-BBC49A44152F}" type="pres">
      <dgm:prSet presAssocID="{7762836A-728C-414F-A0DB-07C2D63BED9F}" presName="aSpace" presStyleCnt="0"/>
      <dgm:spPr/>
    </dgm:pt>
    <dgm:pt modelId="{8F1B6424-033B-7F4D-976D-A862DBB85AF4}" type="pres">
      <dgm:prSet presAssocID="{5CC9EB65-C694-5E43-A0C0-5699F5CCB309}" presName="compNode" presStyleCnt="0"/>
      <dgm:spPr/>
    </dgm:pt>
    <dgm:pt modelId="{E85055EC-4B8F-A04B-81E3-FDF9B74915FC}" type="pres">
      <dgm:prSet presAssocID="{5CC9EB65-C694-5E43-A0C0-5699F5CCB309}" presName="aNode" presStyleLbl="bgShp" presStyleIdx="2" presStyleCnt="4"/>
      <dgm:spPr/>
    </dgm:pt>
    <dgm:pt modelId="{0F4D0466-11F5-5D49-85E6-622D1476B3D7}" type="pres">
      <dgm:prSet presAssocID="{5CC9EB65-C694-5E43-A0C0-5699F5CCB309}" presName="textNode" presStyleLbl="bgShp" presStyleIdx="2" presStyleCnt="4"/>
      <dgm:spPr/>
    </dgm:pt>
    <dgm:pt modelId="{4A22B224-78BA-C84E-9CC0-96BBFBFCE0CE}" type="pres">
      <dgm:prSet presAssocID="{5CC9EB65-C694-5E43-A0C0-5699F5CCB309}" presName="compChildNode" presStyleCnt="0"/>
      <dgm:spPr/>
    </dgm:pt>
    <dgm:pt modelId="{A8DA91A3-12FB-C242-83BB-0C9D1AD29169}" type="pres">
      <dgm:prSet presAssocID="{5CC9EB65-C694-5E43-A0C0-5699F5CCB309}" presName="theInnerList" presStyleCnt="0"/>
      <dgm:spPr/>
    </dgm:pt>
    <dgm:pt modelId="{339A513D-DB14-5E4D-A0BE-3622D455AAFB}" type="pres">
      <dgm:prSet presAssocID="{3CE1512E-372A-6648-AC47-47C59EF2D039}" presName="childNode" presStyleLbl="node1" presStyleIdx="9" presStyleCnt="15">
        <dgm:presLayoutVars>
          <dgm:bulletEnabled val="1"/>
        </dgm:presLayoutVars>
      </dgm:prSet>
      <dgm:spPr/>
    </dgm:pt>
    <dgm:pt modelId="{D812BB55-2C6F-8A4C-A74F-1A9D403A3850}" type="pres">
      <dgm:prSet presAssocID="{3CE1512E-372A-6648-AC47-47C59EF2D039}" presName="aSpace2" presStyleCnt="0"/>
      <dgm:spPr/>
    </dgm:pt>
    <dgm:pt modelId="{8F64BEDC-FFE5-D74A-A2B9-1857B07AE0F6}" type="pres">
      <dgm:prSet presAssocID="{755E4CDA-199D-094C-B25A-8EEA6B1B8A4F}" presName="childNode" presStyleLbl="node1" presStyleIdx="10" presStyleCnt="15">
        <dgm:presLayoutVars>
          <dgm:bulletEnabled val="1"/>
        </dgm:presLayoutVars>
      </dgm:prSet>
      <dgm:spPr/>
    </dgm:pt>
    <dgm:pt modelId="{93837730-A23A-0F41-98AB-8F9E6B52E952}" type="pres">
      <dgm:prSet presAssocID="{755E4CDA-199D-094C-B25A-8EEA6B1B8A4F}" presName="aSpace2" presStyleCnt="0"/>
      <dgm:spPr/>
    </dgm:pt>
    <dgm:pt modelId="{7D558CFD-0534-644D-BCDA-D747C5F7FBAC}" type="pres">
      <dgm:prSet presAssocID="{F8B8875D-658A-9B4C-8F2C-36B7A5C9CD51}" presName="childNode" presStyleLbl="node1" presStyleIdx="11" presStyleCnt="15">
        <dgm:presLayoutVars>
          <dgm:bulletEnabled val="1"/>
        </dgm:presLayoutVars>
      </dgm:prSet>
      <dgm:spPr/>
    </dgm:pt>
    <dgm:pt modelId="{9AC3BE03-0FFE-414C-BB2B-266B38313A40}" type="pres">
      <dgm:prSet presAssocID="{5CC9EB65-C694-5E43-A0C0-5699F5CCB309}" presName="aSpace" presStyleCnt="0"/>
      <dgm:spPr/>
    </dgm:pt>
    <dgm:pt modelId="{2819F425-A662-2E49-A13D-9C6A38F4BD62}" type="pres">
      <dgm:prSet presAssocID="{87C7DC37-7CEF-6341-8A21-8C765CB992C3}" presName="compNode" presStyleCnt="0"/>
      <dgm:spPr/>
    </dgm:pt>
    <dgm:pt modelId="{08B849CC-73D3-B847-97FC-5EBBE96DD2B1}" type="pres">
      <dgm:prSet presAssocID="{87C7DC37-7CEF-6341-8A21-8C765CB992C3}" presName="aNode" presStyleLbl="bgShp" presStyleIdx="3" presStyleCnt="4"/>
      <dgm:spPr/>
    </dgm:pt>
    <dgm:pt modelId="{ACE63CF3-1C3C-EB41-A88A-868B8DC2A829}" type="pres">
      <dgm:prSet presAssocID="{87C7DC37-7CEF-6341-8A21-8C765CB992C3}" presName="textNode" presStyleLbl="bgShp" presStyleIdx="3" presStyleCnt="4"/>
      <dgm:spPr/>
    </dgm:pt>
    <dgm:pt modelId="{B4EA2CAD-64DE-D94B-843F-348D7817AEDE}" type="pres">
      <dgm:prSet presAssocID="{87C7DC37-7CEF-6341-8A21-8C765CB992C3}" presName="compChildNode" presStyleCnt="0"/>
      <dgm:spPr/>
    </dgm:pt>
    <dgm:pt modelId="{1F8B5B19-0E81-B741-97E4-4D0C6582E7C8}" type="pres">
      <dgm:prSet presAssocID="{87C7DC37-7CEF-6341-8A21-8C765CB992C3}" presName="theInnerList" presStyleCnt="0"/>
      <dgm:spPr/>
    </dgm:pt>
    <dgm:pt modelId="{19A04F88-DB5E-1946-A6A7-98D3D35A712A}" type="pres">
      <dgm:prSet presAssocID="{5C2FA3A2-91AE-2946-9865-28371756BC5A}" presName="childNode" presStyleLbl="node1" presStyleIdx="12" presStyleCnt="15">
        <dgm:presLayoutVars>
          <dgm:bulletEnabled val="1"/>
        </dgm:presLayoutVars>
      </dgm:prSet>
      <dgm:spPr/>
    </dgm:pt>
    <dgm:pt modelId="{9B592896-D6AB-D845-B831-FABA1D7A24ED}" type="pres">
      <dgm:prSet presAssocID="{5C2FA3A2-91AE-2946-9865-28371756BC5A}" presName="aSpace2" presStyleCnt="0"/>
      <dgm:spPr/>
    </dgm:pt>
    <dgm:pt modelId="{0C5A91FE-BD82-324E-B366-B95F67D18DED}" type="pres">
      <dgm:prSet presAssocID="{975ABB7F-F590-594C-AE50-F60C8A3D2D52}" presName="childNode" presStyleLbl="node1" presStyleIdx="13" presStyleCnt="15">
        <dgm:presLayoutVars>
          <dgm:bulletEnabled val="1"/>
        </dgm:presLayoutVars>
      </dgm:prSet>
      <dgm:spPr/>
    </dgm:pt>
    <dgm:pt modelId="{543BAAD6-3AD4-6045-8C44-038606544486}" type="pres">
      <dgm:prSet presAssocID="{975ABB7F-F590-594C-AE50-F60C8A3D2D52}" presName="aSpace2" presStyleCnt="0"/>
      <dgm:spPr/>
    </dgm:pt>
    <dgm:pt modelId="{B9A28DE8-07B7-5E4F-A57A-F987F9458C99}" type="pres">
      <dgm:prSet presAssocID="{25CEC833-55F2-AE40-A80E-91094FF78A60}" presName="childNode" presStyleLbl="node1" presStyleIdx="14" presStyleCnt="15">
        <dgm:presLayoutVars>
          <dgm:bulletEnabled val="1"/>
        </dgm:presLayoutVars>
      </dgm:prSet>
      <dgm:spPr/>
    </dgm:pt>
  </dgm:ptLst>
  <dgm:cxnLst>
    <dgm:cxn modelId="{5D3D030D-3BA5-5F41-B320-845FE8B92F66}" type="presOf" srcId="{88D01BA5-43A5-4C4E-86CE-35159EE18AC1}" destId="{70D55283-6041-B24A-9375-4FA73B750FA0}" srcOrd="0" destOrd="0" presId="urn:microsoft.com/office/officeart/2005/8/layout/lProcess2"/>
    <dgm:cxn modelId="{177B7A1B-426B-F444-9062-E0BA5DC5D914}" type="presOf" srcId="{5CC9EB65-C694-5E43-A0C0-5699F5CCB309}" destId="{0F4D0466-11F5-5D49-85E6-622D1476B3D7}" srcOrd="1" destOrd="0" presId="urn:microsoft.com/office/officeart/2005/8/layout/lProcess2"/>
    <dgm:cxn modelId="{AE829D1E-8A96-114D-A9DC-17296F422837}" srcId="{9E6A4B4C-B1B0-0C40-A57B-E419DBEDC510}" destId="{87C7DC37-7CEF-6341-8A21-8C765CB992C3}" srcOrd="3" destOrd="0" parTransId="{60E6C89B-FAFA-F24E-A83A-AF7FE2B69C8B}" sibTransId="{C2BFB7BC-A1EC-354E-87E4-48B18F32AA02}"/>
    <dgm:cxn modelId="{5CBD9E1F-B7C2-CA4E-B755-E9686D3AF84F}" srcId="{87C7DC37-7CEF-6341-8A21-8C765CB992C3}" destId="{975ABB7F-F590-594C-AE50-F60C8A3D2D52}" srcOrd="1" destOrd="0" parTransId="{AE5400A5-0554-9742-95C9-B87EBEE1B40E}" sibTransId="{810F6492-69B2-A049-86A4-6F9BB3025AA2}"/>
    <dgm:cxn modelId="{40CE7F24-DF73-8B4F-A7E6-871BB5F10650}" type="presOf" srcId="{B883D4A0-C964-434D-99DD-7AC9B0049B3B}" destId="{AC2FE6CE-FE8B-324A-A3A6-64801B9C4887}" srcOrd="0" destOrd="0" presId="urn:microsoft.com/office/officeart/2005/8/layout/lProcess2"/>
    <dgm:cxn modelId="{2812E535-C234-5D49-8413-B700007DC003}" type="presOf" srcId="{5C2FA3A2-91AE-2946-9865-28371756BC5A}" destId="{19A04F88-DB5E-1946-A6A7-98D3D35A712A}" srcOrd="0" destOrd="0" presId="urn:microsoft.com/office/officeart/2005/8/layout/lProcess2"/>
    <dgm:cxn modelId="{8EC3BE37-29D3-4244-910A-7BBB2A1C3868}" srcId="{5CC9EB65-C694-5E43-A0C0-5699F5CCB309}" destId="{3CE1512E-372A-6648-AC47-47C59EF2D039}" srcOrd="0" destOrd="0" parTransId="{B4F77412-AF97-C543-A9F6-BD8DDC60C9C7}" sibTransId="{E4970276-AEC7-0240-8416-71A021048366}"/>
    <dgm:cxn modelId="{7BFBF23D-32E2-054E-8A8D-BA0D97652DA2}" type="presOf" srcId="{87C7DC37-7CEF-6341-8A21-8C765CB992C3}" destId="{08B849CC-73D3-B847-97FC-5EBBE96DD2B1}" srcOrd="0" destOrd="0" presId="urn:microsoft.com/office/officeart/2005/8/layout/lProcess2"/>
    <dgm:cxn modelId="{41B67E45-1017-8042-B22C-C2883E5CEF1E}" type="presOf" srcId="{A089FB2D-C0D4-7148-8EA1-B5DB7B824C48}" destId="{C7159ADE-307F-CB4F-97F9-C64B7F4A5E55}" srcOrd="0" destOrd="0" presId="urn:microsoft.com/office/officeart/2005/8/layout/lProcess2"/>
    <dgm:cxn modelId="{E2AB8D4F-4BCD-8A42-94C2-E98106735573}" type="presOf" srcId="{9E6A4B4C-B1B0-0C40-A57B-E419DBEDC510}" destId="{A7971B8E-E460-5344-A21B-0D04EF2F949D}" srcOrd="0" destOrd="0" presId="urn:microsoft.com/office/officeart/2005/8/layout/lProcess2"/>
    <dgm:cxn modelId="{C821C356-8C7D-EE4E-9F95-70B2041FF9A1}" type="presOf" srcId="{4F2DCA28-6689-D94D-A4A0-9A9A96CA0CE6}" destId="{7FD7CBED-6DEA-F144-AB4D-943B79D6D5EE}" srcOrd="0" destOrd="0" presId="urn:microsoft.com/office/officeart/2005/8/layout/lProcess2"/>
    <dgm:cxn modelId="{0F31E05B-DF8C-9E4B-A103-A1CBC051EBF6}" srcId="{48F1CA06-FE17-6546-90E0-A4C2F253C320}" destId="{A089FB2D-C0D4-7148-8EA1-B5DB7B824C48}" srcOrd="4" destOrd="0" parTransId="{C87EEF92-0AD5-C344-8F8A-7CBABC5D478D}" sibTransId="{764CB4CD-2368-6849-8AE9-43A3C030727A}"/>
    <dgm:cxn modelId="{FA8DC364-89F4-7742-9B78-5651FBBE4ED2}" type="presOf" srcId="{3CE1512E-372A-6648-AC47-47C59EF2D039}" destId="{339A513D-DB14-5E4D-A0BE-3622D455AAFB}" srcOrd="0" destOrd="0" presId="urn:microsoft.com/office/officeart/2005/8/layout/lProcess2"/>
    <dgm:cxn modelId="{D4D06968-77A5-CA4C-8E92-E08DDD08F5C0}" type="presOf" srcId="{D59E98BB-0BBA-D54A-8990-61CDDA4C2F4D}" destId="{98DA0BD6-6F34-3E42-A736-7BACE75CD851}" srcOrd="0" destOrd="0" presId="urn:microsoft.com/office/officeart/2005/8/layout/lProcess2"/>
    <dgm:cxn modelId="{CDD6E074-87B0-DF4E-8FE0-64EEFBEE8A4A}" type="presOf" srcId="{25CEC833-55F2-AE40-A80E-91094FF78A60}" destId="{B9A28DE8-07B7-5E4F-A57A-F987F9458C99}" srcOrd="0" destOrd="0" presId="urn:microsoft.com/office/officeart/2005/8/layout/lProcess2"/>
    <dgm:cxn modelId="{A1B2A77D-D994-744E-9C0D-296C2B155677}" srcId="{48F1CA06-FE17-6546-90E0-A4C2F253C320}" destId="{A7FDDBD0-19CA-D743-BE2C-6BA0C7E9D870}" srcOrd="1" destOrd="0" parTransId="{62591BE7-DBB5-2243-A6DE-58231F619863}" sibTransId="{BB996DF1-DF68-394C-8984-8AEFD28D843E}"/>
    <dgm:cxn modelId="{1EABEE7E-0B88-B547-9D0D-8FA6A346CA88}" srcId="{48F1CA06-FE17-6546-90E0-A4C2F253C320}" destId="{4F2DCA28-6689-D94D-A4A0-9A9A96CA0CE6}" srcOrd="2" destOrd="0" parTransId="{127467C7-7ABD-6C4D-8581-E577C4213E6D}" sibTransId="{74836C3F-2801-9340-A6BC-84FE29D8C022}"/>
    <dgm:cxn modelId="{59DCBE8F-355C-8E46-8AA0-7BACFA19A0E4}" type="presOf" srcId="{A76D334A-C046-8042-A77F-93DD3D48AD20}" destId="{FF087658-69DC-F54A-8386-DFB2AE98C30A}" srcOrd="0" destOrd="0" presId="urn:microsoft.com/office/officeart/2005/8/layout/lProcess2"/>
    <dgm:cxn modelId="{50DC1790-C10A-6B4F-8635-58F9920292E2}" srcId="{9E6A4B4C-B1B0-0C40-A57B-E419DBEDC510}" destId="{5CC9EB65-C694-5E43-A0C0-5699F5CCB309}" srcOrd="2" destOrd="0" parTransId="{C374C6CB-580F-0E41-B212-ED6469A76B7D}" sibTransId="{DB4B00EB-B6D1-8D40-A602-96B7459FCE15}"/>
    <dgm:cxn modelId="{B7D60998-EB28-864E-87B2-FE91D153B3DA}" srcId="{7762836A-728C-414F-A0DB-07C2D63BED9F}" destId="{A76D334A-C046-8042-A77F-93DD3D48AD20}" srcOrd="3" destOrd="0" parTransId="{F03C6DA4-1F09-514C-835A-FB9711262DD6}" sibTransId="{50D96375-6C6D-8A41-904E-C57DDF57AF1C}"/>
    <dgm:cxn modelId="{AF532C99-9976-3B41-AB98-8BD1A94A9BEA}" srcId="{9E6A4B4C-B1B0-0C40-A57B-E419DBEDC510}" destId="{48F1CA06-FE17-6546-90E0-A4C2F253C320}" srcOrd="0" destOrd="0" parTransId="{91C16E9E-61C3-8D4C-AE40-9C4D0984E916}" sibTransId="{31BCE4F6-BC54-9347-B669-F8310B96DA06}"/>
    <dgm:cxn modelId="{A32BEA99-C056-DC45-916A-4796DDEB154F}" srcId="{48F1CA06-FE17-6546-90E0-A4C2F253C320}" destId="{03D1E02E-2032-0442-BA5A-E6B3987EF83C}" srcOrd="0" destOrd="0" parTransId="{C1320F3D-D493-0A4B-8B70-5B15B9A783F9}" sibTransId="{D3A0E0D8-425A-6F41-85C7-2934B6320B16}"/>
    <dgm:cxn modelId="{66ED9EA1-D0B6-1A4E-9030-4B86A8B659BE}" srcId="{87C7DC37-7CEF-6341-8A21-8C765CB992C3}" destId="{25CEC833-55F2-AE40-A80E-91094FF78A60}" srcOrd="2" destOrd="0" parTransId="{0AE02667-5304-C64B-BA02-9B0E19ECB5DF}" sibTransId="{57A3596A-9688-AA4D-9140-5149C4412024}"/>
    <dgm:cxn modelId="{1F3457AF-B67A-DA4F-B374-6B2F02DAF40A}" type="presOf" srcId="{5CC9EB65-C694-5E43-A0C0-5699F5CCB309}" destId="{E85055EC-4B8F-A04B-81E3-FDF9B74915FC}" srcOrd="0" destOrd="0" presId="urn:microsoft.com/office/officeart/2005/8/layout/lProcess2"/>
    <dgm:cxn modelId="{AD9BD4AF-A58A-D747-836B-B9E33E72794C}" type="presOf" srcId="{755E4CDA-199D-094C-B25A-8EEA6B1B8A4F}" destId="{8F64BEDC-FFE5-D74A-A2B9-1857B07AE0F6}" srcOrd="0" destOrd="0" presId="urn:microsoft.com/office/officeart/2005/8/layout/lProcess2"/>
    <dgm:cxn modelId="{B0529FB0-4E20-AB44-9193-5EB4A275E7D7}" srcId="{5CC9EB65-C694-5E43-A0C0-5699F5CCB309}" destId="{755E4CDA-199D-094C-B25A-8EEA6B1B8A4F}" srcOrd="1" destOrd="0" parTransId="{C7E74521-BFEE-5C4D-B29D-D33E809ADA22}" sibTransId="{D52EA481-B374-1C49-887E-92660EE979CD}"/>
    <dgm:cxn modelId="{19F31CB9-4267-9149-B4E1-4E052C55A81F}" type="presOf" srcId="{A0F030E8-560C-B94A-9FE7-1692A93AFE76}" destId="{82276635-36E4-7341-9A8A-74ED8ED4E287}" srcOrd="0" destOrd="0" presId="urn:microsoft.com/office/officeart/2005/8/layout/lProcess2"/>
    <dgm:cxn modelId="{62E8D7BB-980E-8446-9676-521E79E01698}" type="presOf" srcId="{7762836A-728C-414F-A0DB-07C2D63BED9F}" destId="{F8752463-36A8-A748-AB52-236C098ABD9F}" srcOrd="1" destOrd="0" presId="urn:microsoft.com/office/officeart/2005/8/layout/lProcess2"/>
    <dgm:cxn modelId="{1E0D12BC-B619-2F40-B029-7E75A458EC26}" srcId="{7762836A-728C-414F-A0DB-07C2D63BED9F}" destId="{88D01BA5-43A5-4C4E-86CE-35159EE18AC1}" srcOrd="0" destOrd="0" parTransId="{9A002224-5B16-E347-80C6-2A081B518768}" sibTransId="{3CBD3DB3-23DE-764A-B364-3E9286589033}"/>
    <dgm:cxn modelId="{CA11B0BC-9800-F944-873A-CCE2F8D3FB79}" srcId="{9E6A4B4C-B1B0-0C40-A57B-E419DBEDC510}" destId="{7762836A-728C-414F-A0DB-07C2D63BED9F}" srcOrd="1" destOrd="0" parTransId="{DE1604E5-3DB3-A044-B348-75054BAAAC18}" sibTransId="{48D761D7-0288-454E-B366-915C22BE4507}"/>
    <dgm:cxn modelId="{322947BD-1D2F-F742-BDCE-EC88AFB83696}" type="presOf" srcId="{A7FDDBD0-19CA-D743-BE2C-6BA0C7E9D870}" destId="{64E46FB4-1E00-D149-B621-224733A410FF}" srcOrd="0" destOrd="0" presId="urn:microsoft.com/office/officeart/2005/8/layout/lProcess2"/>
    <dgm:cxn modelId="{15DBF4BD-6DFB-1B44-90A9-E9198C66E89D}" srcId="{7762836A-728C-414F-A0DB-07C2D63BED9F}" destId="{B883D4A0-C964-434D-99DD-7AC9B0049B3B}" srcOrd="2" destOrd="0" parTransId="{337053C3-3E2E-AE48-B9DB-067DD9DE5D1F}" sibTransId="{9B9A813C-C565-C24D-97B3-CA62BB4B250E}"/>
    <dgm:cxn modelId="{5B1019C7-6AD4-A343-9EED-A0D2C01BE362}" type="presOf" srcId="{48F1CA06-FE17-6546-90E0-A4C2F253C320}" destId="{FD9B3DEB-98C8-E042-9430-0BD04C0EF9EF}" srcOrd="1" destOrd="0" presId="urn:microsoft.com/office/officeart/2005/8/layout/lProcess2"/>
    <dgm:cxn modelId="{838357CB-5D33-9F46-81D0-D398A3302CED}" srcId="{87C7DC37-7CEF-6341-8A21-8C765CB992C3}" destId="{5C2FA3A2-91AE-2946-9865-28371756BC5A}" srcOrd="0" destOrd="0" parTransId="{00D18F75-1656-AF42-A896-483208ED8FFA}" sibTransId="{A16F59E7-9E76-A246-AB16-7C325F7354CA}"/>
    <dgm:cxn modelId="{6DEBEACC-DC3B-FA42-8386-F7B4246B8062}" srcId="{48F1CA06-FE17-6546-90E0-A4C2F253C320}" destId="{D59E98BB-0BBA-D54A-8990-61CDDA4C2F4D}" srcOrd="3" destOrd="0" parTransId="{4130CE42-FCD7-014D-B770-FE4381D7CAFD}" sibTransId="{CA64F151-5B10-CE4A-8DC5-28067319395E}"/>
    <dgm:cxn modelId="{A1FE0ED1-3A95-5246-AF34-85A270DD2265}" type="presOf" srcId="{F8B8875D-658A-9B4C-8F2C-36B7A5C9CD51}" destId="{7D558CFD-0534-644D-BCDA-D747C5F7FBAC}" srcOrd="0" destOrd="0" presId="urn:microsoft.com/office/officeart/2005/8/layout/lProcess2"/>
    <dgm:cxn modelId="{DD9274D4-5328-B248-A14A-ADD00DEB3B72}" type="presOf" srcId="{48F1CA06-FE17-6546-90E0-A4C2F253C320}" destId="{5BA780FA-8EF1-A542-8969-C215C894B86E}" srcOrd="0" destOrd="0" presId="urn:microsoft.com/office/officeart/2005/8/layout/lProcess2"/>
    <dgm:cxn modelId="{CCE93FDF-850D-E540-9B19-699AD0DBCDBF}" srcId="{5CC9EB65-C694-5E43-A0C0-5699F5CCB309}" destId="{F8B8875D-658A-9B4C-8F2C-36B7A5C9CD51}" srcOrd="2" destOrd="0" parTransId="{B83A9EBE-3588-9B41-AEC8-A9E53BD97C4A}" sibTransId="{3140F03D-CD9B-DC4E-B186-A0E366DBD6B5}"/>
    <dgm:cxn modelId="{C412D1E9-5B98-894F-B1DE-2ED924FF8DA9}" type="presOf" srcId="{03D1E02E-2032-0442-BA5A-E6B3987EF83C}" destId="{FE9A2FFF-10A9-824E-8A0D-5EBA9CC50CDC}" srcOrd="0" destOrd="0" presId="urn:microsoft.com/office/officeart/2005/8/layout/lProcess2"/>
    <dgm:cxn modelId="{C80BA4F0-98B1-CA4B-8E21-E2BED46F2E8B}" type="presOf" srcId="{87C7DC37-7CEF-6341-8A21-8C765CB992C3}" destId="{ACE63CF3-1C3C-EB41-A88A-868B8DC2A829}" srcOrd="1" destOrd="0" presId="urn:microsoft.com/office/officeart/2005/8/layout/lProcess2"/>
    <dgm:cxn modelId="{1FF791F8-D28D-EB4B-8272-F9D49D360B7B}" type="presOf" srcId="{7762836A-728C-414F-A0DB-07C2D63BED9F}" destId="{025838A8-D667-214B-BCBF-E0514B6A7ECF}" srcOrd="0" destOrd="0" presId="urn:microsoft.com/office/officeart/2005/8/layout/lProcess2"/>
    <dgm:cxn modelId="{9258CFFB-ABA4-C342-87B5-289FCE3D1E05}" srcId="{7762836A-728C-414F-A0DB-07C2D63BED9F}" destId="{A0F030E8-560C-B94A-9FE7-1692A93AFE76}" srcOrd="1" destOrd="0" parTransId="{82230B83-BF12-7C43-BFBC-0676088F5628}" sibTransId="{A6E54B99-43B8-EC44-AE55-0CA1C722EB1A}"/>
    <dgm:cxn modelId="{A3B6ABFE-C1D0-AB43-9597-CAF0088D0AE3}" type="presOf" srcId="{975ABB7F-F590-594C-AE50-F60C8A3D2D52}" destId="{0C5A91FE-BD82-324E-B366-B95F67D18DED}" srcOrd="0" destOrd="0" presId="urn:microsoft.com/office/officeart/2005/8/layout/lProcess2"/>
    <dgm:cxn modelId="{3D487397-07EE-9D4C-A4BA-F54F36A3CA5E}" type="presParOf" srcId="{A7971B8E-E460-5344-A21B-0D04EF2F949D}" destId="{76D7E4C1-FA50-A74A-96A2-A25E05341B64}" srcOrd="0" destOrd="0" presId="urn:microsoft.com/office/officeart/2005/8/layout/lProcess2"/>
    <dgm:cxn modelId="{A0385986-4BE8-674A-A0C7-8BF8BCDDB98E}" type="presParOf" srcId="{76D7E4C1-FA50-A74A-96A2-A25E05341B64}" destId="{5BA780FA-8EF1-A542-8969-C215C894B86E}" srcOrd="0" destOrd="0" presId="urn:microsoft.com/office/officeart/2005/8/layout/lProcess2"/>
    <dgm:cxn modelId="{9CBA87CD-9D8E-9A4C-9BF5-AAFA936AC4D0}" type="presParOf" srcId="{76D7E4C1-FA50-A74A-96A2-A25E05341B64}" destId="{FD9B3DEB-98C8-E042-9430-0BD04C0EF9EF}" srcOrd="1" destOrd="0" presId="urn:microsoft.com/office/officeart/2005/8/layout/lProcess2"/>
    <dgm:cxn modelId="{55496FF2-5169-674D-819D-DB2F8A94D5D7}" type="presParOf" srcId="{76D7E4C1-FA50-A74A-96A2-A25E05341B64}" destId="{ED9ED0FE-E056-5043-8172-572B5F49A7CE}" srcOrd="2" destOrd="0" presId="urn:microsoft.com/office/officeart/2005/8/layout/lProcess2"/>
    <dgm:cxn modelId="{9EC876BA-7A5A-364B-B3A5-07D3461ACD85}" type="presParOf" srcId="{ED9ED0FE-E056-5043-8172-572B5F49A7CE}" destId="{01C5E652-1408-4C4A-931E-52F955FB9D10}" srcOrd="0" destOrd="0" presId="urn:microsoft.com/office/officeart/2005/8/layout/lProcess2"/>
    <dgm:cxn modelId="{68A5E2CE-4C7E-CF43-BEF9-596CED093B2B}" type="presParOf" srcId="{01C5E652-1408-4C4A-931E-52F955FB9D10}" destId="{FE9A2FFF-10A9-824E-8A0D-5EBA9CC50CDC}" srcOrd="0" destOrd="0" presId="urn:microsoft.com/office/officeart/2005/8/layout/lProcess2"/>
    <dgm:cxn modelId="{0CDA52F0-96DF-AF45-94D2-E15D53126169}" type="presParOf" srcId="{01C5E652-1408-4C4A-931E-52F955FB9D10}" destId="{59B94983-BFE0-A54E-B655-CDF31F0DC761}" srcOrd="1" destOrd="0" presId="urn:microsoft.com/office/officeart/2005/8/layout/lProcess2"/>
    <dgm:cxn modelId="{15454C49-EAD6-DD4E-8CFC-A75B7BF7DB27}" type="presParOf" srcId="{01C5E652-1408-4C4A-931E-52F955FB9D10}" destId="{64E46FB4-1E00-D149-B621-224733A410FF}" srcOrd="2" destOrd="0" presId="urn:microsoft.com/office/officeart/2005/8/layout/lProcess2"/>
    <dgm:cxn modelId="{71CA7547-2F96-064F-8DEE-20979542F8C5}" type="presParOf" srcId="{01C5E652-1408-4C4A-931E-52F955FB9D10}" destId="{67A0ADDD-7D68-8946-A44C-67FA25F72680}" srcOrd="3" destOrd="0" presId="urn:microsoft.com/office/officeart/2005/8/layout/lProcess2"/>
    <dgm:cxn modelId="{2510436C-A224-B54A-8C79-147B3FFF4641}" type="presParOf" srcId="{01C5E652-1408-4C4A-931E-52F955FB9D10}" destId="{7FD7CBED-6DEA-F144-AB4D-943B79D6D5EE}" srcOrd="4" destOrd="0" presId="urn:microsoft.com/office/officeart/2005/8/layout/lProcess2"/>
    <dgm:cxn modelId="{0FF23DAA-C9A5-A940-A94D-69A994D6F5E8}" type="presParOf" srcId="{01C5E652-1408-4C4A-931E-52F955FB9D10}" destId="{922E377E-81F5-2B4B-BB6F-2C7E0290E66C}" srcOrd="5" destOrd="0" presId="urn:microsoft.com/office/officeart/2005/8/layout/lProcess2"/>
    <dgm:cxn modelId="{9B5D3DCE-5546-214F-A65F-3BAFC93BF2D9}" type="presParOf" srcId="{01C5E652-1408-4C4A-931E-52F955FB9D10}" destId="{98DA0BD6-6F34-3E42-A736-7BACE75CD851}" srcOrd="6" destOrd="0" presId="urn:microsoft.com/office/officeart/2005/8/layout/lProcess2"/>
    <dgm:cxn modelId="{B4BAC451-28D5-7C4C-97C0-CEB28FE57E73}" type="presParOf" srcId="{01C5E652-1408-4C4A-931E-52F955FB9D10}" destId="{2228DC8B-280C-B14F-A2AC-254CADB83D16}" srcOrd="7" destOrd="0" presId="urn:microsoft.com/office/officeart/2005/8/layout/lProcess2"/>
    <dgm:cxn modelId="{E2669A8A-5664-584F-A893-6951157FE6EB}" type="presParOf" srcId="{01C5E652-1408-4C4A-931E-52F955FB9D10}" destId="{C7159ADE-307F-CB4F-97F9-C64B7F4A5E55}" srcOrd="8" destOrd="0" presId="urn:microsoft.com/office/officeart/2005/8/layout/lProcess2"/>
    <dgm:cxn modelId="{4FC1671C-1B32-9C49-BF21-C4816C63F413}" type="presParOf" srcId="{A7971B8E-E460-5344-A21B-0D04EF2F949D}" destId="{3F6B60F3-3CA7-3C4A-B6B8-476ED36714DB}" srcOrd="1" destOrd="0" presId="urn:microsoft.com/office/officeart/2005/8/layout/lProcess2"/>
    <dgm:cxn modelId="{1C9C3AFB-109D-854C-9512-6F8099913E57}" type="presParOf" srcId="{A7971B8E-E460-5344-A21B-0D04EF2F949D}" destId="{2B1AD242-E91B-244A-B153-C646F89ABF37}" srcOrd="2" destOrd="0" presId="urn:microsoft.com/office/officeart/2005/8/layout/lProcess2"/>
    <dgm:cxn modelId="{ADAF4101-DC16-DF4D-AF26-22DBCBBC553C}" type="presParOf" srcId="{2B1AD242-E91B-244A-B153-C646F89ABF37}" destId="{025838A8-D667-214B-BCBF-E0514B6A7ECF}" srcOrd="0" destOrd="0" presId="urn:microsoft.com/office/officeart/2005/8/layout/lProcess2"/>
    <dgm:cxn modelId="{86CAB18F-3488-8545-8868-E70883671A7F}" type="presParOf" srcId="{2B1AD242-E91B-244A-B153-C646F89ABF37}" destId="{F8752463-36A8-A748-AB52-236C098ABD9F}" srcOrd="1" destOrd="0" presId="urn:microsoft.com/office/officeart/2005/8/layout/lProcess2"/>
    <dgm:cxn modelId="{DAD2FC29-634F-4B4D-941D-45A91A769956}" type="presParOf" srcId="{2B1AD242-E91B-244A-B153-C646F89ABF37}" destId="{BA0EF082-D639-644E-9AF5-5FE666DA1317}" srcOrd="2" destOrd="0" presId="urn:microsoft.com/office/officeart/2005/8/layout/lProcess2"/>
    <dgm:cxn modelId="{B2D6DFBF-768C-CF4B-8D26-B866C1D29EFA}" type="presParOf" srcId="{BA0EF082-D639-644E-9AF5-5FE666DA1317}" destId="{88101BE2-CD97-8C45-B96A-D6E49AE34728}" srcOrd="0" destOrd="0" presId="urn:microsoft.com/office/officeart/2005/8/layout/lProcess2"/>
    <dgm:cxn modelId="{BEB31B2F-2C82-804C-9772-FF66B00E1EDC}" type="presParOf" srcId="{88101BE2-CD97-8C45-B96A-D6E49AE34728}" destId="{70D55283-6041-B24A-9375-4FA73B750FA0}" srcOrd="0" destOrd="0" presId="urn:microsoft.com/office/officeart/2005/8/layout/lProcess2"/>
    <dgm:cxn modelId="{F29A227F-B144-DA49-8437-D9BB8E0F9150}" type="presParOf" srcId="{88101BE2-CD97-8C45-B96A-D6E49AE34728}" destId="{41C6048F-D894-884A-9F4C-E109E2970675}" srcOrd="1" destOrd="0" presId="urn:microsoft.com/office/officeart/2005/8/layout/lProcess2"/>
    <dgm:cxn modelId="{B4CDC571-9EEF-2F44-BEA5-BB7CB66EDE0C}" type="presParOf" srcId="{88101BE2-CD97-8C45-B96A-D6E49AE34728}" destId="{82276635-36E4-7341-9A8A-74ED8ED4E287}" srcOrd="2" destOrd="0" presId="urn:microsoft.com/office/officeart/2005/8/layout/lProcess2"/>
    <dgm:cxn modelId="{8CF59C47-DF51-8644-8FC7-9CDD8F40A040}" type="presParOf" srcId="{88101BE2-CD97-8C45-B96A-D6E49AE34728}" destId="{611E5136-02BF-AE40-B2F5-895188B520EF}" srcOrd="3" destOrd="0" presId="urn:microsoft.com/office/officeart/2005/8/layout/lProcess2"/>
    <dgm:cxn modelId="{900978F6-8FC7-6F4A-848F-6E0F2AFA9337}" type="presParOf" srcId="{88101BE2-CD97-8C45-B96A-D6E49AE34728}" destId="{AC2FE6CE-FE8B-324A-A3A6-64801B9C4887}" srcOrd="4" destOrd="0" presId="urn:microsoft.com/office/officeart/2005/8/layout/lProcess2"/>
    <dgm:cxn modelId="{3C9E9D76-816D-B349-8146-D6417D6F57C4}" type="presParOf" srcId="{88101BE2-CD97-8C45-B96A-D6E49AE34728}" destId="{E163C96D-F031-F14E-882D-EF46DE761BC1}" srcOrd="5" destOrd="0" presId="urn:microsoft.com/office/officeart/2005/8/layout/lProcess2"/>
    <dgm:cxn modelId="{535E2E2F-E3C6-CC47-BD50-7E6C973DE0E9}" type="presParOf" srcId="{88101BE2-CD97-8C45-B96A-D6E49AE34728}" destId="{FF087658-69DC-F54A-8386-DFB2AE98C30A}" srcOrd="6" destOrd="0" presId="urn:microsoft.com/office/officeart/2005/8/layout/lProcess2"/>
    <dgm:cxn modelId="{C45F6619-5122-AA42-A74A-59E3D0721C04}" type="presParOf" srcId="{A7971B8E-E460-5344-A21B-0D04EF2F949D}" destId="{B393AFB1-7217-EB45-ADCA-BBC49A44152F}" srcOrd="3" destOrd="0" presId="urn:microsoft.com/office/officeart/2005/8/layout/lProcess2"/>
    <dgm:cxn modelId="{EDC74517-2281-D849-9CE0-64C6B250758E}" type="presParOf" srcId="{A7971B8E-E460-5344-A21B-0D04EF2F949D}" destId="{8F1B6424-033B-7F4D-976D-A862DBB85AF4}" srcOrd="4" destOrd="0" presId="urn:microsoft.com/office/officeart/2005/8/layout/lProcess2"/>
    <dgm:cxn modelId="{B4AF8261-5941-0546-B1AC-8918E1BC1A87}" type="presParOf" srcId="{8F1B6424-033B-7F4D-976D-A862DBB85AF4}" destId="{E85055EC-4B8F-A04B-81E3-FDF9B74915FC}" srcOrd="0" destOrd="0" presId="urn:microsoft.com/office/officeart/2005/8/layout/lProcess2"/>
    <dgm:cxn modelId="{2522A452-4CC9-3340-88A1-C4DBAE0FCE44}" type="presParOf" srcId="{8F1B6424-033B-7F4D-976D-A862DBB85AF4}" destId="{0F4D0466-11F5-5D49-85E6-622D1476B3D7}" srcOrd="1" destOrd="0" presId="urn:microsoft.com/office/officeart/2005/8/layout/lProcess2"/>
    <dgm:cxn modelId="{567D0753-CEB2-B646-8DB3-CC97BC1DF94E}" type="presParOf" srcId="{8F1B6424-033B-7F4D-976D-A862DBB85AF4}" destId="{4A22B224-78BA-C84E-9CC0-96BBFBFCE0CE}" srcOrd="2" destOrd="0" presId="urn:microsoft.com/office/officeart/2005/8/layout/lProcess2"/>
    <dgm:cxn modelId="{680164EF-53D3-6545-8EF4-8065BBAD9590}" type="presParOf" srcId="{4A22B224-78BA-C84E-9CC0-96BBFBFCE0CE}" destId="{A8DA91A3-12FB-C242-83BB-0C9D1AD29169}" srcOrd="0" destOrd="0" presId="urn:microsoft.com/office/officeart/2005/8/layout/lProcess2"/>
    <dgm:cxn modelId="{9BD01D70-864C-CE4F-AC2F-5C139D89FBDD}" type="presParOf" srcId="{A8DA91A3-12FB-C242-83BB-0C9D1AD29169}" destId="{339A513D-DB14-5E4D-A0BE-3622D455AAFB}" srcOrd="0" destOrd="0" presId="urn:microsoft.com/office/officeart/2005/8/layout/lProcess2"/>
    <dgm:cxn modelId="{595F4767-2052-D241-ACFF-0299D0404D9B}" type="presParOf" srcId="{A8DA91A3-12FB-C242-83BB-0C9D1AD29169}" destId="{D812BB55-2C6F-8A4C-A74F-1A9D403A3850}" srcOrd="1" destOrd="0" presId="urn:microsoft.com/office/officeart/2005/8/layout/lProcess2"/>
    <dgm:cxn modelId="{4D9AE33A-5ED1-5A4A-B8A1-155C9AA8738A}" type="presParOf" srcId="{A8DA91A3-12FB-C242-83BB-0C9D1AD29169}" destId="{8F64BEDC-FFE5-D74A-A2B9-1857B07AE0F6}" srcOrd="2" destOrd="0" presId="urn:microsoft.com/office/officeart/2005/8/layout/lProcess2"/>
    <dgm:cxn modelId="{14A3010F-4B2A-B04F-BD18-4FD2EF40852C}" type="presParOf" srcId="{A8DA91A3-12FB-C242-83BB-0C9D1AD29169}" destId="{93837730-A23A-0F41-98AB-8F9E6B52E952}" srcOrd="3" destOrd="0" presId="urn:microsoft.com/office/officeart/2005/8/layout/lProcess2"/>
    <dgm:cxn modelId="{99A088B3-81CF-9B49-B3E8-1B194E760903}" type="presParOf" srcId="{A8DA91A3-12FB-C242-83BB-0C9D1AD29169}" destId="{7D558CFD-0534-644D-BCDA-D747C5F7FBAC}" srcOrd="4" destOrd="0" presId="urn:microsoft.com/office/officeart/2005/8/layout/lProcess2"/>
    <dgm:cxn modelId="{09694FFF-34D3-4841-A793-4934460EAA18}" type="presParOf" srcId="{A7971B8E-E460-5344-A21B-0D04EF2F949D}" destId="{9AC3BE03-0FFE-414C-BB2B-266B38313A40}" srcOrd="5" destOrd="0" presId="urn:microsoft.com/office/officeart/2005/8/layout/lProcess2"/>
    <dgm:cxn modelId="{85E11043-13D5-5945-A665-61FE1E468A03}" type="presParOf" srcId="{A7971B8E-E460-5344-A21B-0D04EF2F949D}" destId="{2819F425-A662-2E49-A13D-9C6A38F4BD62}" srcOrd="6" destOrd="0" presId="urn:microsoft.com/office/officeart/2005/8/layout/lProcess2"/>
    <dgm:cxn modelId="{414F58C7-A404-AD47-A219-A288F073E5FB}" type="presParOf" srcId="{2819F425-A662-2E49-A13D-9C6A38F4BD62}" destId="{08B849CC-73D3-B847-97FC-5EBBE96DD2B1}" srcOrd="0" destOrd="0" presId="urn:microsoft.com/office/officeart/2005/8/layout/lProcess2"/>
    <dgm:cxn modelId="{8BC629EA-C403-844C-AF19-F72B2B928815}" type="presParOf" srcId="{2819F425-A662-2E49-A13D-9C6A38F4BD62}" destId="{ACE63CF3-1C3C-EB41-A88A-868B8DC2A829}" srcOrd="1" destOrd="0" presId="urn:microsoft.com/office/officeart/2005/8/layout/lProcess2"/>
    <dgm:cxn modelId="{F7BA3180-B930-F440-98EB-5581882ADB0A}" type="presParOf" srcId="{2819F425-A662-2E49-A13D-9C6A38F4BD62}" destId="{B4EA2CAD-64DE-D94B-843F-348D7817AEDE}" srcOrd="2" destOrd="0" presId="urn:microsoft.com/office/officeart/2005/8/layout/lProcess2"/>
    <dgm:cxn modelId="{4649EA39-F860-8147-B797-6430F44509A9}" type="presParOf" srcId="{B4EA2CAD-64DE-D94B-843F-348D7817AEDE}" destId="{1F8B5B19-0E81-B741-97E4-4D0C6582E7C8}" srcOrd="0" destOrd="0" presId="urn:microsoft.com/office/officeart/2005/8/layout/lProcess2"/>
    <dgm:cxn modelId="{1570450A-5950-3441-9DA0-C50F2EDAE884}" type="presParOf" srcId="{1F8B5B19-0E81-B741-97E4-4D0C6582E7C8}" destId="{19A04F88-DB5E-1946-A6A7-98D3D35A712A}" srcOrd="0" destOrd="0" presId="urn:microsoft.com/office/officeart/2005/8/layout/lProcess2"/>
    <dgm:cxn modelId="{60A941A1-83CB-C448-86CD-21135D4C82AF}" type="presParOf" srcId="{1F8B5B19-0E81-B741-97E4-4D0C6582E7C8}" destId="{9B592896-D6AB-D845-B831-FABA1D7A24ED}" srcOrd="1" destOrd="0" presId="urn:microsoft.com/office/officeart/2005/8/layout/lProcess2"/>
    <dgm:cxn modelId="{74570080-159D-E944-9915-A6E06F4910B2}" type="presParOf" srcId="{1F8B5B19-0E81-B741-97E4-4D0C6582E7C8}" destId="{0C5A91FE-BD82-324E-B366-B95F67D18DED}" srcOrd="2" destOrd="0" presId="urn:microsoft.com/office/officeart/2005/8/layout/lProcess2"/>
    <dgm:cxn modelId="{E313E741-9B9E-AE4C-B7B3-36B814B2811C}" type="presParOf" srcId="{1F8B5B19-0E81-B741-97E4-4D0C6582E7C8}" destId="{543BAAD6-3AD4-6045-8C44-038606544486}" srcOrd="3" destOrd="0" presId="urn:microsoft.com/office/officeart/2005/8/layout/lProcess2"/>
    <dgm:cxn modelId="{4A1AD69D-C664-8246-98C5-BE21F2879272}" type="presParOf" srcId="{1F8B5B19-0E81-B741-97E4-4D0C6582E7C8}" destId="{B9A28DE8-07B7-5E4F-A57A-F987F9458C99}"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780FA-8EF1-A542-8969-C215C894B86E}">
      <dsp:nvSpPr>
        <dsp:cNvPr id="0" name=""/>
        <dsp:cNvSpPr/>
      </dsp:nvSpPr>
      <dsp:spPr>
        <a:xfrm>
          <a:off x="2699" y="0"/>
          <a:ext cx="2649135" cy="29409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Legacy</a:t>
          </a:r>
        </a:p>
      </dsp:txBody>
      <dsp:txXfrm>
        <a:off x="2699" y="0"/>
        <a:ext cx="2649135" cy="882297"/>
      </dsp:txXfrm>
    </dsp:sp>
    <dsp:sp modelId="{FE9A2FFF-10A9-824E-8A0D-5EBA9CC50CDC}">
      <dsp:nvSpPr>
        <dsp:cNvPr id="0" name=""/>
        <dsp:cNvSpPr/>
      </dsp:nvSpPr>
      <dsp:spPr>
        <a:xfrm>
          <a:off x="267613" y="882854"/>
          <a:ext cx="2119308" cy="340231"/>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CloudTrail</a:t>
          </a:r>
        </a:p>
      </dsp:txBody>
      <dsp:txXfrm>
        <a:off x="277578" y="892819"/>
        <a:ext cx="2099378" cy="320301"/>
      </dsp:txXfrm>
    </dsp:sp>
    <dsp:sp modelId="{64E46FB4-1E00-D149-B621-224733A410FF}">
      <dsp:nvSpPr>
        <dsp:cNvPr id="0" name=""/>
        <dsp:cNvSpPr/>
      </dsp:nvSpPr>
      <dsp:spPr>
        <a:xfrm>
          <a:off x="267613" y="1275429"/>
          <a:ext cx="2119308" cy="340231"/>
        </a:xfrm>
        <a:prstGeom prst="roundRect">
          <a:avLst>
            <a:gd name="adj" fmla="val 10000"/>
          </a:avLst>
        </a:prstGeom>
        <a:solidFill>
          <a:schemeClr val="accent5"/>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Config</a:t>
          </a:r>
        </a:p>
      </dsp:txBody>
      <dsp:txXfrm>
        <a:off x="277578" y="1285394"/>
        <a:ext cx="2099378" cy="320301"/>
      </dsp:txXfrm>
    </dsp:sp>
    <dsp:sp modelId="{7FD7CBED-6DEA-F144-AB4D-943B79D6D5EE}">
      <dsp:nvSpPr>
        <dsp:cNvPr id="0" name=""/>
        <dsp:cNvSpPr/>
      </dsp:nvSpPr>
      <dsp:spPr>
        <a:xfrm>
          <a:off x="267613" y="1668004"/>
          <a:ext cx="2119308" cy="34023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Description</a:t>
          </a:r>
        </a:p>
      </dsp:txBody>
      <dsp:txXfrm>
        <a:off x="277578" y="1677969"/>
        <a:ext cx="2099378" cy="320301"/>
      </dsp:txXfrm>
    </dsp:sp>
    <dsp:sp modelId="{98DA0BD6-6F34-3E42-A736-7BACE75CD851}">
      <dsp:nvSpPr>
        <dsp:cNvPr id="0" name=""/>
        <dsp:cNvSpPr/>
      </dsp:nvSpPr>
      <dsp:spPr>
        <a:xfrm>
          <a:off x="267613" y="2060579"/>
          <a:ext cx="2119308" cy="34023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CloudWatch (metrics)</a:t>
          </a:r>
        </a:p>
      </dsp:txBody>
      <dsp:txXfrm>
        <a:off x="277578" y="2070544"/>
        <a:ext cx="2099378" cy="320301"/>
      </dsp:txXfrm>
    </dsp:sp>
    <dsp:sp modelId="{C7159ADE-307F-CB4F-97F9-C64B7F4A5E55}">
      <dsp:nvSpPr>
        <dsp:cNvPr id="0" name=""/>
        <dsp:cNvSpPr/>
      </dsp:nvSpPr>
      <dsp:spPr>
        <a:xfrm>
          <a:off x="267613" y="2453155"/>
          <a:ext cx="2119308" cy="34023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Billing</a:t>
          </a:r>
        </a:p>
      </dsp:txBody>
      <dsp:txXfrm>
        <a:off x="277578" y="2463120"/>
        <a:ext cx="2099378" cy="320301"/>
      </dsp:txXfrm>
    </dsp:sp>
    <dsp:sp modelId="{025838A8-D667-214B-BCBF-E0514B6A7ECF}">
      <dsp:nvSpPr>
        <dsp:cNvPr id="0" name=""/>
        <dsp:cNvSpPr/>
      </dsp:nvSpPr>
      <dsp:spPr>
        <a:xfrm>
          <a:off x="2850520" y="0"/>
          <a:ext cx="2649135" cy="29409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SQS Based S3</a:t>
          </a:r>
        </a:p>
      </dsp:txBody>
      <dsp:txXfrm>
        <a:off x="2850520" y="0"/>
        <a:ext cx="2649135" cy="882297"/>
      </dsp:txXfrm>
    </dsp:sp>
    <dsp:sp modelId="{70D55283-6041-B24A-9375-4FA73B750FA0}">
      <dsp:nvSpPr>
        <dsp:cNvPr id="0" name=""/>
        <dsp:cNvSpPr/>
      </dsp:nvSpPr>
      <dsp:spPr>
        <a:xfrm>
          <a:off x="3115433" y="882369"/>
          <a:ext cx="2119308" cy="428440"/>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CloudTrail</a:t>
          </a:r>
        </a:p>
      </dsp:txBody>
      <dsp:txXfrm>
        <a:off x="3127982" y="894918"/>
        <a:ext cx="2094210" cy="403342"/>
      </dsp:txXfrm>
    </dsp:sp>
    <dsp:sp modelId="{82276635-36E4-7341-9A8A-74ED8ED4E287}">
      <dsp:nvSpPr>
        <dsp:cNvPr id="0" name=""/>
        <dsp:cNvSpPr/>
      </dsp:nvSpPr>
      <dsp:spPr>
        <a:xfrm>
          <a:off x="3115433" y="1376723"/>
          <a:ext cx="2119308" cy="428440"/>
        </a:xfrm>
        <a:prstGeom prst="roundRect">
          <a:avLst>
            <a:gd name="adj" fmla="val 10000"/>
          </a:avLst>
        </a:prstGeom>
        <a:solidFill>
          <a:schemeClr val="accent5"/>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Config</a:t>
          </a:r>
        </a:p>
      </dsp:txBody>
      <dsp:txXfrm>
        <a:off x="3127982" y="1389272"/>
        <a:ext cx="2094210" cy="403342"/>
      </dsp:txXfrm>
    </dsp:sp>
    <dsp:sp modelId="{AC2FE6CE-FE8B-324A-A3A6-64801B9C4887}">
      <dsp:nvSpPr>
        <dsp:cNvPr id="0" name=""/>
        <dsp:cNvSpPr/>
      </dsp:nvSpPr>
      <dsp:spPr>
        <a:xfrm>
          <a:off x="3115433" y="1871077"/>
          <a:ext cx="2119308" cy="42844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Custom SQS</a:t>
          </a:r>
        </a:p>
      </dsp:txBody>
      <dsp:txXfrm>
        <a:off x="3127982" y="1883626"/>
        <a:ext cx="2094210" cy="403342"/>
      </dsp:txXfrm>
    </dsp:sp>
    <dsp:sp modelId="{FF087658-69DC-F54A-8386-DFB2AE98C30A}">
      <dsp:nvSpPr>
        <dsp:cNvPr id="0" name=""/>
        <dsp:cNvSpPr/>
      </dsp:nvSpPr>
      <dsp:spPr>
        <a:xfrm>
          <a:off x="3115433" y="2365431"/>
          <a:ext cx="2119308" cy="428440"/>
        </a:xfrm>
        <a:prstGeom prst="roundRect">
          <a:avLst>
            <a:gd name="adj" fmla="val 10000"/>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S3 Access / ELB Logs</a:t>
          </a:r>
        </a:p>
      </dsp:txBody>
      <dsp:txXfrm>
        <a:off x="3127982" y="2377980"/>
        <a:ext cx="2094210" cy="403342"/>
      </dsp:txXfrm>
    </dsp:sp>
    <dsp:sp modelId="{E85055EC-4B8F-A04B-81E3-FDF9B74915FC}">
      <dsp:nvSpPr>
        <dsp:cNvPr id="0" name=""/>
        <dsp:cNvSpPr/>
      </dsp:nvSpPr>
      <dsp:spPr>
        <a:xfrm>
          <a:off x="5698340" y="0"/>
          <a:ext cx="2649135" cy="29409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Lambda</a:t>
          </a:r>
        </a:p>
      </dsp:txBody>
      <dsp:txXfrm>
        <a:off x="5698340" y="0"/>
        <a:ext cx="2649135" cy="882297"/>
      </dsp:txXfrm>
    </dsp:sp>
    <dsp:sp modelId="{339A513D-DB14-5E4D-A0BE-3622D455AAFB}">
      <dsp:nvSpPr>
        <dsp:cNvPr id="0" name=""/>
        <dsp:cNvSpPr/>
      </dsp:nvSpPr>
      <dsp:spPr>
        <a:xfrm>
          <a:off x="5963254" y="882549"/>
          <a:ext cx="2119308" cy="577787"/>
        </a:xfrm>
        <a:prstGeom prst="roundRect">
          <a:avLst>
            <a:gd name="adj" fmla="val 10000"/>
          </a:avLst>
        </a:prstGeom>
        <a:solidFill>
          <a:schemeClr val="accent4">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CloudWatch Logs</a:t>
          </a:r>
        </a:p>
      </dsp:txBody>
      <dsp:txXfrm>
        <a:off x="5980177" y="899472"/>
        <a:ext cx="2085462" cy="543941"/>
      </dsp:txXfrm>
    </dsp:sp>
    <dsp:sp modelId="{8F64BEDC-FFE5-D74A-A2B9-1857B07AE0F6}">
      <dsp:nvSpPr>
        <dsp:cNvPr id="0" name=""/>
        <dsp:cNvSpPr/>
      </dsp:nvSpPr>
      <dsp:spPr>
        <a:xfrm>
          <a:off x="5963254" y="1549226"/>
          <a:ext cx="2119308" cy="5777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CloudWatch Events</a:t>
          </a:r>
        </a:p>
      </dsp:txBody>
      <dsp:txXfrm>
        <a:off x="5980177" y="1566149"/>
        <a:ext cx="2085462" cy="543941"/>
      </dsp:txXfrm>
    </dsp:sp>
    <dsp:sp modelId="{7D558CFD-0534-644D-BCDA-D747C5F7FBAC}">
      <dsp:nvSpPr>
        <dsp:cNvPr id="0" name=""/>
        <dsp:cNvSpPr/>
      </dsp:nvSpPr>
      <dsp:spPr>
        <a:xfrm>
          <a:off x="5963254" y="2215904"/>
          <a:ext cx="2119308" cy="577787"/>
        </a:xfrm>
        <a:prstGeom prst="roundRect">
          <a:avLst>
            <a:gd name="adj" fmla="val 10000"/>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S3 Access / ELB logs</a:t>
          </a:r>
        </a:p>
      </dsp:txBody>
      <dsp:txXfrm>
        <a:off x="5980177" y="2232827"/>
        <a:ext cx="2085462" cy="543941"/>
      </dsp:txXfrm>
    </dsp:sp>
    <dsp:sp modelId="{08B849CC-73D3-B847-97FC-5EBBE96DD2B1}">
      <dsp:nvSpPr>
        <dsp:cNvPr id="0" name=""/>
        <dsp:cNvSpPr/>
      </dsp:nvSpPr>
      <dsp:spPr>
        <a:xfrm>
          <a:off x="8546161" y="0"/>
          <a:ext cx="2649135" cy="29409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Kinesis Firehose</a:t>
          </a:r>
        </a:p>
      </dsp:txBody>
      <dsp:txXfrm>
        <a:off x="8546161" y="0"/>
        <a:ext cx="2649135" cy="882297"/>
      </dsp:txXfrm>
    </dsp:sp>
    <dsp:sp modelId="{19A04F88-DB5E-1946-A6A7-98D3D35A712A}">
      <dsp:nvSpPr>
        <dsp:cNvPr id="0" name=""/>
        <dsp:cNvSpPr/>
      </dsp:nvSpPr>
      <dsp:spPr>
        <a:xfrm>
          <a:off x="8811074" y="882549"/>
          <a:ext cx="2119308" cy="577787"/>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CloudTrail</a:t>
          </a:r>
        </a:p>
      </dsp:txBody>
      <dsp:txXfrm>
        <a:off x="8827997" y="899472"/>
        <a:ext cx="2085462" cy="543941"/>
      </dsp:txXfrm>
    </dsp:sp>
    <dsp:sp modelId="{0C5A91FE-BD82-324E-B366-B95F67D18DED}">
      <dsp:nvSpPr>
        <dsp:cNvPr id="0" name=""/>
        <dsp:cNvSpPr/>
      </dsp:nvSpPr>
      <dsp:spPr>
        <a:xfrm>
          <a:off x="8811074" y="1549226"/>
          <a:ext cx="2119308" cy="577787"/>
        </a:xfrm>
        <a:prstGeom prst="roundRect">
          <a:avLst>
            <a:gd name="adj" fmla="val 10000"/>
          </a:avLst>
        </a:prstGeom>
        <a:solidFill>
          <a:schemeClr val="accent4">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CloudWatch Logs</a:t>
          </a:r>
        </a:p>
      </dsp:txBody>
      <dsp:txXfrm>
        <a:off x="8827997" y="1566149"/>
        <a:ext cx="2085462" cy="543941"/>
      </dsp:txXfrm>
    </dsp:sp>
    <dsp:sp modelId="{B9A28DE8-07B7-5E4F-A57A-F987F9458C99}">
      <dsp:nvSpPr>
        <dsp:cNvPr id="0" name=""/>
        <dsp:cNvSpPr/>
      </dsp:nvSpPr>
      <dsp:spPr>
        <a:xfrm>
          <a:off x="8811074" y="2215904"/>
          <a:ext cx="2119308" cy="5777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Kinesis Streams</a:t>
          </a:r>
        </a:p>
      </dsp:txBody>
      <dsp:txXfrm>
        <a:off x="8827997" y="2232827"/>
        <a:ext cx="2085462" cy="54394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43701-9786-2649-8B3C-337E6290B2B5}" type="datetimeFigureOut">
              <a:rPr lang="en-US" smtClean="0"/>
              <a:t>5/16/19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EF412-9AC4-9940-A12A-5D9D19284885}" type="slidenum">
              <a:rPr lang="en-US" smtClean="0"/>
              <a:t>‹#›</a:t>
            </a:fld>
            <a:endParaRPr lang="en-US"/>
          </a:p>
        </p:txBody>
      </p:sp>
    </p:spTree>
    <p:extLst>
      <p:ext uri="{BB962C8B-B14F-4D97-AF65-F5344CB8AC3E}">
        <p14:creationId xmlns:p14="http://schemas.microsoft.com/office/powerpoint/2010/main" val="430971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066C01-18BF-6F4D-9334-C915035FD91A}" type="slidenum">
              <a:rPr lang="en-US" smtClean="0"/>
              <a:pPr>
                <a:defRPr/>
              </a:pPr>
              <a:t>1</a:t>
            </a:fld>
            <a:endParaRPr lang="en-US"/>
          </a:p>
        </p:txBody>
      </p:sp>
    </p:spTree>
    <p:extLst>
      <p:ext uri="{BB962C8B-B14F-4D97-AF65-F5344CB8AC3E}">
        <p14:creationId xmlns:p14="http://schemas.microsoft.com/office/powerpoint/2010/main" val="4091544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geared to a company that just acquired a bunch of customers through an acquisition or a large group of independent developers who built out their own infrastructure in the cloud. This assumes no trust between Accounts.</a:t>
            </a:r>
          </a:p>
          <a:p>
            <a:endParaRPr lang="en-US" dirty="0"/>
          </a:p>
          <a:p>
            <a:r>
              <a:rPr lang="en-US" dirty="0"/>
              <a:t>Pros: Simply repoint existing HF’s to new Splunk indexers in central account</a:t>
            </a:r>
          </a:p>
          <a:p>
            <a:endParaRPr lang="en-US" dirty="0"/>
          </a:p>
          <a:p>
            <a:r>
              <a:rPr lang="en-US" dirty="0"/>
              <a:t>Cons : Cost of running and maintaining multiple heave forwarders</a:t>
            </a:r>
          </a:p>
          <a:p>
            <a:r>
              <a:rPr lang="en-US" dirty="0"/>
              <a:t>Requires AWS knowledge in each sub account to setup and configure services in AWS and how to collect that data with Splunk</a:t>
            </a:r>
          </a:p>
          <a:p>
            <a:r>
              <a:rPr lang="en-US" dirty="0"/>
              <a:t>Potential API rate limits</a:t>
            </a:r>
          </a:p>
          <a:p>
            <a:endParaRPr lang="en-US" dirty="0"/>
          </a:p>
        </p:txBody>
      </p:sp>
      <p:sp>
        <p:nvSpPr>
          <p:cNvPr id="4" name="Slide Number Placeholder 3"/>
          <p:cNvSpPr>
            <a:spLocks noGrp="1"/>
          </p:cNvSpPr>
          <p:nvPr>
            <p:ph type="sldNum" sz="quarter" idx="5"/>
          </p:nvPr>
        </p:nvSpPr>
        <p:spPr/>
        <p:txBody>
          <a:bodyPr/>
          <a:lstStyle/>
          <a:p>
            <a:fld id="{20BEF412-9AC4-9940-A12A-5D9D19284885}" type="slidenum">
              <a:rPr lang="en-US" smtClean="0"/>
              <a:t>22</a:t>
            </a:fld>
            <a:endParaRPr lang="en-US"/>
          </a:p>
        </p:txBody>
      </p:sp>
    </p:spTree>
    <p:extLst>
      <p:ext uri="{BB962C8B-B14F-4D97-AF65-F5344CB8AC3E}">
        <p14:creationId xmlns:p14="http://schemas.microsoft.com/office/powerpoint/2010/main" val="1564966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Collecting data from AWS can be done on a single Heavy Forwarder for AWS data sources. </a:t>
            </a:r>
          </a:p>
          <a:p>
            <a:r>
              <a:rPr lang="en-US" dirty="0"/>
              <a:t>As you in</a:t>
            </a:r>
          </a:p>
          <a:p>
            <a:endParaRPr lang="en-US" dirty="0"/>
          </a:p>
        </p:txBody>
      </p:sp>
      <p:sp>
        <p:nvSpPr>
          <p:cNvPr id="4" name="Slide Number Placeholder 3"/>
          <p:cNvSpPr>
            <a:spLocks noGrp="1"/>
          </p:cNvSpPr>
          <p:nvPr>
            <p:ph type="sldNum" sz="quarter" idx="5"/>
          </p:nvPr>
        </p:nvSpPr>
        <p:spPr/>
        <p:txBody>
          <a:bodyPr/>
          <a:lstStyle/>
          <a:p>
            <a:fld id="{20BEF412-9AC4-9940-A12A-5D9D19284885}" type="slidenum">
              <a:rPr lang="en-US" smtClean="0"/>
              <a:t>4</a:t>
            </a:fld>
            <a:endParaRPr lang="en-US"/>
          </a:p>
        </p:txBody>
      </p:sp>
    </p:spTree>
    <p:extLst>
      <p:ext uri="{BB962C8B-B14F-4D97-AF65-F5344CB8AC3E}">
        <p14:creationId xmlns:p14="http://schemas.microsoft.com/office/powerpoint/2010/main" val="624611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geared to a company that just acquired a bunch of customers through an acquisition or a large group of independent developers who built out their own infrastructure in the cloud. This assumes no trust between Accounts.</a:t>
            </a:r>
          </a:p>
          <a:p>
            <a:endParaRPr lang="en-US" dirty="0"/>
          </a:p>
          <a:p>
            <a:r>
              <a:rPr lang="en-US" dirty="0"/>
              <a:t>Pros: Simply repoint existing HF’s to new Splunk indexers in central account</a:t>
            </a:r>
          </a:p>
          <a:p>
            <a:endParaRPr lang="en-US" dirty="0"/>
          </a:p>
          <a:p>
            <a:r>
              <a:rPr lang="en-US" dirty="0"/>
              <a:t>Cons : Cost of running and maintaining multiple heave forwarders</a:t>
            </a:r>
          </a:p>
          <a:p>
            <a:r>
              <a:rPr lang="en-US" dirty="0"/>
              <a:t>Requires AWS knowledge in each sub account to setup and configure services in AWS and how to collect that data with Splunk</a:t>
            </a:r>
          </a:p>
          <a:p>
            <a:r>
              <a:rPr lang="en-US" dirty="0"/>
              <a:t>Potential API rate limits</a:t>
            </a:r>
          </a:p>
          <a:p>
            <a:endParaRPr lang="en-US" dirty="0"/>
          </a:p>
        </p:txBody>
      </p:sp>
      <p:sp>
        <p:nvSpPr>
          <p:cNvPr id="4" name="Slide Number Placeholder 3"/>
          <p:cNvSpPr>
            <a:spLocks noGrp="1"/>
          </p:cNvSpPr>
          <p:nvPr>
            <p:ph type="sldNum" sz="quarter" idx="5"/>
          </p:nvPr>
        </p:nvSpPr>
        <p:spPr/>
        <p:txBody>
          <a:bodyPr/>
          <a:lstStyle/>
          <a:p>
            <a:fld id="{20BEF412-9AC4-9940-A12A-5D9D19284885}" type="slidenum">
              <a:rPr lang="en-US" smtClean="0"/>
              <a:t>15</a:t>
            </a:fld>
            <a:endParaRPr lang="en-US"/>
          </a:p>
        </p:txBody>
      </p:sp>
    </p:spTree>
    <p:extLst>
      <p:ext uri="{BB962C8B-B14F-4D97-AF65-F5344CB8AC3E}">
        <p14:creationId xmlns:p14="http://schemas.microsoft.com/office/powerpoint/2010/main" val="2017884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geared to a company that just acquired a bunch of customers through an acquisition or a large group of independent developers who built out their own infrastructure in the cloud. This assumes no trust between Accounts.</a:t>
            </a:r>
          </a:p>
          <a:p>
            <a:endParaRPr lang="en-US" dirty="0"/>
          </a:p>
          <a:p>
            <a:r>
              <a:rPr lang="en-US" dirty="0"/>
              <a:t>Pros: Simply repoint existing HF’s to new Splunk indexers in central account</a:t>
            </a:r>
          </a:p>
          <a:p>
            <a:endParaRPr lang="en-US" dirty="0"/>
          </a:p>
          <a:p>
            <a:r>
              <a:rPr lang="en-US" dirty="0"/>
              <a:t>Cons : Cost of running and maintaining multiple heave forwarders</a:t>
            </a:r>
          </a:p>
          <a:p>
            <a:r>
              <a:rPr lang="en-US" dirty="0"/>
              <a:t>Requires AWS knowledge in each sub account to setup and configure services in AWS and how to collect that data with Splunk</a:t>
            </a:r>
          </a:p>
          <a:p>
            <a:r>
              <a:rPr lang="en-US" dirty="0"/>
              <a:t>Potential API rate limits</a:t>
            </a:r>
          </a:p>
          <a:p>
            <a:endParaRPr lang="en-US" dirty="0"/>
          </a:p>
        </p:txBody>
      </p:sp>
      <p:sp>
        <p:nvSpPr>
          <p:cNvPr id="4" name="Slide Number Placeholder 3"/>
          <p:cNvSpPr>
            <a:spLocks noGrp="1"/>
          </p:cNvSpPr>
          <p:nvPr>
            <p:ph type="sldNum" sz="quarter" idx="5"/>
          </p:nvPr>
        </p:nvSpPr>
        <p:spPr/>
        <p:txBody>
          <a:bodyPr/>
          <a:lstStyle/>
          <a:p>
            <a:fld id="{20BEF412-9AC4-9940-A12A-5D9D19284885}" type="slidenum">
              <a:rPr lang="en-US" smtClean="0"/>
              <a:t>16</a:t>
            </a:fld>
            <a:endParaRPr lang="en-US"/>
          </a:p>
        </p:txBody>
      </p:sp>
    </p:spTree>
    <p:extLst>
      <p:ext uri="{BB962C8B-B14F-4D97-AF65-F5344CB8AC3E}">
        <p14:creationId xmlns:p14="http://schemas.microsoft.com/office/powerpoint/2010/main" val="384160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requires that there is some level of trust between the sub accounts and the master account. </a:t>
            </a:r>
          </a:p>
          <a:p>
            <a:endParaRPr lang="en-US" dirty="0"/>
          </a:p>
          <a:p>
            <a:r>
              <a:rPr lang="en-US" dirty="0"/>
              <a:t>Pros: One location for all data</a:t>
            </a:r>
          </a:p>
          <a:p>
            <a:endParaRPr lang="en-US" dirty="0"/>
          </a:p>
          <a:p>
            <a:r>
              <a:rPr lang="en-US" dirty="0"/>
              <a:t>Cons : Slow ingestion</a:t>
            </a:r>
          </a:p>
          <a:p>
            <a:r>
              <a:rPr lang="en-US" dirty="0"/>
              <a:t>Requires each sub account to have some level of AWS knowledge to setup services to send to central S3 bucket.</a:t>
            </a:r>
          </a:p>
          <a:p>
            <a:r>
              <a:rPr lang="en-US" dirty="0"/>
              <a:t>Complex S3 permissions to allow write from multiple accounts</a:t>
            </a:r>
          </a:p>
          <a:p>
            <a:endParaRPr lang="en-US" dirty="0"/>
          </a:p>
        </p:txBody>
      </p:sp>
      <p:sp>
        <p:nvSpPr>
          <p:cNvPr id="4" name="Slide Number Placeholder 3"/>
          <p:cNvSpPr>
            <a:spLocks noGrp="1"/>
          </p:cNvSpPr>
          <p:nvPr>
            <p:ph type="sldNum" sz="quarter" idx="5"/>
          </p:nvPr>
        </p:nvSpPr>
        <p:spPr/>
        <p:txBody>
          <a:bodyPr/>
          <a:lstStyle/>
          <a:p>
            <a:fld id="{20BEF412-9AC4-9940-A12A-5D9D19284885}" type="slidenum">
              <a:rPr lang="en-US" smtClean="0"/>
              <a:t>17</a:t>
            </a:fld>
            <a:endParaRPr lang="en-US"/>
          </a:p>
        </p:txBody>
      </p:sp>
    </p:spTree>
    <p:extLst>
      <p:ext uri="{BB962C8B-B14F-4D97-AF65-F5344CB8AC3E}">
        <p14:creationId xmlns:p14="http://schemas.microsoft.com/office/powerpoint/2010/main" val="512471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geared to a company that just acquired a bunch of customers through an acquisition or a large group of independent developers who built out their own infrastructure in the cloud. This assumes no trust between Accounts.</a:t>
            </a:r>
          </a:p>
          <a:p>
            <a:endParaRPr lang="en-US" dirty="0"/>
          </a:p>
          <a:p>
            <a:r>
              <a:rPr lang="en-US" dirty="0"/>
              <a:t>Pros: Simply repoint existing HF’s to new Splunk indexers in central account</a:t>
            </a:r>
          </a:p>
          <a:p>
            <a:endParaRPr lang="en-US" dirty="0"/>
          </a:p>
          <a:p>
            <a:r>
              <a:rPr lang="en-US" dirty="0"/>
              <a:t>Cons : Cost of running and maintaining multiple heave forwarders</a:t>
            </a:r>
          </a:p>
          <a:p>
            <a:r>
              <a:rPr lang="en-US" dirty="0"/>
              <a:t>Requires AWS knowledge in each sub account to setup and configure services in AWS and how to collect that data with Splunk</a:t>
            </a:r>
          </a:p>
          <a:p>
            <a:r>
              <a:rPr lang="en-US" dirty="0"/>
              <a:t>Potential API rate limits</a:t>
            </a:r>
          </a:p>
          <a:p>
            <a:endParaRPr lang="en-US" dirty="0"/>
          </a:p>
        </p:txBody>
      </p:sp>
      <p:sp>
        <p:nvSpPr>
          <p:cNvPr id="4" name="Slide Number Placeholder 3"/>
          <p:cNvSpPr>
            <a:spLocks noGrp="1"/>
          </p:cNvSpPr>
          <p:nvPr>
            <p:ph type="sldNum" sz="quarter" idx="5"/>
          </p:nvPr>
        </p:nvSpPr>
        <p:spPr/>
        <p:txBody>
          <a:bodyPr/>
          <a:lstStyle/>
          <a:p>
            <a:fld id="{20BEF412-9AC4-9940-A12A-5D9D19284885}" type="slidenum">
              <a:rPr lang="en-US" smtClean="0"/>
              <a:t>18</a:t>
            </a:fld>
            <a:endParaRPr lang="en-US"/>
          </a:p>
        </p:txBody>
      </p:sp>
    </p:spTree>
    <p:extLst>
      <p:ext uri="{BB962C8B-B14F-4D97-AF65-F5344CB8AC3E}">
        <p14:creationId xmlns:p14="http://schemas.microsoft.com/office/powerpoint/2010/main" val="422905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requires that there is some level of trust between the sub accounts and the master account. </a:t>
            </a:r>
          </a:p>
          <a:p>
            <a:endParaRPr lang="en-US" dirty="0"/>
          </a:p>
          <a:p>
            <a:r>
              <a:rPr lang="en-US" dirty="0"/>
              <a:t>Pros: One location for all data</a:t>
            </a:r>
          </a:p>
          <a:p>
            <a:endParaRPr lang="en-US" dirty="0"/>
          </a:p>
          <a:p>
            <a:r>
              <a:rPr lang="en-US" dirty="0"/>
              <a:t>Cons : Slow ingestion</a:t>
            </a:r>
          </a:p>
          <a:p>
            <a:r>
              <a:rPr lang="en-US" dirty="0"/>
              <a:t>Requires each sub account to have some level of AWS knowledge to setup services to send to central S3 bucket.</a:t>
            </a:r>
          </a:p>
          <a:p>
            <a:r>
              <a:rPr lang="en-US" dirty="0"/>
              <a:t>Complex S3 permissions to allow write from multiple accounts</a:t>
            </a:r>
          </a:p>
          <a:p>
            <a:endParaRPr lang="en-US" dirty="0"/>
          </a:p>
        </p:txBody>
      </p:sp>
      <p:sp>
        <p:nvSpPr>
          <p:cNvPr id="4" name="Slide Number Placeholder 3"/>
          <p:cNvSpPr>
            <a:spLocks noGrp="1"/>
          </p:cNvSpPr>
          <p:nvPr>
            <p:ph type="sldNum" sz="quarter" idx="5"/>
          </p:nvPr>
        </p:nvSpPr>
        <p:spPr/>
        <p:txBody>
          <a:bodyPr/>
          <a:lstStyle/>
          <a:p>
            <a:fld id="{20BEF412-9AC4-9940-A12A-5D9D19284885}" type="slidenum">
              <a:rPr lang="en-US" smtClean="0"/>
              <a:t>19</a:t>
            </a:fld>
            <a:endParaRPr lang="en-US"/>
          </a:p>
        </p:txBody>
      </p:sp>
    </p:spTree>
    <p:extLst>
      <p:ext uri="{BB962C8B-B14F-4D97-AF65-F5344CB8AC3E}">
        <p14:creationId xmlns:p14="http://schemas.microsoft.com/office/powerpoint/2010/main" val="3675949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geared to a company that just acquired a bunch of customers through an acquisition or a large group of independent developers who built out their own infrastructure in the cloud. This assumes no trust between Accounts.</a:t>
            </a:r>
          </a:p>
          <a:p>
            <a:endParaRPr lang="en-US" dirty="0"/>
          </a:p>
          <a:p>
            <a:r>
              <a:rPr lang="en-US" dirty="0"/>
              <a:t>Pros: Simply repoint existing HF’s to new Splunk indexers in central account</a:t>
            </a:r>
          </a:p>
          <a:p>
            <a:endParaRPr lang="en-US" dirty="0"/>
          </a:p>
          <a:p>
            <a:r>
              <a:rPr lang="en-US" dirty="0"/>
              <a:t>Cons : Cost of running and maintaining multiple heave forwarders</a:t>
            </a:r>
          </a:p>
          <a:p>
            <a:r>
              <a:rPr lang="en-US" dirty="0"/>
              <a:t>Requires AWS knowledge in each sub account to setup and configure services in AWS and how to collect that data with Splunk</a:t>
            </a:r>
          </a:p>
          <a:p>
            <a:r>
              <a:rPr lang="en-US" dirty="0"/>
              <a:t>Potential API rate limits</a:t>
            </a:r>
          </a:p>
          <a:p>
            <a:endParaRPr lang="en-US" dirty="0"/>
          </a:p>
        </p:txBody>
      </p:sp>
      <p:sp>
        <p:nvSpPr>
          <p:cNvPr id="4" name="Slide Number Placeholder 3"/>
          <p:cNvSpPr>
            <a:spLocks noGrp="1"/>
          </p:cNvSpPr>
          <p:nvPr>
            <p:ph type="sldNum" sz="quarter" idx="5"/>
          </p:nvPr>
        </p:nvSpPr>
        <p:spPr/>
        <p:txBody>
          <a:bodyPr/>
          <a:lstStyle/>
          <a:p>
            <a:fld id="{20BEF412-9AC4-9940-A12A-5D9D19284885}" type="slidenum">
              <a:rPr lang="en-US" smtClean="0"/>
              <a:t>20</a:t>
            </a:fld>
            <a:endParaRPr lang="en-US"/>
          </a:p>
        </p:txBody>
      </p:sp>
    </p:spTree>
    <p:extLst>
      <p:ext uri="{BB962C8B-B14F-4D97-AF65-F5344CB8AC3E}">
        <p14:creationId xmlns:p14="http://schemas.microsoft.com/office/powerpoint/2010/main" val="225196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does not require a trust between the sub accounts and the master account. The data can be configured to send through the Kinesis Data Firehose by each Sub Account, or with the help of the Master Account.</a:t>
            </a:r>
          </a:p>
          <a:p>
            <a:endParaRPr lang="en-US" dirty="0"/>
          </a:p>
          <a:p>
            <a:r>
              <a:rPr lang="en-US" dirty="0"/>
              <a:t>Pros: Cost is lower with KDF</a:t>
            </a:r>
          </a:p>
          <a:p>
            <a:r>
              <a:rPr lang="en-US" dirty="0"/>
              <a:t>Data sent </a:t>
            </a:r>
            <a:r>
              <a:rPr lang="en-US" dirty="0" err="1"/>
              <a:t>serverlessly</a:t>
            </a:r>
            <a:endParaRPr lang="en-US" dirty="0"/>
          </a:p>
          <a:p>
            <a:r>
              <a:rPr lang="en-US" dirty="0"/>
              <a:t>Configuration done by master account team and easily distributed to sub accounts, not requiring AWS expertise at the sub </a:t>
            </a:r>
            <a:r>
              <a:rPr lang="en-US"/>
              <a:t>account level. </a:t>
            </a:r>
            <a:endParaRPr lang="en-US" dirty="0"/>
          </a:p>
          <a:p>
            <a:endParaRPr lang="en-US" dirty="0"/>
          </a:p>
          <a:p>
            <a:r>
              <a:rPr lang="en-US" dirty="0"/>
              <a:t>Cons : Possible slow ingestion of data due to requirements for Kinesis Data Firehose buffer</a:t>
            </a:r>
          </a:p>
          <a:p>
            <a:endParaRPr lang="en-US" dirty="0"/>
          </a:p>
        </p:txBody>
      </p:sp>
      <p:sp>
        <p:nvSpPr>
          <p:cNvPr id="4" name="Slide Number Placeholder 3"/>
          <p:cNvSpPr>
            <a:spLocks noGrp="1"/>
          </p:cNvSpPr>
          <p:nvPr>
            <p:ph type="sldNum" sz="quarter" idx="5"/>
          </p:nvPr>
        </p:nvSpPr>
        <p:spPr/>
        <p:txBody>
          <a:bodyPr/>
          <a:lstStyle/>
          <a:p>
            <a:fld id="{20BEF412-9AC4-9940-A12A-5D9D19284885}" type="slidenum">
              <a:rPr lang="en-US" smtClean="0"/>
              <a:t>21</a:t>
            </a:fld>
            <a:endParaRPr lang="en-US"/>
          </a:p>
        </p:txBody>
      </p:sp>
    </p:spTree>
    <p:extLst>
      <p:ext uri="{BB962C8B-B14F-4D97-AF65-F5344CB8AC3E}">
        <p14:creationId xmlns:p14="http://schemas.microsoft.com/office/powerpoint/2010/main" val="16227664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5.emf"/></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emf"/></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hyperlink" Target="mailto:powerpoint@splunk.com" TargetMode="External"/><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bwMode="auto">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04" y="283"/>
            <a:ext cx="12190992" cy="6857433"/>
          </a:xfrm>
          <a:prstGeom prst="rect">
            <a:avLst/>
          </a:prstGeom>
        </p:spPr>
      </p:pic>
      <p:sp>
        <p:nvSpPr>
          <p:cNvPr id="2" name="Title 1"/>
          <p:cNvSpPr>
            <a:spLocks noGrp="1"/>
          </p:cNvSpPr>
          <p:nvPr>
            <p:ph type="title" hasCustomPrompt="1"/>
          </p:nvPr>
        </p:nvSpPr>
        <p:spPr bwMode="white">
          <a:xfrm>
            <a:off x="675282" y="316680"/>
            <a:ext cx="10778781" cy="2873153"/>
          </a:xfrm>
        </p:spPr>
        <p:txBody>
          <a:bodyPr anchor="b" anchorCtr="0">
            <a:noAutofit/>
          </a:bodyPr>
          <a:lstStyle>
            <a:lvl1pPr algn="l">
              <a:lnSpc>
                <a:spcPct val="100000"/>
              </a:lnSpc>
              <a:defRPr sz="5400" b="0" baseline="0"/>
            </a:lvl1pPr>
          </a:lstStyle>
          <a:p>
            <a:r>
              <a:rPr lang="en-US" dirty="0"/>
              <a:t>Presentation Title</a:t>
            </a:r>
          </a:p>
        </p:txBody>
      </p:sp>
      <p:sp>
        <p:nvSpPr>
          <p:cNvPr id="21" name="Text Placeholder 20"/>
          <p:cNvSpPr>
            <a:spLocks noGrp="1"/>
          </p:cNvSpPr>
          <p:nvPr>
            <p:ph type="body" sz="quarter" idx="12" hasCustomPrompt="1"/>
          </p:nvPr>
        </p:nvSpPr>
        <p:spPr bwMode="white">
          <a:xfrm>
            <a:off x="675282" y="3380287"/>
            <a:ext cx="7128442" cy="988280"/>
          </a:xfrm>
        </p:spPr>
        <p:txBody>
          <a:bodyPr tIns="0" bIns="91440" anchor="t"/>
          <a:lstStyle>
            <a:lvl1pPr marL="0" indent="0" algn="l">
              <a:buFontTx/>
              <a:buNone/>
              <a:defRPr sz="2800" baseline="0"/>
            </a:lvl1pPr>
            <a:lvl2pPr marL="457200" indent="0" algn="l">
              <a:buFontTx/>
              <a:buNone/>
              <a:defRPr/>
            </a:lvl2pPr>
            <a:lvl3pPr marL="914400" indent="0" algn="l">
              <a:buFontTx/>
              <a:buNone/>
              <a:defRPr/>
            </a:lvl3pPr>
            <a:lvl4pPr marL="1371600" indent="0" algn="l">
              <a:buFontTx/>
              <a:buNone/>
              <a:defRPr/>
            </a:lvl4pPr>
            <a:lvl5pPr algn="l">
              <a:buFontTx/>
              <a:buNone/>
              <a:defRPr/>
            </a:lvl5pPr>
          </a:lstStyle>
          <a:p>
            <a:pPr lvl="0"/>
            <a:r>
              <a:rPr lang="en-US" dirty="0"/>
              <a:t>Possible Sub-Head Information on One, Two, or Even Three Lines</a:t>
            </a:r>
          </a:p>
        </p:txBody>
      </p:sp>
      <p:sp>
        <p:nvSpPr>
          <p:cNvPr id="25" name="Text Placeholder 24"/>
          <p:cNvSpPr>
            <a:spLocks noGrp="1"/>
          </p:cNvSpPr>
          <p:nvPr>
            <p:ph type="body" sz="quarter" idx="14" hasCustomPrompt="1"/>
          </p:nvPr>
        </p:nvSpPr>
        <p:spPr bwMode="white">
          <a:xfrm>
            <a:off x="675283" y="4392114"/>
            <a:ext cx="7128442" cy="651886"/>
          </a:xfrm>
        </p:spPr>
        <p:txBody>
          <a:bodyPr>
            <a:noAutofit/>
          </a:bodyPr>
          <a:lstStyle>
            <a:lvl1pPr marL="0" indent="0">
              <a:buFontTx/>
              <a:buNone/>
              <a:defRPr sz="2000" b="0" baseline="0"/>
            </a:lvl1pPr>
          </a:lstStyle>
          <a:p>
            <a:pPr marL="346075" marR="0" lvl="0" indent="-346075" algn="l" defTabSz="914400" rtl="0" eaLnBrk="1" fontAlgn="auto" latinLnBrk="0" hangingPunct="1">
              <a:lnSpc>
                <a:spcPct val="90000"/>
              </a:lnSpc>
              <a:spcBef>
                <a:spcPts val="1000"/>
              </a:spcBef>
              <a:spcAft>
                <a:spcPts val="0"/>
              </a:spcAft>
              <a:buClr>
                <a:srgbClr val="63A70A"/>
              </a:buClr>
              <a:buSzPct val="70000"/>
              <a:buFont typeface=".LucidaGrandeUI" charset="0"/>
              <a:buNone/>
              <a:tabLst/>
              <a:defRPr/>
            </a:pPr>
            <a:r>
              <a:rPr lang="en-US" dirty="0"/>
              <a:t>Presenter’s Name  |  Title &amp; Specialization</a:t>
            </a:r>
          </a:p>
        </p:txBody>
      </p:sp>
      <p:grpSp>
        <p:nvGrpSpPr>
          <p:cNvPr id="6" name="Group 5" hidden="1"/>
          <p:cNvGrpSpPr/>
          <p:nvPr>
            <p:custDataLst>
              <p:tags r:id="rId1"/>
            </p:custDataLst>
          </p:nvPr>
        </p:nvGrpSpPr>
        <p:grpSpPr bwMode="blackGray">
          <a:xfrm>
            <a:off x="-7" y="0"/>
            <a:ext cx="12192008" cy="6858003"/>
            <a:chOff x="-7" y="0"/>
            <a:chExt cx="12192008" cy="6858003"/>
          </a:xfrm>
        </p:grpSpPr>
        <p:grpSp>
          <p:nvGrpSpPr>
            <p:cNvPr id="7" name="Group 6" hidden="1"/>
            <p:cNvGrpSpPr/>
            <p:nvPr/>
          </p:nvGrpSpPr>
          <p:grpSpPr bwMode="blackGray">
            <a:xfrm>
              <a:off x="-7" y="0"/>
              <a:ext cx="12192008" cy="6858003"/>
              <a:chOff x="-7" y="0"/>
              <a:chExt cx="12192008" cy="6858003"/>
            </a:xfrm>
            <a:solidFill>
              <a:srgbClr val="7030A0">
                <a:alpha val="10000"/>
              </a:srgbClr>
            </a:solidFill>
          </p:grpSpPr>
          <p:sp>
            <p:nvSpPr>
              <p:cNvPr id="50" name="Rectangle 49" hidden="1"/>
              <p:cNvSpPr/>
              <p:nvPr/>
            </p:nvSpPr>
            <p:spPr bwMode="blackGray">
              <a:xfrm>
                <a:off x="-1"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51" name="Rectangle 50" hidden="1"/>
              <p:cNvSpPr/>
              <p:nvPr/>
            </p:nvSpPr>
            <p:spPr bwMode="blackGray">
              <a:xfrm>
                <a:off x="11735937"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52" name="Rectangle 51" hidden="1"/>
              <p:cNvSpPr/>
              <p:nvPr/>
            </p:nvSpPr>
            <p:spPr bwMode="blackGray">
              <a:xfrm rot="5400000">
                <a:off x="5940803" y="-5940802"/>
                <a:ext cx="310394"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53" name="Rectangle 52" hidden="1"/>
              <p:cNvSpPr/>
              <p:nvPr/>
            </p:nvSpPr>
            <p:spPr bwMode="blackGray">
              <a:xfrm rot="5400000">
                <a:off x="5618932" y="284938"/>
                <a:ext cx="954126" cy="12192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54" name="Rectangle 53" hidden="1"/>
              <p:cNvSpPr/>
              <p:nvPr/>
            </p:nvSpPr>
            <p:spPr bwMode="blackGray">
              <a:xfrm rot="5400000">
                <a:off x="5872035" y="-4223457"/>
                <a:ext cx="447930"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grpSp>
        <p:grpSp>
          <p:nvGrpSpPr>
            <p:cNvPr id="8" name="Group 7" hidden="1"/>
            <p:cNvGrpSpPr/>
            <p:nvPr/>
          </p:nvGrpSpPr>
          <p:grpSpPr bwMode="blackGray">
            <a:xfrm>
              <a:off x="456062" y="304801"/>
              <a:ext cx="11279875" cy="5599075"/>
              <a:chOff x="0" y="304801"/>
              <a:chExt cx="12192000" cy="5599075"/>
            </a:xfrm>
          </p:grpSpPr>
          <p:cxnSp>
            <p:nvCxnSpPr>
              <p:cNvPr id="23" name="Straight Connector 22" hidden="1"/>
              <p:cNvCxnSpPr/>
              <p:nvPr/>
            </p:nvCxnSpPr>
            <p:spPr bwMode="blackGray">
              <a:xfrm>
                <a:off x="0" y="52876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hidden="1"/>
              <p:cNvCxnSpPr/>
              <p:nvPr/>
            </p:nvCxnSpPr>
            <p:spPr bwMode="blackGray">
              <a:xfrm>
                <a:off x="0" y="30480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hidden="1"/>
              <p:cNvCxnSpPr/>
              <p:nvPr/>
            </p:nvCxnSpPr>
            <p:spPr bwMode="blackGray">
              <a:xfrm>
                <a:off x="0" y="75272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hidden="1"/>
              <p:cNvCxnSpPr/>
              <p:nvPr/>
            </p:nvCxnSpPr>
            <p:spPr bwMode="blackGray">
              <a:xfrm>
                <a:off x="0" y="97669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p:nvCxnSpPr>
            <p:spPr bwMode="blackGray">
              <a:xfrm>
                <a:off x="0" y="120065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p:nvCxnSpPr>
            <p:spPr bwMode="blackGray">
              <a:xfrm>
                <a:off x="0" y="142461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p:nvCxnSpPr>
            <p:spPr bwMode="blackGray">
              <a:xfrm>
                <a:off x="0" y="164857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p:nvCxnSpPr>
            <p:spPr bwMode="blackGray">
              <a:xfrm>
                <a:off x="0" y="187254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p:nvCxnSpPr>
            <p:spPr bwMode="blackGray">
              <a:xfrm>
                <a:off x="0" y="209650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p:nvCxnSpPr>
            <p:spPr bwMode="blackGray">
              <a:xfrm>
                <a:off x="0" y="232046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p:nvCxnSpPr>
            <p:spPr bwMode="blackGray">
              <a:xfrm>
                <a:off x="0" y="254443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p:nvCxnSpPr>
            <p:spPr bwMode="blackGray">
              <a:xfrm>
                <a:off x="0" y="299235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p:nvCxnSpPr>
            <p:spPr bwMode="blackGray">
              <a:xfrm>
                <a:off x="0" y="276839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p:nvCxnSpPr>
            <p:spPr bwMode="blackGray">
              <a:xfrm>
                <a:off x="0" y="344028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p:nvCxnSpPr>
            <p:spPr bwMode="blackGray">
              <a:xfrm>
                <a:off x="0" y="321632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p:nvCxnSpPr>
            <p:spPr bwMode="blackGray">
              <a:xfrm>
                <a:off x="0" y="366424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p:nvCxnSpPr>
            <p:spPr bwMode="blackGray">
              <a:xfrm>
                <a:off x="0" y="388820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p:nvCxnSpPr>
            <p:spPr bwMode="blackGray">
              <a:xfrm>
                <a:off x="0" y="411217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p:nvCxnSpPr>
            <p:spPr bwMode="blackGray">
              <a:xfrm>
                <a:off x="0" y="433613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p:nvCxnSpPr>
            <p:spPr bwMode="blackGray">
              <a:xfrm>
                <a:off x="0" y="456009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p:nvCxnSpPr>
            <p:spPr bwMode="blackGray">
              <a:xfrm>
                <a:off x="0" y="478406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p:nvCxnSpPr>
            <p:spPr bwMode="blackGray">
              <a:xfrm>
                <a:off x="0" y="500802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p:nvCxnSpPr>
            <p:spPr bwMode="blackGray">
              <a:xfrm>
                <a:off x="0" y="523198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p:nvCxnSpPr>
            <p:spPr bwMode="blackGray">
              <a:xfrm>
                <a:off x="0" y="545595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p:nvCxnSpPr>
            <p:spPr bwMode="blackGray">
              <a:xfrm>
                <a:off x="0" y="590387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p:nvCxnSpPr>
            <p:spPr bwMode="blackGray">
              <a:xfrm>
                <a:off x="0" y="567991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9" name="Group 8" hidden="1"/>
            <p:cNvGrpSpPr/>
            <p:nvPr/>
          </p:nvGrpSpPr>
          <p:grpSpPr bwMode="blackGray">
            <a:xfrm>
              <a:off x="456062" y="304801"/>
              <a:ext cx="11277720" cy="5599075"/>
              <a:chOff x="456062" y="304801"/>
              <a:chExt cx="11277720" cy="5817450"/>
            </a:xfrm>
          </p:grpSpPr>
          <p:sp>
            <p:nvSpPr>
              <p:cNvPr id="10" name="Rectangle 9" hidden="1"/>
              <p:cNvSpPr/>
              <p:nvPr/>
            </p:nvSpPr>
            <p:spPr bwMode="blackGray">
              <a:xfrm>
                <a:off x="7138185"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1" name="Rectangle 10" hidden="1"/>
              <p:cNvSpPr/>
              <p:nvPr/>
            </p:nvSpPr>
            <p:spPr bwMode="blackGray">
              <a:xfrm>
                <a:off x="5229007"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2" name="Rectangle 11" hidden="1"/>
              <p:cNvSpPr/>
              <p:nvPr/>
            </p:nvSpPr>
            <p:spPr bwMode="blackGray">
              <a:xfrm>
                <a:off x="4274418"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3" name="Rectangle 12" hidden="1"/>
              <p:cNvSpPr/>
              <p:nvPr/>
            </p:nvSpPr>
            <p:spPr bwMode="blackGray">
              <a:xfrm>
                <a:off x="3319829"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4" name="Rectangle 13" hidden="1"/>
              <p:cNvSpPr/>
              <p:nvPr/>
            </p:nvSpPr>
            <p:spPr bwMode="blackGray">
              <a:xfrm>
                <a:off x="2365240"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5" name="Rectangle 14" hidden="1"/>
              <p:cNvSpPr/>
              <p:nvPr/>
            </p:nvSpPr>
            <p:spPr bwMode="blackGray">
              <a:xfrm>
                <a:off x="1410651"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6" name="Rectangle 15" hidden="1"/>
              <p:cNvSpPr/>
              <p:nvPr/>
            </p:nvSpPr>
            <p:spPr bwMode="blackGray">
              <a:xfrm>
                <a:off x="45606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7" name="Rectangle 16" hidden="1"/>
              <p:cNvSpPr/>
              <p:nvPr/>
            </p:nvSpPr>
            <p:spPr bwMode="blackGray">
              <a:xfrm>
                <a:off x="6183596"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8" name="Rectangle 17" hidden="1"/>
              <p:cNvSpPr/>
              <p:nvPr/>
            </p:nvSpPr>
            <p:spPr bwMode="blackGray">
              <a:xfrm>
                <a:off x="8092774"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9" name="Rectangle 18" hidden="1"/>
              <p:cNvSpPr/>
              <p:nvPr/>
            </p:nvSpPr>
            <p:spPr bwMode="blackGray">
              <a:xfrm>
                <a:off x="9047363"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0" name="Rectangle 19" hidden="1"/>
              <p:cNvSpPr/>
              <p:nvPr/>
            </p:nvSpPr>
            <p:spPr bwMode="blackGray">
              <a:xfrm>
                <a:off x="1000195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2" name="Rectangle 21" hidden="1"/>
              <p:cNvSpPr/>
              <p:nvPr/>
            </p:nvSpPr>
            <p:spPr bwMode="blackGray">
              <a:xfrm>
                <a:off x="1095654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grpSp>
      </p:grpSp>
      <p:sp>
        <p:nvSpPr>
          <p:cNvPr id="55" name="TextBox 54"/>
          <p:cNvSpPr txBox="1"/>
          <p:nvPr/>
        </p:nvSpPr>
        <p:spPr>
          <a:xfrm>
            <a:off x="6938683" y="34865"/>
            <a:ext cx="5249014" cy="215444"/>
          </a:xfrm>
          <a:prstGeom prst="rect">
            <a:avLst/>
          </a:prstGeom>
          <a:noFill/>
        </p:spPr>
        <p:txBody>
          <a:bodyPr wrap="square" rtlCol="0">
            <a:spAutoFit/>
          </a:bodyPr>
          <a:lstStyle/>
          <a:p>
            <a:pPr algn="r"/>
            <a:r>
              <a:rPr lang="en-US" sz="800" cap="all" spc="100" dirty="0">
                <a:solidFill>
                  <a:schemeClr val="accent2">
                    <a:lumMod val="75000"/>
                  </a:schemeClr>
                </a:solidFill>
              </a:rPr>
              <a:t>© 2019 Splunk Inc.</a:t>
            </a:r>
          </a:p>
        </p:txBody>
      </p:sp>
      <p:sp>
        <p:nvSpPr>
          <p:cNvPr id="56" name="Text Placeholder 24"/>
          <p:cNvSpPr>
            <a:spLocks noGrp="1"/>
          </p:cNvSpPr>
          <p:nvPr>
            <p:ph type="body" sz="quarter" idx="15" hasCustomPrompt="1"/>
          </p:nvPr>
        </p:nvSpPr>
        <p:spPr bwMode="white">
          <a:xfrm>
            <a:off x="675283" y="5067547"/>
            <a:ext cx="7128442" cy="651886"/>
          </a:xfrm>
        </p:spPr>
        <p:txBody>
          <a:bodyPr>
            <a:noAutofit/>
          </a:bodyPr>
          <a:lstStyle>
            <a:lvl1pPr marL="346075" marR="0" indent="-346075" algn="l" defTabSz="914400" rtl="0" eaLnBrk="1" fontAlgn="auto" latinLnBrk="0" hangingPunct="1">
              <a:lnSpc>
                <a:spcPct val="90000"/>
              </a:lnSpc>
              <a:spcBef>
                <a:spcPts val="1000"/>
              </a:spcBef>
              <a:spcAft>
                <a:spcPts val="0"/>
              </a:spcAft>
              <a:buClr>
                <a:srgbClr val="63A70A"/>
              </a:buClr>
              <a:buSzPct val="70000"/>
              <a:buFont typeface=".LucidaGrandeUI" charset="0"/>
              <a:buNone/>
              <a:tabLst/>
              <a:defRPr sz="1800" b="0" baseline="0"/>
            </a:lvl1pPr>
          </a:lstStyle>
          <a:p>
            <a:pPr marL="346075" marR="0" lvl="0" indent="-346075" algn="l" defTabSz="914400" rtl="0" eaLnBrk="1" fontAlgn="auto" latinLnBrk="0" hangingPunct="1">
              <a:lnSpc>
                <a:spcPct val="90000"/>
              </a:lnSpc>
              <a:spcBef>
                <a:spcPts val="1000"/>
              </a:spcBef>
              <a:spcAft>
                <a:spcPts val="0"/>
              </a:spcAft>
              <a:buClr>
                <a:srgbClr val="63A70A"/>
              </a:buClr>
              <a:buSzPct val="70000"/>
              <a:buFont typeface=".LucidaGrandeUI" charset="0"/>
              <a:buNone/>
              <a:tabLst/>
              <a:defRPr/>
            </a:pPr>
            <a:r>
              <a:rPr lang="en-US" dirty="0"/>
              <a:t>Date  |  Version</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 Dark">
    <p:bg>
      <p:bgRef idx="1001">
        <a:schemeClr val="bg1"/>
      </p:bgRef>
    </p:bg>
    <p:spTree>
      <p:nvGrpSpPr>
        <p:cNvPr id="1" name=""/>
        <p:cNvGrpSpPr/>
        <p:nvPr/>
      </p:nvGrpSpPr>
      <p:grpSpPr>
        <a:xfrm>
          <a:off x="0" y="0"/>
          <a:ext cx="0" cy="0"/>
          <a:chOff x="0" y="0"/>
          <a:chExt cx="0" cy="0"/>
        </a:xfrm>
      </p:grpSpPr>
      <p:sp>
        <p:nvSpPr>
          <p:cNvPr id="14" name="Text Placeholder 2"/>
          <p:cNvSpPr>
            <a:spLocks noGrp="1"/>
          </p:cNvSpPr>
          <p:nvPr>
            <p:ph type="body" idx="1"/>
          </p:nvPr>
        </p:nvSpPr>
        <p:spPr>
          <a:xfrm>
            <a:off x="456064" y="1401330"/>
            <a:ext cx="5355906" cy="67357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p:cNvSpPr>
            <a:spLocks noGrp="1"/>
          </p:cNvSpPr>
          <p:nvPr>
            <p:ph type="body" sz="quarter" idx="3"/>
          </p:nvPr>
        </p:nvSpPr>
        <p:spPr>
          <a:xfrm>
            <a:off x="6386696" y="1401330"/>
            <a:ext cx="5349240" cy="67357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2"/>
          <p:cNvSpPr>
            <a:spLocks noGrp="1"/>
          </p:cNvSpPr>
          <p:nvPr>
            <p:ph sz="half" idx="10"/>
          </p:nvPr>
        </p:nvSpPr>
        <p:spPr>
          <a:xfrm>
            <a:off x="456062" y="1961304"/>
            <a:ext cx="5349240" cy="39425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sz="half" idx="11"/>
          </p:nvPr>
        </p:nvSpPr>
        <p:spPr>
          <a:xfrm>
            <a:off x="6386696" y="1961304"/>
            <a:ext cx="5349240" cy="39425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9" name="Subtitle 2"/>
          <p:cNvSpPr>
            <a:spLocks noGrp="1"/>
          </p:cNvSpPr>
          <p:nvPr>
            <p:ph type="subTitle" idx="12" hasCustomPrompt="1"/>
          </p:nvPr>
        </p:nvSpPr>
        <p:spPr>
          <a:xfrm>
            <a:off x="456063" y="880004"/>
            <a:ext cx="11279873" cy="27460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pic>
        <p:nvPicPr>
          <p:cNvPr id="8" name="Picture 7"/>
          <p:cNvPicPr>
            <a:picLocks/>
          </p:cNvPicPr>
          <p:nvPr/>
        </p:nvPicPr>
        <p:blipFill>
          <a:blip r:embed="rId2"/>
          <a:stretch>
            <a:fillRect/>
          </a:stretch>
        </p:blipFill>
        <p:spPr>
          <a:xfrm>
            <a:off x="9746234" y="6365174"/>
            <a:ext cx="2139696" cy="301752"/>
          </a:xfrm>
          <a:prstGeom prst="rect">
            <a:avLst/>
          </a:prstGeom>
        </p:spPr>
      </p:pic>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6062" y="1377387"/>
            <a:ext cx="3641007" cy="4526489"/>
          </a:xfrm>
          <a:prstGeom prst="rect">
            <a:avLst/>
          </a:prstGeom>
        </p:spPr>
        <p:txBody>
          <a:bodyPr lIns="365760" rIns="36576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2"/>
          </p:nvPr>
        </p:nvSpPr>
        <p:spPr>
          <a:xfrm>
            <a:off x="4274418" y="1377387"/>
            <a:ext cx="3641006" cy="4526489"/>
          </a:xfrm>
          <a:prstGeom prst="rect">
            <a:avLst/>
          </a:prstGeom>
        </p:spPr>
        <p:txBody>
          <a:bodyPr lIns="365760" rIns="36576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13"/>
          </p:nvPr>
        </p:nvSpPr>
        <p:spPr>
          <a:xfrm>
            <a:off x="8093075" y="1377386"/>
            <a:ext cx="3642862" cy="4526492"/>
          </a:xfrm>
        </p:spPr>
        <p:txBody>
          <a:bodyPr lIns="365760" rIns="36576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0" name="Subtitle 2"/>
          <p:cNvSpPr>
            <a:spLocks noGrp="1"/>
          </p:cNvSpPr>
          <p:nvPr>
            <p:ph type="subTitle" idx="14" hasCustomPrompt="1"/>
          </p:nvPr>
        </p:nvSpPr>
        <p:spPr>
          <a:xfrm>
            <a:off x="456063" y="880004"/>
            <a:ext cx="11279873" cy="274600"/>
          </a:xfrm>
        </p:spPr>
        <p:txBody>
          <a:bodyPr tIns="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 Dark">
    <p:bg>
      <p:bgRef idx="1001">
        <a:schemeClr val="bg2"/>
      </p:bgRef>
    </p:bg>
    <p:spTree>
      <p:nvGrpSpPr>
        <p:cNvPr id="1" name=""/>
        <p:cNvGrpSpPr/>
        <p:nvPr/>
      </p:nvGrpSpPr>
      <p:grpSpPr>
        <a:xfrm>
          <a:off x="0" y="0"/>
          <a:ext cx="0" cy="0"/>
          <a:chOff x="0" y="0"/>
          <a:chExt cx="0" cy="0"/>
        </a:xfrm>
      </p:grpSpPr>
      <p:pic>
        <p:nvPicPr>
          <p:cNvPr id="10" name="Picture 9"/>
          <p:cNvPicPr>
            <a:picLocks/>
          </p:cNvPicPr>
          <p:nvPr/>
        </p:nvPicPr>
        <p:blipFill>
          <a:blip r:embed="rId2"/>
          <a:stretch>
            <a:fillRect/>
          </a:stretch>
        </p:blipFill>
        <p:spPr>
          <a:xfrm>
            <a:off x="9746234" y="6365174"/>
            <a:ext cx="2139696" cy="301752"/>
          </a:xfrm>
          <a:prstGeom prst="rect">
            <a:avLst/>
          </a:prstGeom>
        </p:spPr>
      </p:pic>
      <p:sp>
        <p:nvSpPr>
          <p:cNvPr id="15" name="Content Placeholder 2"/>
          <p:cNvSpPr>
            <a:spLocks noGrp="1"/>
          </p:cNvSpPr>
          <p:nvPr>
            <p:ph sz="half" idx="1"/>
          </p:nvPr>
        </p:nvSpPr>
        <p:spPr>
          <a:xfrm>
            <a:off x="456062" y="1377387"/>
            <a:ext cx="3641007" cy="4526489"/>
          </a:xfrm>
          <a:prstGeom prst="rect">
            <a:avLst/>
          </a:prstGeom>
        </p:spPr>
        <p:txBody>
          <a:bodyPr lIns="365760" rIns="36576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sz="half" idx="12"/>
          </p:nvPr>
        </p:nvSpPr>
        <p:spPr>
          <a:xfrm>
            <a:off x="4274418" y="1377387"/>
            <a:ext cx="3641006" cy="4526489"/>
          </a:xfrm>
          <a:prstGeom prst="rect">
            <a:avLst/>
          </a:prstGeom>
        </p:spPr>
        <p:txBody>
          <a:bodyPr lIns="365760" rIns="36576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p:cNvSpPr>
            <a:spLocks noGrp="1"/>
          </p:cNvSpPr>
          <p:nvPr>
            <p:ph sz="quarter" idx="13"/>
          </p:nvPr>
        </p:nvSpPr>
        <p:spPr>
          <a:xfrm>
            <a:off x="8093075" y="1377386"/>
            <a:ext cx="3642862" cy="4526492"/>
          </a:xfrm>
        </p:spPr>
        <p:txBody>
          <a:bodyPr lIns="365760" rIns="36576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9" name="Subtitle 2"/>
          <p:cNvSpPr>
            <a:spLocks noGrp="1"/>
          </p:cNvSpPr>
          <p:nvPr>
            <p:ph type="subTitle" idx="14" hasCustomPrompt="1"/>
          </p:nvPr>
        </p:nvSpPr>
        <p:spPr>
          <a:xfrm>
            <a:off x="456063" y="880004"/>
            <a:ext cx="11279873" cy="27460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ree Up Quot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6062" y="1678329"/>
            <a:ext cx="3641007" cy="3990760"/>
          </a:xfrm>
          <a:prstGeom prst="rect">
            <a:avLst/>
          </a:prstGeom>
          <a:ln w="12700">
            <a:solidFill>
              <a:schemeClr val="accent1"/>
            </a:solidFill>
          </a:ln>
        </p:spPr>
        <p:txBody>
          <a:bodyPr lIns="201168" tIns="201168" rIns="201168" anchor="ctr"/>
          <a:lstStyle>
            <a:lvl1pPr marL="115888" indent="-115888">
              <a:buClrTx/>
              <a:buSzPct val="100000"/>
              <a:buFont typeface="Arial" panose="020B0604020202020204" pitchFamily="34" charset="0"/>
              <a:buChar char="“"/>
              <a:defRPr/>
            </a:lvl1pPr>
            <a:lvl2pPr marL="400050" indent="-231775">
              <a:buClrTx/>
              <a:buSzPct val="100000"/>
              <a:buFont typeface="Arial" panose="020B0604020202020204" pitchFamily="34" charset="0"/>
              <a:buChar char="–"/>
              <a:defRPr sz="1400" b="1" i="1">
                <a:solidFill>
                  <a:schemeClr val="accent1"/>
                </a:solidFill>
              </a:defRPr>
            </a:lvl2pPr>
            <a:lvl3pPr marL="400050" indent="-231775">
              <a:buClrTx/>
              <a:buSzPct val="100000"/>
              <a:buFont typeface="Arial" panose="020B0604020202020204" pitchFamily="34" charset="0"/>
              <a:buChar char="–"/>
              <a:defRPr sz="1400"/>
            </a:lvl3pPr>
            <a:lvl4pPr marL="400050" indent="-230188">
              <a:buClrTx/>
              <a:buFont typeface="Arial" panose="020B0604020202020204" pitchFamily="34" charset="0"/>
              <a:buChar char="–"/>
              <a:defRPr sz="1400"/>
            </a:lvl4pPr>
          </a:lstStyle>
          <a:p>
            <a:pPr lvl="0"/>
            <a:r>
              <a:rPr lang="en-US" dirty="0"/>
              <a:t>Click to edit Master text styles</a:t>
            </a:r>
          </a:p>
          <a:p>
            <a:pPr lvl="1"/>
            <a:r>
              <a:rPr lang="en-US" dirty="0"/>
              <a:t>Second level</a:t>
            </a:r>
          </a:p>
        </p:txBody>
      </p:sp>
      <p:sp>
        <p:nvSpPr>
          <p:cNvPr id="7" name="Content Placeholder 2"/>
          <p:cNvSpPr>
            <a:spLocks noGrp="1"/>
          </p:cNvSpPr>
          <p:nvPr>
            <p:ph sz="half" idx="12" hasCustomPrompt="1"/>
          </p:nvPr>
        </p:nvSpPr>
        <p:spPr>
          <a:xfrm>
            <a:off x="4274418" y="1678329"/>
            <a:ext cx="3641006" cy="3990760"/>
          </a:xfrm>
          <a:prstGeom prst="rect">
            <a:avLst/>
          </a:prstGeom>
          <a:ln w="12700">
            <a:solidFill>
              <a:schemeClr val="accent1"/>
            </a:solidFill>
          </a:ln>
        </p:spPr>
        <p:txBody>
          <a:bodyPr lIns="201168" tIns="201168" rIns="201168" anchor="ctr"/>
          <a:lstStyle>
            <a:lvl1pPr marL="112713" indent="-112713">
              <a:buClrTx/>
              <a:buSzPct val="100000"/>
              <a:buFont typeface="Arial" panose="020B0604020202020204" pitchFamily="34" charset="0"/>
              <a:buChar char="“"/>
              <a:defRPr/>
            </a:lvl1pPr>
            <a:lvl2pPr marL="403225" indent="-231775">
              <a:buClrTx/>
              <a:buSzPct val="100000"/>
              <a:buFont typeface="Arial" panose="020B0604020202020204" pitchFamily="34" charset="0"/>
              <a:buChar char="–"/>
              <a:defRPr sz="1400" b="1" i="1">
                <a:solidFill>
                  <a:schemeClr val="accent1"/>
                </a:solidFill>
              </a:defRPr>
            </a:lvl2pPr>
            <a:lvl3pPr marL="403225" indent="-231775">
              <a:buClrTx/>
              <a:buSzPct val="100000"/>
              <a:buFont typeface="Arial" panose="020B0604020202020204" pitchFamily="34" charset="0"/>
              <a:buChar char="–"/>
              <a:defRPr sz="1400"/>
            </a:lvl3pPr>
            <a:lvl4pPr marL="403225" indent="-230188">
              <a:buClrTx/>
              <a:buFont typeface="Arial" panose="020B0604020202020204" pitchFamily="34" charset="0"/>
              <a:buChar char="–"/>
              <a:defRPr sz="1400"/>
            </a:lvl4pPr>
          </a:lstStyle>
          <a:p>
            <a:pPr lvl="0"/>
            <a:r>
              <a:rPr lang="en-US" dirty="0"/>
              <a:t>Click to edit Master text styles</a:t>
            </a:r>
          </a:p>
          <a:p>
            <a:pPr lvl="1"/>
            <a:r>
              <a:rPr lang="en-US" dirty="0"/>
              <a:t>Second level</a:t>
            </a:r>
          </a:p>
        </p:txBody>
      </p:sp>
      <p:sp>
        <p:nvSpPr>
          <p:cNvPr id="4" name="Content Placeholder 3"/>
          <p:cNvSpPr>
            <a:spLocks noGrp="1"/>
          </p:cNvSpPr>
          <p:nvPr>
            <p:ph sz="quarter" idx="13" hasCustomPrompt="1"/>
          </p:nvPr>
        </p:nvSpPr>
        <p:spPr>
          <a:xfrm>
            <a:off x="8093075" y="1678327"/>
            <a:ext cx="3642862" cy="3990763"/>
          </a:xfrm>
          <a:ln w="12700">
            <a:solidFill>
              <a:schemeClr val="accent1"/>
            </a:solidFill>
          </a:ln>
        </p:spPr>
        <p:txBody>
          <a:bodyPr lIns="201168" tIns="201168" rIns="201168" anchor="ctr"/>
          <a:lstStyle>
            <a:lvl1pPr marL="112713" indent="-112713">
              <a:buClrTx/>
              <a:buSzPct val="100000"/>
              <a:buFont typeface="Arial" panose="020B0604020202020204" pitchFamily="34" charset="0"/>
              <a:buChar char="“"/>
              <a:defRPr/>
            </a:lvl1pPr>
            <a:lvl2pPr marL="403225" indent="-231775">
              <a:buClrTx/>
              <a:buSzPct val="100000"/>
              <a:buFont typeface="Arial" panose="020B0604020202020204" pitchFamily="34" charset="0"/>
              <a:buChar char="–"/>
              <a:defRPr sz="1400" b="1" i="1">
                <a:solidFill>
                  <a:schemeClr val="accent1"/>
                </a:solidFill>
              </a:defRPr>
            </a:lvl2pPr>
            <a:lvl3pPr marL="403225" indent="-231775">
              <a:buClrTx/>
              <a:buSzPct val="100000"/>
              <a:buFont typeface="Arial" panose="020B0604020202020204" pitchFamily="34" charset="0"/>
              <a:buChar char="–"/>
              <a:defRPr sz="1400"/>
            </a:lvl3pPr>
            <a:lvl4pPr marL="403225" indent="-230188">
              <a:buClrTx/>
              <a:buFont typeface="Arial" panose="020B0604020202020204" pitchFamily="34" charset="0"/>
              <a:buChar char="–"/>
              <a:defRPr sz="1400"/>
            </a:lvl4pPr>
          </a:lstStyle>
          <a:p>
            <a:pPr lvl="0"/>
            <a:r>
              <a:rPr lang="en-US" dirty="0"/>
              <a:t>Click to edit Master text styles</a:t>
            </a:r>
          </a:p>
          <a:p>
            <a:pPr lvl="1"/>
            <a:r>
              <a:rPr lang="en-US" dirty="0"/>
              <a:t>Second level</a:t>
            </a:r>
          </a:p>
        </p:txBody>
      </p:sp>
      <p:sp>
        <p:nvSpPr>
          <p:cNvPr id="9"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0" name="Subtitle 2"/>
          <p:cNvSpPr>
            <a:spLocks noGrp="1"/>
          </p:cNvSpPr>
          <p:nvPr>
            <p:ph type="subTitle" idx="14" hasCustomPrompt="1"/>
          </p:nvPr>
        </p:nvSpPr>
        <p:spPr>
          <a:xfrm>
            <a:off x="456063" y="880004"/>
            <a:ext cx="11279873" cy="274600"/>
          </a:xfrm>
        </p:spPr>
        <p:txBody>
          <a:bodyPr tIns="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ree Up Quote - Dark">
    <p:bg>
      <p:bgRef idx="1001">
        <a:schemeClr val="bg2"/>
      </p:bgRef>
    </p:bg>
    <p:spTree>
      <p:nvGrpSpPr>
        <p:cNvPr id="1" name=""/>
        <p:cNvGrpSpPr/>
        <p:nvPr/>
      </p:nvGrpSpPr>
      <p:grpSpPr>
        <a:xfrm>
          <a:off x="0" y="0"/>
          <a:ext cx="0" cy="0"/>
          <a:chOff x="0" y="0"/>
          <a:chExt cx="0" cy="0"/>
        </a:xfrm>
      </p:grpSpPr>
      <p:pic>
        <p:nvPicPr>
          <p:cNvPr id="9" name="Picture 8"/>
          <p:cNvPicPr>
            <a:picLocks/>
          </p:cNvPicPr>
          <p:nvPr/>
        </p:nvPicPr>
        <p:blipFill>
          <a:blip r:embed="rId2"/>
          <a:stretch>
            <a:fillRect/>
          </a:stretch>
        </p:blipFill>
        <p:spPr>
          <a:xfrm>
            <a:off x="9746234" y="6365174"/>
            <a:ext cx="2139696" cy="301752"/>
          </a:xfrm>
          <a:prstGeom prst="rect">
            <a:avLst/>
          </a:prstGeom>
        </p:spPr>
      </p:pic>
      <p:sp>
        <p:nvSpPr>
          <p:cNvPr id="10" name="Content Placeholder 2"/>
          <p:cNvSpPr>
            <a:spLocks noGrp="1"/>
          </p:cNvSpPr>
          <p:nvPr>
            <p:ph sz="half" idx="1" hasCustomPrompt="1"/>
          </p:nvPr>
        </p:nvSpPr>
        <p:spPr>
          <a:xfrm>
            <a:off x="456062" y="1678329"/>
            <a:ext cx="3641007" cy="3990760"/>
          </a:xfrm>
          <a:prstGeom prst="rect">
            <a:avLst/>
          </a:prstGeom>
          <a:ln w="12700">
            <a:solidFill>
              <a:schemeClr val="accent1"/>
            </a:solidFill>
          </a:ln>
        </p:spPr>
        <p:txBody>
          <a:bodyPr lIns="201168" tIns="201168" rIns="201168" anchor="ctr"/>
          <a:lstStyle>
            <a:lvl1pPr marL="115888" indent="-115888">
              <a:buClrTx/>
              <a:buSzPct val="100000"/>
              <a:buFont typeface="Arial" panose="020B0604020202020204" pitchFamily="34" charset="0"/>
              <a:buChar char="“"/>
              <a:defRPr/>
            </a:lvl1pPr>
            <a:lvl2pPr marL="400050" indent="-231775">
              <a:buClrTx/>
              <a:buSzPct val="100000"/>
              <a:buFont typeface="Arial" panose="020B0604020202020204" pitchFamily="34" charset="0"/>
              <a:buChar char="–"/>
              <a:defRPr sz="1400" b="1" i="1">
                <a:solidFill>
                  <a:schemeClr val="accent1"/>
                </a:solidFill>
              </a:defRPr>
            </a:lvl2pPr>
            <a:lvl3pPr marL="400050" indent="-231775">
              <a:buClrTx/>
              <a:buSzPct val="100000"/>
              <a:buFont typeface="Arial" panose="020B0604020202020204" pitchFamily="34" charset="0"/>
              <a:buChar char="–"/>
              <a:defRPr sz="1400"/>
            </a:lvl3pPr>
            <a:lvl4pPr marL="400050" indent="-230188">
              <a:buClrTx/>
              <a:buFont typeface="Arial" panose="020B0604020202020204" pitchFamily="34" charset="0"/>
              <a:buChar char="–"/>
              <a:defRPr sz="1400"/>
            </a:lvl4pPr>
          </a:lstStyle>
          <a:p>
            <a:pPr lvl="0"/>
            <a:r>
              <a:rPr lang="en-US" dirty="0"/>
              <a:t>Click to edit Master text styles</a:t>
            </a:r>
          </a:p>
          <a:p>
            <a:pPr lvl="1"/>
            <a:r>
              <a:rPr lang="en-US" dirty="0"/>
              <a:t>Second level</a:t>
            </a:r>
          </a:p>
        </p:txBody>
      </p:sp>
      <p:sp>
        <p:nvSpPr>
          <p:cNvPr id="11" name="Content Placeholder 2"/>
          <p:cNvSpPr>
            <a:spLocks noGrp="1"/>
          </p:cNvSpPr>
          <p:nvPr>
            <p:ph sz="half" idx="12" hasCustomPrompt="1"/>
          </p:nvPr>
        </p:nvSpPr>
        <p:spPr>
          <a:xfrm>
            <a:off x="4274418" y="1678329"/>
            <a:ext cx="3641006" cy="3990760"/>
          </a:xfrm>
          <a:prstGeom prst="rect">
            <a:avLst/>
          </a:prstGeom>
          <a:ln w="12700">
            <a:solidFill>
              <a:schemeClr val="accent1"/>
            </a:solidFill>
          </a:ln>
        </p:spPr>
        <p:txBody>
          <a:bodyPr lIns="201168" tIns="201168" rIns="201168" anchor="ctr"/>
          <a:lstStyle>
            <a:lvl1pPr marL="112713" indent="-112713">
              <a:buClrTx/>
              <a:buSzPct val="100000"/>
              <a:buFont typeface="Arial" panose="020B0604020202020204" pitchFamily="34" charset="0"/>
              <a:buChar char="“"/>
              <a:defRPr/>
            </a:lvl1pPr>
            <a:lvl2pPr marL="403225" indent="-231775">
              <a:buClrTx/>
              <a:buSzPct val="100000"/>
              <a:buFont typeface="Arial" panose="020B0604020202020204" pitchFamily="34" charset="0"/>
              <a:buChar char="–"/>
              <a:defRPr sz="1400" b="1" i="1">
                <a:solidFill>
                  <a:schemeClr val="accent1"/>
                </a:solidFill>
              </a:defRPr>
            </a:lvl2pPr>
            <a:lvl3pPr marL="403225" indent="-231775">
              <a:buClrTx/>
              <a:buSzPct val="100000"/>
              <a:buFont typeface="Arial" panose="020B0604020202020204" pitchFamily="34" charset="0"/>
              <a:buChar char="–"/>
              <a:defRPr sz="1400"/>
            </a:lvl3pPr>
            <a:lvl4pPr marL="403225" indent="-230188">
              <a:buClrTx/>
              <a:buFont typeface="Arial" panose="020B0604020202020204" pitchFamily="34" charset="0"/>
              <a:buChar char="–"/>
              <a:defRPr sz="1400"/>
            </a:lvl4pPr>
          </a:lstStyle>
          <a:p>
            <a:pPr lvl="0"/>
            <a:r>
              <a:rPr lang="en-US" dirty="0"/>
              <a:t>Click to edit Master text styles</a:t>
            </a:r>
          </a:p>
          <a:p>
            <a:pPr lvl="1"/>
            <a:r>
              <a:rPr lang="en-US" dirty="0"/>
              <a:t>Second level</a:t>
            </a:r>
          </a:p>
        </p:txBody>
      </p:sp>
      <p:sp>
        <p:nvSpPr>
          <p:cNvPr id="12" name="Content Placeholder 3"/>
          <p:cNvSpPr>
            <a:spLocks noGrp="1"/>
          </p:cNvSpPr>
          <p:nvPr>
            <p:ph sz="quarter" idx="13" hasCustomPrompt="1"/>
          </p:nvPr>
        </p:nvSpPr>
        <p:spPr>
          <a:xfrm>
            <a:off x="8093075" y="1678327"/>
            <a:ext cx="3642862" cy="3990763"/>
          </a:xfrm>
          <a:ln w="12700">
            <a:solidFill>
              <a:schemeClr val="accent1"/>
            </a:solidFill>
          </a:ln>
        </p:spPr>
        <p:txBody>
          <a:bodyPr lIns="201168" tIns="201168" rIns="201168" anchor="ctr"/>
          <a:lstStyle>
            <a:lvl1pPr marL="112713" indent="-112713">
              <a:buClrTx/>
              <a:buSzPct val="100000"/>
              <a:buFont typeface="Arial" panose="020B0604020202020204" pitchFamily="34" charset="0"/>
              <a:buChar char="“"/>
              <a:defRPr/>
            </a:lvl1pPr>
            <a:lvl2pPr marL="403225" indent="-231775">
              <a:buClrTx/>
              <a:buSzPct val="100000"/>
              <a:buFont typeface="Arial" panose="020B0604020202020204" pitchFamily="34" charset="0"/>
              <a:buChar char="–"/>
              <a:defRPr sz="1400" b="1" i="1">
                <a:solidFill>
                  <a:schemeClr val="accent1"/>
                </a:solidFill>
              </a:defRPr>
            </a:lvl2pPr>
            <a:lvl3pPr marL="403225" indent="-231775">
              <a:buClrTx/>
              <a:buSzPct val="100000"/>
              <a:buFont typeface="Arial" panose="020B0604020202020204" pitchFamily="34" charset="0"/>
              <a:buChar char="–"/>
              <a:defRPr sz="1400"/>
            </a:lvl3pPr>
            <a:lvl4pPr marL="403225" indent="-230188">
              <a:buClrTx/>
              <a:buFont typeface="Arial" panose="020B0604020202020204" pitchFamily="34" charset="0"/>
              <a:buChar char="–"/>
              <a:defRPr sz="1400"/>
            </a:lvl4pPr>
          </a:lstStyle>
          <a:p>
            <a:pPr lvl="0"/>
            <a:r>
              <a:rPr lang="en-US" dirty="0"/>
              <a:t>Click to edit Master text styles</a:t>
            </a:r>
          </a:p>
          <a:p>
            <a:pPr lvl="1"/>
            <a:r>
              <a:rPr lang="en-US" dirty="0"/>
              <a:t>Second level</a:t>
            </a:r>
          </a:p>
        </p:txBody>
      </p:sp>
      <p:sp>
        <p:nvSpPr>
          <p:cNvPr id="13"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4" name="Subtitle 2"/>
          <p:cNvSpPr>
            <a:spLocks noGrp="1"/>
          </p:cNvSpPr>
          <p:nvPr>
            <p:ph type="subTitle" idx="14" hasCustomPrompt="1"/>
          </p:nvPr>
        </p:nvSpPr>
        <p:spPr>
          <a:xfrm>
            <a:off x="456063" y="880004"/>
            <a:ext cx="11279873" cy="27460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9" name="Subtitle 2"/>
          <p:cNvSpPr>
            <a:spLocks noGrp="1"/>
          </p:cNvSpPr>
          <p:nvPr>
            <p:ph type="subTitle" idx="14" hasCustomPrompt="1"/>
          </p:nvPr>
        </p:nvSpPr>
        <p:spPr>
          <a:xfrm>
            <a:off x="456063" y="880004"/>
            <a:ext cx="11279873" cy="274600"/>
          </a:xfrm>
        </p:spPr>
        <p:txBody>
          <a:bodyPr tIns="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Only – Dark">
    <p:bg>
      <p:bgRef idx="1001">
        <a:schemeClr val="bg1"/>
      </p:bgRef>
    </p:bg>
    <p:spTree>
      <p:nvGrpSpPr>
        <p:cNvPr id="1" name=""/>
        <p:cNvGrpSpPr/>
        <p:nvPr/>
      </p:nvGrpSpPr>
      <p:grpSpPr>
        <a:xfrm>
          <a:off x="0" y="0"/>
          <a:ext cx="0" cy="0"/>
          <a:chOff x="0" y="0"/>
          <a:chExt cx="0" cy="0"/>
        </a:xfrm>
      </p:grpSpPr>
      <p:pic>
        <p:nvPicPr>
          <p:cNvPr id="7" name="Picture 6"/>
          <p:cNvPicPr>
            <a:picLocks/>
          </p:cNvPicPr>
          <p:nvPr/>
        </p:nvPicPr>
        <p:blipFill>
          <a:blip r:embed="rId2"/>
          <a:stretch>
            <a:fillRect/>
          </a:stretch>
        </p:blipFill>
        <p:spPr>
          <a:xfrm>
            <a:off x="9746234" y="6365174"/>
            <a:ext cx="2139696" cy="301752"/>
          </a:xfrm>
          <a:prstGeom prst="rect">
            <a:avLst/>
          </a:prstGeom>
        </p:spPr>
      </p:pic>
      <p:sp>
        <p:nvSpPr>
          <p:cNvPr id="6"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8" name="Subtitle 2"/>
          <p:cNvSpPr>
            <a:spLocks noGrp="1"/>
          </p:cNvSpPr>
          <p:nvPr>
            <p:ph type="subTitle" idx="14" hasCustomPrompt="1"/>
          </p:nvPr>
        </p:nvSpPr>
        <p:spPr>
          <a:xfrm>
            <a:off x="456063" y="880004"/>
            <a:ext cx="11279873" cy="27460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No Title">
    <p:spTree>
      <p:nvGrpSpPr>
        <p:cNvPr id="1" name=""/>
        <p:cNvGrpSpPr/>
        <p:nvPr/>
      </p:nvGrpSpPr>
      <p:grpSpPr>
        <a:xfrm>
          <a:off x="0" y="0"/>
          <a:ext cx="0" cy="0"/>
          <a:chOff x="0" y="0"/>
          <a:chExt cx="0" cy="0"/>
        </a:xfrm>
      </p:grpSpPr>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No Title – Dark">
    <p:bg>
      <p:bgRef idx="1001">
        <a:schemeClr val="bg1"/>
      </p:bgRef>
    </p:bg>
    <p:spTree>
      <p:nvGrpSpPr>
        <p:cNvPr id="1" name=""/>
        <p:cNvGrpSpPr/>
        <p:nvPr/>
      </p:nvGrpSpPr>
      <p:grpSpPr>
        <a:xfrm>
          <a:off x="0" y="0"/>
          <a:ext cx="0" cy="0"/>
          <a:chOff x="0" y="0"/>
          <a:chExt cx="0" cy="0"/>
        </a:xfrm>
      </p:grpSpPr>
      <p:pic>
        <p:nvPicPr>
          <p:cNvPr id="7" name="Picture 6"/>
          <p:cNvPicPr>
            <a:picLocks/>
          </p:cNvPicPr>
          <p:nvPr/>
        </p:nvPicPr>
        <p:blipFill>
          <a:blip r:embed="rId2"/>
          <a:stretch>
            <a:fillRect/>
          </a:stretch>
        </p:blipFill>
        <p:spPr>
          <a:xfrm>
            <a:off x="9746234" y="6365174"/>
            <a:ext cx="2139696" cy="301752"/>
          </a:xfrm>
          <a:prstGeom prst="rect">
            <a:avLst/>
          </a:prstGeom>
        </p:spPr>
      </p:pic>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No Footer – Dark">
    <p:bg>
      <p:bgRef idx="1001">
        <a:schemeClr val="bg1"/>
      </p:bgRef>
    </p:bg>
    <p:spTree>
      <p:nvGrpSpPr>
        <p:cNvPr id="1" name=""/>
        <p:cNvGrpSpPr/>
        <p:nvPr/>
      </p:nvGrpSpPr>
      <p:grpSpPr>
        <a:xfrm>
          <a:off x="0" y="0"/>
          <a:ext cx="0" cy="0"/>
          <a:chOff x="0" y="0"/>
          <a:chExt cx="0" cy="0"/>
        </a:xfrm>
      </p:grpSpPr>
      <p:pic>
        <p:nvPicPr>
          <p:cNvPr id="6" name="Picture 5"/>
          <p:cNvPicPr>
            <a:picLocks/>
          </p:cNvPicPr>
          <p:nvPr/>
        </p:nvPicPr>
        <p:blipFill>
          <a:blip r:embed="rId2"/>
          <a:stretch>
            <a:fillRect/>
          </a:stretch>
        </p:blipFill>
        <p:spPr>
          <a:xfrm>
            <a:off x="9746234" y="6365174"/>
            <a:ext cx="2139696" cy="301752"/>
          </a:xfrm>
          <a:prstGeom prst="rect">
            <a:avLst/>
          </a:prstGeom>
        </p:spPr>
      </p:pic>
      <p:sp>
        <p:nvSpPr>
          <p:cNvPr id="8"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9" name="Subtitle 2"/>
          <p:cNvSpPr>
            <a:spLocks noGrp="1"/>
          </p:cNvSpPr>
          <p:nvPr>
            <p:ph type="subTitle" idx="14" hasCustomPrompt="1"/>
          </p:nvPr>
        </p:nvSpPr>
        <p:spPr>
          <a:xfrm>
            <a:off x="456063" y="880004"/>
            <a:ext cx="11279873" cy="27460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
        <p:nvSpPr>
          <p:cNvPr id="7" name="TextBox 6"/>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2019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274417" y="976690"/>
            <a:ext cx="6500147" cy="2832714"/>
          </a:xfrm>
          <a:prstGeom prst="rect">
            <a:avLst/>
          </a:prstGeom>
        </p:spPr>
        <p:txBody>
          <a:bodyPr anchor="b" anchorCtr="0">
            <a:noAutofit/>
          </a:bodyPr>
          <a:lstStyle>
            <a:lvl1pPr algn="r">
              <a:defRPr sz="4800"/>
            </a:lvl1pPr>
          </a:lstStyle>
          <a:p>
            <a:r>
              <a:rPr lang="en-US" dirty="0"/>
              <a:t>Subject: Section Title</a:t>
            </a:r>
          </a:p>
        </p:txBody>
      </p:sp>
      <p:sp>
        <p:nvSpPr>
          <p:cNvPr id="7" name="Subtitle 2"/>
          <p:cNvSpPr>
            <a:spLocks noGrp="1"/>
          </p:cNvSpPr>
          <p:nvPr>
            <p:ph type="subTitle" idx="1" hasCustomPrompt="1"/>
          </p:nvPr>
        </p:nvSpPr>
        <p:spPr>
          <a:xfrm>
            <a:off x="4274418" y="4152391"/>
            <a:ext cx="6500147" cy="1197592"/>
          </a:xfrm>
          <a:prstGeom prst="rect">
            <a:avLst/>
          </a:prstGeom>
        </p:spPr>
        <p:txBody>
          <a:bodyPr/>
          <a:lstStyle>
            <a:lvl1pPr marL="0" indent="0" algn="r">
              <a:buNone/>
              <a:defRPr sz="2000" b="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a:t>
            </a:r>
            <a:br>
              <a:rPr lang="en-US" dirty="0"/>
            </a:br>
            <a:r>
              <a:rPr lang="en-US" dirty="0"/>
              <a:t>Context and Topic</a:t>
            </a:r>
          </a:p>
        </p:txBody>
      </p:sp>
      <p:cxnSp>
        <p:nvCxnSpPr>
          <p:cNvPr id="8" name="Straight Connector 7"/>
          <p:cNvCxnSpPr>
            <a:cxnSpLocks/>
          </p:cNvCxnSpPr>
          <p:nvPr/>
        </p:nvCxnSpPr>
        <p:spPr bwMode="gray">
          <a:xfrm>
            <a:off x="6383438" y="4068865"/>
            <a:ext cx="4376840" cy="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p:cNvPicPr>
          <p:nvPr/>
        </p:nvPicPr>
        <p:blipFill>
          <a:blip r:embed="rId3"/>
          <a:stretch>
            <a:fillRect/>
          </a:stretch>
        </p:blipFill>
        <p:spPr>
          <a:xfrm>
            <a:off x="9746234" y="6365174"/>
            <a:ext cx="2139696" cy="301752"/>
          </a:xfrm>
          <a:prstGeom prst="rect">
            <a:avLst/>
          </a:prstGeom>
        </p:spPr>
      </p:pic>
      <p:sp>
        <p:nvSpPr>
          <p:cNvPr id="9" name="TextBox 8"/>
          <p:cNvSpPr txBox="1"/>
          <p:nvPr/>
        </p:nvSpPr>
        <p:spPr>
          <a:xfrm>
            <a:off x="6481483" y="34865"/>
            <a:ext cx="5706214" cy="215444"/>
          </a:xfrm>
          <a:prstGeom prst="rect">
            <a:avLst/>
          </a:prstGeom>
          <a:noFill/>
        </p:spPr>
        <p:txBody>
          <a:bodyPr wrap="square" rtlCol="0">
            <a:spAutoFit/>
          </a:bodyPr>
          <a:lstStyle/>
          <a:p>
            <a:pPr algn="r"/>
            <a:r>
              <a:rPr lang="en-US" sz="800" cap="all" spc="100" dirty="0">
                <a:solidFill>
                  <a:schemeClr val="accent2">
                    <a:lumMod val="75000"/>
                  </a:schemeClr>
                </a:solidFill>
              </a:rPr>
              <a:t>© 2019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Rectangle 3"/>
          <p:cNvSpPr/>
          <p:nvPr/>
        </p:nvSpPr>
        <p:spPr>
          <a:xfrm>
            <a:off x="0" y="5822065"/>
            <a:ext cx="12192000" cy="1047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bg1"/>
              </a:solidFill>
            </a:endParaRPr>
          </a:p>
        </p:txBody>
      </p:sp>
      <p:pic>
        <p:nvPicPr>
          <p:cNvPr id="3" name="Picture 2"/>
          <p:cNvPicPr>
            <a:picLocks noChangeAspect="1"/>
          </p:cNvPicPr>
          <p:nvPr/>
        </p:nvPicPr>
        <p:blipFill>
          <a:blip r:embed="rId2"/>
          <a:stretch>
            <a:fillRect/>
          </a:stretch>
        </p:blipFill>
        <p:spPr>
          <a:xfrm>
            <a:off x="9745665" y="6368577"/>
            <a:ext cx="2140265" cy="297553"/>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 Dark">
    <p:bg>
      <p:bgRef idx="1001">
        <a:schemeClr val="bg1"/>
      </p:bgRef>
    </p:bg>
    <p:spTree>
      <p:nvGrpSpPr>
        <p:cNvPr id="1" name=""/>
        <p:cNvGrpSpPr/>
        <p:nvPr/>
      </p:nvGrpSpPr>
      <p:grpSpPr>
        <a:xfrm>
          <a:off x="0" y="0"/>
          <a:ext cx="0" cy="0"/>
          <a:chOff x="0" y="0"/>
          <a:chExt cx="0" cy="0"/>
        </a:xfrm>
      </p:grpSpPr>
      <p:sp>
        <p:nvSpPr>
          <p:cNvPr id="5" name="Rectangle 4"/>
          <p:cNvSpPr/>
          <p:nvPr/>
        </p:nvSpPr>
        <p:spPr>
          <a:xfrm>
            <a:off x="0" y="5822065"/>
            <a:ext cx="12192000" cy="1047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bg1"/>
              </a:solidFill>
            </a:endParaRPr>
          </a:p>
        </p:txBody>
      </p:sp>
      <p:pic>
        <p:nvPicPr>
          <p:cNvPr id="4" name="Picture 3"/>
          <p:cNvPicPr>
            <a:picLocks/>
          </p:cNvPicPr>
          <p:nvPr/>
        </p:nvPicPr>
        <p:blipFill>
          <a:blip r:embed="rId2"/>
          <a:stretch>
            <a:fillRect/>
          </a:stretch>
        </p:blipFill>
        <p:spPr>
          <a:xfrm>
            <a:off x="9746234" y="6365174"/>
            <a:ext cx="2139696" cy="301752"/>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creenshot and Content">
    <p:spTree>
      <p:nvGrpSpPr>
        <p:cNvPr id="1" name=""/>
        <p:cNvGrpSpPr/>
        <p:nvPr/>
      </p:nvGrpSpPr>
      <p:grpSpPr>
        <a:xfrm>
          <a:off x="0" y="0"/>
          <a:ext cx="0" cy="0"/>
          <a:chOff x="0" y="0"/>
          <a:chExt cx="0" cy="0"/>
        </a:xfrm>
      </p:grpSpPr>
      <p:pic>
        <p:nvPicPr>
          <p:cNvPr id="109" name="Picture 10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685800" y="2307768"/>
            <a:ext cx="6985000" cy="47026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2" name="Content Placeholder 21"/>
          <p:cNvSpPr>
            <a:spLocks noGrp="1"/>
          </p:cNvSpPr>
          <p:nvPr>
            <p:ph sz="quarter" idx="10"/>
          </p:nvPr>
        </p:nvSpPr>
        <p:spPr>
          <a:xfrm>
            <a:off x="8473013" y="1872541"/>
            <a:ext cx="3262921" cy="42555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00" y="1939517"/>
            <a:ext cx="7813374" cy="5403279"/>
          </a:xfrm>
          <a:prstGeom prst="rect">
            <a:avLst/>
          </a:prstGeom>
          <a:effectLst>
            <a:outerShdw blurRad="279400" dist="228600" dir="2700000" algn="tl" rotWithShape="0">
              <a:prstClr val="black">
                <a:alpha val="17000"/>
              </a:prstClr>
            </a:outerShdw>
          </a:effectLst>
        </p:spPr>
      </p:pic>
      <p:sp>
        <p:nvSpPr>
          <p:cNvPr id="57" name="Picture Placeholder 56"/>
          <p:cNvSpPr>
            <a:spLocks noGrp="1"/>
          </p:cNvSpPr>
          <p:nvPr>
            <p:ph type="pic" sz="quarter" idx="11" hasCustomPrompt="1"/>
          </p:nvPr>
        </p:nvSpPr>
        <p:spPr>
          <a:xfrm>
            <a:off x="863600" y="2425700"/>
            <a:ext cx="6642100" cy="4432300"/>
          </a:xfrm>
        </p:spPr>
        <p:txBody>
          <a:bodyPr/>
          <a:lstStyle>
            <a:lvl1pPr>
              <a:defRPr baseline="0">
                <a:solidFill>
                  <a:schemeClr val="bg1"/>
                </a:solidFill>
              </a:defRPr>
            </a:lvl1pPr>
          </a:lstStyle>
          <a:p>
            <a:r>
              <a:rPr lang="en-US"/>
              <a:t>Click on the icon below to insert a screenshot</a:t>
            </a:r>
            <a:endParaRPr lang="en-US" dirty="0"/>
          </a:p>
        </p:txBody>
      </p:sp>
      <p:sp>
        <p:nvSpPr>
          <p:cNvPr id="10"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1" name="Subtitle 2"/>
          <p:cNvSpPr>
            <a:spLocks noGrp="1"/>
          </p:cNvSpPr>
          <p:nvPr>
            <p:ph type="subTitle" idx="14" hasCustomPrompt="1"/>
          </p:nvPr>
        </p:nvSpPr>
        <p:spPr>
          <a:xfrm>
            <a:off x="456063" y="880004"/>
            <a:ext cx="11279873" cy="274600"/>
          </a:xfrm>
        </p:spPr>
        <p:txBody>
          <a:bodyPr tIns="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
        <p:nvSpPr>
          <p:cNvPr id="9" name="TextBox 8"/>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2019 Splunk Inc.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Screenshot and Content - Dark">
    <p:bg>
      <p:bgRef idx="1001">
        <a:schemeClr val="bg2"/>
      </p:bgRef>
    </p:bg>
    <p:spTree>
      <p:nvGrpSpPr>
        <p:cNvPr id="1" name=""/>
        <p:cNvGrpSpPr/>
        <p:nvPr/>
      </p:nvGrpSpPr>
      <p:grpSpPr>
        <a:xfrm>
          <a:off x="0" y="0"/>
          <a:ext cx="0" cy="0"/>
          <a:chOff x="0" y="0"/>
          <a:chExt cx="0" cy="0"/>
        </a:xfrm>
      </p:grpSpPr>
      <p:sp>
        <p:nvSpPr>
          <p:cNvPr id="5" name="Rectangle 4"/>
          <p:cNvSpPr/>
          <p:nvPr/>
        </p:nvSpPr>
        <p:spPr>
          <a:xfrm>
            <a:off x="685800" y="2307768"/>
            <a:ext cx="6985000" cy="47026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2" name="Content Placeholder 21"/>
          <p:cNvSpPr>
            <a:spLocks noGrp="1"/>
          </p:cNvSpPr>
          <p:nvPr>
            <p:ph sz="quarter" idx="10"/>
          </p:nvPr>
        </p:nvSpPr>
        <p:spPr>
          <a:xfrm>
            <a:off x="8473014" y="1872541"/>
            <a:ext cx="3262921" cy="42555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00" y="1939517"/>
            <a:ext cx="7813374" cy="5403279"/>
          </a:xfrm>
          <a:prstGeom prst="rect">
            <a:avLst/>
          </a:prstGeom>
          <a:effectLst>
            <a:outerShdw blurRad="279400" dist="228600" dir="2700000" algn="tl" rotWithShape="0">
              <a:prstClr val="black">
                <a:alpha val="17000"/>
              </a:prstClr>
            </a:outerShdw>
          </a:effectLst>
        </p:spPr>
      </p:pic>
      <p:sp>
        <p:nvSpPr>
          <p:cNvPr id="57" name="Picture Placeholder 56"/>
          <p:cNvSpPr>
            <a:spLocks noGrp="1"/>
          </p:cNvSpPr>
          <p:nvPr>
            <p:ph type="pic" sz="quarter" idx="11" hasCustomPrompt="1"/>
          </p:nvPr>
        </p:nvSpPr>
        <p:spPr>
          <a:xfrm>
            <a:off x="863600" y="2425700"/>
            <a:ext cx="6642100" cy="4432300"/>
          </a:xfrm>
        </p:spPr>
        <p:txBody>
          <a:bodyPr/>
          <a:lstStyle>
            <a:lvl1pPr>
              <a:defRPr baseline="0">
                <a:solidFill>
                  <a:schemeClr val="tx1"/>
                </a:solidFill>
              </a:defRPr>
            </a:lvl1pPr>
          </a:lstStyle>
          <a:p>
            <a:r>
              <a:rPr lang="en-US"/>
              <a:t>Click on the icon below to insert a screenshot</a:t>
            </a:r>
            <a:endParaRPr lang="en-US" dirty="0"/>
          </a:p>
        </p:txBody>
      </p:sp>
      <p:pic>
        <p:nvPicPr>
          <p:cNvPr id="10" name="Picture 9"/>
          <p:cNvPicPr>
            <a:picLocks/>
          </p:cNvPicPr>
          <p:nvPr/>
        </p:nvPicPr>
        <p:blipFill>
          <a:blip r:embed="rId3"/>
          <a:stretch>
            <a:fillRect/>
          </a:stretch>
        </p:blipFill>
        <p:spPr>
          <a:xfrm>
            <a:off x="9746234" y="6365174"/>
            <a:ext cx="2139696" cy="301752"/>
          </a:xfrm>
          <a:prstGeom prst="rect">
            <a:avLst/>
          </a:prstGeom>
        </p:spPr>
      </p:pic>
      <p:sp>
        <p:nvSpPr>
          <p:cNvPr id="11"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2" name="Subtitle 2"/>
          <p:cNvSpPr>
            <a:spLocks noGrp="1"/>
          </p:cNvSpPr>
          <p:nvPr>
            <p:ph type="subTitle" idx="14" hasCustomPrompt="1"/>
          </p:nvPr>
        </p:nvSpPr>
        <p:spPr>
          <a:xfrm>
            <a:off x="456063" y="880004"/>
            <a:ext cx="11279873" cy="27460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
        <p:nvSpPr>
          <p:cNvPr id="9" name="TextBox 8"/>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2019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creenshot and Title">
    <p:spTree>
      <p:nvGrpSpPr>
        <p:cNvPr id="1" name=""/>
        <p:cNvGrpSpPr/>
        <p:nvPr/>
      </p:nvGrpSpPr>
      <p:grpSpPr>
        <a:xfrm>
          <a:off x="0" y="0"/>
          <a:ext cx="0" cy="0"/>
          <a:chOff x="0" y="0"/>
          <a:chExt cx="0" cy="0"/>
        </a:xfrm>
      </p:grpSpPr>
      <p:sp>
        <p:nvSpPr>
          <p:cNvPr id="5" name="Rectangle 4"/>
          <p:cNvSpPr/>
          <p:nvPr/>
        </p:nvSpPr>
        <p:spPr bwMode="ltGray">
          <a:xfrm>
            <a:off x="4088130" y="-4"/>
            <a:ext cx="8096250" cy="6858003"/>
          </a:xfrm>
          <a:prstGeom prst="rect">
            <a:avLst/>
          </a:prstGeom>
          <a:solidFill>
            <a:schemeClr val="accent3">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err="1">
              <a:solidFill>
                <a:schemeClr val="bg1"/>
              </a:solidFill>
            </a:endParaRPr>
          </a:p>
        </p:txBody>
      </p:sp>
      <p:sp>
        <p:nvSpPr>
          <p:cNvPr id="53" name="Subtitle 2"/>
          <p:cNvSpPr>
            <a:spLocks noGrp="1"/>
          </p:cNvSpPr>
          <p:nvPr>
            <p:ph type="subTitle" idx="1" hasCustomPrompt="1"/>
          </p:nvPr>
        </p:nvSpPr>
        <p:spPr>
          <a:xfrm>
            <a:off x="456515" y="3436796"/>
            <a:ext cx="3264586" cy="302060"/>
          </a:xfrm>
        </p:spPr>
        <p:txBody>
          <a:bodyPr tIns="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 Subhead Would Help Explain Context and Topic</a:t>
            </a:r>
            <a:endParaRPr lang="en-US" dirty="0"/>
          </a:p>
        </p:txBody>
      </p:sp>
      <p:pic>
        <p:nvPicPr>
          <p:cNvPr id="9" name="Picture 8"/>
          <p:cNvPicPr>
            <a:picLocks noChangeAspect="1"/>
          </p:cNvPicPr>
          <p:nvPr/>
        </p:nvPicPr>
        <p:blipFill>
          <a:blip r:embed="rId2"/>
          <a:stretch>
            <a:fillRect/>
          </a:stretch>
        </p:blipFill>
        <p:spPr>
          <a:xfrm>
            <a:off x="9745665" y="6368577"/>
            <a:ext cx="2140265" cy="297553"/>
          </a:xfrm>
          <a:prstGeom prst="rect">
            <a:avLst/>
          </a:prstGeom>
        </p:spPr>
      </p:pic>
      <p:pic>
        <p:nvPicPr>
          <p:cNvPr id="6" name="Picture 5"/>
          <p:cNvPicPr>
            <a:picLocks noChangeAspect="1"/>
          </p:cNvPicPr>
          <p:nvPr/>
        </p:nvPicPr>
        <p:blipFill>
          <a:blip r:embed="rId3"/>
          <a:stretch>
            <a:fillRect/>
          </a:stretch>
        </p:blipFill>
        <p:spPr>
          <a:xfrm>
            <a:off x="0" y="5577946"/>
            <a:ext cx="4083982" cy="1280054"/>
          </a:xfrm>
          <a:prstGeom prst="rect">
            <a:avLst/>
          </a:prstGeom>
        </p:spPr>
      </p:pic>
      <p:sp>
        <p:nvSpPr>
          <p:cNvPr id="57" name="Picture Placeholder 56"/>
          <p:cNvSpPr>
            <a:spLocks noGrp="1"/>
          </p:cNvSpPr>
          <p:nvPr>
            <p:ph type="pic" sz="quarter" idx="11" hasCustomPrompt="1"/>
          </p:nvPr>
        </p:nvSpPr>
        <p:spPr>
          <a:xfrm>
            <a:off x="4274417" y="304801"/>
            <a:ext cx="7917579" cy="5759115"/>
          </a:xfrm>
          <a:noFill/>
        </p:spPr>
        <p:txBody>
          <a:bodyPr/>
          <a:lstStyle>
            <a:lvl1pPr>
              <a:defRPr baseline="0">
                <a:solidFill>
                  <a:schemeClr val="tx1"/>
                </a:solidFill>
              </a:defRPr>
            </a:lvl1pPr>
          </a:lstStyle>
          <a:p>
            <a:r>
              <a:rPr lang="en-US"/>
              <a:t>Click on the icon below to insert a screenshot</a:t>
            </a:r>
            <a:endParaRPr lang="en-US" dirty="0"/>
          </a:p>
        </p:txBody>
      </p:sp>
      <p:sp>
        <p:nvSpPr>
          <p:cNvPr id="10" name="Title 1"/>
          <p:cNvSpPr>
            <a:spLocks noGrp="1"/>
          </p:cNvSpPr>
          <p:nvPr>
            <p:ph type="title" hasCustomPrompt="1"/>
          </p:nvPr>
        </p:nvSpPr>
        <p:spPr>
          <a:xfrm>
            <a:off x="456515" y="694481"/>
            <a:ext cx="3264586" cy="2647249"/>
          </a:xfrm>
        </p:spPr>
        <p:txBody>
          <a:bodyPr anchor="b"/>
          <a:lstStyle>
            <a:lvl1pPr>
              <a:defRPr/>
            </a:lvl1pPr>
          </a:lstStyle>
          <a:p>
            <a:r>
              <a:rPr lang="en-US"/>
              <a:t>Subject: </a:t>
            </a:r>
            <a:br>
              <a:rPr lang="en-US"/>
            </a:br>
            <a:r>
              <a:rPr lang="en-US"/>
              <a:t>Slide Title</a:t>
            </a:r>
            <a:endParaRPr lang="en-US" dirty="0"/>
          </a:p>
        </p:txBody>
      </p:sp>
      <p:sp>
        <p:nvSpPr>
          <p:cNvPr id="8" name="TextBox 7"/>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2019 Splunk Inc.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creenshot and Title - Dark">
    <p:bg>
      <p:bgRef idx="1001">
        <a:schemeClr val="bg2"/>
      </p:bgRef>
    </p:bg>
    <p:spTree>
      <p:nvGrpSpPr>
        <p:cNvPr id="1" name=""/>
        <p:cNvGrpSpPr/>
        <p:nvPr/>
      </p:nvGrpSpPr>
      <p:grpSpPr>
        <a:xfrm>
          <a:off x="0" y="0"/>
          <a:ext cx="0" cy="0"/>
          <a:chOff x="0" y="0"/>
          <a:chExt cx="0" cy="0"/>
        </a:xfrm>
      </p:grpSpPr>
      <p:sp>
        <p:nvSpPr>
          <p:cNvPr id="53" name="Subtitle 2"/>
          <p:cNvSpPr>
            <a:spLocks noGrp="1"/>
          </p:cNvSpPr>
          <p:nvPr>
            <p:ph type="subTitle" idx="1" hasCustomPrompt="1"/>
          </p:nvPr>
        </p:nvSpPr>
        <p:spPr>
          <a:xfrm>
            <a:off x="456515" y="3436796"/>
            <a:ext cx="3264586" cy="30206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 Subhead Would Help Explain Context and Topic</a:t>
            </a:r>
            <a:endParaRPr lang="en-US" dirty="0"/>
          </a:p>
        </p:txBody>
      </p:sp>
      <p:sp>
        <p:nvSpPr>
          <p:cNvPr id="9" name="Rectangle 8"/>
          <p:cNvSpPr/>
          <p:nvPr/>
        </p:nvSpPr>
        <p:spPr bwMode="ltGray">
          <a:xfrm>
            <a:off x="4088130" y="-4"/>
            <a:ext cx="8096250" cy="6858003"/>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err="1">
              <a:solidFill>
                <a:schemeClr val="bg1"/>
              </a:solidFill>
            </a:endParaRPr>
          </a:p>
        </p:txBody>
      </p:sp>
      <p:pic>
        <p:nvPicPr>
          <p:cNvPr id="10" name="Picture 9"/>
          <p:cNvPicPr>
            <a:picLocks/>
          </p:cNvPicPr>
          <p:nvPr/>
        </p:nvPicPr>
        <p:blipFill>
          <a:blip r:embed="rId2"/>
          <a:stretch>
            <a:fillRect/>
          </a:stretch>
        </p:blipFill>
        <p:spPr>
          <a:xfrm>
            <a:off x="9746234" y="6365174"/>
            <a:ext cx="2139696" cy="301752"/>
          </a:xfrm>
          <a:prstGeom prst="rect">
            <a:avLst/>
          </a:prstGeom>
        </p:spPr>
      </p:pic>
      <p:pic>
        <p:nvPicPr>
          <p:cNvPr id="5" name="Picture 4"/>
          <p:cNvPicPr>
            <a:picLocks noChangeAspect="1"/>
          </p:cNvPicPr>
          <p:nvPr/>
        </p:nvPicPr>
        <p:blipFill>
          <a:blip r:embed="rId3"/>
          <a:stretch>
            <a:fillRect/>
          </a:stretch>
        </p:blipFill>
        <p:spPr>
          <a:xfrm>
            <a:off x="0" y="5577946"/>
            <a:ext cx="4083982" cy="1280054"/>
          </a:xfrm>
          <a:prstGeom prst="rect">
            <a:avLst/>
          </a:prstGeom>
        </p:spPr>
      </p:pic>
      <p:sp>
        <p:nvSpPr>
          <p:cNvPr id="11" name="Picture Placeholder 56"/>
          <p:cNvSpPr>
            <a:spLocks noGrp="1"/>
          </p:cNvSpPr>
          <p:nvPr>
            <p:ph type="pic" sz="quarter" idx="11" hasCustomPrompt="1"/>
          </p:nvPr>
        </p:nvSpPr>
        <p:spPr>
          <a:xfrm>
            <a:off x="4274417" y="304801"/>
            <a:ext cx="7917579" cy="5759115"/>
          </a:xfrm>
          <a:noFill/>
        </p:spPr>
        <p:txBody>
          <a:bodyPr/>
          <a:lstStyle>
            <a:lvl1pPr>
              <a:defRPr baseline="0">
                <a:solidFill>
                  <a:schemeClr val="tx1"/>
                </a:solidFill>
              </a:defRPr>
            </a:lvl1pPr>
          </a:lstStyle>
          <a:p>
            <a:r>
              <a:rPr lang="en-US"/>
              <a:t>Click on the icon below to insert a screenshot</a:t>
            </a:r>
            <a:endParaRPr lang="en-US" dirty="0"/>
          </a:p>
        </p:txBody>
      </p:sp>
      <p:sp>
        <p:nvSpPr>
          <p:cNvPr id="12" name="Title 1"/>
          <p:cNvSpPr>
            <a:spLocks noGrp="1"/>
          </p:cNvSpPr>
          <p:nvPr>
            <p:ph type="title" hasCustomPrompt="1"/>
          </p:nvPr>
        </p:nvSpPr>
        <p:spPr>
          <a:xfrm>
            <a:off x="456515" y="694481"/>
            <a:ext cx="3264586" cy="2647249"/>
          </a:xfrm>
        </p:spPr>
        <p:txBody>
          <a:bodyPr anchor="b"/>
          <a:lstStyle>
            <a:lvl1pPr>
              <a:defRPr/>
            </a:lvl1pPr>
          </a:lstStyle>
          <a:p>
            <a:r>
              <a:rPr lang="en-US"/>
              <a:t>Subject: </a:t>
            </a:r>
            <a:br>
              <a:rPr lang="en-US"/>
            </a:br>
            <a:r>
              <a:rPr lang="en-US"/>
              <a:t>Slide Title</a:t>
            </a:r>
            <a:endParaRPr lang="en-US" dirty="0"/>
          </a:p>
        </p:txBody>
      </p:sp>
      <p:sp>
        <p:nvSpPr>
          <p:cNvPr id="8" name="TextBox 7"/>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2019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tats and Supporting Text">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455613" y="3890353"/>
            <a:ext cx="1909762" cy="178202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a:p>
            <a:pPr lvl="1"/>
            <a:r>
              <a:rPr lang="en-US" dirty="0"/>
              <a:t>Second level</a:t>
            </a:r>
          </a:p>
        </p:txBody>
      </p:sp>
      <p:sp>
        <p:nvSpPr>
          <p:cNvPr id="60" name="Text Placeholder 58"/>
          <p:cNvSpPr>
            <a:spLocks noGrp="1"/>
          </p:cNvSpPr>
          <p:nvPr>
            <p:ph type="body" sz="quarter" idx="13" hasCustomPrompt="1"/>
          </p:nvPr>
        </p:nvSpPr>
        <p:spPr>
          <a:xfrm>
            <a:off x="2798254" y="3890353"/>
            <a:ext cx="1909762" cy="178202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a:p>
            <a:pPr lvl="1"/>
            <a:r>
              <a:rPr lang="en-US" dirty="0"/>
              <a:t>Second level</a:t>
            </a:r>
          </a:p>
        </p:txBody>
      </p:sp>
      <p:sp>
        <p:nvSpPr>
          <p:cNvPr id="61" name="Text Placeholder 58"/>
          <p:cNvSpPr>
            <a:spLocks noGrp="1"/>
          </p:cNvSpPr>
          <p:nvPr>
            <p:ph type="body" sz="quarter" idx="14" hasCustomPrompt="1"/>
          </p:nvPr>
        </p:nvSpPr>
        <p:spPr>
          <a:xfrm>
            <a:off x="5140894" y="3890353"/>
            <a:ext cx="1909762" cy="178202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a:p>
            <a:pPr lvl="1"/>
            <a:r>
              <a:rPr lang="en-US" dirty="0"/>
              <a:t>Second level</a:t>
            </a:r>
          </a:p>
        </p:txBody>
      </p:sp>
      <p:sp>
        <p:nvSpPr>
          <p:cNvPr id="62" name="Text Placeholder 58"/>
          <p:cNvSpPr>
            <a:spLocks noGrp="1"/>
          </p:cNvSpPr>
          <p:nvPr>
            <p:ph type="body" sz="quarter" idx="15" hasCustomPrompt="1"/>
          </p:nvPr>
        </p:nvSpPr>
        <p:spPr>
          <a:xfrm>
            <a:off x="7483535" y="3890353"/>
            <a:ext cx="1909762" cy="178202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a:p>
            <a:pPr lvl="1"/>
            <a:r>
              <a:rPr lang="en-US" dirty="0"/>
              <a:t>Second level</a:t>
            </a:r>
          </a:p>
        </p:txBody>
      </p:sp>
      <p:sp>
        <p:nvSpPr>
          <p:cNvPr id="63" name="Text Placeholder 58"/>
          <p:cNvSpPr>
            <a:spLocks noGrp="1"/>
          </p:cNvSpPr>
          <p:nvPr>
            <p:ph type="body" sz="quarter" idx="16" hasCustomPrompt="1"/>
          </p:nvPr>
        </p:nvSpPr>
        <p:spPr>
          <a:xfrm>
            <a:off x="9826175" y="3890353"/>
            <a:ext cx="1909762" cy="178202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a:p>
            <a:pPr lvl="1"/>
            <a:r>
              <a:rPr lang="en-US" dirty="0"/>
              <a:t>Second level</a:t>
            </a:r>
          </a:p>
        </p:txBody>
      </p:sp>
      <p:sp>
        <p:nvSpPr>
          <p:cNvPr id="65" name="Text Placeholder 64"/>
          <p:cNvSpPr>
            <a:spLocks noGrp="1" noChangeAspect="1"/>
          </p:cNvSpPr>
          <p:nvPr>
            <p:ph type="body" sz="quarter" idx="17" hasCustomPrompt="1"/>
          </p:nvPr>
        </p:nvSpPr>
        <p:spPr>
          <a:xfrm>
            <a:off x="456063" y="1874679"/>
            <a:ext cx="1909762" cy="1906739"/>
          </a:xfrm>
          <a:prstGeom prst="ellipse">
            <a:avLst/>
          </a:prstGeom>
          <a:solidFill>
            <a:schemeClr val="accent1"/>
          </a:solidFill>
        </p:spPr>
        <p:txBody>
          <a:bodyPr wrap="none" tIns="0" bIns="0" anchor="ctr"/>
          <a:lstStyle>
            <a:lvl1pPr marL="0" indent="1588" algn="ctr">
              <a:buFont typeface="Arial" panose="020B0604020202020204" pitchFamily="34" charset="0"/>
              <a:buChar char="​"/>
              <a:defRPr sz="4400" b="1">
                <a:solidFill>
                  <a:srgbClr val="FFFFFF"/>
                </a:solidFill>
              </a:defRPr>
            </a:lvl1pPr>
            <a:lvl2pPr marL="1588" indent="-1588">
              <a:buFont typeface="Arial" panose="020B0604020202020204" pitchFamily="34" charset="0"/>
              <a:buChar char="​"/>
              <a:defRPr b="1"/>
            </a:lvl2pPr>
            <a:lvl3pPr marL="231775" indent="-231775">
              <a:defRPr b="1"/>
            </a:lvl3pPr>
            <a:lvl4pPr marL="465138" indent="-230188">
              <a:defRPr b="1"/>
            </a:lvl4pPr>
            <a:lvl5pPr>
              <a:defRPr b="1"/>
            </a:lvl5pPr>
          </a:lstStyle>
          <a:p>
            <a:pPr lvl="0"/>
            <a:r>
              <a:rPr lang="en-US" dirty="0"/>
              <a:t>##</a:t>
            </a:r>
          </a:p>
        </p:txBody>
      </p:sp>
      <p:sp>
        <p:nvSpPr>
          <p:cNvPr id="66" name="Text Placeholder 64"/>
          <p:cNvSpPr>
            <a:spLocks noGrp="1" noChangeAspect="1"/>
          </p:cNvSpPr>
          <p:nvPr>
            <p:ph type="body" sz="quarter" idx="18" hasCustomPrompt="1"/>
          </p:nvPr>
        </p:nvSpPr>
        <p:spPr>
          <a:xfrm>
            <a:off x="2798591" y="1874679"/>
            <a:ext cx="1909762" cy="1906739"/>
          </a:xfrm>
          <a:prstGeom prst="ellipse">
            <a:avLst/>
          </a:prstGeom>
          <a:solidFill>
            <a:schemeClr val="accent1"/>
          </a:solidFill>
          <a:ln>
            <a:noFill/>
          </a:ln>
        </p:spPr>
        <p:txBody>
          <a:bodyPr wrap="none" tIns="0" bIns="0" anchor="ctr"/>
          <a:lstStyle>
            <a:lvl1pPr marL="0" indent="1588" algn="ctr">
              <a:buFont typeface="Arial" panose="020B0604020202020204" pitchFamily="34" charset="0"/>
              <a:buChar char="​"/>
              <a:defRPr sz="4400" b="1">
                <a:solidFill>
                  <a:srgbClr val="FFFFFF"/>
                </a:solidFill>
              </a:defRPr>
            </a:lvl1pPr>
            <a:lvl2pPr marL="1588" indent="-1588">
              <a:buFont typeface="Arial" panose="020B0604020202020204" pitchFamily="34" charset="0"/>
              <a:buChar char="​"/>
              <a:defRPr b="1"/>
            </a:lvl2pPr>
            <a:lvl3pPr marL="231775" indent="-231775">
              <a:defRPr b="1"/>
            </a:lvl3pPr>
            <a:lvl4pPr marL="465138" indent="-230188">
              <a:defRPr b="1"/>
            </a:lvl4pPr>
            <a:lvl5pPr>
              <a:defRPr b="1"/>
            </a:lvl5pPr>
          </a:lstStyle>
          <a:p>
            <a:pPr lvl="0"/>
            <a:r>
              <a:rPr lang="en-US" dirty="0"/>
              <a:t>##</a:t>
            </a:r>
          </a:p>
        </p:txBody>
      </p:sp>
      <p:sp>
        <p:nvSpPr>
          <p:cNvPr id="67" name="Text Placeholder 64"/>
          <p:cNvSpPr>
            <a:spLocks noGrp="1" noChangeAspect="1"/>
          </p:cNvSpPr>
          <p:nvPr>
            <p:ph type="body" sz="quarter" idx="19" hasCustomPrompt="1"/>
          </p:nvPr>
        </p:nvSpPr>
        <p:spPr>
          <a:xfrm>
            <a:off x="5141119" y="1874679"/>
            <a:ext cx="1909762" cy="1906739"/>
          </a:xfrm>
          <a:prstGeom prst="ellipse">
            <a:avLst/>
          </a:prstGeom>
          <a:solidFill>
            <a:schemeClr val="accent1"/>
          </a:solidFill>
        </p:spPr>
        <p:txBody>
          <a:bodyPr wrap="none" tIns="0" bIns="0" anchor="ctr"/>
          <a:lstStyle>
            <a:lvl1pPr marL="0" indent="1588" algn="ctr">
              <a:buFont typeface="Arial" panose="020B0604020202020204" pitchFamily="34" charset="0"/>
              <a:buChar char="​"/>
              <a:defRPr sz="4400" b="1">
                <a:solidFill>
                  <a:srgbClr val="FFFFFF"/>
                </a:solidFill>
              </a:defRPr>
            </a:lvl1pPr>
            <a:lvl2pPr marL="1588" indent="-1588">
              <a:buFont typeface="Arial" panose="020B0604020202020204" pitchFamily="34" charset="0"/>
              <a:buChar char="​"/>
              <a:defRPr b="1"/>
            </a:lvl2pPr>
            <a:lvl3pPr marL="231775" indent="-231775">
              <a:defRPr b="1"/>
            </a:lvl3pPr>
            <a:lvl4pPr marL="465138" indent="-230188">
              <a:defRPr b="1"/>
            </a:lvl4pPr>
            <a:lvl5pPr>
              <a:defRPr b="1"/>
            </a:lvl5pPr>
          </a:lstStyle>
          <a:p>
            <a:pPr lvl="0"/>
            <a:r>
              <a:rPr lang="en-US"/>
              <a:t>##</a:t>
            </a:r>
            <a:endParaRPr lang="en-US" dirty="0"/>
          </a:p>
        </p:txBody>
      </p:sp>
      <p:sp>
        <p:nvSpPr>
          <p:cNvPr id="68" name="Text Placeholder 64"/>
          <p:cNvSpPr>
            <a:spLocks noGrp="1" noChangeAspect="1"/>
          </p:cNvSpPr>
          <p:nvPr>
            <p:ph type="body" sz="quarter" idx="20" hasCustomPrompt="1"/>
          </p:nvPr>
        </p:nvSpPr>
        <p:spPr>
          <a:xfrm>
            <a:off x="7483647" y="1874679"/>
            <a:ext cx="1909762" cy="1906739"/>
          </a:xfrm>
          <a:prstGeom prst="ellipse">
            <a:avLst/>
          </a:prstGeom>
          <a:solidFill>
            <a:schemeClr val="accent1"/>
          </a:solidFill>
        </p:spPr>
        <p:txBody>
          <a:bodyPr wrap="none" tIns="0" bIns="0" anchor="ctr"/>
          <a:lstStyle>
            <a:lvl1pPr marL="0" indent="1588" algn="ctr">
              <a:buFont typeface="Arial" panose="020B0604020202020204" pitchFamily="34" charset="0"/>
              <a:buChar char="​"/>
              <a:defRPr sz="4400" b="1">
                <a:solidFill>
                  <a:srgbClr val="FFFFFF"/>
                </a:solidFill>
              </a:defRPr>
            </a:lvl1pPr>
            <a:lvl2pPr marL="1588" indent="-1588">
              <a:buFont typeface="Arial" panose="020B0604020202020204" pitchFamily="34" charset="0"/>
              <a:buChar char="​"/>
              <a:defRPr b="1"/>
            </a:lvl2pPr>
            <a:lvl3pPr marL="231775" indent="-231775">
              <a:defRPr b="1"/>
            </a:lvl3pPr>
            <a:lvl4pPr marL="465138" indent="-230188">
              <a:defRPr b="1"/>
            </a:lvl4pPr>
            <a:lvl5pPr>
              <a:defRPr b="1"/>
            </a:lvl5pPr>
          </a:lstStyle>
          <a:p>
            <a:pPr lvl="0"/>
            <a:r>
              <a:rPr lang="en-US"/>
              <a:t>##</a:t>
            </a:r>
            <a:endParaRPr lang="en-US" dirty="0"/>
          </a:p>
        </p:txBody>
      </p:sp>
      <p:sp>
        <p:nvSpPr>
          <p:cNvPr id="69" name="Text Placeholder 64"/>
          <p:cNvSpPr>
            <a:spLocks noGrp="1" noChangeAspect="1"/>
          </p:cNvSpPr>
          <p:nvPr>
            <p:ph type="body" sz="quarter" idx="21" hasCustomPrompt="1"/>
          </p:nvPr>
        </p:nvSpPr>
        <p:spPr>
          <a:xfrm>
            <a:off x="9826175" y="1874679"/>
            <a:ext cx="1909762" cy="1906739"/>
          </a:xfrm>
          <a:prstGeom prst="ellipse">
            <a:avLst/>
          </a:prstGeom>
          <a:solidFill>
            <a:schemeClr val="accent1"/>
          </a:solidFill>
        </p:spPr>
        <p:txBody>
          <a:bodyPr wrap="none" tIns="0" bIns="0" anchor="ctr"/>
          <a:lstStyle>
            <a:lvl1pPr marL="0" indent="1588" algn="ctr">
              <a:buFont typeface="Arial" panose="020B0604020202020204" pitchFamily="34" charset="0"/>
              <a:buChar char="​"/>
              <a:defRPr sz="4400" b="1">
                <a:solidFill>
                  <a:srgbClr val="FFFFFF"/>
                </a:solidFill>
              </a:defRPr>
            </a:lvl1pPr>
            <a:lvl2pPr marL="1588" indent="-1588">
              <a:buFont typeface="Arial" panose="020B0604020202020204" pitchFamily="34" charset="0"/>
              <a:buChar char="​"/>
              <a:defRPr b="1"/>
            </a:lvl2pPr>
            <a:lvl3pPr marL="231775" indent="-231775">
              <a:defRPr b="1"/>
            </a:lvl3pPr>
            <a:lvl4pPr marL="465138" indent="-230188">
              <a:defRPr b="1"/>
            </a:lvl4pPr>
            <a:lvl5pPr>
              <a:defRPr b="1"/>
            </a:lvl5pPr>
          </a:lstStyle>
          <a:p>
            <a:pPr lvl="0"/>
            <a:r>
              <a:rPr lang="en-US"/>
              <a:t>##</a:t>
            </a:r>
            <a:endParaRPr lang="en-US" dirty="0"/>
          </a:p>
        </p:txBody>
      </p:sp>
      <p:sp>
        <p:nvSpPr>
          <p:cNvPr id="15"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6" name="Subtitle 2"/>
          <p:cNvSpPr>
            <a:spLocks noGrp="1"/>
          </p:cNvSpPr>
          <p:nvPr>
            <p:ph type="subTitle" idx="22" hasCustomPrompt="1"/>
          </p:nvPr>
        </p:nvSpPr>
        <p:spPr>
          <a:xfrm>
            <a:off x="456063" y="880004"/>
            <a:ext cx="11279873" cy="274600"/>
          </a:xfrm>
        </p:spPr>
        <p:txBody>
          <a:bodyPr tIns="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ats and Supporting Text - Dark">
    <p:bg>
      <p:bgRef idx="1001">
        <a:schemeClr val="bg2"/>
      </p:bgRef>
    </p:bg>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455613" y="3913372"/>
            <a:ext cx="1909762" cy="1770580"/>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a:p>
            <a:pPr lvl="1"/>
            <a:r>
              <a:rPr lang="en-US" dirty="0"/>
              <a:t>Second level</a:t>
            </a:r>
          </a:p>
        </p:txBody>
      </p:sp>
      <p:sp>
        <p:nvSpPr>
          <p:cNvPr id="60" name="Text Placeholder 58"/>
          <p:cNvSpPr>
            <a:spLocks noGrp="1"/>
          </p:cNvSpPr>
          <p:nvPr>
            <p:ph type="body" sz="quarter" idx="13" hasCustomPrompt="1"/>
          </p:nvPr>
        </p:nvSpPr>
        <p:spPr>
          <a:xfrm>
            <a:off x="2798254" y="3913372"/>
            <a:ext cx="1909762" cy="1770580"/>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a:p>
            <a:pPr lvl="1"/>
            <a:r>
              <a:rPr lang="en-US" dirty="0"/>
              <a:t>Second level</a:t>
            </a:r>
          </a:p>
        </p:txBody>
      </p:sp>
      <p:sp>
        <p:nvSpPr>
          <p:cNvPr id="61" name="Text Placeholder 58"/>
          <p:cNvSpPr>
            <a:spLocks noGrp="1"/>
          </p:cNvSpPr>
          <p:nvPr>
            <p:ph type="body" sz="quarter" idx="14" hasCustomPrompt="1"/>
          </p:nvPr>
        </p:nvSpPr>
        <p:spPr>
          <a:xfrm>
            <a:off x="5140894" y="3913372"/>
            <a:ext cx="1909762" cy="1770580"/>
          </a:xfrm>
        </p:spPr>
        <p:txBody>
          <a:bodyPr/>
          <a:lstStyle>
            <a:lvl1pPr marL="0" indent="1588" algn="ctr">
              <a:buFont typeface="Arial" panose="020B0604020202020204" pitchFamily="34" charset="0"/>
              <a:buChar char="​"/>
              <a:defRPr/>
            </a:lvl1pPr>
            <a:lvl2pPr marL="231775" indent="-231775">
              <a:defRPr/>
            </a:lvl2pPr>
            <a:lvl3pPr marL="233363" indent="0">
              <a:buNone/>
              <a:defRPr/>
            </a:lvl3pPr>
            <a:lvl4pPr marL="739775" indent="-230188">
              <a:defRPr/>
            </a:lvl4pPr>
          </a:lstStyle>
          <a:p>
            <a:pPr lvl="0"/>
            <a:r>
              <a:rPr lang="en-US" dirty="0"/>
              <a:t>Click to edit Master text styles</a:t>
            </a:r>
          </a:p>
          <a:p>
            <a:pPr lvl="1"/>
            <a:r>
              <a:rPr lang="en-US" dirty="0"/>
              <a:t>Second level</a:t>
            </a:r>
          </a:p>
        </p:txBody>
      </p:sp>
      <p:sp>
        <p:nvSpPr>
          <p:cNvPr id="62" name="Text Placeholder 58"/>
          <p:cNvSpPr>
            <a:spLocks noGrp="1"/>
          </p:cNvSpPr>
          <p:nvPr>
            <p:ph type="body" sz="quarter" idx="15" hasCustomPrompt="1"/>
          </p:nvPr>
        </p:nvSpPr>
        <p:spPr>
          <a:xfrm>
            <a:off x="7483535" y="3913372"/>
            <a:ext cx="1909762" cy="1770580"/>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a:p>
            <a:pPr lvl="1"/>
            <a:r>
              <a:rPr lang="en-US" dirty="0"/>
              <a:t>Second level</a:t>
            </a:r>
          </a:p>
        </p:txBody>
      </p:sp>
      <p:sp>
        <p:nvSpPr>
          <p:cNvPr id="63" name="Text Placeholder 58"/>
          <p:cNvSpPr>
            <a:spLocks noGrp="1"/>
          </p:cNvSpPr>
          <p:nvPr>
            <p:ph type="body" sz="quarter" idx="16" hasCustomPrompt="1"/>
          </p:nvPr>
        </p:nvSpPr>
        <p:spPr>
          <a:xfrm>
            <a:off x="9826175" y="3913372"/>
            <a:ext cx="1909762" cy="1770580"/>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a:p>
            <a:pPr lvl="1"/>
            <a:r>
              <a:rPr lang="en-US" dirty="0"/>
              <a:t>Second level</a:t>
            </a:r>
          </a:p>
        </p:txBody>
      </p:sp>
      <p:pic>
        <p:nvPicPr>
          <p:cNvPr id="16" name="Picture 15"/>
          <p:cNvPicPr>
            <a:picLocks/>
          </p:cNvPicPr>
          <p:nvPr/>
        </p:nvPicPr>
        <p:blipFill>
          <a:blip r:embed="rId2"/>
          <a:stretch>
            <a:fillRect/>
          </a:stretch>
        </p:blipFill>
        <p:spPr>
          <a:xfrm>
            <a:off x="9746234" y="6365174"/>
            <a:ext cx="2139696" cy="301752"/>
          </a:xfrm>
          <a:prstGeom prst="rect">
            <a:avLst/>
          </a:prstGeom>
        </p:spPr>
      </p:pic>
      <p:sp>
        <p:nvSpPr>
          <p:cNvPr id="17"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8" name="Subtitle 2"/>
          <p:cNvSpPr>
            <a:spLocks noGrp="1"/>
          </p:cNvSpPr>
          <p:nvPr>
            <p:ph type="subTitle" idx="22" hasCustomPrompt="1"/>
          </p:nvPr>
        </p:nvSpPr>
        <p:spPr>
          <a:xfrm>
            <a:off x="456063" y="880004"/>
            <a:ext cx="11279873" cy="27460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
        <p:nvSpPr>
          <p:cNvPr id="23" name="Text Placeholder 64"/>
          <p:cNvSpPr>
            <a:spLocks noGrp="1" noChangeAspect="1"/>
          </p:cNvSpPr>
          <p:nvPr>
            <p:ph type="body" sz="quarter" idx="17" hasCustomPrompt="1"/>
          </p:nvPr>
        </p:nvSpPr>
        <p:spPr>
          <a:xfrm>
            <a:off x="456063" y="1874679"/>
            <a:ext cx="1909762" cy="1906739"/>
          </a:xfrm>
          <a:prstGeom prst="ellipse">
            <a:avLst/>
          </a:prstGeom>
          <a:solidFill>
            <a:schemeClr val="accent1"/>
          </a:solidFill>
        </p:spPr>
        <p:txBody>
          <a:bodyPr wrap="none" tIns="0" bIns="0" anchor="ctr"/>
          <a:lstStyle>
            <a:lvl1pPr marL="0" indent="1588" algn="ctr">
              <a:buFont typeface="Arial" panose="020B0604020202020204" pitchFamily="34" charset="0"/>
              <a:buChar char="​"/>
              <a:defRPr sz="4400" b="1">
                <a:solidFill>
                  <a:srgbClr val="FFFFFF"/>
                </a:solidFill>
              </a:defRPr>
            </a:lvl1pPr>
            <a:lvl2pPr marL="1588" indent="-1588">
              <a:buFont typeface="Arial" panose="020B0604020202020204" pitchFamily="34" charset="0"/>
              <a:buChar char="​"/>
              <a:defRPr b="1"/>
            </a:lvl2pPr>
            <a:lvl3pPr marL="231775" indent="-231775">
              <a:defRPr b="1"/>
            </a:lvl3pPr>
            <a:lvl4pPr marL="465138" indent="-230188">
              <a:defRPr b="1"/>
            </a:lvl4pPr>
            <a:lvl5pPr>
              <a:defRPr b="1"/>
            </a:lvl5pPr>
          </a:lstStyle>
          <a:p>
            <a:pPr lvl="0"/>
            <a:r>
              <a:rPr lang="en-US" dirty="0"/>
              <a:t>##</a:t>
            </a:r>
          </a:p>
        </p:txBody>
      </p:sp>
      <p:sp>
        <p:nvSpPr>
          <p:cNvPr id="24" name="Text Placeholder 64"/>
          <p:cNvSpPr>
            <a:spLocks noGrp="1" noChangeAspect="1"/>
          </p:cNvSpPr>
          <p:nvPr>
            <p:ph type="body" sz="quarter" idx="18" hasCustomPrompt="1"/>
          </p:nvPr>
        </p:nvSpPr>
        <p:spPr>
          <a:xfrm>
            <a:off x="2798591" y="1874679"/>
            <a:ext cx="1909762" cy="1906739"/>
          </a:xfrm>
          <a:prstGeom prst="ellipse">
            <a:avLst/>
          </a:prstGeom>
          <a:solidFill>
            <a:schemeClr val="accent1"/>
          </a:solidFill>
          <a:ln>
            <a:noFill/>
          </a:ln>
        </p:spPr>
        <p:txBody>
          <a:bodyPr wrap="none" tIns="0" bIns="0" anchor="ctr"/>
          <a:lstStyle>
            <a:lvl1pPr marL="0" indent="1588" algn="ctr">
              <a:buFont typeface="Arial" panose="020B0604020202020204" pitchFamily="34" charset="0"/>
              <a:buChar char="​"/>
              <a:defRPr sz="4400" b="1">
                <a:solidFill>
                  <a:srgbClr val="FFFFFF"/>
                </a:solidFill>
              </a:defRPr>
            </a:lvl1pPr>
            <a:lvl2pPr marL="1588" indent="-1588">
              <a:buFont typeface="Arial" panose="020B0604020202020204" pitchFamily="34" charset="0"/>
              <a:buChar char="​"/>
              <a:defRPr b="1"/>
            </a:lvl2pPr>
            <a:lvl3pPr marL="231775" indent="-231775">
              <a:defRPr b="1"/>
            </a:lvl3pPr>
            <a:lvl4pPr marL="465138" indent="-230188">
              <a:defRPr b="1"/>
            </a:lvl4pPr>
            <a:lvl5pPr>
              <a:defRPr b="1"/>
            </a:lvl5pPr>
          </a:lstStyle>
          <a:p>
            <a:pPr lvl="0"/>
            <a:r>
              <a:rPr lang="en-US" dirty="0"/>
              <a:t>##</a:t>
            </a:r>
          </a:p>
        </p:txBody>
      </p:sp>
      <p:sp>
        <p:nvSpPr>
          <p:cNvPr id="25" name="Text Placeholder 64"/>
          <p:cNvSpPr>
            <a:spLocks noGrp="1" noChangeAspect="1"/>
          </p:cNvSpPr>
          <p:nvPr>
            <p:ph type="body" sz="quarter" idx="19" hasCustomPrompt="1"/>
          </p:nvPr>
        </p:nvSpPr>
        <p:spPr>
          <a:xfrm>
            <a:off x="5141119" y="1874679"/>
            <a:ext cx="1909762" cy="1906739"/>
          </a:xfrm>
          <a:prstGeom prst="ellipse">
            <a:avLst/>
          </a:prstGeom>
          <a:solidFill>
            <a:schemeClr val="accent1"/>
          </a:solidFill>
        </p:spPr>
        <p:txBody>
          <a:bodyPr wrap="none" tIns="0" bIns="0" anchor="ctr"/>
          <a:lstStyle>
            <a:lvl1pPr marL="0" indent="1588" algn="ctr">
              <a:buFont typeface="Arial" panose="020B0604020202020204" pitchFamily="34" charset="0"/>
              <a:buChar char="​"/>
              <a:defRPr sz="4400" b="1">
                <a:solidFill>
                  <a:srgbClr val="FFFFFF"/>
                </a:solidFill>
              </a:defRPr>
            </a:lvl1pPr>
            <a:lvl2pPr marL="1588" indent="-1588">
              <a:buFont typeface="Arial" panose="020B0604020202020204" pitchFamily="34" charset="0"/>
              <a:buChar char="​"/>
              <a:defRPr b="1"/>
            </a:lvl2pPr>
            <a:lvl3pPr marL="231775" indent="-231775">
              <a:defRPr b="1"/>
            </a:lvl3pPr>
            <a:lvl4pPr marL="465138" indent="-230188">
              <a:defRPr b="1"/>
            </a:lvl4pPr>
            <a:lvl5pPr>
              <a:defRPr b="1"/>
            </a:lvl5pPr>
          </a:lstStyle>
          <a:p>
            <a:pPr lvl="0"/>
            <a:r>
              <a:rPr lang="en-US"/>
              <a:t>##</a:t>
            </a:r>
            <a:endParaRPr lang="en-US" dirty="0"/>
          </a:p>
        </p:txBody>
      </p:sp>
      <p:sp>
        <p:nvSpPr>
          <p:cNvPr id="26" name="Text Placeholder 64"/>
          <p:cNvSpPr>
            <a:spLocks noGrp="1" noChangeAspect="1"/>
          </p:cNvSpPr>
          <p:nvPr>
            <p:ph type="body" sz="quarter" idx="20" hasCustomPrompt="1"/>
          </p:nvPr>
        </p:nvSpPr>
        <p:spPr>
          <a:xfrm>
            <a:off x="7483647" y="1874679"/>
            <a:ext cx="1909762" cy="1906739"/>
          </a:xfrm>
          <a:prstGeom prst="ellipse">
            <a:avLst/>
          </a:prstGeom>
          <a:solidFill>
            <a:schemeClr val="accent1"/>
          </a:solidFill>
        </p:spPr>
        <p:txBody>
          <a:bodyPr wrap="none" tIns="0" bIns="0" anchor="ctr"/>
          <a:lstStyle>
            <a:lvl1pPr marL="0" indent="1588" algn="ctr">
              <a:buFont typeface="Arial" panose="020B0604020202020204" pitchFamily="34" charset="0"/>
              <a:buChar char="​"/>
              <a:defRPr sz="4400" b="1">
                <a:solidFill>
                  <a:srgbClr val="FFFFFF"/>
                </a:solidFill>
              </a:defRPr>
            </a:lvl1pPr>
            <a:lvl2pPr marL="1588" indent="-1588">
              <a:buFont typeface="Arial" panose="020B0604020202020204" pitchFamily="34" charset="0"/>
              <a:buChar char="​"/>
              <a:defRPr b="1"/>
            </a:lvl2pPr>
            <a:lvl3pPr marL="231775" indent="-231775">
              <a:defRPr b="1"/>
            </a:lvl3pPr>
            <a:lvl4pPr marL="465138" indent="-230188">
              <a:defRPr b="1"/>
            </a:lvl4pPr>
            <a:lvl5pPr>
              <a:defRPr b="1"/>
            </a:lvl5pPr>
          </a:lstStyle>
          <a:p>
            <a:pPr lvl="0"/>
            <a:r>
              <a:rPr lang="en-US"/>
              <a:t>##</a:t>
            </a:r>
            <a:endParaRPr lang="en-US" dirty="0"/>
          </a:p>
        </p:txBody>
      </p:sp>
      <p:sp>
        <p:nvSpPr>
          <p:cNvPr id="27" name="Text Placeholder 64"/>
          <p:cNvSpPr>
            <a:spLocks noGrp="1" noChangeAspect="1"/>
          </p:cNvSpPr>
          <p:nvPr>
            <p:ph type="body" sz="quarter" idx="21" hasCustomPrompt="1"/>
          </p:nvPr>
        </p:nvSpPr>
        <p:spPr>
          <a:xfrm>
            <a:off x="9826175" y="1874679"/>
            <a:ext cx="1909762" cy="1906739"/>
          </a:xfrm>
          <a:prstGeom prst="ellipse">
            <a:avLst/>
          </a:prstGeom>
          <a:solidFill>
            <a:schemeClr val="accent1"/>
          </a:solidFill>
        </p:spPr>
        <p:txBody>
          <a:bodyPr wrap="none" tIns="0" bIns="0" anchor="ctr"/>
          <a:lstStyle>
            <a:lvl1pPr marL="0" indent="1588" algn="ctr">
              <a:buFont typeface="Arial" panose="020B0604020202020204" pitchFamily="34" charset="0"/>
              <a:buChar char="​"/>
              <a:defRPr sz="4400" b="1">
                <a:solidFill>
                  <a:srgbClr val="FFFFFF"/>
                </a:solidFill>
              </a:defRPr>
            </a:lvl1pPr>
            <a:lvl2pPr marL="1588" indent="-1588">
              <a:buFont typeface="Arial" panose="020B0604020202020204" pitchFamily="34" charset="0"/>
              <a:buChar char="​"/>
              <a:defRPr b="1"/>
            </a:lvl2pPr>
            <a:lvl3pPr marL="231775" indent="-231775">
              <a:defRPr b="1"/>
            </a:lvl3pPr>
            <a:lvl4pPr marL="465138" indent="-230188">
              <a:defRPr b="1"/>
            </a:lvl4pPr>
            <a:lvl5pPr>
              <a:defRPr b="1"/>
            </a:lvl5pPr>
          </a:lstStyle>
          <a:p>
            <a:pPr lvl="0"/>
            <a:r>
              <a:rPr lang="en-US"/>
              <a:t>##</a:t>
            </a:r>
            <a:endParaRPr lang="en-US" dirty="0"/>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Icons and Supporting Text">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452243" y="4104635"/>
            <a:ext cx="3644826" cy="1567742"/>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0" name="Text Placeholder 58"/>
          <p:cNvSpPr>
            <a:spLocks noGrp="1"/>
          </p:cNvSpPr>
          <p:nvPr>
            <p:ph type="body" sz="quarter" idx="13" hasCustomPrompt="1"/>
          </p:nvPr>
        </p:nvSpPr>
        <p:spPr>
          <a:xfrm>
            <a:off x="4274418" y="4104635"/>
            <a:ext cx="3641005" cy="1567742"/>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1" name="Text Placeholder 58"/>
          <p:cNvSpPr>
            <a:spLocks noGrp="1"/>
          </p:cNvSpPr>
          <p:nvPr>
            <p:ph type="body" sz="quarter" idx="14" hasCustomPrompt="1"/>
          </p:nvPr>
        </p:nvSpPr>
        <p:spPr>
          <a:xfrm>
            <a:off x="8092773" y="4104635"/>
            <a:ext cx="3637189" cy="1567742"/>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2" name="Oval 1"/>
          <p:cNvSpPr/>
          <p:nvPr/>
        </p:nvSpPr>
        <p:spPr bwMode="gray">
          <a:xfrm>
            <a:off x="1261968" y="1858238"/>
            <a:ext cx="2029195" cy="2029195"/>
          </a:xfrm>
          <a:prstGeom prst="ellipse">
            <a:avLst/>
          </a:prstGeom>
          <a:solidFill>
            <a:schemeClr val="accent1"/>
          </a:solidFill>
          <a:ln>
            <a:noFill/>
          </a:ln>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71" name="Oval 70"/>
          <p:cNvSpPr/>
          <p:nvPr/>
        </p:nvSpPr>
        <p:spPr bwMode="gray">
          <a:xfrm>
            <a:off x="5051658" y="1858238"/>
            <a:ext cx="2029195" cy="2029195"/>
          </a:xfrm>
          <a:prstGeom prst="ellipse">
            <a:avLst/>
          </a:prstGeom>
          <a:solidFill>
            <a:schemeClr val="accent1"/>
          </a:solidFill>
          <a:ln>
            <a:noFill/>
          </a:ln>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72" name="Oval 71"/>
          <p:cNvSpPr/>
          <p:nvPr/>
        </p:nvSpPr>
        <p:spPr bwMode="gray">
          <a:xfrm>
            <a:off x="8899268" y="1858238"/>
            <a:ext cx="2029195" cy="2029195"/>
          </a:xfrm>
          <a:prstGeom prst="ellipse">
            <a:avLst/>
          </a:prstGeom>
          <a:solidFill>
            <a:schemeClr val="accent1"/>
          </a:solidFill>
          <a:ln>
            <a:noFill/>
          </a:ln>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11"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2" name="Subtitle 2"/>
          <p:cNvSpPr>
            <a:spLocks noGrp="1"/>
          </p:cNvSpPr>
          <p:nvPr>
            <p:ph type="subTitle" idx="15" hasCustomPrompt="1"/>
          </p:nvPr>
        </p:nvSpPr>
        <p:spPr>
          <a:xfrm>
            <a:off x="456063" y="880004"/>
            <a:ext cx="11279873" cy="274600"/>
          </a:xfrm>
        </p:spPr>
        <p:txBody>
          <a:bodyPr tIns="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Icons and Supporting Text - Dark">
    <p:bg>
      <p:bgRef idx="1001">
        <a:schemeClr val="bg2"/>
      </p:bgRef>
    </p:bg>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452243" y="4104635"/>
            <a:ext cx="3644826" cy="1567742"/>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0" name="Text Placeholder 58"/>
          <p:cNvSpPr>
            <a:spLocks noGrp="1"/>
          </p:cNvSpPr>
          <p:nvPr>
            <p:ph type="body" sz="quarter" idx="13" hasCustomPrompt="1"/>
          </p:nvPr>
        </p:nvSpPr>
        <p:spPr>
          <a:xfrm>
            <a:off x="4274418" y="4104635"/>
            <a:ext cx="3641005" cy="1567742"/>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1" name="Text Placeholder 58"/>
          <p:cNvSpPr>
            <a:spLocks noGrp="1"/>
          </p:cNvSpPr>
          <p:nvPr>
            <p:ph type="body" sz="quarter" idx="14" hasCustomPrompt="1"/>
          </p:nvPr>
        </p:nvSpPr>
        <p:spPr>
          <a:xfrm>
            <a:off x="8092773" y="4104635"/>
            <a:ext cx="3637189" cy="1567742"/>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2" name="Oval 1"/>
          <p:cNvSpPr/>
          <p:nvPr/>
        </p:nvSpPr>
        <p:spPr bwMode="gray">
          <a:xfrm>
            <a:off x="1261968" y="1858238"/>
            <a:ext cx="2029195" cy="2029195"/>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71" name="Oval 70"/>
          <p:cNvSpPr/>
          <p:nvPr/>
        </p:nvSpPr>
        <p:spPr bwMode="gray">
          <a:xfrm>
            <a:off x="5051658" y="1858238"/>
            <a:ext cx="2029195" cy="2029195"/>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72" name="Oval 71"/>
          <p:cNvSpPr/>
          <p:nvPr/>
        </p:nvSpPr>
        <p:spPr bwMode="gray">
          <a:xfrm>
            <a:off x="8899268" y="1858238"/>
            <a:ext cx="2029195" cy="2029195"/>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13"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4" name="Subtitle 2"/>
          <p:cNvSpPr>
            <a:spLocks noGrp="1"/>
          </p:cNvSpPr>
          <p:nvPr>
            <p:ph type="subTitle" idx="15" hasCustomPrompt="1"/>
          </p:nvPr>
        </p:nvSpPr>
        <p:spPr>
          <a:xfrm>
            <a:off x="456063" y="880004"/>
            <a:ext cx="11279873" cy="27460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pic>
        <p:nvPicPr>
          <p:cNvPr id="11" name="Picture 10"/>
          <p:cNvPicPr>
            <a:picLocks/>
          </p:cNvPicPr>
          <p:nvPr/>
        </p:nvPicPr>
        <p:blipFill>
          <a:blip r:embed="rId2"/>
          <a:stretch>
            <a:fillRect/>
          </a:stretch>
        </p:blipFill>
        <p:spPr>
          <a:xfrm>
            <a:off x="9746234" y="6365174"/>
            <a:ext cx="2139696" cy="301752"/>
          </a:xfrm>
          <a:prstGeom prst="rect">
            <a:avLst/>
          </a:prstGeom>
        </p:spPr>
      </p:pic>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2" name="Content Placeholder 21"/>
          <p:cNvSpPr>
            <a:spLocks noGrp="1"/>
          </p:cNvSpPr>
          <p:nvPr>
            <p:ph sz="quarter" idx="10"/>
          </p:nvPr>
        </p:nvSpPr>
        <p:spPr>
          <a:xfrm>
            <a:off x="456063" y="1280629"/>
            <a:ext cx="11279872" cy="46232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6" name="Subtitle 2"/>
          <p:cNvSpPr>
            <a:spLocks noGrp="1"/>
          </p:cNvSpPr>
          <p:nvPr>
            <p:ph type="subTitle" idx="12" hasCustomPrompt="1"/>
          </p:nvPr>
        </p:nvSpPr>
        <p:spPr>
          <a:xfrm>
            <a:off x="456063" y="880004"/>
            <a:ext cx="11279873" cy="274600"/>
          </a:xfrm>
        </p:spPr>
        <p:txBody>
          <a:bodyPr tIns="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 Icons and Supporting Text">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452243" y="4104633"/>
            <a:ext cx="2686416" cy="156774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0" name="Text Placeholder 58"/>
          <p:cNvSpPr>
            <a:spLocks noGrp="1"/>
          </p:cNvSpPr>
          <p:nvPr>
            <p:ph type="body" sz="quarter" idx="13" hasCustomPrompt="1"/>
          </p:nvPr>
        </p:nvSpPr>
        <p:spPr>
          <a:xfrm>
            <a:off x="3316009" y="4104633"/>
            <a:ext cx="2690237" cy="156774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1" name="Text Placeholder 58"/>
          <p:cNvSpPr>
            <a:spLocks noGrp="1"/>
          </p:cNvSpPr>
          <p:nvPr>
            <p:ph type="body" sz="quarter" idx="14" hasCustomPrompt="1"/>
          </p:nvPr>
        </p:nvSpPr>
        <p:spPr>
          <a:xfrm>
            <a:off x="6187414" y="4104633"/>
            <a:ext cx="2682599" cy="1567744"/>
          </a:xfrm>
        </p:spPr>
        <p:txBody>
          <a:bodyPr/>
          <a:lstStyle>
            <a:lvl1pPr marL="0" indent="1588" algn="ctr">
              <a:buFont typeface="Arial" panose="020B0604020202020204" pitchFamily="34" charset="0"/>
              <a:buChar char="​"/>
              <a:defRPr/>
            </a:lvl1pPr>
            <a:lvl2pPr marL="0" indent="0">
              <a:buNone/>
              <a:defRPr/>
            </a:lvl2pPr>
            <a:lvl3pPr marL="465138" indent="-231775">
              <a:defRPr/>
            </a:lvl3pPr>
            <a:lvl4pPr marL="739775" indent="-230188">
              <a:defRPr/>
            </a:lvl4pPr>
          </a:lstStyle>
          <a:p>
            <a:pPr lvl="0"/>
            <a:r>
              <a:rPr lang="en-US" dirty="0"/>
              <a:t>Click to edit Master text styles</a:t>
            </a:r>
          </a:p>
        </p:txBody>
      </p:sp>
      <p:sp>
        <p:nvSpPr>
          <p:cNvPr id="2" name="Oval 1"/>
          <p:cNvSpPr/>
          <p:nvPr/>
        </p:nvSpPr>
        <p:spPr bwMode="gray">
          <a:xfrm>
            <a:off x="780854" y="1870107"/>
            <a:ext cx="2029195" cy="2029195"/>
          </a:xfrm>
          <a:prstGeom prst="ellipse">
            <a:avLst/>
          </a:prstGeom>
          <a:solidFill>
            <a:schemeClr val="accent1"/>
          </a:solidFill>
          <a:ln>
            <a:noFill/>
          </a:ln>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71" name="Oval 70"/>
          <p:cNvSpPr/>
          <p:nvPr/>
        </p:nvSpPr>
        <p:spPr bwMode="gray">
          <a:xfrm>
            <a:off x="3646530" y="1870107"/>
            <a:ext cx="2029195" cy="2029195"/>
          </a:xfrm>
          <a:prstGeom prst="ellipse">
            <a:avLst/>
          </a:prstGeom>
          <a:solidFill>
            <a:schemeClr val="accent1"/>
          </a:solidFill>
          <a:ln>
            <a:noFill/>
          </a:ln>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63" name="Text Placeholder 58"/>
          <p:cNvSpPr>
            <a:spLocks noGrp="1"/>
          </p:cNvSpPr>
          <p:nvPr>
            <p:ph type="body" sz="quarter" idx="15" hasCustomPrompt="1"/>
          </p:nvPr>
        </p:nvSpPr>
        <p:spPr>
          <a:xfrm>
            <a:off x="9047362" y="4104633"/>
            <a:ext cx="2682599" cy="156774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5" name="Oval 64"/>
          <p:cNvSpPr/>
          <p:nvPr/>
        </p:nvSpPr>
        <p:spPr bwMode="gray">
          <a:xfrm>
            <a:off x="6514116" y="1870107"/>
            <a:ext cx="2029195" cy="2029195"/>
          </a:xfrm>
          <a:prstGeom prst="ellipse">
            <a:avLst/>
          </a:prstGeom>
          <a:solidFill>
            <a:schemeClr val="accent1"/>
          </a:solidFill>
          <a:ln>
            <a:noFill/>
          </a:ln>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68" name="Oval 67"/>
          <p:cNvSpPr/>
          <p:nvPr/>
        </p:nvSpPr>
        <p:spPr bwMode="gray">
          <a:xfrm>
            <a:off x="9374064" y="1870107"/>
            <a:ext cx="2029195" cy="2029195"/>
          </a:xfrm>
          <a:prstGeom prst="ellipse">
            <a:avLst/>
          </a:prstGeom>
          <a:solidFill>
            <a:schemeClr val="accent1"/>
          </a:solidFill>
          <a:ln>
            <a:noFill/>
          </a:ln>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13"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4" name="Subtitle 2"/>
          <p:cNvSpPr>
            <a:spLocks noGrp="1"/>
          </p:cNvSpPr>
          <p:nvPr>
            <p:ph type="subTitle" idx="16" hasCustomPrompt="1"/>
          </p:nvPr>
        </p:nvSpPr>
        <p:spPr>
          <a:xfrm>
            <a:off x="456063" y="880004"/>
            <a:ext cx="11279873" cy="274600"/>
          </a:xfrm>
        </p:spPr>
        <p:txBody>
          <a:bodyPr tIns="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 Icons and Supporting Text - Dark">
    <p:bg>
      <p:bgRef idx="1001">
        <a:schemeClr val="bg2"/>
      </p:bgRef>
    </p:bg>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452243" y="4104633"/>
            <a:ext cx="2686416" cy="156774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0" name="Text Placeholder 58"/>
          <p:cNvSpPr>
            <a:spLocks noGrp="1"/>
          </p:cNvSpPr>
          <p:nvPr>
            <p:ph type="body" sz="quarter" idx="13" hasCustomPrompt="1"/>
          </p:nvPr>
        </p:nvSpPr>
        <p:spPr>
          <a:xfrm>
            <a:off x="3316009" y="4104633"/>
            <a:ext cx="2690237" cy="1567744"/>
          </a:xfrm>
        </p:spPr>
        <p:txBody>
          <a:bodyPr/>
          <a:lstStyle>
            <a:lvl1pPr marL="0" indent="1588" algn="ctr">
              <a:buFont typeface="Arial" panose="020B0604020202020204" pitchFamily="34" charset="0"/>
              <a:buChar char="​"/>
              <a:defRPr/>
            </a:lvl1pPr>
            <a:lvl2pPr marL="0" indent="0">
              <a:buNone/>
              <a:defRPr/>
            </a:lvl2pPr>
            <a:lvl3pPr marL="465138" indent="-231775">
              <a:defRPr/>
            </a:lvl3pPr>
            <a:lvl4pPr marL="739775" indent="-230188">
              <a:defRPr/>
            </a:lvl4pPr>
          </a:lstStyle>
          <a:p>
            <a:pPr lvl="0"/>
            <a:r>
              <a:rPr lang="en-US" dirty="0"/>
              <a:t>Click to edit Master text styles</a:t>
            </a:r>
          </a:p>
        </p:txBody>
      </p:sp>
      <p:sp>
        <p:nvSpPr>
          <p:cNvPr id="61" name="Text Placeholder 58"/>
          <p:cNvSpPr>
            <a:spLocks noGrp="1"/>
          </p:cNvSpPr>
          <p:nvPr>
            <p:ph type="body" sz="quarter" idx="14" hasCustomPrompt="1"/>
          </p:nvPr>
        </p:nvSpPr>
        <p:spPr>
          <a:xfrm>
            <a:off x="6187414" y="4104633"/>
            <a:ext cx="2682599" cy="156774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2" name="Oval 1"/>
          <p:cNvSpPr/>
          <p:nvPr/>
        </p:nvSpPr>
        <p:spPr bwMode="gray">
          <a:xfrm>
            <a:off x="780854" y="1870107"/>
            <a:ext cx="2029195" cy="2029195"/>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71" name="Oval 70"/>
          <p:cNvSpPr/>
          <p:nvPr/>
        </p:nvSpPr>
        <p:spPr bwMode="gray">
          <a:xfrm>
            <a:off x="3646530" y="1870107"/>
            <a:ext cx="2029195" cy="2029195"/>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63" name="Text Placeholder 58"/>
          <p:cNvSpPr>
            <a:spLocks noGrp="1"/>
          </p:cNvSpPr>
          <p:nvPr>
            <p:ph type="body" sz="quarter" idx="15" hasCustomPrompt="1"/>
          </p:nvPr>
        </p:nvSpPr>
        <p:spPr>
          <a:xfrm>
            <a:off x="9047362" y="4104633"/>
            <a:ext cx="2682599" cy="1567744"/>
          </a:xfrm>
        </p:spPr>
        <p:txBody>
          <a:bodyPr/>
          <a:lstStyle>
            <a:lvl1pPr marL="0" indent="1588" algn="ctr">
              <a:buFont typeface="Arial" panose="020B0604020202020204" pitchFamily="34" charset="0"/>
              <a:buChar char="​"/>
              <a:defRPr/>
            </a:lvl1pPr>
            <a:lvl2pPr marL="0" indent="0">
              <a:buNone/>
              <a:defRPr/>
            </a:lvl2pPr>
            <a:lvl3pPr marL="465138" indent="-231775">
              <a:defRPr/>
            </a:lvl3pPr>
            <a:lvl4pPr marL="739775" indent="-230188">
              <a:defRPr/>
            </a:lvl4pPr>
          </a:lstStyle>
          <a:p>
            <a:pPr lvl="0"/>
            <a:r>
              <a:rPr lang="en-US" dirty="0"/>
              <a:t>Click to edit Master text styles</a:t>
            </a:r>
          </a:p>
        </p:txBody>
      </p:sp>
      <p:sp>
        <p:nvSpPr>
          <p:cNvPr id="65" name="Oval 64"/>
          <p:cNvSpPr/>
          <p:nvPr/>
        </p:nvSpPr>
        <p:spPr bwMode="gray">
          <a:xfrm>
            <a:off x="6514116" y="1870107"/>
            <a:ext cx="2029195" cy="2029195"/>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68" name="Oval 67"/>
          <p:cNvSpPr/>
          <p:nvPr/>
        </p:nvSpPr>
        <p:spPr bwMode="gray">
          <a:xfrm>
            <a:off x="9374064" y="1870107"/>
            <a:ext cx="2029195" cy="2029195"/>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pic>
        <p:nvPicPr>
          <p:cNvPr id="14" name="Picture 13"/>
          <p:cNvPicPr>
            <a:picLocks/>
          </p:cNvPicPr>
          <p:nvPr/>
        </p:nvPicPr>
        <p:blipFill>
          <a:blip r:embed="rId2"/>
          <a:stretch>
            <a:fillRect/>
          </a:stretch>
        </p:blipFill>
        <p:spPr>
          <a:xfrm>
            <a:off x="9746234" y="6365174"/>
            <a:ext cx="2139696" cy="301752"/>
          </a:xfrm>
          <a:prstGeom prst="rect">
            <a:avLst/>
          </a:prstGeom>
        </p:spPr>
      </p:pic>
      <p:sp>
        <p:nvSpPr>
          <p:cNvPr id="15"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6" name="Subtitle 2"/>
          <p:cNvSpPr>
            <a:spLocks noGrp="1"/>
          </p:cNvSpPr>
          <p:nvPr>
            <p:ph type="subTitle" idx="16" hasCustomPrompt="1"/>
          </p:nvPr>
        </p:nvSpPr>
        <p:spPr>
          <a:xfrm>
            <a:off x="456063" y="880004"/>
            <a:ext cx="11279873" cy="274600"/>
          </a:xfrm>
          <a:solidFill>
            <a:schemeClr val="bg1"/>
          </a:solidFill>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5 Icons and Supporting Text">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459965" y="3886273"/>
            <a:ext cx="1909762" cy="178610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0" name="Text Placeholder 58"/>
          <p:cNvSpPr>
            <a:spLocks noGrp="1"/>
          </p:cNvSpPr>
          <p:nvPr>
            <p:ph type="body" sz="quarter" idx="13" hasCustomPrompt="1"/>
          </p:nvPr>
        </p:nvSpPr>
        <p:spPr>
          <a:xfrm>
            <a:off x="2798254" y="3886273"/>
            <a:ext cx="1909762" cy="178610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1" name="Text Placeholder 58"/>
          <p:cNvSpPr>
            <a:spLocks noGrp="1"/>
          </p:cNvSpPr>
          <p:nvPr>
            <p:ph type="body" sz="quarter" idx="14" hasCustomPrompt="1"/>
          </p:nvPr>
        </p:nvSpPr>
        <p:spPr>
          <a:xfrm>
            <a:off x="5141118" y="3886273"/>
            <a:ext cx="1909762" cy="178610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2" name="Text Placeholder 58"/>
          <p:cNvSpPr>
            <a:spLocks noGrp="1"/>
          </p:cNvSpPr>
          <p:nvPr>
            <p:ph type="body" sz="quarter" idx="15" hasCustomPrompt="1"/>
          </p:nvPr>
        </p:nvSpPr>
        <p:spPr>
          <a:xfrm>
            <a:off x="7483535" y="3886273"/>
            <a:ext cx="1909762" cy="178610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3" name="Text Placeholder 58"/>
          <p:cNvSpPr>
            <a:spLocks noGrp="1"/>
          </p:cNvSpPr>
          <p:nvPr>
            <p:ph type="body" sz="quarter" idx="16" hasCustomPrompt="1"/>
          </p:nvPr>
        </p:nvSpPr>
        <p:spPr>
          <a:xfrm>
            <a:off x="9834747" y="3886273"/>
            <a:ext cx="1909762" cy="178610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72" name="Oval 71"/>
          <p:cNvSpPr/>
          <p:nvPr/>
        </p:nvSpPr>
        <p:spPr bwMode="gray">
          <a:xfrm>
            <a:off x="459966" y="1871645"/>
            <a:ext cx="1909762" cy="1909773"/>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75" name="Oval 74"/>
          <p:cNvSpPr/>
          <p:nvPr/>
        </p:nvSpPr>
        <p:spPr bwMode="gray">
          <a:xfrm>
            <a:off x="2791668" y="1871645"/>
            <a:ext cx="1909762" cy="1909773"/>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78" name="Oval 77"/>
          <p:cNvSpPr/>
          <p:nvPr/>
        </p:nvSpPr>
        <p:spPr bwMode="gray">
          <a:xfrm>
            <a:off x="5141119" y="1871645"/>
            <a:ext cx="1909762" cy="1909773"/>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81" name="Oval 80"/>
          <p:cNvSpPr/>
          <p:nvPr/>
        </p:nvSpPr>
        <p:spPr bwMode="gray">
          <a:xfrm>
            <a:off x="7490569" y="1871645"/>
            <a:ext cx="1909762" cy="1909773"/>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84" name="Oval 83"/>
          <p:cNvSpPr/>
          <p:nvPr/>
        </p:nvSpPr>
        <p:spPr bwMode="gray">
          <a:xfrm>
            <a:off x="9834748" y="1871645"/>
            <a:ext cx="1909762" cy="1909773"/>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15"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6" name="Subtitle 2"/>
          <p:cNvSpPr>
            <a:spLocks noGrp="1"/>
          </p:cNvSpPr>
          <p:nvPr>
            <p:ph type="subTitle" idx="17" hasCustomPrompt="1"/>
          </p:nvPr>
        </p:nvSpPr>
        <p:spPr>
          <a:xfrm>
            <a:off x="456063" y="880004"/>
            <a:ext cx="11279873" cy="274600"/>
          </a:xfrm>
        </p:spPr>
        <p:txBody>
          <a:bodyPr tIns="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5 Icons and Supporting Text - Dark">
    <p:bg>
      <p:bgRef idx="1001">
        <a:schemeClr val="bg2"/>
      </p:bgRef>
    </p:bg>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459965" y="3886273"/>
            <a:ext cx="1909762" cy="178610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0" name="Text Placeholder 58"/>
          <p:cNvSpPr>
            <a:spLocks noGrp="1"/>
          </p:cNvSpPr>
          <p:nvPr>
            <p:ph type="body" sz="quarter" idx="13" hasCustomPrompt="1"/>
          </p:nvPr>
        </p:nvSpPr>
        <p:spPr>
          <a:xfrm>
            <a:off x="2798254" y="3886273"/>
            <a:ext cx="1909762" cy="1786104"/>
          </a:xfrm>
        </p:spPr>
        <p:txBody>
          <a:bodyPr/>
          <a:lstStyle>
            <a:lvl1pPr marL="0" indent="1588" algn="ctr">
              <a:buFont typeface="Arial" panose="020B0604020202020204" pitchFamily="34" charset="0"/>
              <a:buChar char="​"/>
              <a:defRPr/>
            </a:lvl1pPr>
            <a:lvl2pPr marL="0" indent="0">
              <a:buNone/>
              <a:defRPr/>
            </a:lvl2pPr>
            <a:lvl3pPr marL="465138" indent="-231775">
              <a:defRPr/>
            </a:lvl3pPr>
            <a:lvl4pPr marL="739775" indent="-230188">
              <a:defRPr/>
            </a:lvl4pPr>
          </a:lstStyle>
          <a:p>
            <a:pPr lvl="0"/>
            <a:r>
              <a:rPr lang="en-US" dirty="0"/>
              <a:t>Click to edit Master text styles</a:t>
            </a:r>
          </a:p>
        </p:txBody>
      </p:sp>
      <p:sp>
        <p:nvSpPr>
          <p:cNvPr id="61" name="Text Placeholder 58"/>
          <p:cNvSpPr>
            <a:spLocks noGrp="1"/>
          </p:cNvSpPr>
          <p:nvPr>
            <p:ph type="body" sz="quarter" idx="14" hasCustomPrompt="1"/>
          </p:nvPr>
        </p:nvSpPr>
        <p:spPr>
          <a:xfrm>
            <a:off x="5141118" y="3886273"/>
            <a:ext cx="1909762" cy="178610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2" name="Text Placeholder 58"/>
          <p:cNvSpPr>
            <a:spLocks noGrp="1"/>
          </p:cNvSpPr>
          <p:nvPr>
            <p:ph type="body" sz="quarter" idx="15" hasCustomPrompt="1"/>
          </p:nvPr>
        </p:nvSpPr>
        <p:spPr>
          <a:xfrm>
            <a:off x="7483535" y="3886273"/>
            <a:ext cx="1909762" cy="178610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sp>
        <p:nvSpPr>
          <p:cNvPr id="63" name="Text Placeholder 58"/>
          <p:cNvSpPr>
            <a:spLocks noGrp="1"/>
          </p:cNvSpPr>
          <p:nvPr>
            <p:ph type="body" sz="quarter" idx="16" hasCustomPrompt="1"/>
          </p:nvPr>
        </p:nvSpPr>
        <p:spPr>
          <a:xfrm>
            <a:off x="9834747" y="3886273"/>
            <a:ext cx="1909762" cy="1786104"/>
          </a:xfrm>
        </p:spPr>
        <p:txBody>
          <a:bodyPr/>
          <a:lstStyle>
            <a:lvl1pPr marL="0" indent="1588" algn="ctr">
              <a:buFont typeface="Arial" panose="020B0604020202020204" pitchFamily="34" charset="0"/>
              <a:buChar char="​"/>
              <a:defRPr/>
            </a:lvl1pPr>
            <a:lvl2pPr marL="231775" indent="-231775">
              <a:defRPr/>
            </a:lvl2pPr>
            <a:lvl3pPr marL="465138" indent="-231775">
              <a:defRPr/>
            </a:lvl3pPr>
            <a:lvl4pPr marL="739775" indent="-230188">
              <a:defRPr/>
            </a:lvl4pPr>
          </a:lstStyle>
          <a:p>
            <a:pPr lvl="0"/>
            <a:r>
              <a:rPr lang="en-US" dirty="0"/>
              <a:t>Click to edit Master text styles</a:t>
            </a:r>
          </a:p>
        </p:txBody>
      </p:sp>
      <p:pic>
        <p:nvPicPr>
          <p:cNvPr id="16" name="Picture 15"/>
          <p:cNvPicPr>
            <a:picLocks/>
          </p:cNvPicPr>
          <p:nvPr/>
        </p:nvPicPr>
        <p:blipFill>
          <a:blip r:embed="rId2"/>
          <a:stretch>
            <a:fillRect/>
          </a:stretch>
        </p:blipFill>
        <p:spPr>
          <a:xfrm>
            <a:off x="9746234" y="6365174"/>
            <a:ext cx="2139696" cy="301752"/>
          </a:xfrm>
          <a:prstGeom prst="rect">
            <a:avLst/>
          </a:prstGeom>
        </p:spPr>
      </p:pic>
      <p:sp>
        <p:nvSpPr>
          <p:cNvPr id="17"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8" name="Subtitle 2"/>
          <p:cNvSpPr>
            <a:spLocks noGrp="1"/>
          </p:cNvSpPr>
          <p:nvPr>
            <p:ph type="subTitle" idx="17" hasCustomPrompt="1"/>
          </p:nvPr>
        </p:nvSpPr>
        <p:spPr>
          <a:xfrm>
            <a:off x="456063" y="880004"/>
            <a:ext cx="11279873" cy="27460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
        <p:nvSpPr>
          <p:cNvPr id="15" name="Oval 14"/>
          <p:cNvSpPr/>
          <p:nvPr/>
        </p:nvSpPr>
        <p:spPr bwMode="gray">
          <a:xfrm>
            <a:off x="459966" y="1871645"/>
            <a:ext cx="1909762" cy="1909773"/>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19" name="Oval 18"/>
          <p:cNvSpPr/>
          <p:nvPr/>
        </p:nvSpPr>
        <p:spPr bwMode="gray">
          <a:xfrm>
            <a:off x="2791668" y="1871645"/>
            <a:ext cx="1909762" cy="1909773"/>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20" name="Oval 19"/>
          <p:cNvSpPr/>
          <p:nvPr/>
        </p:nvSpPr>
        <p:spPr bwMode="gray">
          <a:xfrm>
            <a:off x="5141119" y="1871645"/>
            <a:ext cx="1909762" cy="1909773"/>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21" name="Oval 20"/>
          <p:cNvSpPr/>
          <p:nvPr/>
        </p:nvSpPr>
        <p:spPr bwMode="gray">
          <a:xfrm>
            <a:off x="7490569" y="1871645"/>
            <a:ext cx="1909762" cy="1909773"/>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
        <p:nvSpPr>
          <p:cNvPr id="22" name="Oval 21"/>
          <p:cNvSpPr/>
          <p:nvPr/>
        </p:nvSpPr>
        <p:spPr bwMode="gray">
          <a:xfrm>
            <a:off x="9834748" y="1871645"/>
            <a:ext cx="1909762" cy="1909773"/>
          </a:xfrm>
          <a:prstGeom prst="ellipse">
            <a:avLst/>
          </a:prstGeom>
          <a:solidFill>
            <a:schemeClr val="accent1"/>
          </a:solidFill>
        </p:spPr>
        <p:txBody>
          <a:bodyPr vert="horz" lIns="0" tIns="0" rIns="0" bIns="0" rtlCol="0" anchor="ctr">
            <a:noAutofit/>
          </a:bodyPr>
          <a:lstStyle/>
          <a:p>
            <a:pPr marR="0" lvl="0" indent="1588" algn="ctr" fontAlgn="auto">
              <a:lnSpc>
                <a:spcPct val="92000"/>
              </a:lnSpc>
              <a:spcBef>
                <a:spcPts val="600"/>
              </a:spcBef>
              <a:spcAft>
                <a:spcPts val="300"/>
              </a:spcAft>
              <a:buClr>
                <a:srgbClr val="63A70A"/>
              </a:buClr>
              <a:buSzPct val="70000"/>
              <a:buFont typeface="Arial" panose="020B0604020202020204" pitchFamily="34" charset="0"/>
              <a:buChar char="​"/>
              <a:tabLst/>
            </a:pPr>
            <a:endParaRPr lang="en-US" sz="4400" b="1" dirty="0" err="1">
              <a:solidFill>
                <a:schemeClr val="accent1"/>
              </a:solidFill>
            </a:endParaRP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0" name="Subtitle 2"/>
          <p:cNvSpPr>
            <a:spLocks noGrp="1"/>
          </p:cNvSpPr>
          <p:nvPr>
            <p:ph type="subTitle" idx="1" hasCustomPrompt="1"/>
          </p:nvPr>
        </p:nvSpPr>
        <p:spPr>
          <a:xfrm>
            <a:off x="1434895" y="4429937"/>
            <a:ext cx="9322209" cy="479814"/>
          </a:xfrm>
        </p:spPr>
        <p:txBody>
          <a:bodyPr tIns="0"/>
          <a:lstStyle>
            <a:lvl1pPr marL="0" indent="0" algn="ctr">
              <a:buNone/>
              <a:defRPr sz="20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 Subhead Would Help Explain Context and Topic</a:t>
            </a:r>
            <a:endParaRPr lang="en-US" dirty="0"/>
          </a:p>
        </p:txBody>
      </p:sp>
      <p:sp>
        <p:nvSpPr>
          <p:cNvPr id="51" name="Title 50"/>
          <p:cNvSpPr>
            <a:spLocks noGrp="1"/>
          </p:cNvSpPr>
          <p:nvPr>
            <p:ph type="title"/>
          </p:nvPr>
        </p:nvSpPr>
        <p:spPr>
          <a:xfrm>
            <a:off x="1434895" y="299207"/>
            <a:ext cx="9322210" cy="3368067"/>
          </a:xfrm>
        </p:spPr>
        <p:txBody>
          <a:bodyPr lIns="0" bIns="91440" anchor="b"/>
          <a:lstStyle>
            <a:lvl1pPr marL="228600" indent="-228600">
              <a:buClrTx/>
              <a:buSzPct val="120000"/>
              <a:buFont typeface="Arial" panose="020B0604020202020204" pitchFamily="34" charset="0"/>
              <a:buChar char="“"/>
              <a:defRPr sz="4800"/>
            </a:lvl1pPr>
          </a:lstStyle>
          <a:p>
            <a:r>
              <a:rPr lang="en-US"/>
              <a:t>Click to edit Master title style</a:t>
            </a:r>
            <a:endParaRPr lang="en-US" dirty="0"/>
          </a:p>
        </p:txBody>
      </p:sp>
      <p:cxnSp>
        <p:nvCxnSpPr>
          <p:cNvPr id="8" name="Straight Connector 7"/>
          <p:cNvCxnSpPr>
            <a:cxnSpLocks/>
          </p:cNvCxnSpPr>
          <p:nvPr/>
        </p:nvCxnSpPr>
        <p:spPr bwMode="gray">
          <a:xfrm>
            <a:off x="3893222" y="4068865"/>
            <a:ext cx="4376840" cy="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p:cNvPicPr>
          <p:nvPr/>
        </p:nvPicPr>
        <p:blipFill>
          <a:blip r:embed="rId3"/>
          <a:stretch>
            <a:fillRect/>
          </a:stretch>
        </p:blipFill>
        <p:spPr>
          <a:xfrm>
            <a:off x="9746234" y="6365174"/>
            <a:ext cx="2139696" cy="301752"/>
          </a:xfrm>
          <a:prstGeom prst="rect">
            <a:avLst/>
          </a:prstGeom>
        </p:spPr>
      </p:pic>
      <p:sp>
        <p:nvSpPr>
          <p:cNvPr id="6" name="TextBox 5"/>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Photo and Title">
    <p:bg bwMode="auto">
      <p:bgPr>
        <a:blipFill>
          <a:blip r:embed="rId2"/>
          <a:stretch>
            <a:fillRect/>
          </a:stretch>
        </a:blipFill>
        <a:effectLst/>
      </p:bgPr>
    </p:bg>
    <p:spTree>
      <p:nvGrpSpPr>
        <p:cNvPr id="1" name=""/>
        <p:cNvGrpSpPr/>
        <p:nvPr/>
      </p:nvGrpSpPr>
      <p:grpSpPr>
        <a:xfrm>
          <a:off x="0" y="0"/>
          <a:ext cx="0" cy="0"/>
          <a:chOff x="0" y="0"/>
          <a:chExt cx="0" cy="0"/>
        </a:xfrm>
      </p:grpSpPr>
      <p:sp>
        <p:nvSpPr>
          <p:cNvPr id="3" name="Rectangle 2"/>
          <p:cNvSpPr/>
          <p:nvPr/>
        </p:nvSpPr>
        <p:spPr bwMode="gray">
          <a:xfrm>
            <a:off x="0" y="0"/>
            <a:ext cx="12192000" cy="187253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4" name="Title 3"/>
          <p:cNvSpPr>
            <a:spLocks noGrp="1"/>
          </p:cNvSpPr>
          <p:nvPr>
            <p:ph type="title"/>
          </p:nvPr>
        </p:nvSpPr>
        <p:spPr bwMode="gray"/>
        <p:txBody>
          <a:bodyPr anchor="b"/>
          <a:lstStyle/>
          <a:p>
            <a:r>
              <a:rPr lang="en-US"/>
              <a:t>Click to edit Master title style</a:t>
            </a:r>
            <a:endParaRPr lang="en-US" dirty="0"/>
          </a:p>
        </p:txBody>
      </p:sp>
      <p:sp>
        <p:nvSpPr>
          <p:cNvPr id="6" name="Subtitle 2"/>
          <p:cNvSpPr>
            <a:spLocks noGrp="1"/>
          </p:cNvSpPr>
          <p:nvPr>
            <p:ph type="subTitle" idx="12" hasCustomPrompt="1"/>
          </p:nvPr>
        </p:nvSpPr>
        <p:spPr bwMode="gray">
          <a:xfrm>
            <a:off x="456063" y="1305388"/>
            <a:ext cx="11279873" cy="30206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 Subhead Would Help Explain Context and Topic</a:t>
            </a:r>
            <a:endParaRPr lang="en-US" dirty="0"/>
          </a:p>
        </p:txBody>
      </p:sp>
      <p:pic>
        <p:nvPicPr>
          <p:cNvPr id="7" name="Picture 6"/>
          <p:cNvPicPr>
            <a:picLocks/>
          </p:cNvPicPr>
          <p:nvPr/>
        </p:nvPicPr>
        <p:blipFill>
          <a:blip r:embed="rId3"/>
          <a:stretch>
            <a:fillRect/>
          </a:stretch>
        </p:blipFill>
        <p:spPr>
          <a:xfrm>
            <a:off x="9746234" y="6365174"/>
            <a:ext cx="2139696" cy="301752"/>
          </a:xfrm>
          <a:prstGeom prst="rect">
            <a:avLst/>
          </a:prstGeom>
        </p:spPr>
      </p:pic>
      <p:sp>
        <p:nvSpPr>
          <p:cNvPr id="8" name="TextBox 7"/>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Photo and Title in Circ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Oval 2"/>
          <p:cNvSpPr/>
          <p:nvPr/>
        </p:nvSpPr>
        <p:spPr bwMode="gray">
          <a:xfrm>
            <a:off x="6418815" y="787227"/>
            <a:ext cx="5063925" cy="5063925"/>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4" name="Title 3"/>
          <p:cNvSpPr>
            <a:spLocks noGrp="1"/>
          </p:cNvSpPr>
          <p:nvPr>
            <p:ph type="title"/>
          </p:nvPr>
        </p:nvSpPr>
        <p:spPr bwMode="gray">
          <a:xfrm>
            <a:off x="6798377" y="2672904"/>
            <a:ext cx="4304801" cy="899929"/>
          </a:xfrm>
        </p:spPr>
        <p:txBody>
          <a:bodyPr/>
          <a:lstStyle/>
          <a:p>
            <a:r>
              <a:rPr lang="en-US"/>
              <a:t>Click to edit Master title style</a:t>
            </a:r>
            <a:endParaRPr lang="en-US" dirty="0"/>
          </a:p>
        </p:txBody>
      </p:sp>
      <p:sp>
        <p:nvSpPr>
          <p:cNvPr id="6" name="Subtitle 2"/>
          <p:cNvSpPr>
            <a:spLocks noGrp="1"/>
          </p:cNvSpPr>
          <p:nvPr>
            <p:ph type="subTitle" idx="12" hasCustomPrompt="1"/>
          </p:nvPr>
        </p:nvSpPr>
        <p:spPr bwMode="gray">
          <a:xfrm>
            <a:off x="6798377" y="3667899"/>
            <a:ext cx="4304800" cy="30206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 Subhead Would Help Explain Context and Topic</a:t>
            </a:r>
            <a:endParaRPr lang="en-US" dirty="0"/>
          </a:p>
        </p:txBody>
      </p:sp>
      <p:pic>
        <p:nvPicPr>
          <p:cNvPr id="7" name="Picture 6"/>
          <p:cNvPicPr>
            <a:picLocks/>
          </p:cNvPicPr>
          <p:nvPr/>
        </p:nvPicPr>
        <p:blipFill>
          <a:blip r:embed="rId3"/>
          <a:stretch>
            <a:fillRect/>
          </a:stretch>
        </p:blipFill>
        <p:spPr>
          <a:xfrm>
            <a:off x="9746234" y="6365174"/>
            <a:ext cx="2139696" cy="301752"/>
          </a:xfrm>
          <a:prstGeom prst="rect">
            <a:avLst/>
          </a:prstGeom>
        </p:spPr>
      </p:pic>
      <p:sp>
        <p:nvSpPr>
          <p:cNvPr id="8" name="TextBox 7"/>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Photo and Content">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bwMode="gray">
          <a:xfrm>
            <a:off x="6553200" y="0"/>
            <a:ext cx="5638800"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4" name="Title 3"/>
          <p:cNvSpPr>
            <a:spLocks noGrp="1"/>
          </p:cNvSpPr>
          <p:nvPr>
            <p:ph type="title"/>
          </p:nvPr>
        </p:nvSpPr>
        <p:spPr bwMode="gray">
          <a:xfrm>
            <a:off x="6960837" y="444863"/>
            <a:ext cx="4775100" cy="899929"/>
          </a:xfrm>
        </p:spPr>
        <p:txBody>
          <a:bodyPr/>
          <a:lstStyle/>
          <a:p>
            <a:r>
              <a:rPr lang="en-US"/>
              <a:t>Click to edit Master title style</a:t>
            </a:r>
            <a:endParaRPr lang="en-US" dirty="0"/>
          </a:p>
        </p:txBody>
      </p:sp>
      <p:sp>
        <p:nvSpPr>
          <p:cNvPr id="6" name="Subtitle 2"/>
          <p:cNvSpPr>
            <a:spLocks noGrp="1"/>
          </p:cNvSpPr>
          <p:nvPr>
            <p:ph type="subTitle" idx="12" hasCustomPrompt="1"/>
          </p:nvPr>
        </p:nvSpPr>
        <p:spPr bwMode="gray">
          <a:xfrm>
            <a:off x="6960837" y="1439858"/>
            <a:ext cx="4775099" cy="30206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
        <p:nvSpPr>
          <p:cNvPr id="53" name="Content Placeholder 52"/>
          <p:cNvSpPr>
            <a:spLocks noGrp="1"/>
          </p:cNvSpPr>
          <p:nvPr>
            <p:ph sz="quarter" idx="13"/>
          </p:nvPr>
        </p:nvSpPr>
        <p:spPr bwMode="gray">
          <a:xfrm>
            <a:off x="6961188" y="2320925"/>
            <a:ext cx="4774749" cy="3816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p:cNvPicPr>
          <p:nvPr/>
        </p:nvPicPr>
        <p:blipFill>
          <a:blip r:embed="rId3"/>
          <a:stretch>
            <a:fillRect/>
          </a:stretch>
        </p:blipFill>
        <p:spPr>
          <a:xfrm>
            <a:off x="9746234" y="6365174"/>
            <a:ext cx="2139696" cy="301752"/>
          </a:xfrm>
          <a:prstGeom prst="rect">
            <a:avLst/>
          </a:prstGeom>
        </p:spPr>
      </p:pic>
      <p:sp>
        <p:nvSpPr>
          <p:cNvPr id="10" name="TextBox 9"/>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Photo and Title with Bullets">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gray">
          <a:xfrm>
            <a:off x="0" y="0"/>
            <a:ext cx="12192000" cy="187253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4" name="Title 3"/>
          <p:cNvSpPr>
            <a:spLocks noGrp="1"/>
          </p:cNvSpPr>
          <p:nvPr>
            <p:ph type="title"/>
          </p:nvPr>
        </p:nvSpPr>
        <p:spPr bwMode="gray"/>
        <p:txBody>
          <a:bodyPr anchor="b"/>
          <a:lstStyle/>
          <a:p>
            <a:r>
              <a:rPr lang="en-US"/>
              <a:t>Click to edit Master title style</a:t>
            </a:r>
            <a:endParaRPr lang="en-US" dirty="0"/>
          </a:p>
        </p:txBody>
      </p:sp>
      <p:sp>
        <p:nvSpPr>
          <p:cNvPr id="6" name="Subtitle 2"/>
          <p:cNvSpPr>
            <a:spLocks noGrp="1"/>
          </p:cNvSpPr>
          <p:nvPr>
            <p:ph type="subTitle" idx="12" hasCustomPrompt="1"/>
          </p:nvPr>
        </p:nvSpPr>
        <p:spPr bwMode="gray">
          <a:xfrm>
            <a:off x="456063" y="1305388"/>
            <a:ext cx="11279873" cy="30206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 Subhead Would Help Explain Context and Topic</a:t>
            </a:r>
            <a:endParaRPr lang="en-US" dirty="0"/>
          </a:p>
        </p:txBody>
      </p:sp>
      <p:sp>
        <p:nvSpPr>
          <p:cNvPr id="7" name="Text Placeholder 6"/>
          <p:cNvSpPr>
            <a:spLocks noGrp="1"/>
          </p:cNvSpPr>
          <p:nvPr>
            <p:ph type="body" sz="quarter" idx="13"/>
          </p:nvPr>
        </p:nvSpPr>
        <p:spPr bwMode="gray">
          <a:xfrm>
            <a:off x="6183596" y="2085977"/>
            <a:ext cx="5552342" cy="671889"/>
          </a:xfrm>
          <a:prstGeom prst="roundRect">
            <a:avLst>
              <a:gd name="adj" fmla="val 1483"/>
            </a:avLst>
          </a:prstGeom>
          <a:solidFill>
            <a:schemeClr val="bg1">
              <a:alpha val="75000"/>
            </a:schemeClr>
          </a:solidFill>
        </p:spPr>
        <p:txBody>
          <a:bodyPr lIns="182880" tIns="182880" rIns="182880"/>
          <a:lstStyle/>
          <a:p>
            <a:pPr lvl="0"/>
            <a:r>
              <a:rPr lang="en-US"/>
              <a:t>Click to edit Master text styles</a:t>
            </a:r>
          </a:p>
        </p:txBody>
      </p:sp>
      <p:sp>
        <p:nvSpPr>
          <p:cNvPr id="11" name="Text Placeholder 6"/>
          <p:cNvSpPr>
            <a:spLocks noGrp="1"/>
          </p:cNvSpPr>
          <p:nvPr>
            <p:ph type="body" sz="quarter" idx="14"/>
          </p:nvPr>
        </p:nvSpPr>
        <p:spPr bwMode="gray">
          <a:xfrm>
            <a:off x="6183596" y="2991356"/>
            <a:ext cx="5552342" cy="671889"/>
          </a:xfrm>
          <a:prstGeom prst="roundRect">
            <a:avLst>
              <a:gd name="adj" fmla="val 1483"/>
            </a:avLst>
          </a:prstGeom>
          <a:solidFill>
            <a:schemeClr val="bg1">
              <a:alpha val="75000"/>
            </a:schemeClr>
          </a:solidFill>
        </p:spPr>
        <p:txBody>
          <a:bodyPr lIns="182880" tIns="182880" rIns="182880"/>
          <a:lstStyle/>
          <a:p>
            <a:pPr lvl="0"/>
            <a:r>
              <a:rPr lang="en-US"/>
              <a:t>Click to edit Master text styles</a:t>
            </a:r>
          </a:p>
        </p:txBody>
      </p:sp>
      <p:sp>
        <p:nvSpPr>
          <p:cNvPr id="12" name="Text Placeholder 6"/>
          <p:cNvSpPr>
            <a:spLocks noGrp="1"/>
          </p:cNvSpPr>
          <p:nvPr>
            <p:ph type="body" sz="quarter" idx="15"/>
          </p:nvPr>
        </p:nvSpPr>
        <p:spPr bwMode="gray">
          <a:xfrm>
            <a:off x="6183596" y="3887213"/>
            <a:ext cx="5552342" cy="671889"/>
          </a:xfrm>
          <a:prstGeom prst="roundRect">
            <a:avLst>
              <a:gd name="adj" fmla="val 1483"/>
            </a:avLst>
          </a:prstGeom>
          <a:solidFill>
            <a:schemeClr val="bg1">
              <a:alpha val="75000"/>
            </a:schemeClr>
          </a:solidFill>
        </p:spPr>
        <p:txBody>
          <a:bodyPr lIns="182880" tIns="182880" rIns="182880"/>
          <a:lstStyle/>
          <a:p>
            <a:pPr lvl="0"/>
            <a:r>
              <a:rPr lang="en-US"/>
              <a:t>Click to edit Master text styles</a:t>
            </a:r>
          </a:p>
        </p:txBody>
      </p:sp>
      <p:sp>
        <p:nvSpPr>
          <p:cNvPr id="13" name="Text Placeholder 6"/>
          <p:cNvSpPr>
            <a:spLocks noGrp="1"/>
          </p:cNvSpPr>
          <p:nvPr>
            <p:ph type="body" sz="quarter" idx="16"/>
          </p:nvPr>
        </p:nvSpPr>
        <p:spPr bwMode="gray">
          <a:xfrm>
            <a:off x="6183596" y="4786043"/>
            <a:ext cx="5552342" cy="671889"/>
          </a:xfrm>
          <a:prstGeom prst="roundRect">
            <a:avLst>
              <a:gd name="adj" fmla="val 1483"/>
            </a:avLst>
          </a:prstGeom>
          <a:solidFill>
            <a:schemeClr val="bg1">
              <a:alpha val="75000"/>
            </a:schemeClr>
          </a:solidFill>
        </p:spPr>
        <p:txBody>
          <a:bodyPr lIns="182880" tIns="182880" rIns="182880"/>
          <a:lstStyle/>
          <a:p>
            <a:pPr lvl="0"/>
            <a:r>
              <a:rPr lang="en-US"/>
              <a:t>Click to edit Master text styles</a:t>
            </a:r>
          </a:p>
        </p:txBody>
      </p:sp>
      <p:pic>
        <p:nvPicPr>
          <p:cNvPr id="10" name="Picture 9"/>
          <p:cNvPicPr>
            <a:picLocks/>
          </p:cNvPicPr>
          <p:nvPr/>
        </p:nvPicPr>
        <p:blipFill>
          <a:blip r:embed="rId3"/>
          <a:stretch>
            <a:fillRect/>
          </a:stretch>
        </p:blipFill>
        <p:spPr>
          <a:xfrm>
            <a:off x="9746234" y="6365174"/>
            <a:ext cx="2139696" cy="301752"/>
          </a:xfrm>
          <a:prstGeom prst="rect">
            <a:avLst/>
          </a:prstGeom>
        </p:spPr>
      </p:pic>
      <p:sp>
        <p:nvSpPr>
          <p:cNvPr id="15" name="TextBox 14"/>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hoto Background">
    <p:bg bwMode="gray">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pic>
        <p:nvPicPr>
          <p:cNvPr id="5" name="Picture 4"/>
          <p:cNvPicPr>
            <a:picLocks/>
          </p:cNvPicPr>
          <p:nvPr/>
        </p:nvPicPr>
        <p:blipFill>
          <a:blip r:embed="rId3"/>
          <a:stretch>
            <a:fillRect/>
          </a:stretch>
        </p:blipFill>
        <p:spPr>
          <a:xfrm>
            <a:off x="9746234" y="6365174"/>
            <a:ext cx="2139696" cy="301752"/>
          </a:xfrm>
          <a:prstGeom prst="rect">
            <a:avLst/>
          </a:prstGeom>
        </p:spPr>
      </p:pic>
      <p:sp>
        <p:nvSpPr>
          <p:cNvPr id="4" name="TextBox 3"/>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2019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 Dark">
    <p:bg>
      <p:bgRef idx="1001">
        <a:schemeClr val="bg1"/>
      </p:bgRef>
    </p:bg>
    <p:spTree>
      <p:nvGrpSpPr>
        <p:cNvPr id="1" name=""/>
        <p:cNvGrpSpPr/>
        <p:nvPr/>
      </p:nvGrpSpPr>
      <p:grpSpPr>
        <a:xfrm>
          <a:off x="0" y="0"/>
          <a:ext cx="0" cy="0"/>
          <a:chOff x="0" y="0"/>
          <a:chExt cx="0" cy="0"/>
        </a:xfrm>
      </p:grpSpPr>
      <p:pic>
        <p:nvPicPr>
          <p:cNvPr id="11" name="Picture 10"/>
          <p:cNvPicPr>
            <a:picLocks/>
          </p:cNvPicPr>
          <p:nvPr/>
        </p:nvPicPr>
        <p:blipFill>
          <a:blip r:embed="rId2"/>
          <a:stretch>
            <a:fillRect/>
          </a:stretch>
        </p:blipFill>
        <p:spPr>
          <a:xfrm>
            <a:off x="9746234" y="6365174"/>
            <a:ext cx="2139696" cy="301752"/>
          </a:xfrm>
          <a:prstGeom prst="rect">
            <a:avLst/>
          </a:prstGeom>
        </p:spPr>
      </p:pic>
      <p:sp>
        <p:nvSpPr>
          <p:cNvPr id="18" name="Content Placeholder 21"/>
          <p:cNvSpPr>
            <a:spLocks noGrp="1"/>
          </p:cNvSpPr>
          <p:nvPr>
            <p:ph sz="quarter" idx="10"/>
          </p:nvPr>
        </p:nvSpPr>
        <p:spPr>
          <a:xfrm>
            <a:off x="456063" y="1379621"/>
            <a:ext cx="11279872" cy="4524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20" name="Subtitle 2"/>
          <p:cNvSpPr>
            <a:spLocks noGrp="1"/>
          </p:cNvSpPr>
          <p:nvPr>
            <p:ph type="subTitle" idx="12" hasCustomPrompt="1"/>
          </p:nvPr>
        </p:nvSpPr>
        <p:spPr>
          <a:xfrm>
            <a:off x="456063" y="880004"/>
            <a:ext cx="11279873" cy="27460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ustomer Slide – 2 Bullets">
    <p:bg>
      <p:bgPr>
        <a:solidFill>
          <a:schemeClr val="bg1"/>
        </a:solidFill>
        <a:effectLst/>
      </p:bgPr>
    </p:bg>
    <p:spTree>
      <p:nvGrpSpPr>
        <p:cNvPr id="1" name=""/>
        <p:cNvGrpSpPr/>
        <p:nvPr/>
      </p:nvGrpSpPr>
      <p:grpSpPr>
        <a:xfrm>
          <a:off x="0" y="0"/>
          <a:ext cx="0" cy="0"/>
          <a:chOff x="0" y="0"/>
          <a:chExt cx="0" cy="0"/>
        </a:xfrm>
      </p:grpSpPr>
      <p:pic>
        <p:nvPicPr>
          <p:cNvPr id="6" name="Picture 5"/>
          <p:cNvPicPr>
            <a:picLocks/>
          </p:cNvPicPr>
          <p:nvPr/>
        </p:nvPicPr>
        <p:blipFill rotWithShape="1">
          <a:blip r:embed="rId3"/>
          <a:srcRect r="70280"/>
          <a:stretch/>
        </p:blipFill>
        <p:spPr>
          <a:xfrm>
            <a:off x="0" y="0"/>
            <a:ext cx="3602736" cy="6857143"/>
          </a:xfrm>
          <a:prstGeom prst="rect">
            <a:avLst/>
          </a:prstGeom>
        </p:spPr>
      </p:pic>
      <p:sp>
        <p:nvSpPr>
          <p:cNvPr id="22" name="Content Placeholder 21"/>
          <p:cNvSpPr>
            <a:spLocks noGrp="1"/>
          </p:cNvSpPr>
          <p:nvPr>
            <p:ph sz="quarter" idx="10"/>
          </p:nvPr>
        </p:nvSpPr>
        <p:spPr>
          <a:xfrm>
            <a:off x="4097069" y="1874570"/>
            <a:ext cx="7638868" cy="42394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Oval 4"/>
          <p:cNvSpPr>
            <a:spLocks noChangeAspect="1"/>
          </p:cNvSpPr>
          <p:nvPr/>
        </p:nvSpPr>
        <p:spPr>
          <a:xfrm>
            <a:off x="750079" y="1202177"/>
            <a:ext cx="2103120" cy="2103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grpSp>
        <p:nvGrpSpPr>
          <p:cNvPr id="13" name="Group 12" hidden="1"/>
          <p:cNvGrpSpPr/>
          <p:nvPr>
            <p:custDataLst>
              <p:tags r:id="rId1"/>
            </p:custDataLst>
          </p:nvPr>
        </p:nvGrpSpPr>
        <p:grpSpPr bwMode="blackGray">
          <a:xfrm>
            <a:off x="762" y="-432"/>
            <a:ext cx="12192008" cy="6858003"/>
            <a:chOff x="-7" y="0"/>
            <a:chExt cx="12192008" cy="6858003"/>
          </a:xfrm>
        </p:grpSpPr>
        <p:grpSp>
          <p:nvGrpSpPr>
            <p:cNvPr id="14" name="Group 13" hidden="1"/>
            <p:cNvGrpSpPr/>
            <p:nvPr/>
          </p:nvGrpSpPr>
          <p:grpSpPr bwMode="blackGray">
            <a:xfrm>
              <a:off x="-7" y="0"/>
              <a:ext cx="12192008" cy="6858003"/>
              <a:chOff x="-7" y="0"/>
              <a:chExt cx="12192008" cy="6858003"/>
            </a:xfrm>
            <a:solidFill>
              <a:srgbClr val="7030A0">
                <a:alpha val="10000"/>
              </a:srgbClr>
            </a:solidFill>
          </p:grpSpPr>
          <p:sp>
            <p:nvSpPr>
              <p:cNvPr id="58" name="Rectangle 57" hidden="1"/>
              <p:cNvSpPr/>
              <p:nvPr/>
            </p:nvSpPr>
            <p:spPr bwMode="blackGray">
              <a:xfrm>
                <a:off x="-1"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59" name="Rectangle 58" hidden="1"/>
              <p:cNvSpPr/>
              <p:nvPr/>
            </p:nvSpPr>
            <p:spPr bwMode="blackGray">
              <a:xfrm>
                <a:off x="11735937"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0" name="Rectangle 59" hidden="1"/>
              <p:cNvSpPr/>
              <p:nvPr/>
            </p:nvSpPr>
            <p:spPr bwMode="blackGray">
              <a:xfrm rot="5400000">
                <a:off x="5940803" y="-5940802"/>
                <a:ext cx="310394"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1" name="Rectangle 60" hidden="1"/>
              <p:cNvSpPr/>
              <p:nvPr/>
            </p:nvSpPr>
            <p:spPr bwMode="blackGray">
              <a:xfrm rot="5400000">
                <a:off x="5618932" y="284938"/>
                <a:ext cx="954126" cy="12192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2" name="Rectangle 61" hidden="1"/>
              <p:cNvSpPr/>
              <p:nvPr/>
            </p:nvSpPr>
            <p:spPr bwMode="blackGray">
              <a:xfrm rot="5400000">
                <a:off x="5872035" y="-4223457"/>
                <a:ext cx="447930"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grpSp>
        <p:grpSp>
          <p:nvGrpSpPr>
            <p:cNvPr id="15" name="Group 14" hidden="1"/>
            <p:cNvGrpSpPr/>
            <p:nvPr/>
          </p:nvGrpSpPr>
          <p:grpSpPr bwMode="blackGray">
            <a:xfrm>
              <a:off x="456062" y="304801"/>
              <a:ext cx="11279875" cy="5599075"/>
              <a:chOff x="0" y="304801"/>
              <a:chExt cx="12192000" cy="5599075"/>
            </a:xfrm>
          </p:grpSpPr>
          <p:cxnSp>
            <p:nvCxnSpPr>
              <p:cNvPr id="32" name="Straight Connector 31" hidden="1"/>
              <p:cNvCxnSpPr/>
              <p:nvPr/>
            </p:nvCxnSpPr>
            <p:spPr bwMode="blackGray">
              <a:xfrm>
                <a:off x="0" y="52876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p:nvCxnSpPr>
            <p:spPr bwMode="blackGray">
              <a:xfrm>
                <a:off x="0" y="30480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p:nvCxnSpPr>
            <p:spPr bwMode="blackGray">
              <a:xfrm>
                <a:off x="0" y="75272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p:nvCxnSpPr>
            <p:spPr bwMode="blackGray">
              <a:xfrm>
                <a:off x="0" y="97669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p:nvCxnSpPr>
            <p:spPr bwMode="blackGray">
              <a:xfrm>
                <a:off x="0" y="120065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p:nvCxnSpPr>
            <p:spPr bwMode="blackGray">
              <a:xfrm>
                <a:off x="0" y="142461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p:nvCxnSpPr>
            <p:spPr bwMode="blackGray">
              <a:xfrm>
                <a:off x="0" y="164857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p:nvCxnSpPr>
            <p:spPr bwMode="blackGray">
              <a:xfrm>
                <a:off x="0" y="187254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p:nvCxnSpPr>
            <p:spPr bwMode="blackGray">
              <a:xfrm>
                <a:off x="0" y="209650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p:nvCxnSpPr>
            <p:spPr bwMode="blackGray">
              <a:xfrm>
                <a:off x="0" y="232046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p:nvCxnSpPr>
            <p:spPr bwMode="blackGray">
              <a:xfrm>
                <a:off x="0" y="254443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p:nvCxnSpPr>
            <p:spPr bwMode="blackGray">
              <a:xfrm>
                <a:off x="0" y="299235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p:nvCxnSpPr>
            <p:spPr bwMode="blackGray">
              <a:xfrm>
                <a:off x="0" y="276839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p:nvCxnSpPr>
            <p:spPr bwMode="blackGray">
              <a:xfrm>
                <a:off x="0" y="344028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p:nvCxnSpPr>
            <p:spPr bwMode="blackGray">
              <a:xfrm>
                <a:off x="0" y="321632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p:nvCxnSpPr>
            <p:spPr bwMode="blackGray">
              <a:xfrm>
                <a:off x="0" y="366424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p:nvCxnSpPr>
            <p:spPr bwMode="blackGray">
              <a:xfrm>
                <a:off x="0" y="388820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p:nvCxnSpPr>
            <p:spPr bwMode="blackGray">
              <a:xfrm>
                <a:off x="0" y="411217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p:nvCxnSpPr>
            <p:spPr bwMode="blackGray">
              <a:xfrm>
                <a:off x="0" y="433613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p:nvCxnSpPr>
            <p:spPr bwMode="blackGray">
              <a:xfrm>
                <a:off x="0" y="456009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hidden="1"/>
              <p:cNvCxnSpPr/>
              <p:nvPr/>
            </p:nvCxnSpPr>
            <p:spPr bwMode="blackGray">
              <a:xfrm>
                <a:off x="0" y="478406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hidden="1"/>
              <p:cNvCxnSpPr/>
              <p:nvPr/>
            </p:nvCxnSpPr>
            <p:spPr bwMode="blackGray">
              <a:xfrm>
                <a:off x="0" y="500802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hidden="1"/>
              <p:cNvCxnSpPr/>
              <p:nvPr/>
            </p:nvCxnSpPr>
            <p:spPr bwMode="blackGray">
              <a:xfrm>
                <a:off x="0" y="523198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hidden="1"/>
              <p:cNvCxnSpPr/>
              <p:nvPr/>
            </p:nvCxnSpPr>
            <p:spPr bwMode="blackGray">
              <a:xfrm>
                <a:off x="0" y="545595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hidden="1"/>
              <p:cNvCxnSpPr/>
              <p:nvPr/>
            </p:nvCxnSpPr>
            <p:spPr bwMode="blackGray">
              <a:xfrm>
                <a:off x="0" y="590387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hidden="1"/>
              <p:cNvCxnSpPr/>
              <p:nvPr/>
            </p:nvCxnSpPr>
            <p:spPr bwMode="blackGray">
              <a:xfrm>
                <a:off x="0" y="567991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hidden="1"/>
            <p:cNvGrpSpPr/>
            <p:nvPr/>
          </p:nvGrpSpPr>
          <p:grpSpPr bwMode="blackGray">
            <a:xfrm>
              <a:off x="456062" y="304801"/>
              <a:ext cx="11277720" cy="5599075"/>
              <a:chOff x="456062" y="304801"/>
              <a:chExt cx="11277720" cy="5817450"/>
            </a:xfrm>
          </p:grpSpPr>
          <p:sp>
            <p:nvSpPr>
              <p:cNvPr id="19" name="Rectangle 18" hidden="1"/>
              <p:cNvSpPr/>
              <p:nvPr/>
            </p:nvSpPr>
            <p:spPr bwMode="blackGray">
              <a:xfrm>
                <a:off x="7138185"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0" name="Rectangle 19" hidden="1"/>
              <p:cNvSpPr/>
              <p:nvPr/>
            </p:nvSpPr>
            <p:spPr bwMode="blackGray">
              <a:xfrm>
                <a:off x="5229007"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1" name="Rectangle 20" hidden="1"/>
              <p:cNvSpPr/>
              <p:nvPr/>
            </p:nvSpPr>
            <p:spPr bwMode="blackGray">
              <a:xfrm>
                <a:off x="4274418"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3" name="Rectangle 22" hidden="1"/>
              <p:cNvSpPr/>
              <p:nvPr/>
            </p:nvSpPr>
            <p:spPr bwMode="blackGray">
              <a:xfrm>
                <a:off x="3319829"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4" name="Rectangle 23" hidden="1"/>
              <p:cNvSpPr/>
              <p:nvPr/>
            </p:nvSpPr>
            <p:spPr bwMode="blackGray">
              <a:xfrm>
                <a:off x="2365240"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5" name="Rectangle 24" hidden="1"/>
              <p:cNvSpPr/>
              <p:nvPr/>
            </p:nvSpPr>
            <p:spPr bwMode="blackGray">
              <a:xfrm>
                <a:off x="1410651"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6" name="Rectangle 25" hidden="1"/>
              <p:cNvSpPr/>
              <p:nvPr/>
            </p:nvSpPr>
            <p:spPr bwMode="blackGray">
              <a:xfrm>
                <a:off x="45606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7" name="Rectangle 26" hidden="1"/>
              <p:cNvSpPr/>
              <p:nvPr/>
            </p:nvSpPr>
            <p:spPr bwMode="blackGray">
              <a:xfrm>
                <a:off x="6183596"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8" name="Rectangle 27" hidden="1"/>
              <p:cNvSpPr/>
              <p:nvPr/>
            </p:nvSpPr>
            <p:spPr bwMode="blackGray">
              <a:xfrm>
                <a:off x="8092774"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9" name="Rectangle 28" hidden="1"/>
              <p:cNvSpPr/>
              <p:nvPr/>
            </p:nvSpPr>
            <p:spPr bwMode="blackGray">
              <a:xfrm>
                <a:off x="9047363"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30" name="Rectangle 29" hidden="1"/>
              <p:cNvSpPr/>
              <p:nvPr/>
            </p:nvSpPr>
            <p:spPr bwMode="blackGray">
              <a:xfrm>
                <a:off x="1000195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31" name="Rectangle 30" hidden="1"/>
              <p:cNvSpPr/>
              <p:nvPr/>
            </p:nvSpPr>
            <p:spPr bwMode="blackGray">
              <a:xfrm>
                <a:off x="1095654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grpSp>
      </p:grpSp>
      <p:sp>
        <p:nvSpPr>
          <p:cNvPr id="11" name="Text Placeholder 10"/>
          <p:cNvSpPr>
            <a:spLocks noGrp="1"/>
          </p:cNvSpPr>
          <p:nvPr>
            <p:ph type="body" sz="quarter" idx="14" hasCustomPrompt="1"/>
          </p:nvPr>
        </p:nvSpPr>
        <p:spPr bwMode="white">
          <a:xfrm>
            <a:off x="4097069" y="304369"/>
            <a:ext cx="7638868" cy="206846"/>
          </a:xfrm>
          <a:solidFill>
            <a:schemeClr val="bg1">
              <a:alpha val="15000"/>
            </a:schemeClr>
          </a:solidFill>
        </p:spPr>
        <p:txBody>
          <a:bodyPr tIns="0" rIns="0" bIns="0" anchor="ctr">
            <a:noAutofit/>
          </a:bodyPr>
          <a:lstStyle>
            <a:lvl1pPr marL="9525" indent="0" algn="ctr">
              <a:lnSpc>
                <a:spcPct val="100000"/>
              </a:lnSpc>
              <a:spcBef>
                <a:spcPts val="0"/>
              </a:spcBef>
              <a:spcAft>
                <a:spcPts val="300"/>
              </a:spcAft>
              <a:buFont typeface="Arial" panose="020B0604020202020204" pitchFamily="34" charset="0"/>
              <a:buChar char="​"/>
              <a:tabLst/>
              <a:defRPr sz="1600" b="1" cap="all" spc="50" baseline="0">
                <a:solidFill>
                  <a:schemeClr val="accent1"/>
                </a:solidFill>
              </a:defRPr>
            </a:lvl1pPr>
            <a:lvl2pPr marL="231775" indent="-3175">
              <a:spcBef>
                <a:spcPts val="0"/>
              </a:spcBef>
              <a:spcAft>
                <a:spcPts val="300"/>
              </a:spcAft>
              <a:buFont typeface="Arial" panose="020B0604020202020204" pitchFamily="34" charset="0"/>
              <a:buChar char="​"/>
              <a:defRPr sz="1400" b="1">
                <a:solidFill>
                  <a:schemeClr val="accent1"/>
                </a:solidFill>
              </a:defRPr>
            </a:lvl2pPr>
            <a:lvl3pPr marL="231775" indent="-3175">
              <a:spcBef>
                <a:spcPts val="0"/>
              </a:spcBef>
              <a:spcAft>
                <a:spcPts val="300"/>
              </a:spcAft>
              <a:buFont typeface="Arial" panose="020B0604020202020204" pitchFamily="34" charset="0"/>
              <a:buChar char="​"/>
              <a:defRPr sz="1200"/>
            </a:lvl3pPr>
            <a:lvl4pPr marL="230188" indent="-1588">
              <a:spcBef>
                <a:spcPts val="0"/>
              </a:spcBef>
              <a:spcAft>
                <a:spcPts val="300"/>
              </a:spcAft>
              <a:buFont typeface="Arial" panose="020B0604020202020204" pitchFamily="34" charset="0"/>
              <a:buChar char="​"/>
              <a:defRPr sz="1200"/>
            </a:lvl4pPr>
            <a:lvl5pPr marL="228600" indent="0">
              <a:spcBef>
                <a:spcPts val="0"/>
              </a:spcBef>
              <a:spcAft>
                <a:spcPts val="300"/>
              </a:spcAft>
              <a:defRPr sz="1200"/>
            </a:lvl5pPr>
          </a:lstStyle>
          <a:p>
            <a:pPr lvl="0"/>
            <a:r>
              <a:rPr lang="en-US" dirty="0"/>
              <a:t>INDUSTRY AND USE CASE HERE</a:t>
            </a:r>
          </a:p>
        </p:txBody>
      </p:sp>
      <p:sp>
        <p:nvSpPr>
          <p:cNvPr id="4" name="Title 3"/>
          <p:cNvSpPr>
            <a:spLocks noGrp="1"/>
          </p:cNvSpPr>
          <p:nvPr>
            <p:ph type="title"/>
          </p:nvPr>
        </p:nvSpPr>
        <p:spPr>
          <a:xfrm>
            <a:off x="4097069" y="752994"/>
            <a:ext cx="7638868" cy="668732"/>
          </a:xfrm>
        </p:spPr>
        <p:txBody>
          <a:bodyPr/>
          <a:lstStyle>
            <a:lvl1pPr>
              <a:defRPr/>
            </a:lvl1pPr>
          </a:lstStyle>
          <a:p>
            <a:r>
              <a:rPr lang="en-US"/>
              <a:t>Click to edit Master title style</a:t>
            </a:r>
            <a:endParaRPr lang="en-US" dirty="0"/>
          </a:p>
        </p:txBody>
      </p:sp>
      <p:cxnSp>
        <p:nvCxnSpPr>
          <p:cNvPr id="63" name="Straight Connector 62"/>
          <p:cNvCxnSpPr>
            <a:cxnSpLocks/>
          </p:cNvCxnSpPr>
          <p:nvPr/>
        </p:nvCxnSpPr>
        <p:spPr bwMode="gray">
          <a:xfrm>
            <a:off x="7544477" y="704601"/>
            <a:ext cx="744053" cy="0"/>
          </a:xfrm>
          <a:prstGeom prst="line">
            <a:avLst/>
          </a:prstGeom>
          <a:ln w="127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4" name="Picture 63"/>
          <p:cNvPicPr>
            <a:picLocks/>
          </p:cNvPicPr>
          <p:nvPr/>
        </p:nvPicPr>
        <p:blipFill>
          <a:blip r:embed="rId4"/>
          <a:stretch>
            <a:fillRect/>
          </a:stretch>
        </p:blipFill>
        <p:spPr>
          <a:xfrm>
            <a:off x="9746234" y="6365174"/>
            <a:ext cx="2139696" cy="301752"/>
          </a:xfrm>
          <a:prstGeom prst="rect">
            <a:avLst/>
          </a:prstGeom>
        </p:spPr>
      </p:pic>
      <p:sp>
        <p:nvSpPr>
          <p:cNvPr id="65" name="TextBox 64"/>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2019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Customer Slide – 2 Bullets &amp; Quote">
    <p:bg>
      <p:bgPr>
        <a:solidFill>
          <a:schemeClr val="bg1"/>
        </a:solidFill>
        <a:effectLst/>
      </p:bgPr>
    </p:bg>
    <p:spTree>
      <p:nvGrpSpPr>
        <p:cNvPr id="1" name=""/>
        <p:cNvGrpSpPr/>
        <p:nvPr/>
      </p:nvGrpSpPr>
      <p:grpSpPr>
        <a:xfrm>
          <a:off x="0" y="0"/>
          <a:ext cx="0" cy="0"/>
          <a:chOff x="0" y="0"/>
          <a:chExt cx="0" cy="0"/>
        </a:xfrm>
      </p:grpSpPr>
      <p:pic>
        <p:nvPicPr>
          <p:cNvPr id="67" name="Picture 66"/>
          <p:cNvPicPr>
            <a:picLocks/>
          </p:cNvPicPr>
          <p:nvPr/>
        </p:nvPicPr>
        <p:blipFill rotWithShape="1">
          <a:blip r:embed="rId3"/>
          <a:srcRect r="70280"/>
          <a:stretch/>
        </p:blipFill>
        <p:spPr>
          <a:xfrm>
            <a:off x="0" y="0"/>
            <a:ext cx="3602736" cy="6857143"/>
          </a:xfrm>
          <a:prstGeom prst="rect">
            <a:avLst/>
          </a:prstGeom>
        </p:spPr>
      </p:pic>
      <p:grpSp>
        <p:nvGrpSpPr>
          <p:cNvPr id="13" name="Group 12" hidden="1"/>
          <p:cNvGrpSpPr/>
          <p:nvPr>
            <p:custDataLst>
              <p:tags r:id="rId1"/>
            </p:custDataLst>
          </p:nvPr>
        </p:nvGrpSpPr>
        <p:grpSpPr bwMode="blackGray">
          <a:xfrm>
            <a:off x="762" y="-432"/>
            <a:ext cx="12192008" cy="6858003"/>
            <a:chOff x="-7" y="0"/>
            <a:chExt cx="12192008" cy="6858003"/>
          </a:xfrm>
        </p:grpSpPr>
        <p:grpSp>
          <p:nvGrpSpPr>
            <p:cNvPr id="14" name="Group 13" hidden="1"/>
            <p:cNvGrpSpPr/>
            <p:nvPr/>
          </p:nvGrpSpPr>
          <p:grpSpPr bwMode="blackGray">
            <a:xfrm>
              <a:off x="-7" y="0"/>
              <a:ext cx="12192008" cy="6858003"/>
              <a:chOff x="-7" y="0"/>
              <a:chExt cx="12192008" cy="6858003"/>
            </a:xfrm>
            <a:solidFill>
              <a:srgbClr val="7030A0">
                <a:alpha val="10000"/>
              </a:srgbClr>
            </a:solidFill>
          </p:grpSpPr>
          <p:sp>
            <p:nvSpPr>
              <p:cNvPr id="58" name="Rectangle 57" hidden="1"/>
              <p:cNvSpPr/>
              <p:nvPr/>
            </p:nvSpPr>
            <p:spPr bwMode="blackGray">
              <a:xfrm>
                <a:off x="-1"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59" name="Rectangle 58" hidden="1"/>
              <p:cNvSpPr/>
              <p:nvPr/>
            </p:nvSpPr>
            <p:spPr bwMode="blackGray">
              <a:xfrm>
                <a:off x="11735937"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0" name="Rectangle 59" hidden="1"/>
              <p:cNvSpPr/>
              <p:nvPr/>
            </p:nvSpPr>
            <p:spPr bwMode="blackGray">
              <a:xfrm rot="5400000">
                <a:off x="5940803" y="-5940802"/>
                <a:ext cx="310394"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1" name="Rectangle 60" hidden="1"/>
              <p:cNvSpPr/>
              <p:nvPr/>
            </p:nvSpPr>
            <p:spPr bwMode="blackGray">
              <a:xfrm rot="5400000">
                <a:off x="5618932" y="284938"/>
                <a:ext cx="954126" cy="12192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2" name="Rectangle 61" hidden="1"/>
              <p:cNvSpPr/>
              <p:nvPr/>
            </p:nvSpPr>
            <p:spPr bwMode="blackGray">
              <a:xfrm rot="5400000">
                <a:off x="5872035" y="-4223457"/>
                <a:ext cx="447930"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grpSp>
        <p:grpSp>
          <p:nvGrpSpPr>
            <p:cNvPr id="15" name="Group 14" hidden="1"/>
            <p:cNvGrpSpPr/>
            <p:nvPr/>
          </p:nvGrpSpPr>
          <p:grpSpPr bwMode="blackGray">
            <a:xfrm>
              <a:off x="456062" y="304801"/>
              <a:ext cx="11279875" cy="5599075"/>
              <a:chOff x="0" y="304801"/>
              <a:chExt cx="12192000" cy="5599075"/>
            </a:xfrm>
          </p:grpSpPr>
          <p:cxnSp>
            <p:nvCxnSpPr>
              <p:cNvPr id="32" name="Straight Connector 31" hidden="1"/>
              <p:cNvCxnSpPr/>
              <p:nvPr/>
            </p:nvCxnSpPr>
            <p:spPr bwMode="blackGray">
              <a:xfrm>
                <a:off x="0" y="52876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p:nvCxnSpPr>
            <p:spPr bwMode="blackGray">
              <a:xfrm>
                <a:off x="0" y="30480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p:nvCxnSpPr>
            <p:spPr bwMode="blackGray">
              <a:xfrm>
                <a:off x="0" y="75272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p:nvCxnSpPr>
            <p:spPr bwMode="blackGray">
              <a:xfrm>
                <a:off x="0" y="97669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p:nvCxnSpPr>
            <p:spPr bwMode="blackGray">
              <a:xfrm>
                <a:off x="0" y="120065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p:nvCxnSpPr>
            <p:spPr bwMode="blackGray">
              <a:xfrm>
                <a:off x="0" y="142461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p:nvCxnSpPr>
            <p:spPr bwMode="blackGray">
              <a:xfrm>
                <a:off x="0" y="164857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p:nvCxnSpPr>
            <p:spPr bwMode="blackGray">
              <a:xfrm>
                <a:off x="0" y="187254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p:nvCxnSpPr>
            <p:spPr bwMode="blackGray">
              <a:xfrm>
                <a:off x="0" y="209650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p:nvCxnSpPr>
            <p:spPr bwMode="blackGray">
              <a:xfrm>
                <a:off x="0" y="232046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p:nvCxnSpPr>
            <p:spPr bwMode="blackGray">
              <a:xfrm>
                <a:off x="0" y="254443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p:nvCxnSpPr>
            <p:spPr bwMode="blackGray">
              <a:xfrm>
                <a:off x="0" y="299235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p:nvCxnSpPr>
            <p:spPr bwMode="blackGray">
              <a:xfrm>
                <a:off x="0" y="276839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p:nvCxnSpPr>
            <p:spPr bwMode="blackGray">
              <a:xfrm>
                <a:off x="0" y="344028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p:nvCxnSpPr>
            <p:spPr bwMode="blackGray">
              <a:xfrm>
                <a:off x="0" y="321632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p:nvCxnSpPr>
            <p:spPr bwMode="blackGray">
              <a:xfrm>
                <a:off x="0" y="366424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p:nvCxnSpPr>
            <p:spPr bwMode="blackGray">
              <a:xfrm>
                <a:off x="0" y="388820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p:nvCxnSpPr>
            <p:spPr bwMode="blackGray">
              <a:xfrm>
                <a:off x="0" y="411217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p:nvCxnSpPr>
            <p:spPr bwMode="blackGray">
              <a:xfrm>
                <a:off x="0" y="433613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p:nvCxnSpPr>
            <p:spPr bwMode="blackGray">
              <a:xfrm>
                <a:off x="0" y="456009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hidden="1"/>
              <p:cNvCxnSpPr/>
              <p:nvPr/>
            </p:nvCxnSpPr>
            <p:spPr bwMode="blackGray">
              <a:xfrm>
                <a:off x="0" y="478406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hidden="1"/>
              <p:cNvCxnSpPr/>
              <p:nvPr/>
            </p:nvCxnSpPr>
            <p:spPr bwMode="blackGray">
              <a:xfrm>
                <a:off x="0" y="500802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hidden="1"/>
              <p:cNvCxnSpPr/>
              <p:nvPr/>
            </p:nvCxnSpPr>
            <p:spPr bwMode="blackGray">
              <a:xfrm>
                <a:off x="0" y="523198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hidden="1"/>
              <p:cNvCxnSpPr/>
              <p:nvPr/>
            </p:nvCxnSpPr>
            <p:spPr bwMode="blackGray">
              <a:xfrm>
                <a:off x="0" y="545595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hidden="1"/>
              <p:cNvCxnSpPr/>
              <p:nvPr/>
            </p:nvCxnSpPr>
            <p:spPr bwMode="blackGray">
              <a:xfrm>
                <a:off x="0" y="590387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hidden="1"/>
              <p:cNvCxnSpPr/>
              <p:nvPr/>
            </p:nvCxnSpPr>
            <p:spPr bwMode="blackGray">
              <a:xfrm>
                <a:off x="0" y="567991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hidden="1"/>
            <p:cNvGrpSpPr/>
            <p:nvPr/>
          </p:nvGrpSpPr>
          <p:grpSpPr bwMode="blackGray">
            <a:xfrm>
              <a:off x="456062" y="304801"/>
              <a:ext cx="11277720" cy="5599075"/>
              <a:chOff x="456062" y="304801"/>
              <a:chExt cx="11277720" cy="5817450"/>
            </a:xfrm>
          </p:grpSpPr>
          <p:sp>
            <p:nvSpPr>
              <p:cNvPr id="18" name="Rectangle 17" hidden="1"/>
              <p:cNvSpPr/>
              <p:nvPr/>
            </p:nvSpPr>
            <p:spPr bwMode="blackGray">
              <a:xfrm>
                <a:off x="7138185"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9" name="Rectangle 18" hidden="1"/>
              <p:cNvSpPr/>
              <p:nvPr/>
            </p:nvSpPr>
            <p:spPr bwMode="blackGray">
              <a:xfrm>
                <a:off x="5229007"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1" name="Rectangle 20" hidden="1"/>
              <p:cNvSpPr/>
              <p:nvPr/>
            </p:nvSpPr>
            <p:spPr bwMode="blackGray">
              <a:xfrm>
                <a:off x="4274418"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3" name="Rectangle 22" hidden="1"/>
              <p:cNvSpPr/>
              <p:nvPr/>
            </p:nvSpPr>
            <p:spPr bwMode="blackGray">
              <a:xfrm>
                <a:off x="3319829"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4" name="Rectangle 23" hidden="1"/>
              <p:cNvSpPr/>
              <p:nvPr/>
            </p:nvSpPr>
            <p:spPr bwMode="blackGray">
              <a:xfrm>
                <a:off x="2365240"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5" name="Rectangle 24" hidden="1"/>
              <p:cNvSpPr/>
              <p:nvPr/>
            </p:nvSpPr>
            <p:spPr bwMode="blackGray">
              <a:xfrm>
                <a:off x="1410651"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6" name="Rectangle 25" hidden="1"/>
              <p:cNvSpPr/>
              <p:nvPr/>
            </p:nvSpPr>
            <p:spPr bwMode="blackGray">
              <a:xfrm>
                <a:off x="45606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7" name="Rectangle 26" hidden="1"/>
              <p:cNvSpPr/>
              <p:nvPr/>
            </p:nvSpPr>
            <p:spPr bwMode="blackGray">
              <a:xfrm>
                <a:off x="6183596"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8" name="Rectangle 27" hidden="1"/>
              <p:cNvSpPr/>
              <p:nvPr/>
            </p:nvSpPr>
            <p:spPr bwMode="blackGray">
              <a:xfrm>
                <a:off x="8092774"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29" name="Rectangle 28" hidden="1"/>
              <p:cNvSpPr/>
              <p:nvPr/>
            </p:nvSpPr>
            <p:spPr bwMode="blackGray">
              <a:xfrm>
                <a:off x="9047363"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30" name="Rectangle 29" hidden="1"/>
              <p:cNvSpPr/>
              <p:nvPr/>
            </p:nvSpPr>
            <p:spPr bwMode="blackGray">
              <a:xfrm>
                <a:off x="1000195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31" name="Rectangle 30" hidden="1"/>
              <p:cNvSpPr/>
              <p:nvPr/>
            </p:nvSpPr>
            <p:spPr bwMode="blackGray">
              <a:xfrm>
                <a:off x="1095654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grpSp>
      </p:grpSp>
      <p:sp>
        <p:nvSpPr>
          <p:cNvPr id="22" name="Content Placeholder 21"/>
          <p:cNvSpPr>
            <a:spLocks noGrp="1"/>
          </p:cNvSpPr>
          <p:nvPr>
            <p:ph sz="quarter" idx="10"/>
          </p:nvPr>
        </p:nvSpPr>
        <p:spPr>
          <a:xfrm>
            <a:off x="4097069" y="3453146"/>
            <a:ext cx="7638868" cy="2660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4097069" y="752295"/>
            <a:ext cx="7638868" cy="669431"/>
          </a:xfrm>
        </p:spPr>
        <p:txBody>
          <a:bodyPr/>
          <a:lstStyle/>
          <a:p>
            <a:r>
              <a:rPr lang="en-US"/>
              <a:t>Click to edit Master title style</a:t>
            </a:r>
            <a:endParaRPr lang="en-US" dirty="0"/>
          </a:p>
        </p:txBody>
      </p:sp>
      <p:sp>
        <p:nvSpPr>
          <p:cNvPr id="9" name="Text Placeholder 8"/>
          <p:cNvSpPr>
            <a:spLocks noGrp="1"/>
          </p:cNvSpPr>
          <p:nvPr>
            <p:ph type="body" sz="quarter" idx="13" hasCustomPrompt="1"/>
          </p:nvPr>
        </p:nvSpPr>
        <p:spPr bwMode="invGray">
          <a:xfrm>
            <a:off x="4097337" y="1874189"/>
            <a:ext cx="7638600" cy="936860"/>
          </a:xfrm>
          <a:solidFill>
            <a:schemeClr val="tx1">
              <a:alpha val="15000"/>
            </a:schemeClr>
          </a:solidFill>
        </p:spPr>
        <p:txBody>
          <a:bodyPr wrap="square" lIns="91440" tIns="182880" rIns="91440" bIns="91440" anchor="t">
            <a:spAutoFit/>
          </a:bodyPr>
          <a:lstStyle>
            <a:lvl1pPr marL="177800" indent="-115888">
              <a:buClr>
                <a:schemeClr val="tx1"/>
              </a:buClr>
              <a:buSzPct val="100000"/>
              <a:buFont typeface="Arial" panose="020B0604020202020204" pitchFamily="34" charset="0"/>
              <a:buChar char="“"/>
              <a:defRPr/>
            </a:lvl1pPr>
            <a:lvl2pPr marL="406400" indent="-231775">
              <a:buClr>
                <a:schemeClr val="tx2"/>
              </a:buClr>
              <a:buFont typeface="Arial" panose="020B0604020202020204" pitchFamily="34" charset="0"/>
              <a:buChar char="–"/>
              <a:defRPr sz="1400" b="1" i="1"/>
            </a:lvl2pPr>
          </a:lstStyle>
          <a:p>
            <a:pPr lvl="0"/>
            <a:r>
              <a:rPr lang="en-US" dirty="0"/>
              <a:t>Insert quote here</a:t>
            </a:r>
          </a:p>
          <a:p>
            <a:pPr lvl="1"/>
            <a:r>
              <a:rPr lang="en-US" dirty="0"/>
              <a:t>Speaker</a:t>
            </a:r>
          </a:p>
        </p:txBody>
      </p:sp>
      <p:sp>
        <p:nvSpPr>
          <p:cNvPr id="70" name="Oval 69"/>
          <p:cNvSpPr>
            <a:spLocks noChangeAspect="1"/>
          </p:cNvSpPr>
          <p:nvPr/>
        </p:nvSpPr>
        <p:spPr>
          <a:xfrm>
            <a:off x="750079" y="1202177"/>
            <a:ext cx="2103120" cy="2103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pic>
        <p:nvPicPr>
          <p:cNvPr id="63" name="Picture 62"/>
          <p:cNvPicPr>
            <a:picLocks/>
          </p:cNvPicPr>
          <p:nvPr/>
        </p:nvPicPr>
        <p:blipFill>
          <a:blip r:embed="rId4"/>
          <a:stretch>
            <a:fillRect/>
          </a:stretch>
        </p:blipFill>
        <p:spPr>
          <a:xfrm>
            <a:off x="9746234" y="6365174"/>
            <a:ext cx="2139696" cy="301752"/>
          </a:xfrm>
          <a:prstGeom prst="rect">
            <a:avLst/>
          </a:prstGeom>
        </p:spPr>
      </p:pic>
      <p:cxnSp>
        <p:nvCxnSpPr>
          <p:cNvPr id="66" name="Straight Connector 65"/>
          <p:cNvCxnSpPr>
            <a:cxnSpLocks/>
          </p:cNvCxnSpPr>
          <p:nvPr/>
        </p:nvCxnSpPr>
        <p:spPr bwMode="gray">
          <a:xfrm>
            <a:off x="7544477" y="704601"/>
            <a:ext cx="744053" cy="0"/>
          </a:xfrm>
          <a:prstGeom prst="line">
            <a:avLst/>
          </a:prstGeom>
          <a:ln w="127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64" name="Text Placeholder 10"/>
          <p:cNvSpPr>
            <a:spLocks noGrp="1"/>
          </p:cNvSpPr>
          <p:nvPr>
            <p:ph type="body" sz="quarter" idx="14" hasCustomPrompt="1"/>
          </p:nvPr>
        </p:nvSpPr>
        <p:spPr bwMode="white">
          <a:xfrm>
            <a:off x="4097069" y="304369"/>
            <a:ext cx="7638868" cy="206846"/>
          </a:xfrm>
          <a:solidFill>
            <a:schemeClr val="bg1">
              <a:alpha val="15000"/>
            </a:schemeClr>
          </a:solidFill>
        </p:spPr>
        <p:txBody>
          <a:bodyPr tIns="0" rIns="0" bIns="0" anchor="ctr">
            <a:noAutofit/>
          </a:bodyPr>
          <a:lstStyle>
            <a:lvl1pPr marL="9525" indent="0" algn="ctr">
              <a:lnSpc>
                <a:spcPct val="100000"/>
              </a:lnSpc>
              <a:spcBef>
                <a:spcPts val="0"/>
              </a:spcBef>
              <a:spcAft>
                <a:spcPts val="300"/>
              </a:spcAft>
              <a:buFont typeface="Arial" panose="020B0604020202020204" pitchFamily="34" charset="0"/>
              <a:buChar char="​"/>
              <a:tabLst/>
              <a:defRPr sz="1600" b="1" cap="all" spc="50" baseline="0">
                <a:solidFill>
                  <a:schemeClr val="accent1"/>
                </a:solidFill>
              </a:defRPr>
            </a:lvl1pPr>
            <a:lvl2pPr marL="231775" indent="-3175">
              <a:spcBef>
                <a:spcPts val="0"/>
              </a:spcBef>
              <a:spcAft>
                <a:spcPts val="300"/>
              </a:spcAft>
              <a:buFont typeface="Arial" panose="020B0604020202020204" pitchFamily="34" charset="0"/>
              <a:buChar char="​"/>
              <a:defRPr sz="1400" b="1">
                <a:solidFill>
                  <a:schemeClr val="accent1"/>
                </a:solidFill>
              </a:defRPr>
            </a:lvl2pPr>
            <a:lvl3pPr marL="231775" indent="-3175">
              <a:spcBef>
                <a:spcPts val="0"/>
              </a:spcBef>
              <a:spcAft>
                <a:spcPts val="300"/>
              </a:spcAft>
              <a:buFont typeface="Arial" panose="020B0604020202020204" pitchFamily="34" charset="0"/>
              <a:buChar char="​"/>
              <a:defRPr sz="1200"/>
            </a:lvl3pPr>
            <a:lvl4pPr marL="230188" indent="-1588">
              <a:spcBef>
                <a:spcPts val="0"/>
              </a:spcBef>
              <a:spcAft>
                <a:spcPts val="300"/>
              </a:spcAft>
              <a:buFont typeface="Arial" panose="020B0604020202020204" pitchFamily="34" charset="0"/>
              <a:buChar char="​"/>
              <a:defRPr sz="1200"/>
            </a:lvl4pPr>
            <a:lvl5pPr marL="228600" indent="0">
              <a:spcBef>
                <a:spcPts val="0"/>
              </a:spcBef>
              <a:spcAft>
                <a:spcPts val="300"/>
              </a:spcAft>
              <a:defRPr sz="1200"/>
            </a:lvl5pPr>
          </a:lstStyle>
          <a:p>
            <a:pPr lvl="0"/>
            <a:r>
              <a:rPr lang="en-US" dirty="0"/>
              <a:t>INDUSTRY AND USE CASE HERE</a:t>
            </a:r>
          </a:p>
        </p:txBody>
      </p:sp>
      <p:sp>
        <p:nvSpPr>
          <p:cNvPr id="68" name="TextBox 67"/>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2019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Mission Statement">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pic>
        <p:nvPicPr>
          <p:cNvPr id="4" name="Picture 3"/>
          <p:cNvPicPr>
            <a:picLocks/>
          </p:cNvPicPr>
          <p:nvPr/>
        </p:nvPicPr>
        <p:blipFill>
          <a:blip r:embed="rId3"/>
          <a:stretch>
            <a:fillRect/>
          </a:stretch>
        </p:blipFill>
        <p:spPr>
          <a:xfrm>
            <a:off x="9746234" y="6365174"/>
            <a:ext cx="2139696" cy="301752"/>
          </a:xfrm>
          <a:prstGeom prst="rect">
            <a:avLst/>
          </a:prstGeom>
        </p:spPr>
      </p:pic>
      <p:sp>
        <p:nvSpPr>
          <p:cNvPr id="7" name="TextBox 6"/>
          <p:cNvSpPr txBox="1"/>
          <p:nvPr/>
        </p:nvSpPr>
        <p:spPr>
          <a:xfrm>
            <a:off x="35681" y="6559204"/>
            <a:ext cx="6082731" cy="215444"/>
          </a:xfrm>
          <a:prstGeom prst="rect">
            <a:avLst/>
          </a:prstGeom>
          <a:noFill/>
        </p:spPr>
        <p:txBody>
          <a:bodyPr wrap="square" rtlCol="0">
            <a:spAutoFit/>
          </a:bodyPr>
          <a:lstStyle/>
          <a:p>
            <a:pPr algn="l"/>
            <a:r>
              <a:rPr lang="en-US" sz="800" cap="all" spc="100"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Key Takeaways">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srcRect r="66689"/>
          <a:stretch/>
        </p:blipFill>
        <p:spPr>
          <a:xfrm>
            <a:off x="762" y="428"/>
            <a:ext cx="4060698" cy="6857143"/>
          </a:xfrm>
          <a:prstGeom prst="rect">
            <a:avLst/>
          </a:prstGeom>
        </p:spPr>
      </p:pic>
      <p:sp>
        <p:nvSpPr>
          <p:cNvPr id="22" name="Content Placeholder 21"/>
          <p:cNvSpPr>
            <a:spLocks noGrp="1"/>
          </p:cNvSpPr>
          <p:nvPr>
            <p:ph sz="quarter" idx="10"/>
          </p:nvPr>
        </p:nvSpPr>
        <p:spPr>
          <a:xfrm>
            <a:off x="4686300" y="310397"/>
            <a:ext cx="7049635" cy="5805909"/>
          </a:xfrm>
        </p:spPr>
        <p:txBody>
          <a:bodyPr anchor="ctr"/>
          <a:lstStyle>
            <a:lvl1pPr marL="465138" indent="-465138">
              <a:spcBef>
                <a:spcPts val="3000"/>
              </a:spcBef>
              <a:spcAft>
                <a:spcPts val="300"/>
              </a:spcAft>
              <a:buSzPct val="120000"/>
              <a:buFont typeface="+mj-lt"/>
              <a:buAutoNum type="arabicPeriod"/>
              <a:defRPr sz="2800"/>
            </a:lvl1pPr>
            <a:lvl2pPr marL="623888" indent="-231775">
              <a:defRPr sz="2400"/>
            </a:lvl2pPr>
            <a:lvl3pPr marL="855663" indent="-231775">
              <a:tabLst/>
              <a:defRPr/>
            </a:lvl3pPr>
            <a:lvl4pPr marL="1089025" indent="-230188">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Subtitle 2"/>
          <p:cNvSpPr>
            <a:spLocks noGrp="1"/>
          </p:cNvSpPr>
          <p:nvPr>
            <p:ph type="subTitle" idx="1" hasCustomPrompt="1"/>
          </p:nvPr>
        </p:nvSpPr>
        <p:spPr bwMode="ltGray">
          <a:xfrm>
            <a:off x="456064" y="3186421"/>
            <a:ext cx="3214237" cy="30206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 Subhead Would Help Explain Context and Topic</a:t>
            </a:r>
            <a:endParaRPr lang="en-US" dirty="0"/>
          </a:p>
        </p:txBody>
      </p:sp>
      <p:sp>
        <p:nvSpPr>
          <p:cNvPr id="2" name="Title 1"/>
          <p:cNvSpPr>
            <a:spLocks noGrp="1"/>
          </p:cNvSpPr>
          <p:nvPr>
            <p:ph type="title" hasCustomPrompt="1"/>
          </p:nvPr>
        </p:nvSpPr>
        <p:spPr bwMode="ltGray">
          <a:xfrm>
            <a:off x="456063" y="578734"/>
            <a:ext cx="3214237" cy="2512622"/>
          </a:xfrm>
        </p:spPr>
        <p:txBody>
          <a:bodyPr anchor="b" anchorCtr="0"/>
          <a:lstStyle>
            <a:lvl1pPr>
              <a:defRPr>
                <a:solidFill>
                  <a:schemeClr val="bg1"/>
                </a:solidFill>
              </a:defRPr>
            </a:lvl1pPr>
          </a:lstStyle>
          <a:p>
            <a:r>
              <a:rPr lang="en-US" dirty="0"/>
              <a:t>Subject: </a:t>
            </a:r>
            <a:br>
              <a:rPr lang="en-US" dirty="0"/>
            </a:br>
            <a:r>
              <a:rPr lang="en-US" dirty="0"/>
              <a:t>Slide Title</a:t>
            </a:r>
          </a:p>
        </p:txBody>
      </p:sp>
      <p:pic>
        <p:nvPicPr>
          <p:cNvPr id="8" name="Picture 7"/>
          <p:cNvPicPr>
            <a:picLocks noChangeAspect="1"/>
          </p:cNvPicPr>
          <p:nvPr/>
        </p:nvPicPr>
        <p:blipFill>
          <a:blip r:embed="rId3"/>
          <a:stretch>
            <a:fillRect/>
          </a:stretch>
        </p:blipFill>
        <p:spPr>
          <a:xfrm>
            <a:off x="9745665" y="6368577"/>
            <a:ext cx="2140265" cy="297553"/>
          </a:xfrm>
          <a:prstGeom prst="rect">
            <a:avLst/>
          </a:prstGeom>
        </p:spPr>
      </p:pic>
      <p:sp>
        <p:nvSpPr>
          <p:cNvPr id="7" name="TextBox 6"/>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2019 Splunk Inc.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st Slide">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04" y="283"/>
            <a:ext cx="12190992" cy="6857433"/>
          </a:xfrm>
          <a:prstGeom prst="rect">
            <a:avLst/>
          </a:prstGeom>
        </p:spPr>
      </p:pic>
      <p:sp>
        <p:nvSpPr>
          <p:cNvPr id="3" name="Title 2"/>
          <p:cNvSpPr>
            <a:spLocks noGrp="1"/>
          </p:cNvSpPr>
          <p:nvPr>
            <p:ph type="title" hasCustomPrompt="1"/>
          </p:nvPr>
        </p:nvSpPr>
        <p:spPr bwMode="ltGray">
          <a:xfrm>
            <a:off x="639744" y="2224810"/>
            <a:ext cx="5904883" cy="2408378"/>
          </a:xfrm>
        </p:spPr>
        <p:txBody>
          <a:bodyPr anchor="t"/>
          <a:lstStyle>
            <a:lvl1pPr algn="l">
              <a:defRPr sz="6000" b="0"/>
            </a:lvl1pPr>
          </a:lstStyle>
          <a:p>
            <a:r>
              <a:rPr lang="en-US" dirty="0"/>
              <a:t>Thank You</a:t>
            </a:r>
          </a:p>
        </p:txBody>
      </p:sp>
      <p:sp>
        <p:nvSpPr>
          <p:cNvPr id="4" name="TextBox 3"/>
          <p:cNvSpPr txBox="1"/>
          <p:nvPr/>
        </p:nvSpPr>
        <p:spPr>
          <a:xfrm>
            <a:off x="6104965" y="34865"/>
            <a:ext cx="6082731" cy="215444"/>
          </a:xfrm>
          <a:prstGeom prst="rect">
            <a:avLst/>
          </a:prstGeom>
          <a:noFill/>
        </p:spPr>
        <p:txBody>
          <a:bodyPr wrap="square" rtlCol="0">
            <a:spAutoFit/>
          </a:bodyPr>
          <a:lstStyle/>
          <a:p>
            <a:pPr algn="r"/>
            <a:r>
              <a:rPr lang="en-US" sz="800" cap="all" spc="100" dirty="0">
                <a:solidFill>
                  <a:schemeClr val="accent2">
                    <a:lumMod val="75000"/>
                  </a:schemeClr>
                </a:solidFill>
              </a:rPr>
              <a:t>© 2019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Forward-Looking Statements">
    <p:spTree>
      <p:nvGrpSpPr>
        <p:cNvPr id="1" name=""/>
        <p:cNvGrpSpPr/>
        <p:nvPr/>
      </p:nvGrpSpPr>
      <p:grpSpPr>
        <a:xfrm>
          <a:off x="0" y="0"/>
          <a:ext cx="0" cy="0"/>
          <a:chOff x="0" y="0"/>
          <a:chExt cx="0" cy="0"/>
        </a:xfrm>
      </p:grpSpPr>
      <p:sp>
        <p:nvSpPr>
          <p:cNvPr id="2" name="TextBox 1"/>
          <p:cNvSpPr txBox="1"/>
          <p:nvPr/>
        </p:nvSpPr>
        <p:spPr>
          <a:xfrm>
            <a:off x="1238646" y="1231498"/>
            <a:ext cx="9843045" cy="4247958"/>
          </a:xfrm>
          <a:prstGeom prst="rect">
            <a:avLst/>
          </a:prstGeom>
          <a:noFill/>
        </p:spPr>
        <p:txBody>
          <a:bodyPr wrap="square" lIns="0" tIns="201168" rIns="0" bIns="0" rtlCol="0">
            <a:spAutoFit/>
          </a:bodyPr>
          <a:lstStyle/>
          <a:p>
            <a:pPr marL="0" marR="0" lvl="0" indent="0" algn="l" defTabSz="914400" rtl="0" eaLnBrk="1" fontAlgn="auto" latinLnBrk="0" hangingPunct="1">
              <a:lnSpc>
                <a:spcPct val="114000"/>
              </a:lnSpc>
              <a:spcBef>
                <a:spcPts val="0"/>
              </a:spcBef>
              <a:spcAft>
                <a:spcPts val="1200"/>
              </a:spcAft>
              <a:buClrTx/>
              <a:buSzTx/>
              <a:buFontTx/>
              <a:buNone/>
              <a:tabLst/>
              <a:defRPr/>
            </a:pPr>
            <a:r>
              <a:rPr lang="en-US" sz="1600" dirty="0"/>
              <a:t>During the course of this presentation, we may make forward-looking statements regarding future events or the expected performance of the company. We caution you that such statements reflect our current</a:t>
            </a:r>
            <a:r>
              <a:rPr lang="en-US" sz="1600" baseline="0" dirty="0"/>
              <a:t> e</a:t>
            </a:r>
            <a:r>
              <a:rPr lang="en-US" sz="1600" dirty="0"/>
              <a:t>xpectations and estimates based on factors currently known to us and that actual events or results could differ materially. For important factors that may cause actual results to differ from those contained in our forward-looking statements, please review our filings with the SEC.  </a:t>
            </a:r>
          </a:p>
          <a:p>
            <a:pPr marL="0" marR="0" lvl="0" indent="0" algn="l" defTabSz="914400" rtl="0" eaLnBrk="1" fontAlgn="auto" latinLnBrk="0" hangingPunct="1">
              <a:lnSpc>
                <a:spcPct val="114000"/>
              </a:lnSpc>
              <a:spcBef>
                <a:spcPts val="0"/>
              </a:spcBef>
              <a:spcAft>
                <a:spcPts val="1200"/>
              </a:spcAft>
              <a:buClrTx/>
              <a:buSzTx/>
              <a:buFontTx/>
              <a:buNone/>
              <a:tabLst/>
              <a:defRPr/>
            </a:pPr>
            <a:r>
              <a:rPr lang="en-US" sz="1600" dirty="0"/>
              <a:t>The forward-looking statements made in this presentation are being made as of the time and date of its live presentation. If reviewed after its live presentation, this presentation may not contain current or accurate information. We do not assume any obligation to update any forward-looking statements we may make. In addition, any information about our roadmap outlines our general product direction and is subject to change at any time without notice. It is for informational purposes only and shall not be incorporated into any contract or other commitment. Splunk undertakes no obligation either to develop the features or functionality described or to include any such feature or functionality in a future release.</a:t>
            </a:r>
          </a:p>
          <a:p>
            <a:pPr>
              <a:lnSpc>
                <a:spcPct val="114000"/>
              </a:lnSpc>
              <a:spcAft>
                <a:spcPts val="1200"/>
              </a:spcAft>
            </a:pPr>
            <a:r>
              <a:rPr lang="en-US" sz="1050" dirty="0"/>
              <a:t>Splunk, Splunk&gt;, Listen to Your Data, The Engine for Machine Data, Splunk Cloud, Splunk Light and SPL are trademarks and registered trademarks of Splunk Inc. in the United States and other countries. All other brand names, product names, or trademarks belong to their respective owners. © 2017 Splunk Inc. All rights reserved.</a:t>
            </a:r>
          </a:p>
        </p:txBody>
      </p:sp>
      <p:sp>
        <p:nvSpPr>
          <p:cNvPr id="11" name="Title 1"/>
          <p:cNvSpPr txBox="1">
            <a:spLocks/>
          </p:cNvSpPr>
          <p:nvPr/>
        </p:nvSpPr>
        <p:spPr>
          <a:xfrm>
            <a:off x="456063" y="310394"/>
            <a:ext cx="11279874" cy="443586"/>
          </a:xfrm>
          <a:prstGeom prst="rect">
            <a:avLst/>
          </a:prstGeom>
        </p:spPr>
        <p:txBody>
          <a:bodyPr vert="horz" lIns="0" tIns="82296" rIns="0" bIns="0" rtlCol="0" anchor="t" anchorCtr="0">
            <a:noAutofit/>
          </a:bodyPr>
          <a:lstStyle>
            <a:lvl1pPr algn="ctr" defTabSz="914400" rtl="0" eaLnBrk="1" latinLnBrk="0" hangingPunct="1">
              <a:lnSpc>
                <a:spcPct val="86000"/>
              </a:lnSpc>
              <a:spcBef>
                <a:spcPct val="0"/>
              </a:spcBef>
              <a:buNone/>
              <a:tabLst>
                <a:tab pos="3602038" algn="l"/>
              </a:tabLst>
              <a:defRPr sz="3600" b="1" kern="1200">
                <a:solidFill>
                  <a:schemeClr val="tx1"/>
                </a:solidFill>
                <a:latin typeface="+mj-lt"/>
                <a:ea typeface="+mj-ea"/>
                <a:cs typeface="+mj-cs"/>
              </a:defRPr>
            </a:lvl1pPr>
          </a:lstStyle>
          <a:p>
            <a:r>
              <a:rPr lang="en-US" dirty="0"/>
              <a:t>Forward-Looking Statements</a:t>
            </a:r>
          </a:p>
        </p:txBody>
      </p:sp>
      <p:sp>
        <p:nvSpPr>
          <p:cNvPr id="4" name="TextBox 3"/>
          <p:cNvSpPr txBox="1"/>
          <p:nvPr/>
        </p:nvSpPr>
        <p:spPr>
          <a:xfrm>
            <a:off x="1311517" y="-385813"/>
            <a:ext cx="9568966" cy="369332"/>
          </a:xfrm>
          <a:prstGeom prst="rect">
            <a:avLst/>
          </a:prstGeom>
          <a:noFill/>
        </p:spPr>
        <p:txBody>
          <a:bodyPr wrap="none" lIns="0" tIns="0" rIns="0" bIns="0" rtlCol="0">
            <a:spAutoFit/>
          </a:bodyPr>
          <a:lstStyle/>
          <a:p>
            <a:pPr algn="ctr"/>
            <a:r>
              <a:rPr lang="en-US" sz="2400" b="1" dirty="0">
                <a:solidFill>
                  <a:srgbClr val="C00000"/>
                </a:solidFill>
              </a:rPr>
              <a:t>THIS SLIDE IS REQUIRED FOR</a:t>
            </a:r>
            <a:r>
              <a:rPr lang="en-US" sz="2400" b="1" baseline="0" dirty="0">
                <a:solidFill>
                  <a:srgbClr val="C00000"/>
                </a:solidFill>
              </a:rPr>
              <a:t> ALL 3</a:t>
            </a:r>
            <a:r>
              <a:rPr lang="en-US" sz="2400" b="1" baseline="30000" dirty="0">
                <a:solidFill>
                  <a:srgbClr val="C00000"/>
                </a:solidFill>
              </a:rPr>
              <a:t>RD</a:t>
            </a:r>
            <a:r>
              <a:rPr lang="en-US" sz="2400" b="1" baseline="0" dirty="0">
                <a:solidFill>
                  <a:srgbClr val="C00000"/>
                </a:solidFill>
              </a:rPr>
              <a:t> PARTY PRESENTATIONS.</a:t>
            </a:r>
            <a:endParaRPr lang="en-US" sz="2400" b="1" dirty="0">
              <a:solidFill>
                <a:srgbClr val="C00000"/>
              </a:solidFill>
            </a:endParaRPr>
          </a:p>
        </p:txBody>
      </p:sp>
      <p:sp>
        <p:nvSpPr>
          <p:cNvPr id="3" name="TextBox 2"/>
          <p:cNvSpPr txBox="1"/>
          <p:nvPr/>
        </p:nvSpPr>
        <p:spPr>
          <a:xfrm>
            <a:off x="-1" y="7436222"/>
            <a:ext cx="5943602" cy="3600986"/>
          </a:xfrm>
          <a:prstGeom prst="rect">
            <a:avLst/>
          </a:prstGeom>
          <a:noFill/>
        </p:spPr>
        <p:txBody>
          <a:bodyPr wrap="square" lIns="0" tIns="0" rIns="0" bIns="0" rtlCol="0">
            <a:spAutoFit/>
          </a:bodyPr>
          <a:lstStyle/>
          <a:p>
            <a:r>
              <a:rPr lang="en-US" b="1" i="0" dirty="0">
                <a:effectLst/>
              </a:rPr>
              <a:t>Presentations to Third-Parties </a:t>
            </a:r>
            <a:r>
              <a:rPr lang="en-US" b="0" i="0" dirty="0">
                <a:effectLst/>
              </a:rPr>
              <a:t>(i.e., non-Splunkers)</a:t>
            </a:r>
            <a:endParaRPr lang="en-US" b="0" i="0" dirty="0"/>
          </a:p>
          <a:p>
            <a:pPr marL="285750" lvl="0" indent="-285750">
              <a:buFont typeface="Arial" charset="0"/>
              <a:buChar char="•"/>
            </a:pPr>
            <a:r>
              <a:rPr lang="en-US" b="0" i="0" dirty="0">
                <a:effectLst/>
              </a:rPr>
              <a:t>When presenting to third</a:t>
            </a:r>
            <a:r>
              <a:rPr lang="en-US" b="0" i="0" baseline="0" dirty="0">
                <a:effectLst/>
              </a:rPr>
              <a:t> parties, this </a:t>
            </a:r>
            <a:r>
              <a:rPr lang="en-US" b="0" i="0" dirty="0">
                <a:effectLst/>
              </a:rPr>
              <a:t>slide must</a:t>
            </a:r>
            <a:r>
              <a:rPr lang="en-US" b="0" i="0" baseline="0" dirty="0">
                <a:effectLst/>
              </a:rPr>
              <a:t> be included immediately after the title slide.</a:t>
            </a:r>
            <a:endParaRPr lang="en-US" sz="1800" b="0" i="0" kern="1200" dirty="0">
              <a:solidFill>
                <a:schemeClr val="tx1"/>
              </a:solidFill>
              <a:effectLst/>
              <a:latin typeface="+mn-lt"/>
              <a:ea typeface="+mn-ea"/>
              <a:cs typeface="+mn-cs"/>
            </a:endParaRPr>
          </a:p>
          <a:p>
            <a:pPr marL="285750" lvl="0" indent="-285750">
              <a:buFont typeface="Arial" charset="0"/>
              <a:buChar char="•"/>
            </a:pPr>
            <a:r>
              <a:rPr lang="en-US" sz="1800" b="0" i="0" kern="1200" dirty="0">
                <a:solidFill>
                  <a:schemeClr val="tx1"/>
                </a:solidFill>
                <a:effectLst/>
                <a:latin typeface="+mn-lt"/>
                <a:ea typeface="+mn-ea"/>
                <a:cs typeface="+mn-cs"/>
              </a:rPr>
              <a:t>O</a:t>
            </a:r>
            <a:r>
              <a:rPr lang="en-US" b="0" i="0" dirty="0">
                <a:effectLst/>
              </a:rPr>
              <a:t>nly share confidential information on a “need-to-know” basis and make sure the audience members are bound by non-disclosure or confidentiality agreements. </a:t>
            </a:r>
          </a:p>
          <a:p>
            <a:pPr marL="285750" lvl="0" indent="-285750">
              <a:buFont typeface="Arial" charset="0"/>
              <a:buChar char="•"/>
            </a:pPr>
            <a:r>
              <a:rPr lang="en-US" sz="1800" b="0" i="0" dirty="0">
                <a:effectLst/>
              </a:rPr>
              <a:t>Before disclosing any customer or other third party names, logos or use cases, confirm with Marketing that we have the right consents.</a:t>
            </a:r>
            <a:r>
              <a:rPr lang="en-US" b="0" i="0" dirty="0">
                <a:effectLst/>
              </a:rPr>
              <a:t> </a:t>
            </a:r>
          </a:p>
          <a:p>
            <a:pPr marL="285750" lvl="0" indent="-285750">
              <a:buFont typeface="Arial" charset="0"/>
              <a:buChar char="•"/>
            </a:pPr>
            <a:r>
              <a:rPr lang="en-US" sz="1800" b="0" i="0" dirty="0">
                <a:effectLst/>
              </a:rPr>
              <a:t>Don’t bash the competition. If making comparisons between Splunk and our competitors, stick to the facts.</a:t>
            </a:r>
            <a:r>
              <a:rPr lang="en-US" b="0" i="0" dirty="0">
                <a:effectLst/>
              </a:rPr>
              <a:t> </a:t>
            </a:r>
          </a:p>
          <a:p>
            <a:pPr marL="285750" lvl="0" indent="-285750">
              <a:buFont typeface="Arial" charset="0"/>
              <a:buChar char="•"/>
            </a:pPr>
            <a:r>
              <a:rPr lang="en-US" sz="1800" b="0" i="0" dirty="0">
                <a:effectLst/>
              </a:rPr>
              <a:t>Make sure all statements are not overstated and are supported by facts.</a:t>
            </a:r>
            <a:r>
              <a:rPr lang="en-US" b="0" i="0" dirty="0">
                <a:effectLst/>
              </a:rPr>
              <a:t> </a:t>
            </a:r>
          </a:p>
        </p:txBody>
      </p:sp>
      <p:sp>
        <p:nvSpPr>
          <p:cNvPr id="6" name="TextBox 5"/>
          <p:cNvSpPr txBox="1"/>
          <p:nvPr/>
        </p:nvSpPr>
        <p:spPr>
          <a:xfrm>
            <a:off x="6508376" y="7436222"/>
            <a:ext cx="5943602" cy="2492990"/>
          </a:xfrm>
          <a:prstGeom prst="rect">
            <a:avLst/>
          </a:prstGeom>
          <a:noFill/>
        </p:spPr>
        <p:txBody>
          <a:bodyPr wrap="square" lIns="0" tIns="0" rIns="0" bIns="0" rtlCol="0">
            <a:spAutoFit/>
          </a:bodyPr>
          <a:lstStyle/>
          <a:p>
            <a:pPr lvl="0"/>
            <a:r>
              <a:rPr lang="en-US" sz="1800" b="1" kern="1200" dirty="0">
                <a:solidFill>
                  <a:schemeClr val="tx1"/>
                </a:solidFill>
                <a:effectLst/>
                <a:latin typeface="+mn-lt"/>
                <a:ea typeface="+mn-ea"/>
                <a:cs typeface="+mn-cs"/>
              </a:rPr>
              <a:t>Confidential</a:t>
            </a:r>
            <a:r>
              <a:rPr lang="en-US" sz="1800" b="1" kern="1200" baseline="0" dirty="0">
                <a:solidFill>
                  <a:schemeClr val="tx1"/>
                </a:solidFill>
                <a:effectLst/>
                <a:latin typeface="+mn-lt"/>
                <a:ea typeface="+mn-ea"/>
                <a:cs typeface="+mn-cs"/>
              </a:rPr>
              <a:t> Information</a:t>
            </a:r>
            <a:endParaRPr lang="en-US" sz="1800" b="1" kern="1200" dirty="0">
              <a:solidFill>
                <a:schemeClr val="tx1"/>
              </a:solidFill>
              <a:effectLst/>
              <a:latin typeface="+mn-lt"/>
              <a:ea typeface="+mn-ea"/>
              <a:cs typeface="+mn-cs"/>
            </a:endParaRPr>
          </a:p>
          <a:p>
            <a:pPr marL="285750" lvl="0" indent="-285750">
              <a:buFont typeface="Arial" charset="0"/>
              <a:buChar char="•"/>
            </a:pPr>
            <a:r>
              <a:rPr lang="en-US" sz="1800" kern="1200" dirty="0">
                <a:solidFill>
                  <a:schemeClr val="tx1"/>
                </a:solidFill>
                <a:effectLst/>
                <a:latin typeface="+mn-lt"/>
                <a:ea typeface="+mn-ea"/>
                <a:cs typeface="+mn-cs"/>
              </a:rPr>
              <a:t>I</a:t>
            </a:r>
            <a:r>
              <a:rPr lang="en-US" dirty="0">
                <a:effectLst/>
              </a:rPr>
              <a:t>f the presentation contains confidential information, a confidentiality notice must appear on every slide.</a:t>
            </a:r>
            <a:r>
              <a:rPr lang="en-US" baseline="0" dirty="0">
                <a:effectLst/>
              </a:rPr>
              <a:t> Please contact </a:t>
            </a:r>
            <a:r>
              <a:rPr lang="en-US" baseline="0" dirty="0">
                <a:effectLst/>
                <a:hlinkClick r:id="rId2"/>
              </a:rPr>
              <a:t>powerpoint@splunk.com</a:t>
            </a:r>
            <a:r>
              <a:rPr lang="en-US" baseline="0" dirty="0">
                <a:effectLst/>
              </a:rPr>
              <a:t> for help implementing this notice: Confidential information. Do not distribute.</a:t>
            </a:r>
            <a:endParaRPr lang="en-US" dirty="0">
              <a:effectLst/>
            </a:endParaRPr>
          </a:p>
          <a:p>
            <a:pPr marL="285750" indent="-285750">
              <a:buFont typeface="Arial" charset="0"/>
              <a:buChar char="•"/>
            </a:pPr>
            <a:r>
              <a:rPr lang="en-US" dirty="0">
                <a:effectLst/>
              </a:rPr>
              <a:t>Examples of confidential information:</a:t>
            </a:r>
            <a:r>
              <a:rPr lang="en-US" baseline="0" dirty="0">
                <a:effectLst/>
              </a:rPr>
              <a:t>  </a:t>
            </a:r>
            <a:r>
              <a:rPr lang="en-US" dirty="0">
                <a:effectLst/>
              </a:rPr>
              <a:t>financial results, strategic business and marketing plans, product launches and roadmaps, customer lists and use cases. </a:t>
            </a:r>
          </a:p>
        </p:txBody>
      </p:sp>
      <p:sp>
        <p:nvSpPr>
          <p:cNvPr id="5" name="TextBox 4"/>
          <p:cNvSpPr txBox="1"/>
          <p:nvPr/>
        </p:nvSpPr>
        <p:spPr>
          <a:xfrm>
            <a:off x="3753568" y="6979024"/>
            <a:ext cx="4631076" cy="369332"/>
          </a:xfrm>
          <a:prstGeom prst="rect">
            <a:avLst/>
          </a:prstGeom>
          <a:noFill/>
        </p:spPr>
        <p:txBody>
          <a:bodyPr wrap="none" lIns="0" tIns="0" rIns="0" bIns="0"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i="0">
                <a:solidFill>
                  <a:srgbClr val="C00000"/>
                </a:solidFill>
              </a:rPr>
              <a:t>NOTICE </a:t>
            </a:r>
            <a:r>
              <a:rPr lang="en-US" sz="2400" b="1" i="0" baseline="0">
                <a:solidFill>
                  <a:srgbClr val="C00000"/>
                </a:solidFill>
              </a:rPr>
              <a:t>FROM SPLUNK</a:t>
            </a:r>
            <a:r>
              <a:rPr lang="en-US" sz="2400" b="1" i="0">
                <a:solidFill>
                  <a:srgbClr val="C00000"/>
                </a:solidFill>
              </a:rPr>
              <a:t> LEGAL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Grid">
    <p:spTree>
      <p:nvGrpSpPr>
        <p:cNvPr id="1" name=""/>
        <p:cNvGrpSpPr/>
        <p:nvPr/>
      </p:nvGrpSpPr>
      <p:grpSpPr>
        <a:xfrm>
          <a:off x="0" y="0"/>
          <a:ext cx="0" cy="0"/>
          <a:chOff x="0" y="0"/>
          <a:chExt cx="0" cy="0"/>
        </a:xfrm>
      </p:grpSpPr>
      <p:grpSp>
        <p:nvGrpSpPr>
          <p:cNvPr id="99" name="Group 98"/>
          <p:cNvGrpSpPr/>
          <p:nvPr/>
        </p:nvGrpSpPr>
        <p:grpSpPr bwMode="blackGray">
          <a:xfrm>
            <a:off x="-7" y="0"/>
            <a:ext cx="12192008" cy="6858003"/>
            <a:chOff x="-7" y="0"/>
            <a:chExt cx="12192008" cy="6858003"/>
          </a:xfrm>
        </p:grpSpPr>
        <p:grpSp>
          <p:nvGrpSpPr>
            <p:cNvPr id="100" name="Group 99"/>
            <p:cNvGrpSpPr/>
            <p:nvPr/>
          </p:nvGrpSpPr>
          <p:grpSpPr bwMode="blackGray">
            <a:xfrm>
              <a:off x="-7" y="0"/>
              <a:ext cx="12192008" cy="6858003"/>
              <a:chOff x="-7" y="0"/>
              <a:chExt cx="12192008" cy="6858003"/>
            </a:xfrm>
            <a:solidFill>
              <a:srgbClr val="7030A0">
                <a:alpha val="10000"/>
              </a:srgbClr>
            </a:solidFill>
          </p:grpSpPr>
          <p:sp>
            <p:nvSpPr>
              <p:cNvPr id="141" name="Rectangle 140"/>
              <p:cNvSpPr/>
              <p:nvPr/>
            </p:nvSpPr>
            <p:spPr bwMode="blackGray">
              <a:xfrm>
                <a:off x="-1"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42" name="Rectangle 141"/>
              <p:cNvSpPr/>
              <p:nvPr/>
            </p:nvSpPr>
            <p:spPr bwMode="blackGray">
              <a:xfrm>
                <a:off x="11735937"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43" name="Rectangle 142"/>
              <p:cNvSpPr/>
              <p:nvPr/>
            </p:nvSpPr>
            <p:spPr bwMode="blackGray">
              <a:xfrm rot="5400000">
                <a:off x="5940803" y="-5940802"/>
                <a:ext cx="310394"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44" name="Rectangle 143"/>
              <p:cNvSpPr/>
              <p:nvPr/>
            </p:nvSpPr>
            <p:spPr bwMode="blackGray">
              <a:xfrm rot="5400000">
                <a:off x="5618932" y="284938"/>
                <a:ext cx="954126" cy="12192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45" name="Rectangle 144"/>
              <p:cNvSpPr/>
              <p:nvPr/>
            </p:nvSpPr>
            <p:spPr bwMode="blackGray">
              <a:xfrm rot="5400000">
                <a:off x="5872035" y="-4223457"/>
                <a:ext cx="447930"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grpSp>
        <p:grpSp>
          <p:nvGrpSpPr>
            <p:cNvPr id="101" name="Group 100"/>
            <p:cNvGrpSpPr/>
            <p:nvPr/>
          </p:nvGrpSpPr>
          <p:grpSpPr bwMode="blackGray">
            <a:xfrm>
              <a:off x="456062" y="304801"/>
              <a:ext cx="11279875" cy="5599075"/>
              <a:chOff x="0" y="304801"/>
              <a:chExt cx="12192000" cy="5599075"/>
            </a:xfrm>
          </p:grpSpPr>
          <p:cxnSp>
            <p:nvCxnSpPr>
              <p:cNvPr id="115" name="Straight Connector 114"/>
              <p:cNvCxnSpPr/>
              <p:nvPr/>
            </p:nvCxnSpPr>
            <p:spPr bwMode="blackGray">
              <a:xfrm>
                <a:off x="0" y="52876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blackGray">
              <a:xfrm>
                <a:off x="0" y="30480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blackGray">
              <a:xfrm>
                <a:off x="0" y="75272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blackGray">
              <a:xfrm>
                <a:off x="0" y="97669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blackGray">
              <a:xfrm>
                <a:off x="0" y="120065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bwMode="blackGray">
              <a:xfrm>
                <a:off x="0" y="142461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bwMode="blackGray">
              <a:xfrm>
                <a:off x="0" y="164857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blackGray">
              <a:xfrm>
                <a:off x="0" y="187254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blackGray">
              <a:xfrm>
                <a:off x="0" y="209650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blackGray">
              <a:xfrm>
                <a:off x="0" y="232046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blackGray">
              <a:xfrm>
                <a:off x="0" y="254443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bwMode="blackGray">
              <a:xfrm>
                <a:off x="0" y="299235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blackGray">
              <a:xfrm>
                <a:off x="0" y="276839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blackGray">
              <a:xfrm>
                <a:off x="0" y="344028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blackGray">
              <a:xfrm>
                <a:off x="0" y="321632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blackGray">
              <a:xfrm>
                <a:off x="0" y="366424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bwMode="blackGray">
              <a:xfrm>
                <a:off x="0" y="388820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blackGray">
              <a:xfrm>
                <a:off x="0" y="411217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blackGray">
              <a:xfrm>
                <a:off x="0" y="433613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blackGray">
              <a:xfrm>
                <a:off x="0" y="456009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blackGray">
              <a:xfrm>
                <a:off x="0" y="478406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bwMode="blackGray">
              <a:xfrm>
                <a:off x="0" y="500802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bwMode="blackGray">
              <a:xfrm>
                <a:off x="0" y="523198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blackGray">
              <a:xfrm>
                <a:off x="0" y="545595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blackGray">
              <a:xfrm>
                <a:off x="0" y="590387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blackGray">
              <a:xfrm>
                <a:off x="0" y="567991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bwMode="blackGray">
            <a:xfrm>
              <a:off x="456062" y="304801"/>
              <a:ext cx="11277720" cy="5599075"/>
              <a:chOff x="456062" y="304801"/>
              <a:chExt cx="11277720" cy="5817450"/>
            </a:xfrm>
          </p:grpSpPr>
          <p:sp>
            <p:nvSpPr>
              <p:cNvPr id="103" name="Rectangle 102"/>
              <p:cNvSpPr/>
              <p:nvPr/>
            </p:nvSpPr>
            <p:spPr bwMode="blackGray">
              <a:xfrm>
                <a:off x="7138185"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04" name="Rectangle 103"/>
              <p:cNvSpPr/>
              <p:nvPr/>
            </p:nvSpPr>
            <p:spPr bwMode="blackGray">
              <a:xfrm>
                <a:off x="5229007"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05" name="Rectangle 104"/>
              <p:cNvSpPr/>
              <p:nvPr/>
            </p:nvSpPr>
            <p:spPr bwMode="blackGray">
              <a:xfrm>
                <a:off x="4274418"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06" name="Rectangle 105"/>
              <p:cNvSpPr/>
              <p:nvPr/>
            </p:nvSpPr>
            <p:spPr bwMode="blackGray">
              <a:xfrm>
                <a:off x="3319829"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07" name="Rectangle 106"/>
              <p:cNvSpPr/>
              <p:nvPr/>
            </p:nvSpPr>
            <p:spPr bwMode="blackGray">
              <a:xfrm>
                <a:off x="2365240"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08" name="Rectangle 107"/>
              <p:cNvSpPr/>
              <p:nvPr/>
            </p:nvSpPr>
            <p:spPr bwMode="blackGray">
              <a:xfrm>
                <a:off x="1410651"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09" name="Rectangle 108"/>
              <p:cNvSpPr/>
              <p:nvPr/>
            </p:nvSpPr>
            <p:spPr bwMode="blackGray">
              <a:xfrm>
                <a:off x="45606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10" name="Rectangle 109"/>
              <p:cNvSpPr/>
              <p:nvPr/>
            </p:nvSpPr>
            <p:spPr bwMode="blackGray">
              <a:xfrm>
                <a:off x="6183596"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11" name="Rectangle 110"/>
              <p:cNvSpPr/>
              <p:nvPr/>
            </p:nvSpPr>
            <p:spPr bwMode="blackGray">
              <a:xfrm>
                <a:off x="8092774"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12" name="Rectangle 111"/>
              <p:cNvSpPr/>
              <p:nvPr/>
            </p:nvSpPr>
            <p:spPr bwMode="blackGray">
              <a:xfrm>
                <a:off x="9047363"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13" name="Rectangle 112"/>
              <p:cNvSpPr/>
              <p:nvPr/>
            </p:nvSpPr>
            <p:spPr bwMode="blackGray">
              <a:xfrm>
                <a:off x="1000195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114" name="Rectangle 113"/>
              <p:cNvSpPr/>
              <p:nvPr/>
            </p:nvSpPr>
            <p:spPr bwMode="blackGray">
              <a:xfrm>
                <a:off x="1095654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grpSp>
      </p:gr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Grid and text sizing">
    <p:spTree>
      <p:nvGrpSpPr>
        <p:cNvPr id="1" name=""/>
        <p:cNvGrpSpPr/>
        <p:nvPr/>
      </p:nvGrpSpPr>
      <p:grpSpPr>
        <a:xfrm>
          <a:off x="0" y="0"/>
          <a:ext cx="0" cy="0"/>
          <a:chOff x="0" y="0"/>
          <a:chExt cx="0" cy="0"/>
        </a:xfrm>
      </p:grpSpPr>
      <p:grpSp>
        <p:nvGrpSpPr>
          <p:cNvPr id="54" name="Group 53"/>
          <p:cNvGrpSpPr/>
          <p:nvPr/>
        </p:nvGrpSpPr>
        <p:grpSpPr bwMode="blackGray">
          <a:xfrm>
            <a:off x="-7" y="0"/>
            <a:ext cx="12192008" cy="6858003"/>
            <a:chOff x="-7" y="0"/>
            <a:chExt cx="12192008" cy="6858003"/>
          </a:xfrm>
        </p:grpSpPr>
        <p:grpSp>
          <p:nvGrpSpPr>
            <p:cNvPr id="55" name="Group 54"/>
            <p:cNvGrpSpPr/>
            <p:nvPr/>
          </p:nvGrpSpPr>
          <p:grpSpPr bwMode="blackGray">
            <a:xfrm>
              <a:off x="-7" y="0"/>
              <a:ext cx="12192008" cy="6858003"/>
              <a:chOff x="-7" y="0"/>
              <a:chExt cx="12192008" cy="6858003"/>
            </a:xfrm>
            <a:solidFill>
              <a:srgbClr val="7030A0">
                <a:alpha val="10000"/>
              </a:srgbClr>
            </a:solidFill>
          </p:grpSpPr>
          <p:sp>
            <p:nvSpPr>
              <p:cNvPr id="96" name="Rectangle 95"/>
              <p:cNvSpPr/>
              <p:nvPr/>
            </p:nvSpPr>
            <p:spPr bwMode="blackGray">
              <a:xfrm>
                <a:off x="-1"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97" name="Rectangle 96"/>
              <p:cNvSpPr/>
              <p:nvPr/>
            </p:nvSpPr>
            <p:spPr bwMode="blackGray">
              <a:xfrm>
                <a:off x="11735937"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98" name="Rectangle 97"/>
              <p:cNvSpPr/>
              <p:nvPr/>
            </p:nvSpPr>
            <p:spPr bwMode="blackGray">
              <a:xfrm rot="5400000">
                <a:off x="5940803" y="-5940802"/>
                <a:ext cx="310394"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99" name="Rectangle 98"/>
              <p:cNvSpPr/>
              <p:nvPr/>
            </p:nvSpPr>
            <p:spPr bwMode="blackGray">
              <a:xfrm rot="5400000">
                <a:off x="5618932" y="284938"/>
                <a:ext cx="954126" cy="12192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grpSp>
        <p:grpSp>
          <p:nvGrpSpPr>
            <p:cNvPr id="56" name="Group 55"/>
            <p:cNvGrpSpPr/>
            <p:nvPr/>
          </p:nvGrpSpPr>
          <p:grpSpPr bwMode="blackGray">
            <a:xfrm>
              <a:off x="456062" y="304801"/>
              <a:ext cx="11279875" cy="5599075"/>
              <a:chOff x="0" y="304801"/>
              <a:chExt cx="12192000" cy="5599075"/>
            </a:xfrm>
          </p:grpSpPr>
          <p:cxnSp>
            <p:nvCxnSpPr>
              <p:cNvPr id="70" name="Straight Connector 69"/>
              <p:cNvCxnSpPr/>
              <p:nvPr/>
            </p:nvCxnSpPr>
            <p:spPr bwMode="blackGray">
              <a:xfrm>
                <a:off x="0" y="52876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blackGray">
              <a:xfrm>
                <a:off x="0" y="30480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bwMode="blackGray">
              <a:xfrm>
                <a:off x="0" y="75272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bwMode="blackGray">
              <a:xfrm>
                <a:off x="0" y="97669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bwMode="blackGray">
              <a:xfrm>
                <a:off x="0" y="120065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bwMode="blackGray">
              <a:xfrm>
                <a:off x="0" y="142461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bwMode="blackGray">
              <a:xfrm>
                <a:off x="0" y="164857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bwMode="blackGray">
              <a:xfrm>
                <a:off x="0" y="187254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bwMode="blackGray">
              <a:xfrm>
                <a:off x="0" y="209650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bwMode="blackGray">
              <a:xfrm>
                <a:off x="0" y="232046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bwMode="blackGray">
              <a:xfrm>
                <a:off x="0" y="254443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bwMode="blackGray">
              <a:xfrm>
                <a:off x="0" y="299235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bwMode="blackGray">
              <a:xfrm>
                <a:off x="0" y="276839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bwMode="blackGray">
              <a:xfrm>
                <a:off x="0" y="344028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bwMode="blackGray">
              <a:xfrm>
                <a:off x="0" y="321632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bwMode="blackGray">
              <a:xfrm>
                <a:off x="0" y="366424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bwMode="blackGray">
              <a:xfrm>
                <a:off x="0" y="388820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bwMode="blackGray">
              <a:xfrm>
                <a:off x="0" y="411217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bwMode="blackGray">
              <a:xfrm>
                <a:off x="0" y="433613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bwMode="blackGray">
              <a:xfrm>
                <a:off x="0" y="456009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bwMode="blackGray">
              <a:xfrm>
                <a:off x="0" y="478406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bwMode="blackGray">
              <a:xfrm>
                <a:off x="0" y="500802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bwMode="blackGray">
              <a:xfrm>
                <a:off x="0" y="523198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bwMode="blackGray">
              <a:xfrm>
                <a:off x="0" y="545595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blackGray">
              <a:xfrm>
                <a:off x="0" y="590387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bwMode="blackGray">
              <a:xfrm>
                <a:off x="0" y="567991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bwMode="blackGray">
            <a:xfrm>
              <a:off x="456062" y="304801"/>
              <a:ext cx="11277720" cy="5599075"/>
              <a:chOff x="456062" y="304801"/>
              <a:chExt cx="11277720" cy="5817450"/>
            </a:xfrm>
          </p:grpSpPr>
          <p:sp>
            <p:nvSpPr>
              <p:cNvPr id="58" name="Rectangle 57"/>
              <p:cNvSpPr/>
              <p:nvPr/>
            </p:nvSpPr>
            <p:spPr bwMode="blackGray">
              <a:xfrm>
                <a:off x="7138185"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59" name="Rectangle 58"/>
              <p:cNvSpPr/>
              <p:nvPr/>
            </p:nvSpPr>
            <p:spPr bwMode="blackGray">
              <a:xfrm>
                <a:off x="5229007"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0" name="Rectangle 59"/>
              <p:cNvSpPr/>
              <p:nvPr/>
            </p:nvSpPr>
            <p:spPr bwMode="blackGray">
              <a:xfrm>
                <a:off x="4274418"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1" name="Rectangle 60"/>
              <p:cNvSpPr/>
              <p:nvPr/>
            </p:nvSpPr>
            <p:spPr bwMode="blackGray">
              <a:xfrm>
                <a:off x="3319829"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2" name="Rectangle 61"/>
              <p:cNvSpPr/>
              <p:nvPr/>
            </p:nvSpPr>
            <p:spPr bwMode="blackGray">
              <a:xfrm>
                <a:off x="2365240"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3" name="Rectangle 62"/>
              <p:cNvSpPr/>
              <p:nvPr/>
            </p:nvSpPr>
            <p:spPr bwMode="blackGray">
              <a:xfrm>
                <a:off x="1410651"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4" name="Rectangle 63"/>
              <p:cNvSpPr/>
              <p:nvPr/>
            </p:nvSpPr>
            <p:spPr bwMode="blackGray">
              <a:xfrm>
                <a:off x="45606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5" name="Rectangle 64"/>
              <p:cNvSpPr/>
              <p:nvPr/>
            </p:nvSpPr>
            <p:spPr bwMode="blackGray">
              <a:xfrm>
                <a:off x="6183596"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6" name="Rectangle 65"/>
              <p:cNvSpPr/>
              <p:nvPr/>
            </p:nvSpPr>
            <p:spPr bwMode="blackGray">
              <a:xfrm>
                <a:off x="8092774"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7" name="Rectangle 66"/>
              <p:cNvSpPr/>
              <p:nvPr/>
            </p:nvSpPr>
            <p:spPr bwMode="blackGray">
              <a:xfrm>
                <a:off x="9047363"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8" name="Rectangle 67"/>
              <p:cNvSpPr/>
              <p:nvPr/>
            </p:nvSpPr>
            <p:spPr bwMode="blackGray">
              <a:xfrm>
                <a:off x="1000195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69" name="Rectangle 68"/>
              <p:cNvSpPr/>
              <p:nvPr/>
            </p:nvSpPr>
            <p:spPr bwMode="blackGray">
              <a:xfrm>
                <a:off x="1095654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grpSp>
      </p:grpSp>
      <p:sp>
        <p:nvSpPr>
          <p:cNvPr id="3" name="TextBox 2"/>
          <p:cNvSpPr txBox="1"/>
          <p:nvPr/>
        </p:nvSpPr>
        <p:spPr>
          <a:xfrm>
            <a:off x="347239" y="254642"/>
            <a:ext cx="2431115" cy="400110"/>
          </a:xfrm>
          <a:prstGeom prst="rect">
            <a:avLst/>
          </a:prstGeom>
          <a:noFill/>
        </p:spPr>
        <p:txBody>
          <a:bodyPr wrap="none" rtlCol="0">
            <a:spAutoFit/>
          </a:bodyPr>
          <a:lstStyle/>
          <a:p>
            <a:r>
              <a:rPr lang="en-US" sz="2000"/>
              <a:t>Grid</a:t>
            </a:r>
            <a:r>
              <a:rPr lang="en-US" sz="2000" baseline="0"/>
              <a:t> and Text sizing</a:t>
            </a:r>
            <a:endParaRPr lang="en-US" sz="2000" dirty="0"/>
          </a:p>
        </p:txBody>
      </p:sp>
      <p:sp>
        <p:nvSpPr>
          <p:cNvPr id="52" name="TextBox 51"/>
          <p:cNvSpPr txBox="1"/>
          <p:nvPr/>
        </p:nvSpPr>
        <p:spPr>
          <a:xfrm>
            <a:off x="347239" y="1124694"/>
            <a:ext cx="11406418" cy="4082656"/>
          </a:xfrm>
          <a:prstGeom prst="rect">
            <a:avLst/>
          </a:prstGeom>
          <a:noFill/>
        </p:spPr>
        <p:txBody>
          <a:bodyPr wrap="square" rtlCol="0">
            <a:spAutoFit/>
          </a:bodyPr>
          <a:lstStyle/>
          <a:p>
            <a:pPr>
              <a:lnSpc>
                <a:spcPct val="95000"/>
              </a:lnSpc>
              <a:spcBef>
                <a:spcPts val="600"/>
              </a:spcBef>
              <a:spcAft>
                <a:spcPts val="300"/>
              </a:spcAft>
            </a:pPr>
            <a:r>
              <a:rPr lang="en-US" sz="6000" dirty="0"/>
              <a:t>Section Titles, 60pt,</a:t>
            </a:r>
            <a:r>
              <a:rPr lang="en-US" sz="6000" baseline="0" dirty="0"/>
              <a:t> Black</a:t>
            </a:r>
            <a:endParaRPr lang="en-US" sz="6000" dirty="0"/>
          </a:p>
          <a:p>
            <a:pPr>
              <a:lnSpc>
                <a:spcPct val="95000"/>
              </a:lnSpc>
              <a:spcBef>
                <a:spcPts val="600"/>
              </a:spcBef>
              <a:spcAft>
                <a:spcPts val="300"/>
              </a:spcAft>
            </a:pPr>
            <a:r>
              <a:rPr lang="en-US" sz="3600" b="1" dirty="0"/>
              <a:t>Page</a:t>
            </a:r>
            <a:r>
              <a:rPr lang="en-US" sz="3600" b="1" baseline="0" dirty="0"/>
              <a:t> Titles, 36pt, Bold, Black</a:t>
            </a:r>
          </a:p>
          <a:p>
            <a:pPr>
              <a:lnSpc>
                <a:spcPct val="95000"/>
              </a:lnSpc>
              <a:spcBef>
                <a:spcPts val="600"/>
              </a:spcBef>
              <a:spcAft>
                <a:spcPts val="300"/>
              </a:spcAft>
            </a:pPr>
            <a:r>
              <a:rPr lang="en-US" sz="2400" baseline="0" dirty="0">
                <a:solidFill>
                  <a:schemeClr val="accent3"/>
                </a:solidFill>
              </a:rPr>
              <a:t>Sub Titles, 24pt, Gray 80% Accent 3</a:t>
            </a:r>
          </a:p>
          <a:p>
            <a:pPr>
              <a:lnSpc>
                <a:spcPct val="95000"/>
              </a:lnSpc>
              <a:spcBef>
                <a:spcPts val="600"/>
              </a:spcBef>
              <a:spcAft>
                <a:spcPts val="300"/>
              </a:spcAft>
            </a:pPr>
            <a:endParaRPr lang="en-US" sz="2400" baseline="0" dirty="0">
              <a:solidFill>
                <a:schemeClr val="accent3"/>
              </a:solidFill>
            </a:endParaRPr>
          </a:p>
          <a:p>
            <a:pPr>
              <a:lnSpc>
                <a:spcPct val="95000"/>
              </a:lnSpc>
              <a:spcBef>
                <a:spcPts val="600"/>
              </a:spcBef>
              <a:spcAft>
                <a:spcPts val="300"/>
              </a:spcAft>
            </a:pPr>
            <a:r>
              <a:rPr lang="en-US" sz="2400" baseline="0" dirty="0"/>
              <a:t>Standard Text, 24pt, Black</a:t>
            </a:r>
          </a:p>
          <a:p>
            <a:pPr>
              <a:lnSpc>
                <a:spcPct val="95000"/>
              </a:lnSpc>
              <a:spcBef>
                <a:spcPts val="600"/>
              </a:spcBef>
              <a:spcAft>
                <a:spcPts val="300"/>
              </a:spcAft>
            </a:pPr>
            <a:r>
              <a:rPr lang="en-US" sz="2000" baseline="0" dirty="0"/>
              <a:t>Standard Text, 20pt, Black</a:t>
            </a:r>
          </a:p>
          <a:p>
            <a:pPr>
              <a:lnSpc>
                <a:spcPct val="95000"/>
              </a:lnSpc>
              <a:spcBef>
                <a:spcPts val="600"/>
              </a:spcBef>
              <a:spcAft>
                <a:spcPts val="300"/>
              </a:spcAft>
            </a:pPr>
            <a:r>
              <a:rPr lang="en-US" sz="1600" baseline="0" dirty="0"/>
              <a:t>Standard Text, 16pt, Black</a:t>
            </a:r>
          </a:p>
          <a:p>
            <a:endParaRPr lang="en-US" dirty="0"/>
          </a:p>
        </p:txBody>
      </p:sp>
      <p:sp>
        <p:nvSpPr>
          <p:cNvPr id="53" name="TextBox 52"/>
          <p:cNvSpPr txBox="1"/>
          <p:nvPr/>
        </p:nvSpPr>
        <p:spPr>
          <a:xfrm>
            <a:off x="427265" y="5566511"/>
            <a:ext cx="7508337" cy="461665"/>
          </a:xfrm>
          <a:prstGeom prst="rect">
            <a:avLst/>
          </a:prstGeom>
          <a:noFill/>
        </p:spPr>
        <p:txBody>
          <a:bodyPr wrap="none" rtlCol="0">
            <a:spAutoFit/>
          </a:bodyPr>
          <a:lstStyle/>
          <a:p>
            <a:r>
              <a:rPr lang="en-US" sz="2400" b="0" dirty="0"/>
              <a:t>Text</a:t>
            </a:r>
            <a:r>
              <a:rPr lang="en-US" sz="2400" b="0" baseline="0" dirty="0"/>
              <a:t> sizes:   </a:t>
            </a:r>
            <a:r>
              <a:rPr lang="en-US" sz="2400" b="0" dirty="0">
                <a:solidFill>
                  <a:schemeClr val="tx1"/>
                </a:solidFill>
              </a:rPr>
              <a:t>60    48     36     28     24     20    16   14</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O NOT USE">
    <p:spTree>
      <p:nvGrpSpPr>
        <p:cNvPr id="1" name=""/>
        <p:cNvGrpSpPr/>
        <p:nvPr/>
      </p:nvGrpSpPr>
      <p:grpSpPr>
        <a:xfrm>
          <a:off x="0" y="0"/>
          <a:ext cx="0" cy="0"/>
          <a:chOff x="0" y="0"/>
          <a:chExt cx="0" cy="0"/>
        </a:xfrm>
      </p:grpSpPr>
      <p:sp>
        <p:nvSpPr>
          <p:cNvPr id="2" name="Rectangle 1"/>
          <p:cNvSpPr/>
          <p:nvPr/>
        </p:nvSpPr>
        <p:spPr bwMode="ltGray">
          <a:xfrm>
            <a:off x="672690" y="705853"/>
            <a:ext cx="10846620" cy="54543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endParaRPr>
          </a:p>
        </p:txBody>
      </p:sp>
      <p:sp>
        <p:nvSpPr>
          <p:cNvPr id="52" name="TextBox 51"/>
          <p:cNvSpPr txBox="1"/>
          <p:nvPr/>
        </p:nvSpPr>
        <p:spPr bwMode="ltGray">
          <a:xfrm>
            <a:off x="1106424" y="2121991"/>
            <a:ext cx="9979152" cy="2723823"/>
          </a:xfrm>
          <a:prstGeom prst="rect">
            <a:avLst/>
          </a:prstGeom>
          <a:noFill/>
        </p:spPr>
        <p:txBody>
          <a:bodyPr wrap="square" rtlCol="0">
            <a:spAutoFit/>
          </a:bodyPr>
          <a:lstStyle/>
          <a:p>
            <a:pPr algn="ctr">
              <a:lnSpc>
                <a:spcPct val="95000"/>
              </a:lnSpc>
              <a:spcBef>
                <a:spcPts val="600"/>
              </a:spcBef>
              <a:spcAft>
                <a:spcPts val="300"/>
              </a:spcAft>
            </a:pPr>
            <a:r>
              <a:rPr lang="en-US" sz="6000" dirty="0">
                <a:solidFill>
                  <a:schemeClr val="bg1"/>
                </a:solidFill>
              </a:rPr>
              <a:t>All master slides after this are </a:t>
            </a:r>
            <a:r>
              <a:rPr lang="en-US" sz="6000" b="1" dirty="0">
                <a:solidFill>
                  <a:schemeClr val="bg1"/>
                </a:solidFill>
              </a:rPr>
              <a:t>not</a:t>
            </a:r>
            <a:r>
              <a:rPr lang="en-US" sz="6000" dirty="0">
                <a:solidFill>
                  <a:schemeClr val="bg1"/>
                </a:solidFill>
              </a:rPr>
              <a:t> part</a:t>
            </a:r>
            <a:r>
              <a:rPr lang="en-US" sz="6000" baseline="0" dirty="0">
                <a:solidFill>
                  <a:schemeClr val="bg1"/>
                </a:solidFill>
              </a:rPr>
              <a:t> of this template. </a:t>
            </a:r>
            <a:r>
              <a:rPr lang="en-US" sz="6000" dirty="0">
                <a:solidFill>
                  <a:schemeClr val="bg1"/>
                </a:solidFill>
              </a:rPr>
              <a:t>Please delete them.</a:t>
            </a:r>
            <a:endParaRPr lang="en-US" dirty="0">
              <a:solidFill>
                <a:schemeClr val="bg1"/>
              </a:solidFill>
            </a:endParaRPr>
          </a:p>
        </p:txBody>
      </p:sp>
      <p:sp>
        <p:nvSpPr>
          <p:cNvPr id="100" name="TextBox 99"/>
          <p:cNvSpPr txBox="1"/>
          <p:nvPr/>
        </p:nvSpPr>
        <p:spPr bwMode="ltGray">
          <a:xfrm>
            <a:off x="1382604" y="987011"/>
            <a:ext cx="9426792" cy="969496"/>
          </a:xfrm>
          <a:prstGeom prst="rect">
            <a:avLst/>
          </a:prstGeom>
          <a:noFill/>
        </p:spPr>
        <p:txBody>
          <a:bodyPr wrap="square" rtlCol="0">
            <a:spAutoFit/>
          </a:bodyPr>
          <a:lstStyle/>
          <a:p>
            <a:pPr algn="ctr">
              <a:lnSpc>
                <a:spcPct val="95000"/>
              </a:lnSpc>
              <a:spcBef>
                <a:spcPts val="600"/>
              </a:spcBef>
              <a:spcAft>
                <a:spcPts val="300"/>
              </a:spcAft>
            </a:pPr>
            <a:r>
              <a:rPr lang="en-US" sz="6000" b="1" dirty="0">
                <a:solidFill>
                  <a:schemeClr val="bg1"/>
                </a:solidFill>
              </a:rPr>
              <a:t>DO NOT USE</a:t>
            </a:r>
            <a:endParaRPr lang="en-US" b="1" dirty="0">
              <a:solidFill>
                <a:schemeClr val="bg1"/>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10"/>
          <p:cNvSpPr>
            <a:spLocks noGrp="1"/>
          </p:cNvSpPr>
          <p:nvPr>
            <p:ph sz="quarter" idx="14"/>
          </p:nvPr>
        </p:nvSpPr>
        <p:spPr>
          <a:xfrm>
            <a:off x="385118" y="1306933"/>
            <a:ext cx="11407959" cy="4742905"/>
          </a:xfrm>
          <a:prstGeom prst="rect">
            <a:avLst/>
          </a:prstGeom>
        </p:spPr>
        <p:txBody>
          <a:bodyPr lIns="51426" tIns="25713" rIns="51426" bIns="25713"/>
          <a:lstStyle>
            <a:lvl1pPr marL="308492" marR="0" indent="-308492" algn="l" defTabSz="979402" rtl="0" eaLnBrk="1" fontAlgn="auto" latinLnBrk="0" hangingPunct="1">
              <a:lnSpc>
                <a:spcPct val="100000"/>
              </a:lnSpc>
              <a:spcBef>
                <a:spcPts val="809"/>
              </a:spcBef>
              <a:spcAft>
                <a:spcPts val="0"/>
              </a:spcAft>
              <a:buClrTx/>
              <a:buSzPct val="80000"/>
              <a:buFontTx/>
              <a:buBlip>
                <a:blip r:embed="rId3"/>
              </a:buBlip>
              <a:tabLst/>
              <a:defRPr/>
            </a:lvl1pPr>
            <a:lvl2pPr marL="652334" marR="0" indent="-343841" algn="l" defTabSz="979402" rtl="0" eaLnBrk="1" fontAlgn="auto" latinLnBrk="0" hangingPunct="1">
              <a:lnSpc>
                <a:spcPct val="100000"/>
              </a:lnSpc>
              <a:spcBef>
                <a:spcPts val="0"/>
              </a:spcBef>
              <a:spcAft>
                <a:spcPts val="0"/>
              </a:spcAft>
              <a:buClrTx/>
              <a:buSzTx/>
              <a:buFont typeface="Calibri" pitchFamily="34" charset="0"/>
              <a:buChar char="–"/>
              <a:tabLst/>
              <a:defRPr/>
            </a:lvl2pPr>
            <a:lvl3pPr marL="854781" marR="0" indent="-190666" algn="l" defTabSz="979402" rtl="0" eaLnBrk="1" fontAlgn="auto" latinLnBrk="0" hangingPunct="1">
              <a:lnSpc>
                <a:spcPct val="100000"/>
              </a:lnSpc>
              <a:spcBef>
                <a:spcPts val="0"/>
              </a:spcBef>
              <a:spcAft>
                <a:spcPts val="0"/>
              </a:spcAft>
              <a:buClr>
                <a:srgbClr val="7F7F7F"/>
              </a:buClr>
              <a:buSzPct val="100000"/>
              <a:buFont typeface="Wingdings 3" pitchFamily="18" charset="2"/>
              <a:buChar char="ê"/>
              <a:tabLst/>
              <a:defRPr/>
            </a:lvl3pPr>
            <a:lvl4pPr marL="1233970" marR="0" indent="-367405" algn="l" defTabSz="979402" rtl="0" eaLnBrk="1" fontAlgn="auto" latinLnBrk="0" hangingPunct="1">
              <a:lnSpc>
                <a:spcPct val="100000"/>
              </a:lnSpc>
              <a:spcBef>
                <a:spcPts val="0"/>
              </a:spcBef>
              <a:spcAft>
                <a:spcPts val="0"/>
              </a:spcAft>
              <a:buClrTx/>
              <a:buSzTx/>
              <a:buFont typeface="Arial" pitchFamily="34" charset="0"/>
              <a:buChar char="–"/>
              <a:tabLst/>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10"/>
          <p:cNvSpPr txBox="1">
            <a:spLocks/>
          </p:cNvSpPr>
          <p:nvPr userDrawn="1"/>
        </p:nvSpPr>
        <p:spPr>
          <a:xfrm>
            <a:off x="225105" y="6654800"/>
            <a:ext cx="4419600" cy="152400"/>
          </a:xfrm>
          <a:prstGeom prst="rect">
            <a:avLst/>
          </a:prstGeom>
        </p:spPr>
        <p:txBody>
          <a:bodyPr lIns="0" tIns="0" rIns="0" bIns="0">
            <a:noAutofit/>
          </a:bodyPr>
          <a:lstStyle>
            <a:lvl1pPr marL="0" indent="0" eaLnBrk="1" hangingPunct="1">
              <a:spcBef>
                <a:spcPts val="675"/>
              </a:spcBef>
              <a:buSzPct val="80000"/>
              <a:buFont typeface="Arial" charset="0"/>
              <a:buNone/>
              <a:defRPr sz="700" spc="0">
                <a:solidFill>
                  <a:schemeClr val="bg1"/>
                </a:solidFill>
                <a:latin typeface="Gotham Book" pitchFamily="50" charset="0"/>
                <a:cs typeface="Gotham Book" pitchFamily="50" charset="0"/>
              </a:defRPr>
            </a:lvl1pPr>
            <a:lvl2pPr marL="542925" indent="-285750" eaLnBrk="1" hangingPunct="1">
              <a:buFont typeface="Calibri" charset="0"/>
              <a:buChar char="–"/>
              <a:defRPr sz="1900">
                <a:latin typeface="+mn-lt"/>
                <a:cs typeface="+mn-cs"/>
              </a:defRPr>
            </a:lvl2pPr>
            <a:lvl3pPr marL="711200" indent="-158750" eaLnBrk="1" hangingPunct="1">
              <a:buClr>
                <a:srgbClr val="7F7F7F"/>
              </a:buClr>
              <a:buSzPct val="100000"/>
              <a:buFont typeface="Wingdings 3" charset="0"/>
              <a:buChar char="ê"/>
              <a:defRPr>
                <a:latin typeface="+mn-lt"/>
                <a:cs typeface="+mn-cs"/>
              </a:defRPr>
            </a:lvl3pPr>
            <a:lvl4pPr marL="925513" indent="-204788" eaLnBrk="1" hangingPunct="1">
              <a:buFont typeface="Arial" charset="0"/>
              <a:buChar char="–"/>
              <a:defRPr>
                <a:latin typeface="+mn-lt"/>
                <a:cs typeface="+mn-cs"/>
              </a:defRPr>
            </a:lvl4pPr>
            <a:lvl5pPr marL="714375" indent="-66675" eaLnBrk="1" hangingPunct="1">
              <a:buClr>
                <a:srgbClr val="7F7F7F"/>
              </a:buClr>
              <a:buFont typeface="Wingdings 3" charset="0"/>
              <a:buChar char="ê"/>
              <a:defRPr>
                <a:latin typeface="+mn-lt"/>
                <a:cs typeface="+mn-cs"/>
              </a:defRPr>
            </a:lvl5pPr>
            <a:lvl6pPr marL="2244919" indent="-204084" defTabSz="816334">
              <a:spcBef>
                <a:spcPct val="20000"/>
              </a:spcBef>
              <a:buFont typeface="Arial" pitchFamily="34" charset="0"/>
              <a:buChar char="•"/>
              <a:defRPr sz="1800">
                <a:latin typeface="+mn-lt"/>
                <a:ea typeface="+mn-ea"/>
                <a:cs typeface="+mn-cs"/>
              </a:defRPr>
            </a:lvl6pPr>
            <a:lvl7pPr marL="2653085" indent="-204084" defTabSz="816334">
              <a:spcBef>
                <a:spcPct val="20000"/>
              </a:spcBef>
              <a:buFont typeface="Arial" pitchFamily="34" charset="0"/>
              <a:buChar char="•"/>
              <a:defRPr sz="1800">
                <a:latin typeface="+mn-lt"/>
                <a:ea typeface="+mn-ea"/>
                <a:cs typeface="+mn-cs"/>
              </a:defRPr>
            </a:lvl7pPr>
            <a:lvl8pPr marL="3061253" indent="-204084" defTabSz="816334">
              <a:spcBef>
                <a:spcPct val="20000"/>
              </a:spcBef>
              <a:buFont typeface="Arial" pitchFamily="34" charset="0"/>
              <a:buChar char="•"/>
              <a:defRPr sz="1800">
                <a:latin typeface="+mn-lt"/>
                <a:ea typeface="+mn-ea"/>
                <a:cs typeface="+mn-cs"/>
              </a:defRPr>
            </a:lvl8pPr>
            <a:lvl9pPr marL="3469420" indent="-204084" defTabSz="816334">
              <a:spcBef>
                <a:spcPct val="20000"/>
              </a:spcBef>
              <a:buFont typeface="Arial" pitchFamily="34" charset="0"/>
              <a:buChar char="•"/>
              <a:defRPr sz="1800">
                <a:latin typeface="+mn-lt"/>
                <a:ea typeface="+mn-ea"/>
                <a:cs typeface="+mn-cs"/>
              </a:defRPr>
            </a:lvl9pPr>
          </a:lstStyle>
          <a:p>
            <a:pPr defTabSz="1087827" fontAlgn="base">
              <a:spcAft>
                <a:spcPct val="0"/>
              </a:spcAft>
            </a:pPr>
            <a:r>
              <a:rPr lang="en-US" sz="933" dirty="0">
                <a:solidFill>
                  <a:prstClr val="white"/>
                </a:solidFill>
                <a:ea typeface="ＭＳ Ｐゴシック" charset="0"/>
              </a:rPr>
              <a:t>Copyright © 2016 Splunk Inc.  Confidential.</a:t>
            </a:r>
          </a:p>
          <a:p>
            <a:pPr defTabSz="1087827" fontAlgn="base">
              <a:spcAft>
                <a:spcPct val="0"/>
              </a:spcAft>
            </a:pPr>
            <a:endParaRPr lang="en-US" sz="933" dirty="0">
              <a:solidFill>
                <a:prstClr val="white"/>
              </a:solidFill>
              <a:ea typeface="ＭＳ Ｐゴシック" charset="0"/>
            </a:endParaRPr>
          </a:p>
        </p:txBody>
      </p:sp>
    </p:spTree>
    <p:custDataLst>
      <p:tags r:id="rId1"/>
    </p:custDataLst>
    <p:extLst>
      <p:ext uri="{BB962C8B-B14F-4D97-AF65-F5344CB8AC3E}">
        <p14:creationId xmlns:p14="http://schemas.microsoft.com/office/powerpoint/2010/main" val="41194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6062" y="1379621"/>
            <a:ext cx="5349240" cy="452425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2"/>
          </p:nvPr>
        </p:nvSpPr>
        <p:spPr>
          <a:xfrm>
            <a:off x="6386697" y="1379621"/>
            <a:ext cx="5349240" cy="452425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2" name="Subtitle 2"/>
          <p:cNvSpPr>
            <a:spLocks noGrp="1"/>
          </p:cNvSpPr>
          <p:nvPr>
            <p:ph type="subTitle" idx="13" hasCustomPrompt="1"/>
          </p:nvPr>
        </p:nvSpPr>
        <p:spPr>
          <a:xfrm>
            <a:off x="456063" y="880004"/>
            <a:ext cx="11279873" cy="274600"/>
          </a:xfrm>
        </p:spPr>
        <p:txBody>
          <a:bodyPr tIns="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10"/>
          <p:cNvSpPr>
            <a:spLocks noGrp="1"/>
          </p:cNvSpPr>
          <p:nvPr>
            <p:ph sz="quarter" idx="14"/>
          </p:nvPr>
        </p:nvSpPr>
        <p:spPr>
          <a:xfrm>
            <a:off x="385118" y="1306933"/>
            <a:ext cx="11407959" cy="4742905"/>
          </a:xfrm>
          <a:prstGeom prst="rect">
            <a:avLst/>
          </a:prstGeom>
        </p:spPr>
        <p:txBody>
          <a:bodyPr lIns="51426" tIns="25713" rIns="51426" bIns="25713"/>
          <a:lstStyle>
            <a:lvl1pPr marL="308492" marR="0" indent="-308492" algn="l" defTabSz="979402" rtl="0" eaLnBrk="1" fontAlgn="auto" latinLnBrk="0" hangingPunct="1">
              <a:lnSpc>
                <a:spcPct val="100000"/>
              </a:lnSpc>
              <a:spcBef>
                <a:spcPts val="809"/>
              </a:spcBef>
              <a:spcAft>
                <a:spcPts val="0"/>
              </a:spcAft>
              <a:buClrTx/>
              <a:buSzPct val="80000"/>
              <a:buFontTx/>
              <a:buBlip>
                <a:blip r:embed="rId3"/>
              </a:buBlip>
              <a:tabLst/>
              <a:defRPr/>
            </a:lvl1pPr>
            <a:lvl2pPr marL="652334" marR="0" indent="-343841" algn="l" defTabSz="979402" rtl="0" eaLnBrk="1" fontAlgn="auto" latinLnBrk="0" hangingPunct="1">
              <a:lnSpc>
                <a:spcPct val="100000"/>
              </a:lnSpc>
              <a:spcBef>
                <a:spcPts val="0"/>
              </a:spcBef>
              <a:spcAft>
                <a:spcPts val="0"/>
              </a:spcAft>
              <a:buClrTx/>
              <a:buSzTx/>
              <a:buFont typeface="Calibri" pitchFamily="34" charset="0"/>
              <a:buChar char="–"/>
              <a:tabLst/>
              <a:defRPr/>
            </a:lvl2pPr>
            <a:lvl3pPr marL="854781" marR="0" indent="-190666" algn="l" defTabSz="979402" rtl="0" eaLnBrk="1" fontAlgn="auto" latinLnBrk="0" hangingPunct="1">
              <a:lnSpc>
                <a:spcPct val="100000"/>
              </a:lnSpc>
              <a:spcBef>
                <a:spcPts val="0"/>
              </a:spcBef>
              <a:spcAft>
                <a:spcPts val="0"/>
              </a:spcAft>
              <a:buClr>
                <a:srgbClr val="7F7F7F"/>
              </a:buClr>
              <a:buSzPct val="100000"/>
              <a:buFont typeface="Wingdings 3" pitchFamily="18" charset="2"/>
              <a:buChar char="ê"/>
              <a:tabLst/>
              <a:defRPr/>
            </a:lvl3pPr>
            <a:lvl4pPr marL="1233970" marR="0" indent="-367405" algn="l" defTabSz="979402" rtl="0" eaLnBrk="1" fontAlgn="auto" latinLnBrk="0" hangingPunct="1">
              <a:lnSpc>
                <a:spcPct val="100000"/>
              </a:lnSpc>
              <a:spcBef>
                <a:spcPts val="0"/>
              </a:spcBef>
              <a:spcAft>
                <a:spcPts val="0"/>
              </a:spcAft>
              <a:buClrTx/>
              <a:buSzTx/>
              <a:buFont typeface="Arial" pitchFamily="34" charset="0"/>
              <a:buChar char="–"/>
              <a:tabLst/>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10"/>
          <p:cNvSpPr txBox="1">
            <a:spLocks/>
          </p:cNvSpPr>
          <p:nvPr userDrawn="1"/>
        </p:nvSpPr>
        <p:spPr>
          <a:xfrm>
            <a:off x="225105" y="6654800"/>
            <a:ext cx="4419600" cy="152400"/>
          </a:xfrm>
          <a:prstGeom prst="rect">
            <a:avLst/>
          </a:prstGeom>
        </p:spPr>
        <p:txBody>
          <a:bodyPr lIns="0" tIns="0" rIns="0" bIns="0">
            <a:noAutofit/>
          </a:bodyPr>
          <a:lstStyle>
            <a:lvl1pPr marL="0" indent="0" eaLnBrk="1" hangingPunct="1">
              <a:spcBef>
                <a:spcPts val="675"/>
              </a:spcBef>
              <a:buSzPct val="80000"/>
              <a:buFont typeface="Arial" charset="0"/>
              <a:buNone/>
              <a:defRPr sz="700" spc="0">
                <a:solidFill>
                  <a:schemeClr val="bg1"/>
                </a:solidFill>
                <a:latin typeface="Gotham Book" pitchFamily="50" charset="0"/>
                <a:cs typeface="Gotham Book" pitchFamily="50" charset="0"/>
              </a:defRPr>
            </a:lvl1pPr>
            <a:lvl2pPr marL="542925" indent="-285750" eaLnBrk="1" hangingPunct="1">
              <a:buFont typeface="Calibri" charset="0"/>
              <a:buChar char="–"/>
              <a:defRPr sz="1900">
                <a:latin typeface="+mn-lt"/>
                <a:cs typeface="+mn-cs"/>
              </a:defRPr>
            </a:lvl2pPr>
            <a:lvl3pPr marL="711200" indent="-158750" eaLnBrk="1" hangingPunct="1">
              <a:buClr>
                <a:srgbClr val="7F7F7F"/>
              </a:buClr>
              <a:buSzPct val="100000"/>
              <a:buFont typeface="Wingdings 3" charset="0"/>
              <a:buChar char="ê"/>
              <a:defRPr>
                <a:latin typeface="+mn-lt"/>
                <a:cs typeface="+mn-cs"/>
              </a:defRPr>
            </a:lvl3pPr>
            <a:lvl4pPr marL="925513" indent="-204788" eaLnBrk="1" hangingPunct="1">
              <a:buFont typeface="Arial" charset="0"/>
              <a:buChar char="–"/>
              <a:defRPr>
                <a:latin typeface="+mn-lt"/>
                <a:cs typeface="+mn-cs"/>
              </a:defRPr>
            </a:lvl4pPr>
            <a:lvl5pPr marL="714375" indent="-66675" eaLnBrk="1" hangingPunct="1">
              <a:buClr>
                <a:srgbClr val="7F7F7F"/>
              </a:buClr>
              <a:buFont typeface="Wingdings 3" charset="0"/>
              <a:buChar char="ê"/>
              <a:defRPr>
                <a:latin typeface="+mn-lt"/>
                <a:cs typeface="+mn-cs"/>
              </a:defRPr>
            </a:lvl5pPr>
            <a:lvl6pPr marL="2244919" indent="-204084" defTabSz="816334">
              <a:spcBef>
                <a:spcPct val="20000"/>
              </a:spcBef>
              <a:buFont typeface="Arial" pitchFamily="34" charset="0"/>
              <a:buChar char="•"/>
              <a:defRPr sz="1800">
                <a:latin typeface="+mn-lt"/>
                <a:ea typeface="+mn-ea"/>
                <a:cs typeface="+mn-cs"/>
              </a:defRPr>
            </a:lvl6pPr>
            <a:lvl7pPr marL="2653085" indent="-204084" defTabSz="816334">
              <a:spcBef>
                <a:spcPct val="20000"/>
              </a:spcBef>
              <a:buFont typeface="Arial" pitchFamily="34" charset="0"/>
              <a:buChar char="•"/>
              <a:defRPr sz="1800">
                <a:latin typeface="+mn-lt"/>
                <a:ea typeface="+mn-ea"/>
                <a:cs typeface="+mn-cs"/>
              </a:defRPr>
            </a:lvl7pPr>
            <a:lvl8pPr marL="3061253" indent="-204084" defTabSz="816334">
              <a:spcBef>
                <a:spcPct val="20000"/>
              </a:spcBef>
              <a:buFont typeface="Arial" pitchFamily="34" charset="0"/>
              <a:buChar char="•"/>
              <a:defRPr sz="1800">
                <a:latin typeface="+mn-lt"/>
                <a:ea typeface="+mn-ea"/>
                <a:cs typeface="+mn-cs"/>
              </a:defRPr>
            </a:lvl8pPr>
            <a:lvl9pPr marL="3469420" indent="-204084" defTabSz="816334">
              <a:spcBef>
                <a:spcPct val="20000"/>
              </a:spcBef>
              <a:buFont typeface="Arial" pitchFamily="34" charset="0"/>
              <a:buChar char="•"/>
              <a:defRPr sz="1800">
                <a:latin typeface="+mn-lt"/>
                <a:ea typeface="+mn-ea"/>
                <a:cs typeface="+mn-cs"/>
              </a:defRPr>
            </a:lvl9pPr>
          </a:lstStyle>
          <a:p>
            <a:pPr defTabSz="1087827" fontAlgn="base">
              <a:spcAft>
                <a:spcPct val="0"/>
              </a:spcAft>
            </a:pPr>
            <a:r>
              <a:rPr lang="en-US" sz="933" dirty="0">
                <a:solidFill>
                  <a:prstClr val="white"/>
                </a:solidFill>
                <a:ea typeface="ＭＳ Ｐゴシック" charset="0"/>
              </a:rPr>
              <a:t>Copyright © 2016 Splunk Inc.  Confidential.</a:t>
            </a:r>
          </a:p>
          <a:p>
            <a:pPr defTabSz="1087827" fontAlgn="base">
              <a:spcAft>
                <a:spcPct val="0"/>
              </a:spcAft>
            </a:pPr>
            <a:endParaRPr lang="en-US" sz="933" dirty="0">
              <a:solidFill>
                <a:prstClr val="white"/>
              </a:solidFill>
              <a:ea typeface="ＭＳ Ｐゴシック" charset="0"/>
            </a:endParaRPr>
          </a:p>
        </p:txBody>
      </p:sp>
    </p:spTree>
    <p:custDataLst>
      <p:tags r:id="rId1"/>
    </p:custDataLst>
    <p:extLst>
      <p:ext uri="{BB962C8B-B14F-4D97-AF65-F5344CB8AC3E}">
        <p14:creationId xmlns:p14="http://schemas.microsoft.com/office/powerpoint/2010/main" val="147524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 Dark">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6062" y="1379621"/>
            <a:ext cx="5349240" cy="452425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2"/>
          </p:nvPr>
        </p:nvSpPr>
        <p:spPr>
          <a:xfrm>
            <a:off x="6386697" y="1379621"/>
            <a:ext cx="5349240" cy="452425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p:cNvPicPr>
          <p:nvPr/>
        </p:nvPicPr>
        <p:blipFill>
          <a:blip r:embed="rId2"/>
          <a:stretch>
            <a:fillRect/>
          </a:stretch>
        </p:blipFill>
        <p:spPr>
          <a:xfrm>
            <a:off x="9746234" y="6365174"/>
            <a:ext cx="2139696" cy="301752"/>
          </a:xfrm>
          <a:prstGeom prst="rect">
            <a:avLst/>
          </a:prstGeom>
        </p:spPr>
      </p:pic>
      <p:sp>
        <p:nvSpPr>
          <p:cNvPr id="10"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1" name="Subtitle 2"/>
          <p:cNvSpPr>
            <a:spLocks noGrp="1"/>
          </p:cNvSpPr>
          <p:nvPr>
            <p:ph type="subTitle" idx="13" hasCustomPrompt="1"/>
          </p:nvPr>
        </p:nvSpPr>
        <p:spPr>
          <a:xfrm>
            <a:off x="456063" y="880004"/>
            <a:ext cx="11279873" cy="27460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s and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6062" y="2090911"/>
            <a:ext cx="5349240" cy="381296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hasCustomPrompt="1"/>
          </p:nvPr>
        </p:nvSpPr>
        <p:spPr>
          <a:xfrm>
            <a:off x="456063" y="310393"/>
            <a:ext cx="5349239" cy="899929"/>
          </a:xfrm>
        </p:spPr>
        <p:txBody>
          <a:bodyPr>
            <a:noAutofit/>
          </a:bodyPr>
          <a:lstStyle/>
          <a:p>
            <a:r>
              <a:rPr lang="en-US"/>
              <a:t>Subject: Slide Title</a:t>
            </a:r>
            <a:endParaRPr lang="en-US" dirty="0"/>
          </a:p>
        </p:txBody>
      </p:sp>
      <p:sp>
        <p:nvSpPr>
          <p:cNvPr id="6" name="Subtitle 2"/>
          <p:cNvSpPr>
            <a:spLocks noGrp="1"/>
          </p:cNvSpPr>
          <p:nvPr>
            <p:ph type="subTitle" idx="11" hasCustomPrompt="1"/>
          </p:nvPr>
        </p:nvSpPr>
        <p:spPr>
          <a:xfrm>
            <a:off x="456063" y="1305388"/>
            <a:ext cx="5349239" cy="302060"/>
          </a:xfrm>
        </p:spPr>
        <p:txBody>
          <a:bodyPr tIns="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 Subhead Would Help </a:t>
            </a:r>
            <a:br>
              <a:rPr lang="en-US"/>
            </a:br>
            <a:r>
              <a:rPr lang="en-US"/>
              <a:t>Explain Context and Topic</a:t>
            </a:r>
            <a:endParaRPr lang="en-US" dirty="0"/>
          </a:p>
        </p:txBody>
      </p:sp>
      <p:sp>
        <p:nvSpPr>
          <p:cNvPr id="7" name="Content Placeholder 2"/>
          <p:cNvSpPr>
            <a:spLocks noGrp="1"/>
          </p:cNvSpPr>
          <p:nvPr>
            <p:ph sz="half" idx="12" hasCustomPrompt="1"/>
          </p:nvPr>
        </p:nvSpPr>
        <p:spPr>
          <a:xfrm>
            <a:off x="6386697" y="310393"/>
            <a:ext cx="5349240" cy="5593483"/>
          </a:xfrm>
          <a:prstGeom prst="rect">
            <a:avLst/>
          </a:prstGeom>
          <a:ln w="25400" cap="rnd">
            <a:solidFill>
              <a:schemeClr val="accent2"/>
            </a:solidFill>
          </a:ln>
        </p:spPr>
        <p:txBody>
          <a:bodyPr/>
          <a:lstStyle>
            <a:lvl1pPr>
              <a:defRPr baseline="0"/>
            </a:lvl1pPr>
          </a:lstStyle>
          <a:p>
            <a:pPr lvl="0"/>
            <a:r>
              <a:rPr lang="en-US" dirty="0"/>
              <a:t>Click on any of the icons below to insert a table, chart, smart graphic or image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ullet and Content – Dark">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6062" y="2090911"/>
            <a:ext cx="5349240" cy="381296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hasCustomPrompt="1"/>
          </p:nvPr>
        </p:nvSpPr>
        <p:spPr>
          <a:xfrm>
            <a:off x="456063" y="310393"/>
            <a:ext cx="5349239" cy="899929"/>
          </a:xfrm>
        </p:spPr>
        <p:txBody>
          <a:bodyPr>
            <a:noAutofit/>
          </a:bodyPr>
          <a:lstStyle/>
          <a:p>
            <a:r>
              <a:rPr lang="en-US" dirty="0"/>
              <a:t>Subject: Slide Title</a:t>
            </a:r>
          </a:p>
        </p:txBody>
      </p:sp>
      <p:sp>
        <p:nvSpPr>
          <p:cNvPr id="6" name="Subtitle 2"/>
          <p:cNvSpPr>
            <a:spLocks noGrp="1"/>
          </p:cNvSpPr>
          <p:nvPr>
            <p:ph type="subTitle" idx="11" hasCustomPrompt="1"/>
          </p:nvPr>
        </p:nvSpPr>
        <p:spPr>
          <a:xfrm>
            <a:off x="456063" y="1305388"/>
            <a:ext cx="5349239" cy="302060"/>
          </a:xfrm>
        </p:spPr>
        <p:txBody>
          <a:bodyPr tIns="0"/>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
        <p:nvSpPr>
          <p:cNvPr id="7" name="Content Placeholder 2"/>
          <p:cNvSpPr>
            <a:spLocks noGrp="1"/>
          </p:cNvSpPr>
          <p:nvPr>
            <p:ph sz="half" idx="12" hasCustomPrompt="1"/>
          </p:nvPr>
        </p:nvSpPr>
        <p:spPr>
          <a:xfrm>
            <a:off x="6386697" y="310392"/>
            <a:ext cx="5349240" cy="5593484"/>
          </a:xfrm>
          <a:prstGeom prst="rect">
            <a:avLst/>
          </a:prstGeom>
          <a:solidFill>
            <a:schemeClr val="tx1">
              <a:alpha val="15000"/>
            </a:schemeClr>
          </a:solidFill>
          <a:ln w="38100" cap="rnd">
            <a:solidFill>
              <a:schemeClr val="accent3"/>
            </a:solidFill>
          </a:ln>
        </p:spPr>
        <p:txBody>
          <a:bodyPr/>
          <a:lstStyle/>
          <a:p>
            <a:pPr lvl="0"/>
            <a:r>
              <a:rPr lang="en-US" dirty="0"/>
              <a:t>Click on any of the icons below to insert a table, chart, smart graphic or image</a:t>
            </a:r>
          </a:p>
        </p:txBody>
      </p:sp>
      <p:pic>
        <p:nvPicPr>
          <p:cNvPr id="9" name="Picture 8"/>
          <p:cNvPicPr>
            <a:picLocks/>
          </p:cNvPicPr>
          <p:nvPr/>
        </p:nvPicPr>
        <p:blipFill>
          <a:blip r:embed="rId2"/>
          <a:stretch>
            <a:fillRect/>
          </a:stretch>
        </p:blipFill>
        <p:spPr>
          <a:xfrm>
            <a:off x="9746234" y="6365174"/>
            <a:ext cx="2139696" cy="301752"/>
          </a:xfrm>
          <a:prstGeom prst="rect">
            <a:avLst/>
          </a:prstGeom>
        </p:spPr>
      </p:pic>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6064" y="1401330"/>
            <a:ext cx="5355906" cy="67357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386696" y="1401330"/>
            <a:ext cx="5349240" cy="67357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2"/>
          <p:cNvSpPr>
            <a:spLocks noGrp="1"/>
          </p:cNvSpPr>
          <p:nvPr>
            <p:ph sz="half" idx="10"/>
          </p:nvPr>
        </p:nvSpPr>
        <p:spPr>
          <a:xfrm>
            <a:off x="456062" y="1961304"/>
            <a:ext cx="5349240" cy="39425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1"/>
          </p:nvPr>
        </p:nvSpPr>
        <p:spPr>
          <a:xfrm>
            <a:off x="6386696" y="1961304"/>
            <a:ext cx="5349240" cy="39425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hasCustomPrompt="1"/>
          </p:nvPr>
        </p:nvSpPr>
        <p:spPr>
          <a:xfrm>
            <a:off x="456063" y="310394"/>
            <a:ext cx="11279874" cy="443586"/>
          </a:xfrm>
        </p:spPr>
        <p:txBody>
          <a:bodyPr/>
          <a:lstStyle/>
          <a:p>
            <a:r>
              <a:rPr lang="en-US" dirty="0"/>
              <a:t>Subject: Slide Title</a:t>
            </a:r>
          </a:p>
        </p:txBody>
      </p:sp>
      <p:sp>
        <p:nvSpPr>
          <p:cNvPr id="12" name="Subtitle 2"/>
          <p:cNvSpPr>
            <a:spLocks noGrp="1"/>
          </p:cNvSpPr>
          <p:nvPr>
            <p:ph type="subTitle" idx="12" hasCustomPrompt="1"/>
          </p:nvPr>
        </p:nvSpPr>
        <p:spPr>
          <a:xfrm>
            <a:off x="456063" y="880004"/>
            <a:ext cx="11279873" cy="274600"/>
          </a:xfrm>
        </p:spPr>
        <p:txBody>
          <a:bodyPr tIns="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p:nvPicPr>
        <p:blipFill>
          <a:blip r:embed="rId52"/>
          <a:stretch>
            <a:fillRect/>
          </a:stretch>
        </p:blipFill>
        <p:spPr>
          <a:xfrm>
            <a:off x="9745665" y="6368577"/>
            <a:ext cx="2140265" cy="297553"/>
          </a:xfrm>
          <a:prstGeom prst="rect">
            <a:avLst/>
          </a:prstGeom>
        </p:spPr>
      </p:pic>
      <p:pic>
        <p:nvPicPr>
          <p:cNvPr id="109" name="Picture 108"/>
          <p:cNvPicPr>
            <a:picLocks noChangeAspect="1"/>
          </p:cNvPicPr>
          <p:nvPr/>
        </p:nvPicPr>
        <p:blipFill>
          <a:blip r:embed="rId53"/>
          <a:stretch>
            <a:fillRect/>
          </a:stretch>
        </p:blipFill>
        <p:spPr>
          <a:xfrm>
            <a:off x="0" y="0"/>
            <a:ext cx="12192000" cy="6858000"/>
          </a:xfrm>
          <a:prstGeom prst="rect">
            <a:avLst/>
          </a:prstGeom>
        </p:spPr>
      </p:pic>
      <p:sp>
        <p:nvSpPr>
          <p:cNvPr id="15" name="Title Placeholder 14"/>
          <p:cNvSpPr>
            <a:spLocks noGrp="1"/>
          </p:cNvSpPr>
          <p:nvPr>
            <p:ph type="title"/>
          </p:nvPr>
        </p:nvSpPr>
        <p:spPr>
          <a:xfrm>
            <a:off x="456063" y="310393"/>
            <a:ext cx="11279874" cy="899929"/>
          </a:xfrm>
          <a:prstGeom prst="rect">
            <a:avLst/>
          </a:prstGeom>
        </p:spPr>
        <p:txBody>
          <a:bodyPr vert="horz" lIns="0" tIns="82296" rIns="0" bIns="0" rtlCol="0" anchor="t" anchorCtr="0">
            <a:noAutofit/>
          </a:bodyPr>
          <a:lstStyle/>
          <a:p>
            <a:r>
              <a:rPr lang="en-US"/>
              <a:t>Click to edit Master title style</a:t>
            </a:r>
            <a:endParaRPr lang="en-US" dirty="0"/>
          </a:p>
        </p:txBody>
      </p:sp>
      <p:sp>
        <p:nvSpPr>
          <p:cNvPr id="16" name="Text Placeholder 15"/>
          <p:cNvSpPr>
            <a:spLocks noGrp="1"/>
          </p:cNvSpPr>
          <p:nvPr>
            <p:ph type="body" idx="1"/>
          </p:nvPr>
        </p:nvSpPr>
        <p:spPr>
          <a:xfrm>
            <a:off x="456063" y="1270405"/>
            <a:ext cx="11279872" cy="4633471"/>
          </a:xfrm>
          <a:prstGeom prst="rect">
            <a:avLst/>
          </a:prstGeom>
        </p:spPr>
        <p:txBody>
          <a:bodyPr vert="horz" lIns="0" tIns="182880" rIns="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7153835" y="34865"/>
            <a:ext cx="5033862" cy="215444"/>
          </a:xfrm>
          <a:prstGeom prst="rect">
            <a:avLst/>
          </a:prstGeom>
          <a:noFill/>
        </p:spPr>
        <p:txBody>
          <a:bodyPr wrap="square" rtlCol="0">
            <a:spAutoFit/>
          </a:bodyPr>
          <a:lstStyle/>
          <a:p>
            <a:pPr algn="r"/>
            <a:r>
              <a:rPr lang="en-US" sz="800" cap="all" spc="100" dirty="0">
                <a:solidFill>
                  <a:schemeClr val="accent2">
                    <a:lumMod val="75000"/>
                  </a:schemeClr>
                </a:solidFill>
              </a:rPr>
              <a:t>© 2019 Splunk Inc.</a:t>
            </a:r>
          </a:p>
        </p:txBody>
      </p:sp>
      <p:sp>
        <p:nvSpPr>
          <p:cNvPr id="9" name="TextBox 8"/>
          <p:cNvSpPr txBox="1"/>
          <p:nvPr/>
        </p:nvSpPr>
        <p:spPr>
          <a:xfrm>
            <a:off x="6696635" y="-4847862"/>
            <a:ext cx="5491061" cy="215444"/>
          </a:xfrm>
          <a:prstGeom prst="rect">
            <a:avLst/>
          </a:prstGeom>
          <a:noFill/>
        </p:spPr>
        <p:txBody>
          <a:bodyPr wrap="square" rtlCol="0">
            <a:spAutoFit/>
          </a:bodyPr>
          <a:lstStyle/>
          <a:p>
            <a:pPr algn="r"/>
            <a:r>
              <a:rPr lang="en-US" sz="800" cap="all" spc="100" dirty="0">
                <a:solidFill>
                  <a:srgbClr val="515151"/>
                </a:solidFill>
              </a:rPr>
              <a:t>© 2017 Splunk Inc. Confidential information. Do not distribute.</a:t>
            </a:r>
          </a:p>
        </p:txBody>
      </p:sp>
    </p:spTree>
    <p:extLst>
      <p:ext uri="{BB962C8B-B14F-4D97-AF65-F5344CB8AC3E}">
        <p14:creationId xmlns:p14="http://schemas.microsoft.com/office/powerpoint/2010/main" val="923646196"/>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40" r:id="rId19"/>
    <p:sldLayoutId id="2147483741" r:id="rId20"/>
    <p:sldLayoutId id="2147483742" r:id="rId21"/>
    <p:sldLayoutId id="2147483743" r:id="rId22"/>
    <p:sldLayoutId id="2147483744" r:id="rId23"/>
    <p:sldLayoutId id="2147483745" r:id="rId24"/>
    <p:sldLayoutId id="2147483746" r:id="rId25"/>
    <p:sldLayoutId id="2147483747" r:id="rId26"/>
    <p:sldLayoutId id="2147483748" r:id="rId27"/>
    <p:sldLayoutId id="2147483749" r:id="rId28"/>
    <p:sldLayoutId id="2147483750" r:id="rId29"/>
    <p:sldLayoutId id="2147483751" r:id="rId30"/>
    <p:sldLayoutId id="2147483752" r:id="rId31"/>
    <p:sldLayoutId id="2147483753" r:id="rId32"/>
    <p:sldLayoutId id="2147483754" r:id="rId33"/>
    <p:sldLayoutId id="2147483755" r:id="rId34"/>
    <p:sldLayoutId id="2147483756" r:id="rId35"/>
    <p:sldLayoutId id="2147483757" r:id="rId36"/>
    <p:sldLayoutId id="2147483758" r:id="rId37"/>
    <p:sldLayoutId id="2147483759" r:id="rId38"/>
    <p:sldLayoutId id="2147483760" r:id="rId39"/>
    <p:sldLayoutId id="2147483761" r:id="rId40"/>
    <p:sldLayoutId id="2147483762" r:id="rId41"/>
    <p:sldLayoutId id="2147483763" r:id="rId42"/>
    <p:sldLayoutId id="2147483764" r:id="rId43"/>
    <p:sldLayoutId id="2147483765" r:id="rId44"/>
    <p:sldLayoutId id="2147483766" r:id="rId45"/>
    <p:sldLayoutId id="2147483767" r:id="rId46"/>
    <p:sldLayoutId id="2147483768" r:id="rId47"/>
    <p:sldLayoutId id="2147483769" r:id="rId48"/>
    <p:sldLayoutId id="2147483778" r:id="rId49"/>
    <p:sldLayoutId id="2147483779" r:id="rId5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86000"/>
        </a:lnSpc>
        <a:spcBef>
          <a:spcPct val="0"/>
        </a:spcBef>
        <a:buNone/>
        <a:tabLst>
          <a:tab pos="3602038" algn="l"/>
        </a:tabLst>
        <a:defRPr sz="3600" b="1" kern="1200">
          <a:solidFill>
            <a:schemeClr val="tx1"/>
          </a:solidFill>
          <a:latin typeface="+mj-lt"/>
          <a:ea typeface="+mj-ea"/>
          <a:cs typeface="+mj-cs"/>
        </a:defRPr>
      </a:lvl1pPr>
    </p:titleStyle>
    <p:bodyStyle>
      <a:lvl1pPr marL="288925" marR="0" indent="-288925" algn="l" defTabSz="914400" rtl="0" eaLnBrk="1" fontAlgn="auto" latinLnBrk="0" hangingPunct="1">
        <a:lnSpc>
          <a:spcPct val="92000"/>
        </a:lnSpc>
        <a:spcBef>
          <a:spcPts val="600"/>
        </a:spcBef>
        <a:spcAft>
          <a:spcPts val="300"/>
        </a:spcAft>
        <a:buClr>
          <a:schemeClr val="accent1"/>
        </a:buClr>
        <a:buSzPct val="70000"/>
        <a:buFont typeface=".LucidaGrandeUI" charset="0"/>
        <a:buChar char="▶"/>
        <a:tabLst/>
        <a:defRPr sz="2400" kern="1200">
          <a:solidFill>
            <a:schemeClr val="tx1"/>
          </a:solidFill>
          <a:latin typeface="+mn-lt"/>
          <a:ea typeface="+mn-ea"/>
          <a:cs typeface="+mn-cs"/>
        </a:defRPr>
      </a:lvl1pPr>
      <a:lvl2pPr marL="509588" marR="0" indent="-231775" algn="l" defTabSz="914400" rtl="0" eaLnBrk="1" fontAlgn="auto" latinLnBrk="0" hangingPunct="1">
        <a:lnSpc>
          <a:spcPct val="95000"/>
        </a:lnSpc>
        <a:spcBef>
          <a:spcPts val="600"/>
        </a:spcBef>
        <a:spcAft>
          <a:spcPts val="300"/>
        </a:spcAft>
        <a:buClr>
          <a:schemeClr val="accent1"/>
        </a:buClr>
        <a:buSzPct val="115000"/>
        <a:buFont typeface="Arial"/>
        <a:buChar char="•"/>
        <a:tabLst/>
        <a:defRPr sz="2000" kern="1200">
          <a:solidFill>
            <a:schemeClr val="tx2"/>
          </a:solidFill>
          <a:latin typeface="+mn-lt"/>
          <a:ea typeface="+mn-ea"/>
          <a:cs typeface="+mn-cs"/>
        </a:defRPr>
      </a:lvl2pPr>
      <a:lvl3pPr marL="741363" marR="0" indent="-231775" algn="l" defTabSz="914400" rtl="0" eaLnBrk="1" fontAlgn="auto" latinLnBrk="0" hangingPunct="1">
        <a:lnSpc>
          <a:spcPct val="95000"/>
        </a:lnSpc>
        <a:spcBef>
          <a:spcPts val="600"/>
        </a:spcBef>
        <a:spcAft>
          <a:spcPts val="300"/>
        </a:spcAft>
        <a:buClr>
          <a:schemeClr val="accent1"/>
        </a:buClr>
        <a:buSzPct val="115000"/>
        <a:buFont typeface="Arial"/>
        <a:buChar char="•"/>
        <a:tabLst/>
        <a:defRPr sz="2000" kern="1200">
          <a:solidFill>
            <a:schemeClr val="tx2"/>
          </a:solidFill>
          <a:latin typeface="+mn-lt"/>
          <a:ea typeface="+mn-ea"/>
          <a:cs typeface="+mn-cs"/>
        </a:defRPr>
      </a:lvl3pPr>
      <a:lvl4pPr marL="971550" marR="0" indent="-230188" algn="l" defTabSz="914400" rtl="0" eaLnBrk="1" fontAlgn="auto" latinLnBrk="0" hangingPunct="1">
        <a:lnSpc>
          <a:spcPct val="95000"/>
        </a:lnSpc>
        <a:spcBef>
          <a:spcPts val="600"/>
        </a:spcBef>
        <a:spcAft>
          <a:spcPts val="300"/>
        </a:spcAft>
        <a:buClr>
          <a:schemeClr val="accent1"/>
        </a:buClr>
        <a:buSzTx/>
        <a:buFont typeface="Arial" panose="020B0604020202020204" pitchFamily="34" charset="0"/>
        <a:buChar char="−"/>
        <a:tabLst/>
        <a:defRPr sz="1600" kern="1200">
          <a:solidFill>
            <a:schemeClr val="tx2"/>
          </a:solidFill>
          <a:latin typeface="+mn-lt"/>
          <a:ea typeface="+mn-ea"/>
          <a:cs typeface="+mn-cs"/>
        </a:defRPr>
      </a:lvl4pPr>
      <a:lvl5pPr marL="0" marR="0" indent="0" algn="l" defTabSz="914400" rtl="0" eaLnBrk="1" fontAlgn="auto" latinLnBrk="0" hangingPunct="1">
        <a:lnSpc>
          <a:spcPct val="95000"/>
        </a:lnSpc>
        <a:spcBef>
          <a:spcPts val="600"/>
        </a:spcBef>
        <a:spcAft>
          <a:spcPts val="300"/>
        </a:spcAft>
        <a:buClr>
          <a:schemeClr val="accent1"/>
        </a:buClr>
        <a:buSzTx/>
        <a:buFont typeface="Arial" panose="020B0604020202020204" pitchFamily="34" charset="0"/>
        <a:buChar char="​"/>
        <a:tabLst/>
        <a:defRPr sz="2000" kern="1200" baseline="0">
          <a:solidFill>
            <a:schemeClr val="accent1"/>
          </a:solidFill>
          <a:latin typeface="+mn-lt"/>
          <a:ea typeface="+mn-ea"/>
          <a:cs typeface="+mn-cs"/>
        </a:defRPr>
      </a:lvl5pPr>
      <a:lvl6pPr marL="3175" indent="-3175" algn="l" defTabSz="914400" rtl="0" eaLnBrk="1" latinLnBrk="0" hangingPunct="1">
        <a:lnSpc>
          <a:spcPct val="95000"/>
        </a:lnSpc>
        <a:spcBef>
          <a:spcPts val="600"/>
        </a:spcBef>
        <a:spcAft>
          <a:spcPts val="300"/>
        </a:spcAft>
        <a:buFont typeface="Arial" panose="020B0604020202020204" pitchFamily="34" charset="0"/>
        <a:buChar char="​"/>
        <a:defRPr sz="2800" b="1" kern="1200">
          <a:solidFill>
            <a:schemeClr val="accent1"/>
          </a:solidFill>
          <a:latin typeface="+mn-lt"/>
          <a:ea typeface="+mn-ea"/>
          <a:cs typeface="+mn-cs"/>
        </a:defRPr>
      </a:lvl6pPr>
      <a:lvl7pPr marL="0" indent="3175" algn="l" defTabSz="914400" rtl="0" eaLnBrk="1" latinLnBrk="0" hangingPunct="1">
        <a:lnSpc>
          <a:spcPct val="95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7pPr>
      <a:lvl8pPr marL="3175" indent="-3175" algn="l" defTabSz="914400" rtl="0" eaLnBrk="1" latinLnBrk="0" hangingPunct="1">
        <a:lnSpc>
          <a:spcPct val="95000"/>
        </a:lnSpc>
        <a:spcBef>
          <a:spcPts val="600"/>
        </a:spcBef>
        <a:spcAft>
          <a:spcPts val="300"/>
        </a:spcAft>
        <a:buFont typeface="Arial" panose="020B0604020202020204" pitchFamily="34" charset="0"/>
        <a:buChar char="​"/>
        <a:defRPr sz="2000" kern="1200">
          <a:solidFill>
            <a:schemeClr val="tx1"/>
          </a:solidFill>
          <a:latin typeface="+mn-lt"/>
          <a:ea typeface="+mn-ea"/>
          <a:cs typeface="+mn-cs"/>
        </a:defRPr>
      </a:lvl8pPr>
      <a:lvl9pPr marL="0" indent="0" algn="l" defTabSz="914400" rtl="0" eaLnBrk="1" latinLnBrk="0" hangingPunct="1">
        <a:lnSpc>
          <a:spcPct val="95000"/>
        </a:lnSpc>
        <a:spcBef>
          <a:spcPts val="600"/>
        </a:spcBef>
        <a:spcAft>
          <a:spcPts val="300"/>
        </a:spcAft>
        <a:buFont typeface="Arial" panose="020B0604020202020204" pitchFamily="34" charset="0"/>
        <a:buNone/>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0">
          <p15:clr>
            <a:srgbClr val="F26B43"/>
          </p15:clr>
        </p15:guide>
        <p15:guide id="2" pos="7393">
          <p15:clr>
            <a:srgbClr val="5ACBF0"/>
          </p15:clr>
        </p15:guide>
        <p15:guide id="3" orient="horz" pos="3857">
          <p15:clr>
            <a:srgbClr val="F26B43"/>
          </p15:clr>
        </p15:guide>
        <p15:guide id="4" orient="horz" pos="612">
          <p15:clr>
            <a:srgbClr val="F26B43"/>
          </p15:clr>
        </p15:guide>
        <p15:guide id="5" pos="286">
          <p15:clr>
            <a:srgbClr val="5ACBF0"/>
          </p15:clr>
        </p15:guide>
        <p15:guide id="7" orient="horz" pos="895">
          <p15:clr>
            <a:srgbClr val="F26B43"/>
          </p15:clr>
        </p15:guide>
        <p15:guide id="8" orient="horz" pos="1037">
          <p15:clr>
            <a:srgbClr val="F26B43"/>
          </p15:clr>
        </p15:guide>
        <p15:guide id="9" orient="horz" pos="1176">
          <p15:clr>
            <a:srgbClr val="F26B43"/>
          </p15:clr>
        </p15:guide>
        <p15:guide id="10" orient="horz" pos="1320">
          <p15:clr>
            <a:srgbClr val="F26B43"/>
          </p15:clr>
        </p15:guide>
        <p15:guide id="11" orient="horz" pos="1458">
          <p15:clr>
            <a:srgbClr val="F26B43"/>
          </p15:clr>
        </p15:guide>
        <p15:guide id="12" orient="horz" pos="1604">
          <p15:clr>
            <a:srgbClr val="F26B43"/>
          </p15:clr>
        </p15:guide>
        <p15:guide id="13" orient="horz" pos="1743">
          <p15:clr>
            <a:srgbClr val="F26B43"/>
          </p15:clr>
        </p15:guide>
        <p15:guide id="14" orient="horz" pos="1882">
          <p15:clr>
            <a:srgbClr val="F26B43"/>
          </p15:clr>
        </p15:guide>
        <p15:guide id="15" orient="horz" pos="2023">
          <p15:clr>
            <a:srgbClr val="F26B43"/>
          </p15:clr>
        </p15:guide>
        <p15:guide id="16" orient="horz" pos="2165">
          <p15:clr>
            <a:srgbClr val="F26B43"/>
          </p15:clr>
        </p15:guide>
        <p15:guide id="17" orient="horz" pos="2309">
          <p15:clr>
            <a:srgbClr val="F26B43"/>
          </p15:clr>
        </p15:guide>
        <p15:guide id="18" orient="horz" pos="2450">
          <p15:clr>
            <a:srgbClr val="F26B43"/>
          </p15:clr>
        </p15:guide>
        <p15:guide id="19" orient="horz" pos="2588">
          <p15:clr>
            <a:srgbClr val="F26B43"/>
          </p15:clr>
        </p15:guide>
        <p15:guide id="20" orient="horz" pos="2729">
          <p15:clr>
            <a:srgbClr val="F26B43"/>
          </p15:clr>
        </p15:guide>
        <p15:guide id="21" orient="horz" pos="2873">
          <p15:clr>
            <a:srgbClr val="F26B43"/>
          </p15:clr>
        </p15:guide>
        <p15:guide id="22" orient="horz" pos="3011">
          <p15:clr>
            <a:srgbClr val="F26B43"/>
          </p15:clr>
        </p15:guide>
        <p15:guide id="23" orient="horz" pos="3157">
          <p15:clr>
            <a:srgbClr val="F26B43"/>
          </p15:clr>
        </p15:guide>
        <p15:guide id="24" orient="horz" pos="3296">
          <p15:clr>
            <a:srgbClr val="F26B43"/>
          </p15:clr>
        </p15:guide>
        <p15:guide id="25" orient="horz" pos="3432">
          <p15:clr>
            <a:srgbClr val="F26B43"/>
          </p15:clr>
        </p15:guide>
        <p15:guide id="26" orient="horz" pos="3580">
          <p15:clr>
            <a:srgbClr val="F26B43"/>
          </p15:clr>
        </p15:guide>
        <p15:guide id="27" orient="horz" pos="3720">
          <p15:clr>
            <a:srgbClr val="F26B43"/>
          </p15:clr>
        </p15:guide>
        <p15:guide id="28" orient="horz" pos="756">
          <p15:clr>
            <a:srgbClr val="F26B43"/>
          </p15:clr>
        </p15:guide>
        <p15:guide id="29" pos="1978">
          <p15:clr>
            <a:srgbClr val="5ACBF0"/>
          </p15:clr>
        </p15:guide>
        <p15:guide id="30" pos="2090">
          <p15:clr>
            <a:srgbClr val="5ACBF0"/>
          </p15:clr>
        </p15:guide>
        <p15:guide id="31" pos="1488">
          <p15:clr>
            <a:srgbClr val="5ACBF0"/>
          </p15:clr>
        </p15:guide>
        <p15:guide id="32" pos="1378">
          <p15:clr>
            <a:srgbClr val="5ACBF0"/>
          </p15:clr>
        </p15:guide>
        <p15:guide id="33" pos="888">
          <p15:clr>
            <a:srgbClr val="5ACBF0"/>
          </p15:clr>
        </p15:guide>
        <p15:guide id="34" pos="778">
          <p15:clr>
            <a:srgbClr val="5ACBF0"/>
          </p15:clr>
        </p15:guide>
        <p15:guide id="35" pos="2580">
          <p15:clr>
            <a:srgbClr val="5ACBF0"/>
          </p15:clr>
        </p15:guide>
        <p15:guide id="36" pos="2693">
          <p15:clr>
            <a:srgbClr val="5ACBF0"/>
          </p15:clr>
        </p15:guide>
        <p15:guide id="37" pos="3180">
          <p15:clr>
            <a:srgbClr val="5ACBF0"/>
          </p15:clr>
        </p15:guide>
        <p15:guide id="38" pos="3293">
          <p15:clr>
            <a:srgbClr val="5ACBF0"/>
          </p15:clr>
        </p15:guide>
        <p15:guide id="39" pos="3780">
          <p15:clr>
            <a:srgbClr val="5ACBF0"/>
          </p15:clr>
        </p15:guide>
        <p15:guide id="40" pos="3895">
          <p15:clr>
            <a:srgbClr val="5ACBF0"/>
          </p15:clr>
        </p15:guide>
        <p15:guide id="41" pos="4382">
          <p15:clr>
            <a:srgbClr val="5ACBF0"/>
          </p15:clr>
        </p15:guide>
        <p15:guide id="42" pos="4498">
          <p15:clr>
            <a:srgbClr val="5ACBF0"/>
          </p15:clr>
        </p15:guide>
        <p15:guide id="43" pos="4985">
          <p15:clr>
            <a:srgbClr val="5ACBF0"/>
          </p15:clr>
        </p15:guide>
        <p15:guide id="44" pos="5095">
          <p15:clr>
            <a:srgbClr val="5ACBF0"/>
          </p15:clr>
        </p15:guide>
        <p15:guide id="45" pos="5585">
          <p15:clr>
            <a:srgbClr val="5ACBF0"/>
          </p15:clr>
        </p15:guide>
        <p15:guide id="46" pos="5700">
          <p15:clr>
            <a:srgbClr val="5ACBF0"/>
          </p15:clr>
        </p15:guide>
        <p15:guide id="47" pos="6190">
          <p15:clr>
            <a:srgbClr val="5ACBF0"/>
          </p15:clr>
        </p15:guide>
        <p15:guide id="48" pos="6300">
          <p15:clr>
            <a:srgbClr val="5ACBF0"/>
          </p15:clr>
        </p15:guide>
        <p15:guide id="49" pos="6787">
          <p15:clr>
            <a:srgbClr val="5ACBF0"/>
          </p15:clr>
        </p15:guide>
        <p15:guide id="50" pos="6900">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3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17.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41.svg"/><Relationship Id="rId2" Type="http://schemas.openxmlformats.org/officeDocument/2006/relationships/notesSlide" Target="../notesSlides/notesSlide5.xml"/><Relationship Id="rId16" Type="http://schemas.openxmlformats.org/officeDocument/2006/relationships/image" Target="../media/image21.svg"/><Relationship Id="rId1" Type="http://schemas.openxmlformats.org/officeDocument/2006/relationships/slideLayout" Target="../slideLayouts/slideLayout3.xml"/><Relationship Id="rId6" Type="http://schemas.openxmlformats.org/officeDocument/2006/relationships/image" Target="../media/image37.svg"/><Relationship Id="rId11" Type="http://schemas.openxmlformats.org/officeDocument/2006/relationships/image" Target="../media/image40.png"/><Relationship Id="rId5" Type="http://schemas.openxmlformats.org/officeDocument/2006/relationships/image" Target="../media/image36.png"/><Relationship Id="rId15" Type="http://schemas.openxmlformats.org/officeDocument/2006/relationships/image" Target="../media/image20.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 Id="rId14" Type="http://schemas.openxmlformats.org/officeDocument/2006/relationships/image" Target="../media/image43.svg"/></Relationships>
</file>

<file path=ppt/slides/_rels/slide18.xml.rels><?xml version="1.0" encoding="UTF-8" standalone="yes"?>
<Relationships xmlns="http://schemas.openxmlformats.org/package/2006/relationships"><Relationship Id="rId8" Type="http://schemas.openxmlformats.org/officeDocument/2006/relationships/image" Target="../media/image39.svg"/><Relationship Id="rId13" Type="http://schemas.openxmlformats.org/officeDocument/2006/relationships/image" Target="../media/image20.png"/><Relationship Id="rId3" Type="http://schemas.openxmlformats.org/officeDocument/2006/relationships/image" Target="../media/image32.png"/><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9.svg"/><Relationship Id="rId11" Type="http://schemas.openxmlformats.org/officeDocument/2006/relationships/image" Target="../media/image42.png"/><Relationship Id="rId5" Type="http://schemas.openxmlformats.org/officeDocument/2006/relationships/image" Target="../media/image18.png"/><Relationship Id="rId10" Type="http://schemas.openxmlformats.org/officeDocument/2006/relationships/image" Target="../media/image41.svg"/><Relationship Id="rId4" Type="http://schemas.openxmlformats.org/officeDocument/2006/relationships/image" Target="../media/image33.svg"/><Relationship Id="rId9" Type="http://schemas.openxmlformats.org/officeDocument/2006/relationships/image" Target="../media/image40.png"/><Relationship Id="rId14" Type="http://schemas.openxmlformats.org/officeDocument/2006/relationships/image" Target="../media/image21.svg"/></Relationships>
</file>

<file path=ppt/slides/_rels/slide19.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41.sv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7.svg"/><Relationship Id="rId11" Type="http://schemas.openxmlformats.org/officeDocument/2006/relationships/image" Target="../media/image40.png"/><Relationship Id="rId5" Type="http://schemas.openxmlformats.org/officeDocument/2006/relationships/image" Target="../media/image36.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 Id="rId14" Type="http://schemas.openxmlformats.org/officeDocument/2006/relationships/image" Target="../media/image4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2.png"/><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9.svg"/><Relationship Id="rId11" Type="http://schemas.openxmlformats.org/officeDocument/2006/relationships/image" Target="../media/image42.png"/><Relationship Id="rId5" Type="http://schemas.openxmlformats.org/officeDocument/2006/relationships/image" Target="../media/image18.png"/><Relationship Id="rId10" Type="http://schemas.openxmlformats.org/officeDocument/2006/relationships/image" Target="../media/image41.svg"/><Relationship Id="rId4" Type="http://schemas.openxmlformats.org/officeDocument/2006/relationships/image" Target="../media/image33.svg"/><Relationship Id="rId9" Type="http://schemas.openxmlformats.org/officeDocument/2006/relationships/image" Target="../media/image40.png"/></Relationships>
</file>

<file path=ppt/slides/_rels/slide2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32.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5.svg"/><Relationship Id="rId4" Type="http://schemas.openxmlformats.org/officeDocument/2006/relationships/image" Target="../media/image33.svg"/><Relationship Id="rId9"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33.svg"/></Relationships>
</file>

<file path=ppt/slides/_rels/slide2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33.svg"/><Relationship Id="rId7" Type="http://schemas.openxmlformats.org/officeDocument/2006/relationships/image" Target="../media/image30.svg"/><Relationship Id="rId2" Type="http://schemas.openxmlformats.org/officeDocument/2006/relationships/image" Target="../media/image32.png"/><Relationship Id="rId1" Type="http://schemas.openxmlformats.org/officeDocument/2006/relationships/slideLayout" Target="../slideLayouts/slideLayout20.xml"/><Relationship Id="rId6" Type="http://schemas.openxmlformats.org/officeDocument/2006/relationships/image" Target="../media/image29.png"/><Relationship Id="rId11" Type="http://schemas.openxmlformats.org/officeDocument/2006/relationships/image" Target="../media/image21.svg"/><Relationship Id="rId5" Type="http://schemas.openxmlformats.org/officeDocument/2006/relationships/image" Target="../media/image37.svg"/><Relationship Id="rId10" Type="http://schemas.openxmlformats.org/officeDocument/2006/relationships/image" Target="../media/image20.png"/><Relationship Id="rId4" Type="http://schemas.openxmlformats.org/officeDocument/2006/relationships/image" Target="../media/image36.png"/><Relationship Id="rId9" Type="http://schemas.openxmlformats.org/officeDocument/2006/relationships/image" Target="../media/image47.svg"/></Relationships>
</file>

<file path=ppt/slides/_rels/slide24.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21.svg"/><Relationship Id="rId3" Type="http://schemas.openxmlformats.org/officeDocument/2006/relationships/image" Target="../media/image33.svg"/><Relationship Id="rId7" Type="http://schemas.openxmlformats.org/officeDocument/2006/relationships/image" Target="../media/image30.svg"/><Relationship Id="rId12" Type="http://schemas.openxmlformats.org/officeDocument/2006/relationships/image" Target="../media/image20.png"/><Relationship Id="rId2" Type="http://schemas.openxmlformats.org/officeDocument/2006/relationships/image" Target="../media/image32.png"/><Relationship Id="rId1" Type="http://schemas.openxmlformats.org/officeDocument/2006/relationships/slideLayout" Target="../slideLayouts/slideLayout20.xml"/><Relationship Id="rId6" Type="http://schemas.openxmlformats.org/officeDocument/2006/relationships/image" Target="../media/image29.png"/><Relationship Id="rId11" Type="http://schemas.openxmlformats.org/officeDocument/2006/relationships/image" Target="../media/image45.svg"/><Relationship Id="rId5" Type="http://schemas.openxmlformats.org/officeDocument/2006/relationships/image" Target="../media/image37.svg"/><Relationship Id="rId10" Type="http://schemas.openxmlformats.org/officeDocument/2006/relationships/image" Target="../media/image44.png"/><Relationship Id="rId4" Type="http://schemas.openxmlformats.org/officeDocument/2006/relationships/image" Target="../media/image36.png"/><Relationship Id="rId9" Type="http://schemas.openxmlformats.org/officeDocument/2006/relationships/image" Target="../media/image47.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splunk/splunk-aws-project-trumpet" TargetMode="External"/><Relationship Id="rId2" Type="http://schemas.openxmlformats.org/officeDocument/2006/relationships/hyperlink" Target="https://www.splunk.com/blog/2018/09/17/automating-aws-data-ingestion-into-splunk.html"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diagramLayout" Target="../diagrams/layout1.xml"/><Relationship Id="rId7" Type="http://schemas.openxmlformats.org/officeDocument/2006/relationships/image" Target="../media/image14.emf"/><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17.emf"/><Relationship Id="rId4" Type="http://schemas.openxmlformats.org/officeDocument/2006/relationships/diagramQuickStyle" Target="../diagrams/quickStyle1.xml"/><Relationship Id="rId9" Type="http://schemas.openxmlformats.org/officeDocument/2006/relationships/image" Target="../media/image16.emf"/></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svg"/><Relationship Id="rId7" Type="http://schemas.openxmlformats.org/officeDocument/2006/relationships/image" Target="../media/image23.svg"/><Relationship Id="rId12" Type="http://schemas.openxmlformats.org/officeDocument/2006/relationships/image" Target="../media/image28.sv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 Id="rId1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Cooking with AWS and Splunk</a:t>
            </a:r>
          </a:p>
        </p:txBody>
      </p:sp>
      <p:sp>
        <p:nvSpPr>
          <p:cNvPr id="3" name="Text Placeholder 2"/>
          <p:cNvSpPr>
            <a:spLocks noGrp="1"/>
          </p:cNvSpPr>
          <p:nvPr>
            <p:ph type="body" sz="quarter" idx="12"/>
          </p:nvPr>
        </p:nvSpPr>
        <p:spPr>
          <a:xfrm>
            <a:off x="675283" y="3189833"/>
            <a:ext cx="7128443" cy="988280"/>
          </a:xfrm>
        </p:spPr>
        <p:txBody>
          <a:bodyPr/>
          <a:lstStyle/>
          <a:p>
            <a:r>
              <a:rPr lang="en-US" dirty="0"/>
              <a:t>Module 13 : Best Practices for Data Collection</a:t>
            </a:r>
          </a:p>
        </p:txBody>
      </p:sp>
      <p:sp>
        <p:nvSpPr>
          <p:cNvPr id="5" name="Text Placeholder 4"/>
          <p:cNvSpPr>
            <a:spLocks noGrp="1"/>
          </p:cNvSpPr>
          <p:nvPr>
            <p:ph type="body" sz="quarter" idx="14"/>
          </p:nvPr>
        </p:nvSpPr>
        <p:spPr/>
        <p:txBody>
          <a:bodyPr/>
          <a:lstStyle/>
          <a:p>
            <a:r>
              <a:rPr lang="en-US" dirty="0"/>
              <a:t>Kam Amir | Splunk Cloud Architect</a:t>
            </a:r>
          </a:p>
        </p:txBody>
      </p:sp>
      <p:pic>
        <p:nvPicPr>
          <p:cNvPr id="4" name="Picture 3"/>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143165" y="5835487"/>
            <a:ext cx="2192676" cy="821587"/>
          </a:xfrm>
          <a:prstGeom prst="rect">
            <a:avLst/>
          </a:prstGeom>
          <a:noFill/>
          <a:effectLst>
            <a:glow rad="127000">
              <a:schemeClr val="tx1"/>
            </a:glow>
          </a:effectLst>
        </p:spPr>
      </p:pic>
    </p:spTree>
    <p:extLst>
      <p:ext uri="{BB962C8B-B14F-4D97-AF65-F5344CB8AC3E}">
        <p14:creationId xmlns:p14="http://schemas.microsoft.com/office/powerpoint/2010/main" val="356830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DBBF1A-C132-C64D-91B1-EEA90398D642}"/>
              </a:ext>
            </a:extLst>
          </p:cNvPr>
          <p:cNvSpPr>
            <a:spLocks noGrp="1"/>
          </p:cNvSpPr>
          <p:nvPr>
            <p:ph sz="half" idx="1"/>
          </p:nvPr>
        </p:nvSpPr>
        <p:spPr/>
        <p:txBody>
          <a:bodyPr/>
          <a:lstStyle/>
          <a:p>
            <a:r>
              <a:rPr lang="en-US" dirty="0"/>
              <a:t>Pros:</a:t>
            </a:r>
          </a:p>
          <a:p>
            <a:r>
              <a:rPr lang="en-US" dirty="0"/>
              <a:t>Required for CloudWatch Metrics and Description input</a:t>
            </a:r>
          </a:p>
          <a:p>
            <a:r>
              <a:rPr lang="en-US" dirty="0"/>
              <a:t>Small deployment, validating data collection</a:t>
            </a:r>
          </a:p>
          <a:p>
            <a:r>
              <a:rPr lang="en-US" dirty="0"/>
              <a:t>Setup AWS to collet data and Splunk will </a:t>
            </a:r>
          </a:p>
          <a:p>
            <a:r>
              <a:rPr lang="en-US" dirty="0"/>
              <a:t>SQS Based S3 Inputs can be configured to be Highly Available</a:t>
            </a:r>
          </a:p>
          <a:p>
            <a:endParaRPr lang="en-US" dirty="0"/>
          </a:p>
          <a:p>
            <a:endParaRPr lang="en-US" dirty="0"/>
          </a:p>
        </p:txBody>
      </p:sp>
      <p:sp>
        <p:nvSpPr>
          <p:cNvPr id="3" name="Content Placeholder 2">
            <a:extLst>
              <a:ext uri="{FF2B5EF4-FFF2-40B4-BE49-F238E27FC236}">
                <a16:creationId xmlns:a16="http://schemas.microsoft.com/office/drawing/2014/main" id="{F6ED383F-0029-794D-88AC-DB9B2911DF59}"/>
              </a:ext>
            </a:extLst>
          </p:cNvPr>
          <p:cNvSpPr>
            <a:spLocks noGrp="1"/>
          </p:cNvSpPr>
          <p:nvPr>
            <p:ph sz="half" idx="12"/>
          </p:nvPr>
        </p:nvSpPr>
        <p:spPr/>
        <p:txBody>
          <a:bodyPr/>
          <a:lstStyle/>
          <a:p>
            <a:r>
              <a:rPr lang="en-US" dirty="0"/>
              <a:t>Cons:</a:t>
            </a:r>
          </a:p>
          <a:p>
            <a:r>
              <a:rPr lang="en-US" dirty="0"/>
              <a:t>Requires hardware</a:t>
            </a:r>
          </a:p>
          <a:p>
            <a:r>
              <a:rPr lang="en-US" dirty="0"/>
              <a:t>Higher cost for using CloudWatch Logs and running hardware</a:t>
            </a:r>
          </a:p>
          <a:p>
            <a:r>
              <a:rPr lang="en-US" dirty="0"/>
              <a:t>Legacy inputs not natively Highly Available (e.g. Description, CloudWatch metrics etc.)</a:t>
            </a:r>
          </a:p>
          <a:p>
            <a:r>
              <a:rPr lang="en-US" dirty="0"/>
              <a:t>Must setup and maintain permissions via policy </a:t>
            </a:r>
          </a:p>
          <a:p>
            <a:endParaRPr lang="en-US" dirty="0"/>
          </a:p>
          <a:p>
            <a:endParaRPr lang="en-US" dirty="0"/>
          </a:p>
        </p:txBody>
      </p:sp>
      <p:sp>
        <p:nvSpPr>
          <p:cNvPr id="4" name="Title 3">
            <a:extLst>
              <a:ext uri="{FF2B5EF4-FFF2-40B4-BE49-F238E27FC236}">
                <a16:creationId xmlns:a16="http://schemas.microsoft.com/office/drawing/2014/main" id="{30E51D76-237E-6844-91DC-F83BBBE16C5F}"/>
              </a:ext>
            </a:extLst>
          </p:cNvPr>
          <p:cNvSpPr>
            <a:spLocks noGrp="1"/>
          </p:cNvSpPr>
          <p:nvPr>
            <p:ph type="title"/>
          </p:nvPr>
        </p:nvSpPr>
        <p:spPr/>
        <p:txBody>
          <a:bodyPr/>
          <a:lstStyle/>
          <a:p>
            <a:r>
              <a:rPr lang="en-US" dirty="0"/>
              <a:t>The Case for Pull (Modular Input)</a:t>
            </a:r>
          </a:p>
        </p:txBody>
      </p:sp>
      <p:sp>
        <p:nvSpPr>
          <p:cNvPr id="5" name="Subtitle 4">
            <a:extLst>
              <a:ext uri="{FF2B5EF4-FFF2-40B4-BE49-F238E27FC236}">
                <a16:creationId xmlns:a16="http://schemas.microsoft.com/office/drawing/2014/main" id="{49CF369A-E883-3144-8B07-E182C9707624}"/>
              </a:ext>
            </a:extLst>
          </p:cNvPr>
          <p:cNvSpPr>
            <a:spLocks noGrp="1"/>
          </p:cNvSpPr>
          <p:nvPr>
            <p:ph type="subTitle" idx="13"/>
          </p:nvPr>
        </p:nvSpPr>
        <p:spPr/>
        <p:txBody>
          <a:bodyPr/>
          <a:lstStyle/>
          <a:p>
            <a:r>
              <a:rPr lang="en-US" dirty="0"/>
              <a:t>Modular inputs running on dedicated heavy forwarders</a:t>
            </a:r>
          </a:p>
        </p:txBody>
      </p:sp>
    </p:spTree>
    <p:extLst>
      <p:ext uri="{BB962C8B-B14F-4D97-AF65-F5344CB8AC3E}">
        <p14:creationId xmlns:p14="http://schemas.microsoft.com/office/powerpoint/2010/main" val="262690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DBBF1A-C132-C64D-91B1-EEA90398D642}"/>
              </a:ext>
            </a:extLst>
          </p:cNvPr>
          <p:cNvSpPr>
            <a:spLocks noGrp="1"/>
          </p:cNvSpPr>
          <p:nvPr>
            <p:ph sz="half" idx="1"/>
          </p:nvPr>
        </p:nvSpPr>
        <p:spPr/>
        <p:txBody>
          <a:bodyPr/>
          <a:lstStyle/>
          <a:p>
            <a:r>
              <a:rPr lang="en-US" dirty="0"/>
              <a:t>Pros:</a:t>
            </a:r>
          </a:p>
          <a:p>
            <a:r>
              <a:rPr lang="en-US" dirty="0"/>
              <a:t>No hardware required for pushing data into Splunk via HEC</a:t>
            </a:r>
          </a:p>
          <a:p>
            <a:r>
              <a:rPr lang="en-US" dirty="0"/>
              <a:t>Built for high volume data sources </a:t>
            </a:r>
          </a:p>
          <a:p>
            <a:r>
              <a:rPr lang="en-US" dirty="0"/>
              <a:t>Setup only requires HEC URL and HEC Token</a:t>
            </a:r>
          </a:p>
          <a:p>
            <a:r>
              <a:rPr lang="en-US" dirty="0"/>
              <a:t>Quick way to ingest high volume data sources</a:t>
            </a:r>
          </a:p>
          <a:p>
            <a:endParaRPr lang="en-US" dirty="0"/>
          </a:p>
          <a:p>
            <a:endParaRPr lang="en-US" dirty="0"/>
          </a:p>
          <a:p>
            <a:endParaRPr lang="en-US" dirty="0"/>
          </a:p>
        </p:txBody>
      </p:sp>
      <p:sp>
        <p:nvSpPr>
          <p:cNvPr id="3" name="Content Placeholder 2">
            <a:extLst>
              <a:ext uri="{FF2B5EF4-FFF2-40B4-BE49-F238E27FC236}">
                <a16:creationId xmlns:a16="http://schemas.microsoft.com/office/drawing/2014/main" id="{F6ED383F-0029-794D-88AC-DB9B2911DF59}"/>
              </a:ext>
            </a:extLst>
          </p:cNvPr>
          <p:cNvSpPr>
            <a:spLocks noGrp="1"/>
          </p:cNvSpPr>
          <p:nvPr>
            <p:ph sz="half" idx="12"/>
          </p:nvPr>
        </p:nvSpPr>
        <p:spPr/>
        <p:txBody>
          <a:bodyPr/>
          <a:lstStyle/>
          <a:p>
            <a:r>
              <a:rPr lang="en-US" dirty="0"/>
              <a:t>Cons: </a:t>
            </a:r>
          </a:p>
          <a:p>
            <a:r>
              <a:rPr lang="en-US" dirty="0"/>
              <a:t>Does not work with two services / inputs Description and CloudWatch Metrics</a:t>
            </a:r>
          </a:p>
          <a:p>
            <a:r>
              <a:rPr lang="en-US" dirty="0"/>
              <a:t>Lambda functions do not have event acknowledgement </a:t>
            </a:r>
          </a:p>
          <a:p>
            <a:r>
              <a:rPr lang="en-US" dirty="0"/>
              <a:t>Cost if using CloudWatch Logs</a:t>
            </a:r>
          </a:p>
          <a:p>
            <a:endParaRPr lang="en-US" dirty="0"/>
          </a:p>
          <a:p>
            <a:endParaRPr lang="en-US" dirty="0"/>
          </a:p>
        </p:txBody>
      </p:sp>
      <p:sp>
        <p:nvSpPr>
          <p:cNvPr id="4" name="Title 3">
            <a:extLst>
              <a:ext uri="{FF2B5EF4-FFF2-40B4-BE49-F238E27FC236}">
                <a16:creationId xmlns:a16="http://schemas.microsoft.com/office/drawing/2014/main" id="{30E51D76-237E-6844-91DC-F83BBBE16C5F}"/>
              </a:ext>
            </a:extLst>
          </p:cNvPr>
          <p:cNvSpPr>
            <a:spLocks noGrp="1"/>
          </p:cNvSpPr>
          <p:nvPr>
            <p:ph type="title"/>
          </p:nvPr>
        </p:nvSpPr>
        <p:spPr/>
        <p:txBody>
          <a:bodyPr/>
          <a:lstStyle/>
          <a:p>
            <a:r>
              <a:rPr lang="en-US" dirty="0"/>
              <a:t>The Case for Push via Lambda Functions</a:t>
            </a:r>
          </a:p>
        </p:txBody>
      </p:sp>
      <p:sp>
        <p:nvSpPr>
          <p:cNvPr id="5" name="Subtitle 4">
            <a:extLst>
              <a:ext uri="{FF2B5EF4-FFF2-40B4-BE49-F238E27FC236}">
                <a16:creationId xmlns:a16="http://schemas.microsoft.com/office/drawing/2014/main" id="{49CF369A-E883-3144-8B07-E182C9707624}"/>
              </a:ext>
            </a:extLst>
          </p:cNvPr>
          <p:cNvSpPr>
            <a:spLocks noGrp="1"/>
          </p:cNvSpPr>
          <p:nvPr>
            <p:ph type="subTitle" idx="13"/>
          </p:nvPr>
        </p:nvSpPr>
        <p:spPr/>
        <p:txBody>
          <a:bodyPr/>
          <a:lstStyle/>
          <a:p>
            <a:endParaRPr lang="en-US" dirty="0"/>
          </a:p>
        </p:txBody>
      </p:sp>
    </p:spTree>
    <p:extLst>
      <p:ext uri="{BB962C8B-B14F-4D97-AF65-F5344CB8AC3E}">
        <p14:creationId xmlns:p14="http://schemas.microsoft.com/office/powerpoint/2010/main" val="7446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DBBF1A-C132-C64D-91B1-EEA90398D642}"/>
              </a:ext>
            </a:extLst>
          </p:cNvPr>
          <p:cNvSpPr>
            <a:spLocks noGrp="1"/>
          </p:cNvSpPr>
          <p:nvPr>
            <p:ph sz="half" idx="1"/>
          </p:nvPr>
        </p:nvSpPr>
        <p:spPr/>
        <p:txBody>
          <a:bodyPr/>
          <a:lstStyle/>
          <a:p>
            <a:r>
              <a:rPr lang="en-US" dirty="0"/>
              <a:t>Pros:</a:t>
            </a:r>
          </a:p>
          <a:p>
            <a:r>
              <a:rPr lang="en-US" dirty="0"/>
              <a:t>No hardware required for pushing data into Splunk via HEC</a:t>
            </a:r>
          </a:p>
          <a:p>
            <a:r>
              <a:rPr lang="en-US" dirty="0"/>
              <a:t>Built for high volume data sources </a:t>
            </a:r>
          </a:p>
          <a:p>
            <a:r>
              <a:rPr lang="en-US" dirty="0"/>
              <a:t>Setup only requires HEC URL and HEC Token</a:t>
            </a:r>
          </a:p>
          <a:p>
            <a:r>
              <a:rPr lang="en-US" dirty="0"/>
              <a:t>Lower cost and less administration</a:t>
            </a:r>
          </a:p>
          <a:p>
            <a:r>
              <a:rPr lang="en-US" dirty="0"/>
              <a:t>Can be automated for many sub accounts</a:t>
            </a:r>
          </a:p>
          <a:p>
            <a:r>
              <a:rPr lang="en-US" dirty="0"/>
              <a:t>Kinesis Data Firehose validates events made it into Splunk</a:t>
            </a:r>
          </a:p>
          <a:p>
            <a:endParaRPr lang="en-US" dirty="0"/>
          </a:p>
          <a:p>
            <a:endParaRPr lang="en-US" dirty="0"/>
          </a:p>
        </p:txBody>
      </p:sp>
      <p:sp>
        <p:nvSpPr>
          <p:cNvPr id="3" name="Content Placeholder 2">
            <a:extLst>
              <a:ext uri="{FF2B5EF4-FFF2-40B4-BE49-F238E27FC236}">
                <a16:creationId xmlns:a16="http://schemas.microsoft.com/office/drawing/2014/main" id="{F6ED383F-0029-794D-88AC-DB9B2911DF59}"/>
              </a:ext>
            </a:extLst>
          </p:cNvPr>
          <p:cNvSpPr>
            <a:spLocks noGrp="1"/>
          </p:cNvSpPr>
          <p:nvPr>
            <p:ph sz="half" idx="12"/>
          </p:nvPr>
        </p:nvSpPr>
        <p:spPr/>
        <p:txBody>
          <a:bodyPr/>
          <a:lstStyle/>
          <a:p>
            <a:r>
              <a:rPr lang="en-US" dirty="0"/>
              <a:t>Cons: </a:t>
            </a:r>
          </a:p>
          <a:p>
            <a:r>
              <a:rPr lang="en-US" dirty="0"/>
              <a:t>Does not work with two services / inputs Description and CloudWatch Metrics</a:t>
            </a:r>
          </a:p>
          <a:p>
            <a:r>
              <a:rPr lang="en-US" dirty="0"/>
              <a:t>Potential learning curve to setup initial Kinesis Data Firehose</a:t>
            </a:r>
          </a:p>
          <a:p>
            <a:r>
              <a:rPr lang="en-US" dirty="0"/>
              <a:t>Region might not currently support Kinesis Data Firehose (e.g. GovCloud)</a:t>
            </a:r>
          </a:p>
          <a:p>
            <a:r>
              <a:rPr lang="en-US" dirty="0"/>
              <a:t>Must be high enough volume to fill data buffer</a:t>
            </a:r>
          </a:p>
          <a:p>
            <a:endParaRPr lang="en-US" dirty="0"/>
          </a:p>
        </p:txBody>
      </p:sp>
      <p:sp>
        <p:nvSpPr>
          <p:cNvPr id="4" name="Title 3">
            <a:extLst>
              <a:ext uri="{FF2B5EF4-FFF2-40B4-BE49-F238E27FC236}">
                <a16:creationId xmlns:a16="http://schemas.microsoft.com/office/drawing/2014/main" id="{30E51D76-237E-6844-91DC-F83BBBE16C5F}"/>
              </a:ext>
            </a:extLst>
          </p:cNvPr>
          <p:cNvSpPr>
            <a:spLocks noGrp="1"/>
          </p:cNvSpPr>
          <p:nvPr>
            <p:ph type="title"/>
          </p:nvPr>
        </p:nvSpPr>
        <p:spPr/>
        <p:txBody>
          <a:bodyPr/>
          <a:lstStyle/>
          <a:p>
            <a:r>
              <a:rPr lang="en-US" dirty="0"/>
              <a:t>The Case for Push via Kinesis Data Firehose</a:t>
            </a:r>
          </a:p>
        </p:txBody>
      </p:sp>
      <p:sp>
        <p:nvSpPr>
          <p:cNvPr id="5" name="Subtitle 4">
            <a:extLst>
              <a:ext uri="{FF2B5EF4-FFF2-40B4-BE49-F238E27FC236}">
                <a16:creationId xmlns:a16="http://schemas.microsoft.com/office/drawing/2014/main" id="{49CF369A-E883-3144-8B07-E182C9707624}"/>
              </a:ext>
            </a:extLst>
          </p:cNvPr>
          <p:cNvSpPr>
            <a:spLocks noGrp="1"/>
          </p:cNvSpPr>
          <p:nvPr>
            <p:ph type="subTitle" idx="13"/>
          </p:nvPr>
        </p:nvSpPr>
        <p:spPr/>
        <p:txBody>
          <a:bodyPr/>
          <a:lstStyle/>
          <a:p>
            <a:endParaRPr lang="en-US" dirty="0"/>
          </a:p>
        </p:txBody>
      </p:sp>
    </p:spTree>
    <p:extLst>
      <p:ext uri="{BB962C8B-B14F-4D97-AF65-F5344CB8AC3E}">
        <p14:creationId xmlns:p14="http://schemas.microsoft.com/office/powerpoint/2010/main" val="12700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CD1F889-6B73-D542-A357-5C71109BF0BF}"/>
              </a:ext>
            </a:extLst>
          </p:cNvPr>
          <p:cNvSpPr>
            <a:spLocks noGrp="1"/>
          </p:cNvSpPr>
          <p:nvPr>
            <p:ph sz="half" idx="1"/>
          </p:nvPr>
        </p:nvSpPr>
        <p:spPr/>
        <p:txBody>
          <a:bodyPr/>
          <a:lstStyle/>
          <a:p>
            <a:r>
              <a:rPr lang="en-US" dirty="0"/>
              <a:t>Push</a:t>
            </a:r>
          </a:p>
        </p:txBody>
      </p:sp>
      <p:sp>
        <p:nvSpPr>
          <p:cNvPr id="9" name="Content Placeholder 8">
            <a:extLst>
              <a:ext uri="{FF2B5EF4-FFF2-40B4-BE49-F238E27FC236}">
                <a16:creationId xmlns:a16="http://schemas.microsoft.com/office/drawing/2014/main" id="{C7796A24-B726-1A4D-90BD-D7309FFAE451}"/>
              </a:ext>
            </a:extLst>
          </p:cNvPr>
          <p:cNvSpPr>
            <a:spLocks noGrp="1"/>
          </p:cNvSpPr>
          <p:nvPr>
            <p:ph sz="half" idx="12"/>
          </p:nvPr>
        </p:nvSpPr>
        <p:spPr/>
        <p:txBody>
          <a:bodyPr/>
          <a:lstStyle/>
          <a:p>
            <a:r>
              <a:rPr lang="en-US" dirty="0"/>
              <a:t>Pull</a:t>
            </a:r>
          </a:p>
        </p:txBody>
      </p:sp>
      <p:sp>
        <p:nvSpPr>
          <p:cNvPr id="5" name="Title 4">
            <a:extLst>
              <a:ext uri="{FF2B5EF4-FFF2-40B4-BE49-F238E27FC236}">
                <a16:creationId xmlns:a16="http://schemas.microsoft.com/office/drawing/2014/main" id="{CAB9943A-9453-A443-AF8B-C92FB8ED8462}"/>
              </a:ext>
            </a:extLst>
          </p:cNvPr>
          <p:cNvSpPr>
            <a:spLocks noGrp="1"/>
          </p:cNvSpPr>
          <p:nvPr>
            <p:ph type="title"/>
          </p:nvPr>
        </p:nvSpPr>
        <p:spPr/>
        <p:txBody>
          <a:bodyPr/>
          <a:lstStyle/>
          <a:p>
            <a:r>
              <a:rPr lang="en-US" dirty="0"/>
              <a:t>Cost Considerations</a:t>
            </a:r>
          </a:p>
        </p:txBody>
      </p:sp>
      <p:sp>
        <p:nvSpPr>
          <p:cNvPr id="10" name="Subtitle 9">
            <a:extLst>
              <a:ext uri="{FF2B5EF4-FFF2-40B4-BE49-F238E27FC236}">
                <a16:creationId xmlns:a16="http://schemas.microsoft.com/office/drawing/2014/main" id="{C3F515B7-C537-3F41-A2A4-D9F9128F31EF}"/>
              </a:ext>
            </a:extLst>
          </p:cNvPr>
          <p:cNvSpPr>
            <a:spLocks noGrp="1"/>
          </p:cNvSpPr>
          <p:nvPr>
            <p:ph type="subTitle" idx="13"/>
          </p:nvPr>
        </p:nvSpPr>
        <p:spPr/>
        <p:txBody>
          <a:bodyPr/>
          <a:lstStyle/>
          <a:p>
            <a:r>
              <a:rPr lang="en-US" dirty="0"/>
              <a:t>Push vs. Pull cost difference (Monthly on-Demand)</a:t>
            </a:r>
          </a:p>
        </p:txBody>
      </p:sp>
      <p:graphicFrame>
        <p:nvGraphicFramePr>
          <p:cNvPr id="11" name="Object 10">
            <a:extLst>
              <a:ext uri="{FF2B5EF4-FFF2-40B4-BE49-F238E27FC236}">
                <a16:creationId xmlns:a16="http://schemas.microsoft.com/office/drawing/2014/main" id="{672093A8-AA00-3944-AA05-25E7764AFEF1}"/>
              </a:ext>
            </a:extLst>
          </p:cNvPr>
          <p:cNvGraphicFramePr>
            <a:graphicFrameLocks noChangeAspect="1"/>
          </p:cNvGraphicFramePr>
          <p:nvPr/>
        </p:nvGraphicFramePr>
        <p:xfrm>
          <a:off x="456062" y="2101441"/>
          <a:ext cx="6128493" cy="3080616"/>
        </p:xfrm>
        <a:graphic>
          <a:graphicData uri="http://schemas.openxmlformats.org/presentationml/2006/ole">
            <mc:AlternateContent xmlns:mc="http://schemas.openxmlformats.org/markup-compatibility/2006">
              <mc:Choice xmlns:v="urn:schemas-microsoft-com:vml" Requires="v">
                <p:oleObj spid="_x0000_s1051" name="Worksheet" r:id="rId3" imgW="10934700" imgH="5499100" progId="Excel.Sheet.12">
                  <p:embed/>
                </p:oleObj>
              </mc:Choice>
              <mc:Fallback>
                <p:oleObj name="Worksheet" r:id="rId3" imgW="10934700" imgH="5499100" progId="Excel.Sheet.12">
                  <p:embed/>
                  <p:pic>
                    <p:nvPicPr>
                      <p:cNvPr id="11" name="Object 10">
                        <a:extLst>
                          <a:ext uri="{FF2B5EF4-FFF2-40B4-BE49-F238E27FC236}">
                            <a16:creationId xmlns:a16="http://schemas.microsoft.com/office/drawing/2014/main" id="{672093A8-AA00-3944-AA05-25E7764AFEF1}"/>
                          </a:ext>
                        </a:extLst>
                      </p:cNvPr>
                      <p:cNvPicPr/>
                      <p:nvPr/>
                    </p:nvPicPr>
                    <p:blipFill>
                      <a:blip r:embed="rId4"/>
                      <a:stretch>
                        <a:fillRect/>
                      </a:stretch>
                    </p:blipFill>
                    <p:spPr>
                      <a:xfrm>
                        <a:off x="456062" y="2101441"/>
                        <a:ext cx="6128493" cy="3080616"/>
                      </a:xfrm>
                      <a:prstGeom prst="rect">
                        <a:avLst/>
                      </a:prstGeom>
                    </p:spPr>
                  </p:pic>
                </p:oleObj>
              </mc:Fallback>
            </mc:AlternateContent>
          </a:graphicData>
        </a:graphic>
      </p:graphicFrame>
    </p:spTree>
    <p:extLst>
      <p:ext uri="{BB962C8B-B14F-4D97-AF65-F5344CB8AC3E}">
        <p14:creationId xmlns:p14="http://schemas.microsoft.com/office/powerpoint/2010/main" val="122053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F6ED-4A17-2340-8C3B-14416CD76639}"/>
              </a:ext>
            </a:extLst>
          </p:cNvPr>
          <p:cNvSpPr>
            <a:spLocks noGrp="1"/>
          </p:cNvSpPr>
          <p:nvPr>
            <p:ph type="title"/>
          </p:nvPr>
        </p:nvSpPr>
        <p:spPr/>
        <p:txBody>
          <a:bodyPr/>
          <a:lstStyle/>
          <a:p>
            <a:r>
              <a:rPr lang="en-US" dirty="0"/>
              <a:t>Multi-Account Data Collection</a:t>
            </a:r>
          </a:p>
        </p:txBody>
      </p:sp>
      <p:sp>
        <p:nvSpPr>
          <p:cNvPr id="3" name="Subtitle 2">
            <a:extLst>
              <a:ext uri="{FF2B5EF4-FFF2-40B4-BE49-F238E27FC236}">
                <a16:creationId xmlns:a16="http://schemas.microsoft.com/office/drawing/2014/main" id="{4CDD4C6C-B5E3-7F45-ACCA-0534EAB32725}"/>
              </a:ext>
            </a:extLst>
          </p:cNvPr>
          <p:cNvSpPr>
            <a:spLocks noGrp="1"/>
          </p:cNvSpPr>
          <p:nvPr>
            <p:ph type="subTitle" idx="1"/>
          </p:nvPr>
        </p:nvSpPr>
        <p:spPr/>
        <p:txBody>
          <a:bodyPr/>
          <a:lstStyle/>
          <a:p>
            <a:r>
              <a:rPr lang="en-US" dirty="0"/>
              <a:t>AWS Specific method to collect from multiple accounts</a:t>
            </a:r>
          </a:p>
        </p:txBody>
      </p:sp>
    </p:spTree>
    <p:extLst>
      <p:ext uri="{BB962C8B-B14F-4D97-AF65-F5344CB8AC3E}">
        <p14:creationId xmlns:p14="http://schemas.microsoft.com/office/powerpoint/2010/main" val="2228507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669EAC-C4FD-4846-AB83-ED06AC4730FF}"/>
              </a:ext>
            </a:extLst>
          </p:cNvPr>
          <p:cNvSpPr>
            <a:spLocks noGrp="1"/>
          </p:cNvSpPr>
          <p:nvPr>
            <p:ph type="title"/>
          </p:nvPr>
        </p:nvSpPr>
        <p:spPr/>
        <p:txBody>
          <a:bodyPr/>
          <a:lstStyle/>
          <a:p>
            <a:r>
              <a:rPr lang="en-US" dirty="0"/>
              <a:t>Multiple Accounts : Loose Federation</a:t>
            </a:r>
          </a:p>
        </p:txBody>
      </p:sp>
      <p:sp>
        <p:nvSpPr>
          <p:cNvPr id="4" name="Subtitle 3">
            <a:extLst>
              <a:ext uri="{FF2B5EF4-FFF2-40B4-BE49-F238E27FC236}">
                <a16:creationId xmlns:a16="http://schemas.microsoft.com/office/drawing/2014/main" id="{207840F7-1C6D-7943-A4E8-CE76B3497B71}"/>
              </a:ext>
            </a:extLst>
          </p:cNvPr>
          <p:cNvSpPr>
            <a:spLocks noGrp="1"/>
          </p:cNvSpPr>
          <p:nvPr>
            <p:ph type="subTitle" idx="12"/>
          </p:nvPr>
        </p:nvSpPr>
        <p:spPr/>
        <p:txBody>
          <a:bodyPr/>
          <a:lstStyle/>
          <a:p>
            <a:r>
              <a:rPr lang="en-US" dirty="0"/>
              <a:t>Multiple Accounts within the same AWS Region</a:t>
            </a:r>
          </a:p>
        </p:txBody>
      </p:sp>
      <p:grpSp>
        <p:nvGrpSpPr>
          <p:cNvPr id="25" name="Group 24">
            <a:extLst>
              <a:ext uri="{FF2B5EF4-FFF2-40B4-BE49-F238E27FC236}">
                <a16:creationId xmlns:a16="http://schemas.microsoft.com/office/drawing/2014/main" id="{9344E555-69D1-BA4D-BB98-81E09CB0E990}"/>
              </a:ext>
            </a:extLst>
          </p:cNvPr>
          <p:cNvGrpSpPr/>
          <p:nvPr/>
        </p:nvGrpSpPr>
        <p:grpSpPr>
          <a:xfrm>
            <a:off x="3011054" y="1663700"/>
            <a:ext cx="1765300" cy="1100282"/>
            <a:chOff x="3011054" y="1663700"/>
            <a:chExt cx="1765300" cy="1100282"/>
          </a:xfrm>
        </p:grpSpPr>
        <p:sp>
          <p:nvSpPr>
            <p:cNvPr id="7" name="Rectangle 6">
              <a:extLst>
                <a:ext uri="{FF2B5EF4-FFF2-40B4-BE49-F238E27FC236}">
                  <a16:creationId xmlns:a16="http://schemas.microsoft.com/office/drawing/2014/main" id="{90647F50-E5DD-9B4F-9B1A-81F419FF4E6B}"/>
                </a:ext>
              </a:extLst>
            </p:cNvPr>
            <p:cNvSpPr/>
            <p:nvPr/>
          </p:nvSpPr>
          <p:spPr>
            <a:xfrm>
              <a:off x="3011054" y="1663700"/>
              <a:ext cx="1765300" cy="110028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a:t>
              </a:r>
              <a:r>
                <a:rPr lang="en-US" sz="1200" dirty="0" err="1">
                  <a:solidFill>
                    <a:srgbClr val="AAB7B8"/>
                  </a:solidFill>
                </a:rPr>
                <a:t>SubAccount</a:t>
              </a:r>
              <a:endParaRPr lang="en-US" sz="1200" dirty="0">
                <a:solidFill>
                  <a:srgbClr val="AAB7B8"/>
                </a:solidFill>
              </a:endParaRPr>
            </a:p>
          </p:txBody>
        </p:sp>
        <p:pic>
          <p:nvPicPr>
            <p:cNvPr id="8" name="Graphic 7">
              <a:extLst>
                <a:ext uri="{FF2B5EF4-FFF2-40B4-BE49-F238E27FC236}">
                  <a16:creationId xmlns:a16="http://schemas.microsoft.com/office/drawing/2014/main" id="{288BD800-D4C7-BE48-9769-27060A1ED4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11054" y="1663700"/>
              <a:ext cx="342900" cy="342900"/>
            </a:xfrm>
            <a:prstGeom prst="rect">
              <a:avLst/>
            </a:prstGeom>
          </p:spPr>
        </p:pic>
        <p:sp>
          <p:nvSpPr>
            <p:cNvPr id="15" name="Freeform 220">
              <a:extLst>
                <a:ext uri="{FF2B5EF4-FFF2-40B4-BE49-F238E27FC236}">
                  <a16:creationId xmlns:a16="http://schemas.microsoft.com/office/drawing/2014/main" id="{5543DEC0-883A-BD4E-8EF3-1BD929ED020D}"/>
                </a:ext>
              </a:extLst>
            </p:cNvPr>
            <p:cNvSpPr>
              <a:spLocks noEditPoints="1"/>
            </p:cNvSpPr>
            <p:nvPr/>
          </p:nvSpPr>
          <p:spPr bwMode="auto">
            <a:xfrm>
              <a:off x="3182504" y="2125904"/>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6" name="Freeform 220">
              <a:extLst>
                <a:ext uri="{FF2B5EF4-FFF2-40B4-BE49-F238E27FC236}">
                  <a16:creationId xmlns:a16="http://schemas.microsoft.com/office/drawing/2014/main" id="{720F7EEB-2E1F-DB43-8B7C-79A39B9343BD}"/>
                </a:ext>
              </a:extLst>
            </p:cNvPr>
            <p:cNvSpPr>
              <a:spLocks noEditPoints="1"/>
            </p:cNvSpPr>
            <p:nvPr/>
          </p:nvSpPr>
          <p:spPr bwMode="auto">
            <a:xfrm>
              <a:off x="3710289" y="2125903"/>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7" name="Freeform 220">
              <a:extLst>
                <a:ext uri="{FF2B5EF4-FFF2-40B4-BE49-F238E27FC236}">
                  <a16:creationId xmlns:a16="http://schemas.microsoft.com/office/drawing/2014/main" id="{F81EC983-337C-C247-97B0-9BD4D696A309}"/>
                </a:ext>
              </a:extLst>
            </p:cNvPr>
            <p:cNvSpPr>
              <a:spLocks noEditPoints="1"/>
            </p:cNvSpPr>
            <p:nvPr/>
          </p:nvSpPr>
          <p:spPr bwMode="auto">
            <a:xfrm>
              <a:off x="4248568" y="2125902"/>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grpSp>
      <p:grpSp>
        <p:nvGrpSpPr>
          <p:cNvPr id="24" name="Group 23">
            <a:extLst>
              <a:ext uri="{FF2B5EF4-FFF2-40B4-BE49-F238E27FC236}">
                <a16:creationId xmlns:a16="http://schemas.microsoft.com/office/drawing/2014/main" id="{062060A1-CA87-384D-8813-AE486E090C45}"/>
              </a:ext>
            </a:extLst>
          </p:cNvPr>
          <p:cNvGrpSpPr/>
          <p:nvPr/>
        </p:nvGrpSpPr>
        <p:grpSpPr>
          <a:xfrm>
            <a:off x="3011054" y="3115542"/>
            <a:ext cx="1765300" cy="1100282"/>
            <a:chOff x="3011054" y="3665683"/>
            <a:chExt cx="1765300" cy="1100282"/>
          </a:xfrm>
        </p:grpSpPr>
        <p:sp>
          <p:nvSpPr>
            <p:cNvPr id="11" name="Rectangle 10">
              <a:extLst>
                <a:ext uri="{FF2B5EF4-FFF2-40B4-BE49-F238E27FC236}">
                  <a16:creationId xmlns:a16="http://schemas.microsoft.com/office/drawing/2014/main" id="{A3BAF421-AFBD-BA4A-AC31-53E4DE64D448}"/>
                </a:ext>
              </a:extLst>
            </p:cNvPr>
            <p:cNvSpPr/>
            <p:nvPr/>
          </p:nvSpPr>
          <p:spPr>
            <a:xfrm>
              <a:off x="3011054" y="3665683"/>
              <a:ext cx="1765300" cy="110028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a:t>
              </a:r>
              <a:r>
                <a:rPr lang="en-US" sz="1200" dirty="0" err="1">
                  <a:solidFill>
                    <a:srgbClr val="AAB7B8"/>
                  </a:solidFill>
                </a:rPr>
                <a:t>SubAccount</a:t>
              </a:r>
              <a:endParaRPr lang="en-US" sz="1200" dirty="0">
                <a:solidFill>
                  <a:srgbClr val="AAB7B8"/>
                </a:solidFill>
              </a:endParaRPr>
            </a:p>
          </p:txBody>
        </p:sp>
        <p:pic>
          <p:nvPicPr>
            <p:cNvPr id="12" name="Graphic 11">
              <a:extLst>
                <a:ext uri="{FF2B5EF4-FFF2-40B4-BE49-F238E27FC236}">
                  <a16:creationId xmlns:a16="http://schemas.microsoft.com/office/drawing/2014/main" id="{D14FE44A-6069-F446-BB51-9F53FE36BE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11054" y="3665683"/>
              <a:ext cx="342900" cy="342900"/>
            </a:xfrm>
            <a:prstGeom prst="rect">
              <a:avLst/>
            </a:prstGeom>
          </p:spPr>
        </p:pic>
        <p:sp>
          <p:nvSpPr>
            <p:cNvPr id="18" name="Freeform 220">
              <a:extLst>
                <a:ext uri="{FF2B5EF4-FFF2-40B4-BE49-F238E27FC236}">
                  <a16:creationId xmlns:a16="http://schemas.microsoft.com/office/drawing/2014/main" id="{47CAB7BB-2AB7-1949-B953-4CF0CB950014}"/>
                </a:ext>
              </a:extLst>
            </p:cNvPr>
            <p:cNvSpPr>
              <a:spLocks noEditPoints="1"/>
            </p:cNvSpPr>
            <p:nvPr/>
          </p:nvSpPr>
          <p:spPr bwMode="auto">
            <a:xfrm>
              <a:off x="3182504" y="4103147"/>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9" name="Freeform 220">
              <a:extLst>
                <a:ext uri="{FF2B5EF4-FFF2-40B4-BE49-F238E27FC236}">
                  <a16:creationId xmlns:a16="http://schemas.microsoft.com/office/drawing/2014/main" id="{FF8E43BE-9C22-FD48-ACAD-FFD07FFAA5FD}"/>
                </a:ext>
              </a:extLst>
            </p:cNvPr>
            <p:cNvSpPr>
              <a:spLocks noEditPoints="1"/>
            </p:cNvSpPr>
            <p:nvPr/>
          </p:nvSpPr>
          <p:spPr bwMode="auto">
            <a:xfrm>
              <a:off x="3710289" y="4103146"/>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0" name="Freeform 220">
              <a:extLst>
                <a:ext uri="{FF2B5EF4-FFF2-40B4-BE49-F238E27FC236}">
                  <a16:creationId xmlns:a16="http://schemas.microsoft.com/office/drawing/2014/main" id="{94CDE286-7D23-5C4A-BF56-9A53A81E8CF0}"/>
                </a:ext>
              </a:extLst>
            </p:cNvPr>
            <p:cNvSpPr>
              <a:spLocks noEditPoints="1"/>
            </p:cNvSpPr>
            <p:nvPr/>
          </p:nvSpPr>
          <p:spPr bwMode="auto">
            <a:xfrm>
              <a:off x="4248568" y="4103145"/>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grpSp>
      <p:grpSp>
        <p:nvGrpSpPr>
          <p:cNvPr id="26" name="Group 25">
            <a:extLst>
              <a:ext uri="{FF2B5EF4-FFF2-40B4-BE49-F238E27FC236}">
                <a16:creationId xmlns:a16="http://schemas.microsoft.com/office/drawing/2014/main" id="{B95A45F1-565E-FC4C-9413-DA1F8BB45C44}"/>
              </a:ext>
            </a:extLst>
          </p:cNvPr>
          <p:cNvGrpSpPr/>
          <p:nvPr/>
        </p:nvGrpSpPr>
        <p:grpSpPr>
          <a:xfrm>
            <a:off x="456063" y="1663700"/>
            <a:ext cx="1765300" cy="1100282"/>
            <a:chOff x="456063" y="1663700"/>
            <a:chExt cx="1765300" cy="1100282"/>
          </a:xfrm>
        </p:grpSpPr>
        <p:sp>
          <p:nvSpPr>
            <p:cNvPr id="5" name="Rectangle 4">
              <a:extLst>
                <a:ext uri="{FF2B5EF4-FFF2-40B4-BE49-F238E27FC236}">
                  <a16:creationId xmlns:a16="http://schemas.microsoft.com/office/drawing/2014/main" id="{8D4C1B49-003C-F04D-90EB-D7C1C3E30C6A}"/>
                </a:ext>
              </a:extLst>
            </p:cNvPr>
            <p:cNvSpPr/>
            <p:nvPr/>
          </p:nvSpPr>
          <p:spPr>
            <a:xfrm>
              <a:off x="456063" y="1663700"/>
              <a:ext cx="1765300" cy="110028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Master</a:t>
              </a:r>
            </a:p>
          </p:txBody>
        </p:sp>
        <p:pic>
          <p:nvPicPr>
            <p:cNvPr id="6" name="Graphic 5">
              <a:extLst>
                <a:ext uri="{FF2B5EF4-FFF2-40B4-BE49-F238E27FC236}">
                  <a16:creationId xmlns:a16="http://schemas.microsoft.com/office/drawing/2014/main" id="{3B378335-B0B0-A14A-8F94-F5FEE186E4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6063" y="1663700"/>
              <a:ext cx="342900" cy="342900"/>
            </a:xfrm>
            <a:prstGeom prst="rect">
              <a:avLst/>
            </a:prstGeom>
          </p:spPr>
        </p:pic>
        <p:sp>
          <p:nvSpPr>
            <p:cNvPr id="21" name="Freeform 220">
              <a:extLst>
                <a:ext uri="{FF2B5EF4-FFF2-40B4-BE49-F238E27FC236}">
                  <a16:creationId xmlns:a16="http://schemas.microsoft.com/office/drawing/2014/main" id="{D9E11F2C-F35C-EE45-B58D-A87B19ADF1B6}"/>
                </a:ext>
              </a:extLst>
            </p:cNvPr>
            <p:cNvSpPr>
              <a:spLocks noEditPoints="1"/>
            </p:cNvSpPr>
            <p:nvPr/>
          </p:nvSpPr>
          <p:spPr bwMode="auto">
            <a:xfrm>
              <a:off x="602095" y="2125904"/>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2" name="Freeform 220">
              <a:extLst>
                <a:ext uri="{FF2B5EF4-FFF2-40B4-BE49-F238E27FC236}">
                  <a16:creationId xmlns:a16="http://schemas.microsoft.com/office/drawing/2014/main" id="{056E54C6-BE21-4F4C-A8E7-7378676743B3}"/>
                </a:ext>
              </a:extLst>
            </p:cNvPr>
            <p:cNvSpPr>
              <a:spLocks noEditPoints="1"/>
            </p:cNvSpPr>
            <p:nvPr/>
          </p:nvSpPr>
          <p:spPr bwMode="auto">
            <a:xfrm>
              <a:off x="1129880" y="2125903"/>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3" name="Freeform 220">
              <a:extLst>
                <a:ext uri="{FF2B5EF4-FFF2-40B4-BE49-F238E27FC236}">
                  <a16:creationId xmlns:a16="http://schemas.microsoft.com/office/drawing/2014/main" id="{967F60E6-C254-384A-B51D-E5725955D07E}"/>
                </a:ext>
              </a:extLst>
            </p:cNvPr>
            <p:cNvSpPr>
              <a:spLocks noEditPoints="1"/>
            </p:cNvSpPr>
            <p:nvPr/>
          </p:nvSpPr>
          <p:spPr bwMode="auto">
            <a:xfrm>
              <a:off x="1668159" y="2125902"/>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grpSp>
      <p:sp>
        <p:nvSpPr>
          <p:cNvPr id="27" name="TextBox 26">
            <a:extLst>
              <a:ext uri="{FF2B5EF4-FFF2-40B4-BE49-F238E27FC236}">
                <a16:creationId xmlns:a16="http://schemas.microsoft.com/office/drawing/2014/main" id="{E335BD3A-5033-1E4D-B05C-16CC91F040E0}"/>
              </a:ext>
            </a:extLst>
          </p:cNvPr>
          <p:cNvSpPr txBox="1"/>
          <p:nvPr/>
        </p:nvSpPr>
        <p:spPr>
          <a:xfrm>
            <a:off x="6354024" y="1355430"/>
            <a:ext cx="4499263" cy="4431983"/>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t>Setup Central Splunk Indexers in Master Account</a:t>
            </a:r>
          </a:p>
          <a:p>
            <a:pPr marL="342900" indent="-342900">
              <a:buFont typeface="Arial" panose="020B0604020202020204" pitchFamily="34" charset="0"/>
              <a:buChar char="•"/>
            </a:pPr>
            <a:r>
              <a:rPr lang="en-US" sz="2400" dirty="0"/>
              <a:t>Setup HF’s in each Sub Account to forward data into Master Account</a:t>
            </a:r>
          </a:p>
          <a:p>
            <a:pPr marL="342900" indent="-342900">
              <a:buFont typeface="Arial" panose="020B0604020202020204" pitchFamily="34" charset="0"/>
              <a:buChar char="•"/>
            </a:pPr>
            <a:r>
              <a:rPr lang="en-US" sz="2400" dirty="0"/>
              <a:t>Each Sub Account will use EC2 Policy</a:t>
            </a:r>
          </a:p>
          <a:p>
            <a:pPr marL="342900" indent="-342900">
              <a:buFont typeface="Arial" panose="020B0604020202020204" pitchFamily="34" charset="0"/>
              <a:buChar char="•"/>
            </a:pPr>
            <a:r>
              <a:rPr lang="en-US" sz="2400" dirty="0"/>
              <a:t>Forward Data over Internet or Private connection over TCP:9997 (SSL) and/or HEC </a:t>
            </a:r>
          </a:p>
          <a:p>
            <a:pPr marL="342900" indent="-342900">
              <a:buFont typeface="Arial" panose="020B0604020202020204" pitchFamily="34" charset="0"/>
              <a:buChar char="•"/>
            </a:pPr>
            <a:r>
              <a:rPr lang="en-US" sz="2400" dirty="0"/>
              <a:t>Lambda function for high volume data (e.g. </a:t>
            </a:r>
            <a:r>
              <a:rPr lang="en-US" sz="2400" dirty="0" err="1"/>
              <a:t>VPCFlow</a:t>
            </a:r>
            <a:r>
              <a:rPr lang="en-US" sz="2400" dirty="0"/>
              <a:t>)</a:t>
            </a:r>
          </a:p>
        </p:txBody>
      </p:sp>
      <p:grpSp>
        <p:nvGrpSpPr>
          <p:cNvPr id="28" name="Group 27">
            <a:extLst>
              <a:ext uri="{FF2B5EF4-FFF2-40B4-BE49-F238E27FC236}">
                <a16:creationId xmlns:a16="http://schemas.microsoft.com/office/drawing/2014/main" id="{38290567-A1E8-5346-8466-4A60FF147DE1}"/>
              </a:ext>
            </a:extLst>
          </p:cNvPr>
          <p:cNvGrpSpPr/>
          <p:nvPr/>
        </p:nvGrpSpPr>
        <p:grpSpPr>
          <a:xfrm>
            <a:off x="3011054" y="4567384"/>
            <a:ext cx="1765300" cy="1100282"/>
            <a:chOff x="3011054" y="3665683"/>
            <a:chExt cx="1765300" cy="1100282"/>
          </a:xfrm>
        </p:grpSpPr>
        <p:sp>
          <p:nvSpPr>
            <p:cNvPr id="29" name="Rectangle 28">
              <a:extLst>
                <a:ext uri="{FF2B5EF4-FFF2-40B4-BE49-F238E27FC236}">
                  <a16:creationId xmlns:a16="http://schemas.microsoft.com/office/drawing/2014/main" id="{CCE724A0-4A34-5844-BF0D-2B43DD99E677}"/>
                </a:ext>
              </a:extLst>
            </p:cNvPr>
            <p:cNvSpPr/>
            <p:nvPr/>
          </p:nvSpPr>
          <p:spPr>
            <a:xfrm>
              <a:off x="3011054" y="3665683"/>
              <a:ext cx="1765300" cy="110028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a:t>
              </a:r>
              <a:r>
                <a:rPr lang="en-US" sz="1200" dirty="0" err="1">
                  <a:solidFill>
                    <a:srgbClr val="AAB7B8"/>
                  </a:solidFill>
                </a:rPr>
                <a:t>SubAccount</a:t>
              </a:r>
              <a:endParaRPr lang="en-US" sz="1200" dirty="0">
                <a:solidFill>
                  <a:srgbClr val="AAB7B8"/>
                </a:solidFill>
              </a:endParaRPr>
            </a:p>
          </p:txBody>
        </p:sp>
        <p:pic>
          <p:nvPicPr>
            <p:cNvPr id="30" name="Graphic 29">
              <a:extLst>
                <a:ext uri="{FF2B5EF4-FFF2-40B4-BE49-F238E27FC236}">
                  <a16:creationId xmlns:a16="http://schemas.microsoft.com/office/drawing/2014/main" id="{0A433973-EC99-444F-8541-B1A57755C9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11054" y="3665683"/>
              <a:ext cx="342900" cy="342900"/>
            </a:xfrm>
            <a:prstGeom prst="rect">
              <a:avLst/>
            </a:prstGeom>
          </p:spPr>
        </p:pic>
        <p:sp>
          <p:nvSpPr>
            <p:cNvPr id="31" name="Freeform 220">
              <a:extLst>
                <a:ext uri="{FF2B5EF4-FFF2-40B4-BE49-F238E27FC236}">
                  <a16:creationId xmlns:a16="http://schemas.microsoft.com/office/drawing/2014/main" id="{830D66C2-252E-C442-8C65-A0D30198C290}"/>
                </a:ext>
              </a:extLst>
            </p:cNvPr>
            <p:cNvSpPr>
              <a:spLocks noEditPoints="1"/>
            </p:cNvSpPr>
            <p:nvPr/>
          </p:nvSpPr>
          <p:spPr bwMode="auto">
            <a:xfrm>
              <a:off x="3182504" y="4103147"/>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2" name="Freeform 220">
              <a:extLst>
                <a:ext uri="{FF2B5EF4-FFF2-40B4-BE49-F238E27FC236}">
                  <a16:creationId xmlns:a16="http://schemas.microsoft.com/office/drawing/2014/main" id="{77CA942F-DC36-5841-B888-21E67933EF89}"/>
                </a:ext>
              </a:extLst>
            </p:cNvPr>
            <p:cNvSpPr>
              <a:spLocks noEditPoints="1"/>
            </p:cNvSpPr>
            <p:nvPr/>
          </p:nvSpPr>
          <p:spPr bwMode="auto">
            <a:xfrm>
              <a:off x="3710289" y="4103146"/>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3" name="Freeform 220">
              <a:extLst>
                <a:ext uri="{FF2B5EF4-FFF2-40B4-BE49-F238E27FC236}">
                  <a16:creationId xmlns:a16="http://schemas.microsoft.com/office/drawing/2014/main" id="{C087EDA5-910B-634E-B007-2EF625F8A6E5}"/>
                </a:ext>
              </a:extLst>
            </p:cNvPr>
            <p:cNvSpPr>
              <a:spLocks noEditPoints="1"/>
            </p:cNvSpPr>
            <p:nvPr/>
          </p:nvSpPr>
          <p:spPr bwMode="auto">
            <a:xfrm>
              <a:off x="4248568" y="4103145"/>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grpSp>
      <p:cxnSp>
        <p:nvCxnSpPr>
          <p:cNvPr id="41" name="Straight Arrow Connector 40">
            <a:extLst>
              <a:ext uri="{FF2B5EF4-FFF2-40B4-BE49-F238E27FC236}">
                <a16:creationId xmlns:a16="http://schemas.microsoft.com/office/drawing/2014/main" id="{411DE476-0EE9-0740-89A7-6E32AB4780D3}"/>
              </a:ext>
            </a:extLst>
          </p:cNvPr>
          <p:cNvCxnSpPr>
            <a:cxnSpLocks/>
            <a:stCxn id="29" idx="1"/>
            <a:endCxn id="5" idx="2"/>
          </p:cNvCxnSpPr>
          <p:nvPr/>
        </p:nvCxnSpPr>
        <p:spPr>
          <a:xfrm flipH="1" flipV="1">
            <a:off x="1338713" y="2763982"/>
            <a:ext cx="1672341" cy="2353543"/>
          </a:xfrm>
          <a:prstGeom prst="straightConnector1">
            <a:avLst/>
          </a:prstGeom>
          <a:ln w="3810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38D13A1-86AA-D044-80B3-D2B63C98B807}"/>
              </a:ext>
            </a:extLst>
          </p:cNvPr>
          <p:cNvCxnSpPr>
            <a:cxnSpLocks/>
            <a:stCxn id="11" idx="1"/>
            <a:endCxn id="5" idx="2"/>
          </p:cNvCxnSpPr>
          <p:nvPr/>
        </p:nvCxnSpPr>
        <p:spPr>
          <a:xfrm flipH="1" flipV="1">
            <a:off x="1338713" y="2763982"/>
            <a:ext cx="1672341" cy="901701"/>
          </a:xfrm>
          <a:prstGeom prst="straightConnector1">
            <a:avLst/>
          </a:prstGeom>
          <a:ln w="3810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798A6A4-7D4C-2647-9059-ED2956D70A86}"/>
              </a:ext>
            </a:extLst>
          </p:cNvPr>
          <p:cNvCxnSpPr>
            <a:cxnSpLocks/>
            <a:stCxn id="7" idx="1"/>
            <a:endCxn id="5" idx="3"/>
          </p:cNvCxnSpPr>
          <p:nvPr/>
        </p:nvCxnSpPr>
        <p:spPr>
          <a:xfrm flipH="1">
            <a:off x="2221363" y="2213841"/>
            <a:ext cx="789691" cy="0"/>
          </a:xfrm>
          <a:prstGeom prst="straightConnector1">
            <a:avLst/>
          </a:prstGeom>
          <a:ln w="3810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50" name="Graphic 49">
            <a:extLst>
              <a:ext uri="{FF2B5EF4-FFF2-40B4-BE49-F238E27FC236}">
                <a16:creationId xmlns:a16="http://schemas.microsoft.com/office/drawing/2014/main" id="{3218052B-5D2C-F743-8FEC-ED5D43DB54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48706" y="2475072"/>
            <a:ext cx="289994" cy="289994"/>
          </a:xfrm>
          <a:prstGeom prst="rect">
            <a:avLst/>
          </a:prstGeom>
        </p:spPr>
      </p:pic>
      <p:pic>
        <p:nvPicPr>
          <p:cNvPr id="52" name="Graphic 51">
            <a:extLst>
              <a:ext uri="{FF2B5EF4-FFF2-40B4-BE49-F238E27FC236}">
                <a16:creationId xmlns:a16="http://schemas.microsoft.com/office/drawing/2014/main" id="{813E32F9-5158-2141-AEFF-32A633436B4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48706" y="3940753"/>
            <a:ext cx="289994" cy="289994"/>
          </a:xfrm>
          <a:prstGeom prst="rect">
            <a:avLst/>
          </a:prstGeom>
        </p:spPr>
      </p:pic>
      <p:pic>
        <p:nvPicPr>
          <p:cNvPr id="53" name="Graphic 52">
            <a:extLst>
              <a:ext uri="{FF2B5EF4-FFF2-40B4-BE49-F238E27FC236}">
                <a16:creationId xmlns:a16="http://schemas.microsoft.com/office/drawing/2014/main" id="{031942E3-5424-0D44-8271-8A3DB3B245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48706" y="5377672"/>
            <a:ext cx="289994" cy="289994"/>
          </a:xfrm>
          <a:prstGeom prst="rect">
            <a:avLst/>
          </a:prstGeom>
        </p:spPr>
      </p:pic>
    </p:spTree>
    <p:extLst>
      <p:ext uri="{BB962C8B-B14F-4D97-AF65-F5344CB8AC3E}">
        <p14:creationId xmlns:p14="http://schemas.microsoft.com/office/powerpoint/2010/main" val="126822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669EAC-C4FD-4846-AB83-ED06AC4730FF}"/>
              </a:ext>
            </a:extLst>
          </p:cNvPr>
          <p:cNvSpPr>
            <a:spLocks noGrp="1"/>
          </p:cNvSpPr>
          <p:nvPr>
            <p:ph type="title"/>
          </p:nvPr>
        </p:nvSpPr>
        <p:spPr/>
        <p:txBody>
          <a:bodyPr/>
          <a:lstStyle/>
          <a:p>
            <a:r>
              <a:rPr lang="en-US" dirty="0"/>
              <a:t>Multiple Accounts : Loose Federation</a:t>
            </a:r>
          </a:p>
        </p:txBody>
      </p:sp>
      <p:sp>
        <p:nvSpPr>
          <p:cNvPr id="4" name="Subtitle 3">
            <a:extLst>
              <a:ext uri="{FF2B5EF4-FFF2-40B4-BE49-F238E27FC236}">
                <a16:creationId xmlns:a16="http://schemas.microsoft.com/office/drawing/2014/main" id="{207840F7-1C6D-7943-A4E8-CE76B3497B71}"/>
              </a:ext>
            </a:extLst>
          </p:cNvPr>
          <p:cNvSpPr>
            <a:spLocks noGrp="1"/>
          </p:cNvSpPr>
          <p:nvPr>
            <p:ph type="subTitle" idx="12"/>
          </p:nvPr>
        </p:nvSpPr>
        <p:spPr/>
        <p:txBody>
          <a:bodyPr/>
          <a:lstStyle/>
          <a:p>
            <a:r>
              <a:rPr lang="en-US" dirty="0"/>
              <a:t>Detailed Setup</a:t>
            </a:r>
          </a:p>
        </p:txBody>
      </p:sp>
      <p:grpSp>
        <p:nvGrpSpPr>
          <p:cNvPr id="26" name="Group 25">
            <a:extLst>
              <a:ext uri="{FF2B5EF4-FFF2-40B4-BE49-F238E27FC236}">
                <a16:creationId xmlns:a16="http://schemas.microsoft.com/office/drawing/2014/main" id="{B95A45F1-565E-FC4C-9413-DA1F8BB45C44}"/>
              </a:ext>
            </a:extLst>
          </p:cNvPr>
          <p:cNvGrpSpPr/>
          <p:nvPr/>
        </p:nvGrpSpPr>
        <p:grpSpPr>
          <a:xfrm>
            <a:off x="456063" y="1663700"/>
            <a:ext cx="1765300" cy="1100282"/>
            <a:chOff x="456063" y="1663700"/>
            <a:chExt cx="1765300" cy="1100282"/>
          </a:xfrm>
        </p:grpSpPr>
        <p:sp>
          <p:nvSpPr>
            <p:cNvPr id="5" name="Rectangle 4">
              <a:extLst>
                <a:ext uri="{FF2B5EF4-FFF2-40B4-BE49-F238E27FC236}">
                  <a16:creationId xmlns:a16="http://schemas.microsoft.com/office/drawing/2014/main" id="{8D4C1B49-003C-F04D-90EB-D7C1C3E30C6A}"/>
                </a:ext>
              </a:extLst>
            </p:cNvPr>
            <p:cNvSpPr/>
            <p:nvPr/>
          </p:nvSpPr>
          <p:spPr>
            <a:xfrm>
              <a:off x="456063" y="1663700"/>
              <a:ext cx="1765300" cy="110028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Master</a:t>
              </a:r>
            </a:p>
          </p:txBody>
        </p:sp>
        <p:pic>
          <p:nvPicPr>
            <p:cNvPr id="6" name="Graphic 5">
              <a:extLst>
                <a:ext uri="{FF2B5EF4-FFF2-40B4-BE49-F238E27FC236}">
                  <a16:creationId xmlns:a16="http://schemas.microsoft.com/office/drawing/2014/main" id="{3B378335-B0B0-A14A-8F94-F5FEE186E4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6063" y="1663700"/>
              <a:ext cx="342900" cy="342900"/>
            </a:xfrm>
            <a:prstGeom prst="rect">
              <a:avLst/>
            </a:prstGeom>
          </p:spPr>
        </p:pic>
        <p:sp>
          <p:nvSpPr>
            <p:cNvPr id="21" name="Freeform 220">
              <a:extLst>
                <a:ext uri="{FF2B5EF4-FFF2-40B4-BE49-F238E27FC236}">
                  <a16:creationId xmlns:a16="http://schemas.microsoft.com/office/drawing/2014/main" id="{D9E11F2C-F35C-EE45-B58D-A87B19ADF1B6}"/>
                </a:ext>
              </a:extLst>
            </p:cNvPr>
            <p:cNvSpPr>
              <a:spLocks noEditPoints="1"/>
            </p:cNvSpPr>
            <p:nvPr/>
          </p:nvSpPr>
          <p:spPr bwMode="auto">
            <a:xfrm>
              <a:off x="602095" y="2125904"/>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2" name="Freeform 220">
              <a:extLst>
                <a:ext uri="{FF2B5EF4-FFF2-40B4-BE49-F238E27FC236}">
                  <a16:creationId xmlns:a16="http://schemas.microsoft.com/office/drawing/2014/main" id="{056E54C6-BE21-4F4C-A8E7-7378676743B3}"/>
                </a:ext>
              </a:extLst>
            </p:cNvPr>
            <p:cNvSpPr>
              <a:spLocks noEditPoints="1"/>
            </p:cNvSpPr>
            <p:nvPr/>
          </p:nvSpPr>
          <p:spPr bwMode="auto">
            <a:xfrm>
              <a:off x="1129880" y="2125903"/>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3" name="Freeform 220">
              <a:extLst>
                <a:ext uri="{FF2B5EF4-FFF2-40B4-BE49-F238E27FC236}">
                  <a16:creationId xmlns:a16="http://schemas.microsoft.com/office/drawing/2014/main" id="{967F60E6-C254-384A-B51D-E5725955D07E}"/>
                </a:ext>
              </a:extLst>
            </p:cNvPr>
            <p:cNvSpPr>
              <a:spLocks noEditPoints="1"/>
            </p:cNvSpPr>
            <p:nvPr/>
          </p:nvSpPr>
          <p:spPr bwMode="auto">
            <a:xfrm>
              <a:off x="1668159" y="2125902"/>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grpSp>
      <p:sp>
        <p:nvSpPr>
          <p:cNvPr id="27" name="TextBox 26">
            <a:extLst>
              <a:ext uri="{FF2B5EF4-FFF2-40B4-BE49-F238E27FC236}">
                <a16:creationId xmlns:a16="http://schemas.microsoft.com/office/drawing/2014/main" id="{E335BD3A-5033-1E4D-B05C-16CC91F040E0}"/>
              </a:ext>
            </a:extLst>
          </p:cNvPr>
          <p:cNvSpPr txBox="1"/>
          <p:nvPr/>
        </p:nvSpPr>
        <p:spPr>
          <a:xfrm>
            <a:off x="456063" y="2932721"/>
            <a:ext cx="5047590" cy="1938992"/>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dirty="0"/>
              <a:t>Central Splunk Indexers configured with Splunk Add-on for AWS and </a:t>
            </a:r>
            <a:r>
              <a:rPr lang="en-US" dirty="0" err="1"/>
              <a:t>indexes.conf</a:t>
            </a:r>
            <a:r>
              <a:rPr lang="en-US" dirty="0"/>
              <a:t> from Splunk App for AWS</a:t>
            </a:r>
          </a:p>
          <a:p>
            <a:pPr marL="342900" indent="-342900">
              <a:buFont typeface="Arial" panose="020B0604020202020204" pitchFamily="34" charset="0"/>
              <a:buChar char="•"/>
            </a:pPr>
            <a:r>
              <a:rPr lang="en-US" dirty="0"/>
              <a:t>HEC enabled on indexers to collect </a:t>
            </a:r>
            <a:r>
              <a:rPr lang="en-US" dirty="0" err="1"/>
              <a:t>VPCFlow</a:t>
            </a:r>
            <a:r>
              <a:rPr lang="en-US" dirty="0"/>
              <a:t> Logs from Lambda Functions</a:t>
            </a:r>
          </a:p>
          <a:p>
            <a:pPr marL="342900" indent="-342900">
              <a:buFont typeface="Arial" panose="020B0604020202020204" pitchFamily="34" charset="0"/>
              <a:buChar char="•"/>
            </a:pPr>
            <a:r>
              <a:rPr lang="en-US" dirty="0"/>
              <a:t>No indexer acknowledgement is needed for Lambda Functions</a:t>
            </a:r>
          </a:p>
        </p:txBody>
      </p:sp>
      <p:cxnSp>
        <p:nvCxnSpPr>
          <p:cNvPr id="46" name="Straight Arrow Connector 45">
            <a:extLst>
              <a:ext uri="{FF2B5EF4-FFF2-40B4-BE49-F238E27FC236}">
                <a16:creationId xmlns:a16="http://schemas.microsoft.com/office/drawing/2014/main" id="{D798A6A4-7D4C-2647-9059-ED2956D70A86}"/>
              </a:ext>
            </a:extLst>
          </p:cNvPr>
          <p:cNvCxnSpPr>
            <a:cxnSpLocks/>
            <a:stCxn id="7" idx="1"/>
            <a:endCxn id="5" idx="3"/>
          </p:cNvCxnSpPr>
          <p:nvPr/>
        </p:nvCxnSpPr>
        <p:spPr>
          <a:xfrm flipH="1">
            <a:off x="2221363" y="2211673"/>
            <a:ext cx="7497997" cy="2168"/>
          </a:xfrm>
          <a:prstGeom prst="straightConnector1">
            <a:avLst/>
          </a:prstGeom>
          <a:ln w="3810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8FE17D64-4AE0-1249-AD1B-CCD89A044BCE}"/>
              </a:ext>
            </a:extLst>
          </p:cNvPr>
          <p:cNvGrpSpPr/>
          <p:nvPr/>
        </p:nvGrpSpPr>
        <p:grpSpPr>
          <a:xfrm>
            <a:off x="9719360" y="1661532"/>
            <a:ext cx="1765300" cy="1101366"/>
            <a:chOff x="3011054" y="1663700"/>
            <a:chExt cx="1765300" cy="1101366"/>
          </a:xfrm>
        </p:grpSpPr>
        <p:grpSp>
          <p:nvGrpSpPr>
            <p:cNvPr id="25" name="Group 24">
              <a:extLst>
                <a:ext uri="{FF2B5EF4-FFF2-40B4-BE49-F238E27FC236}">
                  <a16:creationId xmlns:a16="http://schemas.microsoft.com/office/drawing/2014/main" id="{9344E555-69D1-BA4D-BB98-81E09CB0E990}"/>
                </a:ext>
              </a:extLst>
            </p:cNvPr>
            <p:cNvGrpSpPr/>
            <p:nvPr/>
          </p:nvGrpSpPr>
          <p:grpSpPr>
            <a:xfrm>
              <a:off x="3011054" y="1663700"/>
              <a:ext cx="1765300" cy="1100282"/>
              <a:chOff x="3011054" y="1663700"/>
              <a:chExt cx="1765300" cy="1100282"/>
            </a:xfrm>
          </p:grpSpPr>
          <p:sp>
            <p:nvSpPr>
              <p:cNvPr id="7" name="Rectangle 6">
                <a:extLst>
                  <a:ext uri="{FF2B5EF4-FFF2-40B4-BE49-F238E27FC236}">
                    <a16:creationId xmlns:a16="http://schemas.microsoft.com/office/drawing/2014/main" id="{90647F50-E5DD-9B4F-9B1A-81F419FF4E6B}"/>
                  </a:ext>
                </a:extLst>
              </p:cNvPr>
              <p:cNvSpPr/>
              <p:nvPr/>
            </p:nvSpPr>
            <p:spPr>
              <a:xfrm>
                <a:off x="3011054" y="1663700"/>
                <a:ext cx="1765300" cy="110028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a:t>
                </a:r>
                <a:r>
                  <a:rPr lang="en-US" sz="1200" dirty="0" err="1">
                    <a:solidFill>
                      <a:srgbClr val="AAB7B8"/>
                    </a:solidFill>
                  </a:rPr>
                  <a:t>SubAccount</a:t>
                </a:r>
                <a:endParaRPr lang="en-US" sz="1200" dirty="0">
                  <a:solidFill>
                    <a:srgbClr val="AAB7B8"/>
                  </a:solidFill>
                </a:endParaRPr>
              </a:p>
            </p:txBody>
          </p:sp>
          <p:pic>
            <p:nvPicPr>
              <p:cNvPr id="8" name="Graphic 7">
                <a:extLst>
                  <a:ext uri="{FF2B5EF4-FFF2-40B4-BE49-F238E27FC236}">
                    <a16:creationId xmlns:a16="http://schemas.microsoft.com/office/drawing/2014/main" id="{288BD800-D4C7-BE48-9769-27060A1ED4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11054" y="1663700"/>
                <a:ext cx="342900" cy="342900"/>
              </a:xfrm>
              <a:prstGeom prst="rect">
                <a:avLst/>
              </a:prstGeom>
            </p:spPr>
          </p:pic>
          <p:sp>
            <p:nvSpPr>
              <p:cNvPr id="15" name="Freeform 220">
                <a:extLst>
                  <a:ext uri="{FF2B5EF4-FFF2-40B4-BE49-F238E27FC236}">
                    <a16:creationId xmlns:a16="http://schemas.microsoft.com/office/drawing/2014/main" id="{5543DEC0-883A-BD4E-8EF3-1BD929ED020D}"/>
                  </a:ext>
                </a:extLst>
              </p:cNvPr>
              <p:cNvSpPr>
                <a:spLocks noEditPoints="1"/>
              </p:cNvSpPr>
              <p:nvPr/>
            </p:nvSpPr>
            <p:spPr bwMode="auto">
              <a:xfrm>
                <a:off x="3182504" y="2125904"/>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6" name="Freeform 220">
                <a:extLst>
                  <a:ext uri="{FF2B5EF4-FFF2-40B4-BE49-F238E27FC236}">
                    <a16:creationId xmlns:a16="http://schemas.microsoft.com/office/drawing/2014/main" id="{720F7EEB-2E1F-DB43-8B7C-79A39B9343BD}"/>
                  </a:ext>
                </a:extLst>
              </p:cNvPr>
              <p:cNvSpPr>
                <a:spLocks noEditPoints="1"/>
              </p:cNvSpPr>
              <p:nvPr/>
            </p:nvSpPr>
            <p:spPr bwMode="auto">
              <a:xfrm>
                <a:off x="3710289" y="2125903"/>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7" name="Freeform 220">
                <a:extLst>
                  <a:ext uri="{FF2B5EF4-FFF2-40B4-BE49-F238E27FC236}">
                    <a16:creationId xmlns:a16="http://schemas.microsoft.com/office/drawing/2014/main" id="{F81EC983-337C-C247-97B0-9BD4D696A309}"/>
                  </a:ext>
                </a:extLst>
              </p:cNvPr>
              <p:cNvSpPr>
                <a:spLocks noEditPoints="1"/>
              </p:cNvSpPr>
              <p:nvPr/>
            </p:nvSpPr>
            <p:spPr bwMode="auto">
              <a:xfrm>
                <a:off x="4248568" y="2125902"/>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grpSp>
        <p:pic>
          <p:nvPicPr>
            <p:cNvPr id="50" name="Graphic 49">
              <a:extLst>
                <a:ext uri="{FF2B5EF4-FFF2-40B4-BE49-F238E27FC236}">
                  <a16:creationId xmlns:a16="http://schemas.microsoft.com/office/drawing/2014/main" id="{3218052B-5D2C-F743-8FEC-ED5D43DB54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48706" y="2475072"/>
              <a:ext cx="289994" cy="289994"/>
            </a:xfrm>
            <a:prstGeom prst="rect">
              <a:avLst/>
            </a:prstGeom>
          </p:spPr>
        </p:pic>
      </p:grpSp>
      <p:sp>
        <p:nvSpPr>
          <p:cNvPr id="36" name="TextBox 35">
            <a:extLst>
              <a:ext uri="{FF2B5EF4-FFF2-40B4-BE49-F238E27FC236}">
                <a16:creationId xmlns:a16="http://schemas.microsoft.com/office/drawing/2014/main" id="{46BED949-723A-C14B-85B4-C37E38E91552}"/>
              </a:ext>
            </a:extLst>
          </p:cNvPr>
          <p:cNvSpPr txBox="1"/>
          <p:nvPr/>
        </p:nvSpPr>
        <p:spPr>
          <a:xfrm>
            <a:off x="6437069" y="2932721"/>
            <a:ext cx="5047590" cy="3323987"/>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dirty="0"/>
              <a:t>Heavy Forwarders (HF) configured with AWS EC2 Policy</a:t>
            </a:r>
          </a:p>
          <a:p>
            <a:pPr marL="342900" indent="-342900">
              <a:buFont typeface="Arial" panose="020B0604020202020204" pitchFamily="34" charset="0"/>
              <a:buChar char="•"/>
            </a:pPr>
            <a:r>
              <a:rPr lang="en-US" dirty="0"/>
              <a:t>Splunk Add-on for AWS installed on each HF</a:t>
            </a:r>
          </a:p>
          <a:p>
            <a:pPr marL="342900" indent="-342900">
              <a:buFont typeface="Arial" panose="020B0604020202020204" pitchFamily="34" charset="0"/>
              <a:buChar char="•"/>
            </a:pPr>
            <a:r>
              <a:rPr lang="en-US" dirty="0"/>
              <a:t>Lambda Function (splunk-</a:t>
            </a:r>
            <a:r>
              <a:rPr lang="en-US" dirty="0" err="1"/>
              <a:t>cloudwatch</a:t>
            </a:r>
            <a:r>
              <a:rPr lang="en-US" dirty="0"/>
              <a:t>-processing-log) enabled on AWS and sending </a:t>
            </a:r>
            <a:r>
              <a:rPr lang="en-US" dirty="0" err="1"/>
              <a:t>VPCFlow</a:t>
            </a:r>
            <a:r>
              <a:rPr lang="en-US" dirty="0"/>
              <a:t> data into Splunk via HEC</a:t>
            </a:r>
          </a:p>
          <a:p>
            <a:pPr marL="342900" indent="-342900">
              <a:buFont typeface="Arial" panose="020B0604020202020204" pitchFamily="34" charset="0"/>
              <a:buChar char="•"/>
            </a:pPr>
            <a:r>
              <a:rPr lang="en-US" dirty="0"/>
              <a:t>SQS Based S3 Modular input used for Config, CloudTrail and other S3 based logging (access logs, </a:t>
            </a:r>
            <a:r>
              <a:rPr lang="en-US" dirty="0" err="1"/>
              <a:t>elb</a:t>
            </a:r>
            <a:r>
              <a:rPr lang="en-US" dirty="0"/>
              <a:t> etc.)</a:t>
            </a:r>
          </a:p>
          <a:p>
            <a:pPr marL="342900" indent="-342900">
              <a:buFont typeface="Arial" panose="020B0604020202020204" pitchFamily="34" charset="0"/>
              <a:buChar char="•"/>
            </a:pPr>
            <a:r>
              <a:rPr lang="en-US" dirty="0"/>
              <a:t>Description and CloudWatch Metrics configured on HF using standard modular input</a:t>
            </a:r>
          </a:p>
        </p:txBody>
      </p:sp>
      <p:sp>
        <p:nvSpPr>
          <p:cNvPr id="37" name="TextBox 36">
            <a:extLst>
              <a:ext uri="{FF2B5EF4-FFF2-40B4-BE49-F238E27FC236}">
                <a16:creationId xmlns:a16="http://schemas.microsoft.com/office/drawing/2014/main" id="{BB122E88-17BE-C443-88FD-B66732C90833}"/>
              </a:ext>
            </a:extLst>
          </p:cNvPr>
          <p:cNvSpPr txBox="1"/>
          <p:nvPr/>
        </p:nvSpPr>
        <p:spPr>
          <a:xfrm>
            <a:off x="4715315" y="2270455"/>
            <a:ext cx="1878719" cy="492443"/>
          </a:xfrm>
          <a:prstGeom prst="rect">
            <a:avLst/>
          </a:prstGeom>
          <a:noFill/>
        </p:spPr>
        <p:txBody>
          <a:bodyPr wrap="none" lIns="0" tIns="0" rIns="0" bIns="0" rtlCol="0">
            <a:spAutoFit/>
          </a:bodyPr>
          <a:lstStyle/>
          <a:p>
            <a:r>
              <a:rPr lang="en-US" sz="1600" dirty="0"/>
              <a:t>HF:TCP:9997(SSL)</a:t>
            </a:r>
          </a:p>
          <a:p>
            <a:r>
              <a:rPr lang="en-US" sz="1600" dirty="0"/>
              <a:t>HEC:TCP:443 (SSL)</a:t>
            </a:r>
          </a:p>
        </p:txBody>
      </p:sp>
    </p:spTree>
    <p:extLst>
      <p:ext uri="{BB962C8B-B14F-4D97-AF65-F5344CB8AC3E}">
        <p14:creationId xmlns:p14="http://schemas.microsoft.com/office/powerpoint/2010/main" val="1552977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669EAC-C4FD-4846-AB83-ED06AC4730FF}"/>
              </a:ext>
            </a:extLst>
          </p:cNvPr>
          <p:cNvSpPr>
            <a:spLocks noGrp="1"/>
          </p:cNvSpPr>
          <p:nvPr>
            <p:ph type="title"/>
          </p:nvPr>
        </p:nvSpPr>
        <p:spPr/>
        <p:txBody>
          <a:bodyPr/>
          <a:lstStyle/>
          <a:p>
            <a:r>
              <a:rPr lang="en-US" dirty="0"/>
              <a:t>Multiple Accounts : Tight Federation (S3)</a:t>
            </a:r>
          </a:p>
        </p:txBody>
      </p:sp>
      <p:sp>
        <p:nvSpPr>
          <p:cNvPr id="4" name="Subtitle 3">
            <a:extLst>
              <a:ext uri="{FF2B5EF4-FFF2-40B4-BE49-F238E27FC236}">
                <a16:creationId xmlns:a16="http://schemas.microsoft.com/office/drawing/2014/main" id="{207840F7-1C6D-7943-A4E8-CE76B3497B71}"/>
              </a:ext>
            </a:extLst>
          </p:cNvPr>
          <p:cNvSpPr>
            <a:spLocks noGrp="1"/>
          </p:cNvSpPr>
          <p:nvPr>
            <p:ph type="subTitle" idx="12"/>
          </p:nvPr>
        </p:nvSpPr>
        <p:spPr/>
        <p:txBody>
          <a:bodyPr/>
          <a:lstStyle/>
          <a:p>
            <a:r>
              <a:rPr lang="en-US" dirty="0"/>
              <a:t>Multiple Accounts within the same AWS Region</a:t>
            </a:r>
          </a:p>
        </p:txBody>
      </p:sp>
      <p:sp>
        <p:nvSpPr>
          <p:cNvPr id="11" name="Rectangle 10">
            <a:extLst>
              <a:ext uri="{FF2B5EF4-FFF2-40B4-BE49-F238E27FC236}">
                <a16:creationId xmlns:a16="http://schemas.microsoft.com/office/drawing/2014/main" id="{A3BAF421-AFBD-BA4A-AC31-53E4DE64D448}"/>
              </a:ext>
            </a:extLst>
          </p:cNvPr>
          <p:cNvSpPr/>
          <p:nvPr/>
        </p:nvSpPr>
        <p:spPr>
          <a:xfrm>
            <a:off x="3011054" y="3115542"/>
            <a:ext cx="1765300" cy="110028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a:t>
            </a:r>
            <a:r>
              <a:rPr lang="en-US" sz="1200" dirty="0" err="1">
                <a:solidFill>
                  <a:srgbClr val="AAB7B8"/>
                </a:solidFill>
              </a:rPr>
              <a:t>SubAccount</a:t>
            </a:r>
            <a:endParaRPr lang="en-US" sz="1200" dirty="0">
              <a:solidFill>
                <a:srgbClr val="AAB7B8"/>
              </a:solidFill>
            </a:endParaRPr>
          </a:p>
        </p:txBody>
      </p:sp>
      <p:pic>
        <p:nvPicPr>
          <p:cNvPr id="12" name="Graphic 11">
            <a:extLst>
              <a:ext uri="{FF2B5EF4-FFF2-40B4-BE49-F238E27FC236}">
                <a16:creationId xmlns:a16="http://schemas.microsoft.com/office/drawing/2014/main" id="{D14FE44A-6069-F446-BB51-9F53FE36BE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11054" y="3115542"/>
            <a:ext cx="342900" cy="342900"/>
          </a:xfrm>
          <a:prstGeom prst="rect">
            <a:avLst/>
          </a:prstGeom>
        </p:spPr>
      </p:pic>
      <p:pic>
        <p:nvPicPr>
          <p:cNvPr id="6" name="Graphic 5">
            <a:extLst>
              <a:ext uri="{FF2B5EF4-FFF2-40B4-BE49-F238E27FC236}">
                <a16:creationId xmlns:a16="http://schemas.microsoft.com/office/drawing/2014/main" id="{3B378335-B0B0-A14A-8F94-F5FEE186E4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6063" y="1663700"/>
            <a:ext cx="342900" cy="342900"/>
          </a:xfrm>
          <a:prstGeom prst="rect">
            <a:avLst/>
          </a:prstGeom>
        </p:spPr>
      </p:pic>
      <p:sp>
        <p:nvSpPr>
          <p:cNvPr id="27" name="TextBox 26">
            <a:extLst>
              <a:ext uri="{FF2B5EF4-FFF2-40B4-BE49-F238E27FC236}">
                <a16:creationId xmlns:a16="http://schemas.microsoft.com/office/drawing/2014/main" id="{E335BD3A-5033-1E4D-B05C-16CC91F040E0}"/>
              </a:ext>
            </a:extLst>
          </p:cNvPr>
          <p:cNvSpPr txBox="1"/>
          <p:nvPr/>
        </p:nvSpPr>
        <p:spPr>
          <a:xfrm>
            <a:off x="6354024" y="1612729"/>
            <a:ext cx="4499263" cy="2954655"/>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t>Setup Central Splunk Indexers in Master Account</a:t>
            </a:r>
          </a:p>
          <a:p>
            <a:pPr marL="342900" indent="-342900">
              <a:buFont typeface="Arial" panose="020B0604020202020204" pitchFamily="34" charset="0"/>
              <a:buChar char="•"/>
            </a:pPr>
            <a:r>
              <a:rPr lang="en-US" sz="2400" dirty="0"/>
              <a:t>Each Sub Account writes to central S3 bucket</a:t>
            </a:r>
          </a:p>
          <a:p>
            <a:pPr marL="342900" indent="-342900">
              <a:buFont typeface="Arial" panose="020B0604020202020204" pitchFamily="34" charset="0"/>
              <a:buChar char="•"/>
            </a:pPr>
            <a:r>
              <a:rPr lang="en-US" sz="2400" dirty="0"/>
              <a:t>Assumes trust relationship between Accounts</a:t>
            </a:r>
          </a:p>
          <a:p>
            <a:pPr marL="342900" indent="-342900">
              <a:buFont typeface="Arial" panose="020B0604020202020204" pitchFamily="34" charset="0"/>
              <a:buChar char="•"/>
            </a:pPr>
            <a:r>
              <a:rPr lang="en-US" sz="2400" dirty="0"/>
              <a:t>Splunk Collects data from Central S3 bucket </a:t>
            </a:r>
          </a:p>
        </p:txBody>
      </p:sp>
      <p:sp>
        <p:nvSpPr>
          <p:cNvPr id="29" name="Rectangle 28">
            <a:extLst>
              <a:ext uri="{FF2B5EF4-FFF2-40B4-BE49-F238E27FC236}">
                <a16:creationId xmlns:a16="http://schemas.microsoft.com/office/drawing/2014/main" id="{CCE724A0-4A34-5844-BF0D-2B43DD99E677}"/>
              </a:ext>
            </a:extLst>
          </p:cNvPr>
          <p:cNvSpPr/>
          <p:nvPr/>
        </p:nvSpPr>
        <p:spPr>
          <a:xfrm>
            <a:off x="3011054" y="4567384"/>
            <a:ext cx="1765300" cy="110028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a:t>
            </a:r>
            <a:r>
              <a:rPr lang="en-US" sz="1200" dirty="0" err="1">
                <a:solidFill>
                  <a:srgbClr val="AAB7B8"/>
                </a:solidFill>
              </a:rPr>
              <a:t>SubAccount</a:t>
            </a:r>
            <a:endParaRPr lang="en-US" sz="1200" dirty="0">
              <a:solidFill>
                <a:srgbClr val="AAB7B8"/>
              </a:solidFill>
            </a:endParaRPr>
          </a:p>
        </p:txBody>
      </p:sp>
      <p:pic>
        <p:nvPicPr>
          <p:cNvPr id="30" name="Graphic 29">
            <a:extLst>
              <a:ext uri="{FF2B5EF4-FFF2-40B4-BE49-F238E27FC236}">
                <a16:creationId xmlns:a16="http://schemas.microsoft.com/office/drawing/2014/main" id="{0A433973-EC99-444F-8541-B1A57755C9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11054" y="4567384"/>
            <a:ext cx="342900" cy="342900"/>
          </a:xfrm>
          <a:prstGeom prst="rect">
            <a:avLst/>
          </a:prstGeom>
        </p:spPr>
      </p:pic>
      <p:pic>
        <p:nvPicPr>
          <p:cNvPr id="35" name="Graphic 34">
            <a:extLst>
              <a:ext uri="{FF2B5EF4-FFF2-40B4-BE49-F238E27FC236}">
                <a16:creationId xmlns:a16="http://schemas.microsoft.com/office/drawing/2014/main" id="{D3C54F67-BF89-9E45-9958-3F00DFE80F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5873" y="1284673"/>
            <a:ext cx="342900" cy="342900"/>
          </a:xfrm>
          <a:prstGeom prst="rect">
            <a:avLst/>
          </a:prstGeom>
        </p:spPr>
      </p:pic>
      <p:sp>
        <p:nvSpPr>
          <p:cNvPr id="36" name="Rectangle 35">
            <a:extLst>
              <a:ext uri="{FF2B5EF4-FFF2-40B4-BE49-F238E27FC236}">
                <a16:creationId xmlns:a16="http://schemas.microsoft.com/office/drawing/2014/main" id="{6544A909-82DF-A348-ADBD-D3FF6355863D}"/>
              </a:ext>
            </a:extLst>
          </p:cNvPr>
          <p:cNvSpPr/>
          <p:nvPr/>
        </p:nvSpPr>
        <p:spPr>
          <a:xfrm>
            <a:off x="175872" y="1284673"/>
            <a:ext cx="4915673" cy="469332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879196"/>
                </a:solidFill>
              </a:rPr>
              <a:t>Region</a:t>
            </a:r>
          </a:p>
        </p:txBody>
      </p:sp>
      <p:grpSp>
        <p:nvGrpSpPr>
          <p:cNvPr id="14" name="Group 13">
            <a:extLst>
              <a:ext uri="{FF2B5EF4-FFF2-40B4-BE49-F238E27FC236}">
                <a16:creationId xmlns:a16="http://schemas.microsoft.com/office/drawing/2014/main" id="{BF0E696F-FFD4-A945-8D4B-F00161235427}"/>
              </a:ext>
            </a:extLst>
          </p:cNvPr>
          <p:cNvGrpSpPr/>
          <p:nvPr/>
        </p:nvGrpSpPr>
        <p:grpSpPr>
          <a:xfrm>
            <a:off x="3011054" y="1663700"/>
            <a:ext cx="1765300" cy="1100282"/>
            <a:chOff x="3011054" y="1663700"/>
            <a:chExt cx="1765300" cy="1100282"/>
          </a:xfrm>
        </p:grpSpPr>
        <p:sp>
          <p:nvSpPr>
            <p:cNvPr id="7" name="Rectangle 6">
              <a:extLst>
                <a:ext uri="{FF2B5EF4-FFF2-40B4-BE49-F238E27FC236}">
                  <a16:creationId xmlns:a16="http://schemas.microsoft.com/office/drawing/2014/main" id="{90647F50-E5DD-9B4F-9B1A-81F419FF4E6B}"/>
                </a:ext>
              </a:extLst>
            </p:cNvPr>
            <p:cNvSpPr/>
            <p:nvPr/>
          </p:nvSpPr>
          <p:spPr>
            <a:xfrm>
              <a:off x="3011054" y="1663700"/>
              <a:ext cx="1765300" cy="110028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a:t>
              </a:r>
              <a:r>
                <a:rPr lang="en-US" sz="1200" dirty="0" err="1">
                  <a:solidFill>
                    <a:srgbClr val="AAB7B8"/>
                  </a:solidFill>
                </a:rPr>
                <a:t>SubAccount</a:t>
              </a:r>
              <a:endParaRPr lang="en-US" sz="1200" dirty="0">
                <a:solidFill>
                  <a:srgbClr val="AAB7B8"/>
                </a:solidFill>
              </a:endParaRPr>
            </a:p>
          </p:txBody>
        </p:sp>
        <p:pic>
          <p:nvPicPr>
            <p:cNvPr id="8" name="Graphic 7">
              <a:extLst>
                <a:ext uri="{FF2B5EF4-FFF2-40B4-BE49-F238E27FC236}">
                  <a16:creationId xmlns:a16="http://schemas.microsoft.com/office/drawing/2014/main" id="{288BD800-D4C7-BE48-9769-27060A1ED4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11054" y="1663700"/>
              <a:ext cx="342900" cy="342900"/>
            </a:xfrm>
            <a:prstGeom prst="rect">
              <a:avLst/>
            </a:prstGeom>
          </p:spPr>
        </p:pic>
        <p:pic>
          <p:nvPicPr>
            <p:cNvPr id="37" name="Graphic 36">
              <a:extLst>
                <a:ext uri="{FF2B5EF4-FFF2-40B4-BE49-F238E27FC236}">
                  <a16:creationId xmlns:a16="http://schemas.microsoft.com/office/drawing/2014/main" id="{42D3ED70-3E68-3A43-B0C3-FD8A7325DE8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99504" y="2126997"/>
              <a:ext cx="308900" cy="386125"/>
            </a:xfrm>
            <a:prstGeom prst="rect">
              <a:avLst/>
            </a:prstGeom>
          </p:spPr>
        </p:pic>
        <p:pic>
          <p:nvPicPr>
            <p:cNvPr id="38" name="Graphic 37">
              <a:extLst>
                <a:ext uri="{FF2B5EF4-FFF2-40B4-BE49-F238E27FC236}">
                  <a16:creationId xmlns:a16="http://schemas.microsoft.com/office/drawing/2014/main" id="{8B0BD3B7-4A53-EF4F-B58C-CC960EA0246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79320" y="2128074"/>
              <a:ext cx="314384" cy="450617"/>
            </a:xfrm>
            <a:prstGeom prst="rect">
              <a:avLst/>
            </a:prstGeom>
          </p:spPr>
        </p:pic>
        <p:pic>
          <p:nvPicPr>
            <p:cNvPr id="39" name="Graphic 38">
              <a:extLst>
                <a:ext uri="{FF2B5EF4-FFF2-40B4-BE49-F238E27FC236}">
                  <a16:creationId xmlns:a16="http://schemas.microsoft.com/office/drawing/2014/main" id="{97360EE4-DEA5-9A49-B7C4-3C7A47D633B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64620" y="2125902"/>
              <a:ext cx="314384" cy="450617"/>
            </a:xfrm>
            <a:prstGeom prst="rect">
              <a:avLst/>
            </a:prstGeom>
          </p:spPr>
        </p:pic>
        <p:pic>
          <p:nvPicPr>
            <p:cNvPr id="40" name="Graphic 39">
              <a:extLst>
                <a:ext uri="{FF2B5EF4-FFF2-40B4-BE49-F238E27FC236}">
                  <a16:creationId xmlns:a16="http://schemas.microsoft.com/office/drawing/2014/main" id="{BAE12439-8582-CD45-96A2-713251A340E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33124" y="2125902"/>
              <a:ext cx="314385" cy="450619"/>
            </a:xfrm>
            <a:prstGeom prst="rect">
              <a:avLst/>
            </a:prstGeom>
          </p:spPr>
        </p:pic>
      </p:grpSp>
      <p:pic>
        <p:nvPicPr>
          <p:cNvPr id="42" name="Graphic 41">
            <a:extLst>
              <a:ext uri="{FF2B5EF4-FFF2-40B4-BE49-F238E27FC236}">
                <a16:creationId xmlns:a16="http://schemas.microsoft.com/office/drawing/2014/main" id="{C4C47FE1-84BE-D84C-A20C-CE63CC9390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91886" y="3539611"/>
            <a:ext cx="308900" cy="386125"/>
          </a:xfrm>
          <a:prstGeom prst="rect">
            <a:avLst/>
          </a:prstGeom>
        </p:spPr>
      </p:pic>
      <p:pic>
        <p:nvPicPr>
          <p:cNvPr id="44" name="Graphic 43">
            <a:extLst>
              <a:ext uri="{FF2B5EF4-FFF2-40B4-BE49-F238E27FC236}">
                <a16:creationId xmlns:a16="http://schemas.microsoft.com/office/drawing/2014/main" id="{54DF33D2-AD55-4444-9D2F-A821409DB6A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71702" y="3540688"/>
            <a:ext cx="314384" cy="450617"/>
          </a:xfrm>
          <a:prstGeom prst="rect">
            <a:avLst/>
          </a:prstGeom>
        </p:spPr>
      </p:pic>
      <p:pic>
        <p:nvPicPr>
          <p:cNvPr id="45" name="Graphic 44">
            <a:extLst>
              <a:ext uri="{FF2B5EF4-FFF2-40B4-BE49-F238E27FC236}">
                <a16:creationId xmlns:a16="http://schemas.microsoft.com/office/drawing/2014/main" id="{D73AF353-50E0-1F42-B4ED-E7E8EE463CD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57002" y="3538516"/>
            <a:ext cx="314384" cy="450617"/>
          </a:xfrm>
          <a:prstGeom prst="rect">
            <a:avLst/>
          </a:prstGeom>
        </p:spPr>
      </p:pic>
      <p:pic>
        <p:nvPicPr>
          <p:cNvPr id="47" name="Graphic 46">
            <a:extLst>
              <a:ext uri="{FF2B5EF4-FFF2-40B4-BE49-F238E27FC236}">
                <a16:creationId xmlns:a16="http://schemas.microsoft.com/office/drawing/2014/main" id="{F55C1C16-D949-4244-B661-DEECF854E88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25506" y="3538516"/>
            <a:ext cx="314385" cy="450619"/>
          </a:xfrm>
          <a:prstGeom prst="rect">
            <a:avLst/>
          </a:prstGeom>
        </p:spPr>
      </p:pic>
      <p:pic>
        <p:nvPicPr>
          <p:cNvPr id="48" name="Graphic 47">
            <a:extLst>
              <a:ext uri="{FF2B5EF4-FFF2-40B4-BE49-F238E27FC236}">
                <a16:creationId xmlns:a16="http://schemas.microsoft.com/office/drawing/2014/main" id="{5376C3FC-EADE-2241-8450-596342CA7D7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84364" y="5041448"/>
            <a:ext cx="308900" cy="386125"/>
          </a:xfrm>
          <a:prstGeom prst="rect">
            <a:avLst/>
          </a:prstGeom>
        </p:spPr>
      </p:pic>
      <p:pic>
        <p:nvPicPr>
          <p:cNvPr id="49" name="Graphic 48">
            <a:extLst>
              <a:ext uri="{FF2B5EF4-FFF2-40B4-BE49-F238E27FC236}">
                <a16:creationId xmlns:a16="http://schemas.microsoft.com/office/drawing/2014/main" id="{B8966543-45AF-254B-A9AA-19C43CF369C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64180" y="5042525"/>
            <a:ext cx="314384" cy="450617"/>
          </a:xfrm>
          <a:prstGeom prst="rect">
            <a:avLst/>
          </a:prstGeom>
        </p:spPr>
      </p:pic>
      <p:pic>
        <p:nvPicPr>
          <p:cNvPr id="50" name="Graphic 49">
            <a:extLst>
              <a:ext uri="{FF2B5EF4-FFF2-40B4-BE49-F238E27FC236}">
                <a16:creationId xmlns:a16="http://schemas.microsoft.com/office/drawing/2014/main" id="{1CE4C9D7-092D-7F40-83EE-9A6016F643E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49480" y="5040353"/>
            <a:ext cx="314384" cy="450617"/>
          </a:xfrm>
          <a:prstGeom prst="rect">
            <a:avLst/>
          </a:prstGeom>
        </p:spPr>
      </p:pic>
      <p:pic>
        <p:nvPicPr>
          <p:cNvPr id="51" name="Graphic 50">
            <a:extLst>
              <a:ext uri="{FF2B5EF4-FFF2-40B4-BE49-F238E27FC236}">
                <a16:creationId xmlns:a16="http://schemas.microsoft.com/office/drawing/2014/main" id="{DD57640D-E493-EE41-85EB-010C0114E9D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17984" y="5040353"/>
            <a:ext cx="314385" cy="450619"/>
          </a:xfrm>
          <a:prstGeom prst="rect">
            <a:avLst/>
          </a:prstGeom>
        </p:spPr>
      </p:pic>
      <p:grpSp>
        <p:nvGrpSpPr>
          <p:cNvPr id="13" name="Group 12">
            <a:extLst>
              <a:ext uri="{FF2B5EF4-FFF2-40B4-BE49-F238E27FC236}">
                <a16:creationId xmlns:a16="http://schemas.microsoft.com/office/drawing/2014/main" id="{D17AB098-D356-7B45-ACB5-40147DD55FD0}"/>
              </a:ext>
            </a:extLst>
          </p:cNvPr>
          <p:cNvGrpSpPr/>
          <p:nvPr/>
        </p:nvGrpSpPr>
        <p:grpSpPr>
          <a:xfrm>
            <a:off x="456063" y="1663700"/>
            <a:ext cx="1765300" cy="1794742"/>
            <a:chOff x="456063" y="1663700"/>
            <a:chExt cx="1765300" cy="1794742"/>
          </a:xfrm>
        </p:grpSpPr>
        <p:grpSp>
          <p:nvGrpSpPr>
            <p:cNvPr id="10" name="Group 9">
              <a:extLst>
                <a:ext uri="{FF2B5EF4-FFF2-40B4-BE49-F238E27FC236}">
                  <a16:creationId xmlns:a16="http://schemas.microsoft.com/office/drawing/2014/main" id="{FE52EECC-2FEC-084A-BB13-45AB96470C62}"/>
                </a:ext>
              </a:extLst>
            </p:cNvPr>
            <p:cNvGrpSpPr/>
            <p:nvPr/>
          </p:nvGrpSpPr>
          <p:grpSpPr>
            <a:xfrm>
              <a:off x="602095" y="2125902"/>
              <a:ext cx="1432893" cy="284241"/>
              <a:chOff x="602095" y="2125902"/>
              <a:chExt cx="1432893" cy="284241"/>
            </a:xfrm>
          </p:grpSpPr>
          <p:sp>
            <p:nvSpPr>
              <p:cNvPr id="21" name="Freeform 220">
                <a:extLst>
                  <a:ext uri="{FF2B5EF4-FFF2-40B4-BE49-F238E27FC236}">
                    <a16:creationId xmlns:a16="http://schemas.microsoft.com/office/drawing/2014/main" id="{D9E11F2C-F35C-EE45-B58D-A87B19ADF1B6}"/>
                  </a:ext>
                </a:extLst>
              </p:cNvPr>
              <p:cNvSpPr>
                <a:spLocks noEditPoints="1"/>
              </p:cNvSpPr>
              <p:nvPr/>
            </p:nvSpPr>
            <p:spPr bwMode="auto">
              <a:xfrm>
                <a:off x="602095" y="2125904"/>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2" name="Freeform 220">
                <a:extLst>
                  <a:ext uri="{FF2B5EF4-FFF2-40B4-BE49-F238E27FC236}">
                    <a16:creationId xmlns:a16="http://schemas.microsoft.com/office/drawing/2014/main" id="{056E54C6-BE21-4F4C-A8E7-7378676743B3}"/>
                  </a:ext>
                </a:extLst>
              </p:cNvPr>
              <p:cNvSpPr>
                <a:spLocks noEditPoints="1"/>
              </p:cNvSpPr>
              <p:nvPr/>
            </p:nvSpPr>
            <p:spPr bwMode="auto">
              <a:xfrm>
                <a:off x="1129880" y="2125903"/>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3" name="Freeform 220">
                <a:extLst>
                  <a:ext uri="{FF2B5EF4-FFF2-40B4-BE49-F238E27FC236}">
                    <a16:creationId xmlns:a16="http://schemas.microsoft.com/office/drawing/2014/main" id="{967F60E6-C254-384A-B51D-E5725955D07E}"/>
                  </a:ext>
                </a:extLst>
              </p:cNvPr>
              <p:cNvSpPr>
                <a:spLocks noEditPoints="1"/>
              </p:cNvSpPr>
              <p:nvPr/>
            </p:nvSpPr>
            <p:spPr bwMode="auto">
              <a:xfrm>
                <a:off x="1668159" y="2125902"/>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grpSp>
        <p:grpSp>
          <p:nvGrpSpPr>
            <p:cNvPr id="2" name="Group 1">
              <a:extLst>
                <a:ext uri="{FF2B5EF4-FFF2-40B4-BE49-F238E27FC236}">
                  <a16:creationId xmlns:a16="http://schemas.microsoft.com/office/drawing/2014/main" id="{F85C62C4-5231-6741-86BE-398013BDDAA3}"/>
                </a:ext>
              </a:extLst>
            </p:cNvPr>
            <p:cNvGrpSpPr/>
            <p:nvPr/>
          </p:nvGrpSpPr>
          <p:grpSpPr>
            <a:xfrm>
              <a:off x="456063" y="1663700"/>
              <a:ext cx="1765300" cy="1794742"/>
              <a:chOff x="456063" y="1663700"/>
              <a:chExt cx="1765300" cy="1794742"/>
            </a:xfrm>
          </p:grpSpPr>
          <p:sp>
            <p:nvSpPr>
              <p:cNvPr id="5" name="Rectangle 4">
                <a:extLst>
                  <a:ext uri="{FF2B5EF4-FFF2-40B4-BE49-F238E27FC236}">
                    <a16:creationId xmlns:a16="http://schemas.microsoft.com/office/drawing/2014/main" id="{8D4C1B49-003C-F04D-90EB-D7C1C3E30C6A}"/>
                  </a:ext>
                </a:extLst>
              </p:cNvPr>
              <p:cNvSpPr/>
              <p:nvPr/>
            </p:nvSpPr>
            <p:spPr>
              <a:xfrm>
                <a:off x="456063" y="1663700"/>
                <a:ext cx="1765300" cy="179474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Master</a:t>
                </a:r>
              </a:p>
            </p:txBody>
          </p:sp>
          <p:grpSp>
            <p:nvGrpSpPr>
              <p:cNvPr id="52" name="Group 51">
                <a:extLst>
                  <a:ext uri="{FF2B5EF4-FFF2-40B4-BE49-F238E27FC236}">
                    <a16:creationId xmlns:a16="http://schemas.microsoft.com/office/drawing/2014/main" id="{1A3847DA-973C-214F-BAAD-B1FC13AFDA54}"/>
                  </a:ext>
                </a:extLst>
              </p:cNvPr>
              <p:cNvGrpSpPr/>
              <p:nvPr/>
            </p:nvGrpSpPr>
            <p:grpSpPr>
              <a:xfrm>
                <a:off x="798963" y="2565238"/>
                <a:ext cx="1072750" cy="878080"/>
                <a:chOff x="255233" y="3486651"/>
                <a:chExt cx="1072750" cy="878080"/>
              </a:xfrm>
            </p:grpSpPr>
            <p:pic>
              <p:nvPicPr>
                <p:cNvPr id="53" name="Graphic 52">
                  <a:extLst>
                    <a:ext uri="{FF2B5EF4-FFF2-40B4-BE49-F238E27FC236}">
                      <a16:creationId xmlns:a16="http://schemas.microsoft.com/office/drawing/2014/main" id="{D91FBBCA-1FB1-F448-BB56-FDF41AC5C26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05858" y="3486651"/>
                  <a:ext cx="571500" cy="571500"/>
                </a:xfrm>
                <a:prstGeom prst="rect">
                  <a:avLst/>
                </a:prstGeom>
              </p:spPr>
            </p:pic>
            <p:sp>
              <p:nvSpPr>
                <p:cNvPr id="54" name="TextBox 53">
                  <a:extLst>
                    <a:ext uri="{FF2B5EF4-FFF2-40B4-BE49-F238E27FC236}">
                      <a16:creationId xmlns:a16="http://schemas.microsoft.com/office/drawing/2014/main" id="{8CAE0990-D819-5548-9134-67FD27A1273B}"/>
                    </a:ext>
                  </a:extLst>
                </p:cNvPr>
                <p:cNvSpPr txBox="1"/>
                <p:nvPr/>
              </p:nvSpPr>
              <p:spPr>
                <a:xfrm>
                  <a:off x="255233" y="4103121"/>
                  <a:ext cx="1072750" cy="261610"/>
                </a:xfrm>
                <a:prstGeom prst="rect">
                  <a:avLst/>
                </a:prstGeom>
                <a:noFill/>
              </p:spPr>
              <p:txBody>
                <a:bodyPr wrap="square" rtlCol="0">
                  <a:spAutoFit/>
                </a:bodyPr>
                <a:lstStyle/>
                <a:p>
                  <a:pPr algn="ctr"/>
                  <a:r>
                    <a:rPr lang="en-US" sz="1100" dirty="0"/>
                    <a:t>Config Events</a:t>
                  </a:r>
                </a:p>
              </p:txBody>
            </p:sp>
          </p:grpSp>
        </p:grpSp>
      </p:grpSp>
      <p:cxnSp>
        <p:nvCxnSpPr>
          <p:cNvPr id="9" name="Straight Arrow Connector 8">
            <a:extLst>
              <a:ext uri="{FF2B5EF4-FFF2-40B4-BE49-F238E27FC236}">
                <a16:creationId xmlns:a16="http://schemas.microsoft.com/office/drawing/2014/main" id="{328C7705-E7E8-E041-B61F-48B67815B5ED}"/>
              </a:ext>
            </a:extLst>
          </p:cNvPr>
          <p:cNvCxnSpPr>
            <a:cxnSpLocks/>
            <a:stCxn id="7" idx="1"/>
            <a:endCxn id="53" idx="3"/>
          </p:cNvCxnSpPr>
          <p:nvPr/>
        </p:nvCxnSpPr>
        <p:spPr>
          <a:xfrm flipH="1">
            <a:off x="1621088" y="2213841"/>
            <a:ext cx="1389966" cy="637147"/>
          </a:xfrm>
          <a:prstGeom prst="straightConnector1">
            <a:avLst/>
          </a:prstGeom>
          <a:ln w="3810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518678F-43AB-304E-8443-B728DA590D16}"/>
              </a:ext>
            </a:extLst>
          </p:cNvPr>
          <p:cNvCxnSpPr>
            <a:cxnSpLocks/>
            <a:stCxn id="11" idx="1"/>
            <a:endCxn id="53" idx="3"/>
          </p:cNvCxnSpPr>
          <p:nvPr/>
        </p:nvCxnSpPr>
        <p:spPr>
          <a:xfrm flipH="1" flipV="1">
            <a:off x="1621088" y="2850988"/>
            <a:ext cx="1389966" cy="814695"/>
          </a:xfrm>
          <a:prstGeom prst="straightConnector1">
            <a:avLst/>
          </a:prstGeom>
          <a:ln w="3810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D5E1B93-0688-954A-85A0-64C9A8D61501}"/>
              </a:ext>
            </a:extLst>
          </p:cNvPr>
          <p:cNvCxnSpPr>
            <a:cxnSpLocks/>
            <a:stCxn id="29" idx="1"/>
            <a:endCxn id="53" idx="3"/>
          </p:cNvCxnSpPr>
          <p:nvPr/>
        </p:nvCxnSpPr>
        <p:spPr>
          <a:xfrm flipH="1" flipV="1">
            <a:off x="1621088" y="2850988"/>
            <a:ext cx="1389966" cy="2266537"/>
          </a:xfrm>
          <a:prstGeom prst="straightConnector1">
            <a:avLst/>
          </a:prstGeom>
          <a:ln w="3810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11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669EAC-C4FD-4846-AB83-ED06AC4730FF}"/>
              </a:ext>
            </a:extLst>
          </p:cNvPr>
          <p:cNvSpPr>
            <a:spLocks noGrp="1"/>
          </p:cNvSpPr>
          <p:nvPr>
            <p:ph type="title"/>
          </p:nvPr>
        </p:nvSpPr>
        <p:spPr/>
        <p:txBody>
          <a:bodyPr/>
          <a:lstStyle/>
          <a:p>
            <a:r>
              <a:rPr lang="en-US" dirty="0"/>
              <a:t>Multiple Accounts : Tight Federation (S3)</a:t>
            </a:r>
          </a:p>
        </p:txBody>
      </p:sp>
      <p:sp>
        <p:nvSpPr>
          <p:cNvPr id="4" name="Subtitle 3">
            <a:extLst>
              <a:ext uri="{FF2B5EF4-FFF2-40B4-BE49-F238E27FC236}">
                <a16:creationId xmlns:a16="http://schemas.microsoft.com/office/drawing/2014/main" id="{207840F7-1C6D-7943-A4E8-CE76B3497B71}"/>
              </a:ext>
            </a:extLst>
          </p:cNvPr>
          <p:cNvSpPr>
            <a:spLocks noGrp="1"/>
          </p:cNvSpPr>
          <p:nvPr>
            <p:ph type="subTitle" idx="12"/>
          </p:nvPr>
        </p:nvSpPr>
        <p:spPr/>
        <p:txBody>
          <a:bodyPr/>
          <a:lstStyle/>
          <a:p>
            <a:r>
              <a:rPr lang="en-US" dirty="0"/>
              <a:t>Detailed Setup</a:t>
            </a:r>
          </a:p>
        </p:txBody>
      </p:sp>
      <p:sp>
        <p:nvSpPr>
          <p:cNvPr id="27" name="TextBox 26">
            <a:extLst>
              <a:ext uri="{FF2B5EF4-FFF2-40B4-BE49-F238E27FC236}">
                <a16:creationId xmlns:a16="http://schemas.microsoft.com/office/drawing/2014/main" id="{E335BD3A-5033-1E4D-B05C-16CC91F040E0}"/>
              </a:ext>
            </a:extLst>
          </p:cNvPr>
          <p:cNvSpPr txBox="1"/>
          <p:nvPr/>
        </p:nvSpPr>
        <p:spPr>
          <a:xfrm>
            <a:off x="664288" y="2932721"/>
            <a:ext cx="4839365" cy="2769989"/>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dirty="0"/>
              <a:t>Splunk Indexers pull from central S3 bucket</a:t>
            </a:r>
          </a:p>
          <a:p>
            <a:pPr marL="342900" indent="-342900">
              <a:buFont typeface="Arial" panose="020B0604020202020204" pitchFamily="34" charset="0"/>
              <a:buChar char="•"/>
            </a:pPr>
            <a:r>
              <a:rPr lang="en-US" dirty="0"/>
              <a:t>S3 Bucket managed and configured by central admins granting permissions for each sub account to write into S3 bucket</a:t>
            </a:r>
          </a:p>
          <a:p>
            <a:pPr marL="342900" indent="-342900">
              <a:buFont typeface="Arial" panose="020B0604020202020204" pitchFamily="34" charset="0"/>
              <a:buChar char="•"/>
            </a:pPr>
            <a:r>
              <a:rPr lang="en-US" dirty="0"/>
              <a:t>SQS Based S3 input leveraged to collect data out of S3 buckets</a:t>
            </a:r>
          </a:p>
          <a:p>
            <a:pPr marL="342900" indent="-342900">
              <a:buFont typeface="Arial" panose="020B0604020202020204" pitchFamily="34" charset="0"/>
              <a:buChar char="•"/>
            </a:pPr>
            <a:r>
              <a:rPr lang="en-US" dirty="0"/>
              <a:t>If KMS key used for encryption, must share key with Sub Accounts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cxnSp>
        <p:nvCxnSpPr>
          <p:cNvPr id="46" name="Straight Arrow Connector 45">
            <a:extLst>
              <a:ext uri="{FF2B5EF4-FFF2-40B4-BE49-F238E27FC236}">
                <a16:creationId xmlns:a16="http://schemas.microsoft.com/office/drawing/2014/main" id="{D798A6A4-7D4C-2647-9059-ED2956D70A86}"/>
              </a:ext>
            </a:extLst>
          </p:cNvPr>
          <p:cNvCxnSpPr>
            <a:cxnSpLocks/>
            <a:stCxn id="44" idx="1"/>
          </p:cNvCxnSpPr>
          <p:nvPr/>
        </p:nvCxnSpPr>
        <p:spPr>
          <a:xfrm flipH="1" flipV="1">
            <a:off x="2300933" y="2200577"/>
            <a:ext cx="7155748" cy="48064"/>
          </a:xfrm>
          <a:prstGeom prst="straightConnector1">
            <a:avLst/>
          </a:prstGeom>
          <a:ln w="3810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6BED949-723A-C14B-85B4-C37E38E91552}"/>
              </a:ext>
            </a:extLst>
          </p:cNvPr>
          <p:cNvSpPr txBox="1"/>
          <p:nvPr/>
        </p:nvSpPr>
        <p:spPr>
          <a:xfrm>
            <a:off x="6520543" y="2932721"/>
            <a:ext cx="4701438" cy="2769989"/>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dirty="0"/>
              <a:t>AWS Sub Account writes all data to central S3 bucket</a:t>
            </a:r>
          </a:p>
          <a:p>
            <a:pPr marL="342900" indent="-342900">
              <a:buFont typeface="Arial" panose="020B0604020202020204" pitchFamily="34" charset="0"/>
              <a:buChar char="•"/>
            </a:pPr>
            <a:r>
              <a:rPr lang="en-US" dirty="0"/>
              <a:t>AWS Admin configures services to write to central S3 bucket</a:t>
            </a:r>
          </a:p>
          <a:p>
            <a:pPr marL="342900" indent="-342900">
              <a:buFont typeface="Arial" panose="020B0604020202020204" pitchFamily="34" charset="0"/>
              <a:buChar char="•"/>
            </a:pPr>
            <a:r>
              <a:rPr lang="en-US" dirty="0"/>
              <a:t>No Splunk HF’s deployed in sub account</a:t>
            </a:r>
          </a:p>
          <a:p>
            <a:pPr marL="342900" indent="-342900">
              <a:buFont typeface="Arial" panose="020B0604020202020204" pitchFamily="34" charset="0"/>
              <a:buChar char="•"/>
            </a:pPr>
            <a:r>
              <a:rPr lang="en-US" dirty="0"/>
              <a:t>Coordinate sending data into Master Account, validate data landing in proper S3 bucket and subfolder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grpSp>
        <p:nvGrpSpPr>
          <p:cNvPr id="43" name="Group 42">
            <a:extLst>
              <a:ext uri="{FF2B5EF4-FFF2-40B4-BE49-F238E27FC236}">
                <a16:creationId xmlns:a16="http://schemas.microsoft.com/office/drawing/2014/main" id="{0E15BEDA-B1CA-8D40-BD5F-267072BC0646}"/>
              </a:ext>
            </a:extLst>
          </p:cNvPr>
          <p:cNvGrpSpPr/>
          <p:nvPr/>
        </p:nvGrpSpPr>
        <p:grpSpPr>
          <a:xfrm>
            <a:off x="9456681" y="1698500"/>
            <a:ext cx="1765300" cy="1100282"/>
            <a:chOff x="3011054" y="1663700"/>
            <a:chExt cx="1765300" cy="1100282"/>
          </a:xfrm>
        </p:grpSpPr>
        <p:sp>
          <p:nvSpPr>
            <p:cNvPr id="44" name="Rectangle 43">
              <a:extLst>
                <a:ext uri="{FF2B5EF4-FFF2-40B4-BE49-F238E27FC236}">
                  <a16:creationId xmlns:a16="http://schemas.microsoft.com/office/drawing/2014/main" id="{8F7A3938-C405-9D43-9186-D971D4BEF9CA}"/>
                </a:ext>
              </a:extLst>
            </p:cNvPr>
            <p:cNvSpPr/>
            <p:nvPr/>
          </p:nvSpPr>
          <p:spPr>
            <a:xfrm>
              <a:off x="3011054" y="1663700"/>
              <a:ext cx="1765300" cy="110028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a:t>
              </a:r>
              <a:r>
                <a:rPr lang="en-US" sz="1200" dirty="0" err="1">
                  <a:solidFill>
                    <a:srgbClr val="AAB7B8"/>
                  </a:solidFill>
                </a:rPr>
                <a:t>SubAccount</a:t>
              </a:r>
              <a:endParaRPr lang="en-US" sz="1200" dirty="0">
                <a:solidFill>
                  <a:srgbClr val="AAB7B8"/>
                </a:solidFill>
              </a:endParaRPr>
            </a:p>
          </p:txBody>
        </p:sp>
        <p:pic>
          <p:nvPicPr>
            <p:cNvPr id="45" name="Graphic 44">
              <a:extLst>
                <a:ext uri="{FF2B5EF4-FFF2-40B4-BE49-F238E27FC236}">
                  <a16:creationId xmlns:a16="http://schemas.microsoft.com/office/drawing/2014/main" id="{7C5EEFA4-61DD-D64D-8CA8-35AB022069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11054" y="1663700"/>
              <a:ext cx="342900" cy="342900"/>
            </a:xfrm>
            <a:prstGeom prst="rect">
              <a:avLst/>
            </a:prstGeom>
          </p:spPr>
        </p:pic>
        <p:pic>
          <p:nvPicPr>
            <p:cNvPr id="47" name="Graphic 46">
              <a:extLst>
                <a:ext uri="{FF2B5EF4-FFF2-40B4-BE49-F238E27FC236}">
                  <a16:creationId xmlns:a16="http://schemas.microsoft.com/office/drawing/2014/main" id="{1037D0EC-AC3F-8440-9D0D-18FEC95E3E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99504" y="2126997"/>
              <a:ext cx="308900" cy="386125"/>
            </a:xfrm>
            <a:prstGeom prst="rect">
              <a:avLst/>
            </a:prstGeom>
          </p:spPr>
        </p:pic>
        <p:pic>
          <p:nvPicPr>
            <p:cNvPr id="48" name="Graphic 47">
              <a:extLst>
                <a:ext uri="{FF2B5EF4-FFF2-40B4-BE49-F238E27FC236}">
                  <a16:creationId xmlns:a16="http://schemas.microsoft.com/office/drawing/2014/main" id="{B093989F-6F8E-DF47-BE66-9B71681B239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79320" y="2128074"/>
              <a:ext cx="314384" cy="450617"/>
            </a:xfrm>
            <a:prstGeom prst="rect">
              <a:avLst/>
            </a:prstGeom>
          </p:spPr>
        </p:pic>
        <p:pic>
          <p:nvPicPr>
            <p:cNvPr id="49" name="Graphic 48">
              <a:extLst>
                <a:ext uri="{FF2B5EF4-FFF2-40B4-BE49-F238E27FC236}">
                  <a16:creationId xmlns:a16="http://schemas.microsoft.com/office/drawing/2014/main" id="{015A7F41-3161-E84D-97F2-B4DA91C1118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964620" y="2125902"/>
              <a:ext cx="314384" cy="450617"/>
            </a:xfrm>
            <a:prstGeom prst="rect">
              <a:avLst/>
            </a:prstGeom>
          </p:spPr>
        </p:pic>
        <p:pic>
          <p:nvPicPr>
            <p:cNvPr id="51" name="Graphic 50">
              <a:extLst>
                <a:ext uri="{FF2B5EF4-FFF2-40B4-BE49-F238E27FC236}">
                  <a16:creationId xmlns:a16="http://schemas.microsoft.com/office/drawing/2014/main" id="{7CF8A2FE-8A99-834F-A44C-6466AF50A3D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333124" y="2125902"/>
              <a:ext cx="314385" cy="450619"/>
            </a:xfrm>
            <a:prstGeom prst="rect">
              <a:avLst/>
            </a:prstGeom>
          </p:spPr>
        </p:pic>
      </p:grpSp>
      <p:grpSp>
        <p:nvGrpSpPr>
          <p:cNvPr id="10" name="Group 9">
            <a:extLst>
              <a:ext uri="{FF2B5EF4-FFF2-40B4-BE49-F238E27FC236}">
                <a16:creationId xmlns:a16="http://schemas.microsoft.com/office/drawing/2014/main" id="{B960F147-21E5-DE4E-A222-78BDFC9E36EA}"/>
              </a:ext>
            </a:extLst>
          </p:cNvPr>
          <p:cNvGrpSpPr/>
          <p:nvPr/>
        </p:nvGrpSpPr>
        <p:grpSpPr>
          <a:xfrm>
            <a:off x="664288" y="1017304"/>
            <a:ext cx="1765300" cy="1796602"/>
            <a:chOff x="456063" y="1015444"/>
            <a:chExt cx="1765300" cy="1796602"/>
          </a:xfrm>
        </p:grpSpPr>
        <p:grpSp>
          <p:nvGrpSpPr>
            <p:cNvPr id="32" name="Group 31">
              <a:extLst>
                <a:ext uri="{FF2B5EF4-FFF2-40B4-BE49-F238E27FC236}">
                  <a16:creationId xmlns:a16="http://schemas.microsoft.com/office/drawing/2014/main" id="{52751EE9-6C3C-AB40-B247-CA1CED159799}"/>
                </a:ext>
              </a:extLst>
            </p:cNvPr>
            <p:cNvGrpSpPr/>
            <p:nvPr/>
          </p:nvGrpSpPr>
          <p:grpSpPr>
            <a:xfrm>
              <a:off x="456063" y="1017304"/>
              <a:ext cx="1765300" cy="1794742"/>
              <a:chOff x="456063" y="1663700"/>
              <a:chExt cx="1765300" cy="1794742"/>
            </a:xfrm>
          </p:grpSpPr>
          <p:grpSp>
            <p:nvGrpSpPr>
              <p:cNvPr id="33" name="Group 32">
                <a:extLst>
                  <a:ext uri="{FF2B5EF4-FFF2-40B4-BE49-F238E27FC236}">
                    <a16:creationId xmlns:a16="http://schemas.microsoft.com/office/drawing/2014/main" id="{19DFEA30-C83D-4246-A7A1-5F0756621947}"/>
                  </a:ext>
                </a:extLst>
              </p:cNvPr>
              <p:cNvGrpSpPr/>
              <p:nvPr/>
            </p:nvGrpSpPr>
            <p:grpSpPr>
              <a:xfrm>
                <a:off x="602095" y="2125902"/>
                <a:ext cx="1432893" cy="284241"/>
                <a:chOff x="602095" y="2125902"/>
                <a:chExt cx="1432893" cy="284241"/>
              </a:xfrm>
            </p:grpSpPr>
            <p:sp>
              <p:nvSpPr>
                <p:cNvPr id="40" name="Freeform 220">
                  <a:extLst>
                    <a:ext uri="{FF2B5EF4-FFF2-40B4-BE49-F238E27FC236}">
                      <a16:creationId xmlns:a16="http://schemas.microsoft.com/office/drawing/2014/main" id="{BFCF79B6-0878-9B47-A3F0-DEB31BA8D7E1}"/>
                    </a:ext>
                  </a:extLst>
                </p:cNvPr>
                <p:cNvSpPr>
                  <a:spLocks noEditPoints="1"/>
                </p:cNvSpPr>
                <p:nvPr/>
              </p:nvSpPr>
              <p:spPr bwMode="auto">
                <a:xfrm>
                  <a:off x="602095" y="2125904"/>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41" name="Freeform 220">
                  <a:extLst>
                    <a:ext uri="{FF2B5EF4-FFF2-40B4-BE49-F238E27FC236}">
                      <a16:creationId xmlns:a16="http://schemas.microsoft.com/office/drawing/2014/main" id="{E907CA26-CAD3-5446-9078-B6774F37893F}"/>
                    </a:ext>
                  </a:extLst>
                </p:cNvPr>
                <p:cNvSpPr>
                  <a:spLocks noEditPoints="1"/>
                </p:cNvSpPr>
                <p:nvPr/>
              </p:nvSpPr>
              <p:spPr bwMode="auto">
                <a:xfrm>
                  <a:off x="1129880" y="2125903"/>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42" name="Freeform 220">
                  <a:extLst>
                    <a:ext uri="{FF2B5EF4-FFF2-40B4-BE49-F238E27FC236}">
                      <a16:creationId xmlns:a16="http://schemas.microsoft.com/office/drawing/2014/main" id="{273EBA21-B851-F74A-B6C5-0100B13F83C2}"/>
                    </a:ext>
                  </a:extLst>
                </p:cNvPr>
                <p:cNvSpPr>
                  <a:spLocks noEditPoints="1"/>
                </p:cNvSpPr>
                <p:nvPr/>
              </p:nvSpPr>
              <p:spPr bwMode="auto">
                <a:xfrm>
                  <a:off x="1668159" y="2125902"/>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grpSp>
          <p:grpSp>
            <p:nvGrpSpPr>
              <p:cNvPr id="34" name="Group 33">
                <a:extLst>
                  <a:ext uri="{FF2B5EF4-FFF2-40B4-BE49-F238E27FC236}">
                    <a16:creationId xmlns:a16="http://schemas.microsoft.com/office/drawing/2014/main" id="{1B7DCFD7-CFF6-9A4B-8E56-817BD5CD7321}"/>
                  </a:ext>
                </a:extLst>
              </p:cNvPr>
              <p:cNvGrpSpPr/>
              <p:nvPr/>
            </p:nvGrpSpPr>
            <p:grpSpPr>
              <a:xfrm>
                <a:off x="456063" y="1663700"/>
                <a:ext cx="1765300" cy="1794742"/>
                <a:chOff x="456063" y="1663700"/>
                <a:chExt cx="1765300" cy="1794742"/>
              </a:xfrm>
            </p:grpSpPr>
            <p:sp>
              <p:nvSpPr>
                <p:cNvPr id="35" name="Rectangle 34">
                  <a:extLst>
                    <a:ext uri="{FF2B5EF4-FFF2-40B4-BE49-F238E27FC236}">
                      <a16:creationId xmlns:a16="http://schemas.microsoft.com/office/drawing/2014/main" id="{14B395A5-BB54-354F-9949-45F9FA583883}"/>
                    </a:ext>
                  </a:extLst>
                </p:cNvPr>
                <p:cNvSpPr/>
                <p:nvPr/>
              </p:nvSpPr>
              <p:spPr>
                <a:xfrm>
                  <a:off x="456063" y="1663700"/>
                  <a:ext cx="1765300" cy="179474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Master</a:t>
                  </a:r>
                </a:p>
              </p:txBody>
            </p:sp>
            <p:grpSp>
              <p:nvGrpSpPr>
                <p:cNvPr id="37" name="Group 36">
                  <a:extLst>
                    <a:ext uri="{FF2B5EF4-FFF2-40B4-BE49-F238E27FC236}">
                      <a16:creationId xmlns:a16="http://schemas.microsoft.com/office/drawing/2014/main" id="{FAC5C7FB-4CD8-1347-8B39-B63E0B47C5C3}"/>
                    </a:ext>
                  </a:extLst>
                </p:cNvPr>
                <p:cNvGrpSpPr/>
                <p:nvPr/>
              </p:nvGrpSpPr>
              <p:grpSpPr>
                <a:xfrm>
                  <a:off x="798963" y="2565238"/>
                  <a:ext cx="1072750" cy="878080"/>
                  <a:chOff x="255233" y="3486651"/>
                  <a:chExt cx="1072750" cy="878080"/>
                </a:xfrm>
              </p:grpSpPr>
              <p:pic>
                <p:nvPicPr>
                  <p:cNvPr id="38" name="Graphic 37">
                    <a:extLst>
                      <a:ext uri="{FF2B5EF4-FFF2-40B4-BE49-F238E27FC236}">
                        <a16:creationId xmlns:a16="http://schemas.microsoft.com/office/drawing/2014/main" id="{66C4722B-088D-3449-A8AC-F3AE10CBD9D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05858" y="3486651"/>
                    <a:ext cx="571500" cy="571500"/>
                  </a:xfrm>
                  <a:prstGeom prst="rect">
                    <a:avLst/>
                  </a:prstGeom>
                </p:spPr>
              </p:pic>
              <p:sp>
                <p:nvSpPr>
                  <p:cNvPr id="39" name="TextBox 38">
                    <a:extLst>
                      <a:ext uri="{FF2B5EF4-FFF2-40B4-BE49-F238E27FC236}">
                        <a16:creationId xmlns:a16="http://schemas.microsoft.com/office/drawing/2014/main" id="{7E65E03E-0D90-EF41-A86A-25B110FC7046}"/>
                      </a:ext>
                    </a:extLst>
                  </p:cNvPr>
                  <p:cNvSpPr txBox="1"/>
                  <p:nvPr/>
                </p:nvSpPr>
                <p:spPr>
                  <a:xfrm>
                    <a:off x="255233" y="4103121"/>
                    <a:ext cx="1072750" cy="261610"/>
                  </a:xfrm>
                  <a:prstGeom prst="rect">
                    <a:avLst/>
                  </a:prstGeom>
                  <a:noFill/>
                </p:spPr>
                <p:txBody>
                  <a:bodyPr wrap="square" rtlCol="0">
                    <a:spAutoFit/>
                  </a:bodyPr>
                  <a:lstStyle/>
                  <a:p>
                    <a:pPr algn="ctr"/>
                    <a:r>
                      <a:rPr lang="en-US" sz="1100" dirty="0"/>
                      <a:t>S3 Events</a:t>
                    </a:r>
                  </a:p>
                </p:txBody>
              </p:sp>
            </p:grpSp>
          </p:grpSp>
        </p:grpSp>
        <p:pic>
          <p:nvPicPr>
            <p:cNvPr id="52" name="Graphic 51">
              <a:extLst>
                <a:ext uri="{FF2B5EF4-FFF2-40B4-BE49-F238E27FC236}">
                  <a16:creationId xmlns:a16="http://schemas.microsoft.com/office/drawing/2014/main" id="{BD7CA4EE-0640-FF4B-B510-A7070C0153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6063" y="1015444"/>
              <a:ext cx="342900" cy="342900"/>
            </a:xfrm>
            <a:prstGeom prst="rect">
              <a:avLst/>
            </a:prstGeom>
          </p:spPr>
        </p:pic>
      </p:grpSp>
      <p:sp>
        <p:nvSpPr>
          <p:cNvPr id="53" name="TextBox 52">
            <a:extLst>
              <a:ext uri="{FF2B5EF4-FFF2-40B4-BE49-F238E27FC236}">
                <a16:creationId xmlns:a16="http://schemas.microsoft.com/office/drawing/2014/main" id="{4BE188EB-6123-084B-A8AB-91E44B063DC8}"/>
              </a:ext>
            </a:extLst>
          </p:cNvPr>
          <p:cNvSpPr txBox="1"/>
          <p:nvPr/>
        </p:nvSpPr>
        <p:spPr>
          <a:xfrm>
            <a:off x="5173265" y="2271981"/>
            <a:ext cx="1251946" cy="246221"/>
          </a:xfrm>
          <a:prstGeom prst="rect">
            <a:avLst/>
          </a:prstGeom>
          <a:noFill/>
        </p:spPr>
        <p:txBody>
          <a:bodyPr wrap="none" lIns="0" tIns="0" rIns="0" bIns="0" rtlCol="0">
            <a:spAutoFit/>
          </a:bodyPr>
          <a:lstStyle/>
          <a:p>
            <a:r>
              <a:rPr lang="en-US" sz="1600" dirty="0"/>
              <a:t>TCP:443:SSL</a:t>
            </a:r>
          </a:p>
        </p:txBody>
      </p:sp>
    </p:spTree>
    <p:extLst>
      <p:ext uri="{BB962C8B-B14F-4D97-AF65-F5344CB8AC3E}">
        <p14:creationId xmlns:p14="http://schemas.microsoft.com/office/powerpoint/2010/main" val="184509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669EAC-C4FD-4846-AB83-ED06AC4730FF}"/>
              </a:ext>
            </a:extLst>
          </p:cNvPr>
          <p:cNvSpPr>
            <a:spLocks noGrp="1"/>
          </p:cNvSpPr>
          <p:nvPr>
            <p:ph type="title"/>
          </p:nvPr>
        </p:nvSpPr>
        <p:spPr/>
        <p:txBody>
          <a:bodyPr/>
          <a:lstStyle/>
          <a:p>
            <a:r>
              <a:rPr lang="en-US" dirty="0"/>
              <a:t>Multiple Accounts : Tight Federation (HF)</a:t>
            </a:r>
          </a:p>
        </p:txBody>
      </p:sp>
      <p:sp>
        <p:nvSpPr>
          <p:cNvPr id="4" name="Subtitle 3">
            <a:extLst>
              <a:ext uri="{FF2B5EF4-FFF2-40B4-BE49-F238E27FC236}">
                <a16:creationId xmlns:a16="http://schemas.microsoft.com/office/drawing/2014/main" id="{207840F7-1C6D-7943-A4E8-CE76B3497B71}"/>
              </a:ext>
            </a:extLst>
          </p:cNvPr>
          <p:cNvSpPr>
            <a:spLocks noGrp="1"/>
          </p:cNvSpPr>
          <p:nvPr>
            <p:ph type="subTitle" idx="12"/>
          </p:nvPr>
        </p:nvSpPr>
        <p:spPr/>
        <p:txBody>
          <a:bodyPr/>
          <a:lstStyle/>
          <a:p>
            <a:r>
              <a:rPr lang="en-US" dirty="0"/>
              <a:t>Multiple Accounts within the same AWS Region</a:t>
            </a:r>
          </a:p>
        </p:txBody>
      </p:sp>
      <p:sp>
        <p:nvSpPr>
          <p:cNvPr id="7" name="Rectangle 6">
            <a:extLst>
              <a:ext uri="{FF2B5EF4-FFF2-40B4-BE49-F238E27FC236}">
                <a16:creationId xmlns:a16="http://schemas.microsoft.com/office/drawing/2014/main" id="{90647F50-E5DD-9B4F-9B1A-81F419FF4E6B}"/>
              </a:ext>
            </a:extLst>
          </p:cNvPr>
          <p:cNvSpPr/>
          <p:nvPr/>
        </p:nvSpPr>
        <p:spPr>
          <a:xfrm>
            <a:off x="3011054" y="1663700"/>
            <a:ext cx="1765300" cy="110028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a:t>
            </a:r>
            <a:r>
              <a:rPr lang="en-US" sz="1200" dirty="0" err="1">
                <a:solidFill>
                  <a:srgbClr val="AAB7B8"/>
                </a:solidFill>
              </a:rPr>
              <a:t>SubAccount</a:t>
            </a:r>
            <a:endParaRPr lang="en-US" sz="1200" dirty="0">
              <a:solidFill>
                <a:srgbClr val="AAB7B8"/>
              </a:solidFill>
            </a:endParaRPr>
          </a:p>
        </p:txBody>
      </p:sp>
      <p:pic>
        <p:nvPicPr>
          <p:cNvPr id="8" name="Graphic 7">
            <a:extLst>
              <a:ext uri="{FF2B5EF4-FFF2-40B4-BE49-F238E27FC236}">
                <a16:creationId xmlns:a16="http://schemas.microsoft.com/office/drawing/2014/main" id="{288BD800-D4C7-BE48-9769-27060A1ED4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11054" y="1663700"/>
            <a:ext cx="342900" cy="342900"/>
          </a:xfrm>
          <a:prstGeom prst="rect">
            <a:avLst/>
          </a:prstGeom>
        </p:spPr>
      </p:pic>
      <p:sp>
        <p:nvSpPr>
          <p:cNvPr id="11" name="Rectangle 10">
            <a:extLst>
              <a:ext uri="{FF2B5EF4-FFF2-40B4-BE49-F238E27FC236}">
                <a16:creationId xmlns:a16="http://schemas.microsoft.com/office/drawing/2014/main" id="{A3BAF421-AFBD-BA4A-AC31-53E4DE64D448}"/>
              </a:ext>
            </a:extLst>
          </p:cNvPr>
          <p:cNvSpPr/>
          <p:nvPr/>
        </p:nvSpPr>
        <p:spPr>
          <a:xfrm>
            <a:off x="3011054" y="3115542"/>
            <a:ext cx="1765300" cy="110028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a:t>
            </a:r>
            <a:r>
              <a:rPr lang="en-US" sz="1200" dirty="0" err="1">
                <a:solidFill>
                  <a:srgbClr val="AAB7B8"/>
                </a:solidFill>
              </a:rPr>
              <a:t>SubAccount</a:t>
            </a:r>
            <a:endParaRPr lang="en-US" sz="1200" dirty="0">
              <a:solidFill>
                <a:srgbClr val="AAB7B8"/>
              </a:solidFill>
            </a:endParaRPr>
          </a:p>
        </p:txBody>
      </p:sp>
      <p:pic>
        <p:nvPicPr>
          <p:cNvPr id="12" name="Graphic 11">
            <a:extLst>
              <a:ext uri="{FF2B5EF4-FFF2-40B4-BE49-F238E27FC236}">
                <a16:creationId xmlns:a16="http://schemas.microsoft.com/office/drawing/2014/main" id="{D14FE44A-6069-F446-BB51-9F53FE36BE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11054" y="3115542"/>
            <a:ext cx="342900" cy="342900"/>
          </a:xfrm>
          <a:prstGeom prst="rect">
            <a:avLst/>
          </a:prstGeom>
        </p:spPr>
      </p:pic>
      <p:sp>
        <p:nvSpPr>
          <p:cNvPr id="5" name="Rectangle 4">
            <a:extLst>
              <a:ext uri="{FF2B5EF4-FFF2-40B4-BE49-F238E27FC236}">
                <a16:creationId xmlns:a16="http://schemas.microsoft.com/office/drawing/2014/main" id="{8D4C1B49-003C-F04D-90EB-D7C1C3E30C6A}"/>
              </a:ext>
            </a:extLst>
          </p:cNvPr>
          <p:cNvSpPr/>
          <p:nvPr/>
        </p:nvSpPr>
        <p:spPr>
          <a:xfrm>
            <a:off x="456063" y="1663700"/>
            <a:ext cx="1765300" cy="110028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Master</a:t>
            </a:r>
          </a:p>
        </p:txBody>
      </p:sp>
      <p:pic>
        <p:nvPicPr>
          <p:cNvPr id="6" name="Graphic 5">
            <a:extLst>
              <a:ext uri="{FF2B5EF4-FFF2-40B4-BE49-F238E27FC236}">
                <a16:creationId xmlns:a16="http://schemas.microsoft.com/office/drawing/2014/main" id="{3B378335-B0B0-A14A-8F94-F5FEE186E4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6063" y="1663700"/>
            <a:ext cx="342900" cy="342900"/>
          </a:xfrm>
          <a:prstGeom prst="rect">
            <a:avLst/>
          </a:prstGeom>
        </p:spPr>
      </p:pic>
      <p:grpSp>
        <p:nvGrpSpPr>
          <p:cNvPr id="2" name="Group 1">
            <a:extLst>
              <a:ext uri="{FF2B5EF4-FFF2-40B4-BE49-F238E27FC236}">
                <a16:creationId xmlns:a16="http://schemas.microsoft.com/office/drawing/2014/main" id="{893127F9-6B70-984E-BDFD-08AD12681D9A}"/>
              </a:ext>
            </a:extLst>
          </p:cNvPr>
          <p:cNvGrpSpPr/>
          <p:nvPr/>
        </p:nvGrpSpPr>
        <p:grpSpPr>
          <a:xfrm>
            <a:off x="602095" y="2125902"/>
            <a:ext cx="1432893" cy="284241"/>
            <a:chOff x="602095" y="2125902"/>
            <a:chExt cx="1432893" cy="284241"/>
          </a:xfrm>
        </p:grpSpPr>
        <p:sp>
          <p:nvSpPr>
            <p:cNvPr id="21" name="Freeform 220">
              <a:extLst>
                <a:ext uri="{FF2B5EF4-FFF2-40B4-BE49-F238E27FC236}">
                  <a16:creationId xmlns:a16="http://schemas.microsoft.com/office/drawing/2014/main" id="{D9E11F2C-F35C-EE45-B58D-A87B19ADF1B6}"/>
                </a:ext>
              </a:extLst>
            </p:cNvPr>
            <p:cNvSpPr>
              <a:spLocks noEditPoints="1"/>
            </p:cNvSpPr>
            <p:nvPr/>
          </p:nvSpPr>
          <p:spPr bwMode="auto">
            <a:xfrm>
              <a:off x="602095" y="2125904"/>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2" name="Freeform 220">
              <a:extLst>
                <a:ext uri="{FF2B5EF4-FFF2-40B4-BE49-F238E27FC236}">
                  <a16:creationId xmlns:a16="http://schemas.microsoft.com/office/drawing/2014/main" id="{056E54C6-BE21-4F4C-A8E7-7378676743B3}"/>
                </a:ext>
              </a:extLst>
            </p:cNvPr>
            <p:cNvSpPr>
              <a:spLocks noEditPoints="1"/>
            </p:cNvSpPr>
            <p:nvPr/>
          </p:nvSpPr>
          <p:spPr bwMode="auto">
            <a:xfrm>
              <a:off x="1129880" y="2125903"/>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3" name="Freeform 220">
              <a:extLst>
                <a:ext uri="{FF2B5EF4-FFF2-40B4-BE49-F238E27FC236}">
                  <a16:creationId xmlns:a16="http://schemas.microsoft.com/office/drawing/2014/main" id="{967F60E6-C254-384A-B51D-E5725955D07E}"/>
                </a:ext>
              </a:extLst>
            </p:cNvPr>
            <p:cNvSpPr>
              <a:spLocks noEditPoints="1"/>
            </p:cNvSpPr>
            <p:nvPr/>
          </p:nvSpPr>
          <p:spPr bwMode="auto">
            <a:xfrm>
              <a:off x="1668159" y="2125902"/>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grpSp>
      <p:sp>
        <p:nvSpPr>
          <p:cNvPr id="27" name="TextBox 26">
            <a:extLst>
              <a:ext uri="{FF2B5EF4-FFF2-40B4-BE49-F238E27FC236}">
                <a16:creationId xmlns:a16="http://schemas.microsoft.com/office/drawing/2014/main" id="{E335BD3A-5033-1E4D-B05C-16CC91F040E0}"/>
              </a:ext>
            </a:extLst>
          </p:cNvPr>
          <p:cNvSpPr txBox="1"/>
          <p:nvPr/>
        </p:nvSpPr>
        <p:spPr>
          <a:xfrm>
            <a:off x="6354024" y="1612729"/>
            <a:ext cx="4499263" cy="3323987"/>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t>Setup Central Splunk Indexers in Master Account</a:t>
            </a:r>
          </a:p>
          <a:p>
            <a:pPr marL="342900" indent="-342900">
              <a:buFont typeface="Arial" panose="020B0604020202020204" pitchFamily="34" charset="0"/>
              <a:buChar char="•"/>
            </a:pPr>
            <a:r>
              <a:rPr lang="en-US" sz="2400" dirty="0"/>
              <a:t>Each Sub Account is managed by the Master account</a:t>
            </a:r>
          </a:p>
          <a:p>
            <a:pPr marL="342900" indent="-342900">
              <a:buFont typeface="Arial" panose="020B0604020202020204" pitchFamily="34" charset="0"/>
              <a:buChar char="•"/>
            </a:pPr>
            <a:r>
              <a:rPr lang="en-US" sz="2400" dirty="0"/>
              <a:t>Assumes trust relationship between Master and Sub Accounts</a:t>
            </a:r>
          </a:p>
          <a:p>
            <a:pPr marL="342900" indent="-342900">
              <a:buFont typeface="Arial" panose="020B0604020202020204" pitchFamily="34" charset="0"/>
              <a:buChar char="•"/>
            </a:pPr>
            <a:r>
              <a:rPr lang="en-US" sz="2400" dirty="0"/>
              <a:t>Splunk </a:t>
            </a:r>
            <a:r>
              <a:rPr lang="en-US" sz="2400" dirty="0" err="1"/>
              <a:t>AssumesRole</a:t>
            </a:r>
            <a:r>
              <a:rPr lang="en-US" sz="2400" dirty="0"/>
              <a:t> into each Account to collect data</a:t>
            </a:r>
          </a:p>
        </p:txBody>
      </p:sp>
      <p:sp>
        <p:nvSpPr>
          <p:cNvPr id="29" name="Rectangle 28">
            <a:extLst>
              <a:ext uri="{FF2B5EF4-FFF2-40B4-BE49-F238E27FC236}">
                <a16:creationId xmlns:a16="http://schemas.microsoft.com/office/drawing/2014/main" id="{CCE724A0-4A34-5844-BF0D-2B43DD99E677}"/>
              </a:ext>
            </a:extLst>
          </p:cNvPr>
          <p:cNvSpPr/>
          <p:nvPr/>
        </p:nvSpPr>
        <p:spPr>
          <a:xfrm>
            <a:off x="3011054" y="4567384"/>
            <a:ext cx="1765300" cy="110028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a:t>
            </a:r>
            <a:r>
              <a:rPr lang="en-US" sz="1200" dirty="0" err="1">
                <a:solidFill>
                  <a:srgbClr val="AAB7B8"/>
                </a:solidFill>
              </a:rPr>
              <a:t>SubAccount</a:t>
            </a:r>
            <a:endParaRPr lang="en-US" sz="1200" dirty="0">
              <a:solidFill>
                <a:srgbClr val="AAB7B8"/>
              </a:solidFill>
            </a:endParaRPr>
          </a:p>
        </p:txBody>
      </p:sp>
      <p:pic>
        <p:nvPicPr>
          <p:cNvPr id="30" name="Graphic 29">
            <a:extLst>
              <a:ext uri="{FF2B5EF4-FFF2-40B4-BE49-F238E27FC236}">
                <a16:creationId xmlns:a16="http://schemas.microsoft.com/office/drawing/2014/main" id="{0A433973-EC99-444F-8541-B1A57755C9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11054" y="4567384"/>
            <a:ext cx="342900" cy="342900"/>
          </a:xfrm>
          <a:prstGeom prst="rect">
            <a:avLst/>
          </a:prstGeom>
        </p:spPr>
      </p:pic>
      <p:pic>
        <p:nvPicPr>
          <p:cNvPr id="35" name="Graphic 34">
            <a:extLst>
              <a:ext uri="{FF2B5EF4-FFF2-40B4-BE49-F238E27FC236}">
                <a16:creationId xmlns:a16="http://schemas.microsoft.com/office/drawing/2014/main" id="{D3C54F67-BF89-9E45-9958-3F00DFE80F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5873" y="1284673"/>
            <a:ext cx="342900" cy="342900"/>
          </a:xfrm>
          <a:prstGeom prst="rect">
            <a:avLst/>
          </a:prstGeom>
        </p:spPr>
      </p:pic>
      <p:sp>
        <p:nvSpPr>
          <p:cNvPr id="36" name="Rectangle 35">
            <a:extLst>
              <a:ext uri="{FF2B5EF4-FFF2-40B4-BE49-F238E27FC236}">
                <a16:creationId xmlns:a16="http://schemas.microsoft.com/office/drawing/2014/main" id="{6544A909-82DF-A348-ADBD-D3FF6355863D}"/>
              </a:ext>
            </a:extLst>
          </p:cNvPr>
          <p:cNvSpPr/>
          <p:nvPr/>
        </p:nvSpPr>
        <p:spPr>
          <a:xfrm>
            <a:off x="175872" y="1284673"/>
            <a:ext cx="4915673" cy="469332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879196"/>
                </a:solidFill>
              </a:rPr>
              <a:t>Region</a:t>
            </a:r>
          </a:p>
        </p:txBody>
      </p:sp>
      <p:pic>
        <p:nvPicPr>
          <p:cNvPr id="37" name="Graphic 36">
            <a:extLst>
              <a:ext uri="{FF2B5EF4-FFF2-40B4-BE49-F238E27FC236}">
                <a16:creationId xmlns:a16="http://schemas.microsoft.com/office/drawing/2014/main" id="{42D3ED70-3E68-3A43-B0C3-FD8A7325DE8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99504" y="2126997"/>
            <a:ext cx="308900" cy="386125"/>
          </a:xfrm>
          <a:prstGeom prst="rect">
            <a:avLst/>
          </a:prstGeom>
        </p:spPr>
      </p:pic>
      <p:pic>
        <p:nvPicPr>
          <p:cNvPr id="38" name="Graphic 37">
            <a:extLst>
              <a:ext uri="{FF2B5EF4-FFF2-40B4-BE49-F238E27FC236}">
                <a16:creationId xmlns:a16="http://schemas.microsoft.com/office/drawing/2014/main" id="{8B0BD3B7-4A53-EF4F-B58C-CC960EA0246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79320" y="2128074"/>
            <a:ext cx="314384" cy="450617"/>
          </a:xfrm>
          <a:prstGeom prst="rect">
            <a:avLst/>
          </a:prstGeom>
        </p:spPr>
      </p:pic>
      <p:pic>
        <p:nvPicPr>
          <p:cNvPr id="39" name="Graphic 38">
            <a:extLst>
              <a:ext uri="{FF2B5EF4-FFF2-40B4-BE49-F238E27FC236}">
                <a16:creationId xmlns:a16="http://schemas.microsoft.com/office/drawing/2014/main" id="{97360EE4-DEA5-9A49-B7C4-3C7A47D633B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64620" y="2125902"/>
            <a:ext cx="314384" cy="450617"/>
          </a:xfrm>
          <a:prstGeom prst="rect">
            <a:avLst/>
          </a:prstGeom>
        </p:spPr>
      </p:pic>
      <p:pic>
        <p:nvPicPr>
          <p:cNvPr id="40" name="Graphic 39">
            <a:extLst>
              <a:ext uri="{FF2B5EF4-FFF2-40B4-BE49-F238E27FC236}">
                <a16:creationId xmlns:a16="http://schemas.microsoft.com/office/drawing/2014/main" id="{BAE12439-8582-CD45-96A2-713251A340E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33124" y="2125902"/>
            <a:ext cx="314385" cy="450619"/>
          </a:xfrm>
          <a:prstGeom prst="rect">
            <a:avLst/>
          </a:prstGeom>
        </p:spPr>
      </p:pic>
      <p:pic>
        <p:nvPicPr>
          <p:cNvPr id="42" name="Graphic 41">
            <a:extLst>
              <a:ext uri="{FF2B5EF4-FFF2-40B4-BE49-F238E27FC236}">
                <a16:creationId xmlns:a16="http://schemas.microsoft.com/office/drawing/2014/main" id="{C4C47FE1-84BE-D84C-A20C-CE63CC9390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91886" y="3539611"/>
            <a:ext cx="308900" cy="386125"/>
          </a:xfrm>
          <a:prstGeom prst="rect">
            <a:avLst/>
          </a:prstGeom>
        </p:spPr>
      </p:pic>
      <p:pic>
        <p:nvPicPr>
          <p:cNvPr id="44" name="Graphic 43">
            <a:extLst>
              <a:ext uri="{FF2B5EF4-FFF2-40B4-BE49-F238E27FC236}">
                <a16:creationId xmlns:a16="http://schemas.microsoft.com/office/drawing/2014/main" id="{54DF33D2-AD55-4444-9D2F-A821409DB6A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71702" y="3540688"/>
            <a:ext cx="314384" cy="450617"/>
          </a:xfrm>
          <a:prstGeom prst="rect">
            <a:avLst/>
          </a:prstGeom>
        </p:spPr>
      </p:pic>
      <p:pic>
        <p:nvPicPr>
          <p:cNvPr id="45" name="Graphic 44">
            <a:extLst>
              <a:ext uri="{FF2B5EF4-FFF2-40B4-BE49-F238E27FC236}">
                <a16:creationId xmlns:a16="http://schemas.microsoft.com/office/drawing/2014/main" id="{D73AF353-50E0-1F42-B4ED-E7E8EE463CD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57002" y="3538516"/>
            <a:ext cx="314384" cy="450617"/>
          </a:xfrm>
          <a:prstGeom prst="rect">
            <a:avLst/>
          </a:prstGeom>
        </p:spPr>
      </p:pic>
      <p:pic>
        <p:nvPicPr>
          <p:cNvPr id="47" name="Graphic 46">
            <a:extLst>
              <a:ext uri="{FF2B5EF4-FFF2-40B4-BE49-F238E27FC236}">
                <a16:creationId xmlns:a16="http://schemas.microsoft.com/office/drawing/2014/main" id="{F55C1C16-D949-4244-B661-DEECF854E88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25506" y="3538516"/>
            <a:ext cx="314385" cy="450619"/>
          </a:xfrm>
          <a:prstGeom prst="rect">
            <a:avLst/>
          </a:prstGeom>
        </p:spPr>
      </p:pic>
      <p:pic>
        <p:nvPicPr>
          <p:cNvPr id="48" name="Graphic 47">
            <a:extLst>
              <a:ext uri="{FF2B5EF4-FFF2-40B4-BE49-F238E27FC236}">
                <a16:creationId xmlns:a16="http://schemas.microsoft.com/office/drawing/2014/main" id="{5376C3FC-EADE-2241-8450-596342CA7D7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84364" y="5041448"/>
            <a:ext cx="308900" cy="386125"/>
          </a:xfrm>
          <a:prstGeom prst="rect">
            <a:avLst/>
          </a:prstGeom>
        </p:spPr>
      </p:pic>
      <p:pic>
        <p:nvPicPr>
          <p:cNvPr id="49" name="Graphic 48">
            <a:extLst>
              <a:ext uri="{FF2B5EF4-FFF2-40B4-BE49-F238E27FC236}">
                <a16:creationId xmlns:a16="http://schemas.microsoft.com/office/drawing/2014/main" id="{B8966543-45AF-254B-A9AA-19C43CF369C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64180" y="5042525"/>
            <a:ext cx="314384" cy="450617"/>
          </a:xfrm>
          <a:prstGeom prst="rect">
            <a:avLst/>
          </a:prstGeom>
        </p:spPr>
      </p:pic>
      <p:pic>
        <p:nvPicPr>
          <p:cNvPr id="50" name="Graphic 49">
            <a:extLst>
              <a:ext uri="{FF2B5EF4-FFF2-40B4-BE49-F238E27FC236}">
                <a16:creationId xmlns:a16="http://schemas.microsoft.com/office/drawing/2014/main" id="{1CE4C9D7-092D-7F40-83EE-9A6016F643E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49480" y="5040353"/>
            <a:ext cx="314384" cy="450617"/>
          </a:xfrm>
          <a:prstGeom prst="rect">
            <a:avLst/>
          </a:prstGeom>
        </p:spPr>
      </p:pic>
      <p:pic>
        <p:nvPicPr>
          <p:cNvPr id="51" name="Graphic 50">
            <a:extLst>
              <a:ext uri="{FF2B5EF4-FFF2-40B4-BE49-F238E27FC236}">
                <a16:creationId xmlns:a16="http://schemas.microsoft.com/office/drawing/2014/main" id="{DD57640D-E493-EE41-85EB-010C0114E9D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17984" y="5040353"/>
            <a:ext cx="314385" cy="450619"/>
          </a:xfrm>
          <a:prstGeom prst="rect">
            <a:avLst/>
          </a:prstGeom>
        </p:spPr>
      </p:pic>
      <p:cxnSp>
        <p:nvCxnSpPr>
          <p:cNvPr id="31" name="Straight Arrow Connector 30">
            <a:extLst>
              <a:ext uri="{FF2B5EF4-FFF2-40B4-BE49-F238E27FC236}">
                <a16:creationId xmlns:a16="http://schemas.microsoft.com/office/drawing/2014/main" id="{17D401DC-80AA-B04E-9D05-9C852E50ACD2}"/>
              </a:ext>
            </a:extLst>
          </p:cNvPr>
          <p:cNvCxnSpPr>
            <a:cxnSpLocks/>
            <a:endCxn id="5" idx="3"/>
          </p:cNvCxnSpPr>
          <p:nvPr/>
        </p:nvCxnSpPr>
        <p:spPr>
          <a:xfrm flipH="1">
            <a:off x="2221363" y="2213841"/>
            <a:ext cx="789692" cy="0"/>
          </a:xfrm>
          <a:prstGeom prst="straightConnector1">
            <a:avLst/>
          </a:prstGeom>
          <a:ln w="38100" cap="rnd">
            <a:solidFill>
              <a:schemeClr val="accent2"/>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E019DA5-F828-D84C-90D3-152BB04CB745}"/>
              </a:ext>
            </a:extLst>
          </p:cNvPr>
          <p:cNvCxnSpPr>
            <a:cxnSpLocks/>
            <a:stCxn id="11" idx="1"/>
            <a:endCxn id="5" idx="3"/>
          </p:cNvCxnSpPr>
          <p:nvPr/>
        </p:nvCxnSpPr>
        <p:spPr>
          <a:xfrm flipH="1" flipV="1">
            <a:off x="2221363" y="2213841"/>
            <a:ext cx="789691" cy="1451842"/>
          </a:xfrm>
          <a:prstGeom prst="straightConnector1">
            <a:avLst/>
          </a:prstGeom>
          <a:ln w="38100" cap="rnd">
            <a:solidFill>
              <a:schemeClr val="accent2"/>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8D8B4A4-8F5E-AA40-805A-A08A68533F3D}"/>
              </a:ext>
            </a:extLst>
          </p:cNvPr>
          <p:cNvCxnSpPr>
            <a:cxnSpLocks/>
            <a:stCxn id="29" idx="1"/>
            <a:endCxn id="5" idx="3"/>
          </p:cNvCxnSpPr>
          <p:nvPr/>
        </p:nvCxnSpPr>
        <p:spPr>
          <a:xfrm flipH="1" flipV="1">
            <a:off x="2221363" y="2213841"/>
            <a:ext cx="789691" cy="2903684"/>
          </a:xfrm>
          <a:prstGeom prst="straightConnector1">
            <a:avLst/>
          </a:prstGeom>
          <a:ln w="38100" cap="rnd">
            <a:solidFill>
              <a:schemeClr val="accent2"/>
            </a:solidFill>
            <a:headEnd type="triangl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025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BC0771-72D6-A848-86E3-FC628CDED44E}"/>
              </a:ext>
            </a:extLst>
          </p:cNvPr>
          <p:cNvSpPr>
            <a:spLocks noGrp="1"/>
          </p:cNvSpPr>
          <p:nvPr>
            <p:ph sz="quarter" idx="10"/>
          </p:nvPr>
        </p:nvSpPr>
        <p:spPr/>
        <p:txBody>
          <a:bodyPr/>
          <a:lstStyle/>
          <a:p>
            <a:r>
              <a:rPr lang="en-US" dirty="0"/>
              <a:t>Planning your Data Collection Method</a:t>
            </a:r>
          </a:p>
          <a:p>
            <a:pPr lvl="1"/>
            <a:r>
              <a:rPr lang="en-US" dirty="0"/>
              <a:t>Hardware Requirements</a:t>
            </a:r>
          </a:p>
          <a:p>
            <a:pPr lvl="1"/>
            <a:r>
              <a:rPr lang="en-US" dirty="0"/>
              <a:t>Permissions</a:t>
            </a:r>
          </a:p>
          <a:p>
            <a:pPr lvl="1"/>
            <a:r>
              <a:rPr lang="en-US" dirty="0"/>
              <a:t>Scale</a:t>
            </a:r>
          </a:p>
          <a:p>
            <a:pPr lvl="1"/>
            <a:r>
              <a:rPr lang="en-US" dirty="0"/>
              <a:t>Cost Considerations</a:t>
            </a:r>
          </a:p>
          <a:p>
            <a:r>
              <a:rPr lang="en-US" dirty="0"/>
              <a:t>Multiple Account Data Collection</a:t>
            </a:r>
          </a:p>
          <a:p>
            <a:r>
              <a:rPr lang="en-US" dirty="0"/>
              <a:t>Project Trumpet Explained</a:t>
            </a:r>
          </a:p>
        </p:txBody>
      </p:sp>
      <p:sp>
        <p:nvSpPr>
          <p:cNvPr id="3" name="Title 2">
            <a:extLst>
              <a:ext uri="{FF2B5EF4-FFF2-40B4-BE49-F238E27FC236}">
                <a16:creationId xmlns:a16="http://schemas.microsoft.com/office/drawing/2014/main" id="{138E2346-8A62-0C4E-BC56-22065EABBD69}"/>
              </a:ext>
            </a:extLst>
          </p:cNvPr>
          <p:cNvSpPr>
            <a:spLocks noGrp="1"/>
          </p:cNvSpPr>
          <p:nvPr>
            <p:ph type="title"/>
          </p:nvPr>
        </p:nvSpPr>
        <p:spPr/>
        <p:txBody>
          <a:bodyPr/>
          <a:lstStyle/>
          <a:p>
            <a:r>
              <a:rPr lang="en-US" dirty="0"/>
              <a:t>Agenda</a:t>
            </a:r>
          </a:p>
        </p:txBody>
      </p:sp>
      <p:sp>
        <p:nvSpPr>
          <p:cNvPr id="4" name="Subtitle 3">
            <a:extLst>
              <a:ext uri="{FF2B5EF4-FFF2-40B4-BE49-F238E27FC236}">
                <a16:creationId xmlns:a16="http://schemas.microsoft.com/office/drawing/2014/main" id="{09F3E0F6-2972-3A44-953C-AEA8EFF880D0}"/>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242417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669EAC-C4FD-4846-AB83-ED06AC4730FF}"/>
              </a:ext>
            </a:extLst>
          </p:cNvPr>
          <p:cNvSpPr>
            <a:spLocks noGrp="1"/>
          </p:cNvSpPr>
          <p:nvPr>
            <p:ph type="title"/>
          </p:nvPr>
        </p:nvSpPr>
        <p:spPr/>
        <p:txBody>
          <a:bodyPr/>
          <a:lstStyle/>
          <a:p>
            <a:r>
              <a:rPr lang="en-US" dirty="0"/>
              <a:t>Multiple Accounts : Tight Federation (HF)</a:t>
            </a:r>
          </a:p>
        </p:txBody>
      </p:sp>
      <p:sp>
        <p:nvSpPr>
          <p:cNvPr id="4" name="Subtitle 3">
            <a:extLst>
              <a:ext uri="{FF2B5EF4-FFF2-40B4-BE49-F238E27FC236}">
                <a16:creationId xmlns:a16="http://schemas.microsoft.com/office/drawing/2014/main" id="{207840F7-1C6D-7943-A4E8-CE76B3497B71}"/>
              </a:ext>
            </a:extLst>
          </p:cNvPr>
          <p:cNvSpPr>
            <a:spLocks noGrp="1"/>
          </p:cNvSpPr>
          <p:nvPr>
            <p:ph type="subTitle" idx="12"/>
          </p:nvPr>
        </p:nvSpPr>
        <p:spPr/>
        <p:txBody>
          <a:bodyPr/>
          <a:lstStyle/>
          <a:p>
            <a:r>
              <a:rPr lang="en-US" dirty="0"/>
              <a:t>Detailed Setup</a:t>
            </a:r>
          </a:p>
        </p:txBody>
      </p:sp>
      <p:sp>
        <p:nvSpPr>
          <p:cNvPr id="27" name="TextBox 26">
            <a:extLst>
              <a:ext uri="{FF2B5EF4-FFF2-40B4-BE49-F238E27FC236}">
                <a16:creationId xmlns:a16="http://schemas.microsoft.com/office/drawing/2014/main" id="{E335BD3A-5033-1E4D-B05C-16CC91F040E0}"/>
              </a:ext>
            </a:extLst>
          </p:cNvPr>
          <p:cNvSpPr txBox="1"/>
          <p:nvPr/>
        </p:nvSpPr>
        <p:spPr>
          <a:xfrm>
            <a:off x="456063" y="2932721"/>
            <a:ext cx="5047590" cy="2215991"/>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dirty="0"/>
              <a:t>Master account pulls data from Sub Accounts</a:t>
            </a:r>
          </a:p>
          <a:p>
            <a:pPr marL="342900" indent="-342900">
              <a:buFont typeface="Arial" panose="020B0604020202020204" pitchFamily="34" charset="0"/>
              <a:buChar char="•"/>
            </a:pPr>
            <a:r>
              <a:rPr lang="en-US" dirty="0"/>
              <a:t>Heavy Forwarders (HF) configured with trusted IAM Role to pull data from sub accounts</a:t>
            </a:r>
          </a:p>
          <a:p>
            <a:pPr marL="342900" indent="-342900">
              <a:buFont typeface="Arial" panose="020B0604020202020204" pitchFamily="34" charset="0"/>
              <a:buChar char="•"/>
            </a:pPr>
            <a:r>
              <a:rPr lang="en-US" dirty="0"/>
              <a:t>Maintain HF’s for each sub account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cxnSp>
        <p:nvCxnSpPr>
          <p:cNvPr id="46" name="Straight Arrow Connector 45">
            <a:extLst>
              <a:ext uri="{FF2B5EF4-FFF2-40B4-BE49-F238E27FC236}">
                <a16:creationId xmlns:a16="http://schemas.microsoft.com/office/drawing/2014/main" id="{D798A6A4-7D4C-2647-9059-ED2956D70A86}"/>
              </a:ext>
            </a:extLst>
          </p:cNvPr>
          <p:cNvCxnSpPr>
            <a:cxnSpLocks/>
            <a:stCxn id="44" idx="1"/>
            <a:endCxn id="25" idx="3"/>
          </p:cNvCxnSpPr>
          <p:nvPr/>
        </p:nvCxnSpPr>
        <p:spPr>
          <a:xfrm flipH="1">
            <a:off x="2416433" y="2213841"/>
            <a:ext cx="7359134" cy="3188"/>
          </a:xfrm>
          <a:prstGeom prst="straightConnector1">
            <a:avLst/>
          </a:prstGeom>
          <a:ln w="38100" cap="rnd">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6BED949-723A-C14B-85B4-C37E38E91552}"/>
              </a:ext>
            </a:extLst>
          </p:cNvPr>
          <p:cNvSpPr txBox="1"/>
          <p:nvPr/>
        </p:nvSpPr>
        <p:spPr>
          <a:xfrm>
            <a:off x="6493275" y="2932721"/>
            <a:ext cx="5047591" cy="1107996"/>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dirty="0"/>
              <a:t>Configure AWS Services to collect data</a:t>
            </a:r>
          </a:p>
          <a:p>
            <a:pPr marL="342900" indent="-342900">
              <a:buFont typeface="Arial" panose="020B0604020202020204" pitchFamily="34" charset="0"/>
              <a:buChar char="•"/>
            </a:pPr>
            <a:r>
              <a:rPr lang="en-US" dirty="0"/>
              <a:t>Establish trust relationship with AWS Master Account</a:t>
            </a:r>
          </a:p>
          <a:p>
            <a:pPr marL="342900" indent="-342900">
              <a:buFont typeface="Arial" panose="020B0604020202020204" pitchFamily="34" charset="0"/>
              <a:buChar char="•"/>
            </a:pPr>
            <a:endParaRPr lang="en-US" dirty="0"/>
          </a:p>
        </p:txBody>
      </p:sp>
      <p:grpSp>
        <p:nvGrpSpPr>
          <p:cNvPr id="43" name="Group 42">
            <a:extLst>
              <a:ext uri="{FF2B5EF4-FFF2-40B4-BE49-F238E27FC236}">
                <a16:creationId xmlns:a16="http://schemas.microsoft.com/office/drawing/2014/main" id="{0E15BEDA-B1CA-8D40-BD5F-267072BC0646}"/>
              </a:ext>
            </a:extLst>
          </p:cNvPr>
          <p:cNvGrpSpPr/>
          <p:nvPr/>
        </p:nvGrpSpPr>
        <p:grpSpPr>
          <a:xfrm>
            <a:off x="9775567" y="1663700"/>
            <a:ext cx="1765300" cy="1100282"/>
            <a:chOff x="3011054" y="1663700"/>
            <a:chExt cx="1765300" cy="1100282"/>
          </a:xfrm>
        </p:grpSpPr>
        <p:sp>
          <p:nvSpPr>
            <p:cNvPr id="44" name="Rectangle 43">
              <a:extLst>
                <a:ext uri="{FF2B5EF4-FFF2-40B4-BE49-F238E27FC236}">
                  <a16:creationId xmlns:a16="http://schemas.microsoft.com/office/drawing/2014/main" id="{8F7A3938-C405-9D43-9186-D971D4BEF9CA}"/>
                </a:ext>
              </a:extLst>
            </p:cNvPr>
            <p:cNvSpPr/>
            <p:nvPr/>
          </p:nvSpPr>
          <p:spPr>
            <a:xfrm>
              <a:off x="3011054" y="1663700"/>
              <a:ext cx="1765300" cy="110028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a:t>
              </a:r>
              <a:r>
                <a:rPr lang="en-US" sz="1200" dirty="0" err="1">
                  <a:solidFill>
                    <a:srgbClr val="AAB7B8"/>
                  </a:solidFill>
                </a:rPr>
                <a:t>SubAccount</a:t>
              </a:r>
              <a:endParaRPr lang="en-US" sz="1200" dirty="0">
                <a:solidFill>
                  <a:srgbClr val="AAB7B8"/>
                </a:solidFill>
              </a:endParaRPr>
            </a:p>
          </p:txBody>
        </p:sp>
        <p:pic>
          <p:nvPicPr>
            <p:cNvPr id="45" name="Graphic 44">
              <a:extLst>
                <a:ext uri="{FF2B5EF4-FFF2-40B4-BE49-F238E27FC236}">
                  <a16:creationId xmlns:a16="http://schemas.microsoft.com/office/drawing/2014/main" id="{7C5EEFA4-61DD-D64D-8CA8-35AB022069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11054" y="1663700"/>
              <a:ext cx="342900" cy="342900"/>
            </a:xfrm>
            <a:prstGeom prst="rect">
              <a:avLst/>
            </a:prstGeom>
          </p:spPr>
        </p:pic>
        <p:pic>
          <p:nvPicPr>
            <p:cNvPr id="47" name="Graphic 46">
              <a:extLst>
                <a:ext uri="{FF2B5EF4-FFF2-40B4-BE49-F238E27FC236}">
                  <a16:creationId xmlns:a16="http://schemas.microsoft.com/office/drawing/2014/main" id="{1037D0EC-AC3F-8440-9D0D-18FEC95E3E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99504" y="2126997"/>
              <a:ext cx="308900" cy="386125"/>
            </a:xfrm>
            <a:prstGeom prst="rect">
              <a:avLst/>
            </a:prstGeom>
          </p:spPr>
        </p:pic>
        <p:pic>
          <p:nvPicPr>
            <p:cNvPr id="48" name="Graphic 47">
              <a:extLst>
                <a:ext uri="{FF2B5EF4-FFF2-40B4-BE49-F238E27FC236}">
                  <a16:creationId xmlns:a16="http://schemas.microsoft.com/office/drawing/2014/main" id="{B093989F-6F8E-DF47-BE66-9B71681B239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79320" y="2128074"/>
              <a:ext cx="314384" cy="450617"/>
            </a:xfrm>
            <a:prstGeom prst="rect">
              <a:avLst/>
            </a:prstGeom>
          </p:spPr>
        </p:pic>
        <p:pic>
          <p:nvPicPr>
            <p:cNvPr id="49" name="Graphic 48">
              <a:extLst>
                <a:ext uri="{FF2B5EF4-FFF2-40B4-BE49-F238E27FC236}">
                  <a16:creationId xmlns:a16="http://schemas.microsoft.com/office/drawing/2014/main" id="{015A7F41-3161-E84D-97F2-B4DA91C1118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964620" y="2125902"/>
              <a:ext cx="314384" cy="450617"/>
            </a:xfrm>
            <a:prstGeom prst="rect">
              <a:avLst/>
            </a:prstGeom>
          </p:spPr>
        </p:pic>
        <p:pic>
          <p:nvPicPr>
            <p:cNvPr id="51" name="Graphic 50">
              <a:extLst>
                <a:ext uri="{FF2B5EF4-FFF2-40B4-BE49-F238E27FC236}">
                  <a16:creationId xmlns:a16="http://schemas.microsoft.com/office/drawing/2014/main" id="{7CF8A2FE-8A99-834F-A44C-6466AF50A3D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333124" y="2125902"/>
              <a:ext cx="314385" cy="450619"/>
            </a:xfrm>
            <a:prstGeom prst="rect">
              <a:avLst/>
            </a:prstGeom>
          </p:spPr>
        </p:pic>
      </p:grpSp>
      <p:grpSp>
        <p:nvGrpSpPr>
          <p:cNvPr id="7" name="Group 6">
            <a:extLst>
              <a:ext uri="{FF2B5EF4-FFF2-40B4-BE49-F238E27FC236}">
                <a16:creationId xmlns:a16="http://schemas.microsoft.com/office/drawing/2014/main" id="{057DE40D-D7A5-7449-9F37-B314284BE514}"/>
              </a:ext>
            </a:extLst>
          </p:cNvPr>
          <p:cNvGrpSpPr/>
          <p:nvPr/>
        </p:nvGrpSpPr>
        <p:grpSpPr>
          <a:xfrm>
            <a:off x="651133" y="1666888"/>
            <a:ext cx="1765300" cy="1100282"/>
            <a:chOff x="456063" y="1663700"/>
            <a:chExt cx="1765300" cy="1100282"/>
          </a:xfrm>
        </p:grpSpPr>
        <p:sp>
          <p:nvSpPr>
            <p:cNvPr id="25" name="Rectangle 24">
              <a:extLst>
                <a:ext uri="{FF2B5EF4-FFF2-40B4-BE49-F238E27FC236}">
                  <a16:creationId xmlns:a16="http://schemas.microsoft.com/office/drawing/2014/main" id="{9C5ABBD7-4506-0E4F-B5D9-5BA3A20C1C56}"/>
                </a:ext>
              </a:extLst>
            </p:cNvPr>
            <p:cNvSpPr/>
            <p:nvPr/>
          </p:nvSpPr>
          <p:spPr>
            <a:xfrm>
              <a:off x="456063" y="1663700"/>
              <a:ext cx="1765300" cy="110028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Master</a:t>
              </a:r>
            </a:p>
          </p:txBody>
        </p:sp>
        <p:pic>
          <p:nvPicPr>
            <p:cNvPr id="26" name="Graphic 25">
              <a:extLst>
                <a:ext uri="{FF2B5EF4-FFF2-40B4-BE49-F238E27FC236}">
                  <a16:creationId xmlns:a16="http://schemas.microsoft.com/office/drawing/2014/main" id="{890F66B2-C056-3243-89B2-4A9F916B18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6063" y="1663700"/>
              <a:ext cx="342900" cy="342900"/>
            </a:xfrm>
            <a:prstGeom prst="rect">
              <a:avLst/>
            </a:prstGeom>
          </p:spPr>
        </p:pic>
        <p:grpSp>
          <p:nvGrpSpPr>
            <p:cNvPr id="28" name="Group 27">
              <a:extLst>
                <a:ext uri="{FF2B5EF4-FFF2-40B4-BE49-F238E27FC236}">
                  <a16:creationId xmlns:a16="http://schemas.microsoft.com/office/drawing/2014/main" id="{845E2420-11C7-484C-A6B4-DC55B7B4C3BA}"/>
                </a:ext>
              </a:extLst>
            </p:cNvPr>
            <p:cNvGrpSpPr/>
            <p:nvPr/>
          </p:nvGrpSpPr>
          <p:grpSpPr>
            <a:xfrm>
              <a:off x="602095" y="2125902"/>
              <a:ext cx="1432893" cy="284241"/>
              <a:chOff x="602095" y="2125902"/>
              <a:chExt cx="1432893" cy="284241"/>
            </a:xfrm>
          </p:grpSpPr>
          <p:sp>
            <p:nvSpPr>
              <p:cNvPr id="29" name="Freeform 220">
                <a:extLst>
                  <a:ext uri="{FF2B5EF4-FFF2-40B4-BE49-F238E27FC236}">
                    <a16:creationId xmlns:a16="http://schemas.microsoft.com/office/drawing/2014/main" id="{CA26198B-53BB-D84C-9A91-E4E916239E15}"/>
                  </a:ext>
                </a:extLst>
              </p:cNvPr>
              <p:cNvSpPr>
                <a:spLocks noEditPoints="1"/>
              </p:cNvSpPr>
              <p:nvPr/>
            </p:nvSpPr>
            <p:spPr bwMode="auto">
              <a:xfrm>
                <a:off x="602095" y="2125904"/>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0" name="Freeform 220">
                <a:extLst>
                  <a:ext uri="{FF2B5EF4-FFF2-40B4-BE49-F238E27FC236}">
                    <a16:creationId xmlns:a16="http://schemas.microsoft.com/office/drawing/2014/main" id="{9629A828-349E-ED4C-A780-0D5DAE0444E9}"/>
                  </a:ext>
                </a:extLst>
              </p:cNvPr>
              <p:cNvSpPr>
                <a:spLocks noEditPoints="1"/>
              </p:cNvSpPr>
              <p:nvPr/>
            </p:nvSpPr>
            <p:spPr bwMode="auto">
              <a:xfrm>
                <a:off x="1129880" y="2125903"/>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1" name="Freeform 220">
                <a:extLst>
                  <a:ext uri="{FF2B5EF4-FFF2-40B4-BE49-F238E27FC236}">
                    <a16:creationId xmlns:a16="http://schemas.microsoft.com/office/drawing/2014/main" id="{F1F7D291-30D0-4149-A638-27612D76FAC8}"/>
                  </a:ext>
                </a:extLst>
              </p:cNvPr>
              <p:cNvSpPr>
                <a:spLocks noEditPoints="1"/>
              </p:cNvSpPr>
              <p:nvPr/>
            </p:nvSpPr>
            <p:spPr bwMode="auto">
              <a:xfrm>
                <a:off x="1668159" y="2125902"/>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grpSp>
      </p:grpSp>
      <p:sp>
        <p:nvSpPr>
          <p:cNvPr id="50" name="TextBox 49">
            <a:extLst>
              <a:ext uri="{FF2B5EF4-FFF2-40B4-BE49-F238E27FC236}">
                <a16:creationId xmlns:a16="http://schemas.microsoft.com/office/drawing/2014/main" id="{8091C58D-FE93-C944-8E7B-F10C21EB05BC}"/>
              </a:ext>
            </a:extLst>
          </p:cNvPr>
          <p:cNvSpPr txBox="1"/>
          <p:nvPr/>
        </p:nvSpPr>
        <p:spPr>
          <a:xfrm>
            <a:off x="4715315" y="2270455"/>
            <a:ext cx="1878719" cy="492443"/>
          </a:xfrm>
          <a:prstGeom prst="rect">
            <a:avLst/>
          </a:prstGeom>
          <a:noFill/>
        </p:spPr>
        <p:txBody>
          <a:bodyPr wrap="none" lIns="0" tIns="0" rIns="0" bIns="0" rtlCol="0">
            <a:spAutoFit/>
          </a:bodyPr>
          <a:lstStyle/>
          <a:p>
            <a:r>
              <a:rPr lang="en-US" sz="1600" dirty="0"/>
              <a:t>HF:TCP:9997(SSL)</a:t>
            </a:r>
          </a:p>
          <a:p>
            <a:r>
              <a:rPr lang="en-US" sz="1600" dirty="0"/>
              <a:t>HEC:TCP:443 (SSL)</a:t>
            </a:r>
          </a:p>
        </p:txBody>
      </p:sp>
    </p:spTree>
    <p:extLst>
      <p:ext uri="{BB962C8B-B14F-4D97-AF65-F5344CB8AC3E}">
        <p14:creationId xmlns:p14="http://schemas.microsoft.com/office/powerpoint/2010/main" val="1798094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669EAC-C4FD-4846-AB83-ED06AC4730FF}"/>
              </a:ext>
            </a:extLst>
          </p:cNvPr>
          <p:cNvSpPr>
            <a:spLocks noGrp="1"/>
          </p:cNvSpPr>
          <p:nvPr>
            <p:ph type="title"/>
          </p:nvPr>
        </p:nvSpPr>
        <p:spPr/>
        <p:txBody>
          <a:bodyPr/>
          <a:lstStyle/>
          <a:p>
            <a:r>
              <a:rPr lang="en-US" dirty="0"/>
              <a:t>Multiple Accounts : Alliance </a:t>
            </a:r>
          </a:p>
        </p:txBody>
      </p:sp>
      <p:sp>
        <p:nvSpPr>
          <p:cNvPr id="4" name="Subtitle 3">
            <a:extLst>
              <a:ext uri="{FF2B5EF4-FFF2-40B4-BE49-F238E27FC236}">
                <a16:creationId xmlns:a16="http://schemas.microsoft.com/office/drawing/2014/main" id="{207840F7-1C6D-7943-A4E8-CE76B3497B71}"/>
              </a:ext>
            </a:extLst>
          </p:cNvPr>
          <p:cNvSpPr>
            <a:spLocks noGrp="1"/>
          </p:cNvSpPr>
          <p:nvPr>
            <p:ph type="subTitle" idx="12"/>
          </p:nvPr>
        </p:nvSpPr>
        <p:spPr/>
        <p:txBody>
          <a:bodyPr/>
          <a:lstStyle/>
          <a:p>
            <a:r>
              <a:rPr lang="en-US" dirty="0"/>
              <a:t>Multiple Accounts within the same AWS Region</a:t>
            </a:r>
          </a:p>
        </p:txBody>
      </p:sp>
      <p:sp>
        <p:nvSpPr>
          <p:cNvPr id="7" name="Rectangle 6">
            <a:extLst>
              <a:ext uri="{FF2B5EF4-FFF2-40B4-BE49-F238E27FC236}">
                <a16:creationId xmlns:a16="http://schemas.microsoft.com/office/drawing/2014/main" id="{90647F50-E5DD-9B4F-9B1A-81F419FF4E6B}"/>
              </a:ext>
            </a:extLst>
          </p:cNvPr>
          <p:cNvSpPr/>
          <p:nvPr/>
        </p:nvSpPr>
        <p:spPr>
          <a:xfrm>
            <a:off x="3011054" y="1663700"/>
            <a:ext cx="1765300" cy="110028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a:t>
            </a:r>
            <a:r>
              <a:rPr lang="en-US" sz="1200" dirty="0" err="1">
                <a:solidFill>
                  <a:srgbClr val="AAB7B8"/>
                </a:solidFill>
              </a:rPr>
              <a:t>SubAccount</a:t>
            </a:r>
            <a:endParaRPr lang="en-US" sz="1200" dirty="0">
              <a:solidFill>
                <a:srgbClr val="AAB7B8"/>
              </a:solidFill>
            </a:endParaRPr>
          </a:p>
        </p:txBody>
      </p:sp>
      <p:pic>
        <p:nvPicPr>
          <p:cNvPr id="8" name="Graphic 7">
            <a:extLst>
              <a:ext uri="{FF2B5EF4-FFF2-40B4-BE49-F238E27FC236}">
                <a16:creationId xmlns:a16="http://schemas.microsoft.com/office/drawing/2014/main" id="{288BD800-D4C7-BE48-9769-27060A1ED4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11054" y="1663700"/>
            <a:ext cx="342900" cy="342900"/>
          </a:xfrm>
          <a:prstGeom prst="rect">
            <a:avLst/>
          </a:prstGeom>
        </p:spPr>
      </p:pic>
      <p:sp>
        <p:nvSpPr>
          <p:cNvPr id="11" name="Rectangle 10">
            <a:extLst>
              <a:ext uri="{FF2B5EF4-FFF2-40B4-BE49-F238E27FC236}">
                <a16:creationId xmlns:a16="http://schemas.microsoft.com/office/drawing/2014/main" id="{A3BAF421-AFBD-BA4A-AC31-53E4DE64D448}"/>
              </a:ext>
            </a:extLst>
          </p:cNvPr>
          <p:cNvSpPr/>
          <p:nvPr/>
        </p:nvSpPr>
        <p:spPr>
          <a:xfrm>
            <a:off x="3011054" y="3115542"/>
            <a:ext cx="1765300" cy="110028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a:t>
            </a:r>
            <a:r>
              <a:rPr lang="en-US" sz="1200" dirty="0" err="1">
                <a:solidFill>
                  <a:srgbClr val="AAB7B8"/>
                </a:solidFill>
              </a:rPr>
              <a:t>SubAccount</a:t>
            </a:r>
            <a:endParaRPr lang="en-US" sz="1200" dirty="0">
              <a:solidFill>
                <a:srgbClr val="AAB7B8"/>
              </a:solidFill>
            </a:endParaRPr>
          </a:p>
        </p:txBody>
      </p:sp>
      <p:pic>
        <p:nvPicPr>
          <p:cNvPr id="12" name="Graphic 11">
            <a:extLst>
              <a:ext uri="{FF2B5EF4-FFF2-40B4-BE49-F238E27FC236}">
                <a16:creationId xmlns:a16="http://schemas.microsoft.com/office/drawing/2014/main" id="{D14FE44A-6069-F446-BB51-9F53FE36BE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11054" y="3115542"/>
            <a:ext cx="342900" cy="342900"/>
          </a:xfrm>
          <a:prstGeom prst="rect">
            <a:avLst/>
          </a:prstGeom>
        </p:spPr>
      </p:pic>
      <p:sp>
        <p:nvSpPr>
          <p:cNvPr id="5" name="Rectangle 4">
            <a:extLst>
              <a:ext uri="{FF2B5EF4-FFF2-40B4-BE49-F238E27FC236}">
                <a16:creationId xmlns:a16="http://schemas.microsoft.com/office/drawing/2014/main" id="{8D4C1B49-003C-F04D-90EB-D7C1C3E30C6A}"/>
              </a:ext>
            </a:extLst>
          </p:cNvPr>
          <p:cNvSpPr/>
          <p:nvPr/>
        </p:nvSpPr>
        <p:spPr>
          <a:xfrm>
            <a:off x="456063" y="1663700"/>
            <a:ext cx="1765300" cy="145184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Master</a:t>
            </a:r>
          </a:p>
        </p:txBody>
      </p:sp>
      <p:pic>
        <p:nvPicPr>
          <p:cNvPr id="6" name="Graphic 5">
            <a:extLst>
              <a:ext uri="{FF2B5EF4-FFF2-40B4-BE49-F238E27FC236}">
                <a16:creationId xmlns:a16="http://schemas.microsoft.com/office/drawing/2014/main" id="{3B378335-B0B0-A14A-8F94-F5FEE186E4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6063" y="1663700"/>
            <a:ext cx="342900" cy="342900"/>
          </a:xfrm>
          <a:prstGeom prst="rect">
            <a:avLst/>
          </a:prstGeom>
        </p:spPr>
      </p:pic>
      <p:sp>
        <p:nvSpPr>
          <p:cNvPr id="21" name="Freeform 220">
            <a:extLst>
              <a:ext uri="{FF2B5EF4-FFF2-40B4-BE49-F238E27FC236}">
                <a16:creationId xmlns:a16="http://schemas.microsoft.com/office/drawing/2014/main" id="{D9E11F2C-F35C-EE45-B58D-A87B19ADF1B6}"/>
              </a:ext>
            </a:extLst>
          </p:cNvPr>
          <p:cNvSpPr>
            <a:spLocks noEditPoints="1"/>
          </p:cNvSpPr>
          <p:nvPr/>
        </p:nvSpPr>
        <p:spPr bwMode="auto">
          <a:xfrm>
            <a:off x="602095" y="2125904"/>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2" name="Freeform 220">
            <a:extLst>
              <a:ext uri="{FF2B5EF4-FFF2-40B4-BE49-F238E27FC236}">
                <a16:creationId xmlns:a16="http://schemas.microsoft.com/office/drawing/2014/main" id="{056E54C6-BE21-4F4C-A8E7-7378676743B3}"/>
              </a:ext>
            </a:extLst>
          </p:cNvPr>
          <p:cNvSpPr>
            <a:spLocks noEditPoints="1"/>
          </p:cNvSpPr>
          <p:nvPr/>
        </p:nvSpPr>
        <p:spPr bwMode="auto">
          <a:xfrm>
            <a:off x="1129880" y="2125903"/>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3" name="Freeform 220">
            <a:extLst>
              <a:ext uri="{FF2B5EF4-FFF2-40B4-BE49-F238E27FC236}">
                <a16:creationId xmlns:a16="http://schemas.microsoft.com/office/drawing/2014/main" id="{967F60E6-C254-384A-B51D-E5725955D07E}"/>
              </a:ext>
            </a:extLst>
          </p:cNvPr>
          <p:cNvSpPr>
            <a:spLocks noEditPoints="1"/>
          </p:cNvSpPr>
          <p:nvPr/>
        </p:nvSpPr>
        <p:spPr bwMode="auto">
          <a:xfrm>
            <a:off x="1668159" y="2125902"/>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7" name="TextBox 26">
            <a:extLst>
              <a:ext uri="{FF2B5EF4-FFF2-40B4-BE49-F238E27FC236}">
                <a16:creationId xmlns:a16="http://schemas.microsoft.com/office/drawing/2014/main" id="{E335BD3A-5033-1E4D-B05C-16CC91F040E0}"/>
              </a:ext>
            </a:extLst>
          </p:cNvPr>
          <p:cNvSpPr txBox="1"/>
          <p:nvPr/>
        </p:nvSpPr>
        <p:spPr>
          <a:xfrm>
            <a:off x="6354024" y="1612729"/>
            <a:ext cx="4499263" cy="4062651"/>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t>Setup Central Splunk Indexers in Master Account</a:t>
            </a:r>
          </a:p>
          <a:p>
            <a:pPr marL="342900" indent="-342900">
              <a:buFont typeface="Arial" panose="020B0604020202020204" pitchFamily="34" charset="0"/>
              <a:buChar char="•"/>
            </a:pPr>
            <a:r>
              <a:rPr lang="en-US" sz="2400" dirty="0"/>
              <a:t>Sub Accounts configured to send all data through Kinesis Firehose into Master Account</a:t>
            </a:r>
          </a:p>
          <a:p>
            <a:pPr marL="342900" indent="-342900">
              <a:buFont typeface="Arial" panose="020B0604020202020204" pitchFamily="34" charset="0"/>
              <a:buChar char="•"/>
            </a:pPr>
            <a:r>
              <a:rPr lang="en-US" sz="2400" dirty="0"/>
              <a:t>Data is sent via Http Event Collector (HEC) TCP:443 and load balanced within the master account</a:t>
            </a:r>
          </a:p>
          <a:p>
            <a:pPr marL="342900" indent="-342900">
              <a:buFont typeface="Arial" panose="020B0604020202020204" pitchFamily="34" charset="0"/>
              <a:buChar char="•"/>
            </a:pPr>
            <a:r>
              <a:rPr lang="en-US" sz="2400" dirty="0"/>
              <a:t>Configurations deployed by Master Account Admins</a:t>
            </a:r>
          </a:p>
        </p:txBody>
      </p:sp>
      <p:sp>
        <p:nvSpPr>
          <p:cNvPr id="29" name="Rectangle 28">
            <a:extLst>
              <a:ext uri="{FF2B5EF4-FFF2-40B4-BE49-F238E27FC236}">
                <a16:creationId xmlns:a16="http://schemas.microsoft.com/office/drawing/2014/main" id="{CCE724A0-4A34-5844-BF0D-2B43DD99E677}"/>
              </a:ext>
            </a:extLst>
          </p:cNvPr>
          <p:cNvSpPr/>
          <p:nvPr/>
        </p:nvSpPr>
        <p:spPr>
          <a:xfrm>
            <a:off x="3011054" y="4567384"/>
            <a:ext cx="1765300" cy="110028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a:t>
            </a:r>
            <a:r>
              <a:rPr lang="en-US" sz="1200" dirty="0" err="1">
                <a:solidFill>
                  <a:srgbClr val="AAB7B8"/>
                </a:solidFill>
              </a:rPr>
              <a:t>SubAccount</a:t>
            </a:r>
            <a:endParaRPr lang="en-US" sz="1200" dirty="0">
              <a:solidFill>
                <a:srgbClr val="AAB7B8"/>
              </a:solidFill>
            </a:endParaRPr>
          </a:p>
        </p:txBody>
      </p:sp>
      <p:pic>
        <p:nvPicPr>
          <p:cNvPr id="30" name="Graphic 29">
            <a:extLst>
              <a:ext uri="{FF2B5EF4-FFF2-40B4-BE49-F238E27FC236}">
                <a16:creationId xmlns:a16="http://schemas.microsoft.com/office/drawing/2014/main" id="{0A433973-EC99-444F-8541-B1A57755C9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11054" y="4567384"/>
            <a:ext cx="342900" cy="342900"/>
          </a:xfrm>
          <a:prstGeom prst="rect">
            <a:avLst/>
          </a:prstGeom>
        </p:spPr>
      </p:pic>
      <p:pic>
        <p:nvPicPr>
          <p:cNvPr id="35" name="Graphic 34">
            <a:extLst>
              <a:ext uri="{FF2B5EF4-FFF2-40B4-BE49-F238E27FC236}">
                <a16:creationId xmlns:a16="http://schemas.microsoft.com/office/drawing/2014/main" id="{D3C54F67-BF89-9E45-9958-3F00DFE80F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5873" y="1284673"/>
            <a:ext cx="342900" cy="342900"/>
          </a:xfrm>
          <a:prstGeom prst="rect">
            <a:avLst/>
          </a:prstGeom>
        </p:spPr>
      </p:pic>
      <p:sp>
        <p:nvSpPr>
          <p:cNvPr id="36" name="Rectangle 35">
            <a:extLst>
              <a:ext uri="{FF2B5EF4-FFF2-40B4-BE49-F238E27FC236}">
                <a16:creationId xmlns:a16="http://schemas.microsoft.com/office/drawing/2014/main" id="{6544A909-82DF-A348-ADBD-D3FF6355863D}"/>
              </a:ext>
            </a:extLst>
          </p:cNvPr>
          <p:cNvSpPr/>
          <p:nvPr/>
        </p:nvSpPr>
        <p:spPr>
          <a:xfrm>
            <a:off x="175872" y="1284673"/>
            <a:ext cx="4915673" cy="469332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879196"/>
                </a:solidFill>
              </a:rPr>
              <a:t>Region</a:t>
            </a:r>
          </a:p>
        </p:txBody>
      </p:sp>
      <p:pic>
        <p:nvPicPr>
          <p:cNvPr id="31" name="Graphic 30">
            <a:extLst>
              <a:ext uri="{FF2B5EF4-FFF2-40B4-BE49-F238E27FC236}">
                <a16:creationId xmlns:a16="http://schemas.microsoft.com/office/drawing/2014/main" id="{7F1E3C0E-EF28-AF49-B552-A69AD9A2A1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97467" y="2058154"/>
            <a:ext cx="414666" cy="670376"/>
          </a:xfrm>
          <a:prstGeom prst="rect">
            <a:avLst/>
          </a:prstGeom>
        </p:spPr>
      </p:pic>
      <p:pic>
        <p:nvPicPr>
          <p:cNvPr id="32" name="Graphic 31">
            <a:extLst>
              <a:ext uri="{FF2B5EF4-FFF2-40B4-BE49-F238E27FC236}">
                <a16:creationId xmlns:a16="http://schemas.microsoft.com/office/drawing/2014/main" id="{0739BC62-36F3-A64F-B91C-F0E74231D4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97467" y="3492586"/>
            <a:ext cx="414666" cy="670376"/>
          </a:xfrm>
          <a:prstGeom prst="rect">
            <a:avLst/>
          </a:prstGeom>
        </p:spPr>
      </p:pic>
      <p:pic>
        <p:nvPicPr>
          <p:cNvPr id="33" name="Graphic 32">
            <a:extLst>
              <a:ext uri="{FF2B5EF4-FFF2-40B4-BE49-F238E27FC236}">
                <a16:creationId xmlns:a16="http://schemas.microsoft.com/office/drawing/2014/main" id="{CBBBD461-DACE-FB47-91DC-C594F25C0D0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97467" y="4953787"/>
            <a:ext cx="414666" cy="670376"/>
          </a:xfrm>
          <a:prstGeom prst="rect">
            <a:avLst/>
          </a:prstGeom>
        </p:spPr>
      </p:pic>
      <p:pic>
        <p:nvPicPr>
          <p:cNvPr id="53" name="Graphic 52">
            <a:extLst>
              <a:ext uri="{FF2B5EF4-FFF2-40B4-BE49-F238E27FC236}">
                <a16:creationId xmlns:a16="http://schemas.microsoft.com/office/drawing/2014/main" id="{73309F15-D8C9-DE43-92F3-75DE98586E1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14956" y="2561630"/>
            <a:ext cx="360317" cy="516454"/>
          </a:xfrm>
          <a:prstGeom prst="rect">
            <a:avLst/>
          </a:prstGeom>
        </p:spPr>
      </p:pic>
      <p:cxnSp>
        <p:nvCxnSpPr>
          <p:cNvPr id="24" name="Straight Arrow Connector 23">
            <a:extLst>
              <a:ext uri="{FF2B5EF4-FFF2-40B4-BE49-F238E27FC236}">
                <a16:creationId xmlns:a16="http://schemas.microsoft.com/office/drawing/2014/main" id="{4733A84F-C701-C044-B555-BB22791BB4E3}"/>
              </a:ext>
            </a:extLst>
          </p:cNvPr>
          <p:cNvCxnSpPr>
            <a:cxnSpLocks/>
            <a:endCxn id="53" idx="3"/>
          </p:cNvCxnSpPr>
          <p:nvPr/>
        </p:nvCxnSpPr>
        <p:spPr>
          <a:xfrm flipH="1">
            <a:off x="1475273" y="2176383"/>
            <a:ext cx="1520858" cy="643474"/>
          </a:xfrm>
          <a:prstGeom prst="straightConnector1">
            <a:avLst/>
          </a:prstGeom>
          <a:ln w="3810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2E2F91F-A399-3C41-81F9-8EEDCB1D50A3}"/>
              </a:ext>
            </a:extLst>
          </p:cNvPr>
          <p:cNvCxnSpPr>
            <a:cxnSpLocks/>
            <a:stCxn id="11" idx="1"/>
            <a:endCxn id="53" idx="3"/>
          </p:cNvCxnSpPr>
          <p:nvPr/>
        </p:nvCxnSpPr>
        <p:spPr>
          <a:xfrm flipH="1" flipV="1">
            <a:off x="1475273" y="2819857"/>
            <a:ext cx="1535781" cy="845826"/>
          </a:xfrm>
          <a:prstGeom prst="straightConnector1">
            <a:avLst/>
          </a:prstGeom>
          <a:ln w="3810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9278E2-BBBA-AF45-912A-FD8D6053AFE6}"/>
              </a:ext>
            </a:extLst>
          </p:cNvPr>
          <p:cNvCxnSpPr>
            <a:cxnSpLocks/>
            <a:stCxn id="29" idx="1"/>
            <a:endCxn id="53" idx="3"/>
          </p:cNvCxnSpPr>
          <p:nvPr/>
        </p:nvCxnSpPr>
        <p:spPr>
          <a:xfrm flipH="1" flipV="1">
            <a:off x="1475273" y="2819857"/>
            <a:ext cx="1535781" cy="2297668"/>
          </a:xfrm>
          <a:prstGeom prst="straightConnector1">
            <a:avLst/>
          </a:prstGeom>
          <a:ln w="3810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8" name="Freeform 220">
            <a:extLst>
              <a:ext uri="{FF2B5EF4-FFF2-40B4-BE49-F238E27FC236}">
                <a16:creationId xmlns:a16="http://schemas.microsoft.com/office/drawing/2014/main" id="{2F359166-2370-5C41-B27F-C31BA95D2E31}"/>
              </a:ext>
            </a:extLst>
          </p:cNvPr>
          <p:cNvSpPr>
            <a:spLocks noEditPoints="1"/>
          </p:cNvSpPr>
          <p:nvPr/>
        </p:nvSpPr>
        <p:spPr bwMode="auto">
          <a:xfrm>
            <a:off x="4070460" y="2196111"/>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 name="Freeform 220">
            <a:extLst>
              <a:ext uri="{FF2B5EF4-FFF2-40B4-BE49-F238E27FC236}">
                <a16:creationId xmlns:a16="http://schemas.microsoft.com/office/drawing/2014/main" id="{8EC80C05-63C9-3A41-91F0-7577EEFE0240}"/>
              </a:ext>
            </a:extLst>
          </p:cNvPr>
          <p:cNvSpPr>
            <a:spLocks noEditPoints="1"/>
          </p:cNvSpPr>
          <p:nvPr/>
        </p:nvSpPr>
        <p:spPr bwMode="auto">
          <a:xfrm>
            <a:off x="4070460" y="3489215"/>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8" name="Freeform 220">
            <a:extLst>
              <a:ext uri="{FF2B5EF4-FFF2-40B4-BE49-F238E27FC236}">
                <a16:creationId xmlns:a16="http://schemas.microsoft.com/office/drawing/2014/main" id="{8E01BFF0-CC3A-A948-BCB5-FB31FF336CCD}"/>
              </a:ext>
            </a:extLst>
          </p:cNvPr>
          <p:cNvSpPr>
            <a:spLocks noEditPoints="1"/>
          </p:cNvSpPr>
          <p:nvPr/>
        </p:nvSpPr>
        <p:spPr bwMode="auto">
          <a:xfrm>
            <a:off x="4070460" y="4951891"/>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Tree>
    <p:extLst>
      <p:ext uri="{BB962C8B-B14F-4D97-AF65-F5344CB8AC3E}">
        <p14:creationId xmlns:p14="http://schemas.microsoft.com/office/powerpoint/2010/main" val="383149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669EAC-C4FD-4846-AB83-ED06AC4730FF}"/>
              </a:ext>
            </a:extLst>
          </p:cNvPr>
          <p:cNvSpPr>
            <a:spLocks noGrp="1"/>
          </p:cNvSpPr>
          <p:nvPr>
            <p:ph type="title"/>
          </p:nvPr>
        </p:nvSpPr>
        <p:spPr/>
        <p:txBody>
          <a:bodyPr/>
          <a:lstStyle/>
          <a:p>
            <a:r>
              <a:rPr lang="en-US" dirty="0"/>
              <a:t>Multiple Accounts : Alliance </a:t>
            </a:r>
          </a:p>
        </p:txBody>
      </p:sp>
      <p:sp>
        <p:nvSpPr>
          <p:cNvPr id="4" name="Subtitle 3">
            <a:extLst>
              <a:ext uri="{FF2B5EF4-FFF2-40B4-BE49-F238E27FC236}">
                <a16:creationId xmlns:a16="http://schemas.microsoft.com/office/drawing/2014/main" id="{207840F7-1C6D-7943-A4E8-CE76B3497B71}"/>
              </a:ext>
            </a:extLst>
          </p:cNvPr>
          <p:cNvSpPr>
            <a:spLocks noGrp="1"/>
          </p:cNvSpPr>
          <p:nvPr>
            <p:ph type="subTitle" idx="12"/>
          </p:nvPr>
        </p:nvSpPr>
        <p:spPr/>
        <p:txBody>
          <a:bodyPr/>
          <a:lstStyle/>
          <a:p>
            <a:r>
              <a:rPr lang="en-US" dirty="0"/>
              <a:t>Detailed Setup</a:t>
            </a:r>
          </a:p>
        </p:txBody>
      </p:sp>
      <p:sp>
        <p:nvSpPr>
          <p:cNvPr id="27" name="TextBox 26">
            <a:extLst>
              <a:ext uri="{FF2B5EF4-FFF2-40B4-BE49-F238E27FC236}">
                <a16:creationId xmlns:a16="http://schemas.microsoft.com/office/drawing/2014/main" id="{E335BD3A-5033-1E4D-B05C-16CC91F040E0}"/>
              </a:ext>
            </a:extLst>
          </p:cNvPr>
          <p:cNvSpPr txBox="1"/>
          <p:nvPr/>
        </p:nvSpPr>
        <p:spPr>
          <a:xfrm>
            <a:off x="663796" y="2932721"/>
            <a:ext cx="4839857" cy="3600986"/>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dirty="0"/>
              <a:t>Splunk Indexers must have Splunk Add-on for AWS, Splunk Add-on for Kinesis Firehose and </a:t>
            </a:r>
            <a:r>
              <a:rPr lang="en-US" dirty="0" err="1"/>
              <a:t>indexes.conf</a:t>
            </a:r>
            <a:r>
              <a:rPr lang="en-US" dirty="0"/>
              <a:t> from Splunk App for AWS</a:t>
            </a:r>
          </a:p>
          <a:p>
            <a:pPr marL="342900" indent="-342900">
              <a:buFont typeface="Arial" panose="020B0604020202020204" pitchFamily="34" charset="0"/>
              <a:buChar char="•"/>
            </a:pPr>
            <a:r>
              <a:rPr lang="en-US" dirty="0"/>
              <a:t>Public Facing VIP / ELB with valid SSL Cert</a:t>
            </a:r>
          </a:p>
          <a:p>
            <a:pPr marL="342900" indent="-342900">
              <a:buFont typeface="Arial" panose="020B0604020202020204" pitchFamily="34" charset="0"/>
              <a:buChar char="•"/>
            </a:pPr>
            <a:r>
              <a:rPr lang="en-US" dirty="0"/>
              <a:t>Splunk v.6.6+ (See config for </a:t>
            </a:r>
            <a:r>
              <a:rPr lang="en-US" dirty="0" err="1"/>
              <a:t>inputs.conf</a:t>
            </a:r>
            <a:r>
              <a:rPr lang="en-US" dirty="0"/>
              <a:t>)</a:t>
            </a:r>
          </a:p>
          <a:p>
            <a:pPr marL="342900" indent="-342900">
              <a:buFont typeface="Arial" panose="020B0604020202020204" pitchFamily="34" charset="0"/>
              <a:buChar char="•"/>
            </a:pPr>
            <a:r>
              <a:rPr lang="en-US" dirty="0"/>
              <a:t>Enable Indexer ACK on HEC</a:t>
            </a:r>
          </a:p>
          <a:p>
            <a:pPr marL="342900" indent="-342900">
              <a:buFont typeface="Arial" panose="020B0604020202020204" pitchFamily="34" charset="0"/>
              <a:buChar char="•"/>
            </a:pPr>
            <a:r>
              <a:rPr lang="en-US" dirty="0"/>
              <a:t>Create and distribute CloudFormation template for configuring AWS sub account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cxnSp>
        <p:nvCxnSpPr>
          <p:cNvPr id="46" name="Straight Arrow Connector 45">
            <a:extLst>
              <a:ext uri="{FF2B5EF4-FFF2-40B4-BE49-F238E27FC236}">
                <a16:creationId xmlns:a16="http://schemas.microsoft.com/office/drawing/2014/main" id="{D798A6A4-7D4C-2647-9059-ED2956D70A86}"/>
              </a:ext>
            </a:extLst>
          </p:cNvPr>
          <p:cNvCxnSpPr>
            <a:cxnSpLocks/>
            <a:stCxn id="44" idx="1"/>
            <a:endCxn id="25" idx="3"/>
          </p:cNvCxnSpPr>
          <p:nvPr/>
        </p:nvCxnSpPr>
        <p:spPr>
          <a:xfrm flipH="1">
            <a:off x="2429096" y="2213841"/>
            <a:ext cx="7187776" cy="0"/>
          </a:xfrm>
          <a:prstGeom prst="straightConnector1">
            <a:avLst/>
          </a:prstGeom>
          <a:ln w="38100" cap="rnd">
            <a:solidFill>
              <a:schemeClr val="accent2"/>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6BED949-723A-C14B-85B4-C37E38E91552}"/>
              </a:ext>
            </a:extLst>
          </p:cNvPr>
          <p:cNvSpPr txBox="1"/>
          <p:nvPr/>
        </p:nvSpPr>
        <p:spPr>
          <a:xfrm>
            <a:off x="6688346" y="2932721"/>
            <a:ext cx="4693826" cy="3046988"/>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dirty="0"/>
              <a:t>Sub Account configured by CloudFormation template created by administrators in Master Account</a:t>
            </a:r>
          </a:p>
          <a:p>
            <a:pPr marL="342900" indent="-342900">
              <a:buFont typeface="Arial" panose="020B0604020202020204" pitchFamily="34" charset="0"/>
              <a:buChar char="•"/>
            </a:pPr>
            <a:r>
              <a:rPr lang="en-US" dirty="0"/>
              <a:t>High volume data sent via Kinesis Data Firehose (e.g. </a:t>
            </a:r>
            <a:r>
              <a:rPr lang="en-US" dirty="0" err="1"/>
              <a:t>VPCFlow</a:t>
            </a:r>
            <a:r>
              <a:rPr lang="en-US" dirty="0"/>
              <a:t>, CloudTrail, Config etc.)</a:t>
            </a:r>
          </a:p>
          <a:p>
            <a:pPr marL="342900" indent="-342900">
              <a:buFont typeface="Arial" panose="020B0604020202020204" pitchFamily="34" charset="0"/>
              <a:buChar char="•"/>
            </a:pPr>
            <a:r>
              <a:rPr lang="en-US" dirty="0"/>
              <a:t>Description and CloudWatch metrics sent using modular inputs on Heavy Forwarder</a:t>
            </a:r>
          </a:p>
          <a:p>
            <a:pPr marL="342900" indent="-342900">
              <a:buFont typeface="Arial" panose="020B0604020202020204" pitchFamily="34" charset="0"/>
              <a:buChar char="•"/>
            </a:pPr>
            <a:r>
              <a:rPr lang="en-US" dirty="0"/>
              <a:t>HF uses EC2 IAM Role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grpSp>
        <p:nvGrpSpPr>
          <p:cNvPr id="5" name="Group 4">
            <a:extLst>
              <a:ext uri="{FF2B5EF4-FFF2-40B4-BE49-F238E27FC236}">
                <a16:creationId xmlns:a16="http://schemas.microsoft.com/office/drawing/2014/main" id="{027003A8-9242-8D49-9348-F68F74A8C1CE}"/>
              </a:ext>
            </a:extLst>
          </p:cNvPr>
          <p:cNvGrpSpPr/>
          <p:nvPr/>
        </p:nvGrpSpPr>
        <p:grpSpPr>
          <a:xfrm>
            <a:off x="663796" y="1663700"/>
            <a:ext cx="1765300" cy="1100282"/>
            <a:chOff x="456063" y="1663700"/>
            <a:chExt cx="1765300" cy="1100282"/>
          </a:xfrm>
        </p:grpSpPr>
        <p:sp>
          <p:nvSpPr>
            <p:cNvPr id="25" name="Rectangle 24">
              <a:extLst>
                <a:ext uri="{FF2B5EF4-FFF2-40B4-BE49-F238E27FC236}">
                  <a16:creationId xmlns:a16="http://schemas.microsoft.com/office/drawing/2014/main" id="{9C5ABBD7-4506-0E4F-B5D9-5BA3A20C1C56}"/>
                </a:ext>
              </a:extLst>
            </p:cNvPr>
            <p:cNvSpPr/>
            <p:nvPr/>
          </p:nvSpPr>
          <p:spPr>
            <a:xfrm>
              <a:off x="456063" y="1663700"/>
              <a:ext cx="1765300" cy="110028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Master</a:t>
              </a:r>
            </a:p>
          </p:txBody>
        </p:sp>
        <p:pic>
          <p:nvPicPr>
            <p:cNvPr id="26" name="Graphic 25">
              <a:extLst>
                <a:ext uri="{FF2B5EF4-FFF2-40B4-BE49-F238E27FC236}">
                  <a16:creationId xmlns:a16="http://schemas.microsoft.com/office/drawing/2014/main" id="{890F66B2-C056-3243-89B2-4A9F916B18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6063" y="1663700"/>
              <a:ext cx="342900" cy="342900"/>
            </a:xfrm>
            <a:prstGeom prst="rect">
              <a:avLst/>
            </a:prstGeom>
          </p:spPr>
        </p:pic>
        <p:grpSp>
          <p:nvGrpSpPr>
            <p:cNvPr id="28" name="Group 27">
              <a:extLst>
                <a:ext uri="{FF2B5EF4-FFF2-40B4-BE49-F238E27FC236}">
                  <a16:creationId xmlns:a16="http://schemas.microsoft.com/office/drawing/2014/main" id="{845E2420-11C7-484C-A6B4-DC55B7B4C3BA}"/>
                </a:ext>
              </a:extLst>
            </p:cNvPr>
            <p:cNvGrpSpPr/>
            <p:nvPr/>
          </p:nvGrpSpPr>
          <p:grpSpPr>
            <a:xfrm>
              <a:off x="602095" y="2125902"/>
              <a:ext cx="1432893" cy="284241"/>
              <a:chOff x="602095" y="2125902"/>
              <a:chExt cx="1432893" cy="284241"/>
            </a:xfrm>
          </p:grpSpPr>
          <p:sp>
            <p:nvSpPr>
              <p:cNvPr id="29" name="Freeform 220">
                <a:extLst>
                  <a:ext uri="{FF2B5EF4-FFF2-40B4-BE49-F238E27FC236}">
                    <a16:creationId xmlns:a16="http://schemas.microsoft.com/office/drawing/2014/main" id="{CA26198B-53BB-D84C-9A91-E4E916239E15}"/>
                  </a:ext>
                </a:extLst>
              </p:cNvPr>
              <p:cNvSpPr>
                <a:spLocks noEditPoints="1"/>
              </p:cNvSpPr>
              <p:nvPr/>
            </p:nvSpPr>
            <p:spPr bwMode="auto">
              <a:xfrm>
                <a:off x="602095" y="2125904"/>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0" name="Freeform 220">
                <a:extLst>
                  <a:ext uri="{FF2B5EF4-FFF2-40B4-BE49-F238E27FC236}">
                    <a16:creationId xmlns:a16="http://schemas.microsoft.com/office/drawing/2014/main" id="{9629A828-349E-ED4C-A780-0D5DAE0444E9}"/>
                  </a:ext>
                </a:extLst>
              </p:cNvPr>
              <p:cNvSpPr>
                <a:spLocks noEditPoints="1"/>
              </p:cNvSpPr>
              <p:nvPr/>
            </p:nvSpPr>
            <p:spPr bwMode="auto">
              <a:xfrm>
                <a:off x="1129880" y="2125903"/>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1" name="Freeform 220">
                <a:extLst>
                  <a:ext uri="{FF2B5EF4-FFF2-40B4-BE49-F238E27FC236}">
                    <a16:creationId xmlns:a16="http://schemas.microsoft.com/office/drawing/2014/main" id="{F1F7D291-30D0-4149-A638-27612D76FAC8}"/>
                  </a:ext>
                </a:extLst>
              </p:cNvPr>
              <p:cNvSpPr>
                <a:spLocks noEditPoints="1"/>
              </p:cNvSpPr>
              <p:nvPr/>
            </p:nvSpPr>
            <p:spPr bwMode="auto">
              <a:xfrm>
                <a:off x="1668159" y="2125902"/>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grpSp>
      </p:grpSp>
      <p:grpSp>
        <p:nvGrpSpPr>
          <p:cNvPr id="6" name="Group 5">
            <a:extLst>
              <a:ext uri="{FF2B5EF4-FFF2-40B4-BE49-F238E27FC236}">
                <a16:creationId xmlns:a16="http://schemas.microsoft.com/office/drawing/2014/main" id="{10EA4E2B-BF61-7C47-B7F8-BAC56DC50D16}"/>
              </a:ext>
            </a:extLst>
          </p:cNvPr>
          <p:cNvGrpSpPr/>
          <p:nvPr/>
        </p:nvGrpSpPr>
        <p:grpSpPr>
          <a:xfrm>
            <a:off x="9616872" y="1663700"/>
            <a:ext cx="1765300" cy="1100282"/>
            <a:chOff x="9087988" y="1675103"/>
            <a:chExt cx="1765300" cy="1100282"/>
          </a:xfrm>
        </p:grpSpPr>
        <p:sp>
          <p:nvSpPr>
            <p:cNvPr id="44" name="Rectangle 43">
              <a:extLst>
                <a:ext uri="{FF2B5EF4-FFF2-40B4-BE49-F238E27FC236}">
                  <a16:creationId xmlns:a16="http://schemas.microsoft.com/office/drawing/2014/main" id="{8F7A3938-C405-9D43-9186-D971D4BEF9CA}"/>
                </a:ext>
              </a:extLst>
            </p:cNvPr>
            <p:cNvSpPr/>
            <p:nvPr/>
          </p:nvSpPr>
          <p:spPr>
            <a:xfrm>
              <a:off x="9087988" y="1675103"/>
              <a:ext cx="1765300" cy="110028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a:t>
              </a:r>
              <a:r>
                <a:rPr lang="en-US" sz="1200" dirty="0" err="1">
                  <a:solidFill>
                    <a:srgbClr val="AAB7B8"/>
                  </a:solidFill>
                </a:rPr>
                <a:t>SubAccount</a:t>
              </a:r>
              <a:endParaRPr lang="en-US" sz="1200" dirty="0">
                <a:solidFill>
                  <a:srgbClr val="AAB7B8"/>
                </a:solidFill>
              </a:endParaRPr>
            </a:p>
          </p:txBody>
        </p:sp>
        <p:pic>
          <p:nvPicPr>
            <p:cNvPr id="45" name="Graphic 44">
              <a:extLst>
                <a:ext uri="{FF2B5EF4-FFF2-40B4-BE49-F238E27FC236}">
                  <a16:creationId xmlns:a16="http://schemas.microsoft.com/office/drawing/2014/main" id="{7C5EEFA4-61DD-D64D-8CA8-35AB022069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87988" y="1675103"/>
              <a:ext cx="342900" cy="342900"/>
            </a:xfrm>
            <a:prstGeom prst="rect">
              <a:avLst/>
            </a:prstGeom>
          </p:spPr>
        </p:pic>
        <p:pic>
          <p:nvPicPr>
            <p:cNvPr id="20" name="Graphic 19">
              <a:extLst>
                <a:ext uri="{FF2B5EF4-FFF2-40B4-BE49-F238E27FC236}">
                  <a16:creationId xmlns:a16="http://schemas.microsoft.com/office/drawing/2014/main" id="{862EB39F-E05B-154D-975C-9502997E4DE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30888" y="2093606"/>
              <a:ext cx="414666" cy="670376"/>
            </a:xfrm>
            <a:prstGeom prst="rect">
              <a:avLst/>
            </a:prstGeom>
          </p:spPr>
        </p:pic>
        <p:sp>
          <p:nvSpPr>
            <p:cNvPr id="21" name="Freeform 220">
              <a:extLst>
                <a:ext uri="{FF2B5EF4-FFF2-40B4-BE49-F238E27FC236}">
                  <a16:creationId xmlns:a16="http://schemas.microsoft.com/office/drawing/2014/main" id="{6C628E77-D545-3442-B2E1-DC32B5FBD18B}"/>
                </a:ext>
              </a:extLst>
            </p:cNvPr>
            <p:cNvSpPr>
              <a:spLocks noEditPoints="1"/>
            </p:cNvSpPr>
            <p:nvPr/>
          </p:nvSpPr>
          <p:spPr bwMode="auto">
            <a:xfrm>
              <a:off x="10188454" y="2093606"/>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grpSp>
      <p:sp>
        <p:nvSpPr>
          <p:cNvPr id="2" name="TextBox 1">
            <a:extLst>
              <a:ext uri="{FF2B5EF4-FFF2-40B4-BE49-F238E27FC236}">
                <a16:creationId xmlns:a16="http://schemas.microsoft.com/office/drawing/2014/main" id="{430B41DF-9675-3449-B657-A098FD589CA9}"/>
              </a:ext>
            </a:extLst>
          </p:cNvPr>
          <p:cNvSpPr txBox="1"/>
          <p:nvPr/>
        </p:nvSpPr>
        <p:spPr>
          <a:xfrm>
            <a:off x="5156640" y="2285875"/>
            <a:ext cx="1878719" cy="492443"/>
          </a:xfrm>
          <a:prstGeom prst="rect">
            <a:avLst/>
          </a:prstGeom>
          <a:noFill/>
        </p:spPr>
        <p:txBody>
          <a:bodyPr wrap="none" lIns="0" tIns="0" rIns="0" bIns="0" rtlCol="0">
            <a:spAutoFit/>
          </a:bodyPr>
          <a:lstStyle/>
          <a:p>
            <a:r>
              <a:rPr lang="en-US" sz="1600" dirty="0"/>
              <a:t>HF:TCP:9997(SSL)</a:t>
            </a:r>
          </a:p>
          <a:p>
            <a:r>
              <a:rPr lang="en-US" sz="1600" dirty="0"/>
              <a:t>HEC:TCP:443 (SSL)</a:t>
            </a:r>
          </a:p>
        </p:txBody>
      </p:sp>
    </p:spTree>
    <p:extLst>
      <p:ext uri="{BB962C8B-B14F-4D97-AF65-F5344CB8AC3E}">
        <p14:creationId xmlns:p14="http://schemas.microsoft.com/office/powerpoint/2010/main" val="351860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A16B659-C7B6-D849-8200-38C1669CACC1}"/>
              </a:ext>
            </a:extLst>
          </p:cNvPr>
          <p:cNvSpPr/>
          <p:nvPr/>
        </p:nvSpPr>
        <p:spPr>
          <a:xfrm>
            <a:off x="580247" y="1663700"/>
            <a:ext cx="5687364" cy="891417"/>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ctr"/>
            <a:r>
              <a:rPr lang="en-US" sz="1200" dirty="0">
                <a:solidFill>
                  <a:srgbClr val="AAB7B8"/>
                </a:solidFill>
              </a:rPr>
              <a:t>AWS Logging (Splunk Cloud)</a:t>
            </a:r>
          </a:p>
        </p:txBody>
      </p:sp>
      <p:pic>
        <p:nvPicPr>
          <p:cNvPr id="10" name="Graphic 9">
            <a:extLst>
              <a:ext uri="{FF2B5EF4-FFF2-40B4-BE49-F238E27FC236}">
                <a16:creationId xmlns:a16="http://schemas.microsoft.com/office/drawing/2014/main" id="{9818F9BC-849A-D943-95D8-5FBAF36716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6063" y="1663700"/>
            <a:ext cx="342900" cy="342900"/>
          </a:xfrm>
          <a:prstGeom prst="rect">
            <a:avLst/>
          </a:prstGeom>
        </p:spPr>
      </p:pic>
      <p:sp>
        <p:nvSpPr>
          <p:cNvPr id="11" name="Freeform 220">
            <a:extLst>
              <a:ext uri="{FF2B5EF4-FFF2-40B4-BE49-F238E27FC236}">
                <a16:creationId xmlns:a16="http://schemas.microsoft.com/office/drawing/2014/main" id="{C215BA1C-7D7B-B84C-A529-83341DF5FC53}"/>
              </a:ext>
            </a:extLst>
          </p:cNvPr>
          <p:cNvSpPr>
            <a:spLocks noEditPoints="1"/>
          </p:cNvSpPr>
          <p:nvPr/>
        </p:nvSpPr>
        <p:spPr bwMode="auto">
          <a:xfrm>
            <a:off x="2718035" y="2072027"/>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2" name="Freeform 220">
            <a:extLst>
              <a:ext uri="{FF2B5EF4-FFF2-40B4-BE49-F238E27FC236}">
                <a16:creationId xmlns:a16="http://schemas.microsoft.com/office/drawing/2014/main" id="{F308F36C-AE09-9E48-8334-CA2F20ECE50D}"/>
              </a:ext>
            </a:extLst>
          </p:cNvPr>
          <p:cNvSpPr>
            <a:spLocks noEditPoints="1"/>
          </p:cNvSpPr>
          <p:nvPr/>
        </p:nvSpPr>
        <p:spPr bwMode="auto">
          <a:xfrm>
            <a:off x="3245820" y="2072026"/>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3" name="Freeform 220">
            <a:extLst>
              <a:ext uri="{FF2B5EF4-FFF2-40B4-BE49-F238E27FC236}">
                <a16:creationId xmlns:a16="http://schemas.microsoft.com/office/drawing/2014/main" id="{33A7ED95-6AC6-3548-BC58-BAE029060BAE}"/>
              </a:ext>
            </a:extLst>
          </p:cNvPr>
          <p:cNvSpPr>
            <a:spLocks noEditPoints="1"/>
          </p:cNvSpPr>
          <p:nvPr/>
        </p:nvSpPr>
        <p:spPr bwMode="auto">
          <a:xfrm>
            <a:off x="3784099" y="2072025"/>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pic>
        <p:nvPicPr>
          <p:cNvPr id="16" name="Graphic 15">
            <a:extLst>
              <a:ext uri="{FF2B5EF4-FFF2-40B4-BE49-F238E27FC236}">
                <a16:creationId xmlns:a16="http://schemas.microsoft.com/office/drawing/2014/main" id="{BCB7D842-BBE6-F14A-B6A2-73DF344C76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5873" y="1284673"/>
            <a:ext cx="342900" cy="342900"/>
          </a:xfrm>
          <a:prstGeom prst="rect">
            <a:avLst/>
          </a:prstGeom>
        </p:spPr>
      </p:pic>
      <p:sp>
        <p:nvSpPr>
          <p:cNvPr id="17" name="Rectangle 16">
            <a:extLst>
              <a:ext uri="{FF2B5EF4-FFF2-40B4-BE49-F238E27FC236}">
                <a16:creationId xmlns:a16="http://schemas.microsoft.com/office/drawing/2014/main" id="{0C5684AF-17B7-F946-BDC9-FAA84768C767}"/>
              </a:ext>
            </a:extLst>
          </p:cNvPr>
          <p:cNvSpPr/>
          <p:nvPr/>
        </p:nvSpPr>
        <p:spPr>
          <a:xfrm>
            <a:off x="175872" y="1284673"/>
            <a:ext cx="7007523" cy="4523003"/>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879196"/>
                </a:solidFill>
              </a:rPr>
              <a:t>Organization</a:t>
            </a:r>
          </a:p>
        </p:txBody>
      </p:sp>
      <p:sp>
        <p:nvSpPr>
          <p:cNvPr id="28" name="TextBox 27">
            <a:extLst>
              <a:ext uri="{FF2B5EF4-FFF2-40B4-BE49-F238E27FC236}">
                <a16:creationId xmlns:a16="http://schemas.microsoft.com/office/drawing/2014/main" id="{30F7F388-31B0-6143-B168-D15C9A2CE361}"/>
              </a:ext>
            </a:extLst>
          </p:cNvPr>
          <p:cNvSpPr txBox="1"/>
          <p:nvPr/>
        </p:nvSpPr>
        <p:spPr>
          <a:xfrm>
            <a:off x="9471463" y="2084645"/>
            <a:ext cx="2292935" cy="2215991"/>
          </a:xfrm>
          <a:prstGeom prst="rect">
            <a:avLst/>
          </a:prstGeom>
          <a:noFill/>
        </p:spPr>
        <p:txBody>
          <a:bodyPr wrap="none" lIns="0" tIns="0" rIns="0" bIns="0" rtlCol="0">
            <a:spAutoFit/>
          </a:bodyPr>
          <a:lstStyle/>
          <a:p>
            <a:r>
              <a:rPr lang="en-US" sz="2400" dirty="0"/>
              <a:t>Organization</a:t>
            </a:r>
          </a:p>
          <a:p>
            <a:endParaRPr lang="en-US" sz="2400" dirty="0"/>
          </a:p>
          <a:p>
            <a:r>
              <a:rPr lang="en-US" sz="2400" dirty="0"/>
              <a:t>Logging Account</a:t>
            </a:r>
          </a:p>
          <a:p>
            <a:r>
              <a:rPr lang="en-US" sz="2400" dirty="0"/>
              <a:t>Security Account</a:t>
            </a:r>
          </a:p>
          <a:p>
            <a:r>
              <a:rPr lang="en-US" sz="2400" dirty="0"/>
              <a:t>Master Account</a:t>
            </a:r>
          </a:p>
          <a:p>
            <a:r>
              <a:rPr lang="en-US" sz="2400" dirty="0"/>
              <a:t>Sub Accounts</a:t>
            </a:r>
          </a:p>
        </p:txBody>
      </p:sp>
      <p:sp>
        <p:nvSpPr>
          <p:cNvPr id="5" name="Rectangle 4">
            <a:extLst>
              <a:ext uri="{FF2B5EF4-FFF2-40B4-BE49-F238E27FC236}">
                <a16:creationId xmlns:a16="http://schemas.microsoft.com/office/drawing/2014/main" id="{6D556103-F97F-FA4F-BA8B-7835878AD2F5}"/>
              </a:ext>
            </a:extLst>
          </p:cNvPr>
          <p:cNvSpPr/>
          <p:nvPr/>
        </p:nvSpPr>
        <p:spPr>
          <a:xfrm>
            <a:off x="798963" y="3641818"/>
            <a:ext cx="1436812" cy="110028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Master</a:t>
            </a:r>
          </a:p>
        </p:txBody>
      </p:sp>
      <p:pic>
        <p:nvPicPr>
          <p:cNvPr id="6" name="Graphic 5">
            <a:extLst>
              <a:ext uri="{FF2B5EF4-FFF2-40B4-BE49-F238E27FC236}">
                <a16:creationId xmlns:a16="http://schemas.microsoft.com/office/drawing/2014/main" id="{3076DA9F-31E4-C546-AEC5-6C88FA35C9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8963" y="3641818"/>
            <a:ext cx="342900" cy="342900"/>
          </a:xfrm>
          <a:prstGeom prst="rect">
            <a:avLst/>
          </a:prstGeom>
        </p:spPr>
      </p:pic>
      <p:pic>
        <p:nvPicPr>
          <p:cNvPr id="18" name="Graphic 17">
            <a:extLst>
              <a:ext uri="{FF2B5EF4-FFF2-40B4-BE49-F238E27FC236}">
                <a16:creationId xmlns:a16="http://schemas.microsoft.com/office/drawing/2014/main" id="{CA228604-28A8-9043-836A-6C85EC578EE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10036" y="4071724"/>
            <a:ext cx="414666" cy="670376"/>
          </a:xfrm>
          <a:prstGeom prst="rect">
            <a:avLst/>
          </a:prstGeom>
        </p:spPr>
      </p:pic>
      <p:grpSp>
        <p:nvGrpSpPr>
          <p:cNvPr id="29" name="Group 28">
            <a:extLst>
              <a:ext uri="{FF2B5EF4-FFF2-40B4-BE49-F238E27FC236}">
                <a16:creationId xmlns:a16="http://schemas.microsoft.com/office/drawing/2014/main" id="{B10765E9-A3AC-CC4E-9876-1879A0E07F9A}"/>
              </a:ext>
            </a:extLst>
          </p:cNvPr>
          <p:cNvGrpSpPr/>
          <p:nvPr/>
        </p:nvGrpSpPr>
        <p:grpSpPr>
          <a:xfrm>
            <a:off x="1107311" y="2766891"/>
            <a:ext cx="852088" cy="722438"/>
            <a:chOff x="3262420" y="4060641"/>
            <a:chExt cx="1072750" cy="871169"/>
          </a:xfrm>
        </p:grpSpPr>
        <p:pic>
          <p:nvPicPr>
            <p:cNvPr id="30" name="Graphic 29">
              <a:extLst>
                <a:ext uri="{FF2B5EF4-FFF2-40B4-BE49-F238E27FC236}">
                  <a16:creationId xmlns:a16="http://schemas.microsoft.com/office/drawing/2014/main" id="{6B61D73E-458A-6449-9EE0-B3AA8FBA13C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13045" y="4060641"/>
              <a:ext cx="571500" cy="571500"/>
            </a:xfrm>
            <a:prstGeom prst="rect">
              <a:avLst/>
            </a:prstGeom>
          </p:spPr>
        </p:pic>
        <p:sp>
          <p:nvSpPr>
            <p:cNvPr id="31" name="TextBox 30">
              <a:extLst>
                <a:ext uri="{FF2B5EF4-FFF2-40B4-BE49-F238E27FC236}">
                  <a16:creationId xmlns:a16="http://schemas.microsoft.com/office/drawing/2014/main" id="{A5B12D6E-EDE6-2C45-BA5F-FA0A199C9442}"/>
                </a:ext>
              </a:extLst>
            </p:cNvPr>
            <p:cNvSpPr txBox="1"/>
            <p:nvPr/>
          </p:nvSpPr>
          <p:spPr>
            <a:xfrm>
              <a:off x="3262420" y="4672012"/>
              <a:ext cx="1072750" cy="259798"/>
            </a:xfrm>
            <a:prstGeom prst="rect">
              <a:avLst/>
            </a:prstGeom>
            <a:noFill/>
          </p:spPr>
          <p:txBody>
            <a:bodyPr wrap="square" rtlCol="0">
              <a:spAutoFit/>
            </a:bodyPr>
            <a:lstStyle/>
            <a:p>
              <a:pPr algn="ctr"/>
              <a:r>
                <a:rPr lang="en-US" sz="800" dirty="0" err="1">
                  <a:solidFill>
                    <a:srgbClr val="232F3E"/>
                  </a:solidFill>
                </a:rPr>
                <a:t>AssumeRole</a:t>
              </a:r>
              <a:endParaRPr lang="en-US" sz="800" dirty="0">
                <a:solidFill>
                  <a:srgbClr val="232F3E"/>
                </a:solidFill>
              </a:endParaRPr>
            </a:p>
          </p:txBody>
        </p:sp>
      </p:grpSp>
      <p:sp>
        <p:nvSpPr>
          <p:cNvPr id="7" name="Rectangle 6">
            <a:extLst>
              <a:ext uri="{FF2B5EF4-FFF2-40B4-BE49-F238E27FC236}">
                <a16:creationId xmlns:a16="http://schemas.microsoft.com/office/drawing/2014/main" id="{4F454A0C-1050-8C4D-8B0F-0BB5ACA66A0C}"/>
              </a:ext>
            </a:extLst>
          </p:cNvPr>
          <p:cNvSpPr/>
          <p:nvPr/>
        </p:nvSpPr>
        <p:spPr>
          <a:xfrm>
            <a:off x="2785457" y="3641818"/>
            <a:ext cx="1519733" cy="110028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Security</a:t>
            </a:r>
          </a:p>
        </p:txBody>
      </p:sp>
      <p:pic>
        <p:nvPicPr>
          <p:cNvPr id="8" name="Graphic 7">
            <a:extLst>
              <a:ext uri="{FF2B5EF4-FFF2-40B4-BE49-F238E27FC236}">
                <a16:creationId xmlns:a16="http://schemas.microsoft.com/office/drawing/2014/main" id="{D39706BC-0B48-7D47-B897-C081B6E70C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85457" y="3641818"/>
            <a:ext cx="342900" cy="342900"/>
          </a:xfrm>
          <a:prstGeom prst="rect">
            <a:avLst/>
          </a:prstGeom>
        </p:spPr>
      </p:pic>
      <p:pic>
        <p:nvPicPr>
          <p:cNvPr id="19" name="Graphic 18">
            <a:extLst>
              <a:ext uri="{FF2B5EF4-FFF2-40B4-BE49-F238E27FC236}">
                <a16:creationId xmlns:a16="http://schemas.microsoft.com/office/drawing/2014/main" id="{7A800F9A-63EC-A24E-85FD-24B77D7DF2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921024" y="4055733"/>
            <a:ext cx="414666" cy="670376"/>
          </a:xfrm>
          <a:prstGeom prst="rect">
            <a:avLst/>
          </a:prstGeom>
        </p:spPr>
      </p:pic>
      <p:grpSp>
        <p:nvGrpSpPr>
          <p:cNvPr id="36" name="Group 35">
            <a:extLst>
              <a:ext uri="{FF2B5EF4-FFF2-40B4-BE49-F238E27FC236}">
                <a16:creationId xmlns:a16="http://schemas.microsoft.com/office/drawing/2014/main" id="{FDA5C968-4533-9143-A853-B1C7F42371E4}"/>
              </a:ext>
            </a:extLst>
          </p:cNvPr>
          <p:cNvGrpSpPr/>
          <p:nvPr/>
        </p:nvGrpSpPr>
        <p:grpSpPr>
          <a:xfrm>
            <a:off x="3075909" y="2764589"/>
            <a:ext cx="852088" cy="722438"/>
            <a:chOff x="3262420" y="4060641"/>
            <a:chExt cx="1072750" cy="871169"/>
          </a:xfrm>
        </p:grpSpPr>
        <p:pic>
          <p:nvPicPr>
            <p:cNvPr id="37" name="Graphic 36">
              <a:extLst>
                <a:ext uri="{FF2B5EF4-FFF2-40B4-BE49-F238E27FC236}">
                  <a16:creationId xmlns:a16="http://schemas.microsoft.com/office/drawing/2014/main" id="{5D6CF0DD-B4D3-7442-A8F9-1F3E1028FD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13045" y="4060641"/>
              <a:ext cx="571500" cy="571500"/>
            </a:xfrm>
            <a:prstGeom prst="rect">
              <a:avLst/>
            </a:prstGeom>
          </p:spPr>
        </p:pic>
        <p:sp>
          <p:nvSpPr>
            <p:cNvPr id="38" name="TextBox 37">
              <a:extLst>
                <a:ext uri="{FF2B5EF4-FFF2-40B4-BE49-F238E27FC236}">
                  <a16:creationId xmlns:a16="http://schemas.microsoft.com/office/drawing/2014/main" id="{714258AE-20BE-8F47-A625-97623C850291}"/>
                </a:ext>
              </a:extLst>
            </p:cNvPr>
            <p:cNvSpPr txBox="1"/>
            <p:nvPr/>
          </p:nvSpPr>
          <p:spPr>
            <a:xfrm>
              <a:off x="3262420" y="4672012"/>
              <a:ext cx="1072750" cy="259798"/>
            </a:xfrm>
            <a:prstGeom prst="rect">
              <a:avLst/>
            </a:prstGeom>
            <a:noFill/>
          </p:spPr>
          <p:txBody>
            <a:bodyPr wrap="square" rtlCol="0">
              <a:spAutoFit/>
            </a:bodyPr>
            <a:lstStyle/>
            <a:p>
              <a:pPr algn="ctr"/>
              <a:r>
                <a:rPr lang="en-US" sz="800" dirty="0" err="1">
                  <a:solidFill>
                    <a:srgbClr val="232F3E"/>
                  </a:solidFill>
                </a:rPr>
                <a:t>AssumeRole</a:t>
              </a:r>
              <a:endParaRPr lang="en-US" sz="800" dirty="0">
                <a:solidFill>
                  <a:srgbClr val="232F3E"/>
                </a:solidFill>
              </a:endParaRPr>
            </a:p>
          </p:txBody>
        </p:sp>
      </p:grpSp>
      <p:sp>
        <p:nvSpPr>
          <p:cNvPr id="14" name="Rectangle 13">
            <a:extLst>
              <a:ext uri="{FF2B5EF4-FFF2-40B4-BE49-F238E27FC236}">
                <a16:creationId xmlns:a16="http://schemas.microsoft.com/office/drawing/2014/main" id="{425516B5-305D-E949-AF6C-C39F216769AC}"/>
              </a:ext>
            </a:extLst>
          </p:cNvPr>
          <p:cNvSpPr/>
          <p:nvPr/>
        </p:nvSpPr>
        <p:spPr>
          <a:xfrm>
            <a:off x="4790431" y="3641818"/>
            <a:ext cx="1436812" cy="110028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Sub</a:t>
            </a:r>
          </a:p>
        </p:txBody>
      </p:sp>
      <p:pic>
        <p:nvPicPr>
          <p:cNvPr id="15" name="Graphic 14">
            <a:extLst>
              <a:ext uri="{FF2B5EF4-FFF2-40B4-BE49-F238E27FC236}">
                <a16:creationId xmlns:a16="http://schemas.microsoft.com/office/drawing/2014/main" id="{F60F2987-07BC-FF4F-8D99-123C373E55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0431" y="3641818"/>
            <a:ext cx="342900" cy="342900"/>
          </a:xfrm>
          <a:prstGeom prst="rect">
            <a:avLst/>
          </a:prstGeom>
        </p:spPr>
      </p:pic>
      <p:pic>
        <p:nvPicPr>
          <p:cNvPr id="20" name="Graphic 19">
            <a:extLst>
              <a:ext uri="{FF2B5EF4-FFF2-40B4-BE49-F238E27FC236}">
                <a16:creationId xmlns:a16="http://schemas.microsoft.com/office/drawing/2014/main" id="{42E208BF-D98A-7348-832B-4E0D95AF2F8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01504" y="4032037"/>
            <a:ext cx="414666" cy="670376"/>
          </a:xfrm>
          <a:prstGeom prst="rect">
            <a:avLst/>
          </a:prstGeom>
        </p:spPr>
      </p:pic>
      <p:grpSp>
        <p:nvGrpSpPr>
          <p:cNvPr id="39" name="Group 38">
            <a:extLst>
              <a:ext uri="{FF2B5EF4-FFF2-40B4-BE49-F238E27FC236}">
                <a16:creationId xmlns:a16="http://schemas.microsoft.com/office/drawing/2014/main" id="{74A0C912-5A75-364B-A45E-B89DD47793C2}"/>
              </a:ext>
            </a:extLst>
          </p:cNvPr>
          <p:cNvGrpSpPr/>
          <p:nvPr/>
        </p:nvGrpSpPr>
        <p:grpSpPr>
          <a:xfrm>
            <a:off x="5036941" y="2764589"/>
            <a:ext cx="852088" cy="723939"/>
            <a:chOff x="3262420" y="4060641"/>
            <a:chExt cx="1072750" cy="872979"/>
          </a:xfrm>
        </p:grpSpPr>
        <p:pic>
          <p:nvPicPr>
            <p:cNvPr id="40" name="Graphic 39">
              <a:extLst>
                <a:ext uri="{FF2B5EF4-FFF2-40B4-BE49-F238E27FC236}">
                  <a16:creationId xmlns:a16="http://schemas.microsoft.com/office/drawing/2014/main" id="{2D99E5D0-1403-F643-83F9-F44C80AA5A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13045" y="4060641"/>
              <a:ext cx="571500" cy="571500"/>
            </a:xfrm>
            <a:prstGeom prst="rect">
              <a:avLst/>
            </a:prstGeom>
          </p:spPr>
        </p:pic>
        <p:sp>
          <p:nvSpPr>
            <p:cNvPr id="41" name="TextBox 40">
              <a:extLst>
                <a:ext uri="{FF2B5EF4-FFF2-40B4-BE49-F238E27FC236}">
                  <a16:creationId xmlns:a16="http://schemas.microsoft.com/office/drawing/2014/main" id="{78BE7B59-E125-564C-86F4-4295C25AC347}"/>
                </a:ext>
              </a:extLst>
            </p:cNvPr>
            <p:cNvSpPr txBox="1"/>
            <p:nvPr/>
          </p:nvSpPr>
          <p:spPr>
            <a:xfrm>
              <a:off x="3262420" y="4672010"/>
              <a:ext cx="1072750" cy="261610"/>
            </a:xfrm>
            <a:prstGeom prst="rect">
              <a:avLst/>
            </a:prstGeom>
            <a:noFill/>
          </p:spPr>
          <p:txBody>
            <a:bodyPr wrap="square" rtlCol="0">
              <a:spAutoFit/>
            </a:bodyPr>
            <a:lstStyle/>
            <a:p>
              <a:pPr algn="ctr"/>
              <a:r>
                <a:rPr lang="en-US" sz="800" dirty="0" err="1">
                  <a:solidFill>
                    <a:srgbClr val="232F3E"/>
                  </a:solidFill>
                </a:rPr>
                <a:t>AssumeRole</a:t>
              </a:r>
              <a:endParaRPr lang="en-US" sz="800" dirty="0">
                <a:solidFill>
                  <a:srgbClr val="232F3E"/>
                </a:solidFill>
              </a:endParaRPr>
            </a:p>
          </p:txBody>
        </p:sp>
      </p:grpSp>
      <p:sp>
        <p:nvSpPr>
          <p:cNvPr id="2" name="Down Arrow 1">
            <a:extLst>
              <a:ext uri="{FF2B5EF4-FFF2-40B4-BE49-F238E27FC236}">
                <a16:creationId xmlns:a16="http://schemas.microsoft.com/office/drawing/2014/main" id="{DAF99CAC-9989-894A-B10D-538DD87C349A}"/>
              </a:ext>
            </a:extLst>
          </p:cNvPr>
          <p:cNvSpPr/>
          <p:nvPr/>
        </p:nvSpPr>
        <p:spPr>
          <a:xfrm rot="10800000">
            <a:off x="1690818" y="2562137"/>
            <a:ext cx="716692" cy="98403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Trust</a:t>
            </a:r>
          </a:p>
        </p:txBody>
      </p:sp>
      <p:sp>
        <p:nvSpPr>
          <p:cNvPr id="42" name="Down Arrow 41">
            <a:extLst>
              <a:ext uri="{FF2B5EF4-FFF2-40B4-BE49-F238E27FC236}">
                <a16:creationId xmlns:a16="http://schemas.microsoft.com/office/drawing/2014/main" id="{909EEAEF-5E87-1743-BE62-C6AE9FDAF0EC}"/>
              </a:ext>
            </a:extLst>
          </p:cNvPr>
          <p:cNvSpPr/>
          <p:nvPr/>
        </p:nvSpPr>
        <p:spPr>
          <a:xfrm rot="10800000">
            <a:off x="3659416" y="2555117"/>
            <a:ext cx="716692" cy="98403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Trust</a:t>
            </a:r>
          </a:p>
        </p:txBody>
      </p:sp>
      <p:sp>
        <p:nvSpPr>
          <p:cNvPr id="44" name="Down Arrow 43">
            <a:extLst>
              <a:ext uri="{FF2B5EF4-FFF2-40B4-BE49-F238E27FC236}">
                <a16:creationId xmlns:a16="http://schemas.microsoft.com/office/drawing/2014/main" id="{9A1E1B06-4F0B-EC47-A547-106C682B0C3D}"/>
              </a:ext>
            </a:extLst>
          </p:cNvPr>
          <p:cNvSpPr/>
          <p:nvPr/>
        </p:nvSpPr>
        <p:spPr>
          <a:xfrm rot="10800000">
            <a:off x="5623773" y="2569478"/>
            <a:ext cx="716692" cy="98403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Trust</a:t>
            </a:r>
          </a:p>
        </p:txBody>
      </p:sp>
      <p:sp>
        <p:nvSpPr>
          <p:cNvPr id="3" name="TextBox 2">
            <a:extLst>
              <a:ext uri="{FF2B5EF4-FFF2-40B4-BE49-F238E27FC236}">
                <a16:creationId xmlns:a16="http://schemas.microsoft.com/office/drawing/2014/main" id="{C03AFC78-D8C0-7549-BE27-208F05CBDABA}"/>
              </a:ext>
            </a:extLst>
          </p:cNvPr>
          <p:cNvSpPr txBox="1"/>
          <p:nvPr/>
        </p:nvSpPr>
        <p:spPr>
          <a:xfrm>
            <a:off x="783349" y="4837743"/>
            <a:ext cx="1436812" cy="738664"/>
          </a:xfrm>
          <a:prstGeom prst="rect">
            <a:avLst/>
          </a:prstGeom>
          <a:noFill/>
        </p:spPr>
        <p:txBody>
          <a:bodyPr wrap="square" lIns="0" tIns="0" rIns="0" bIns="0" rtlCol="0">
            <a:spAutoFit/>
          </a:bodyPr>
          <a:lstStyle/>
          <a:p>
            <a:r>
              <a:rPr lang="en-US" sz="800" dirty="0"/>
              <a:t>Create policy and distribute to accounts using service catalog.</a:t>
            </a:r>
          </a:p>
          <a:p>
            <a:r>
              <a:rPr lang="en-US" sz="800" dirty="0"/>
              <a:t>Trust the Logging Account to pull data from local services (Description, Inspector, CloudWatch Metrics.)</a:t>
            </a:r>
          </a:p>
        </p:txBody>
      </p:sp>
      <p:sp>
        <p:nvSpPr>
          <p:cNvPr id="4" name="Rectangle 3">
            <a:extLst>
              <a:ext uri="{FF2B5EF4-FFF2-40B4-BE49-F238E27FC236}">
                <a16:creationId xmlns:a16="http://schemas.microsoft.com/office/drawing/2014/main" id="{BB963C9B-BE6B-F64A-9905-B7275E15E91C}"/>
              </a:ext>
            </a:extLst>
          </p:cNvPr>
          <p:cNvSpPr/>
          <p:nvPr/>
        </p:nvSpPr>
        <p:spPr>
          <a:xfrm>
            <a:off x="2774911" y="4779031"/>
            <a:ext cx="1540824" cy="830997"/>
          </a:xfrm>
          <a:prstGeom prst="rect">
            <a:avLst/>
          </a:prstGeom>
        </p:spPr>
        <p:txBody>
          <a:bodyPr wrap="square">
            <a:spAutoFit/>
          </a:bodyPr>
          <a:lstStyle/>
          <a:p>
            <a:r>
              <a:rPr lang="en-US" sz="800" dirty="0"/>
              <a:t>Trust the Logging Account to pull data from local services (Description, Inspector, CloudWatch Metrics.)</a:t>
            </a:r>
          </a:p>
          <a:p>
            <a:r>
              <a:rPr lang="en-US" sz="800" dirty="0"/>
              <a:t>S3 Bucket with all data for backup.</a:t>
            </a:r>
          </a:p>
        </p:txBody>
      </p:sp>
      <p:pic>
        <p:nvPicPr>
          <p:cNvPr id="45" name="Graphic 44">
            <a:extLst>
              <a:ext uri="{FF2B5EF4-FFF2-40B4-BE49-F238E27FC236}">
                <a16:creationId xmlns:a16="http://schemas.microsoft.com/office/drawing/2014/main" id="{7BA932CE-90D7-BA47-B735-26B5D87489A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677645" y="4055733"/>
            <a:ext cx="571500" cy="571500"/>
          </a:xfrm>
          <a:prstGeom prst="rect">
            <a:avLst/>
          </a:prstGeom>
        </p:spPr>
      </p:pic>
    </p:spTree>
    <p:extLst>
      <p:ext uri="{BB962C8B-B14F-4D97-AF65-F5344CB8AC3E}">
        <p14:creationId xmlns:p14="http://schemas.microsoft.com/office/powerpoint/2010/main" val="136112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A16B659-C7B6-D849-8200-38C1669CACC1}"/>
              </a:ext>
            </a:extLst>
          </p:cNvPr>
          <p:cNvSpPr/>
          <p:nvPr/>
        </p:nvSpPr>
        <p:spPr>
          <a:xfrm>
            <a:off x="580247" y="1663700"/>
            <a:ext cx="5687364" cy="161265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ctr"/>
            <a:r>
              <a:rPr lang="en-US" sz="1200" dirty="0">
                <a:solidFill>
                  <a:srgbClr val="AAB7B8"/>
                </a:solidFill>
              </a:rPr>
              <a:t>AWS Logging (Splunk Cloud)</a:t>
            </a:r>
          </a:p>
        </p:txBody>
      </p:sp>
      <p:pic>
        <p:nvPicPr>
          <p:cNvPr id="10" name="Graphic 9">
            <a:extLst>
              <a:ext uri="{FF2B5EF4-FFF2-40B4-BE49-F238E27FC236}">
                <a16:creationId xmlns:a16="http://schemas.microsoft.com/office/drawing/2014/main" id="{9818F9BC-849A-D943-95D8-5FBAF36716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6063" y="1663700"/>
            <a:ext cx="342900" cy="342900"/>
          </a:xfrm>
          <a:prstGeom prst="rect">
            <a:avLst/>
          </a:prstGeom>
        </p:spPr>
      </p:pic>
      <p:sp>
        <p:nvSpPr>
          <p:cNvPr id="11" name="Freeform 220">
            <a:extLst>
              <a:ext uri="{FF2B5EF4-FFF2-40B4-BE49-F238E27FC236}">
                <a16:creationId xmlns:a16="http://schemas.microsoft.com/office/drawing/2014/main" id="{C215BA1C-7D7B-B84C-A529-83341DF5FC53}"/>
              </a:ext>
            </a:extLst>
          </p:cNvPr>
          <p:cNvSpPr>
            <a:spLocks noEditPoints="1"/>
          </p:cNvSpPr>
          <p:nvPr/>
        </p:nvSpPr>
        <p:spPr bwMode="auto">
          <a:xfrm>
            <a:off x="2718035" y="2072027"/>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2" name="Freeform 220">
            <a:extLst>
              <a:ext uri="{FF2B5EF4-FFF2-40B4-BE49-F238E27FC236}">
                <a16:creationId xmlns:a16="http://schemas.microsoft.com/office/drawing/2014/main" id="{F308F36C-AE09-9E48-8334-CA2F20ECE50D}"/>
              </a:ext>
            </a:extLst>
          </p:cNvPr>
          <p:cNvSpPr>
            <a:spLocks noEditPoints="1"/>
          </p:cNvSpPr>
          <p:nvPr/>
        </p:nvSpPr>
        <p:spPr bwMode="auto">
          <a:xfrm>
            <a:off x="3245820" y="2072026"/>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3" name="Freeform 220">
            <a:extLst>
              <a:ext uri="{FF2B5EF4-FFF2-40B4-BE49-F238E27FC236}">
                <a16:creationId xmlns:a16="http://schemas.microsoft.com/office/drawing/2014/main" id="{33A7ED95-6AC6-3548-BC58-BAE029060BAE}"/>
              </a:ext>
            </a:extLst>
          </p:cNvPr>
          <p:cNvSpPr>
            <a:spLocks noEditPoints="1"/>
          </p:cNvSpPr>
          <p:nvPr/>
        </p:nvSpPr>
        <p:spPr bwMode="auto">
          <a:xfrm>
            <a:off x="3784099" y="2072025"/>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pic>
        <p:nvPicPr>
          <p:cNvPr id="16" name="Graphic 15">
            <a:extLst>
              <a:ext uri="{FF2B5EF4-FFF2-40B4-BE49-F238E27FC236}">
                <a16:creationId xmlns:a16="http://schemas.microsoft.com/office/drawing/2014/main" id="{BCB7D842-BBE6-F14A-B6A2-73DF344C76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5873" y="1284673"/>
            <a:ext cx="342900" cy="342900"/>
          </a:xfrm>
          <a:prstGeom prst="rect">
            <a:avLst/>
          </a:prstGeom>
        </p:spPr>
      </p:pic>
      <p:sp>
        <p:nvSpPr>
          <p:cNvPr id="17" name="Rectangle 16">
            <a:extLst>
              <a:ext uri="{FF2B5EF4-FFF2-40B4-BE49-F238E27FC236}">
                <a16:creationId xmlns:a16="http://schemas.microsoft.com/office/drawing/2014/main" id="{0C5684AF-17B7-F946-BDC9-FAA84768C767}"/>
              </a:ext>
            </a:extLst>
          </p:cNvPr>
          <p:cNvSpPr/>
          <p:nvPr/>
        </p:nvSpPr>
        <p:spPr>
          <a:xfrm>
            <a:off x="175872" y="1284673"/>
            <a:ext cx="7007523" cy="4523003"/>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879196"/>
                </a:solidFill>
              </a:rPr>
              <a:t>Organization</a:t>
            </a:r>
          </a:p>
        </p:txBody>
      </p:sp>
      <p:sp>
        <p:nvSpPr>
          <p:cNvPr id="28" name="TextBox 27">
            <a:extLst>
              <a:ext uri="{FF2B5EF4-FFF2-40B4-BE49-F238E27FC236}">
                <a16:creationId xmlns:a16="http://schemas.microsoft.com/office/drawing/2014/main" id="{30F7F388-31B0-6143-B168-D15C9A2CE361}"/>
              </a:ext>
            </a:extLst>
          </p:cNvPr>
          <p:cNvSpPr txBox="1"/>
          <p:nvPr/>
        </p:nvSpPr>
        <p:spPr>
          <a:xfrm>
            <a:off x="9471463" y="2084645"/>
            <a:ext cx="2292935" cy="2215991"/>
          </a:xfrm>
          <a:prstGeom prst="rect">
            <a:avLst/>
          </a:prstGeom>
          <a:noFill/>
        </p:spPr>
        <p:txBody>
          <a:bodyPr wrap="none" lIns="0" tIns="0" rIns="0" bIns="0" rtlCol="0">
            <a:spAutoFit/>
          </a:bodyPr>
          <a:lstStyle/>
          <a:p>
            <a:r>
              <a:rPr lang="en-US" sz="2400" dirty="0"/>
              <a:t>Organization</a:t>
            </a:r>
          </a:p>
          <a:p>
            <a:endParaRPr lang="en-US" sz="2400" dirty="0"/>
          </a:p>
          <a:p>
            <a:r>
              <a:rPr lang="en-US" sz="2400" dirty="0"/>
              <a:t>Logging Account</a:t>
            </a:r>
          </a:p>
          <a:p>
            <a:r>
              <a:rPr lang="en-US" sz="2400" dirty="0"/>
              <a:t>Security Account</a:t>
            </a:r>
          </a:p>
          <a:p>
            <a:r>
              <a:rPr lang="en-US" sz="2400" dirty="0"/>
              <a:t>Master Account</a:t>
            </a:r>
          </a:p>
          <a:p>
            <a:r>
              <a:rPr lang="en-US" sz="2400" dirty="0"/>
              <a:t>Sub Accounts</a:t>
            </a:r>
          </a:p>
        </p:txBody>
      </p:sp>
      <p:sp>
        <p:nvSpPr>
          <p:cNvPr id="5" name="Rectangle 4">
            <a:extLst>
              <a:ext uri="{FF2B5EF4-FFF2-40B4-BE49-F238E27FC236}">
                <a16:creationId xmlns:a16="http://schemas.microsoft.com/office/drawing/2014/main" id="{6D556103-F97F-FA4F-BA8B-7835878AD2F5}"/>
              </a:ext>
            </a:extLst>
          </p:cNvPr>
          <p:cNvSpPr/>
          <p:nvPr/>
        </p:nvSpPr>
        <p:spPr>
          <a:xfrm>
            <a:off x="720939" y="4069870"/>
            <a:ext cx="1436812" cy="110028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Master</a:t>
            </a:r>
          </a:p>
        </p:txBody>
      </p:sp>
      <p:pic>
        <p:nvPicPr>
          <p:cNvPr id="6" name="Graphic 5">
            <a:extLst>
              <a:ext uri="{FF2B5EF4-FFF2-40B4-BE49-F238E27FC236}">
                <a16:creationId xmlns:a16="http://schemas.microsoft.com/office/drawing/2014/main" id="{3076DA9F-31E4-C546-AEC5-6C88FA35C9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0939" y="4069870"/>
            <a:ext cx="342900" cy="342900"/>
          </a:xfrm>
          <a:prstGeom prst="rect">
            <a:avLst/>
          </a:prstGeom>
        </p:spPr>
      </p:pic>
      <p:pic>
        <p:nvPicPr>
          <p:cNvPr id="18" name="Graphic 17">
            <a:extLst>
              <a:ext uri="{FF2B5EF4-FFF2-40B4-BE49-F238E27FC236}">
                <a16:creationId xmlns:a16="http://schemas.microsoft.com/office/drawing/2014/main" id="{CA228604-28A8-9043-836A-6C85EC578EE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32012" y="4499776"/>
            <a:ext cx="414666" cy="670376"/>
          </a:xfrm>
          <a:prstGeom prst="rect">
            <a:avLst/>
          </a:prstGeom>
        </p:spPr>
      </p:pic>
      <p:grpSp>
        <p:nvGrpSpPr>
          <p:cNvPr id="29" name="Group 28">
            <a:extLst>
              <a:ext uri="{FF2B5EF4-FFF2-40B4-BE49-F238E27FC236}">
                <a16:creationId xmlns:a16="http://schemas.microsoft.com/office/drawing/2014/main" id="{B10765E9-A3AC-CC4E-9876-1879A0E07F9A}"/>
              </a:ext>
            </a:extLst>
          </p:cNvPr>
          <p:cNvGrpSpPr/>
          <p:nvPr/>
        </p:nvGrpSpPr>
        <p:grpSpPr>
          <a:xfrm>
            <a:off x="1029287" y="3194943"/>
            <a:ext cx="852088" cy="722438"/>
            <a:chOff x="3262420" y="4060641"/>
            <a:chExt cx="1072750" cy="871169"/>
          </a:xfrm>
        </p:grpSpPr>
        <p:pic>
          <p:nvPicPr>
            <p:cNvPr id="30" name="Graphic 29">
              <a:extLst>
                <a:ext uri="{FF2B5EF4-FFF2-40B4-BE49-F238E27FC236}">
                  <a16:creationId xmlns:a16="http://schemas.microsoft.com/office/drawing/2014/main" id="{6B61D73E-458A-6449-9EE0-B3AA8FBA13C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13045" y="4060641"/>
              <a:ext cx="571500" cy="571500"/>
            </a:xfrm>
            <a:prstGeom prst="rect">
              <a:avLst/>
            </a:prstGeom>
          </p:spPr>
        </p:pic>
        <p:sp>
          <p:nvSpPr>
            <p:cNvPr id="31" name="TextBox 30">
              <a:extLst>
                <a:ext uri="{FF2B5EF4-FFF2-40B4-BE49-F238E27FC236}">
                  <a16:creationId xmlns:a16="http://schemas.microsoft.com/office/drawing/2014/main" id="{A5B12D6E-EDE6-2C45-BA5F-FA0A199C9442}"/>
                </a:ext>
              </a:extLst>
            </p:cNvPr>
            <p:cNvSpPr txBox="1"/>
            <p:nvPr/>
          </p:nvSpPr>
          <p:spPr>
            <a:xfrm>
              <a:off x="3262420" y="4672012"/>
              <a:ext cx="1072750" cy="259798"/>
            </a:xfrm>
            <a:prstGeom prst="rect">
              <a:avLst/>
            </a:prstGeom>
            <a:noFill/>
          </p:spPr>
          <p:txBody>
            <a:bodyPr wrap="square" rtlCol="0">
              <a:spAutoFit/>
            </a:bodyPr>
            <a:lstStyle/>
            <a:p>
              <a:pPr algn="ctr"/>
              <a:r>
                <a:rPr lang="en-US" sz="800" dirty="0" err="1">
                  <a:solidFill>
                    <a:srgbClr val="232F3E"/>
                  </a:solidFill>
                </a:rPr>
                <a:t>AssumeRole</a:t>
              </a:r>
              <a:endParaRPr lang="en-US" sz="800" dirty="0">
                <a:solidFill>
                  <a:srgbClr val="232F3E"/>
                </a:solidFill>
              </a:endParaRPr>
            </a:p>
          </p:txBody>
        </p:sp>
      </p:grpSp>
      <p:sp>
        <p:nvSpPr>
          <p:cNvPr id="7" name="Rectangle 6">
            <a:extLst>
              <a:ext uri="{FF2B5EF4-FFF2-40B4-BE49-F238E27FC236}">
                <a16:creationId xmlns:a16="http://schemas.microsoft.com/office/drawing/2014/main" id="{4F454A0C-1050-8C4D-8B0F-0BB5ACA66A0C}"/>
              </a:ext>
            </a:extLst>
          </p:cNvPr>
          <p:cNvSpPr/>
          <p:nvPr/>
        </p:nvSpPr>
        <p:spPr>
          <a:xfrm>
            <a:off x="2707433" y="4069870"/>
            <a:ext cx="1519733" cy="110028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Security</a:t>
            </a:r>
          </a:p>
        </p:txBody>
      </p:sp>
      <p:pic>
        <p:nvPicPr>
          <p:cNvPr id="8" name="Graphic 7">
            <a:extLst>
              <a:ext uri="{FF2B5EF4-FFF2-40B4-BE49-F238E27FC236}">
                <a16:creationId xmlns:a16="http://schemas.microsoft.com/office/drawing/2014/main" id="{D39706BC-0B48-7D47-B897-C081B6E70C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07433" y="4069870"/>
            <a:ext cx="342900" cy="342900"/>
          </a:xfrm>
          <a:prstGeom prst="rect">
            <a:avLst/>
          </a:prstGeom>
        </p:spPr>
      </p:pic>
      <p:grpSp>
        <p:nvGrpSpPr>
          <p:cNvPr id="36" name="Group 35">
            <a:extLst>
              <a:ext uri="{FF2B5EF4-FFF2-40B4-BE49-F238E27FC236}">
                <a16:creationId xmlns:a16="http://schemas.microsoft.com/office/drawing/2014/main" id="{FDA5C968-4533-9143-A853-B1C7F42371E4}"/>
              </a:ext>
            </a:extLst>
          </p:cNvPr>
          <p:cNvGrpSpPr/>
          <p:nvPr/>
        </p:nvGrpSpPr>
        <p:grpSpPr>
          <a:xfrm>
            <a:off x="2997885" y="3192641"/>
            <a:ext cx="852088" cy="722438"/>
            <a:chOff x="3262420" y="4060641"/>
            <a:chExt cx="1072750" cy="871169"/>
          </a:xfrm>
        </p:grpSpPr>
        <p:pic>
          <p:nvPicPr>
            <p:cNvPr id="37" name="Graphic 36">
              <a:extLst>
                <a:ext uri="{FF2B5EF4-FFF2-40B4-BE49-F238E27FC236}">
                  <a16:creationId xmlns:a16="http://schemas.microsoft.com/office/drawing/2014/main" id="{5D6CF0DD-B4D3-7442-A8F9-1F3E1028FD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13045" y="4060641"/>
              <a:ext cx="571500" cy="571500"/>
            </a:xfrm>
            <a:prstGeom prst="rect">
              <a:avLst/>
            </a:prstGeom>
          </p:spPr>
        </p:pic>
        <p:sp>
          <p:nvSpPr>
            <p:cNvPr id="38" name="TextBox 37">
              <a:extLst>
                <a:ext uri="{FF2B5EF4-FFF2-40B4-BE49-F238E27FC236}">
                  <a16:creationId xmlns:a16="http://schemas.microsoft.com/office/drawing/2014/main" id="{714258AE-20BE-8F47-A625-97623C850291}"/>
                </a:ext>
              </a:extLst>
            </p:cNvPr>
            <p:cNvSpPr txBox="1"/>
            <p:nvPr/>
          </p:nvSpPr>
          <p:spPr>
            <a:xfrm>
              <a:off x="3262420" y="4672012"/>
              <a:ext cx="1072750" cy="259798"/>
            </a:xfrm>
            <a:prstGeom prst="rect">
              <a:avLst/>
            </a:prstGeom>
            <a:noFill/>
          </p:spPr>
          <p:txBody>
            <a:bodyPr wrap="square" rtlCol="0">
              <a:spAutoFit/>
            </a:bodyPr>
            <a:lstStyle/>
            <a:p>
              <a:pPr algn="ctr"/>
              <a:r>
                <a:rPr lang="en-US" sz="800" dirty="0" err="1">
                  <a:solidFill>
                    <a:srgbClr val="232F3E"/>
                  </a:solidFill>
                </a:rPr>
                <a:t>AssumeRole</a:t>
              </a:r>
              <a:endParaRPr lang="en-US" sz="800" dirty="0">
                <a:solidFill>
                  <a:srgbClr val="232F3E"/>
                </a:solidFill>
              </a:endParaRPr>
            </a:p>
          </p:txBody>
        </p:sp>
      </p:grpSp>
      <p:sp>
        <p:nvSpPr>
          <p:cNvPr id="14" name="Rectangle 13">
            <a:extLst>
              <a:ext uri="{FF2B5EF4-FFF2-40B4-BE49-F238E27FC236}">
                <a16:creationId xmlns:a16="http://schemas.microsoft.com/office/drawing/2014/main" id="{425516B5-305D-E949-AF6C-C39F216769AC}"/>
              </a:ext>
            </a:extLst>
          </p:cNvPr>
          <p:cNvSpPr/>
          <p:nvPr/>
        </p:nvSpPr>
        <p:spPr>
          <a:xfrm>
            <a:off x="4712407" y="4069870"/>
            <a:ext cx="1436812" cy="1100282"/>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AAB7B8"/>
                </a:solidFill>
              </a:rPr>
              <a:t>AWS Sub</a:t>
            </a:r>
          </a:p>
        </p:txBody>
      </p:sp>
      <p:pic>
        <p:nvPicPr>
          <p:cNvPr id="15" name="Graphic 14">
            <a:extLst>
              <a:ext uri="{FF2B5EF4-FFF2-40B4-BE49-F238E27FC236}">
                <a16:creationId xmlns:a16="http://schemas.microsoft.com/office/drawing/2014/main" id="{F60F2987-07BC-FF4F-8D99-123C373E55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12407" y="4069870"/>
            <a:ext cx="342900" cy="342900"/>
          </a:xfrm>
          <a:prstGeom prst="rect">
            <a:avLst/>
          </a:prstGeom>
        </p:spPr>
      </p:pic>
      <p:pic>
        <p:nvPicPr>
          <p:cNvPr id="20" name="Graphic 19">
            <a:extLst>
              <a:ext uri="{FF2B5EF4-FFF2-40B4-BE49-F238E27FC236}">
                <a16:creationId xmlns:a16="http://schemas.microsoft.com/office/drawing/2014/main" id="{42E208BF-D98A-7348-832B-4E0D95AF2F8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23480" y="4460089"/>
            <a:ext cx="414666" cy="670376"/>
          </a:xfrm>
          <a:prstGeom prst="rect">
            <a:avLst/>
          </a:prstGeom>
        </p:spPr>
      </p:pic>
      <p:grpSp>
        <p:nvGrpSpPr>
          <p:cNvPr id="39" name="Group 38">
            <a:extLst>
              <a:ext uri="{FF2B5EF4-FFF2-40B4-BE49-F238E27FC236}">
                <a16:creationId xmlns:a16="http://schemas.microsoft.com/office/drawing/2014/main" id="{74A0C912-5A75-364B-A45E-B89DD47793C2}"/>
              </a:ext>
            </a:extLst>
          </p:cNvPr>
          <p:cNvGrpSpPr/>
          <p:nvPr/>
        </p:nvGrpSpPr>
        <p:grpSpPr>
          <a:xfrm>
            <a:off x="4958917" y="3192641"/>
            <a:ext cx="852088" cy="723939"/>
            <a:chOff x="3262420" y="4060641"/>
            <a:chExt cx="1072750" cy="872979"/>
          </a:xfrm>
        </p:grpSpPr>
        <p:pic>
          <p:nvPicPr>
            <p:cNvPr id="40" name="Graphic 39">
              <a:extLst>
                <a:ext uri="{FF2B5EF4-FFF2-40B4-BE49-F238E27FC236}">
                  <a16:creationId xmlns:a16="http://schemas.microsoft.com/office/drawing/2014/main" id="{2D99E5D0-1403-F643-83F9-F44C80AA5A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13045" y="4060641"/>
              <a:ext cx="571500" cy="571500"/>
            </a:xfrm>
            <a:prstGeom prst="rect">
              <a:avLst/>
            </a:prstGeom>
          </p:spPr>
        </p:pic>
        <p:sp>
          <p:nvSpPr>
            <p:cNvPr id="41" name="TextBox 40">
              <a:extLst>
                <a:ext uri="{FF2B5EF4-FFF2-40B4-BE49-F238E27FC236}">
                  <a16:creationId xmlns:a16="http://schemas.microsoft.com/office/drawing/2014/main" id="{78BE7B59-E125-564C-86F4-4295C25AC347}"/>
                </a:ext>
              </a:extLst>
            </p:cNvPr>
            <p:cNvSpPr txBox="1"/>
            <p:nvPr/>
          </p:nvSpPr>
          <p:spPr>
            <a:xfrm>
              <a:off x="3262420" y="4672010"/>
              <a:ext cx="1072750" cy="261610"/>
            </a:xfrm>
            <a:prstGeom prst="rect">
              <a:avLst/>
            </a:prstGeom>
            <a:noFill/>
          </p:spPr>
          <p:txBody>
            <a:bodyPr wrap="square" rtlCol="0">
              <a:spAutoFit/>
            </a:bodyPr>
            <a:lstStyle/>
            <a:p>
              <a:pPr algn="ctr"/>
              <a:r>
                <a:rPr lang="en-US" sz="800" dirty="0" err="1">
                  <a:solidFill>
                    <a:srgbClr val="232F3E"/>
                  </a:solidFill>
                </a:rPr>
                <a:t>AssumeRole</a:t>
              </a:r>
              <a:endParaRPr lang="en-US" sz="800" dirty="0">
                <a:solidFill>
                  <a:srgbClr val="232F3E"/>
                </a:solidFill>
              </a:endParaRPr>
            </a:p>
          </p:txBody>
        </p:sp>
      </p:grpSp>
      <p:cxnSp>
        <p:nvCxnSpPr>
          <p:cNvPr id="61" name="Elbow Connector 60">
            <a:extLst>
              <a:ext uri="{FF2B5EF4-FFF2-40B4-BE49-F238E27FC236}">
                <a16:creationId xmlns:a16="http://schemas.microsoft.com/office/drawing/2014/main" id="{B3E04A3A-0E80-DE44-BB25-9F5C5F8818F0}"/>
              </a:ext>
            </a:extLst>
          </p:cNvPr>
          <p:cNvCxnSpPr>
            <a:cxnSpLocks/>
            <a:stCxn id="46" idx="3"/>
            <a:endCxn id="18" idx="2"/>
          </p:cNvCxnSpPr>
          <p:nvPr/>
        </p:nvCxnSpPr>
        <p:spPr>
          <a:xfrm flipH="1">
            <a:off x="1439345" y="2330252"/>
            <a:ext cx="5025951" cy="2839900"/>
          </a:xfrm>
          <a:prstGeom prst="bentConnector4">
            <a:avLst>
              <a:gd name="adj1" fmla="val -4548"/>
              <a:gd name="adj2" fmla="val 108050"/>
            </a:avLst>
          </a:prstGeom>
          <a:ln w="38100" cap="rnd">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5" name="Elbow Connector 64">
            <a:extLst>
              <a:ext uri="{FF2B5EF4-FFF2-40B4-BE49-F238E27FC236}">
                <a16:creationId xmlns:a16="http://schemas.microsoft.com/office/drawing/2014/main" id="{6306E7D3-283D-4C4F-8852-03434C52C144}"/>
              </a:ext>
            </a:extLst>
          </p:cNvPr>
          <p:cNvCxnSpPr>
            <a:cxnSpLocks/>
            <a:stCxn id="46" idx="3"/>
          </p:cNvCxnSpPr>
          <p:nvPr/>
        </p:nvCxnSpPr>
        <p:spPr>
          <a:xfrm flipH="1">
            <a:off x="3467299" y="2330252"/>
            <a:ext cx="2997997" cy="2822860"/>
          </a:xfrm>
          <a:prstGeom prst="bentConnector4">
            <a:avLst>
              <a:gd name="adj1" fmla="val -7625"/>
              <a:gd name="adj2" fmla="val 108098"/>
            </a:avLst>
          </a:prstGeom>
          <a:ln w="38100" cap="rnd">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5CFCC366-C984-A541-BEA5-DCC8F432927A}"/>
              </a:ext>
            </a:extLst>
          </p:cNvPr>
          <p:cNvCxnSpPr>
            <a:cxnSpLocks/>
            <a:stCxn id="46" idx="3"/>
            <a:endCxn id="20" idx="2"/>
          </p:cNvCxnSpPr>
          <p:nvPr/>
        </p:nvCxnSpPr>
        <p:spPr>
          <a:xfrm flipH="1">
            <a:off x="5430813" y="2330252"/>
            <a:ext cx="1034483" cy="2800213"/>
          </a:xfrm>
          <a:prstGeom prst="bentConnector4">
            <a:avLst>
              <a:gd name="adj1" fmla="val -22098"/>
              <a:gd name="adj2" fmla="val 108164"/>
            </a:avLst>
          </a:prstGeom>
          <a:ln w="38100" cap="rnd">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92620DC9-7329-D64F-878F-CC1A0D0F34CA}"/>
              </a:ext>
            </a:extLst>
          </p:cNvPr>
          <p:cNvCxnSpPr>
            <a:cxnSpLocks/>
            <a:endCxn id="30" idx="0"/>
          </p:cNvCxnSpPr>
          <p:nvPr/>
        </p:nvCxnSpPr>
        <p:spPr>
          <a:xfrm rot="10800000" flipV="1">
            <a:off x="1455331" y="2214143"/>
            <a:ext cx="1194158" cy="980799"/>
          </a:xfrm>
          <a:prstGeom prst="bentConnector2">
            <a:avLst/>
          </a:prstGeom>
          <a:ln w="38100" cap="rnd">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31560457-0A5F-9848-A80D-7A18C105656D}"/>
              </a:ext>
            </a:extLst>
          </p:cNvPr>
          <p:cNvCxnSpPr>
            <a:cxnSpLocks/>
            <a:endCxn id="37" idx="0"/>
          </p:cNvCxnSpPr>
          <p:nvPr/>
        </p:nvCxnSpPr>
        <p:spPr>
          <a:xfrm rot="5400000">
            <a:off x="3005744" y="2774452"/>
            <a:ext cx="836375" cy="3"/>
          </a:xfrm>
          <a:prstGeom prst="bentConnector3">
            <a:avLst>
              <a:gd name="adj1" fmla="val 50000"/>
            </a:avLst>
          </a:prstGeom>
          <a:ln w="38100" cap="rnd">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20F7F7E9-2203-D945-AC05-C04734762843}"/>
              </a:ext>
            </a:extLst>
          </p:cNvPr>
          <p:cNvCxnSpPr>
            <a:cxnSpLocks/>
            <a:endCxn id="40" idx="0"/>
          </p:cNvCxnSpPr>
          <p:nvPr/>
        </p:nvCxnSpPr>
        <p:spPr>
          <a:xfrm>
            <a:off x="4164143" y="2214143"/>
            <a:ext cx="1220818" cy="978498"/>
          </a:xfrm>
          <a:prstGeom prst="bentConnector2">
            <a:avLst/>
          </a:prstGeom>
          <a:ln w="38100" cap="rnd">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6" name="Graphic 45">
            <a:extLst>
              <a:ext uri="{FF2B5EF4-FFF2-40B4-BE49-F238E27FC236}">
                <a16:creationId xmlns:a16="http://schemas.microsoft.com/office/drawing/2014/main" id="{9074E755-AD6F-6F44-B804-A6E1501670C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104979" y="2072025"/>
            <a:ext cx="360317" cy="516454"/>
          </a:xfrm>
          <a:prstGeom prst="rect">
            <a:avLst/>
          </a:prstGeom>
        </p:spPr>
      </p:pic>
      <p:pic>
        <p:nvPicPr>
          <p:cNvPr id="64" name="Graphic 63">
            <a:extLst>
              <a:ext uri="{FF2B5EF4-FFF2-40B4-BE49-F238E27FC236}">
                <a16:creationId xmlns:a16="http://schemas.microsoft.com/office/drawing/2014/main" id="{5B5ACEA3-5452-E243-858D-9A0CEBCEBE2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90552" y="4475547"/>
            <a:ext cx="414666" cy="670376"/>
          </a:xfrm>
          <a:prstGeom prst="rect">
            <a:avLst/>
          </a:prstGeom>
        </p:spPr>
      </p:pic>
      <p:pic>
        <p:nvPicPr>
          <p:cNvPr id="66" name="Graphic 65">
            <a:extLst>
              <a:ext uri="{FF2B5EF4-FFF2-40B4-BE49-F238E27FC236}">
                <a16:creationId xmlns:a16="http://schemas.microsoft.com/office/drawing/2014/main" id="{F1B767FB-F217-2942-A96B-8381F8B0DB8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547173" y="4475547"/>
            <a:ext cx="571500" cy="571500"/>
          </a:xfrm>
          <a:prstGeom prst="rect">
            <a:avLst/>
          </a:prstGeom>
        </p:spPr>
      </p:pic>
      <p:cxnSp>
        <p:nvCxnSpPr>
          <p:cNvPr id="67" name="Elbow Connector 66">
            <a:extLst>
              <a:ext uri="{FF2B5EF4-FFF2-40B4-BE49-F238E27FC236}">
                <a16:creationId xmlns:a16="http://schemas.microsoft.com/office/drawing/2014/main" id="{E167A6D5-F748-8E49-9BBB-E1AA07B7179F}"/>
              </a:ext>
            </a:extLst>
          </p:cNvPr>
          <p:cNvCxnSpPr>
            <a:cxnSpLocks/>
            <a:stCxn id="5" idx="3"/>
            <a:endCxn id="66" idx="2"/>
          </p:cNvCxnSpPr>
          <p:nvPr/>
        </p:nvCxnSpPr>
        <p:spPr>
          <a:xfrm>
            <a:off x="2157751" y="4620011"/>
            <a:ext cx="1675172" cy="427036"/>
          </a:xfrm>
          <a:prstGeom prst="bentConnector4">
            <a:avLst>
              <a:gd name="adj1" fmla="val 20817"/>
              <a:gd name="adj2" fmla="val 226837"/>
            </a:avLst>
          </a:prstGeom>
          <a:ln w="38100" cap="rnd">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5F5F6662-A6D3-AC4A-B7D2-753DA11148C1}"/>
              </a:ext>
            </a:extLst>
          </p:cNvPr>
          <p:cNvCxnSpPr>
            <a:cxnSpLocks/>
            <a:stCxn id="14" idx="2"/>
            <a:endCxn id="66" idx="3"/>
          </p:cNvCxnSpPr>
          <p:nvPr/>
        </p:nvCxnSpPr>
        <p:spPr>
          <a:xfrm rot="5400000" flipH="1">
            <a:off x="4570315" y="4309655"/>
            <a:ext cx="408855" cy="1312140"/>
          </a:xfrm>
          <a:prstGeom prst="bentConnector4">
            <a:avLst>
              <a:gd name="adj1" fmla="val -102254"/>
              <a:gd name="adj2" fmla="val 76119"/>
            </a:avLst>
          </a:prstGeom>
          <a:ln w="38100" cap="rnd">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FF2B5EF4-FFF2-40B4-BE49-F238E27FC236}">
                <a16:creationId xmlns:a16="http://schemas.microsoft.com/office/drawing/2014/main" id="{F723DE94-218A-3348-BF1F-6AFBAE3AE8CF}"/>
              </a:ext>
            </a:extLst>
          </p:cNvPr>
          <p:cNvCxnSpPr>
            <a:cxnSpLocks/>
            <a:endCxn id="66" idx="3"/>
          </p:cNvCxnSpPr>
          <p:nvPr/>
        </p:nvCxnSpPr>
        <p:spPr>
          <a:xfrm rot="5400000">
            <a:off x="3533175" y="3859973"/>
            <a:ext cx="1486822" cy="315826"/>
          </a:xfrm>
          <a:prstGeom prst="bentConnector2">
            <a:avLst/>
          </a:prstGeom>
          <a:ln w="38100" cap="rnd">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85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05DF-F4B3-CA48-A606-F56D2AE97097}"/>
              </a:ext>
            </a:extLst>
          </p:cNvPr>
          <p:cNvSpPr>
            <a:spLocks noGrp="1"/>
          </p:cNvSpPr>
          <p:nvPr>
            <p:ph type="title"/>
          </p:nvPr>
        </p:nvSpPr>
        <p:spPr/>
        <p:txBody>
          <a:bodyPr/>
          <a:lstStyle/>
          <a:p>
            <a:r>
              <a:rPr lang="en-US" dirty="0"/>
              <a:t>Great, now what should I use?</a:t>
            </a:r>
          </a:p>
        </p:txBody>
      </p:sp>
      <p:sp>
        <p:nvSpPr>
          <p:cNvPr id="3" name="Subtitle 2">
            <a:extLst>
              <a:ext uri="{FF2B5EF4-FFF2-40B4-BE49-F238E27FC236}">
                <a16:creationId xmlns:a16="http://schemas.microsoft.com/office/drawing/2014/main" id="{60372B13-3A41-7543-A83B-A14D9C33A6E1}"/>
              </a:ext>
            </a:extLst>
          </p:cNvPr>
          <p:cNvSpPr>
            <a:spLocks noGrp="1"/>
          </p:cNvSpPr>
          <p:nvPr>
            <p:ph type="subTitle" idx="1"/>
          </p:nvPr>
        </p:nvSpPr>
        <p:spPr/>
        <p:txBody>
          <a:bodyPr/>
          <a:lstStyle/>
          <a:p>
            <a:r>
              <a:rPr lang="en-US" dirty="0"/>
              <a:t>Best practice for GDI from your cloud deployment</a:t>
            </a:r>
          </a:p>
        </p:txBody>
      </p:sp>
    </p:spTree>
    <p:extLst>
      <p:ext uri="{BB962C8B-B14F-4D97-AF65-F5344CB8AC3E}">
        <p14:creationId xmlns:p14="http://schemas.microsoft.com/office/powerpoint/2010/main" val="142874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45790E4-2EC9-7145-AEF6-E3F1B71785BD}"/>
              </a:ext>
            </a:extLst>
          </p:cNvPr>
          <p:cNvGraphicFramePr>
            <a:graphicFrameLocks noGrp="1"/>
          </p:cNvGraphicFramePr>
          <p:nvPr>
            <p:ph sz="quarter" idx="10"/>
            <p:extLst>
              <p:ext uri="{D42A27DB-BD31-4B8C-83A1-F6EECF244321}">
                <p14:modId xmlns:p14="http://schemas.microsoft.com/office/powerpoint/2010/main" val="3743262891"/>
              </p:ext>
            </p:extLst>
          </p:nvPr>
        </p:nvGraphicFramePr>
        <p:xfrm>
          <a:off x="455613" y="1281113"/>
          <a:ext cx="11279876" cy="4851400"/>
        </p:xfrm>
        <a:graphic>
          <a:graphicData uri="http://schemas.openxmlformats.org/drawingml/2006/table">
            <a:tbl>
              <a:tblPr firstRow="1" bandRow="1">
                <a:tableStyleId>{5C22544A-7EE6-4342-B048-85BDC9FD1C3A}</a:tableStyleId>
              </a:tblPr>
              <a:tblGrid>
                <a:gridCol w="2819969">
                  <a:extLst>
                    <a:ext uri="{9D8B030D-6E8A-4147-A177-3AD203B41FA5}">
                      <a16:colId xmlns:a16="http://schemas.microsoft.com/office/drawing/2014/main" val="3504922505"/>
                    </a:ext>
                  </a:extLst>
                </a:gridCol>
                <a:gridCol w="2819969">
                  <a:extLst>
                    <a:ext uri="{9D8B030D-6E8A-4147-A177-3AD203B41FA5}">
                      <a16:colId xmlns:a16="http://schemas.microsoft.com/office/drawing/2014/main" val="4216985145"/>
                    </a:ext>
                  </a:extLst>
                </a:gridCol>
                <a:gridCol w="2819969">
                  <a:extLst>
                    <a:ext uri="{9D8B030D-6E8A-4147-A177-3AD203B41FA5}">
                      <a16:colId xmlns:a16="http://schemas.microsoft.com/office/drawing/2014/main" val="909068631"/>
                    </a:ext>
                  </a:extLst>
                </a:gridCol>
                <a:gridCol w="2819969">
                  <a:extLst>
                    <a:ext uri="{9D8B030D-6E8A-4147-A177-3AD203B41FA5}">
                      <a16:colId xmlns:a16="http://schemas.microsoft.com/office/drawing/2014/main" val="3401666236"/>
                    </a:ext>
                  </a:extLst>
                </a:gridCol>
              </a:tblGrid>
              <a:tr h="370840">
                <a:tc>
                  <a:txBody>
                    <a:bodyPr/>
                    <a:lstStyle/>
                    <a:p>
                      <a:r>
                        <a:rPr lang="en-US" dirty="0"/>
                        <a:t>Criteria</a:t>
                      </a:r>
                    </a:p>
                  </a:txBody>
                  <a:tcPr/>
                </a:tc>
                <a:tc>
                  <a:txBody>
                    <a:bodyPr/>
                    <a:lstStyle/>
                    <a:p>
                      <a:r>
                        <a:rPr lang="en-US" dirty="0"/>
                        <a:t>Competency</a:t>
                      </a:r>
                    </a:p>
                  </a:txBody>
                  <a:tcPr/>
                </a:tc>
                <a:tc>
                  <a:txBody>
                    <a:bodyPr/>
                    <a:lstStyle/>
                    <a:p>
                      <a:r>
                        <a:rPr lang="en-US" dirty="0"/>
                        <a:t>Recommended Method</a:t>
                      </a:r>
                    </a:p>
                  </a:txBody>
                  <a:tcPr/>
                </a:tc>
                <a:tc>
                  <a:txBody>
                    <a:bodyPr/>
                    <a:lstStyle/>
                    <a:p>
                      <a:r>
                        <a:rPr lang="en-US" dirty="0"/>
                        <a:t>Example</a:t>
                      </a:r>
                    </a:p>
                  </a:txBody>
                  <a:tcPr/>
                </a:tc>
                <a:extLst>
                  <a:ext uri="{0D108BD9-81ED-4DB2-BD59-A6C34878D82A}">
                    <a16:rowId xmlns:a16="http://schemas.microsoft.com/office/drawing/2014/main" val="3441850807"/>
                  </a:ext>
                </a:extLst>
              </a:tr>
              <a:tr h="370840">
                <a:tc>
                  <a:txBody>
                    <a:bodyPr/>
                    <a:lstStyle/>
                    <a:p>
                      <a:r>
                        <a:rPr lang="en-US" dirty="0">
                          <a:solidFill>
                            <a:schemeClr val="tx1"/>
                          </a:solidFill>
                        </a:rPr>
                        <a:t>Less than 20 AWS Accounts, low growth of AWS Accounts. </a:t>
                      </a:r>
                    </a:p>
                  </a:txBody>
                  <a:tcPr/>
                </a:tc>
                <a:tc>
                  <a:txBody>
                    <a:bodyPr/>
                    <a:lstStyle/>
                    <a:p>
                      <a:r>
                        <a:rPr lang="en-US" dirty="0">
                          <a:solidFill>
                            <a:schemeClr val="tx1"/>
                          </a:solidFill>
                        </a:rPr>
                        <a:t>Low AWS / Splunk knowledge</a:t>
                      </a:r>
                    </a:p>
                    <a:p>
                      <a:endParaRPr lang="en-US" dirty="0">
                        <a:solidFill>
                          <a:schemeClr val="tx1"/>
                        </a:solidFill>
                      </a:endParaRPr>
                    </a:p>
                  </a:txBody>
                  <a:tcPr/>
                </a:tc>
                <a:tc>
                  <a:txBody>
                    <a:bodyPr/>
                    <a:lstStyle/>
                    <a:p>
                      <a:r>
                        <a:rPr lang="en-US" dirty="0">
                          <a:solidFill>
                            <a:schemeClr val="tx1"/>
                          </a:solidFill>
                        </a:rPr>
                        <a:t>Loose Federation</a:t>
                      </a:r>
                    </a:p>
                  </a:txBody>
                  <a:tcPr/>
                </a:tc>
                <a:tc>
                  <a:txBody>
                    <a:bodyPr/>
                    <a:lstStyle/>
                    <a:p>
                      <a:r>
                        <a:rPr lang="en-US" dirty="0">
                          <a:solidFill>
                            <a:schemeClr val="tx1"/>
                          </a:solidFill>
                        </a:rPr>
                        <a:t>Company acquires new company with many AWS Accounts.</a:t>
                      </a:r>
                    </a:p>
                  </a:txBody>
                  <a:tcPr/>
                </a:tc>
                <a:extLst>
                  <a:ext uri="{0D108BD9-81ED-4DB2-BD59-A6C34878D82A}">
                    <a16:rowId xmlns:a16="http://schemas.microsoft.com/office/drawing/2014/main" val="1870333651"/>
                  </a:ext>
                </a:extLst>
              </a:tr>
              <a:tr h="370840">
                <a:tc>
                  <a:txBody>
                    <a:bodyPr/>
                    <a:lstStyle/>
                    <a:p>
                      <a:r>
                        <a:rPr lang="en-US" dirty="0">
                          <a:solidFill>
                            <a:schemeClr val="tx1"/>
                          </a:solidFill>
                        </a:rPr>
                        <a:t>Up to 20 AWS Accounts, event latency tolerable  </a:t>
                      </a:r>
                    </a:p>
                  </a:txBody>
                  <a:tcPr/>
                </a:tc>
                <a:tc>
                  <a:txBody>
                    <a:bodyPr/>
                    <a:lstStyle/>
                    <a:p>
                      <a:r>
                        <a:rPr lang="en-US" dirty="0">
                          <a:solidFill>
                            <a:schemeClr val="tx1"/>
                          </a:solidFill>
                        </a:rPr>
                        <a:t>Moderate AWS / Splunk  knowledge </a:t>
                      </a:r>
                    </a:p>
                  </a:txBody>
                  <a:tcPr/>
                </a:tc>
                <a:tc>
                  <a:txBody>
                    <a:bodyPr/>
                    <a:lstStyle/>
                    <a:p>
                      <a:r>
                        <a:rPr lang="en-US" dirty="0">
                          <a:solidFill>
                            <a:schemeClr val="tx1"/>
                          </a:solidFill>
                        </a:rPr>
                        <a:t>Tight Federation (S3)</a:t>
                      </a:r>
                    </a:p>
                  </a:txBody>
                  <a:tcPr/>
                </a:tc>
                <a:tc>
                  <a:txBody>
                    <a:bodyPr/>
                    <a:lstStyle/>
                    <a:p>
                      <a:r>
                        <a:rPr lang="en-US" dirty="0">
                          <a:solidFill>
                            <a:schemeClr val="tx1"/>
                          </a:solidFill>
                        </a:rPr>
                        <a:t>Sub Account AWS Admins can send data into Central S3</a:t>
                      </a:r>
                    </a:p>
                  </a:txBody>
                  <a:tcPr/>
                </a:tc>
                <a:extLst>
                  <a:ext uri="{0D108BD9-81ED-4DB2-BD59-A6C34878D82A}">
                    <a16:rowId xmlns:a16="http://schemas.microsoft.com/office/drawing/2014/main" val="40433775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Up to 20 AWS Accounts, event latency must be within 20 minutes</a:t>
                      </a:r>
                    </a:p>
                    <a:p>
                      <a:endParaRPr lang="en-US" dirty="0">
                        <a:solidFill>
                          <a:schemeClr val="tx1"/>
                        </a:solidFill>
                      </a:endParaRPr>
                    </a:p>
                  </a:txBody>
                  <a:tcPr/>
                </a:tc>
                <a:tc>
                  <a:txBody>
                    <a:bodyPr/>
                    <a:lstStyle/>
                    <a:p>
                      <a:r>
                        <a:rPr lang="en-US" dirty="0">
                          <a:solidFill>
                            <a:schemeClr val="tx1"/>
                          </a:solidFill>
                        </a:rPr>
                        <a:t>Moderate AWS / Low Splunk knowledge</a:t>
                      </a:r>
                    </a:p>
                  </a:txBody>
                  <a:tcPr/>
                </a:tc>
                <a:tc>
                  <a:txBody>
                    <a:bodyPr/>
                    <a:lstStyle/>
                    <a:p>
                      <a:r>
                        <a:rPr lang="en-US" dirty="0">
                          <a:solidFill>
                            <a:schemeClr val="tx1"/>
                          </a:solidFill>
                        </a:rPr>
                        <a:t>Tight Federation (HF)</a:t>
                      </a:r>
                    </a:p>
                  </a:txBody>
                  <a:tcPr/>
                </a:tc>
                <a:tc>
                  <a:txBody>
                    <a:bodyPr/>
                    <a:lstStyle/>
                    <a:p>
                      <a:r>
                        <a:rPr lang="en-US" dirty="0">
                          <a:solidFill>
                            <a:schemeClr val="tx1"/>
                          </a:solidFill>
                        </a:rPr>
                        <a:t>Sub Accounts have no HF’s deployed and trust master account</a:t>
                      </a:r>
                    </a:p>
                  </a:txBody>
                  <a:tcPr/>
                </a:tc>
                <a:extLst>
                  <a:ext uri="{0D108BD9-81ED-4DB2-BD59-A6C34878D82A}">
                    <a16:rowId xmlns:a16="http://schemas.microsoft.com/office/drawing/2014/main" val="1107458232"/>
                  </a:ext>
                </a:extLst>
              </a:tr>
              <a:tr h="370840">
                <a:tc>
                  <a:txBody>
                    <a:bodyPr/>
                    <a:lstStyle/>
                    <a:p>
                      <a:r>
                        <a:rPr lang="en-US" dirty="0">
                          <a:solidFill>
                            <a:schemeClr val="tx1"/>
                          </a:solidFill>
                        </a:rPr>
                        <a:t>More than 20 AWS Accounts and event latency must be within 5 minutes or less </a:t>
                      </a:r>
                    </a:p>
                  </a:txBody>
                  <a:tcPr/>
                </a:tc>
                <a:tc>
                  <a:txBody>
                    <a:bodyPr/>
                    <a:lstStyle/>
                    <a:p>
                      <a:r>
                        <a:rPr lang="en-US" dirty="0">
                          <a:solidFill>
                            <a:schemeClr val="tx1"/>
                          </a:solidFill>
                        </a:rPr>
                        <a:t>High AWS / Moderate Splunk knowledge </a:t>
                      </a:r>
                    </a:p>
                  </a:txBody>
                  <a:tcPr/>
                </a:tc>
                <a:tc>
                  <a:txBody>
                    <a:bodyPr/>
                    <a:lstStyle/>
                    <a:p>
                      <a:r>
                        <a:rPr lang="en-US" dirty="0">
                          <a:solidFill>
                            <a:schemeClr val="tx1"/>
                          </a:solidFill>
                        </a:rPr>
                        <a:t>Alliance</a:t>
                      </a:r>
                    </a:p>
                  </a:txBody>
                  <a:tcPr/>
                </a:tc>
                <a:tc>
                  <a:txBody>
                    <a:bodyPr/>
                    <a:lstStyle/>
                    <a:p>
                      <a:r>
                        <a:rPr lang="en-US" dirty="0">
                          <a:solidFill>
                            <a:schemeClr val="tx1"/>
                          </a:solidFill>
                        </a:rPr>
                        <a:t>Master Account has KDF setup and Sub Accounts can deploy CloudFormation Templates</a:t>
                      </a:r>
                    </a:p>
                  </a:txBody>
                  <a:tcPr/>
                </a:tc>
                <a:extLst>
                  <a:ext uri="{0D108BD9-81ED-4DB2-BD59-A6C34878D82A}">
                    <a16:rowId xmlns:a16="http://schemas.microsoft.com/office/drawing/2014/main" val="4160572225"/>
                  </a:ext>
                </a:extLst>
              </a:tr>
            </a:tbl>
          </a:graphicData>
        </a:graphic>
      </p:graphicFrame>
      <p:sp>
        <p:nvSpPr>
          <p:cNvPr id="3" name="Title 2">
            <a:extLst>
              <a:ext uri="{FF2B5EF4-FFF2-40B4-BE49-F238E27FC236}">
                <a16:creationId xmlns:a16="http://schemas.microsoft.com/office/drawing/2014/main" id="{308D163F-2702-E247-B4F7-A9EEFA312491}"/>
              </a:ext>
            </a:extLst>
          </p:cNvPr>
          <p:cNvSpPr>
            <a:spLocks noGrp="1"/>
          </p:cNvSpPr>
          <p:nvPr>
            <p:ph type="title"/>
          </p:nvPr>
        </p:nvSpPr>
        <p:spPr/>
        <p:txBody>
          <a:bodyPr/>
          <a:lstStyle/>
          <a:p>
            <a:r>
              <a:rPr lang="en-US" dirty="0"/>
              <a:t>Chose your adventure</a:t>
            </a:r>
          </a:p>
        </p:txBody>
      </p:sp>
      <p:sp>
        <p:nvSpPr>
          <p:cNvPr id="4" name="Subtitle 3">
            <a:extLst>
              <a:ext uri="{FF2B5EF4-FFF2-40B4-BE49-F238E27FC236}">
                <a16:creationId xmlns:a16="http://schemas.microsoft.com/office/drawing/2014/main" id="{66E14F7A-8CF8-1D40-8A70-A74958AA3256}"/>
              </a:ext>
            </a:extLst>
          </p:cNvPr>
          <p:cNvSpPr>
            <a:spLocks noGrp="1"/>
          </p:cNvSpPr>
          <p:nvPr>
            <p:ph type="subTitle" idx="12"/>
          </p:nvPr>
        </p:nvSpPr>
        <p:spPr/>
        <p:txBody>
          <a:bodyPr/>
          <a:lstStyle/>
          <a:p>
            <a:r>
              <a:rPr lang="en-US" dirty="0"/>
              <a:t>Help determine what path you should use for your data collection</a:t>
            </a:r>
          </a:p>
        </p:txBody>
      </p:sp>
    </p:spTree>
    <p:extLst>
      <p:ext uri="{BB962C8B-B14F-4D97-AF65-F5344CB8AC3E}">
        <p14:creationId xmlns:p14="http://schemas.microsoft.com/office/powerpoint/2010/main" val="183486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A590-3CBD-5B4B-B93A-B18717A14429}"/>
              </a:ext>
            </a:extLst>
          </p:cNvPr>
          <p:cNvSpPr>
            <a:spLocks noGrp="1"/>
          </p:cNvSpPr>
          <p:nvPr>
            <p:ph type="title"/>
          </p:nvPr>
        </p:nvSpPr>
        <p:spPr/>
        <p:txBody>
          <a:bodyPr/>
          <a:lstStyle/>
          <a:p>
            <a:r>
              <a:rPr lang="en-US" dirty="0"/>
              <a:t>Project Trumpet Explained</a:t>
            </a:r>
          </a:p>
        </p:txBody>
      </p:sp>
      <p:sp>
        <p:nvSpPr>
          <p:cNvPr id="3" name="Subtitle 2">
            <a:extLst>
              <a:ext uri="{FF2B5EF4-FFF2-40B4-BE49-F238E27FC236}">
                <a16:creationId xmlns:a16="http://schemas.microsoft.com/office/drawing/2014/main" id="{BE66430E-8255-F043-B869-478CEB41F42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293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E4F602A-4496-994C-95E3-2B3450B95490}"/>
              </a:ext>
            </a:extLst>
          </p:cNvPr>
          <p:cNvSpPr>
            <a:spLocks noGrp="1"/>
          </p:cNvSpPr>
          <p:nvPr>
            <p:ph sz="half" idx="1"/>
          </p:nvPr>
        </p:nvSpPr>
        <p:spPr/>
        <p:txBody>
          <a:bodyPr/>
          <a:lstStyle/>
          <a:p>
            <a:r>
              <a:rPr lang="en-US" dirty="0">
                <a:hlinkClick r:id="rId2"/>
              </a:rPr>
              <a:t>Splunk Blog Project Trumpet</a:t>
            </a:r>
            <a:endParaRPr lang="en-US" dirty="0"/>
          </a:p>
          <a:p>
            <a:r>
              <a:rPr lang="en-US" dirty="0">
                <a:hlinkClick r:id="rId3"/>
              </a:rPr>
              <a:t>GitHub Repo</a:t>
            </a:r>
            <a:endParaRPr lang="en-US" dirty="0"/>
          </a:p>
        </p:txBody>
      </p:sp>
      <p:sp>
        <p:nvSpPr>
          <p:cNvPr id="8" name="Content Placeholder 7">
            <a:extLst>
              <a:ext uri="{FF2B5EF4-FFF2-40B4-BE49-F238E27FC236}">
                <a16:creationId xmlns:a16="http://schemas.microsoft.com/office/drawing/2014/main" id="{C907A3DA-5E29-144D-95BD-BDBC917A30DD}"/>
              </a:ext>
            </a:extLst>
          </p:cNvPr>
          <p:cNvSpPr>
            <a:spLocks noGrp="1"/>
          </p:cNvSpPr>
          <p:nvPr>
            <p:ph sz="half" idx="12"/>
          </p:nvPr>
        </p:nvSpPr>
        <p:spPr/>
        <p:txBody>
          <a:bodyPr/>
          <a:lstStyle/>
          <a:p>
            <a:r>
              <a:rPr lang="en-US" dirty="0"/>
              <a:t>Initial CloudFormation template created to Setup AWS account</a:t>
            </a:r>
          </a:p>
          <a:p>
            <a:r>
              <a:rPr lang="en-US" dirty="0"/>
              <a:t>Generate </a:t>
            </a:r>
            <a:r>
              <a:rPr lang="en-US"/>
              <a:t>CloudFormation Template </a:t>
            </a:r>
            <a:endParaRPr lang="en-US" dirty="0"/>
          </a:p>
        </p:txBody>
      </p:sp>
      <p:sp>
        <p:nvSpPr>
          <p:cNvPr id="4" name="Title 3">
            <a:extLst>
              <a:ext uri="{FF2B5EF4-FFF2-40B4-BE49-F238E27FC236}">
                <a16:creationId xmlns:a16="http://schemas.microsoft.com/office/drawing/2014/main" id="{DE3ACD6A-DF64-3548-A9F2-018DD971257D}"/>
              </a:ext>
            </a:extLst>
          </p:cNvPr>
          <p:cNvSpPr>
            <a:spLocks noGrp="1"/>
          </p:cNvSpPr>
          <p:nvPr>
            <p:ph type="title"/>
          </p:nvPr>
        </p:nvSpPr>
        <p:spPr/>
        <p:txBody>
          <a:bodyPr/>
          <a:lstStyle/>
          <a:p>
            <a:r>
              <a:rPr lang="en-US" dirty="0"/>
              <a:t>Project Trumpet</a:t>
            </a:r>
          </a:p>
        </p:txBody>
      </p:sp>
      <p:sp>
        <p:nvSpPr>
          <p:cNvPr id="6" name="Subtitle 5">
            <a:extLst>
              <a:ext uri="{FF2B5EF4-FFF2-40B4-BE49-F238E27FC236}">
                <a16:creationId xmlns:a16="http://schemas.microsoft.com/office/drawing/2014/main" id="{6A5585FA-F194-0F4F-B1A6-B7B2F9DD3676}"/>
              </a:ext>
            </a:extLst>
          </p:cNvPr>
          <p:cNvSpPr>
            <a:spLocks noGrp="1"/>
          </p:cNvSpPr>
          <p:nvPr>
            <p:ph type="subTitle" idx="13"/>
          </p:nvPr>
        </p:nvSpPr>
        <p:spPr/>
        <p:txBody>
          <a:bodyPr/>
          <a:lstStyle/>
          <a:p>
            <a:r>
              <a:rPr lang="en-US" dirty="0"/>
              <a:t>Automating Data Collection from AWS into Splunk via Kinesis Data Firehose</a:t>
            </a:r>
          </a:p>
        </p:txBody>
      </p:sp>
    </p:spTree>
    <p:extLst>
      <p:ext uri="{BB962C8B-B14F-4D97-AF65-F5344CB8AC3E}">
        <p14:creationId xmlns:p14="http://schemas.microsoft.com/office/powerpoint/2010/main" val="189431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700D-36F8-F04D-9055-EBDF0181DE5E}"/>
              </a:ext>
            </a:extLst>
          </p:cNvPr>
          <p:cNvSpPr>
            <a:spLocks noGrp="1"/>
          </p:cNvSpPr>
          <p:nvPr>
            <p:ph type="title"/>
          </p:nvPr>
        </p:nvSpPr>
        <p:spPr/>
        <p:txBody>
          <a:bodyPr/>
          <a:lstStyle/>
          <a:p>
            <a:r>
              <a:rPr lang="en-US" dirty="0"/>
              <a:t>Thanks</a:t>
            </a:r>
          </a:p>
        </p:txBody>
      </p:sp>
      <p:sp>
        <p:nvSpPr>
          <p:cNvPr id="3" name="Subtitle 2">
            <a:extLst>
              <a:ext uri="{FF2B5EF4-FFF2-40B4-BE49-F238E27FC236}">
                <a16:creationId xmlns:a16="http://schemas.microsoft.com/office/drawing/2014/main" id="{75794846-3CFF-E749-8DDE-34868DA4C62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7806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DB5FF-7680-1F41-91D4-31D4EC8C7618}"/>
              </a:ext>
            </a:extLst>
          </p:cNvPr>
          <p:cNvSpPr>
            <a:spLocks noGrp="1"/>
          </p:cNvSpPr>
          <p:nvPr>
            <p:ph type="title"/>
          </p:nvPr>
        </p:nvSpPr>
        <p:spPr/>
        <p:txBody>
          <a:bodyPr/>
          <a:lstStyle/>
          <a:p>
            <a:r>
              <a:rPr lang="en-US" dirty="0"/>
              <a:t>Planning Data Collection</a:t>
            </a:r>
          </a:p>
        </p:txBody>
      </p:sp>
      <p:sp>
        <p:nvSpPr>
          <p:cNvPr id="6" name="Subtitle 5">
            <a:extLst>
              <a:ext uri="{FF2B5EF4-FFF2-40B4-BE49-F238E27FC236}">
                <a16:creationId xmlns:a16="http://schemas.microsoft.com/office/drawing/2014/main" id="{51510C03-D442-E84C-8B4C-EB289C3499C0}"/>
              </a:ext>
            </a:extLst>
          </p:cNvPr>
          <p:cNvSpPr>
            <a:spLocks noGrp="1"/>
          </p:cNvSpPr>
          <p:nvPr>
            <p:ph type="subTitle" idx="1"/>
          </p:nvPr>
        </p:nvSpPr>
        <p:spPr/>
        <p:txBody>
          <a:bodyPr/>
          <a:lstStyle/>
          <a:p>
            <a:r>
              <a:rPr lang="en-US" dirty="0"/>
              <a:t>Hardware requirements</a:t>
            </a:r>
          </a:p>
        </p:txBody>
      </p:sp>
    </p:spTree>
    <p:extLst>
      <p:ext uri="{BB962C8B-B14F-4D97-AF65-F5344CB8AC3E}">
        <p14:creationId xmlns:p14="http://schemas.microsoft.com/office/powerpoint/2010/main" val="242724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E7BE82-C4FE-1E4C-B2F7-BD34FEA58D1B}"/>
              </a:ext>
            </a:extLst>
          </p:cNvPr>
          <p:cNvSpPr>
            <a:spLocks noGrp="1"/>
          </p:cNvSpPr>
          <p:nvPr>
            <p:ph sz="quarter" idx="10"/>
          </p:nvPr>
        </p:nvSpPr>
        <p:spPr/>
        <p:txBody>
          <a:bodyPr/>
          <a:lstStyle/>
          <a:p>
            <a:r>
              <a:rPr lang="en-US" dirty="0"/>
              <a:t>Up to 20 AWS Accounts</a:t>
            </a:r>
          </a:p>
          <a:p>
            <a:r>
              <a:rPr lang="en-US" dirty="0"/>
              <a:t>All AWS Services</a:t>
            </a:r>
          </a:p>
          <a:p>
            <a:r>
              <a:rPr lang="en-US" dirty="0"/>
              <a:t>DOCS LINK</a:t>
            </a:r>
          </a:p>
          <a:p>
            <a:r>
              <a:rPr lang="en-US" dirty="0"/>
              <a:t>Minimum Hardware requirement : 4 vCPU, 4GB RAM</a:t>
            </a:r>
          </a:p>
          <a:p>
            <a:r>
              <a:rPr lang="en-US" dirty="0"/>
              <a:t>Recommended Hardware : 8-16 vCPU, 8-16GB RAM</a:t>
            </a:r>
          </a:p>
          <a:p>
            <a:endParaRPr lang="en-US" dirty="0"/>
          </a:p>
        </p:txBody>
      </p:sp>
      <p:sp>
        <p:nvSpPr>
          <p:cNvPr id="3" name="Title 2">
            <a:extLst>
              <a:ext uri="{FF2B5EF4-FFF2-40B4-BE49-F238E27FC236}">
                <a16:creationId xmlns:a16="http://schemas.microsoft.com/office/drawing/2014/main" id="{F4F727C2-9D4E-F245-8EBB-D12B36A0E4B9}"/>
              </a:ext>
            </a:extLst>
          </p:cNvPr>
          <p:cNvSpPr>
            <a:spLocks noGrp="1"/>
          </p:cNvSpPr>
          <p:nvPr>
            <p:ph type="title"/>
          </p:nvPr>
        </p:nvSpPr>
        <p:spPr/>
        <p:txBody>
          <a:bodyPr/>
          <a:lstStyle/>
          <a:p>
            <a:r>
              <a:rPr lang="en-US" dirty="0"/>
              <a:t>Hardware</a:t>
            </a:r>
          </a:p>
        </p:txBody>
      </p:sp>
      <p:sp>
        <p:nvSpPr>
          <p:cNvPr id="4" name="Subtitle 3">
            <a:extLst>
              <a:ext uri="{FF2B5EF4-FFF2-40B4-BE49-F238E27FC236}">
                <a16:creationId xmlns:a16="http://schemas.microsoft.com/office/drawing/2014/main" id="{A010B7E1-E871-7D44-A302-8944FB0F28E0}"/>
              </a:ext>
            </a:extLst>
          </p:cNvPr>
          <p:cNvSpPr>
            <a:spLocks noGrp="1"/>
          </p:cNvSpPr>
          <p:nvPr>
            <p:ph type="subTitle" idx="12"/>
          </p:nvPr>
        </p:nvSpPr>
        <p:spPr/>
        <p:txBody>
          <a:bodyPr/>
          <a:lstStyle/>
          <a:p>
            <a:r>
              <a:rPr lang="en-US" dirty="0"/>
              <a:t>Heavy Forwarder hardware requirements</a:t>
            </a:r>
          </a:p>
        </p:txBody>
      </p:sp>
    </p:spTree>
    <p:extLst>
      <p:ext uri="{BB962C8B-B14F-4D97-AF65-F5344CB8AC3E}">
        <p14:creationId xmlns:p14="http://schemas.microsoft.com/office/powerpoint/2010/main" val="198242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5DCB1E-79A9-FB48-B5BF-A01D478CE604}"/>
              </a:ext>
            </a:extLst>
          </p:cNvPr>
          <p:cNvSpPr>
            <a:spLocks noGrp="1"/>
          </p:cNvSpPr>
          <p:nvPr>
            <p:ph sz="quarter" idx="10"/>
          </p:nvPr>
        </p:nvSpPr>
        <p:spPr/>
        <p:txBody>
          <a:bodyPr/>
          <a:lstStyle/>
          <a:p>
            <a:r>
              <a:rPr lang="en-US" dirty="0"/>
              <a:t>Use EC2 Role for HF in your AWS environment</a:t>
            </a:r>
          </a:p>
          <a:p>
            <a:r>
              <a:rPr lang="en-US" dirty="0"/>
              <a:t>If using Access / Secret Keys make sure to rotate them on regular basis</a:t>
            </a:r>
          </a:p>
          <a:p>
            <a:r>
              <a:rPr lang="en-US" dirty="0"/>
              <a:t>Call out explicit resources in your AWS IAM Policy</a:t>
            </a:r>
          </a:p>
          <a:p>
            <a:pPr lvl="1"/>
            <a:r>
              <a:rPr lang="en-US" dirty="0"/>
              <a:t>Don’t use Resource : * </a:t>
            </a:r>
          </a:p>
          <a:p>
            <a:pPr lvl="1"/>
            <a:r>
              <a:rPr lang="en-US" dirty="0"/>
              <a:t>Use Resource : </a:t>
            </a:r>
            <a:r>
              <a:rPr lang="en-US" dirty="0" err="1"/>
              <a:t>arn</a:t>
            </a:r>
            <a:r>
              <a:rPr lang="en-US" dirty="0"/>
              <a:t>::s3::</a:t>
            </a:r>
            <a:r>
              <a:rPr lang="en-US" dirty="0" err="1"/>
              <a:t>bucket_name</a:t>
            </a:r>
            <a:endParaRPr lang="en-US" dirty="0"/>
          </a:p>
          <a:p>
            <a:endParaRPr lang="en-US" dirty="0"/>
          </a:p>
        </p:txBody>
      </p:sp>
      <p:sp>
        <p:nvSpPr>
          <p:cNvPr id="3" name="Title 2">
            <a:extLst>
              <a:ext uri="{FF2B5EF4-FFF2-40B4-BE49-F238E27FC236}">
                <a16:creationId xmlns:a16="http://schemas.microsoft.com/office/drawing/2014/main" id="{FE07C0CA-7C46-9F4E-AB9A-E163A63413D5}"/>
              </a:ext>
            </a:extLst>
          </p:cNvPr>
          <p:cNvSpPr>
            <a:spLocks noGrp="1"/>
          </p:cNvSpPr>
          <p:nvPr>
            <p:ph type="title"/>
          </p:nvPr>
        </p:nvSpPr>
        <p:spPr/>
        <p:txBody>
          <a:bodyPr/>
          <a:lstStyle/>
          <a:p>
            <a:r>
              <a:rPr lang="en-US" dirty="0"/>
              <a:t>Security : Permissions</a:t>
            </a:r>
          </a:p>
        </p:txBody>
      </p:sp>
      <p:sp>
        <p:nvSpPr>
          <p:cNvPr id="4" name="Subtitle 3">
            <a:extLst>
              <a:ext uri="{FF2B5EF4-FFF2-40B4-BE49-F238E27FC236}">
                <a16:creationId xmlns:a16="http://schemas.microsoft.com/office/drawing/2014/main" id="{8A318A9F-C21C-B247-940B-84659C894C08}"/>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210236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918489-6750-EF43-8987-D9F8B216B354}"/>
              </a:ext>
            </a:extLst>
          </p:cNvPr>
          <p:cNvSpPr>
            <a:spLocks noGrp="1"/>
          </p:cNvSpPr>
          <p:nvPr>
            <p:ph sz="quarter" idx="10"/>
          </p:nvPr>
        </p:nvSpPr>
        <p:spPr/>
        <p:txBody>
          <a:bodyPr/>
          <a:lstStyle/>
          <a:p>
            <a:r>
              <a:rPr lang="en-US" dirty="0"/>
              <a:t>Single AWS Account – 1 HF with minimum / recommended hardware specs</a:t>
            </a:r>
          </a:p>
          <a:p>
            <a:r>
              <a:rPr lang="en-US" dirty="0"/>
              <a:t>&lt; 20 AWS Accounts – 3 HF in a cluster with recommended hardware specs</a:t>
            </a:r>
          </a:p>
          <a:p>
            <a:pPr lvl="1"/>
            <a:r>
              <a:rPr lang="en-US" dirty="0"/>
              <a:t>Multiple HF’s in a cluster using SQS Based S3 for Config, CloudTrail</a:t>
            </a:r>
          </a:p>
          <a:p>
            <a:pPr lvl="1"/>
            <a:r>
              <a:rPr lang="en-US" dirty="0"/>
              <a:t>Dedicated HF’s for collection of CloudWatch Metrics, Description</a:t>
            </a:r>
          </a:p>
          <a:p>
            <a:pPr lvl="1"/>
            <a:r>
              <a:rPr lang="en-US" dirty="0"/>
              <a:t>Setup Lambda functions to send </a:t>
            </a:r>
            <a:r>
              <a:rPr lang="en-US" dirty="0" err="1"/>
              <a:t>VPCFlow</a:t>
            </a:r>
            <a:r>
              <a:rPr lang="en-US" dirty="0"/>
              <a:t> Logs into Splunk via HEC</a:t>
            </a:r>
          </a:p>
          <a:p>
            <a:r>
              <a:rPr lang="en-US" dirty="0"/>
              <a:t>20 + AWS Accounts </a:t>
            </a:r>
          </a:p>
          <a:p>
            <a:pPr lvl="1"/>
            <a:r>
              <a:rPr lang="en-US" dirty="0"/>
              <a:t>Configure CloudTrail, Config [</a:t>
            </a:r>
            <a:r>
              <a:rPr lang="en-US" dirty="0" err="1"/>
              <a:t>GuardDuty</a:t>
            </a:r>
            <a:r>
              <a:rPr lang="en-US" dirty="0"/>
              <a:t>], </a:t>
            </a:r>
            <a:r>
              <a:rPr lang="en-US" dirty="0" err="1"/>
              <a:t>VPCFlow</a:t>
            </a:r>
            <a:r>
              <a:rPr lang="en-US" dirty="0"/>
              <a:t> Logs to Kinesis Data Firehose</a:t>
            </a:r>
          </a:p>
          <a:p>
            <a:pPr lvl="1"/>
            <a:r>
              <a:rPr lang="en-US" dirty="0"/>
              <a:t>Use Trumpet to configure CloudFormation Template and distribute to multiple accounts</a:t>
            </a:r>
          </a:p>
          <a:p>
            <a:r>
              <a:rPr lang="en-US" dirty="0"/>
              <a:t> </a:t>
            </a:r>
          </a:p>
        </p:txBody>
      </p:sp>
      <p:sp>
        <p:nvSpPr>
          <p:cNvPr id="3" name="Title 2">
            <a:extLst>
              <a:ext uri="{FF2B5EF4-FFF2-40B4-BE49-F238E27FC236}">
                <a16:creationId xmlns:a16="http://schemas.microsoft.com/office/drawing/2014/main" id="{A8655FD3-4F8A-2D46-8532-C51827E59B2E}"/>
              </a:ext>
            </a:extLst>
          </p:cNvPr>
          <p:cNvSpPr>
            <a:spLocks noGrp="1"/>
          </p:cNvSpPr>
          <p:nvPr>
            <p:ph type="title"/>
          </p:nvPr>
        </p:nvSpPr>
        <p:spPr/>
        <p:txBody>
          <a:bodyPr/>
          <a:lstStyle/>
          <a:p>
            <a:r>
              <a:rPr lang="en-US" dirty="0"/>
              <a:t>Scale : Data Collection</a:t>
            </a:r>
          </a:p>
        </p:txBody>
      </p:sp>
      <p:sp>
        <p:nvSpPr>
          <p:cNvPr id="4" name="Subtitle 3">
            <a:extLst>
              <a:ext uri="{FF2B5EF4-FFF2-40B4-BE49-F238E27FC236}">
                <a16:creationId xmlns:a16="http://schemas.microsoft.com/office/drawing/2014/main" id="{BC01BAA7-5BD7-CC43-8EF5-339FB326A18E}"/>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201368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1122-6778-D448-94C7-F9D91B065FD9}"/>
              </a:ext>
            </a:extLst>
          </p:cNvPr>
          <p:cNvSpPr>
            <a:spLocks noGrp="1"/>
          </p:cNvSpPr>
          <p:nvPr>
            <p:ph type="title"/>
          </p:nvPr>
        </p:nvSpPr>
        <p:spPr/>
        <p:txBody>
          <a:bodyPr/>
          <a:lstStyle/>
          <a:p>
            <a:r>
              <a:rPr lang="en-US" dirty="0"/>
              <a:t>Push vs. Pull</a:t>
            </a:r>
          </a:p>
        </p:txBody>
      </p:sp>
      <p:sp>
        <p:nvSpPr>
          <p:cNvPr id="3" name="Subtitle 2">
            <a:extLst>
              <a:ext uri="{FF2B5EF4-FFF2-40B4-BE49-F238E27FC236}">
                <a16:creationId xmlns:a16="http://schemas.microsoft.com/office/drawing/2014/main" id="{1317C3F3-EFF5-5248-B75D-439B8A731AF4}"/>
              </a:ext>
            </a:extLst>
          </p:cNvPr>
          <p:cNvSpPr>
            <a:spLocks noGrp="1"/>
          </p:cNvSpPr>
          <p:nvPr>
            <p:ph type="subTitle" idx="1"/>
          </p:nvPr>
        </p:nvSpPr>
        <p:spPr/>
        <p:txBody>
          <a:bodyPr/>
          <a:lstStyle/>
          <a:p>
            <a:r>
              <a:rPr lang="en-US" dirty="0"/>
              <a:t>Architecture and Best Practice</a:t>
            </a:r>
          </a:p>
        </p:txBody>
      </p:sp>
    </p:spTree>
    <p:extLst>
      <p:ext uri="{BB962C8B-B14F-4D97-AF65-F5344CB8AC3E}">
        <p14:creationId xmlns:p14="http://schemas.microsoft.com/office/powerpoint/2010/main" val="3023439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nvPr>
        </p:nvGraphicFramePr>
        <p:xfrm>
          <a:off x="537942" y="3041885"/>
          <a:ext cx="11197996" cy="2940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a:t>Getting Data In from AWS</a:t>
            </a:r>
          </a:p>
        </p:txBody>
      </p:sp>
      <p:sp>
        <p:nvSpPr>
          <p:cNvPr id="4" name="Subtitle 3"/>
          <p:cNvSpPr>
            <a:spLocks noGrp="1"/>
          </p:cNvSpPr>
          <p:nvPr>
            <p:ph type="subTitle" idx="12"/>
          </p:nvPr>
        </p:nvSpPr>
        <p:spPr/>
        <p:txBody>
          <a:bodyPr/>
          <a:lstStyle/>
          <a:p>
            <a:r>
              <a:rPr lang="en-US" dirty="0"/>
              <a:t>Server vs. Serverless</a:t>
            </a:r>
          </a:p>
        </p:txBody>
      </p:sp>
      <p:pic>
        <p:nvPicPr>
          <p:cNvPr id="6" name="Picture 5">
            <a:extLst>
              <a:ext uri="{FF2B5EF4-FFF2-40B4-BE49-F238E27FC236}">
                <a16:creationId xmlns:a16="http://schemas.microsoft.com/office/drawing/2014/main" id="{0318DAB8-FC4C-2242-88F6-4C30A51275AE}"/>
              </a:ext>
            </a:extLst>
          </p:cNvPr>
          <p:cNvPicPr>
            <a:picLocks noChangeAspect="1"/>
          </p:cNvPicPr>
          <p:nvPr/>
        </p:nvPicPr>
        <p:blipFill>
          <a:blip r:embed="rId7"/>
          <a:stretch>
            <a:fillRect/>
          </a:stretch>
        </p:blipFill>
        <p:spPr>
          <a:xfrm>
            <a:off x="1106164" y="1754951"/>
            <a:ext cx="1608667" cy="1286933"/>
          </a:xfrm>
          <a:prstGeom prst="rect">
            <a:avLst/>
          </a:prstGeom>
        </p:spPr>
      </p:pic>
      <p:pic>
        <p:nvPicPr>
          <p:cNvPr id="7" name="Picture 6">
            <a:extLst>
              <a:ext uri="{FF2B5EF4-FFF2-40B4-BE49-F238E27FC236}">
                <a16:creationId xmlns:a16="http://schemas.microsoft.com/office/drawing/2014/main" id="{E07BC353-2197-3549-8C42-7709352E0009}"/>
              </a:ext>
            </a:extLst>
          </p:cNvPr>
          <p:cNvPicPr>
            <a:picLocks noChangeAspect="1"/>
          </p:cNvPicPr>
          <p:nvPr/>
        </p:nvPicPr>
        <p:blipFill>
          <a:blip r:embed="rId8"/>
          <a:stretch>
            <a:fillRect/>
          </a:stretch>
        </p:blipFill>
        <p:spPr>
          <a:xfrm>
            <a:off x="3883929" y="1798071"/>
            <a:ext cx="1608667" cy="1286933"/>
          </a:xfrm>
          <a:prstGeom prst="rect">
            <a:avLst/>
          </a:prstGeom>
        </p:spPr>
      </p:pic>
      <p:pic>
        <p:nvPicPr>
          <p:cNvPr id="10" name="Picture 9">
            <a:extLst>
              <a:ext uri="{FF2B5EF4-FFF2-40B4-BE49-F238E27FC236}">
                <a16:creationId xmlns:a16="http://schemas.microsoft.com/office/drawing/2014/main" id="{AA3EA7FA-A611-404C-A179-78C03F6A3BE3}"/>
              </a:ext>
            </a:extLst>
          </p:cNvPr>
          <p:cNvPicPr>
            <a:picLocks noChangeAspect="1"/>
          </p:cNvPicPr>
          <p:nvPr/>
        </p:nvPicPr>
        <p:blipFill>
          <a:blip r:embed="rId9"/>
          <a:stretch>
            <a:fillRect/>
          </a:stretch>
        </p:blipFill>
        <p:spPr>
          <a:xfrm>
            <a:off x="7185844" y="1754951"/>
            <a:ext cx="711200" cy="1608667"/>
          </a:xfrm>
          <a:prstGeom prst="rect">
            <a:avLst/>
          </a:prstGeom>
        </p:spPr>
      </p:pic>
      <p:pic>
        <p:nvPicPr>
          <p:cNvPr id="11" name="Picture 10">
            <a:extLst>
              <a:ext uri="{FF2B5EF4-FFF2-40B4-BE49-F238E27FC236}">
                <a16:creationId xmlns:a16="http://schemas.microsoft.com/office/drawing/2014/main" id="{79E4E261-7682-1544-83BA-C7BEDCF40313}"/>
              </a:ext>
            </a:extLst>
          </p:cNvPr>
          <p:cNvPicPr>
            <a:picLocks noChangeAspect="1"/>
          </p:cNvPicPr>
          <p:nvPr/>
        </p:nvPicPr>
        <p:blipFill>
          <a:blip r:embed="rId10"/>
          <a:stretch>
            <a:fillRect/>
          </a:stretch>
        </p:blipFill>
        <p:spPr>
          <a:xfrm>
            <a:off x="9590292" y="1646112"/>
            <a:ext cx="1490133" cy="1253067"/>
          </a:xfrm>
          <a:prstGeom prst="rect">
            <a:avLst/>
          </a:prstGeom>
        </p:spPr>
      </p:pic>
      <p:sp>
        <p:nvSpPr>
          <p:cNvPr id="14" name="TextBox 13">
            <a:extLst>
              <a:ext uri="{FF2B5EF4-FFF2-40B4-BE49-F238E27FC236}">
                <a16:creationId xmlns:a16="http://schemas.microsoft.com/office/drawing/2014/main" id="{CB34ACB5-5B27-A14B-B84E-7B18EE6E6EC1}"/>
              </a:ext>
            </a:extLst>
          </p:cNvPr>
          <p:cNvSpPr txBox="1"/>
          <p:nvPr/>
        </p:nvSpPr>
        <p:spPr>
          <a:xfrm>
            <a:off x="6297106" y="1274293"/>
            <a:ext cx="5438831" cy="492443"/>
          </a:xfrm>
          <a:prstGeom prst="rect">
            <a:avLst/>
          </a:prstGeom>
          <a:noFill/>
        </p:spPr>
        <p:txBody>
          <a:bodyPr wrap="square" lIns="0" tIns="0" rIns="0" bIns="0" rtlCol="0">
            <a:spAutoFit/>
          </a:bodyPr>
          <a:lstStyle/>
          <a:p>
            <a:pPr algn="ctr"/>
            <a:r>
              <a:rPr lang="en-US" sz="3200" dirty="0"/>
              <a:t>Serverless (Push)</a:t>
            </a:r>
          </a:p>
        </p:txBody>
      </p:sp>
      <p:cxnSp>
        <p:nvCxnSpPr>
          <p:cNvPr id="16" name="Straight Connector 15">
            <a:extLst>
              <a:ext uri="{FF2B5EF4-FFF2-40B4-BE49-F238E27FC236}">
                <a16:creationId xmlns:a16="http://schemas.microsoft.com/office/drawing/2014/main" id="{6E1D59E3-CC66-DA42-85B4-76AB45D5319F}"/>
              </a:ext>
            </a:extLst>
          </p:cNvPr>
          <p:cNvCxnSpPr>
            <a:cxnSpLocks/>
          </p:cNvCxnSpPr>
          <p:nvPr/>
        </p:nvCxnSpPr>
        <p:spPr>
          <a:xfrm>
            <a:off x="6116469" y="1520514"/>
            <a:ext cx="40939" cy="4751453"/>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62A18DC-3AE3-F648-81F8-27957A798028}"/>
              </a:ext>
            </a:extLst>
          </p:cNvPr>
          <p:cNvSpPr txBox="1"/>
          <p:nvPr/>
        </p:nvSpPr>
        <p:spPr>
          <a:xfrm>
            <a:off x="537941" y="1274293"/>
            <a:ext cx="5438831" cy="492443"/>
          </a:xfrm>
          <a:prstGeom prst="rect">
            <a:avLst/>
          </a:prstGeom>
          <a:noFill/>
        </p:spPr>
        <p:txBody>
          <a:bodyPr wrap="square" lIns="0" tIns="0" rIns="0" bIns="0" rtlCol="0">
            <a:spAutoFit/>
          </a:bodyPr>
          <a:lstStyle/>
          <a:p>
            <a:pPr algn="ctr"/>
            <a:r>
              <a:rPr lang="en-US" sz="3200" dirty="0"/>
              <a:t>Server (Pull)</a:t>
            </a:r>
          </a:p>
        </p:txBody>
      </p:sp>
    </p:spTree>
    <p:extLst>
      <p:ext uri="{BB962C8B-B14F-4D97-AF65-F5344CB8AC3E}">
        <p14:creationId xmlns:p14="http://schemas.microsoft.com/office/powerpoint/2010/main" val="151249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71ED53-F85B-424E-AE1E-6EA94C601B4B}"/>
              </a:ext>
            </a:extLst>
          </p:cNvPr>
          <p:cNvSpPr>
            <a:spLocks noGrp="1"/>
          </p:cNvSpPr>
          <p:nvPr>
            <p:ph sz="quarter" idx="10"/>
          </p:nvPr>
        </p:nvSpPr>
        <p:spPr>
          <a:xfrm>
            <a:off x="456063" y="1379621"/>
            <a:ext cx="11279872" cy="1695273"/>
          </a:xfrm>
        </p:spPr>
        <p:txBody>
          <a:bodyPr/>
          <a:lstStyle/>
          <a:p>
            <a:r>
              <a:rPr lang="en-US" dirty="0"/>
              <a:t>AWS Config and CloudTrail can be pulled with a Splunk Heavy Forwarder with the legacy modular input, SQS Based S3, Generic / Incremental S3. They can also be pushed with Kinesis Data Firehose through CloudWatch Events.</a:t>
            </a:r>
          </a:p>
        </p:txBody>
      </p:sp>
      <p:sp>
        <p:nvSpPr>
          <p:cNvPr id="3" name="Title 2">
            <a:extLst>
              <a:ext uri="{FF2B5EF4-FFF2-40B4-BE49-F238E27FC236}">
                <a16:creationId xmlns:a16="http://schemas.microsoft.com/office/drawing/2014/main" id="{B8934DAE-6485-1549-B83C-2FE9EF26ADEB}"/>
              </a:ext>
            </a:extLst>
          </p:cNvPr>
          <p:cNvSpPr>
            <a:spLocks noGrp="1"/>
          </p:cNvSpPr>
          <p:nvPr>
            <p:ph type="title"/>
          </p:nvPr>
        </p:nvSpPr>
        <p:spPr/>
        <p:txBody>
          <a:bodyPr/>
          <a:lstStyle/>
          <a:p>
            <a:r>
              <a:rPr lang="en-US" dirty="0"/>
              <a:t>AWS Service Pull vs. Push</a:t>
            </a:r>
          </a:p>
        </p:txBody>
      </p:sp>
      <p:sp>
        <p:nvSpPr>
          <p:cNvPr id="4" name="Subtitle 3">
            <a:extLst>
              <a:ext uri="{FF2B5EF4-FFF2-40B4-BE49-F238E27FC236}">
                <a16:creationId xmlns:a16="http://schemas.microsoft.com/office/drawing/2014/main" id="{5AD53100-1A58-8F40-BD06-66FCCA180154}"/>
              </a:ext>
            </a:extLst>
          </p:cNvPr>
          <p:cNvSpPr>
            <a:spLocks noGrp="1"/>
          </p:cNvSpPr>
          <p:nvPr>
            <p:ph type="subTitle" idx="12"/>
          </p:nvPr>
        </p:nvSpPr>
        <p:spPr/>
        <p:txBody>
          <a:bodyPr/>
          <a:lstStyle/>
          <a:p>
            <a:endParaRPr lang="en-US" dirty="0"/>
          </a:p>
        </p:txBody>
      </p:sp>
      <p:pic>
        <p:nvPicPr>
          <p:cNvPr id="8" name="Graphic 7">
            <a:extLst>
              <a:ext uri="{FF2B5EF4-FFF2-40B4-BE49-F238E27FC236}">
                <a16:creationId xmlns:a16="http://schemas.microsoft.com/office/drawing/2014/main" id="{9C52D861-CA59-2C46-84BA-3AA3A5DE4B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6780" y="3549605"/>
            <a:ext cx="762000" cy="952500"/>
          </a:xfrm>
          <a:prstGeom prst="rect">
            <a:avLst/>
          </a:prstGeom>
        </p:spPr>
      </p:pic>
      <p:grpSp>
        <p:nvGrpSpPr>
          <p:cNvPr id="13" name="Group 329">
            <a:extLst>
              <a:ext uri="{FF2B5EF4-FFF2-40B4-BE49-F238E27FC236}">
                <a16:creationId xmlns:a16="http://schemas.microsoft.com/office/drawing/2014/main" id="{83B10F86-F265-964C-983B-3B9EE410A59B}"/>
              </a:ext>
            </a:extLst>
          </p:cNvPr>
          <p:cNvGrpSpPr>
            <a:grpSpLocks noChangeAspect="1"/>
          </p:cNvGrpSpPr>
          <p:nvPr/>
        </p:nvGrpSpPr>
        <p:grpSpPr bwMode="auto">
          <a:xfrm>
            <a:off x="5398107" y="3570264"/>
            <a:ext cx="346350" cy="284239"/>
            <a:chOff x="1210" y="2"/>
            <a:chExt cx="5264" cy="4320"/>
          </a:xfrm>
          <a:solidFill>
            <a:srgbClr val="FFFFFF"/>
          </a:solidFill>
        </p:grpSpPr>
        <p:sp>
          <p:nvSpPr>
            <p:cNvPr id="14" name="Freeform 330">
              <a:extLst>
                <a:ext uri="{FF2B5EF4-FFF2-40B4-BE49-F238E27FC236}">
                  <a16:creationId xmlns:a16="http://schemas.microsoft.com/office/drawing/2014/main" id="{4AB076BF-3DF9-304A-BAD5-964F4C84B33A}"/>
                </a:ext>
              </a:extLst>
            </p:cNvPr>
            <p:cNvSpPr>
              <a:spLocks/>
            </p:cNvSpPr>
            <p:nvPr/>
          </p:nvSpPr>
          <p:spPr bwMode="auto">
            <a:xfrm>
              <a:off x="1898" y="540"/>
              <a:ext cx="2125" cy="1356"/>
            </a:xfrm>
            <a:custGeom>
              <a:avLst/>
              <a:gdLst>
                <a:gd name="T0" fmla="*/ 50 w 1016"/>
                <a:gd name="T1" fmla="*/ 371 h 648"/>
                <a:gd name="T2" fmla="*/ 845 w 1016"/>
                <a:gd name="T3" fmla="*/ 371 h 648"/>
                <a:gd name="T4" fmla="*/ 654 w 1016"/>
                <a:gd name="T5" fmla="*/ 562 h 648"/>
                <a:gd name="T6" fmla="*/ 654 w 1016"/>
                <a:gd name="T7" fmla="*/ 633 h 648"/>
                <a:gd name="T8" fmla="*/ 690 w 1016"/>
                <a:gd name="T9" fmla="*/ 648 h 648"/>
                <a:gd name="T10" fmla="*/ 725 w 1016"/>
                <a:gd name="T11" fmla="*/ 633 h 648"/>
                <a:gd name="T12" fmla="*/ 1001 w 1016"/>
                <a:gd name="T13" fmla="*/ 357 h 648"/>
                <a:gd name="T14" fmla="*/ 1016 w 1016"/>
                <a:gd name="T15" fmla="*/ 321 h 648"/>
                <a:gd name="T16" fmla="*/ 1001 w 1016"/>
                <a:gd name="T17" fmla="*/ 286 h 648"/>
                <a:gd name="T18" fmla="*/ 735 w 1016"/>
                <a:gd name="T19" fmla="*/ 20 h 648"/>
                <a:gd name="T20" fmla="*/ 665 w 1016"/>
                <a:gd name="T21" fmla="*/ 20 h 648"/>
                <a:gd name="T22" fmla="*/ 665 w 1016"/>
                <a:gd name="T23" fmla="*/ 91 h 648"/>
                <a:gd name="T24" fmla="*/ 845 w 1016"/>
                <a:gd name="T25" fmla="*/ 271 h 648"/>
                <a:gd name="T26" fmla="*/ 50 w 1016"/>
                <a:gd name="T27" fmla="*/ 271 h 648"/>
                <a:gd name="T28" fmla="*/ 0 w 1016"/>
                <a:gd name="T29" fmla="*/ 321 h 648"/>
                <a:gd name="T30" fmla="*/ 50 w 1016"/>
                <a:gd name="T31" fmla="*/ 371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6" h="648">
                  <a:moveTo>
                    <a:pt x="50" y="371"/>
                  </a:moveTo>
                  <a:cubicBezTo>
                    <a:pt x="845" y="371"/>
                    <a:pt x="845" y="371"/>
                    <a:pt x="845" y="371"/>
                  </a:cubicBezTo>
                  <a:cubicBezTo>
                    <a:pt x="654" y="562"/>
                    <a:pt x="654" y="562"/>
                    <a:pt x="654" y="562"/>
                  </a:cubicBezTo>
                  <a:cubicBezTo>
                    <a:pt x="635" y="582"/>
                    <a:pt x="635" y="613"/>
                    <a:pt x="654" y="633"/>
                  </a:cubicBezTo>
                  <a:cubicBezTo>
                    <a:pt x="664" y="643"/>
                    <a:pt x="677" y="648"/>
                    <a:pt x="690" y="648"/>
                  </a:cubicBezTo>
                  <a:cubicBezTo>
                    <a:pt x="703" y="648"/>
                    <a:pt x="715" y="643"/>
                    <a:pt x="725" y="633"/>
                  </a:cubicBezTo>
                  <a:cubicBezTo>
                    <a:pt x="1001" y="357"/>
                    <a:pt x="1001" y="357"/>
                    <a:pt x="1001" y="357"/>
                  </a:cubicBezTo>
                  <a:cubicBezTo>
                    <a:pt x="1011" y="347"/>
                    <a:pt x="1016" y="335"/>
                    <a:pt x="1016" y="321"/>
                  </a:cubicBezTo>
                  <a:cubicBezTo>
                    <a:pt x="1016" y="308"/>
                    <a:pt x="1011" y="295"/>
                    <a:pt x="1001" y="286"/>
                  </a:cubicBezTo>
                  <a:cubicBezTo>
                    <a:pt x="735" y="20"/>
                    <a:pt x="735" y="20"/>
                    <a:pt x="735" y="20"/>
                  </a:cubicBezTo>
                  <a:cubicBezTo>
                    <a:pt x="716" y="0"/>
                    <a:pt x="684" y="0"/>
                    <a:pt x="665" y="20"/>
                  </a:cubicBezTo>
                  <a:cubicBezTo>
                    <a:pt x="645" y="39"/>
                    <a:pt x="645" y="71"/>
                    <a:pt x="665" y="91"/>
                  </a:cubicBezTo>
                  <a:cubicBezTo>
                    <a:pt x="845" y="271"/>
                    <a:pt x="845" y="271"/>
                    <a:pt x="845" y="271"/>
                  </a:cubicBezTo>
                  <a:cubicBezTo>
                    <a:pt x="50" y="271"/>
                    <a:pt x="50" y="271"/>
                    <a:pt x="50" y="271"/>
                  </a:cubicBezTo>
                  <a:cubicBezTo>
                    <a:pt x="23" y="271"/>
                    <a:pt x="0" y="294"/>
                    <a:pt x="0" y="321"/>
                  </a:cubicBezTo>
                  <a:cubicBezTo>
                    <a:pt x="0" y="349"/>
                    <a:pt x="23" y="371"/>
                    <a:pt x="50" y="37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31">
              <a:extLst>
                <a:ext uri="{FF2B5EF4-FFF2-40B4-BE49-F238E27FC236}">
                  <a16:creationId xmlns:a16="http://schemas.microsoft.com/office/drawing/2014/main" id="{5D83CA5E-B1DB-C548-9F5D-CA0597234FAE}"/>
                </a:ext>
              </a:extLst>
            </p:cNvPr>
            <p:cNvSpPr>
              <a:spLocks noEditPoints="1"/>
            </p:cNvSpPr>
            <p:nvPr/>
          </p:nvSpPr>
          <p:spPr bwMode="auto">
            <a:xfrm>
              <a:off x="1210" y="2"/>
              <a:ext cx="5264" cy="4320"/>
            </a:xfrm>
            <a:custGeom>
              <a:avLst/>
              <a:gdLst>
                <a:gd name="T0" fmla="*/ 2307 w 2517"/>
                <a:gd name="T1" fmla="*/ 0 h 2064"/>
                <a:gd name="T2" fmla="*/ 210 w 2517"/>
                <a:gd name="T3" fmla="*/ 0 h 2064"/>
                <a:gd name="T4" fmla="*/ 0 w 2517"/>
                <a:gd name="T5" fmla="*/ 210 h 2064"/>
                <a:gd name="T6" fmla="*/ 0 w 2517"/>
                <a:gd name="T7" fmla="*/ 1854 h 2064"/>
                <a:gd name="T8" fmla="*/ 210 w 2517"/>
                <a:gd name="T9" fmla="*/ 2064 h 2064"/>
                <a:gd name="T10" fmla="*/ 2307 w 2517"/>
                <a:gd name="T11" fmla="*/ 2064 h 2064"/>
                <a:gd name="T12" fmla="*/ 2517 w 2517"/>
                <a:gd name="T13" fmla="*/ 1854 h 2064"/>
                <a:gd name="T14" fmla="*/ 2517 w 2517"/>
                <a:gd name="T15" fmla="*/ 210 h 2064"/>
                <a:gd name="T16" fmla="*/ 2307 w 2517"/>
                <a:gd name="T17" fmla="*/ 0 h 2064"/>
                <a:gd name="T18" fmla="*/ 210 w 2517"/>
                <a:gd name="T19" fmla="*/ 100 h 2064"/>
                <a:gd name="T20" fmla="*/ 2307 w 2517"/>
                <a:gd name="T21" fmla="*/ 100 h 2064"/>
                <a:gd name="T22" fmla="*/ 2417 w 2517"/>
                <a:gd name="T23" fmla="*/ 210 h 2064"/>
                <a:gd name="T24" fmla="*/ 2417 w 2517"/>
                <a:gd name="T25" fmla="*/ 1073 h 2064"/>
                <a:gd name="T26" fmla="*/ 100 w 2517"/>
                <a:gd name="T27" fmla="*/ 1073 h 2064"/>
                <a:gd name="T28" fmla="*/ 100 w 2517"/>
                <a:gd name="T29" fmla="*/ 210 h 2064"/>
                <a:gd name="T30" fmla="*/ 210 w 2517"/>
                <a:gd name="T31" fmla="*/ 100 h 2064"/>
                <a:gd name="T32" fmla="*/ 2307 w 2517"/>
                <a:gd name="T33" fmla="*/ 1964 h 2064"/>
                <a:gd name="T34" fmla="*/ 210 w 2517"/>
                <a:gd name="T35" fmla="*/ 1964 h 2064"/>
                <a:gd name="T36" fmla="*/ 100 w 2517"/>
                <a:gd name="T37" fmla="*/ 1854 h 2064"/>
                <a:gd name="T38" fmla="*/ 100 w 2517"/>
                <a:gd name="T39" fmla="*/ 1173 h 2064"/>
                <a:gd name="T40" fmla="*/ 2417 w 2517"/>
                <a:gd name="T41" fmla="*/ 1173 h 2064"/>
                <a:gd name="T42" fmla="*/ 2417 w 2517"/>
                <a:gd name="T43" fmla="*/ 1854 h 2064"/>
                <a:gd name="T44" fmla="*/ 2307 w 2517"/>
                <a:gd name="T45" fmla="*/ 1964 h 2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17" h="2064">
                  <a:moveTo>
                    <a:pt x="2307" y="0"/>
                  </a:moveTo>
                  <a:cubicBezTo>
                    <a:pt x="210" y="0"/>
                    <a:pt x="210" y="0"/>
                    <a:pt x="210" y="0"/>
                  </a:cubicBezTo>
                  <a:cubicBezTo>
                    <a:pt x="94" y="0"/>
                    <a:pt x="0" y="95"/>
                    <a:pt x="0" y="210"/>
                  </a:cubicBezTo>
                  <a:cubicBezTo>
                    <a:pt x="0" y="1854"/>
                    <a:pt x="0" y="1854"/>
                    <a:pt x="0" y="1854"/>
                  </a:cubicBezTo>
                  <a:cubicBezTo>
                    <a:pt x="0" y="1969"/>
                    <a:pt x="94" y="2064"/>
                    <a:pt x="210" y="2064"/>
                  </a:cubicBezTo>
                  <a:cubicBezTo>
                    <a:pt x="2307" y="2064"/>
                    <a:pt x="2307" y="2064"/>
                    <a:pt x="2307" y="2064"/>
                  </a:cubicBezTo>
                  <a:cubicBezTo>
                    <a:pt x="2423" y="2064"/>
                    <a:pt x="2517" y="1969"/>
                    <a:pt x="2517" y="1854"/>
                  </a:cubicBezTo>
                  <a:cubicBezTo>
                    <a:pt x="2517" y="210"/>
                    <a:pt x="2517" y="210"/>
                    <a:pt x="2517" y="210"/>
                  </a:cubicBezTo>
                  <a:cubicBezTo>
                    <a:pt x="2517" y="95"/>
                    <a:pt x="2423" y="0"/>
                    <a:pt x="2307" y="0"/>
                  </a:cubicBezTo>
                  <a:close/>
                  <a:moveTo>
                    <a:pt x="210" y="100"/>
                  </a:moveTo>
                  <a:cubicBezTo>
                    <a:pt x="2307" y="100"/>
                    <a:pt x="2307" y="100"/>
                    <a:pt x="2307" y="100"/>
                  </a:cubicBezTo>
                  <a:cubicBezTo>
                    <a:pt x="2367" y="100"/>
                    <a:pt x="2417" y="150"/>
                    <a:pt x="2417" y="210"/>
                  </a:cubicBezTo>
                  <a:cubicBezTo>
                    <a:pt x="2417" y="1073"/>
                    <a:pt x="2417" y="1073"/>
                    <a:pt x="2417" y="1073"/>
                  </a:cubicBezTo>
                  <a:cubicBezTo>
                    <a:pt x="100" y="1073"/>
                    <a:pt x="100" y="1073"/>
                    <a:pt x="100" y="1073"/>
                  </a:cubicBezTo>
                  <a:cubicBezTo>
                    <a:pt x="100" y="210"/>
                    <a:pt x="100" y="210"/>
                    <a:pt x="100" y="210"/>
                  </a:cubicBezTo>
                  <a:cubicBezTo>
                    <a:pt x="100" y="150"/>
                    <a:pt x="149" y="100"/>
                    <a:pt x="210" y="100"/>
                  </a:cubicBezTo>
                  <a:close/>
                  <a:moveTo>
                    <a:pt x="2307" y="1964"/>
                  </a:moveTo>
                  <a:cubicBezTo>
                    <a:pt x="210" y="1964"/>
                    <a:pt x="210" y="1964"/>
                    <a:pt x="210" y="1964"/>
                  </a:cubicBezTo>
                  <a:cubicBezTo>
                    <a:pt x="149" y="1964"/>
                    <a:pt x="100" y="1914"/>
                    <a:pt x="100" y="1854"/>
                  </a:cubicBezTo>
                  <a:cubicBezTo>
                    <a:pt x="100" y="1173"/>
                    <a:pt x="100" y="1173"/>
                    <a:pt x="100" y="1173"/>
                  </a:cubicBezTo>
                  <a:cubicBezTo>
                    <a:pt x="2417" y="1173"/>
                    <a:pt x="2417" y="1173"/>
                    <a:pt x="2417" y="1173"/>
                  </a:cubicBezTo>
                  <a:cubicBezTo>
                    <a:pt x="2417" y="1854"/>
                    <a:pt x="2417" y="1854"/>
                    <a:pt x="2417" y="1854"/>
                  </a:cubicBezTo>
                  <a:cubicBezTo>
                    <a:pt x="2417" y="1914"/>
                    <a:pt x="2367" y="1964"/>
                    <a:pt x="2307" y="19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32">
              <a:extLst>
                <a:ext uri="{FF2B5EF4-FFF2-40B4-BE49-F238E27FC236}">
                  <a16:creationId xmlns:a16="http://schemas.microsoft.com/office/drawing/2014/main" id="{BABD9532-122D-D848-B576-F1A998B9263C}"/>
                </a:ext>
              </a:extLst>
            </p:cNvPr>
            <p:cNvSpPr>
              <a:spLocks/>
            </p:cNvSpPr>
            <p:nvPr/>
          </p:nvSpPr>
          <p:spPr bwMode="auto">
            <a:xfrm>
              <a:off x="1620" y="3125"/>
              <a:ext cx="2464" cy="209"/>
            </a:xfrm>
            <a:custGeom>
              <a:avLst/>
              <a:gdLst>
                <a:gd name="T0" fmla="*/ 1128 w 1178"/>
                <a:gd name="T1" fmla="*/ 0 h 100"/>
                <a:gd name="T2" fmla="*/ 50 w 1178"/>
                <a:gd name="T3" fmla="*/ 0 h 100"/>
                <a:gd name="T4" fmla="*/ 0 w 1178"/>
                <a:gd name="T5" fmla="*/ 50 h 100"/>
                <a:gd name="T6" fmla="*/ 50 w 1178"/>
                <a:gd name="T7" fmla="*/ 100 h 100"/>
                <a:gd name="T8" fmla="*/ 1128 w 1178"/>
                <a:gd name="T9" fmla="*/ 100 h 100"/>
                <a:gd name="T10" fmla="*/ 1178 w 1178"/>
                <a:gd name="T11" fmla="*/ 50 h 100"/>
                <a:gd name="T12" fmla="*/ 1128 w 1178"/>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1178" h="100">
                  <a:moveTo>
                    <a:pt x="1128" y="0"/>
                  </a:moveTo>
                  <a:cubicBezTo>
                    <a:pt x="50" y="0"/>
                    <a:pt x="50" y="0"/>
                    <a:pt x="50" y="0"/>
                  </a:cubicBezTo>
                  <a:cubicBezTo>
                    <a:pt x="23" y="0"/>
                    <a:pt x="0" y="23"/>
                    <a:pt x="0" y="50"/>
                  </a:cubicBezTo>
                  <a:cubicBezTo>
                    <a:pt x="0" y="78"/>
                    <a:pt x="23" y="100"/>
                    <a:pt x="50" y="100"/>
                  </a:cubicBezTo>
                  <a:cubicBezTo>
                    <a:pt x="1128" y="100"/>
                    <a:pt x="1128" y="100"/>
                    <a:pt x="1128" y="100"/>
                  </a:cubicBezTo>
                  <a:cubicBezTo>
                    <a:pt x="1155" y="100"/>
                    <a:pt x="1178" y="78"/>
                    <a:pt x="1178" y="50"/>
                  </a:cubicBezTo>
                  <a:cubicBezTo>
                    <a:pt x="1178" y="23"/>
                    <a:pt x="1155" y="0"/>
                    <a:pt x="112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7" name="Group 16">
            <a:extLst>
              <a:ext uri="{FF2B5EF4-FFF2-40B4-BE49-F238E27FC236}">
                <a16:creationId xmlns:a16="http://schemas.microsoft.com/office/drawing/2014/main" id="{31EAD45D-A21B-8C4C-9948-79206463DB89}"/>
              </a:ext>
            </a:extLst>
          </p:cNvPr>
          <p:cNvGrpSpPr/>
          <p:nvPr/>
        </p:nvGrpSpPr>
        <p:grpSpPr>
          <a:xfrm>
            <a:off x="1292369" y="5217807"/>
            <a:ext cx="1072750" cy="878080"/>
            <a:chOff x="255233" y="3486651"/>
            <a:chExt cx="1072750" cy="878080"/>
          </a:xfrm>
        </p:grpSpPr>
        <p:pic>
          <p:nvPicPr>
            <p:cNvPr id="18" name="Graphic 17">
              <a:extLst>
                <a:ext uri="{FF2B5EF4-FFF2-40B4-BE49-F238E27FC236}">
                  <a16:creationId xmlns:a16="http://schemas.microsoft.com/office/drawing/2014/main" id="{7F9985E6-43D6-8645-A4A5-5B03344E3C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5858" y="3486651"/>
              <a:ext cx="571500" cy="571500"/>
            </a:xfrm>
            <a:prstGeom prst="rect">
              <a:avLst/>
            </a:prstGeom>
          </p:spPr>
        </p:pic>
        <p:sp>
          <p:nvSpPr>
            <p:cNvPr id="19" name="TextBox 18">
              <a:extLst>
                <a:ext uri="{FF2B5EF4-FFF2-40B4-BE49-F238E27FC236}">
                  <a16:creationId xmlns:a16="http://schemas.microsoft.com/office/drawing/2014/main" id="{EB78C29F-0177-AA4D-AC62-15B5E953ED20}"/>
                </a:ext>
              </a:extLst>
            </p:cNvPr>
            <p:cNvSpPr txBox="1"/>
            <p:nvPr/>
          </p:nvSpPr>
          <p:spPr>
            <a:xfrm>
              <a:off x="255233" y="4103121"/>
              <a:ext cx="1072750" cy="261610"/>
            </a:xfrm>
            <a:prstGeom prst="rect">
              <a:avLst/>
            </a:prstGeom>
            <a:noFill/>
          </p:spPr>
          <p:txBody>
            <a:bodyPr wrap="square" rtlCol="0">
              <a:spAutoFit/>
            </a:bodyPr>
            <a:lstStyle/>
            <a:p>
              <a:pPr algn="ctr"/>
              <a:r>
                <a:rPr lang="en-US" sz="1100" dirty="0"/>
                <a:t>Config Events</a:t>
              </a:r>
            </a:p>
          </p:txBody>
        </p:sp>
      </p:grpSp>
      <p:pic>
        <p:nvPicPr>
          <p:cNvPr id="20" name="Graphic 19">
            <a:extLst>
              <a:ext uri="{FF2B5EF4-FFF2-40B4-BE49-F238E27FC236}">
                <a16:creationId xmlns:a16="http://schemas.microsoft.com/office/drawing/2014/main" id="{5B24C6AA-F0FA-7946-9978-03ADB3590EC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52171" y="3549605"/>
            <a:ext cx="762000" cy="952500"/>
          </a:xfrm>
          <a:prstGeom prst="rect">
            <a:avLst/>
          </a:prstGeom>
        </p:spPr>
      </p:pic>
      <p:pic>
        <p:nvPicPr>
          <p:cNvPr id="21" name="Graphic 20">
            <a:extLst>
              <a:ext uri="{FF2B5EF4-FFF2-40B4-BE49-F238E27FC236}">
                <a16:creationId xmlns:a16="http://schemas.microsoft.com/office/drawing/2014/main" id="{D269934E-84AA-4E4B-8BEB-9B1E4D52684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27562" y="3549605"/>
            <a:ext cx="762000" cy="952500"/>
          </a:xfrm>
          <a:prstGeom prst="rect">
            <a:avLst/>
          </a:prstGeom>
        </p:spPr>
      </p:pic>
      <p:grpSp>
        <p:nvGrpSpPr>
          <p:cNvPr id="22" name="Group 329">
            <a:extLst>
              <a:ext uri="{FF2B5EF4-FFF2-40B4-BE49-F238E27FC236}">
                <a16:creationId xmlns:a16="http://schemas.microsoft.com/office/drawing/2014/main" id="{E676202C-0C97-7049-BC11-577772AA0C5B}"/>
              </a:ext>
            </a:extLst>
          </p:cNvPr>
          <p:cNvGrpSpPr>
            <a:grpSpLocks noChangeAspect="1"/>
          </p:cNvGrpSpPr>
          <p:nvPr/>
        </p:nvGrpSpPr>
        <p:grpSpPr bwMode="auto">
          <a:xfrm>
            <a:off x="5402953" y="3904402"/>
            <a:ext cx="346350" cy="284239"/>
            <a:chOff x="1210" y="2"/>
            <a:chExt cx="5264" cy="4320"/>
          </a:xfrm>
          <a:solidFill>
            <a:srgbClr val="FFFFFF"/>
          </a:solidFill>
        </p:grpSpPr>
        <p:sp>
          <p:nvSpPr>
            <p:cNvPr id="23" name="Freeform 330">
              <a:extLst>
                <a:ext uri="{FF2B5EF4-FFF2-40B4-BE49-F238E27FC236}">
                  <a16:creationId xmlns:a16="http://schemas.microsoft.com/office/drawing/2014/main" id="{29CD6D58-3BDD-2040-AFCF-323A08434DA1}"/>
                </a:ext>
              </a:extLst>
            </p:cNvPr>
            <p:cNvSpPr>
              <a:spLocks/>
            </p:cNvSpPr>
            <p:nvPr/>
          </p:nvSpPr>
          <p:spPr bwMode="auto">
            <a:xfrm>
              <a:off x="1898" y="540"/>
              <a:ext cx="2125" cy="1356"/>
            </a:xfrm>
            <a:custGeom>
              <a:avLst/>
              <a:gdLst>
                <a:gd name="T0" fmla="*/ 50 w 1016"/>
                <a:gd name="T1" fmla="*/ 371 h 648"/>
                <a:gd name="T2" fmla="*/ 845 w 1016"/>
                <a:gd name="T3" fmla="*/ 371 h 648"/>
                <a:gd name="T4" fmla="*/ 654 w 1016"/>
                <a:gd name="T5" fmla="*/ 562 h 648"/>
                <a:gd name="T6" fmla="*/ 654 w 1016"/>
                <a:gd name="T7" fmla="*/ 633 h 648"/>
                <a:gd name="T8" fmla="*/ 690 w 1016"/>
                <a:gd name="T9" fmla="*/ 648 h 648"/>
                <a:gd name="T10" fmla="*/ 725 w 1016"/>
                <a:gd name="T11" fmla="*/ 633 h 648"/>
                <a:gd name="T12" fmla="*/ 1001 w 1016"/>
                <a:gd name="T13" fmla="*/ 357 h 648"/>
                <a:gd name="T14" fmla="*/ 1016 w 1016"/>
                <a:gd name="T15" fmla="*/ 321 h 648"/>
                <a:gd name="T16" fmla="*/ 1001 w 1016"/>
                <a:gd name="T17" fmla="*/ 286 h 648"/>
                <a:gd name="T18" fmla="*/ 735 w 1016"/>
                <a:gd name="T19" fmla="*/ 20 h 648"/>
                <a:gd name="T20" fmla="*/ 665 w 1016"/>
                <a:gd name="T21" fmla="*/ 20 h 648"/>
                <a:gd name="T22" fmla="*/ 665 w 1016"/>
                <a:gd name="T23" fmla="*/ 91 h 648"/>
                <a:gd name="T24" fmla="*/ 845 w 1016"/>
                <a:gd name="T25" fmla="*/ 271 h 648"/>
                <a:gd name="T26" fmla="*/ 50 w 1016"/>
                <a:gd name="T27" fmla="*/ 271 h 648"/>
                <a:gd name="T28" fmla="*/ 0 w 1016"/>
                <a:gd name="T29" fmla="*/ 321 h 648"/>
                <a:gd name="T30" fmla="*/ 50 w 1016"/>
                <a:gd name="T31" fmla="*/ 371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6" h="648">
                  <a:moveTo>
                    <a:pt x="50" y="371"/>
                  </a:moveTo>
                  <a:cubicBezTo>
                    <a:pt x="845" y="371"/>
                    <a:pt x="845" y="371"/>
                    <a:pt x="845" y="371"/>
                  </a:cubicBezTo>
                  <a:cubicBezTo>
                    <a:pt x="654" y="562"/>
                    <a:pt x="654" y="562"/>
                    <a:pt x="654" y="562"/>
                  </a:cubicBezTo>
                  <a:cubicBezTo>
                    <a:pt x="635" y="582"/>
                    <a:pt x="635" y="613"/>
                    <a:pt x="654" y="633"/>
                  </a:cubicBezTo>
                  <a:cubicBezTo>
                    <a:pt x="664" y="643"/>
                    <a:pt x="677" y="648"/>
                    <a:pt x="690" y="648"/>
                  </a:cubicBezTo>
                  <a:cubicBezTo>
                    <a:pt x="703" y="648"/>
                    <a:pt x="715" y="643"/>
                    <a:pt x="725" y="633"/>
                  </a:cubicBezTo>
                  <a:cubicBezTo>
                    <a:pt x="1001" y="357"/>
                    <a:pt x="1001" y="357"/>
                    <a:pt x="1001" y="357"/>
                  </a:cubicBezTo>
                  <a:cubicBezTo>
                    <a:pt x="1011" y="347"/>
                    <a:pt x="1016" y="335"/>
                    <a:pt x="1016" y="321"/>
                  </a:cubicBezTo>
                  <a:cubicBezTo>
                    <a:pt x="1016" y="308"/>
                    <a:pt x="1011" y="295"/>
                    <a:pt x="1001" y="286"/>
                  </a:cubicBezTo>
                  <a:cubicBezTo>
                    <a:pt x="735" y="20"/>
                    <a:pt x="735" y="20"/>
                    <a:pt x="735" y="20"/>
                  </a:cubicBezTo>
                  <a:cubicBezTo>
                    <a:pt x="716" y="0"/>
                    <a:pt x="684" y="0"/>
                    <a:pt x="665" y="20"/>
                  </a:cubicBezTo>
                  <a:cubicBezTo>
                    <a:pt x="645" y="39"/>
                    <a:pt x="645" y="71"/>
                    <a:pt x="665" y="91"/>
                  </a:cubicBezTo>
                  <a:cubicBezTo>
                    <a:pt x="845" y="271"/>
                    <a:pt x="845" y="271"/>
                    <a:pt x="845" y="271"/>
                  </a:cubicBezTo>
                  <a:cubicBezTo>
                    <a:pt x="50" y="271"/>
                    <a:pt x="50" y="271"/>
                    <a:pt x="50" y="271"/>
                  </a:cubicBezTo>
                  <a:cubicBezTo>
                    <a:pt x="23" y="271"/>
                    <a:pt x="0" y="294"/>
                    <a:pt x="0" y="321"/>
                  </a:cubicBezTo>
                  <a:cubicBezTo>
                    <a:pt x="0" y="349"/>
                    <a:pt x="23" y="371"/>
                    <a:pt x="50" y="37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331">
              <a:extLst>
                <a:ext uri="{FF2B5EF4-FFF2-40B4-BE49-F238E27FC236}">
                  <a16:creationId xmlns:a16="http://schemas.microsoft.com/office/drawing/2014/main" id="{3B0427D2-0B2A-B549-B45D-081233B2C205}"/>
                </a:ext>
              </a:extLst>
            </p:cNvPr>
            <p:cNvSpPr>
              <a:spLocks noEditPoints="1"/>
            </p:cNvSpPr>
            <p:nvPr/>
          </p:nvSpPr>
          <p:spPr bwMode="auto">
            <a:xfrm>
              <a:off x="1210" y="2"/>
              <a:ext cx="5264" cy="4320"/>
            </a:xfrm>
            <a:custGeom>
              <a:avLst/>
              <a:gdLst>
                <a:gd name="T0" fmla="*/ 2307 w 2517"/>
                <a:gd name="T1" fmla="*/ 0 h 2064"/>
                <a:gd name="T2" fmla="*/ 210 w 2517"/>
                <a:gd name="T3" fmla="*/ 0 h 2064"/>
                <a:gd name="T4" fmla="*/ 0 w 2517"/>
                <a:gd name="T5" fmla="*/ 210 h 2064"/>
                <a:gd name="T6" fmla="*/ 0 w 2517"/>
                <a:gd name="T7" fmla="*/ 1854 h 2064"/>
                <a:gd name="T8" fmla="*/ 210 w 2517"/>
                <a:gd name="T9" fmla="*/ 2064 h 2064"/>
                <a:gd name="T10" fmla="*/ 2307 w 2517"/>
                <a:gd name="T11" fmla="*/ 2064 h 2064"/>
                <a:gd name="T12" fmla="*/ 2517 w 2517"/>
                <a:gd name="T13" fmla="*/ 1854 h 2064"/>
                <a:gd name="T14" fmla="*/ 2517 w 2517"/>
                <a:gd name="T15" fmla="*/ 210 h 2064"/>
                <a:gd name="T16" fmla="*/ 2307 w 2517"/>
                <a:gd name="T17" fmla="*/ 0 h 2064"/>
                <a:gd name="T18" fmla="*/ 210 w 2517"/>
                <a:gd name="T19" fmla="*/ 100 h 2064"/>
                <a:gd name="T20" fmla="*/ 2307 w 2517"/>
                <a:gd name="T21" fmla="*/ 100 h 2064"/>
                <a:gd name="T22" fmla="*/ 2417 w 2517"/>
                <a:gd name="T23" fmla="*/ 210 h 2064"/>
                <a:gd name="T24" fmla="*/ 2417 w 2517"/>
                <a:gd name="T25" fmla="*/ 1073 h 2064"/>
                <a:gd name="T26" fmla="*/ 100 w 2517"/>
                <a:gd name="T27" fmla="*/ 1073 h 2064"/>
                <a:gd name="T28" fmla="*/ 100 w 2517"/>
                <a:gd name="T29" fmla="*/ 210 h 2064"/>
                <a:gd name="T30" fmla="*/ 210 w 2517"/>
                <a:gd name="T31" fmla="*/ 100 h 2064"/>
                <a:gd name="T32" fmla="*/ 2307 w 2517"/>
                <a:gd name="T33" fmla="*/ 1964 h 2064"/>
                <a:gd name="T34" fmla="*/ 210 w 2517"/>
                <a:gd name="T35" fmla="*/ 1964 h 2064"/>
                <a:gd name="T36" fmla="*/ 100 w 2517"/>
                <a:gd name="T37" fmla="*/ 1854 h 2064"/>
                <a:gd name="T38" fmla="*/ 100 w 2517"/>
                <a:gd name="T39" fmla="*/ 1173 h 2064"/>
                <a:gd name="T40" fmla="*/ 2417 w 2517"/>
                <a:gd name="T41" fmla="*/ 1173 h 2064"/>
                <a:gd name="T42" fmla="*/ 2417 w 2517"/>
                <a:gd name="T43" fmla="*/ 1854 h 2064"/>
                <a:gd name="T44" fmla="*/ 2307 w 2517"/>
                <a:gd name="T45" fmla="*/ 1964 h 2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17" h="2064">
                  <a:moveTo>
                    <a:pt x="2307" y="0"/>
                  </a:moveTo>
                  <a:cubicBezTo>
                    <a:pt x="210" y="0"/>
                    <a:pt x="210" y="0"/>
                    <a:pt x="210" y="0"/>
                  </a:cubicBezTo>
                  <a:cubicBezTo>
                    <a:pt x="94" y="0"/>
                    <a:pt x="0" y="95"/>
                    <a:pt x="0" y="210"/>
                  </a:cubicBezTo>
                  <a:cubicBezTo>
                    <a:pt x="0" y="1854"/>
                    <a:pt x="0" y="1854"/>
                    <a:pt x="0" y="1854"/>
                  </a:cubicBezTo>
                  <a:cubicBezTo>
                    <a:pt x="0" y="1969"/>
                    <a:pt x="94" y="2064"/>
                    <a:pt x="210" y="2064"/>
                  </a:cubicBezTo>
                  <a:cubicBezTo>
                    <a:pt x="2307" y="2064"/>
                    <a:pt x="2307" y="2064"/>
                    <a:pt x="2307" y="2064"/>
                  </a:cubicBezTo>
                  <a:cubicBezTo>
                    <a:pt x="2423" y="2064"/>
                    <a:pt x="2517" y="1969"/>
                    <a:pt x="2517" y="1854"/>
                  </a:cubicBezTo>
                  <a:cubicBezTo>
                    <a:pt x="2517" y="210"/>
                    <a:pt x="2517" y="210"/>
                    <a:pt x="2517" y="210"/>
                  </a:cubicBezTo>
                  <a:cubicBezTo>
                    <a:pt x="2517" y="95"/>
                    <a:pt x="2423" y="0"/>
                    <a:pt x="2307" y="0"/>
                  </a:cubicBezTo>
                  <a:close/>
                  <a:moveTo>
                    <a:pt x="210" y="100"/>
                  </a:moveTo>
                  <a:cubicBezTo>
                    <a:pt x="2307" y="100"/>
                    <a:pt x="2307" y="100"/>
                    <a:pt x="2307" y="100"/>
                  </a:cubicBezTo>
                  <a:cubicBezTo>
                    <a:pt x="2367" y="100"/>
                    <a:pt x="2417" y="150"/>
                    <a:pt x="2417" y="210"/>
                  </a:cubicBezTo>
                  <a:cubicBezTo>
                    <a:pt x="2417" y="1073"/>
                    <a:pt x="2417" y="1073"/>
                    <a:pt x="2417" y="1073"/>
                  </a:cubicBezTo>
                  <a:cubicBezTo>
                    <a:pt x="100" y="1073"/>
                    <a:pt x="100" y="1073"/>
                    <a:pt x="100" y="1073"/>
                  </a:cubicBezTo>
                  <a:cubicBezTo>
                    <a:pt x="100" y="210"/>
                    <a:pt x="100" y="210"/>
                    <a:pt x="100" y="210"/>
                  </a:cubicBezTo>
                  <a:cubicBezTo>
                    <a:pt x="100" y="150"/>
                    <a:pt x="149" y="100"/>
                    <a:pt x="210" y="100"/>
                  </a:cubicBezTo>
                  <a:close/>
                  <a:moveTo>
                    <a:pt x="2307" y="1964"/>
                  </a:moveTo>
                  <a:cubicBezTo>
                    <a:pt x="210" y="1964"/>
                    <a:pt x="210" y="1964"/>
                    <a:pt x="210" y="1964"/>
                  </a:cubicBezTo>
                  <a:cubicBezTo>
                    <a:pt x="149" y="1964"/>
                    <a:pt x="100" y="1914"/>
                    <a:pt x="100" y="1854"/>
                  </a:cubicBezTo>
                  <a:cubicBezTo>
                    <a:pt x="100" y="1173"/>
                    <a:pt x="100" y="1173"/>
                    <a:pt x="100" y="1173"/>
                  </a:cubicBezTo>
                  <a:cubicBezTo>
                    <a:pt x="2417" y="1173"/>
                    <a:pt x="2417" y="1173"/>
                    <a:pt x="2417" y="1173"/>
                  </a:cubicBezTo>
                  <a:cubicBezTo>
                    <a:pt x="2417" y="1854"/>
                    <a:pt x="2417" y="1854"/>
                    <a:pt x="2417" y="1854"/>
                  </a:cubicBezTo>
                  <a:cubicBezTo>
                    <a:pt x="2417" y="1914"/>
                    <a:pt x="2367" y="1964"/>
                    <a:pt x="2307" y="19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332">
              <a:extLst>
                <a:ext uri="{FF2B5EF4-FFF2-40B4-BE49-F238E27FC236}">
                  <a16:creationId xmlns:a16="http://schemas.microsoft.com/office/drawing/2014/main" id="{2755B21F-66ED-0E43-939A-59DCA8BBD254}"/>
                </a:ext>
              </a:extLst>
            </p:cNvPr>
            <p:cNvSpPr>
              <a:spLocks/>
            </p:cNvSpPr>
            <p:nvPr/>
          </p:nvSpPr>
          <p:spPr bwMode="auto">
            <a:xfrm>
              <a:off x="1620" y="3125"/>
              <a:ext cx="2464" cy="209"/>
            </a:xfrm>
            <a:custGeom>
              <a:avLst/>
              <a:gdLst>
                <a:gd name="T0" fmla="*/ 1128 w 1178"/>
                <a:gd name="T1" fmla="*/ 0 h 100"/>
                <a:gd name="T2" fmla="*/ 50 w 1178"/>
                <a:gd name="T3" fmla="*/ 0 h 100"/>
                <a:gd name="T4" fmla="*/ 0 w 1178"/>
                <a:gd name="T5" fmla="*/ 50 h 100"/>
                <a:gd name="T6" fmla="*/ 50 w 1178"/>
                <a:gd name="T7" fmla="*/ 100 h 100"/>
                <a:gd name="T8" fmla="*/ 1128 w 1178"/>
                <a:gd name="T9" fmla="*/ 100 h 100"/>
                <a:gd name="T10" fmla="*/ 1178 w 1178"/>
                <a:gd name="T11" fmla="*/ 50 h 100"/>
                <a:gd name="T12" fmla="*/ 1128 w 1178"/>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1178" h="100">
                  <a:moveTo>
                    <a:pt x="1128" y="0"/>
                  </a:moveTo>
                  <a:cubicBezTo>
                    <a:pt x="50" y="0"/>
                    <a:pt x="50" y="0"/>
                    <a:pt x="50" y="0"/>
                  </a:cubicBezTo>
                  <a:cubicBezTo>
                    <a:pt x="23" y="0"/>
                    <a:pt x="0" y="23"/>
                    <a:pt x="0" y="50"/>
                  </a:cubicBezTo>
                  <a:cubicBezTo>
                    <a:pt x="0" y="78"/>
                    <a:pt x="23" y="100"/>
                    <a:pt x="50" y="100"/>
                  </a:cubicBezTo>
                  <a:cubicBezTo>
                    <a:pt x="1128" y="100"/>
                    <a:pt x="1128" y="100"/>
                    <a:pt x="1128" y="100"/>
                  </a:cubicBezTo>
                  <a:cubicBezTo>
                    <a:pt x="1155" y="100"/>
                    <a:pt x="1178" y="78"/>
                    <a:pt x="1178" y="50"/>
                  </a:cubicBezTo>
                  <a:cubicBezTo>
                    <a:pt x="1178" y="23"/>
                    <a:pt x="1155" y="0"/>
                    <a:pt x="112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26" name="Group 329">
            <a:extLst>
              <a:ext uri="{FF2B5EF4-FFF2-40B4-BE49-F238E27FC236}">
                <a16:creationId xmlns:a16="http://schemas.microsoft.com/office/drawing/2014/main" id="{5EF71B04-FCB1-F34C-BE8B-E7E03B35E236}"/>
              </a:ext>
            </a:extLst>
          </p:cNvPr>
          <p:cNvGrpSpPr>
            <a:grpSpLocks noChangeAspect="1"/>
          </p:cNvGrpSpPr>
          <p:nvPr/>
        </p:nvGrpSpPr>
        <p:grpSpPr bwMode="auto">
          <a:xfrm>
            <a:off x="5402953" y="4235122"/>
            <a:ext cx="346350" cy="284239"/>
            <a:chOff x="1210" y="2"/>
            <a:chExt cx="5264" cy="4320"/>
          </a:xfrm>
          <a:solidFill>
            <a:srgbClr val="FFFFFF"/>
          </a:solidFill>
        </p:grpSpPr>
        <p:sp>
          <p:nvSpPr>
            <p:cNvPr id="27" name="Freeform 330">
              <a:extLst>
                <a:ext uri="{FF2B5EF4-FFF2-40B4-BE49-F238E27FC236}">
                  <a16:creationId xmlns:a16="http://schemas.microsoft.com/office/drawing/2014/main" id="{0887631E-13C3-CC46-AB97-6CD37F072DD6}"/>
                </a:ext>
              </a:extLst>
            </p:cNvPr>
            <p:cNvSpPr>
              <a:spLocks/>
            </p:cNvSpPr>
            <p:nvPr/>
          </p:nvSpPr>
          <p:spPr bwMode="auto">
            <a:xfrm>
              <a:off x="1898" y="540"/>
              <a:ext cx="2125" cy="1356"/>
            </a:xfrm>
            <a:custGeom>
              <a:avLst/>
              <a:gdLst>
                <a:gd name="T0" fmla="*/ 50 w 1016"/>
                <a:gd name="T1" fmla="*/ 371 h 648"/>
                <a:gd name="T2" fmla="*/ 845 w 1016"/>
                <a:gd name="T3" fmla="*/ 371 h 648"/>
                <a:gd name="T4" fmla="*/ 654 w 1016"/>
                <a:gd name="T5" fmla="*/ 562 h 648"/>
                <a:gd name="T6" fmla="*/ 654 w 1016"/>
                <a:gd name="T7" fmla="*/ 633 h 648"/>
                <a:gd name="T8" fmla="*/ 690 w 1016"/>
                <a:gd name="T9" fmla="*/ 648 h 648"/>
                <a:gd name="T10" fmla="*/ 725 w 1016"/>
                <a:gd name="T11" fmla="*/ 633 h 648"/>
                <a:gd name="T12" fmla="*/ 1001 w 1016"/>
                <a:gd name="T13" fmla="*/ 357 h 648"/>
                <a:gd name="T14" fmla="*/ 1016 w 1016"/>
                <a:gd name="T15" fmla="*/ 321 h 648"/>
                <a:gd name="T16" fmla="*/ 1001 w 1016"/>
                <a:gd name="T17" fmla="*/ 286 h 648"/>
                <a:gd name="T18" fmla="*/ 735 w 1016"/>
                <a:gd name="T19" fmla="*/ 20 h 648"/>
                <a:gd name="T20" fmla="*/ 665 w 1016"/>
                <a:gd name="T21" fmla="*/ 20 h 648"/>
                <a:gd name="T22" fmla="*/ 665 w 1016"/>
                <a:gd name="T23" fmla="*/ 91 h 648"/>
                <a:gd name="T24" fmla="*/ 845 w 1016"/>
                <a:gd name="T25" fmla="*/ 271 h 648"/>
                <a:gd name="T26" fmla="*/ 50 w 1016"/>
                <a:gd name="T27" fmla="*/ 271 h 648"/>
                <a:gd name="T28" fmla="*/ 0 w 1016"/>
                <a:gd name="T29" fmla="*/ 321 h 648"/>
                <a:gd name="T30" fmla="*/ 50 w 1016"/>
                <a:gd name="T31" fmla="*/ 371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6" h="648">
                  <a:moveTo>
                    <a:pt x="50" y="371"/>
                  </a:moveTo>
                  <a:cubicBezTo>
                    <a:pt x="845" y="371"/>
                    <a:pt x="845" y="371"/>
                    <a:pt x="845" y="371"/>
                  </a:cubicBezTo>
                  <a:cubicBezTo>
                    <a:pt x="654" y="562"/>
                    <a:pt x="654" y="562"/>
                    <a:pt x="654" y="562"/>
                  </a:cubicBezTo>
                  <a:cubicBezTo>
                    <a:pt x="635" y="582"/>
                    <a:pt x="635" y="613"/>
                    <a:pt x="654" y="633"/>
                  </a:cubicBezTo>
                  <a:cubicBezTo>
                    <a:pt x="664" y="643"/>
                    <a:pt x="677" y="648"/>
                    <a:pt x="690" y="648"/>
                  </a:cubicBezTo>
                  <a:cubicBezTo>
                    <a:pt x="703" y="648"/>
                    <a:pt x="715" y="643"/>
                    <a:pt x="725" y="633"/>
                  </a:cubicBezTo>
                  <a:cubicBezTo>
                    <a:pt x="1001" y="357"/>
                    <a:pt x="1001" y="357"/>
                    <a:pt x="1001" y="357"/>
                  </a:cubicBezTo>
                  <a:cubicBezTo>
                    <a:pt x="1011" y="347"/>
                    <a:pt x="1016" y="335"/>
                    <a:pt x="1016" y="321"/>
                  </a:cubicBezTo>
                  <a:cubicBezTo>
                    <a:pt x="1016" y="308"/>
                    <a:pt x="1011" y="295"/>
                    <a:pt x="1001" y="286"/>
                  </a:cubicBezTo>
                  <a:cubicBezTo>
                    <a:pt x="735" y="20"/>
                    <a:pt x="735" y="20"/>
                    <a:pt x="735" y="20"/>
                  </a:cubicBezTo>
                  <a:cubicBezTo>
                    <a:pt x="716" y="0"/>
                    <a:pt x="684" y="0"/>
                    <a:pt x="665" y="20"/>
                  </a:cubicBezTo>
                  <a:cubicBezTo>
                    <a:pt x="645" y="39"/>
                    <a:pt x="645" y="71"/>
                    <a:pt x="665" y="91"/>
                  </a:cubicBezTo>
                  <a:cubicBezTo>
                    <a:pt x="845" y="271"/>
                    <a:pt x="845" y="271"/>
                    <a:pt x="845" y="271"/>
                  </a:cubicBezTo>
                  <a:cubicBezTo>
                    <a:pt x="50" y="271"/>
                    <a:pt x="50" y="271"/>
                    <a:pt x="50" y="271"/>
                  </a:cubicBezTo>
                  <a:cubicBezTo>
                    <a:pt x="23" y="271"/>
                    <a:pt x="0" y="294"/>
                    <a:pt x="0" y="321"/>
                  </a:cubicBezTo>
                  <a:cubicBezTo>
                    <a:pt x="0" y="349"/>
                    <a:pt x="23" y="371"/>
                    <a:pt x="50" y="37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Freeform 331">
              <a:extLst>
                <a:ext uri="{FF2B5EF4-FFF2-40B4-BE49-F238E27FC236}">
                  <a16:creationId xmlns:a16="http://schemas.microsoft.com/office/drawing/2014/main" id="{FAC6D747-3DC4-E44F-8574-760B480512F9}"/>
                </a:ext>
              </a:extLst>
            </p:cNvPr>
            <p:cNvSpPr>
              <a:spLocks noEditPoints="1"/>
            </p:cNvSpPr>
            <p:nvPr/>
          </p:nvSpPr>
          <p:spPr bwMode="auto">
            <a:xfrm>
              <a:off x="1210" y="2"/>
              <a:ext cx="5264" cy="4320"/>
            </a:xfrm>
            <a:custGeom>
              <a:avLst/>
              <a:gdLst>
                <a:gd name="T0" fmla="*/ 2307 w 2517"/>
                <a:gd name="T1" fmla="*/ 0 h 2064"/>
                <a:gd name="T2" fmla="*/ 210 w 2517"/>
                <a:gd name="T3" fmla="*/ 0 h 2064"/>
                <a:gd name="T4" fmla="*/ 0 w 2517"/>
                <a:gd name="T5" fmla="*/ 210 h 2064"/>
                <a:gd name="T6" fmla="*/ 0 w 2517"/>
                <a:gd name="T7" fmla="*/ 1854 h 2064"/>
                <a:gd name="T8" fmla="*/ 210 w 2517"/>
                <a:gd name="T9" fmla="*/ 2064 h 2064"/>
                <a:gd name="T10" fmla="*/ 2307 w 2517"/>
                <a:gd name="T11" fmla="*/ 2064 h 2064"/>
                <a:gd name="T12" fmla="*/ 2517 w 2517"/>
                <a:gd name="T13" fmla="*/ 1854 h 2064"/>
                <a:gd name="T14" fmla="*/ 2517 w 2517"/>
                <a:gd name="T15" fmla="*/ 210 h 2064"/>
                <a:gd name="T16" fmla="*/ 2307 w 2517"/>
                <a:gd name="T17" fmla="*/ 0 h 2064"/>
                <a:gd name="T18" fmla="*/ 210 w 2517"/>
                <a:gd name="T19" fmla="*/ 100 h 2064"/>
                <a:gd name="T20" fmla="*/ 2307 w 2517"/>
                <a:gd name="T21" fmla="*/ 100 h 2064"/>
                <a:gd name="T22" fmla="*/ 2417 w 2517"/>
                <a:gd name="T23" fmla="*/ 210 h 2064"/>
                <a:gd name="T24" fmla="*/ 2417 w 2517"/>
                <a:gd name="T25" fmla="*/ 1073 h 2064"/>
                <a:gd name="T26" fmla="*/ 100 w 2517"/>
                <a:gd name="T27" fmla="*/ 1073 h 2064"/>
                <a:gd name="T28" fmla="*/ 100 w 2517"/>
                <a:gd name="T29" fmla="*/ 210 h 2064"/>
                <a:gd name="T30" fmla="*/ 210 w 2517"/>
                <a:gd name="T31" fmla="*/ 100 h 2064"/>
                <a:gd name="T32" fmla="*/ 2307 w 2517"/>
                <a:gd name="T33" fmla="*/ 1964 h 2064"/>
                <a:gd name="T34" fmla="*/ 210 w 2517"/>
                <a:gd name="T35" fmla="*/ 1964 h 2064"/>
                <a:gd name="T36" fmla="*/ 100 w 2517"/>
                <a:gd name="T37" fmla="*/ 1854 h 2064"/>
                <a:gd name="T38" fmla="*/ 100 w 2517"/>
                <a:gd name="T39" fmla="*/ 1173 h 2064"/>
                <a:gd name="T40" fmla="*/ 2417 w 2517"/>
                <a:gd name="T41" fmla="*/ 1173 h 2064"/>
                <a:gd name="T42" fmla="*/ 2417 w 2517"/>
                <a:gd name="T43" fmla="*/ 1854 h 2064"/>
                <a:gd name="T44" fmla="*/ 2307 w 2517"/>
                <a:gd name="T45" fmla="*/ 1964 h 2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17" h="2064">
                  <a:moveTo>
                    <a:pt x="2307" y="0"/>
                  </a:moveTo>
                  <a:cubicBezTo>
                    <a:pt x="210" y="0"/>
                    <a:pt x="210" y="0"/>
                    <a:pt x="210" y="0"/>
                  </a:cubicBezTo>
                  <a:cubicBezTo>
                    <a:pt x="94" y="0"/>
                    <a:pt x="0" y="95"/>
                    <a:pt x="0" y="210"/>
                  </a:cubicBezTo>
                  <a:cubicBezTo>
                    <a:pt x="0" y="1854"/>
                    <a:pt x="0" y="1854"/>
                    <a:pt x="0" y="1854"/>
                  </a:cubicBezTo>
                  <a:cubicBezTo>
                    <a:pt x="0" y="1969"/>
                    <a:pt x="94" y="2064"/>
                    <a:pt x="210" y="2064"/>
                  </a:cubicBezTo>
                  <a:cubicBezTo>
                    <a:pt x="2307" y="2064"/>
                    <a:pt x="2307" y="2064"/>
                    <a:pt x="2307" y="2064"/>
                  </a:cubicBezTo>
                  <a:cubicBezTo>
                    <a:pt x="2423" y="2064"/>
                    <a:pt x="2517" y="1969"/>
                    <a:pt x="2517" y="1854"/>
                  </a:cubicBezTo>
                  <a:cubicBezTo>
                    <a:pt x="2517" y="210"/>
                    <a:pt x="2517" y="210"/>
                    <a:pt x="2517" y="210"/>
                  </a:cubicBezTo>
                  <a:cubicBezTo>
                    <a:pt x="2517" y="95"/>
                    <a:pt x="2423" y="0"/>
                    <a:pt x="2307" y="0"/>
                  </a:cubicBezTo>
                  <a:close/>
                  <a:moveTo>
                    <a:pt x="210" y="100"/>
                  </a:moveTo>
                  <a:cubicBezTo>
                    <a:pt x="2307" y="100"/>
                    <a:pt x="2307" y="100"/>
                    <a:pt x="2307" y="100"/>
                  </a:cubicBezTo>
                  <a:cubicBezTo>
                    <a:pt x="2367" y="100"/>
                    <a:pt x="2417" y="150"/>
                    <a:pt x="2417" y="210"/>
                  </a:cubicBezTo>
                  <a:cubicBezTo>
                    <a:pt x="2417" y="1073"/>
                    <a:pt x="2417" y="1073"/>
                    <a:pt x="2417" y="1073"/>
                  </a:cubicBezTo>
                  <a:cubicBezTo>
                    <a:pt x="100" y="1073"/>
                    <a:pt x="100" y="1073"/>
                    <a:pt x="100" y="1073"/>
                  </a:cubicBezTo>
                  <a:cubicBezTo>
                    <a:pt x="100" y="210"/>
                    <a:pt x="100" y="210"/>
                    <a:pt x="100" y="210"/>
                  </a:cubicBezTo>
                  <a:cubicBezTo>
                    <a:pt x="100" y="150"/>
                    <a:pt x="149" y="100"/>
                    <a:pt x="210" y="100"/>
                  </a:cubicBezTo>
                  <a:close/>
                  <a:moveTo>
                    <a:pt x="2307" y="1964"/>
                  </a:moveTo>
                  <a:cubicBezTo>
                    <a:pt x="210" y="1964"/>
                    <a:pt x="210" y="1964"/>
                    <a:pt x="210" y="1964"/>
                  </a:cubicBezTo>
                  <a:cubicBezTo>
                    <a:pt x="149" y="1964"/>
                    <a:pt x="100" y="1914"/>
                    <a:pt x="100" y="1854"/>
                  </a:cubicBezTo>
                  <a:cubicBezTo>
                    <a:pt x="100" y="1173"/>
                    <a:pt x="100" y="1173"/>
                    <a:pt x="100" y="1173"/>
                  </a:cubicBezTo>
                  <a:cubicBezTo>
                    <a:pt x="2417" y="1173"/>
                    <a:pt x="2417" y="1173"/>
                    <a:pt x="2417" y="1173"/>
                  </a:cubicBezTo>
                  <a:cubicBezTo>
                    <a:pt x="2417" y="1854"/>
                    <a:pt x="2417" y="1854"/>
                    <a:pt x="2417" y="1854"/>
                  </a:cubicBezTo>
                  <a:cubicBezTo>
                    <a:pt x="2417" y="1914"/>
                    <a:pt x="2367" y="1964"/>
                    <a:pt x="2307" y="19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Freeform 332">
              <a:extLst>
                <a:ext uri="{FF2B5EF4-FFF2-40B4-BE49-F238E27FC236}">
                  <a16:creationId xmlns:a16="http://schemas.microsoft.com/office/drawing/2014/main" id="{2BCC3FBA-4B7A-A949-85DA-38D83506C5D9}"/>
                </a:ext>
              </a:extLst>
            </p:cNvPr>
            <p:cNvSpPr>
              <a:spLocks/>
            </p:cNvSpPr>
            <p:nvPr/>
          </p:nvSpPr>
          <p:spPr bwMode="auto">
            <a:xfrm>
              <a:off x="1620" y="3125"/>
              <a:ext cx="2464" cy="209"/>
            </a:xfrm>
            <a:custGeom>
              <a:avLst/>
              <a:gdLst>
                <a:gd name="T0" fmla="*/ 1128 w 1178"/>
                <a:gd name="T1" fmla="*/ 0 h 100"/>
                <a:gd name="T2" fmla="*/ 50 w 1178"/>
                <a:gd name="T3" fmla="*/ 0 h 100"/>
                <a:gd name="T4" fmla="*/ 0 w 1178"/>
                <a:gd name="T5" fmla="*/ 50 h 100"/>
                <a:gd name="T6" fmla="*/ 50 w 1178"/>
                <a:gd name="T7" fmla="*/ 100 h 100"/>
                <a:gd name="T8" fmla="*/ 1128 w 1178"/>
                <a:gd name="T9" fmla="*/ 100 h 100"/>
                <a:gd name="T10" fmla="*/ 1178 w 1178"/>
                <a:gd name="T11" fmla="*/ 50 h 100"/>
                <a:gd name="T12" fmla="*/ 1128 w 1178"/>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1178" h="100">
                  <a:moveTo>
                    <a:pt x="1128" y="0"/>
                  </a:moveTo>
                  <a:cubicBezTo>
                    <a:pt x="50" y="0"/>
                    <a:pt x="50" y="0"/>
                    <a:pt x="50" y="0"/>
                  </a:cubicBezTo>
                  <a:cubicBezTo>
                    <a:pt x="23" y="0"/>
                    <a:pt x="0" y="23"/>
                    <a:pt x="0" y="50"/>
                  </a:cubicBezTo>
                  <a:cubicBezTo>
                    <a:pt x="0" y="78"/>
                    <a:pt x="23" y="100"/>
                    <a:pt x="50" y="100"/>
                  </a:cubicBezTo>
                  <a:cubicBezTo>
                    <a:pt x="1128" y="100"/>
                    <a:pt x="1128" y="100"/>
                    <a:pt x="1128" y="100"/>
                  </a:cubicBezTo>
                  <a:cubicBezTo>
                    <a:pt x="1155" y="100"/>
                    <a:pt x="1178" y="78"/>
                    <a:pt x="1178" y="50"/>
                  </a:cubicBezTo>
                  <a:cubicBezTo>
                    <a:pt x="1178" y="23"/>
                    <a:pt x="1155" y="0"/>
                    <a:pt x="112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cxnSp>
        <p:nvCxnSpPr>
          <p:cNvPr id="31" name="Straight Arrow Connector 30">
            <a:extLst>
              <a:ext uri="{FF2B5EF4-FFF2-40B4-BE49-F238E27FC236}">
                <a16:creationId xmlns:a16="http://schemas.microsoft.com/office/drawing/2014/main" id="{D9B680A3-2EEB-FE49-B094-D05B2457DE1D}"/>
              </a:ext>
            </a:extLst>
          </p:cNvPr>
          <p:cNvCxnSpPr>
            <a:cxnSpLocks/>
            <a:stCxn id="8" idx="3"/>
            <a:endCxn id="20" idx="1"/>
          </p:cNvCxnSpPr>
          <p:nvPr/>
        </p:nvCxnSpPr>
        <p:spPr>
          <a:xfrm>
            <a:off x="1438780" y="4025855"/>
            <a:ext cx="813391" cy="0"/>
          </a:xfrm>
          <a:prstGeom prst="straightConnector1">
            <a:avLst/>
          </a:prstGeom>
          <a:ln w="3810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4D1F576-4E49-0246-B3DE-FE4F7A83DB53}"/>
              </a:ext>
            </a:extLst>
          </p:cNvPr>
          <p:cNvCxnSpPr>
            <a:cxnSpLocks/>
            <a:stCxn id="8" idx="2"/>
            <a:endCxn id="18" idx="0"/>
          </p:cNvCxnSpPr>
          <p:nvPr/>
        </p:nvCxnSpPr>
        <p:spPr>
          <a:xfrm>
            <a:off x="1057780" y="4502105"/>
            <a:ext cx="770964" cy="715702"/>
          </a:xfrm>
          <a:prstGeom prst="straightConnector1">
            <a:avLst/>
          </a:prstGeom>
          <a:ln w="3810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48AE683-6A8F-2D4D-BC25-FCB8BBA09B4A}"/>
              </a:ext>
            </a:extLst>
          </p:cNvPr>
          <p:cNvCxnSpPr>
            <a:cxnSpLocks/>
            <a:stCxn id="20" idx="3"/>
            <a:endCxn id="21" idx="1"/>
          </p:cNvCxnSpPr>
          <p:nvPr/>
        </p:nvCxnSpPr>
        <p:spPr>
          <a:xfrm>
            <a:off x="3014171" y="4025855"/>
            <a:ext cx="813391" cy="0"/>
          </a:xfrm>
          <a:prstGeom prst="straightConnector1">
            <a:avLst/>
          </a:prstGeom>
          <a:ln w="3810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50D1D978-4F86-C840-8860-0C4054198B49}"/>
              </a:ext>
            </a:extLst>
          </p:cNvPr>
          <p:cNvCxnSpPr>
            <a:cxnSpLocks/>
            <a:endCxn id="18" idx="3"/>
          </p:cNvCxnSpPr>
          <p:nvPr/>
        </p:nvCxnSpPr>
        <p:spPr>
          <a:xfrm rot="10800000" flipV="1">
            <a:off x="2114494" y="4820855"/>
            <a:ext cx="3491624" cy="682701"/>
          </a:xfrm>
          <a:prstGeom prst="bentConnector3">
            <a:avLst>
              <a:gd name="adj1" fmla="val -43"/>
            </a:avLst>
          </a:prstGeom>
          <a:ln w="38100" cap="rnd">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4" name="Picture 73">
            <a:extLst>
              <a:ext uri="{FF2B5EF4-FFF2-40B4-BE49-F238E27FC236}">
                <a16:creationId xmlns:a16="http://schemas.microsoft.com/office/drawing/2014/main" id="{7A5D6918-7018-A340-BB6F-87E48C5B4340}"/>
              </a:ext>
            </a:extLst>
          </p:cNvPr>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5121296" y="3253004"/>
            <a:ext cx="899972" cy="267746"/>
          </a:xfrm>
          <a:prstGeom prst="rect">
            <a:avLst/>
          </a:prstGeom>
        </p:spPr>
      </p:pic>
      <p:sp>
        <p:nvSpPr>
          <p:cNvPr id="76" name="TextBox 75">
            <a:extLst>
              <a:ext uri="{FF2B5EF4-FFF2-40B4-BE49-F238E27FC236}">
                <a16:creationId xmlns:a16="http://schemas.microsoft.com/office/drawing/2014/main" id="{C9F0EFF4-7A4D-2044-B5EB-85BC71C6394F}"/>
              </a:ext>
            </a:extLst>
          </p:cNvPr>
          <p:cNvSpPr txBox="1"/>
          <p:nvPr/>
        </p:nvSpPr>
        <p:spPr>
          <a:xfrm>
            <a:off x="1537082" y="3574477"/>
            <a:ext cx="509755" cy="369332"/>
          </a:xfrm>
          <a:prstGeom prst="rect">
            <a:avLst/>
          </a:prstGeom>
          <a:noFill/>
        </p:spPr>
        <p:txBody>
          <a:bodyPr wrap="none" lIns="0" tIns="0" rIns="0" bIns="0" rtlCol="0">
            <a:spAutoFit/>
          </a:bodyPr>
          <a:lstStyle/>
          <a:p>
            <a:pPr algn="ctr"/>
            <a:r>
              <a:rPr lang="en-US" sz="800" dirty="0"/>
              <a:t>SNS </a:t>
            </a:r>
          </a:p>
          <a:p>
            <a:pPr algn="ctr"/>
            <a:r>
              <a:rPr lang="en-US" sz="800" dirty="0"/>
              <a:t>Topic </a:t>
            </a:r>
          </a:p>
          <a:p>
            <a:pPr algn="ctr"/>
            <a:r>
              <a:rPr lang="en-US" sz="800" dirty="0"/>
              <a:t>Notification</a:t>
            </a:r>
          </a:p>
        </p:txBody>
      </p:sp>
      <p:sp>
        <p:nvSpPr>
          <p:cNvPr id="77" name="TextBox 76">
            <a:extLst>
              <a:ext uri="{FF2B5EF4-FFF2-40B4-BE49-F238E27FC236}">
                <a16:creationId xmlns:a16="http://schemas.microsoft.com/office/drawing/2014/main" id="{8D7E8F3C-D78E-4E4B-A7C5-0B36A25548F2}"/>
              </a:ext>
            </a:extLst>
          </p:cNvPr>
          <p:cNvSpPr txBox="1"/>
          <p:nvPr/>
        </p:nvSpPr>
        <p:spPr>
          <a:xfrm>
            <a:off x="3108601" y="4139540"/>
            <a:ext cx="596317" cy="369332"/>
          </a:xfrm>
          <a:prstGeom prst="rect">
            <a:avLst/>
          </a:prstGeom>
          <a:noFill/>
        </p:spPr>
        <p:txBody>
          <a:bodyPr wrap="none" lIns="0" tIns="0" rIns="0" bIns="0" rtlCol="0">
            <a:spAutoFit/>
          </a:bodyPr>
          <a:lstStyle/>
          <a:p>
            <a:pPr algn="ctr"/>
            <a:r>
              <a:rPr lang="en-US" sz="800" dirty="0"/>
              <a:t>SQS </a:t>
            </a:r>
          </a:p>
          <a:p>
            <a:pPr algn="ctr"/>
            <a:r>
              <a:rPr lang="en-US" sz="800" dirty="0"/>
              <a:t>Subscription </a:t>
            </a:r>
          </a:p>
          <a:p>
            <a:pPr algn="ctr"/>
            <a:r>
              <a:rPr lang="en-US" sz="800" dirty="0"/>
              <a:t>Notification</a:t>
            </a:r>
          </a:p>
        </p:txBody>
      </p:sp>
      <p:sp>
        <p:nvSpPr>
          <p:cNvPr id="86" name="TextBox 85">
            <a:extLst>
              <a:ext uri="{FF2B5EF4-FFF2-40B4-BE49-F238E27FC236}">
                <a16:creationId xmlns:a16="http://schemas.microsoft.com/office/drawing/2014/main" id="{68757FAC-52B8-454F-9FAD-ED1C4EF36CC3}"/>
              </a:ext>
            </a:extLst>
          </p:cNvPr>
          <p:cNvSpPr txBox="1"/>
          <p:nvPr/>
        </p:nvSpPr>
        <p:spPr>
          <a:xfrm>
            <a:off x="3626850" y="5325735"/>
            <a:ext cx="1250343" cy="123111"/>
          </a:xfrm>
          <a:prstGeom prst="rect">
            <a:avLst/>
          </a:prstGeom>
          <a:noFill/>
        </p:spPr>
        <p:txBody>
          <a:bodyPr wrap="none" lIns="0" tIns="0" rIns="0" bIns="0" rtlCol="0">
            <a:spAutoFit/>
          </a:bodyPr>
          <a:lstStyle/>
          <a:p>
            <a:pPr algn="ctr"/>
            <a:r>
              <a:rPr lang="en-US" sz="800" dirty="0">
                <a:solidFill>
                  <a:srgbClr val="C00000"/>
                </a:solidFill>
              </a:rPr>
              <a:t>Pulls Event from S3 Bucket</a:t>
            </a:r>
          </a:p>
        </p:txBody>
      </p:sp>
      <p:sp>
        <p:nvSpPr>
          <p:cNvPr id="93" name="TextBox 92">
            <a:extLst>
              <a:ext uri="{FF2B5EF4-FFF2-40B4-BE49-F238E27FC236}">
                <a16:creationId xmlns:a16="http://schemas.microsoft.com/office/drawing/2014/main" id="{278DB367-1EA1-DA4F-91BE-DB7D56BC85DF}"/>
              </a:ext>
            </a:extLst>
          </p:cNvPr>
          <p:cNvSpPr txBox="1"/>
          <p:nvPr/>
        </p:nvSpPr>
        <p:spPr>
          <a:xfrm>
            <a:off x="4589562" y="4613735"/>
            <a:ext cx="756617" cy="246221"/>
          </a:xfrm>
          <a:prstGeom prst="rect">
            <a:avLst/>
          </a:prstGeom>
          <a:noFill/>
        </p:spPr>
        <p:txBody>
          <a:bodyPr wrap="none" lIns="0" tIns="0" rIns="0" bIns="0" rtlCol="0">
            <a:spAutoFit/>
          </a:bodyPr>
          <a:lstStyle/>
          <a:p>
            <a:pPr algn="ctr"/>
            <a:r>
              <a:rPr lang="en-US" sz="800" dirty="0"/>
              <a:t>Splunk Pull </a:t>
            </a:r>
          </a:p>
          <a:p>
            <a:pPr algn="ctr"/>
            <a:r>
              <a:rPr lang="en-US" sz="800" dirty="0"/>
              <a:t>SQS Notification</a:t>
            </a:r>
          </a:p>
        </p:txBody>
      </p:sp>
      <p:pic>
        <p:nvPicPr>
          <p:cNvPr id="94" name="Graphic 93">
            <a:extLst>
              <a:ext uri="{FF2B5EF4-FFF2-40B4-BE49-F238E27FC236}">
                <a16:creationId xmlns:a16="http://schemas.microsoft.com/office/drawing/2014/main" id="{BB3A48B0-D7DF-4B45-875B-71A0CDDFD7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70634" y="3600845"/>
            <a:ext cx="762000" cy="952500"/>
          </a:xfrm>
          <a:prstGeom prst="rect">
            <a:avLst/>
          </a:prstGeom>
        </p:spPr>
      </p:pic>
      <p:grpSp>
        <p:nvGrpSpPr>
          <p:cNvPr id="95" name="Group 94">
            <a:extLst>
              <a:ext uri="{FF2B5EF4-FFF2-40B4-BE49-F238E27FC236}">
                <a16:creationId xmlns:a16="http://schemas.microsoft.com/office/drawing/2014/main" id="{0C86223C-E108-7147-BD6F-F07EE1C80850}"/>
              </a:ext>
            </a:extLst>
          </p:cNvPr>
          <p:cNvGrpSpPr/>
          <p:nvPr/>
        </p:nvGrpSpPr>
        <p:grpSpPr>
          <a:xfrm>
            <a:off x="8086295" y="3610781"/>
            <a:ext cx="1072750" cy="1046211"/>
            <a:chOff x="1059311" y="2297618"/>
            <a:chExt cx="1072750" cy="1046211"/>
          </a:xfrm>
        </p:grpSpPr>
        <p:pic>
          <p:nvPicPr>
            <p:cNvPr id="96" name="Graphic 95">
              <a:extLst>
                <a:ext uri="{FF2B5EF4-FFF2-40B4-BE49-F238E27FC236}">
                  <a16:creationId xmlns:a16="http://schemas.microsoft.com/office/drawing/2014/main" id="{955895D2-32F9-9B47-8889-86B8F8D8B1B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09936" y="2297618"/>
              <a:ext cx="571500" cy="571500"/>
            </a:xfrm>
            <a:prstGeom prst="rect">
              <a:avLst/>
            </a:prstGeom>
          </p:spPr>
        </p:pic>
        <p:sp>
          <p:nvSpPr>
            <p:cNvPr id="97" name="TextBox 96">
              <a:extLst>
                <a:ext uri="{FF2B5EF4-FFF2-40B4-BE49-F238E27FC236}">
                  <a16:creationId xmlns:a16="http://schemas.microsoft.com/office/drawing/2014/main" id="{3D8E054E-05F3-4F4D-A966-97E145672621}"/>
                </a:ext>
              </a:extLst>
            </p:cNvPr>
            <p:cNvSpPr txBox="1"/>
            <p:nvPr/>
          </p:nvSpPr>
          <p:spPr>
            <a:xfrm>
              <a:off x="1059311" y="2912942"/>
              <a:ext cx="1072750" cy="430887"/>
            </a:xfrm>
            <a:prstGeom prst="rect">
              <a:avLst/>
            </a:prstGeom>
            <a:noFill/>
          </p:spPr>
          <p:txBody>
            <a:bodyPr wrap="square" rtlCol="0">
              <a:spAutoFit/>
            </a:bodyPr>
            <a:lstStyle/>
            <a:p>
              <a:pPr algn="ctr"/>
              <a:r>
                <a:rPr lang="en-US" sz="1100" dirty="0">
                  <a:solidFill>
                    <a:schemeClr val="tx2"/>
                  </a:solidFill>
                </a:rPr>
                <a:t>Event (event-based)</a:t>
              </a:r>
            </a:p>
          </p:txBody>
        </p:sp>
      </p:grpSp>
      <p:pic>
        <p:nvPicPr>
          <p:cNvPr id="98" name="Graphic 97">
            <a:extLst>
              <a:ext uri="{FF2B5EF4-FFF2-40B4-BE49-F238E27FC236}">
                <a16:creationId xmlns:a16="http://schemas.microsoft.com/office/drawing/2014/main" id="{AFC865BC-D114-2644-9F2A-C45FD2528D6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291685" y="3615427"/>
            <a:ext cx="762000" cy="1231900"/>
          </a:xfrm>
          <a:prstGeom prst="rect">
            <a:avLst/>
          </a:prstGeom>
        </p:spPr>
      </p:pic>
      <p:cxnSp>
        <p:nvCxnSpPr>
          <p:cNvPr id="105" name="Straight Arrow Connector 104">
            <a:extLst>
              <a:ext uri="{FF2B5EF4-FFF2-40B4-BE49-F238E27FC236}">
                <a16:creationId xmlns:a16="http://schemas.microsoft.com/office/drawing/2014/main" id="{6BF29D26-B3F5-DF4D-BE75-55465A07D978}"/>
              </a:ext>
            </a:extLst>
          </p:cNvPr>
          <p:cNvCxnSpPr>
            <a:cxnSpLocks/>
            <a:stCxn id="21" idx="3"/>
          </p:cNvCxnSpPr>
          <p:nvPr/>
        </p:nvCxnSpPr>
        <p:spPr>
          <a:xfrm>
            <a:off x="4589562" y="4025855"/>
            <a:ext cx="756617" cy="0"/>
          </a:xfrm>
          <a:prstGeom prst="straightConnector1">
            <a:avLst/>
          </a:prstGeom>
          <a:ln w="38100" cap="rnd">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20614518-AD50-E241-9E0C-CDBCBD023952}"/>
              </a:ext>
            </a:extLst>
          </p:cNvPr>
          <p:cNvCxnSpPr>
            <a:cxnSpLocks/>
            <a:stCxn id="21" idx="3"/>
          </p:cNvCxnSpPr>
          <p:nvPr/>
        </p:nvCxnSpPr>
        <p:spPr>
          <a:xfrm>
            <a:off x="4589562" y="4025855"/>
            <a:ext cx="723620" cy="301494"/>
          </a:xfrm>
          <a:prstGeom prst="straightConnector1">
            <a:avLst/>
          </a:prstGeom>
          <a:ln w="38100" cap="rnd">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E14406AF-7499-2A4F-BCC6-12071C41601D}"/>
              </a:ext>
            </a:extLst>
          </p:cNvPr>
          <p:cNvCxnSpPr>
            <a:cxnSpLocks/>
            <a:stCxn id="21" idx="3"/>
          </p:cNvCxnSpPr>
          <p:nvPr/>
        </p:nvCxnSpPr>
        <p:spPr>
          <a:xfrm flipV="1">
            <a:off x="4589562" y="3747521"/>
            <a:ext cx="732262" cy="278334"/>
          </a:xfrm>
          <a:prstGeom prst="straightConnector1">
            <a:avLst/>
          </a:prstGeom>
          <a:ln w="38100" cap="rnd">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78CFFDA-BCC6-3343-81AB-C0BCEFE6BD39}"/>
              </a:ext>
            </a:extLst>
          </p:cNvPr>
          <p:cNvCxnSpPr>
            <a:cxnSpLocks/>
          </p:cNvCxnSpPr>
          <p:nvPr/>
        </p:nvCxnSpPr>
        <p:spPr>
          <a:xfrm>
            <a:off x="6699738" y="2995246"/>
            <a:ext cx="0" cy="3323492"/>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3" name="Group 122">
            <a:extLst>
              <a:ext uri="{FF2B5EF4-FFF2-40B4-BE49-F238E27FC236}">
                <a16:creationId xmlns:a16="http://schemas.microsoft.com/office/drawing/2014/main" id="{55039048-6C7E-A84F-80ED-1DAEFC0EB24A}"/>
              </a:ext>
            </a:extLst>
          </p:cNvPr>
          <p:cNvGrpSpPr/>
          <p:nvPr/>
        </p:nvGrpSpPr>
        <p:grpSpPr>
          <a:xfrm>
            <a:off x="10629709" y="3248880"/>
            <a:ext cx="1348517" cy="267746"/>
            <a:chOff x="10555429" y="3720630"/>
            <a:chExt cx="1348517" cy="267746"/>
          </a:xfrm>
        </p:grpSpPr>
        <p:pic>
          <p:nvPicPr>
            <p:cNvPr id="121" name="Picture 120">
              <a:extLst>
                <a:ext uri="{FF2B5EF4-FFF2-40B4-BE49-F238E27FC236}">
                  <a16:creationId xmlns:a16="http://schemas.microsoft.com/office/drawing/2014/main" id="{705EC100-1E0D-A746-BEF4-74B5A963128C}"/>
                </a:ext>
              </a:extLst>
            </p:cNvPr>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10555429" y="3720630"/>
              <a:ext cx="899972" cy="267746"/>
            </a:xfrm>
            <a:prstGeom prst="rect">
              <a:avLst/>
            </a:prstGeom>
          </p:spPr>
        </p:pic>
        <p:sp>
          <p:nvSpPr>
            <p:cNvPr id="122" name="TextBox 121">
              <a:extLst>
                <a:ext uri="{FF2B5EF4-FFF2-40B4-BE49-F238E27FC236}">
                  <a16:creationId xmlns:a16="http://schemas.microsoft.com/office/drawing/2014/main" id="{422E4BCA-C8A2-C543-BD6A-96575B00E89B}"/>
                </a:ext>
              </a:extLst>
            </p:cNvPr>
            <p:cNvSpPr txBox="1"/>
            <p:nvPr/>
          </p:nvSpPr>
          <p:spPr>
            <a:xfrm>
              <a:off x="11472738" y="3731392"/>
              <a:ext cx="431208" cy="246221"/>
            </a:xfrm>
            <a:prstGeom prst="rect">
              <a:avLst/>
            </a:prstGeom>
            <a:noFill/>
          </p:spPr>
          <p:txBody>
            <a:bodyPr wrap="none" lIns="0" tIns="0" rIns="0" bIns="0" rtlCol="0">
              <a:spAutoFit/>
            </a:bodyPr>
            <a:lstStyle/>
            <a:p>
              <a:r>
                <a:rPr lang="en-US" sz="1600" b="1" dirty="0">
                  <a:latin typeface="Arial" panose="020B0604020202020204" pitchFamily="34" charset="0"/>
                  <a:cs typeface="Arial" panose="020B0604020202020204" pitchFamily="34" charset="0"/>
                </a:rPr>
                <a:t>HEC</a:t>
              </a:r>
            </a:p>
          </p:txBody>
        </p:sp>
      </p:grpSp>
      <p:sp>
        <p:nvSpPr>
          <p:cNvPr id="124" name="Freeform 220">
            <a:extLst>
              <a:ext uri="{FF2B5EF4-FFF2-40B4-BE49-F238E27FC236}">
                <a16:creationId xmlns:a16="http://schemas.microsoft.com/office/drawing/2014/main" id="{83914BC4-674A-0D40-9509-6F64D0CDFE42}"/>
              </a:ext>
            </a:extLst>
          </p:cNvPr>
          <p:cNvSpPr>
            <a:spLocks noEditPoints="1"/>
          </p:cNvSpPr>
          <p:nvPr/>
        </p:nvSpPr>
        <p:spPr bwMode="auto">
          <a:xfrm>
            <a:off x="11045907" y="3775745"/>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FFFFFF"/>
              </a:solidFill>
            </a:endParaRPr>
          </a:p>
        </p:txBody>
      </p:sp>
      <p:grpSp>
        <p:nvGrpSpPr>
          <p:cNvPr id="128" name="Group 127">
            <a:extLst>
              <a:ext uri="{FF2B5EF4-FFF2-40B4-BE49-F238E27FC236}">
                <a16:creationId xmlns:a16="http://schemas.microsoft.com/office/drawing/2014/main" id="{F5CA3667-4328-1543-954F-76DE1FC3C45B}"/>
              </a:ext>
            </a:extLst>
          </p:cNvPr>
          <p:cNvGrpSpPr/>
          <p:nvPr/>
        </p:nvGrpSpPr>
        <p:grpSpPr>
          <a:xfrm>
            <a:off x="10676143" y="4324206"/>
            <a:ext cx="1106355" cy="618144"/>
            <a:chOff x="10664594" y="4404153"/>
            <a:chExt cx="1106355" cy="618144"/>
          </a:xfrm>
        </p:grpSpPr>
        <p:sp>
          <p:nvSpPr>
            <p:cNvPr id="125" name="Freeform 160">
              <a:extLst>
                <a:ext uri="{FF2B5EF4-FFF2-40B4-BE49-F238E27FC236}">
                  <a16:creationId xmlns:a16="http://schemas.microsoft.com/office/drawing/2014/main" id="{ED4771B6-BF5B-4E46-9627-152715048291}"/>
                </a:ext>
              </a:extLst>
            </p:cNvPr>
            <p:cNvSpPr>
              <a:spLocks noEditPoints="1"/>
            </p:cNvSpPr>
            <p:nvPr/>
          </p:nvSpPr>
          <p:spPr bwMode="auto">
            <a:xfrm>
              <a:off x="10664594" y="4404153"/>
              <a:ext cx="1106355" cy="618144"/>
            </a:xfrm>
            <a:custGeom>
              <a:avLst/>
              <a:gdLst>
                <a:gd name="T0" fmla="*/ 730 w 888"/>
                <a:gd name="T1" fmla="*/ 247 h 560"/>
                <a:gd name="T2" fmla="*/ 716 w 888"/>
                <a:gd name="T3" fmla="*/ 248 h 560"/>
                <a:gd name="T4" fmla="*/ 502 w 888"/>
                <a:gd name="T5" fmla="*/ 25 h 560"/>
                <a:gd name="T6" fmla="*/ 210 w 888"/>
                <a:gd name="T7" fmla="*/ 149 h 560"/>
                <a:gd name="T8" fmla="*/ 63 w 888"/>
                <a:gd name="T9" fmla="*/ 207 h 560"/>
                <a:gd name="T10" fmla="*/ 0 w 888"/>
                <a:gd name="T11" fmla="*/ 354 h 560"/>
                <a:gd name="T12" fmla="*/ 191 w 888"/>
                <a:gd name="T13" fmla="*/ 559 h 560"/>
                <a:gd name="T14" fmla="*/ 546 w 888"/>
                <a:gd name="T15" fmla="*/ 560 h 560"/>
                <a:gd name="T16" fmla="*/ 730 w 888"/>
                <a:gd name="T17" fmla="*/ 560 h 560"/>
                <a:gd name="T18" fmla="*/ 888 w 888"/>
                <a:gd name="T19" fmla="*/ 404 h 560"/>
                <a:gd name="T20" fmla="*/ 730 w 888"/>
                <a:gd name="T21" fmla="*/ 247 h 560"/>
                <a:gd name="T22" fmla="*/ 730 w 888"/>
                <a:gd name="T23" fmla="*/ 528 h 560"/>
                <a:gd name="T24" fmla="*/ 546 w 888"/>
                <a:gd name="T25" fmla="*/ 528 h 560"/>
                <a:gd name="T26" fmla="*/ 191 w 888"/>
                <a:gd name="T27" fmla="*/ 527 h 560"/>
                <a:gd name="T28" fmla="*/ 32 w 888"/>
                <a:gd name="T29" fmla="*/ 354 h 560"/>
                <a:gd name="T30" fmla="*/ 85 w 888"/>
                <a:gd name="T31" fmla="*/ 230 h 560"/>
                <a:gd name="T32" fmla="*/ 210 w 888"/>
                <a:gd name="T33" fmla="*/ 181 h 560"/>
                <a:gd name="T34" fmla="*/ 228 w 888"/>
                <a:gd name="T35" fmla="*/ 181 h 560"/>
                <a:gd name="T36" fmla="*/ 237 w 888"/>
                <a:gd name="T37" fmla="*/ 165 h 560"/>
                <a:gd name="T38" fmla="*/ 442 w 888"/>
                <a:gd name="T39" fmla="*/ 51 h 560"/>
                <a:gd name="T40" fmla="*/ 496 w 888"/>
                <a:gd name="T41" fmla="*/ 56 h 560"/>
                <a:gd name="T42" fmla="*/ 684 w 888"/>
                <a:gd name="T43" fmla="*/ 253 h 560"/>
                <a:gd name="T44" fmla="*/ 689 w 888"/>
                <a:gd name="T45" fmla="*/ 283 h 560"/>
                <a:gd name="T46" fmla="*/ 719 w 888"/>
                <a:gd name="T47" fmla="*/ 280 h 560"/>
                <a:gd name="T48" fmla="*/ 730 w 888"/>
                <a:gd name="T49" fmla="*/ 279 h 560"/>
                <a:gd name="T50" fmla="*/ 856 w 888"/>
                <a:gd name="T51" fmla="*/ 404 h 560"/>
                <a:gd name="T52" fmla="*/ 730 w 888"/>
                <a:gd name="T53" fmla="*/ 528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8" h="560">
                  <a:moveTo>
                    <a:pt x="730" y="247"/>
                  </a:moveTo>
                  <a:cubicBezTo>
                    <a:pt x="725" y="247"/>
                    <a:pt x="721" y="247"/>
                    <a:pt x="716" y="248"/>
                  </a:cubicBezTo>
                  <a:cubicBezTo>
                    <a:pt x="699" y="136"/>
                    <a:pt x="616" y="49"/>
                    <a:pt x="502" y="25"/>
                  </a:cubicBezTo>
                  <a:cubicBezTo>
                    <a:pt x="386" y="0"/>
                    <a:pt x="272" y="49"/>
                    <a:pt x="210" y="149"/>
                  </a:cubicBezTo>
                  <a:cubicBezTo>
                    <a:pt x="154" y="149"/>
                    <a:pt x="103" y="169"/>
                    <a:pt x="63" y="207"/>
                  </a:cubicBezTo>
                  <a:cubicBezTo>
                    <a:pt x="23" y="246"/>
                    <a:pt x="0" y="298"/>
                    <a:pt x="0" y="354"/>
                  </a:cubicBezTo>
                  <a:cubicBezTo>
                    <a:pt x="0" y="462"/>
                    <a:pt x="83" y="550"/>
                    <a:pt x="191" y="559"/>
                  </a:cubicBezTo>
                  <a:cubicBezTo>
                    <a:pt x="546" y="560"/>
                    <a:pt x="546" y="560"/>
                    <a:pt x="546" y="560"/>
                  </a:cubicBezTo>
                  <a:cubicBezTo>
                    <a:pt x="730" y="560"/>
                    <a:pt x="730" y="560"/>
                    <a:pt x="730" y="560"/>
                  </a:cubicBezTo>
                  <a:cubicBezTo>
                    <a:pt x="817" y="560"/>
                    <a:pt x="888" y="490"/>
                    <a:pt x="888" y="404"/>
                  </a:cubicBezTo>
                  <a:cubicBezTo>
                    <a:pt x="888" y="317"/>
                    <a:pt x="817" y="247"/>
                    <a:pt x="730" y="247"/>
                  </a:cubicBezTo>
                  <a:close/>
                  <a:moveTo>
                    <a:pt x="730" y="528"/>
                  </a:moveTo>
                  <a:cubicBezTo>
                    <a:pt x="546" y="528"/>
                    <a:pt x="546" y="528"/>
                    <a:pt x="546" y="528"/>
                  </a:cubicBezTo>
                  <a:cubicBezTo>
                    <a:pt x="191" y="527"/>
                    <a:pt x="191" y="527"/>
                    <a:pt x="191" y="527"/>
                  </a:cubicBezTo>
                  <a:cubicBezTo>
                    <a:pt x="102" y="520"/>
                    <a:pt x="32" y="445"/>
                    <a:pt x="32" y="354"/>
                  </a:cubicBezTo>
                  <a:cubicBezTo>
                    <a:pt x="32" y="307"/>
                    <a:pt x="51" y="263"/>
                    <a:pt x="85" y="230"/>
                  </a:cubicBezTo>
                  <a:cubicBezTo>
                    <a:pt x="119" y="198"/>
                    <a:pt x="162" y="181"/>
                    <a:pt x="210" y="181"/>
                  </a:cubicBezTo>
                  <a:cubicBezTo>
                    <a:pt x="228" y="181"/>
                    <a:pt x="228" y="181"/>
                    <a:pt x="228" y="181"/>
                  </a:cubicBezTo>
                  <a:cubicBezTo>
                    <a:pt x="237" y="165"/>
                    <a:pt x="237" y="165"/>
                    <a:pt x="237" y="165"/>
                  </a:cubicBezTo>
                  <a:cubicBezTo>
                    <a:pt x="282" y="93"/>
                    <a:pt x="358" y="51"/>
                    <a:pt x="442" y="51"/>
                  </a:cubicBezTo>
                  <a:cubicBezTo>
                    <a:pt x="460" y="51"/>
                    <a:pt x="478" y="52"/>
                    <a:pt x="496" y="56"/>
                  </a:cubicBezTo>
                  <a:cubicBezTo>
                    <a:pt x="597" y="78"/>
                    <a:pt x="669" y="153"/>
                    <a:pt x="684" y="253"/>
                  </a:cubicBezTo>
                  <a:cubicBezTo>
                    <a:pt x="689" y="283"/>
                    <a:pt x="689" y="283"/>
                    <a:pt x="689" y="283"/>
                  </a:cubicBezTo>
                  <a:cubicBezTo>
                    <a:pt x="719" y="280"/>
                    <a:pt x="719" y="280"/>
                    <a:pt x="719" y="280"/>
                  </a:cubicBezTo>
                  <a:cubicBezTo>
                    <a:pt x="723" y="279"/>
                    <a:pt x="726" y="279"/>
                    <a:pt x="730" y="279"/>
                  </a:cubicBezTo>
                  <a:cubicBezTo>
                    <a:pt x="799" y="279"/>
                    <a:pt x="856" y="335"/>
                    <a:pt x="856" y="404"/>
                  </a:cubicBezTo>
                  <a:cubicBezTo>
                    <a:pt x="856" y="472"/>
                    <a:pt x="799" y="528"/>
                    <a:pt x="730" y="52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FFFFFF"/>
                </a:solidFill>
              </a:endParaRPr>
            </a:p>
          </p:txBody>
        </p:sp>
        <p:sp>
          <p:nvSpPr>
            <p:cNvPr id="126" name="Freeform 220">
              <a:extLst>
                <a:ext uri="{FF2B5EF4-FFF2-40B4-BE49-F238E27FC236}">
                  <a16:creationId xmlns:a16="http://schemas.microsoft.com/office/drawing/2014/main" id="{3ACB7452-B38B-7947-9964-EE400BA94FB2}"/>
                </a:ext>
              </a:extLst>
            </p:cNvPr>
            <p:cNvSpPr>
              <a:spLocks noEditPoints="1"/>
            </p:cNvSpPr>
            <p:nvPr/>
          </p:nvSpPr>
          <p:spPr bwMode="auto">
            <a:xfrm>
              <a:off x="11045907" y="4613735"/>
              <a:ext cx="366829" cy="284239"/>
            </a:xfrm>
            <a:custGeom>
              <a:avLst/>
              <a:gdLst>
                <a:gd name="T0" fmla="*/ 347 w 724"/>
                <a:gd name="T1" fmla="*/ 201 h 561"/>
                <a:gd name="T2" fmla="*/ 308 w 724"/>
                <a:gd name="T3" fmla="*/ 200 h 561"/>
                <a:gd name="T4" fmla="*/ 298 w 724"/>
                <a:gd name="T5" fmla="*/ 177 h 561"/>
                <a:gd name="T6" fmla="*/ 317 w 724"/>
                <a:gd name="T7" fmla="*/ 170 h 561"/>
                <a:gd name="T8" fmla="*/ 345 w 724"/>
                <a:gd name="T9" fmla="*/ 181 h 561"/>
                <a:gd name="T10" fmla="*/ 266 w 724"/>
                <a:gd name="T11" fmla="*/ 201 h 561"/>
                <a:gd name="T12" fmla="*/ 266 w 724"/>
                <a:gd name="T13" fmla="*/ 201 h 561"/>
                <a:gd name="T14" fmla="*/ 481 w 724"/>
                <a:gd name="T15" fmla="*/ 157 h 561"/>
                <a:gd name="T16" fmla="*/ 481 w 724"/>
                <a:gd name="T17" fmla="*/ 201 h 561"/>
                <a:gd name="T18" fmla="*/ 498 w 724"/>
                <a:gd name="T19" fmla="*/ 160 h 561"/>
                <a:gd name="T20" fmla="*/ 446 w 724"/>
                <a:gd name="T21" fmla="*/ 141 h 561"/>
                <a:gd name="T22" fmla="*/ 399 w 724"/>
                <a:gd name="T23" fmla="*/ 139 h 561"/>
                <a:gd name="T24" fmla="*/ 399 w 724"/>
                <a:gd name="T25" fmla="*/ 201 h 561"/>
                <a:gd name="T26" fmla="*/ 406 w 724"/>
                <a:gd name="T27" fmla="*/ 143 h 561"/>
                <a:gd name="T28" fmla="*/ 429 w 724"/>
                <a:gd name="T29" fmla="*/ 160 h 561"/>
                <a:gd name="T30" fmla="*/ 448 w 724"/>
                <a:gd name="T31" fmla="*/ 153 h 561"/>
                <a:gd name="T32" fmla="*/ 255 w 724"/>
                <a:gd name="T33" fmla="*/ 179 h 561"/>
                <a:gd name="T34" fmla="*/ 217 w 724"/>
                <a:gd name="T35" fmla="*/ 202 h 561"/>
                <a:gd name="T36" fmla="*/ 201 w 724"/>
                <a:gd name="T37" fmla="*/ 237 h 561"/>
                <a:gd name="T38" fmla="*/ 201 w 724"/>
                <a:gd name="T39" fmla="*/ 140 h 561"/>
                <a:gd name="T40" fmla="*/ 249 w 724"/>
                <a:gd name="T41" fmla="*/ 137 h 561"/>
                <a:gd name="T42" fmla="*/ 220 w 724"/>
                <a:gd name="T43" fmla="*/ 139 h 561"/>
                <a:gd name="T44" fmla="*/ 220 w 724"/>
                <a:gd name="T45" fmla="*/ 192 h 561"/>
                <a:gd name="T46" fmla="*/ 238 w 724"/>
                <a:gd name="T47" fmla="*/ 164 h 561"/>
                <a:gd name="T48" fmla="*/ 147 w 724"/>
                <a:gd name="T49" fmla="*/ 150 h 561"/>
                <a:gd name="T50" fmla="*/ 166 w 724"/>
                <a:gd name="T51" fmla="*/ 142 h 561"/>
                <a:gd name="T52" fmla="*/ 141 w 724"/>
                <a:gd name="T53" fmla="*/ 129 h 561"/>
                <a:gd name="T54" fmla="*/ 128 w 724"/>
                <a:gd name="T55" fmla="*/ 154 h 561"/>
                <a:gd name="T56" fmla="*/ 148 w 724"/>
                <a:gd name="T57" fmla="*/ 173 h 561"/>
                <a:gd name="T58" fmla="*/ 152 w 724"/>
                <a:gd name="T59" fmla="*/ 189 h 561"/>
                <a:gd name="T60" fmla="*/ 123 w 724"/>
                <a:gd name="T61" fmla="*/ 195 h 561"/>
                <a:gd name="T62" fmla="*/ 166 w 724"/>
                <a:gd name="T63" fmla="*/ 197 h 561"/>
                <a:gd name="T64" fmla="*/ 170 w 724"/>
                <a:gd name="T65" fmla="*/ 170 h 561"/>
                <a:gd name="T66" fmla="*/ 556 w 724"/>
                <a:gd name="T67" fmla="*/ 118 h 561"/>
                <a:gd name="T68" fmla="*/ 549 w 724"/>
                <a:gd name="T69" fmla="*/ 123 h 561"/>
                <a:gd name="T70" fmla="*/ 544 w 724"/>
                <a:gd name="T71" fmla="*/ 118 h 561"/>
                <a:gd name="T72" fmla="*/ 544 w 724"/>
                <a:gd name="T73" fmla="*/ 199 h 561"/>
                <a:gd name="T74" fmla="*/ 544 w 724"/>
                <a:gd name="T75" fmla="*/ 143 h 561"/>
                <a:gd name="T76" fmla="*/ 549 w 724"/>
                <a:gd name="T77" fmla="*/ 114 h 561"/>
                <a:gd name="T78" fmla="*/ 551 w 724"/>
                <a:gd name="T79" fmla="*/ 118 h 561"/>
                <a:gd name="T80" fmla="*/ 551 w 724"/>
                <a:gd name="T81" fmla="*/ 119 h 561"/>
                <a:gd name="T82" fmla="*/ 548 w 724"/>
                <a:gd name="T83" fmla="*/ 117 h 561"/>
                <a:gd name="T84" fmla="*/ 548 w 724"/>
                <a:gd name="T85" fmla="*/ 115 h 561"/>
                <a:gd name="T86" fmla="*/ 96 w 724"/>
                <a:gd name="T87" fmla="*/ 427 h 561"/>
                <a:gd name="T88" fmla="*/ 371 w 724"/>
                <a:gd name="T89" fmla="*/ 411 h 561"/>
                <a:gd name="T90" fmla="*/ 64 w 724"/>
                <a:gd name="T91" fmla="*/ 561 h 561"/>
                <a:gd name="T92" fmla="*/ 660 w 724"/>
                <a:gd name="T93" fmla="*/ 0 h 561"/>
                <a:gd name="T94" fmla="*/ 692 w 724"/>
                <a:gd name="T95" fmla="*/ 284 h 561"/>
                <a:gd name="T96" fmla="*/ 32 w 724"/>
                <a:gd name="T97" fmla="*/ 63 h 561"/>
                <a:gd name="T98" fmla="*/ 32 w 724"/>
                <a:gd name="T99" fmla="*/ 49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4" h="561">
                  <a:moveTo>
                    <a:pt x="347" y="129"/>
                  </a:moveTo>
                  <a:cubicBezTo>
                    <a:pt x="366" y="129"/>
                    <a:pt x="366" y="129"/>
                    <a:pt x="366" y="129"/>
                  </a:cubicBezTo>
                  <a:cubicBezTo>
                    <a:pt x="366" y="201"/>
                    <a:pt x="366" y="201"/>
                    <a:pt x="366" y="201"/>
                  </a:cubicBezTo>
                  <a:cubicBezTo>
                    <a:pt x="347" y="201"/>
                    <a:pt x="347" y="201"/>
                    <a:pt x="347" y="201"/>
                  </a:cubicBezTo>
                  <a:cubicBezTo>
                    <a:pt x="347" y="192"/>
                    <a:pt x="347" y="192"/>
                    <a:pt x="347" y="192"/>
                  </a:cubicBezTo>
                  <a:cubicBezTo>
                    <a:pt x="344" y="196"/>
                    <a:pt x="340" y="199"/>
                    <a:pt x="336" y="200"/>
                  </a:cubicBezTo>
                  <a:cubicBezTo>
                    <a:pt x="332" y="202"/>
                    <a:pt x="328" y="203"/>
                    <a:pt x="323" y="203"/>
                  </a:cubicBezTo>
                  <a:cubicBezTo>
                    <a:pt x="317" y="203"/>
                    <a:pt x="312" y="202"/>
                    <a:pt x="308" y="200"/>
                  </a:cubicBezTo>
                  <a:cubicBezTo>
                    <a:pt x="304" y="197"/>
                    <a:pt x="301" y="194"/>
                    <a:pt x="300" y="190"/>
                  </a:cubicBezTo>
                  <a:cubicBezTo>
                    <a:pt x="299" y="188"/>
                    <a:pt x="299" y="187"/>
                    <a:pt x="299" y="186"/>
                  </a:cubicBezTo>
                  <a:cubicBezTo>
                    <a:pt x="298" y="185"/>
                    <a:pt x="298" y="184"/>
                    <a:pt x="298" y="182"/>
                  </a:cubicBezTo>
                  <a:cubicBezTo>
                    <a:pt x="298" y="181"/>
                    <a:pt x="298" y="179"/>
                    <a:pt x="298" y="177"/>
                  </a:cubicBezTo>
                  <a:cubicBezTo>
                    <a:pt x="298" y="175"/>
                    <a:pt x="297" y="173"/>
                    <a:pt x="297" y="170"/>
                  </a:cubicBezTo>
                  <a:cubicBezTo>
                    <a:pt x="297" y="129"/>
                    <a:pt x="297" y="129"/>
                    <a:pt x="297" y="129"/>
                  </a:cubicBezTo>
                  <a:cubicBezTo>
                    <a:pt x="317" y="129"/>
                    <a:pt x="317" y="129"/>
                    <a:pt x="317" y="129"/>
                  </a:cubicBezTo>
                  <a:cubicBezTo>
                    <a:pt x="317" y="170"/>
                    <a:pt x="317" y="170"/>
                    <a:pt x="317" y="170"/>
                  </a:cubicBezTo>
                  <a:cubicBezTo>
                    <a:pt x="317" y="174"/>
                    <a:pt x="317" y="177"/>
                    <a:pt x="317" y="179"/>
                  </a:cubicBezTo>
                  <a:cubicBezTo>
                    <a:pt x="317" y="181"/>
                    <a:pt x="318" y="182"/>
                    <a:pt x="319" y="184"/>
                  </a:cubicBezTo>
                  <a:cubicBezTo>
                    <a:pt x="321" y="188"/>
                    <a:pt x="325" y="190"/>
                    <a:pt x="331" y="190"/>
                  </a:cubicBezTo>
                  <a:cubicBezTo>
                    <a:pt x="338" y="190"/>
                    <a:pt x="343" y="187"/>
                    <a:pt x="345" y="181"/>
                  </a:cubicBezTo>
                  <a:cubicBezTo>
                    <a:pt x="346" y="179"/>
                    <a:pt x="347" y="178"/>
                    <a:pt x="347" y="176"/>
                  </a:cubicBezTo>
                  <a:cubicBezTo>
                    <a:pt x="347" y="174"/>
                    <a:pt x="347" y="171"/>
                    <a:pt x="347" y="168"/>
                  </a:cubicBezTo>
                  <a:lnTo>
                    <a:pt x="347" y="129"/>
                  </a:lnTo>
                  <a:close/>
                  <a:moveTo>
                    <a:pt x="266" y="201"/>
                  </a:moveTo>
                  <a:cubicBezTo>
                    <a:pt x="285" y="201"/>
                    <a:pt x="285" y="201"/>
                    <a:pt x="285" y="201"/>
                  </a:cubicBezTo>
                  <a:cubicBezTo>
                    <a:pt x="285" y="95"/>
                    <a:pt x="285" y="95"/>
                    <a:pt x="285" y="95"/>
                  </a:cubicBezTo>
                  <a:cubicBezTo>
                    <a:pt x="266" y="95"/>
                    <a:pt x="266" y="95"/>
                    <a:pt x="266" y="95"/>
                  </a:cubicBezTo>
                  <a:lnTo>
                    <a:pt x="266" y="201"/>
                  </a:lnTo>
                  <a:close/>
                  <a:moveTo>
                    <a:pt x="523" y="134"/>
                  </a:moveTo>
                  <a:cubicBezTo>
                    <a:pt x="508" y="128"/>
                    <a:pt x="508" y="128"/>
                    <a:pt x="508" y="128"/>
                  </a:cubicBezTo>
                  <a:cubicBezTo>
                    <a:pt x="483" y="157"/>
                    <a:pt x="483" y="157"/>
                    <a:pt x="483" y="157"/>
                  </a:cubicBezTo>
                  <a:cubicBezTo>
                    <a:pt x="481" y="157"/>
                    <a:pt x="481" y="157"/>
                    <a:pt x="481" y="157"/>
                  </a:cubicBezTo>
                  <a:cubicBezTo>
                    <a:pt x="481" y="95"/>
                    <a:pt x="481" y="95"/>
                    <a:pt x="481" y="95"/>
                  </a:cubicBezTo>
                  <a:cubicBezTo>
                    <a:pt x="462" y="95"/>
                    <a:pt x="462" y="95"/>
                    <a:pt x="462" y="95"/>
                  </a:cubicBezTo>
                  <a:cubicBezTo>
                    <a:pt x="462" y="201"/>
                    <a:pt x="462" y="201"/>
                    <a:pt x="462" y="201"/>
                  </a:cubicBezTo>
                  <a:cubicBezTo>
                    <a:pt x="481" y="201"/>
                    <a:pt x="481" y="201"/>
                    <a:pt x="481" y="201"/>
                  </a:cubicBezTo>
                  <a:cubicBezTo>
                    <a:pt x="481" y="163"/>
                    <a:pt x="481" y="163"/>
                    <a:pt x="481" y="163"/>
                  </a:cubicBezTo>
                  <a:cubicBezTo>
                    <a:pt x="510" y="203"/>
                    <a:pt x="510" y="203"/>
                    <a:pt x="510" y="203"/>
                  </a:cubicBezTo>
                  <a:cubicBezTo>
                    <a:pt x="527" y="196"/>
                    <a:pt x="527" y="196"/>
                    <a:pt x="527" y="196"/>
                  </a:cubicBezTo>
                  <a:cubicBezTo>
                    <a:pt x="498" y="160"/>
                    <a:pt x="498" y="160"/>
                    <a:pt x="498" y="160"/>
                  </a:cubicBezTo>
                  <a:lnTo>
                    <a:pt x="523" y="134"/>
                  </a:lnTo>
                  <a:close/>
                  <a:moveTo>
                    <a:pt x="448" y="148"/>
                  </a:moveTo>
                  <a:cubicBezTo>
                    <a:pt x="448" y="146"/>
                    <a:pt x="448" y="145"/>
                    <a:pt x="447" y="144"/>
                  </a:cubicBezTo>
                  <a:cubicBezTo>
                    <a:pt x="447" y="143"/>
                    <a:pt x="447" y="142"/>
                    <a:pt x="446" y="141"/>
                  </a:cubicBezTo>
                  <a:cubicBezTo>
                    <a:pt x="445" y="137"/>
                    <a:pt x="442" y="133"/>
                    <a:pt x="438" y="131"/>
                  </a:cubicBezTo>
                  <a:cubicBezTo>
                    <a:pt x="434" y="128"/>
                    <a:pt x="429" y="127"/>
                    <a:pt x="423" y="127"/>
                  </a:cubicBezTo>
                  <a:cubicBezTo>
                    <a:pt x="418" y="127"/>
                    <a:pt x="414" y="128"/>
                    <a:pt x="410" y="130"/>
                  </a:cubicBezTo>
                  <a:cubicBezTo>
                    <a:pt x="406" y="132"/>
                    <a:pt x="402" y="135"/>
                    <a:pt x="399" y="139"/>
                  </a:cubicBezTo>
                  <a:cubicBezTo>
                    <a:pt x="399" y="129"/>
                    <a:pt x="399" y="129"/>
                    <a:pt x="399" y="129"/>
                  </a:cubicBezTo>
                  <a:cubicBezTo>
                    <a:pt x="379" y="129"/>
                    <a:pt x="379" y="129"/>
                    <a:pt x="379" y="129"/>
                  </a:cubicBezTo>
                  <a:cubicBezTo>
                    <a:pt x="379" y="201"/>
                    <a:pt x="379" y="201"/>
                    <a:pt x="379" y="201"/>
                  </a:cubicBezTo>
                  <a:cubicBezTo>
                    <a:pt x="399" y="201"/>
                    <a:pt x="399" y="201"/>
                    <a:pt x="399" y="201"/>
                  </a:cubicBezTo>
                  <a:cubicBezTo>
                    <a:pt x="399" y="162"/>
                    <a:pt x="399" y="162"/>
                    <a:pt x="399" y="162"/>
                  </a:cubicBezTo>
                  <a:cubicBezTo>
                    <a:pt x="399" y="159"/>
                    <a:pt x="399" y="156"/>
                    <a:pt x="399" y="154"/>
                  </a:cubicBezTo>
                  <a:cubicBezTo>
                    <a:pt x="399" y="153"/>
                    <a:pt x="400" y="151"/>
                    <a:pt x="400" y="149"/>
                  </a:cubicBezTo>
                  <a:cubicBezTo>
                    <a:pt x="402" y="146"/>
                    <a:pt x="404" y="144"/>
                    <a:pt x="406" y="143"/>
                  </a:cubicBezTo>
                  <a:cubicBezTo>
                    <a:pt x="409" y="141"/>
                    <a:pt x="412" y="140"/>
                    <a:pt x="415" y="140"/>
                  </a:cubicBezTo>
                  <a:cubicBezTo>
                    <a:pt x="421" y="140"/>
                    <a:pt x="425" y="142"/>
                    <a:pt x="427" y="146"/>
                  </a:cubicBezTo>
                  <a:cubicBezTo>
                    <a:pt x="428" y="148"/>
                    <a:pt x="429" y="150"/>
                    <a:pt x="429" y="152"/>
                  </a:cubicBezTo>
                  <a:cubicBezTo>
                    <a:pt x="429" y="153"/>
                    <a:pt x="429" y="156"/>
                    <a:pt x="429" y="160"/>
                  </a:cubicBezTo>
                  <a:cubicBezTo>
                    <a:pt x="429" y="201"/>
                    <a:pt x="429" y="201"/>
                    <a:pt x="429" y="201"/>
                  </a:cubicBezTo>
                  <a:cubicBezTo>
                    <a:pt x="448" y="201"/>
                    <a:pt x="448" y="201"/>
                    <a:pt x="448" y="201"/>
                  </a:cubicBezTo>
                  <a:cubicBezTo>
                    <a:pt x="448" y="160"/>
                    <a:pt x="448" y="160"/>
                    <a:pt x="448" y="160"/>
                  </a:cubicBezTo>
                  <a:cubicBezTo>
                    <a:pt x="448" y="157"/>
                    <a:pt x="448" y="155"/>
                    <a:pt x="448" y="153"/>
                  </a:cubicBezTo>
                  <a:cubicBezTo>
                    <a:pt x="448" y="151"/>
                    <a:pt x="448" y="149"/>
                    <a:pt x="448" y="148"/>
                  </a:cubicBezTo>
                  <a:close/>
                  <a:moveTo>
                    <a:pt x="255" y="149"/>
                  </a:moveTo>
                  <a:cubicBezTo>
                    <a:pt x="257" y="153"/>
                    <a:pt x="258" y="158"/>
                    <a:pt x="258" y="164"/>
                  </a:cubicBezTo>
                  <a:cubicBezTo>
                    <a:pt x="258" y="169"/>
                    <a:pt x="257" y="174"/>
                    <a:pt x="255" y="179"/>
                  </a:cubicBezTo>
                  <a:cubicBezTo>
                    <a:pt x="253" y="184"/>
                    <a:pt x="251" y="188"/>
                    <a:pt x="248" y="192"/>
                  </a:cubicBezTo>
                  <a:cubicBezTo>
                    <a:pt x="245" y="195"/>
                    <a:pt x="241" y="198"/>
                    <a:pt x="237" y="200"/>
                  </a:cubicBezTo>
                  <a:cubicBezTo>
                    <a:pt x="233" y="202"/>
                    <a:pt x="228" y="203"/>
                    <a:pt x="223" y="203"/>
                  </a:cubicBezTo>
                  <a:cubicBezTo>
                    <a:pt x="221" y="203"/>
                    <a:pt x="219" y="203"/>
                    <a:pt x="217" y="202"/>
                  </a:cubicBezTo>
                  <a:cubicBezTo>
                    <a:pt x="215" y="202"/>
                    <a:pt x="213" y="201"/>
                    <a:pt x="211" y="200"/>
                  </a:cubicBezTo>
                  <a:cubicBezTo>
                    <a:pt x="210" y="200"/>
                    <a:pt x="208" y="198"/>
                    <a:pt x="206" y="197"/>
                  </a:cubicBezTo>
                  <a:cubicBezTo>
                    <a:pt x="205" y="195"/>
                    <a:pt x="203" y="194"/>
                    <a:pt x="201" y="192"/>
                  </a:cubicBezTo>
                  <a:cubicBezTo>
                    <a:pt x="201" y="237"/>
                    <a:pt x="201" y="237"/>
                    <a:pt x="201" y="237"/>
                  </a:cubicBezTo>
                  <a:cubicBezTo>
                    <a:pt x="182" y="237"/>
                    <a:pt x="182" y="237"/>
                    <a:pt x="182" y="237"/>
                  </a:cubicBezTo>
                  <a:cubicBezTo>
                    <a:pt x="182" y="129"/>
                    <a:pt x="182" y="129"/>
                    <a:pt x="182" y="129"/>
                  </a:cubicBezTo>
                  <a:cubicBezTo>
                    <a:pt x="201" y="129"/>
                    <a:pt x="201" y="129"/>
                    <a:pt x="201" y="129"/>
                  </a:cubicBezTo>
                  <a:cubicBezTo>
                    <a:pt x="201" y="140"/>
                    <a:pt x="201" y="140"/>
                    <a:pt x="201" y="140"/>
                  </a:cubicBezTo>
                  <a:cubicBezTo>
                    <a:pt x="204" y="135"/>
                    <a:pt x="208" y="132"/>
                    <a:pt x="212" y="130"/>
                  </a:cubicBezTo>
                  <a:cubicBezTo>
                    <a:pt x="216" y="128"/>
                    <a:pt x="221" y="127"/>
                    <a:pt x="226" y="127"/>
                  </a:cubicBezTo>
                  <a:cubicBezTo>
                    <a:pt x="230" y="127"/>
                    <a:pt x="235" y="128"/>
                    <a:pt x="239" y="130"/>
                  </a:cubicBezTo>
                  <a:cubicBezTo>
                    <a:pt x="243" y="132"/>
                    <a:pt x="246" y="134"/>
                    <a:pt x="249" y="137"/>
                  </a:cubicBezTo>
                  <a:cubicBezTo>
                    <a:pt x="252" y="141"/>
                    <a:pt x="254" y="144"/>
                    <a:pt x="255" y="149"/>
                  </a:cubicBezTo>
                  <a:close/>
                  <a:moveTo>
                    <a:pt x="238" y="164"/>
                  </a:moveTo>
                  <a:cubicBezTo>
                    <a:pt x="238" y="156"/>
                    <a:pt x="236" y="150"/>
                    <a:pt x="233" y="146"/>
                  </a:cubicBezTo>
                  <a:cubicBezTo>
                    <a:pt x="230" y="141"/>
                    <a:pt x="225" y="139"/>
                    <a:pt x="220" y="139"/>
                  </a:cubicBezTo>
                  <a:cubicBezTo>
                    <a:pt x="214" y="139"/>
                    <a:pt x="209" y="141"/>
                    <a:pt x="206" y="146"/>
                  </a:cubicBezTo>
                  <a:cubicBezTo>
                    <a:pt x="202" y="151"/>
                    <a:pt x="201" y="157"/>
                    <a:pt x="201" y="166"/>
                  </a:cubicBezTo>
                  <a:cubicBezTo>
                    <a:pt x="201" y="174"/>
                    <a:pt x="202" y="180"/>
                    <a:pt x="206" y="185"/>
                  </a:cubicBezTo>
                  <a:cubicBezTo>
                    <a:pt x="209" y="189"/>
                    <a:pt x="214" y="192"/>
                    <a:pt x="220" y="192"/>
                  </a:cubicBezTo>
                  <a:cubicBezTo>
                    <a:pt x="223" y="192"/>
                    <a:pt x="226" y="191"/>
                    <a:pt x="228" y="189"/>
                  </a:cubicBezTo>
                  <a:cubicBezTo>
                    <a:pt x="230" y="187"/>
                    <a:pt x="232" y="185"/>
                    <a:pt x="234" y="182"/>
                  </a:cubicBezTo>
                  <a:cubicBezTo>
                    <a:pt x="235" y="180"/>
                    <a:pt x="236" y="177"/>
                    <a:pt x="237" y="173"/>
                  </a:cubicBezTo>
                  <a:cubicBezTo>
                    <a:pt x="237" y="170"/>
                    <a:pt x="238" y="167"/>
                    <a:pt x="238" y="164"/>
                  </a:cubicBezTo>
                  <a:close/>
                  <a:moveTo>
                    <a:pt x="170" y="170"/>
                  </a:moveTo>
                  <a:cubicBezTo>
                    <a:pt x="169" y="168"/>
                    <a:pt x="167" y="166"/>
                    <a:pt x="164" y="164"/>
                  </a:cubicBezTo>
                  <a:cubicBezTo>
                    <a:pt x="162" y="162"/>
                    <a:pt x="159" y="160"/>
                    <a:pt x="155" y="157"/>
                  </a:cubicBezTo>
                  <a:cubicBezTo>
                    <a:pt x="151" y="154"/>
                    <a:pt x="149" y="152"/>
                    <a:pt x="147" y="150"/>
                  </a:cubicBezTo>
                  <a:cubicBezTo>
                    <a:pt x="146" y="149"/>
                    <a:pt x="145" y="147"/>
                    <a:pt x="145" y="145"/>
                  </a:cubicBezTo>
                  <a:cubicBezTo>
                    <a:pt x="145" y="143"/>
                    <a:pt x="146" y="142"/>
                    <a:pt x="148" y="140"/>
                  </a:cubicBezTo>
                  <a:cubicBezTo>
                    <a:pt x="149" y="139"/>
                    <a:pt x="152" y="138"/>
                    <a:pt x="154" y="138"/>
                  </a:cubicBezTo>
                  <a:cubicBezTo>
                    <a:pt x="158" y="138"/>
                    <a:pt x="162" y="140"/>
                    <a:pt x="166" y="142"/>
                  </a:cubicBezTo>
                  <a:cubicBezTo>
                    <a:pt x="172" y="133"/>
                    <a:pt x="172" y="133"/>
                    <a:pt x="172" y="133"/>
                  </a:cubicBezTo>
                  <a:cubicBezTo>
                    <a:pt x="169" y="131"/>
                    <a:pt x="166" y="130"/>
                    <a:pt x="162" y="129"/>
                  </a:cubicBezTo>
                  <a:cubicBezTo>
                    <a:pt x="159" y="128"/>
                    <a:pt x="155" y="127"/>
                    <a:pt x="151" y="127"/>
                  </a:cubicBezTo>
                  <a:cubicBezTo>
                    <a:pt x="148" y="127"/>
                    <a:pt x="144" y="128"/>
                    <a:pt x="141" y="129"/>
                  </a:cubicBezTo>
                  <a:cubicBezTo>
                    <a:pt x="138" y="130"/>
                    <a:pt x="136" y="131"/>
                    <a:pt x="134" y="133"/>
                  </a:cubicBezTo>
                  <a:cubicBezTo>
                    <a:pt x="131" y="135"/>
                    <a:pt x="130" y="137"/>
                    <a:pt x="129" y="139"/>
                  </a:cubicBezTo>
                  <a:cubicBezTo>
                    <a:pt x="127" y="142"/>
                    <a:pt x="127" y="144"/>
                    <a:pt x="127" y="147"/>
                  </a:cubicBezTo>
                  <a:cubicBezTo>
                    <a:pt x="127" y="150"/>
                    <a:pt x="127" y="152"/>
                    <a:pt x="128" y="154"/>
                  </a:cubicBezTo>
                  <a:cubicBezTo>
                    <a:pt x="129" y="156"/>
                    <a:pt x="130" y="158"/>
                    <a:pt x="132" y="160"/>
                  </a:cubicBezTo>
                  <a:cubicBezTo>
                    <a:pt x="133" y="161"/>
                    <a:pt x="135" y="163"/>
                    <a:pt x="137" y="164"/>
                  </a:cubicBezTo>
                  <a:cubicBezTo>
                    <a:pt x="138" y="166"/>
                    <a:pt x="140" y="167"/>
                    <a:pt x="142" y="168"/>
                  </a:cubicBezTo>
                  <a:cubicBezTo>
                    <a:pt x="145" y="170"/>
                    <a:pt x="147" y="172"/>
                    <a:pt x="148" y="173"/>
                  </a:cubicBezTo>
                  <a:cubicBezTo>
                    <a:pt x="150" y="174"/>
                    <a:pt x="151" y="176"/>
                    <a:pt x="152" y="177"/>
                  </a:cubicBezTo>
                  <a:cubicBezTo>
                    <a:pt x="153" y="178"/>
                    <a:pt x="154" y="179"/>
                    <a:pt x="154" y="180"/>
                  </a:cubicBezTo>
                  <a:cubicBezTo>
                    <a:pt x="154" y="181"/>
                    <a:pt x="154" y="182"/>
                    <a:pt x="154" y="183"/>
                  </a:cubicBezTo>
                  <a:cubicBezTo>
                    <a:pt x="154" y="186"/>
                    <a:pt x="154" y="188"/>
                    <a:pt x="152" y="189"/>
                  </a:cubicBezTo>
                  <a:cubicBezTo>
                    <a:pt x="150" y="191"/>
                    <a:pt x="147" y="192"/>
                    <a:pt x="144" y="192"/>
                  </a:cubicBezTo>
                  <a:cubicBezTo>
                    <a:pt x="142" y="192"/>
                    <a:pt x="139" y="191"/>
                    <a:pt x="137" y="190"/>
                  </a:cubicBezTo>
                  <a:cubicBezTo>
                    <a:pt x="134" y="189"/>
                    <a:pt x="132" y="187"/>
                    <a:pt x="129" y="185"/>
                  </a:cubicBezTo>
                  <a:cubicBezTo>
                    <a:pt x="123" y="195"/>
                    <a:pt x="123" y="195"/>
                    <a:pt x="123" y="195"/>
                  </a:cubicBezTo>
                  <a:cubicBezTo>
                    <a:pt x="126" y="198"/>
                    <a:pt x="130" y="200"/>
                    <a:pt x="134" y="201"/>
                  </a:cubicBezTo>
                  <a:cubicBezTo>
                    <a:pt x="138" y="202"/>
                    <a:pt x="142" y="203"/>
                    <a:pt x="147" y="203"/>
                  </a:cubicBezTo>
                  <a:cubicBezTo>
                    <a:pt x="150" y="203"/>
                    <a:pt x="154" y="202"/>
                    <a:pt x="157" y="201"/>
                  </a:cubicBezTo>
                  <a:cubicBezTo>
                    <a:pt x="161" y="200"/>
                    <a:pt x="164" y="199"/>
                    <a:pt x="166" y="197"/>
                  </a:cubicBezTo>
                  <a:cubicBezTo>
                    <a:pt x="168" y="195"/>
                    <a:pt x="170" y="193"/>
                    <a:pt x="172" y="190"/>
                  </a:cubicBezTo>
                  <a:cubicBezTo>
                    <a:pt x="173" y="187"/>
                    <a:pt x="174" y="184"/>
                    <a:pt x="174" y="181"/>
                  </a:cubicBezTo>
                  <a:cubicBezTo>
                    <a:pt x="174" y="179"/>
                    <a:pt x="173" y="177"/>
                    <a:pt x="173" y="175"/>
                  </a:cubicBezTo>
                  <a:cubicBezTo>
                    <a:pt x="172" y="173"/>
                    <a:pt x="171" y="172"/>
                    <a:pt x="170" y="170"/>
                  </a:cubicBezTo>
                  <a:close/>
                  <a:moveTo>
                    <a:pt x="543" y="118"/>
                  </a:moveTo>
                  <a:cubicBezTo>
                    <a:pt x="543" y="114"/>
                    <a:pt x="546" y="111"/>
                    <a:pt x="549" y="111"/>
                  </a:cubicBezTo>
                  <a:cubicBezTo>
                    <a:pt x="549" y="111"/>
                    <a:pt x="549" y="111"/>
                    <a:pt x="549" y="111"/>
                  </a:cubicBezTo>
                  <a:cubicBezTo>
                    <a:pt x="553" y="111"/>
                    <a:pt x="556" y="114"/>
                    <a:pt x="556" y="118"/>
                  </a:cubicBezTo>
                  <a:cubicBezTo>
                    <a:pt x="556" y="121"/>
                    <a:pt x="553" y="124"/>
                    <a:pt x="549" y="124"/>
                  </a:cubicBezTo>
                  <a:cubicBezTo>
                    <a:pt x="546" y="124"/>
                    <a:pt x="543" y="121"/>
                    <a:pt x="543" y="118"/>
                  </a:cubicBezTo>
                  <a:close/>
                  <a:moveTo>
                    <a:pt x="544" y="118"/>
                  </a:moveTo>
                  <a:cubicBezTo>
                    <a:pt x="544" y="121"/>
                    <a:pt x="547" y="123"/>
                    <a:pt x="549" y="123"/>
                  </a:cubicBezTo>
                  <a:cubicBezTo>
                    <a:pt x="552" y="123"/>
                    <a:pt x="555" y="121"/>
                    <a:pt x="555" y="118"/>
                  </a:cubicBezTo>
                  <a:cubicBezTo>
                    <a:pt x="555" y="114"/>
                    <a:pt x="552" y="112"/>
                    <a:pt x="549" y="112"/>
                  </a:cubicBezTo>
                  <a:cubicBezTo>
                    <a:pt x="549" y="112"/>
                    <a:pt x="549" y="112"/>
                    <a:pt x="549" y="112"/>
                  </a:cubicBezTo>
                  <a:cubicBezTo>
                    <a:pt x="547" y="112"/>
                    <a:pt x="544" y="114"/>
                    <a:pt x="544" y="118"/>
                  </a:cubicBezTo>
                  <a:close/>
                  <a:moveTo>
                    <a:pt x="544" y="143"/>
                  </a:moveTo>
                  <a:cubicBezTo>
                    <a:pt x="589" y="164"/>
                    <a:pt x="589" y="164"/>
                    <a:pt x="589" y="164"/>
                  </a:cubicBezTo>
                  <a:cubicBezTo>
                    <a:pt x="544" y="187"/>
                    <a:pt x="544" y="187"/>
                    <a:pt x="544" y="187"/>
                  </a:cubicBezTo>
                  <a:cubicBezTo>
                    <a:pt x="544" y="199"/>
                    <a:pt x="544" y="199"/>
                    <a:pt x="544" y="199"/>
                  </a:cubicBezTo>
                  <a:cubicBezTo>
                    <a:pt x="602" y="171"/>
                    <a:pt x="602" y="171"/>
                    <a:pt x="602" y="171"/>
                  </a:cubicBezTo>
                  <a:cubicBezTo>
                    <a:pt x="602" y="159"/>
                    <a:pt x="602" y="159"/>
                    <a:pt x="602" y="159"/>
                  </a:cubicBezTo>
                  <a:cubicBezTo>
                    <a:pt x="544" y="130"/>
                    <a:pt x="544" y="130"/>
                    <a:pt x="544" y="130"/>
                  </a:cubicBezTo>
                  <a:lnTo>
                    <a:pt x="544" y="143"/>
                  </a:lnTo>
                  <a:close/>
                  <a:moveTo>
                    <a:pt x="548" y="121"/>
                  </a:moveTo>
                  <a:cubicBezTo>
                    <a:pt x="547" y="121"/>
                    <a:pt x="547" y="121"/>
                    <a:pt x="547" y="121"/>
                  </a:cubicBezTo>
                  <a:cubicBezTo>
                    <a:pt x="547" y="114"/>
                    <a:pt x="547" y="114"/>
                    <a:pt x="547" y="114"/>
                  </a:cubicBezTo>
                  <a:cubicBezTo>
                    <a:pt x="548" y="114"/>
                    <a:pt x="548" y="114"/>
                    <a:pt x="549" y="114"/>
                  </a:cubicBezTo>
                  <a:cubicBezTo>
                    <a:pt x="550" y="114"/>
                    <a:pt x="551" y="114"/>
                    <a:pt x="551" y="114"/>
                  </a:cubicBezTo>
                  <a:cubicBezTo>
                    <a:pt x="552" y="115"/>
                    <a:pt x="552" y="115"/>
                    <a:pt x="552" y="116"/>
                  </a:cubicBezTo>
                  <a:cubicBezTo>
                    <a:pt x="552" y="117"/>
                    <a:pt x="551" y="117"/>
                    <a:pt x="551" y="118"/>
                  </a:cubicBezTo>
                  <a:cubicBezTo>
                    <a:pt x="551" y="118"/>
                    <a:pt x="551" y="118"/>
                    <a:pt x="551" y="118"/>
                  </a:cubicBezTo>
                  <a:cubicBezTo>
                    <a:pt x="551" y="118"/>
                    <a:pt x="552" y="118"/>
                    <a:pt x="552" y="119"/>
                  </a:cubicBezTo>
                  <a:cubicBezTo>
                    <a:pt x="552" y="121"/>
                    <a:pt x="552" y="121"/>
                    <a:pt x="552" y="121"/>
                  </a:cubicBezTo>
                  <a:cubicBezTo>
                    <a:pt x="551" y="121"/>
                    <a:pt x="551" y="121"/>
                    <a:pt x="551" y="121"/>
                  </a:cubicBezTo>
                  <a:cubicBezTo>
                    <a:pt x="551" y="121"/>
                    <a:pt x="551" y="120"/>
                    <a:pt x="551" y="119"/>
                  </a:cubicBezTo>
                  <a:cubicBezTo>
                    <a:pt x="550" y="119"/>
                    <a:pt x="550" y="118"/>
                    <a:pt x="549" y="118"/>
                  </a:cubicBezTo>
                  <a:cubicBezTo>
                    <a:pt x="548" y="118"/>
                    <a:pt x="548" y="118"/>
                    <a:pt x="548" y="118"/>
                  </a:cubicBezTo>
                  <a:lnTo>
                    <a:pt x="548" y="121"/>
                  </a:lnTo>
                  <a:close/>
                  <a:moveTo>
                    <a:pt x="548" y="117"/>
                  </a:moveTo>
                  <a:cubicBezTo>
                    <a:pt x="549" y="117"/>
                    <a:pt x="549" y="117"/>
                    <a:pt x="549" y="117"/>
                  </a:cubicBezTo>
                  <a:cubicBezTo>
                    <a:pt x="550" y="117"/>
                    <a:pt x="551" y="117"/>
                    <a:pt x="551" y="116"/>
                  </a:cubicBezTo>
                  <a:cubicBezTo>
                    <a:pt x="551" y="115"/>
                    <a:pt x="550" y="115"/>
                    <a:pt x="549" y="115"/>
                  </a:cubicBezTo>
                  <a:cubicBezTo>
                    <a:pt x="549" y="115"/>
                    <a:pt x="548" y="115"/>
                    <a:pt x="548" y="115"/>
                  </a:cubicBezTo>
                  <a:lnTo>
                    <a:pt x="548" y="117"/>
                  </a:lnTo>
                  <a:close/>
                  <a:moveTo>
                    <a:pt x="371" y="411"/>
                  </a:moveTo>
                  <a:cubicBezTo>
                    <a:pt x="112" y="411"/>
                    <a:pt x="112" y="411"/>
                    <a:pt x="112" y="411"/>
                  </a:cubicBezTo>
                  <a:cubicBezTo>
                    <a:pt x="103" y="411"/>
                    <a:pt x="96" y="418"/>
                    <a:pt x="96" y="427"/>
                  </a:cubicBezTo>
                  <a:cubicBezTo>
                    <a:pt x="96" y="436"/>
                    <a:pt x="103" y="443"/>
                    <a:pt x="112" y="443"/>
                  </a:cubicBezTo>
                  <a:cubicBezTo>
                    <a:pt x="371" y="443"/>
                    <a:pt x="371" y="443"/>
                    <a:pt x="371" y="443"/>
                  </a:cubicBezTo>
                  <a:cubicBezTo>
                    <a:pt x="380" y="443"/>
                    <a:pt x="387" y="436"/>
                    <a:pt x="387" y="427"/>
                  </a:cubicBezTo>
                  <a:cubicBezTo>
                    <a:pt x="387" y="418"/>
                    <a:pt x="380" y="411"/>
                    <a:pt x="371" y="411"/>
                  </a:cubicBezTo>
                  <a:close/>
                  <a:moveTo>
                    <a:pt x="724" y="63"/>
                  </a:moveTo>
                  <a:cubicBezTo>
                    <a:pt x="724" y="497"/>
                    <a:pt x="724" y="497"/>
                    <a:pt x="724" y="497"/>
                  </a:cubicBezTo>
                  <a:cubicBezTo>
                    <a:pt x="724" y="532"/>
                    <a:pt x="695" y="561"/>
                    <a:pt x="660" y="561"/>
                  </a:cubicBezTo>
                  <a:cubicBezTo>
                    <a:pt x="64" y="561"/>
                    <a:pt x="64" y="561"/>
                    <a:pt x="64" y="561"/>
                  </a:cubicBezTo>
                  <a:cubicBezTo>
                    <a:pt x="29" y="561"/>
                    <a:pt x="0" y="532"/>
                    <a:pt x="0" y="497"/>
                  </a:cubicBezTo>
                  <a:cubicBezTo>
                    <a:pt x="0" y="63"/>
                    <a:pt x="0" y="63"/>
                    <a:pt x="0" y="63"/>
                  </a:cubicBezTo>
                  <a:cubicBezTo>
                    <a:pt x="0" y="28"/>
                    <a:pt x="29" y="0"/>
                    <a:pt x="64" y="0"/>
                  </a:cubicBezTo>
                  <a:cubicBezTo>
                    <a:pt x="660" y="0"/>
                    <a:pt x="660" y="0"/>
                    <a:pt x="660" y="0"/>
                  </a:cubicBezTo>
                  <a:cubicBezTo>
                    <a:pt x="695" y="0"/>
                    <a:pt x="724" y="28"/>
                    <a:pt x="724" y="63"/>
                  </a:cubicBezTo>
                  <a:close/>
                  <a:moveTo>
                    <a:pt x="32" y="63"/>
                  </a:moveTo>
                  <a:cubicBezTo>
                    <a:pt x="32" y="284"/>
                    <a:pt x="32" y="284"/>
                    <a:pt x="32" y="284"/>
                  </a:cubicBezTo>
                  <a:cubicBezTo>
                    <a:pt x="692" y="284"/>
                    <a:pt x="692" y="284"/>
                    <a:pt x="692" y="284"/>
                  </a:cubicBezTo>
                  <a:cubicBezTo>
                    <a:pt x="692" y="63"/>
                    <a:pt x="692" y="63"/>
                    <a:pt x="692" y="63"/>
                  </a:cubicBezTo>
                  <a:cubicBezTo>
                    <a:pt x="692" y="46"/>
                    <a:pt x="678" y="32"/>
                    <a:pt x="660" y="32"/>
                  </a:cubicBezTo>
                  <a:cubicBezTo>
                    <a:pt x="64" y="32"/>
                    <a:pt x="64" y="32"/>
                    <a:pt x="64" y="32"/>
                  </a:cubicBezTo>
                  <a:cubicBezTo>
                    <a:pt x="46" y="32"/>
                    <a:pt x="32" y="46"/>
                    <a:pt x="32" y="63"/>
                  </a:cubicBezTo>
                  <a:close/>
                  <a:moveTo>
                    <a:pt x="692" y="497"/>
                  </a:moveTo>
                  <a:cubicBezTo>
                    <a:pt x="692" y="316"/>
                    <a:pt x="692" y="316"/>
                    <a:pt x="692" y="316"/>
                  </a:cubicBezTo>
                  <a:cubicBezTo>
                    <a:pt x="32" y="316"/>
                    <a:pt x="32" y="316"/>
                    <a:pt x="32" y="316"/>
                  </a:cubicBezTo>
                  <a:cubicBezTo>
                    <a:pt x="32" y="497"/>
                    <a:pt x="32" y="497"/>
                    <a:pt x="32" y="497"/>
                  </a:cubicBezTo>
                  <a:cubicBezTo>
                    <a:pt x="32" y="515"/>
                    <a:pt x="46" y="529"/>
                    <a:pt x="64" y="529"/>
                  </a:cubicBezTo>
                  <a:cubicBezTo>
                    <a:pt x="660" y="529"/>
                    <a:pt x="660" y="529"/>
                    <a:pt x="660" y="529"/>
                  </a:cubicBezTo>
                  <a:cubicBezTo>
                    <a:pt x="678" y="529"/>
                    <a:pt x="692" y="515"/>
                    <a:pt x="692" y="49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solidFill>
                  <a:srgbClr val="FFFFFF"/>
                </a:solidFill>
              </a:endParaRPr>
            </a:p>
          </p:txBody>
        </p:sp>
      </p:grpSp>
      <p:sp>
        <p:nvSpPr>
          <p:cNvPr id="127" name="Right Arrow 126">
            <a:extLst>
              <a:ext uri="{FF2B5EF4-FFF2-40B4-BE49-F238E27FC236}">
                <a16:creationId xmlns:a16="http://schemas.microsoft.com/office/drawing/2014/main" id="{F4938CA2-6AEB-334A-8A79-0BD744CB9594}"/>
              </a:ext>
            </a:extLst>
          </p:cNvPr>
          <p:cNvSpPr/>
          <p:nvPr/>
        </p:nvSpPr>
        <p:spPr>
          <a:xfrm>
            <a:off x="10139718" y="4037131"/>
            <a:ext cx="709277" cy="3670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bg1"/>
              </a:solidFill>
            </a:endParaRPr>
          </a:p>
        </p:txBody>
      </p:sp>
      <p:cxnSp>
        <p:nvCxnSpPr>
          <p:cNvPr id="130" name="Straight Arrow Connector 129">
            <a:extLst>
              <a:ext uri="{FF2B5EF4-FFF2-40B4-BE49-F238E27FC236}">
                <a16:creationId xmlns:a16="http://schemas.microsoft.com/office/drawing/2014/main" id="{69A1C9EA-A6D9-9B41-B491-EC656B91102A}"/>
              </a:ext>
            </a:extLst>
          </p:cNvPr>
          <p:cNvCxnSpPr>
            <a:cxnSpLocks/>
          </p:cNvCxnSpPr>
          <p:nvPr/>
        </p:nvCxnSpPr>
        <p:spPr>
          <a:xfrm>
            <a:off x="7932634" y="4040312"/>
            <a:ext cx="404286" cy="6209"/>
          </a:xfrm>
          <a:prstGeom prst="straightConnector1">
            <a:avLst/>
          </a:prstGeom>
          <a:ln w="3810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3A3539EA-8534-8C49-BE8F-20E9312E0871}"/>
              </a:ext>
            </a:extLst>
          </p:cNvPr>
          <p:cNvCxnSpPr>
            <a:cxnSpLocks/>
          </p:cNvCxnSpPr>
          <p:nvPr/>
        </p:nvCxnSpPr>
        <p:spPr>
          <a:xfrm>
            <a:off x="8924856" y="4046521"/>
            <a:ext cx="332990" cy="0"/>
          </a:xfrm>
          <a:prstGeom prst="straightConnector1">
            <a:avLst/>
          </a:prstGeom>
          <a:ln w="3810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47C7C941-92D6-E24F-85B4-498D0907BCA1}"/>
              </a:ext>
            </a:extLst>
          </p:cNvPr>
          <p:cNvSpPr txBox="1"/>
          <p:nvPr/>
        </p:nvSpPr>
        <p:spPr>
          <a:xfrm>
            <a:off x="7091244" y="2857209"/>
            <a:ext cx="702115" cy="369332"/>
          </a:xfrm>
          <a:prstGeom prst="rect">
            <a:avLst/>
          </a:prstGeom>
          <a:noFill/>
        </p:spPr>
        <p:txBody>
          <a:bodyPr wrap="none" lIns="0" tIns="0" rIns="0" bIns="0" rtlCol="0">
            <a:spAutoFit/>
          </a:bodyPr>
          <a:lstStyle/>
          <a:p>
            <a:r>
              <a:rPr lang="en-US" sz="2400" dirty="0"/>
              <a:t>Push</a:t>
            </a:r>
          </a:p>
        </p:txBody>
      </p:sp>
      <p:sp>
        <p:nvSpPr>
          <p:cNvPr id="135" name="TextBox 134">
            <a:extLst>
              <a:ext uri="{FF2B5EF4-FFF2-40B4-BE49-F238E27FC236}">
                <a16:creationId xmlns:a16="http://schemas.microsoft.com/office/drawing/2014/main" id="{5AFBF344-4631-E542-B319-63FB50721CB5}"/>
              </a:ext>
            </a:extLst>
          </p:cNvPr>
          <p:cNvSpPr txBox="1"/>
          <p:nvPr/>
        </p:nvSpPr>
        <p:spPr>
          <a:xfrm>
            <a:off x="654540" y="2857209"/>
            <a:ext cx="514564" cy="369332"/>
          </a:xfrm>
          <a:prstGeom prst="rect">
            <a:avLst/>
          </a:prstGeom>
          <a:noFill/>
        </p:spPr>
        <p:txBody>
          <a:bodyPr wrap="none" lIns="0" tIns="0" rIns="0" bIns="0" rtlCol="0">
            <a:spAutoFit/>
          </a:bodyPr>
          <a:lstStyle/>
          <a:p>
            <a:r>
              <a:rPr lang="en-US" sz="2400" dirty="0"/>
              <a:t>Pull</a:t>
            </a:r>
          </a:p>
        </p:txBody>
      </p:sp>
    </p:spTree>
    <p:extLst>
      <p:ext uri="{BB962C8B-B14F-4D97-AF65-F5344CB8AC3E}">
        <p14:creationId xmlns:p14="http://schemas.microsoft.com/office/powerpoint/2010/main" val="114647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USERHIDDEN" val="1"/>
</p:tagLst>
</file>

<file path=ppt/tags/tag2.xml><?xml version="1.0" encoding="utf-8"?>
<p:tagLst xmlns:a="http://schemas.openxmlformats.org/drawingml/2006/main" xmlns:r="http://schemas.openxmlformats.org/officeDocument/2006/relationships" xmlns:p="http://schemas.openxmlformats.org/presentationml/2006/main">
  <p:tag name="USERHIDDEN" val="1"/>
</p:tagLst>
</file>

<file path=ppt/tags/tag3.xml><?xml version="1.0" encoding="utf-8"?>
<p:tagLst xmlns:a="http://schemas.openxmlformats.org/drawingml/2006/main" xmlns:r="http://schemas.openxmlformats.org/officeDocument/2006/relationships" xmlns:p="http://schemas.openxmlformats.org/presentationml/2006/main">
  <p:tag name="USERHIDDEN"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plunk2017">
  <a:themeElements>
    <a:clrScheme name="Splunk Corporate 2017">
      <a:dk1>
        <a:srgbClr val="FFFFFF"/>
      </a:dk1>
      <a:lt1>
        <a:srgbClr val="000000"/>
      </a:lt1>
      <a:dk2>
        <a:srgbClr val="FFFFFF"/>
      </a:dk2>
      <a:lt2>
        <a:srgbClr val="000000"/>
      </a:lt2>
      <a:accent1>
        <a:srgbClr val="65A637"/>
      </a:accent1>
      <a:accent2>
        <a:srgbClr val="B2B2B2"/>
      </a:accent2>
      <a:accent3>
        <a:srgbClr val="515151"/>
      </a:accent3>
      <a:accent4>
        <a:srgbClr val="00A9E0"/>
      </a:accent4>
      <a:accent5>
        <a:srgbClr val="005880"/>
      </a:accent5>
      <a:accent6>
        <a:srgbClr val="CBDB2F"/>
      </a:accent6>
      <a:hlink>
        <a:srgbClr val="02A8E0"/>
      </a:hlink>
      <a:folHlink>
        <a:srgbClr val="02A8E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dirty="0" smtClean="0"/>
        </a:defPPr>
      </a:lstStyle>
    </a:txDef>
  </a:objectDefaults>
  <a:extraClrSchemeLst/>
  <a:extLst>
    <a:ext uri="{05A4C25C-085E-4340-85A3-A5531E510DB2}">
      <thm15:themeFamily xmlns:thm15="http://schemas.microsoft.com/office/thememl/2012/main" name="Splunk Cloud" id="{D9571664-1465-BD4B-9B9A-B5712A81DF48}" vid="{AE38C6A2-7B79-F442-A485-5FD4F624C8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Splunk2017</Template>
  <TotalTime>2542</TotalTime>
  <Words>2317</Words>
  <Application>Microsoft Macintosh PowerPoint</Application>
  <PresentationFormat>Widescreen</PresentationFormat>
  <Paragraphs>356</Paragraphs>
  <Slides>29</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.LucidaGrandeUI</vt:lpstr>
      <vt:lpstr>Arial</vt:lpstr>
      <vt:lpstr>Calibri</vt:lpstr>
      <vt:lpstr>Gotham Book</vt:lpstr>
      <vt:lpstr>Wingdings 3</vt:lpstr>
      <vt:lpstr>Splunk2017</vt:lpstr>
      <vt:lpstr>Worksheet</vt:lpstr>
      <vt:lpstr>Cooking with AWS and Splunk</vt:lpstr>
      <vt:lpstr>Agenda</vt:lpstr>
      <vt:lpstr>Planning Data Collection</vt:lpstr>
      <vt:lpstr>Hardware</vt:lpstr>
      <vt:lpstr>Security : Permissions</vt:lpstr>
      <vt:lpstr>Scale : Data Collection</vt:lpstr>
      <vt:lpstr>Push vs. Pull</vt:lpstr>
      <vt:lpstr>Getting Data In from AWS</vt:lpstr>
      <vt:lpstr>AWS Service Pull vs. Push</vt:lpstr>
      <vt:lpstr>The Case for Pull (Modular Input)</vt:lpstr>
      <vt:lpstr>The Case for Push via Lambda Functions</vt:lpstr>
      <vt:lpstr>The Case for Push via Kinesis Data Firehose</vt:lpstr>
      <vt:lpstr>Cost Considerations</vt:lpstr>
      <vt:lpstr>Multi-Account Data Collection</vt:lpstr>
      <vt:lpstr>Multiple Accounts : Loose Federation</vt:lpstr>
      <vt:lpstr>Multiple Accounts : Loose Federation</vt:lpstr>
      <vt:lpstr>Multiple Accounts : Tight Federation (S3)</vt:lpstr>
      <vt:lpstr>Multiple Accounts : Tight Federation (S3)</vt:lpstr>
      <vt:lpstr>Multiple Accounts : Tight Federation (HF)</vt:lpstr>
      <vt:lpstr>Multiple Accounts : Tight Federation (HF)</vt:lpstr>
      <vt:lpstr>Multiple Accounts : Alliance </vt:lpstr>
      <vt:lpstr>Multiple Accounts : Alliance </vt:lpstr>
      <vt:lpstr>PowerPoint Presentation</vt:lpstr>
      <vt:lpstr>PowerPoint Presentation</vt:lpstr>
      <vt:lpstr>Great, now what should I use?</vt:lpstr>
      <vt:lpstr>Chose your adventure</vt:lpstr>
      <vt:lpstr>Project Trumpet Explained</vt:lpstr>
      <vt:lpstr>Project Trumpet</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Cooking with AWS and Splunk</dc:title>
  <dc:creator>Kam Amir</dc:creator>
  <cp:lastModifiedBy>Kam Amir</cp:lastModifiedBy>
  <cp:revision>32</cp:revision>
  <dcterms:created xsi:type="dcterms:W3CDTF">2019-03-27T21:49:43Z</dcterms:created>
  <dcterms:modified xsi:type="dcterms:W3CDTF">2019-05-16T13:14:02Z</dcterms:modified>
</cp:coreProperties>
</file>