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3"/>
  </p:notesMasterIdLst>
  <p:sldIdLst>
    <p:sldId id="283" r:id="rId2"/>
    <p:sldId id="313" r:id="rId3"/>
    <p:sldId id="317" r:id="rId4"/>
    <p:sldId id="303" r:id="rId5"/>
    <p:sldId id="298" r:id="rId6"/>
    <p:sldId id="300" r:id="rId7"/>
    <p:sldId id="301" r:id="rId8"/>
    <p:sldId id="314" r:id="rId9"/>
    <p:sldId id="302" r:id="rId10"/>
    <p:sldId id="31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F085F1-C95C-274F-B6B6-DB6FDB07075C}">
          <p14:sldIdLst>
            <p14:sldId id="283"/>
            <p14:sldId id="313"/>
            <p14:sldId id="317"/>
            <p14:sldId id="303"/>
            <p14:sldId id="298"/>
            <p14:sldId id="300"/>
            <p14:sldId id="301"/>
            <p14:sldId id="314"/>
            <p14:sldId id="302"/>
            <p14:sldId id="316"/>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7"/>
    <p:restoredTop sz="94708"/>
  </p:normalViewPr>
  <p:slideViewPr>
    <p:cSldViewPr snapToGrid="0" snapToObjects="1">
      <p:cViewPr varScale="1">
        <p:scale>
          <a:sx n="97" d="100"/>
          <a:sy n="97" d="100"/>
        </p:scale>
        <p:origin x="208"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0E0-E641-B7A3-1B181FCA276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0E0-E641-B7A3-1B181FCA276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0E0-E641-B7A3-1B181FCA276A}"/>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0E0-E641-B7A3-1B181FCA276A}"/>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0E0-E641-B7A3-1B181FCA276A}"/>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40E0-E641-B7A3-1B181FCA276A}"/>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40E0-E641-B7A3-1B181FCA276A}"/>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40E0-E641-B7A3-1B181FCA276A}"/>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40E0-E641-B7A3-1B181FCA276A}"/>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0-50GB</c:v>
                </c:pt>
                <c:pt idx="1">
                  <c:v>51-100GB</c:v>
                </c:pt>
                <c:pt idx="2">
                  <c:v>101-500GB</c:v>
                </c:pt>
                <c:pt idx="3">
                  <c:v>501GB+</c:v>
                </c:pt>
              </c:strCache>
            </c:strRef>
          </c:cat>
          <c:val>
            <c:numRef>
              <c:f>Sheet1!$B$2:$B$5</c:f>
              <c:numCache>
                <c:formatCode>General</c:formatCode>
                <c:ptCount val="4"/>
                <c:pt idx="0">
                  <c:v>260</c:v>
                </c:pt>
                <c:pt idx="1">
                  <c:v>39</c:v>
                </c:pt>
                <c:pt idx="2">
                  <c:v>33</c:v>
                </c:pt>
                <c:pt idx="3">
                  <c:v>5</c:v>
                </c:pt>
              </c:numCache>
            </c:numRef>
          </c:val>
          <c:extLst>
            <c:ext xmlns:c16="http://schemas.microsoft.com/office/drawing/2014/chart" uri="{C3380CC4-5D6E-409C-BE32-E72D297353CC}">
              <c16:uniqueId val="{0000000A-40E0-E641-B7A3-1B181FCA276A}"/>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Growth of Data collected from AWS in GB/day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Access Logs</c:v>
                </c:pt>
              </c:strCache>
            </c:strRef>
          </c:tx>
          <c:spPr>
            <a:ln w="28575" cap="rnd">
              <a:solidFill>
                <a:schemeClr val="accent1"/>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Sheet1!$B$2:$B$6</c:f>
              <c:numCache>
                <c:formatCode>General</c:formatCode>
                <c:ptCount val="5"/>
                <c:pt idx="0">
                  <c:v>5</c:v>
                </c:pt>
                <c:pt idx="1">
                  <c:v>10</c:v>
                </c:pt>
                <c:pt idx="2">
                  <c:v>20</c:v>
                </c:pt>
                <c:pt idx="3">
                  <c:v>40</c:v>
                </c:pt>
                <c:pt idx="4">
                  <c:v>70</c:v>
                </c:pt>
              </c:numCache>
            </c:numRef>
          </c:val>
          <c:smooth val="0"/>
          <c:extLst>
            <c:ext xmlns:c16="http://schemas.microsoft.com/office/drawing/2014/chart" uri="{C3380CC4-5D6E-409C-BE32-E72D297353CC}">
              <c16:uniqueId val="{00000000-6E91-7B49-A411-51E5729E8455}"/>
            </c:ext>
          </c:extLst>
        </c:ser>
        <c:ser>
          <c:idx val="1"/>
          <c:order val="1"/>
          <c:tx>
            <c:strRef>
              <c:f>Sheet1!$C$1</c:f>
              <c:strCache>
                <c:ptCount val="1"/>
                <c:pt idx="0">
                  <c:v>Kinesis</c:v>
                </c:pt>
              </c:strCache>
            </c:strRef>
          </c:tx>
          <c:spPr>
            <a:ln w="28575" cap="rnd">
              <a:solidFill>
                <a:schemeClr val="accent2"/>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Sheet1!$C$2:$C$6</c:f>
              <c:numCache>
                <c:formatCode>General</c:formatCode>
                <c:ptCount val="5"/>
                <c:pt idx="0">
                  <c:v>2</c:v>
                </c:pt>
                <c:pt idx="1">
                  <c:v>5</c:v>
                </c:pt>
                <c:pt idx="2">
                  <c:v>15</c:v>
                </c:pt>
                <c:pt idx="3">
                  <c:v>50</c:v>
                </c:pt>
                <c:pt idx="4">
                  <c:v>60</c:v>
                </c:pt>
              </c:numCache>
            </c:numRef>
          </c:val>
          <c:smooth val="0"/>
          <c:extLst>
            <c:ext xmlns:c16="http://schemas.microsoft.com/office/drawing/2014/chart" uri="{C3380CC4-5D6E-409C-BE32-E72D297353CC}">
              <c16:uniqueId val="{00000001-6E91-7B49-A411-51E5729E8455}"/>
            </c:ext>
          </c:extLst>
        </c:ser>
        <c:ser>
          <c:idx val="2"/>
          <c:order val="2"/>
          <c:tx>
            <c:strRef>
              <c:f>Sheet1!$D$1</c:f>
              <c:strCache>
                <c:ptCount val="1"/>
                <c:pt idx="0">
                  <c:v>CloudTrail</c:v>
                </c:pt>
              </c:strCache>
            </c:strRef>
          </c:tx>
          <c:spPr>
            <a:ln w="28575" cap="rnd">
              <a:solidFill>
                <a:schemeClr val="accent3"/>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Sheet1!$D$2:$D$6</c:f>
              <c:numCache>
                <c:formatCode>General</c:formatCode>
                <c:ptCount val="5"/>
                <c:pt idx="0">
                  <c:v>1</c:v>
                </c:pt>
                <c:pt idx="1">
                  <c:v>1</c:v>
                </c:pt>
                <c:pt idx="2">
                  <c:v>5</c:v>
                </c:pt>
                <c:pt idx="3">
                  <c:v>10</c:v>
                </c:pt>
                <c:pt idx="4">
                  <c:v>50</c:v>
                </c:pt>
              </c:numCache>
            </c:numRef>
          </c:val>
          <c:smooth val="0"/>
          <c:extLst>
            <c:ext xmlns:c16="http://schemas.microsoft.com/office/drawing/2014/chart" uri="{C3380CC4-5D6E-409C-BE32-E72D297353CC}">
              <c16:uniqueId val="{00000002-6E91-7B49-A411-51E5729E8455}"/>
            </c:ext>
          </c:extLst>
        </c:ser>
        <c:ser>
          <c:idx val="3"/>
          <c:order val="3"/>
          <c:tx>
            <c:strRef>
              <c:f>Sheet1!$E$1</c:f>
              <c:strCache>
                <c:ptCount val="1"/>
                <c:pt idx="0">
                  <c:v>VPCFlow</c:v>
                </c:pt>
              </c:strCache>
            </c:strRef>
          </c:tx>
          <c:spPr>
            <a:ln w="28575" cap="rnd">
              <a:solidFill>
                <a:schemeClr val="accent4"/>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Sheet1!$E$2:$E$6</c:f>
              <c:numCache>
                <c:formatCode>General</c:formatCode>
                <c:ptCount val="5"/>
                <c:pt idx="0">
                  <c:v>1</c:v>
                </c:pt>
                <c:pt idx="1">
                  <c:v>2</c:v>
                </c:pt>
                <c:pt idx="2">
                  <c:v>8</c:v>
                </c:pt>
                <c:pt idx="3">
                  <c:v>20</c:v>
                </c:pt>
                <c:pt idx="4">
                  <c:v>30</c:v>
                </c:pt>
              </c:numCache>
            </c:numRef>
          </c:val>
          <c:smooth val="0"/>
          <c:extLst>
            <c:ext xmlns:c16="http://schemas.microsoft.com/office/drawing/2014/chart" uri="{C3380CC4-5D6E-409C-BE32-E72D297353CC}">
              <c16:uniqueId val="{00000003-6E91-7B49-A411-51E5729E8455}"/>
            </c:ext>
          </c:extLst>
        </c:ser>
        <c:dLbls>
          <c:showLegendKey val="0"/>
          <c:showVal val="0"/>
          <c:showCatName val="0"/>
          <c:showSerName val="0"/>
          <c:showPercent val="0"/>
          <c:showBubbleSize val="0"/>
        </c:dLbls>
        <c:smooth val="0"/>
        <c:axId val="-1718007392"/>
        <c:axId val="-1718004128"/>
      </c:lineChart>
      <c:catAx>
        <c:axId val="-1718007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004128"/>
        <c:crosses val="autoZero"/>
        <c:auto val="1"/>
        <c:lblAlgn val="ctr"/>
        <c:lblOffset val="100"/>
        <c:noMultiLvlLbl val="0"/>
      </c:catAx>
      <c:valAx>
        <c:axId val="-1718004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00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Volume</c:v>
                </c:pt>
              </c:strCache>
            </c:strRef>
          </c:tx>
          <c:explosion val="27"/>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39B9-7C4D-9CD1-50DEFBD4FEDE}"/>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39B9-7C4D-9CD1-50DEFBD4FEDE}"/>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9B9-7C4D-9CD1-50DEFBD4FEDE}"/>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39B9-7C4D-9CD1-50DEFBD4FEDE}"/>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39B9-7C4D-9CD1-50DEFBD4FEDE}"/>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39B9-7C4D-9CD1-50DEFBD4FEDE}"/>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39B9-7C4D-9CD1-50DEFBD4FEDE}"/>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39B9-7C4D-9CD1-50DEFBD4FEDE}"/>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39B9-7C4D-9CD1-50DEFBD4FEDE}"/>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39B9-7C4D-9CD1-50DEFBD4FEDE}"/>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39B9-7C4D-9CD1-50DEFBD4FEDE}"/>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39B9-7C4D-9CD1-50DEFBD4FEDE}"/>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6-39B9-7C4D-9CD1-50DEFBD4FEDE}"/>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39B9-7C4D-9CD1-50DEFBD4FEDE}"/>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VPC Flow Logs</c:v>
                </c:pt>
                <c:pt idx="1">
                  <c:v>CloudTrail</c:v>
                </c:pt>
                <c:pt idx="2">
                  <c:v>Firehose</c:v>
                </c:pt>
                <c:pt idx="3">
                  <c:v>S3 Access logs</c:v>
                </c:pt>
                <c:pt idx="4">
                  <c:v>ELB Access Logs</c:v>
                </c:pt>
                <c:pt idx="5">
                  <c:v>Kinesis</c:v>
                </c:pt>
                <c:pt idx="6">
                  <c:v>Other</c:v>
                </c:pt>
              </c:strCache>
            </c:strRef>
          </c:cat>
          <c:val>
            <c:numRef>
              <c:f>Sheet1!$B$2:$B$8</c:f>
              <c:numCache>
                <c:formatCode>General</c:formatCode>
                <c:ptCount val="7"/>
                <c:pt idx="0">
                  <c:v>40</c:v>
                </c:pt>
                <c:pt idx="1">
                  <c:v>24</c:v>
                </c:pt>
                <c:pt idx="2">
                  <c:v>8</c:v>
                </c:pt>
                <c:pt idx="3">
                  <c:v>7</c:v>
                </c:pt>
                <c:pt idx="4">
                  <c:v>3</c:v>
                </c:pt>
                <c:pt idx="5">
                  <c:v>3</c:v>
                </c:pt>
                <c:pt idx="6">
                  <c:v>15</c:v>
                </c:pt>
              </c:numCache>
            </c:numRef>
          </c:val>
          <c:extLst>
            <c:ext xmlns:c16="http://schemas.microsoft.com/office/drawing/2014/chart" uri="{C3380CC4-5D6E-409C-BE32-E72D297353CC}">
              <c16:uniqueId val="{00000000-39B9-7C4D-9CD1-50DEFBD4FEDE}"/>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VPC Flow Logs</c:v>
                </c:pt>
              </c:strCache>
            </c:strRef>
          </c:tx>
          <c:spPr>
            <a:solidFill>
              <a:schemeClr val="accent1"/>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Sheet1!$B$2:$B$5</c:f>
              <c:numCache>
                <c:formatCode>General</c:formatCode>
                <c:ptCount val="4"/>
                <c:pt idx="0">
                  <c:v>10</c:v>
                </c:pt>
                <c:pt idx="1">
                  <c:v>30</c:v>
                </c:pt>
                <c:pt idx="2">
                  <c:v>40</c:v>
                </c:pt>
                <c:pt idx="3">
                  <c:v>50</c:v>
                </c:pt>
              </c:numCache>
            </c:numRef>
          </c:val>
          <c:extLst>
            <c:ext xmlns:c16="http://schemas.microsoft.com/office/drawing/2014/chart" uri="{C3380CC4-5D6E-409C-BE32-E72D297353CC}">
              <c16:uniqueId val="{00000000-F05E-414B-AEA8-FBE0B17CECB3}"/>
            </c:ext>
          </c:extLst>
        </c:ser>
        <c:ser>
          <c:idx val="1"/>
          <c:order val="1"/>
          <c:tx>
            <c:strRef>
              <c:f>Sheet1!$C$1</c:f>
              <c:strCache>
                <c:ptCount val="1"/>
                <c:pt idx="0">
                  <c:v>Kinesis</c:v>
                </c:pt>
              </c:strCache>
            </c:strRef>
          </c:tx>
          <c:spPr>
            <a:solidFill>
              <a:schemeClr val="accent2"/>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Sheet1!$C$2:$C$5</c:f>
              <c:numCache>
                <c:formatCode>General</c:formatCode>
                <c:ptCount val="4"/>
                <c:pt idx="0">
                  <c:v>2</c:v>
                </c:pt>
                <c:pt idx="1">
                  <c:v>5</c:v>
                </c:pt>
                <c:pt idx="2">
                  <c:v>60</c:v>
                </c:pt>
                <c:pt idx="3">
                  <c:v>80</c:v>
                </c:pt>
              </c:numCache>
            </c:numRef>
          </c:val>
          <c:extLst>
            <c:ext xmlns:c16="http://schemas.microsoft.com/office/drawing/2014/chart" uri="{C3380CC4-5D6E-409C-BE32-E72D297353CC}">
              <c16:uniqueId val="{00000001-F05E-414B-AEA8-FBE0B17CECB3}"/>
            </c:ext>
          </c:extLst>
        </c:ser>
        <c:ser>
          <c:idx val="2"/>
          <c:order val="2"/>
          <c:tx>
            <c:strRef>
              <c:f>Sheet1!$D$1</c:f>
              <c:strCache>
                <c:ptCount val="1"/>
                <c:pt idx="0">
                  <c:v>S3 Access Logs</c:v>
                </c:pt>
              </c:strCache>
            </c:strRef>
          </c:tx>
          <c:spPr>
            <a:solidFill>
              <a:schemeClr val="accent3"/>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Sheet1!$D$2:$D$5</c:f>
              <c:numCache>
                <c:formatCode>General</c:formatCode>
                <c:ptCount val="4"/>
                <c:pt idx="0">
                  <c:v>5</c:v>
                </c:pt>
                <c:pt idx="1">
                  <c:v>20</c:v>
                </c:pt>
                <c:pt idx="2">
                  <c:v>30</c:v>
                </c:pt>
                <c:pt idx="3">
                  <c:v>40</c:v>
                </c:pt>
              </c:numCache>
            </c:numRef>
          </c:val>
          <c:extLst>
            <c:ext xmlns:c16="http://schemas.microsoft.com/office/drawing/2014/chart" uri="{C3380CC4-5D6E-409C-BE32-E72D297353CC}">
              <c16:uniqueId val="{00000002-F05E-414B-AEA8-FBE0B17CECB3}"/>
            </c:ext>
          </c:extLst>
        </c:ser>
        <c:ser>
          <c:idx val="3"/>
          <c:order val="3"/>
          <c:tx>
            <c:strRef>
              <c:f>Sheet1!$E$1</c:f>
              <c:strCache>
                <c:ptCount val="1"/>
                <c:pt idx="0">
                  <c:v>CloudTrail</c:v>
                </c:pt>
              </c:strCache>
            </c:strRef>
          </c:tx>
          <c:spPr>
            <a:solidFill>
              <a:schemeClr val="accent4"/>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Sheet1!$E$2:$E$5</c:f>
              <c:numCache>
                <c:formatCode>General</c:formatCode>
                <c:ptCount val="4"/>
                <c:pt idx="0">
                  <c:v>2</c:v>
                </c:pt>
                <c:pt idx="1">
                  <c:v>10</c:v>
                </c:pt>
                <c:pt idx="2">
                  <c:v>20</c:v>
                </c:pt>
                <c:pt idx="3">
                  <c:v>30</c:v>
                </c:pt>
              </c:numCache>
            </c:numRef>
          </c:val>
          <c:extLst>
            <c:ext xmlns:c16="http://schemas.microsoft.com/office/drawing/2014/chart" uri="{C3380CC4-5D6E-409C-BE32-E72D297353CC}">
              <c16:uniqueId val="{00000003-F05E-414B-AEA8-FBE0B17CECB3}"/>
            </c:ext>
          </c:extLst>
        </c:ser>
        <c:dLbls>
          <c:showLegendKey val="0"/>
          <c:showVal val="0"/>
          <c:showCatName val="0"/>
          <c:showSerName val="0"/>
          <c:showPercent val="0"/>
          <c:showBubbleSize val="0"/>
        </c:dLbls>
        <c:gapWidth val="219"/>
        <c:overlap val="-27"/>
        <c:axId val="-1719213984"/>
        <c:axId val="-1719210720"/>
      </c:barChart>
      <c:catAx>
        <c:axId val="-171921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9210720"/>
        <c:crosses val="autoZero"/>
        <c:auto val="1"/>
        <c:lblAlgn val="ctr"/>
        <c:lblOffset val="100"/>
        <c:noMultiLvlLbl val="0"/>
      </c:catAx>
      <c:valAx>
        <c:axId val="-1719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921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43701-9786-2649-8B3C-337E6290B2B5}" type="datetimeFigureOut">
              <a:rPr lang="en-US" smtClean="0"/>
              <a:t>5/16/19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F412-9AC4-9940-A12A-5D9D19284885}" type="slidenum">
              <a:rPr lang="en-US" smtClean="0"/>
              <a:t>‹#›</a:t>
            </a:fld>
            <a:endParaRPr lang="en-US"/>
          </a:p>
        </p:txBody>
      </p:sp>
    </p:spTree>
    <p:extLst>
      <p:ext uri="{BB962C8B-B14F-4D97-AF65-F5344CB8AC3E}">
        <p14:creationId xmlns:p14="http://schemas.microsoft.com/office/powerpoint/2010/main" val="43097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1</a:t>
            </a:fld>
            <a:endParaRPr lang="en-US"/>
          </a:p>
        </p:txBody>
      </p:sp>
    </p:spTree>
    <p:extLst>
      <p:ext uri="{BB962C8B-B14F-4D97-AF65-F5344CB8AC3E}">
        <p14:creationId xmlns:p14="http://schemas.microsoft.com/office/powerpoint/2010/main" val="24269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4</a:t>
            </a:fld>
            <a:endParaRPr lang="en-US"/>
          </a:p>
        </p:txBody>
      </p:sp>
    </p:spTree>
    <p:extLst>
      <p:ext uri="{BB962C8B-B14F-4D97-AF65-F5344CB8AC3E}">
        <p14:creationId xmlns:p14="http://schemas.microsoft.com/office/powerpoint/2010/main" val="72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11</a:t>
            </a:fld>
            <a:endParaRPr lang="en-US"/>
          </a:p>
        </p:txBody>
      </p:sp>
    </p:spTree>
    <p:extLst>
      <p:ext uri="{BB962C8B-B14F-4D97-AF65-F5344CB8AC3E}">
        <p14:creationId xmlns:p14="http://schemas.microsoft.com/office/powerpoint/2010/main" val="2346176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mailto:powerpoint@splunk.com"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auto">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4" y="283"/>
            <a:ext cx="12190992" cy="6857433"/>
          </a:xfrm>
          <a:prstGeom prst="rect">
            <a:avLst/>
          </a:prstGeom>
        </p:spPr>
      </p:pic>
      <p:sp>
        <p:nvSpPr>
          <p:cNvPr id="2" name="Title 1"/>
          <p:cNvSpPr>
            <a:spLocks noGrp="1"/>
          </p:cNvSpPr>
          <p:nvPr>
            <p:ph type="title" hasCustomPrompt="1"/>
          </p:nvPr>
        </p:nvSpPr>
        <p:spPr bwMode="white">
          <a:xfrm>
            <a:off x="675282" y="316680"/>
            <a:ext cx="10778781" cy="2873153"/>
          </a:xfrm>
        </p:spPr>
        <p:txBody>
          <a:bodyPr anchor="b" anchorCtr="0">
            <a:noAutofit/>
          </a:bodyPr>
          <a:lstStyle>
            <a:lvl1pPr algn="l">
              <a:lnSpc>
                <a:spcPct val="100000"/>
              </a:lnSpc>
              <a:defRPr sz="5400" b="0" baseline="0"/>
            </a:lvl1pPr>
          </a:lstStyle>
          <a:p>
            <a:r>
              <a:rPr lang="en-US" dirty="0"/>
              <a:t>Presentation Title</a:t>
            </a:r>
          </a:p>
        </p:txBody>
      </p:sp>
      <p:sp>
        <p:nvSpPr>
          <p:cNvPr id="21" name="Text Placeholder 20"/>
          <p:cNvSpPr>
            <a:spLocks noGrp="1"/>
          </p:cNvSpPr>
          <p:nvPr>
            <p:ph type="body" sz="quarter" idx="12" hasCustomPrompt="1"/>
          </p:nvPr>
        </p:nvSpPr>
        <p:spPr bwMode="white">
          <a:xfrm>
            <a:off x="675282" y="3380287"/>
            <a:ext cx="7128442" cy="988280"/>
          </a:xfrm>
        </p:spPr>
        <p:txBody>
          <a:bodyPr tIns="0" bIns="91440" anchor="t"/>
          <a:lstStyle>
            <a:lvl1pPr marL="0" indent="0" algn="l">
              <a:buFontTx/>
              <a:buNone/>
              <a:defRPr sz="2800" baseline="0"/>
            </a:lvl1pPr>
            <a:lvl2pPr marL="457200" indent="0" algn="l">
              <a:buFontTx/>
              <a:buNone/>
              <a:defRPr/>
            </a:lvl2pPr>
            <a:lvl3pPr marL="914400" indent="0" algn="l">
              <a:buFontTx/>
              <a:buNone/>
              <a:defRPr/>
            </a:lvl3pPr>
            <a:lvl4pPr marL="1371600" indent="0" algn="l">
              <a:buFontTx/>
              <a:buNone/>
              <a:defRPr/>
            </a:lvl4pPr>
            <a:lvl5pPr algn="l">
              <a:buFontTx/>
              <a:buNone/>
              <a:defRPr/>
            </a:lvl5pPr>
          </a:lstStyle>
          <a:p>
            <a:pPr lvl="0"/>
            <a:r>
              <a:rPr lang="en-US" dirty="0"/>
              <a:t>Possible Sub-Head Information on One, Two, or Even Three Lines</a:t>
            </a:r>
          </a:p>
        </p:txBody>
      </p:sp>
      <p:sp>
        <p:nvSpPr>
          <p:cNvPr id="25" name="Text Placeholder 24"/>
          <p:cNvSpPr>
            <a:spLocks noGrp="1"/>
          </p:cNvSpPr>
          <p:nvPr>
            <p:ph type="body" sz="quarter" idx="14" hasCustomPrompt="1"/>
          </p:nvPr>
        </p:nvSpPr>
        <p:spPr bwMode="white">
          <a:xfrm>
            <a:off x="675283" y="4392114"/>
            <a:ext cx="7128442" cy="651886"/>
          </a:xfrm>
        </p:spPr>
        <p:txBody>
          <a:bodyPr>
            <a:noAutofit/>
          </a:bodyPr>
          <a:lstStyle>
            <a:lvl1pPr marL="0" indent="0">
              <a:buFontTx/>
              <a:buNone/>
              <a:defRPr sz="2000" b="0" baseline="0"/>
            </a:lvl1pPr>
          </a:lstStyle>
          <a:p>
            <a:pPr marL="346075" marR="0" lvl="0" indent="-346075" algn="l" defTabSz="914400" rtl="0" eaLnBrk="1" fontAlgn="auto" latinLnBrk="0" hangingPunct="1">
              <a:lnSpc>
                <a:spcPct val="90000"/>
              </a:lnSpc>
              <a:spcBef>
                <a:spcPts val="1000"/>
              </a:spcBef>
              <a:spcAft>
                <a:spcPts val="0"/>
              </a:spcAft>
              <a:buClr>
                <a:srgbClr val="63A70A"/>
              </a:buClr>
              <a:buSzPct val="70000"/>
              <a:buFont typeface=".LucidaGrandeUI" charset="0"/>
              <a:buNone/>
              <a:tabLst/>
              <a:defRPr/>
            </a:pPr>
            <a:r>
              <a:rPr lang="en-US" dirty="0"/>
              <a:t>Presenter’s Name  |  Title &amp; Specialization</a:t>
            </a:r>
          </a:p>
        </p:txBody>
      </p:sp>
      <p:grpSp>
        <p:nvGrpSpPr>
          <p:cNvPr id="6" name="Group 5" hidden="1"/>
          <p:cNvGrpSpPr/>
          <p:nvPr>
            <p:custDataLst>
              <p:tags r:id="rId1"/>
            </p:custDataLst>
          </p:nvPr>
        </p:nvGrpSpPr>
        <p:grpSpPr bwMode="blackGray">
          <a:xfrm>
            <a:off x="-7" y="0"/>
            <a:ext cx="12192008" cy="6858003"/>
            <a:chOff x="-7" y="0"/>
            <a:chExt cx="12192008" cy="6858003"/>
          </a:xfrm>
        </p:grpSpPr>
        <p:grpSp>
          <p:nvGrpSpPr>
            <p:cNvPr id="7" name="Group 6" hidden="1"/>
            <p:cNvGrpSpPr/>
            <p:nvPr/>
          </p:nvGrpSpPr>
          <p:grpSpPr bwMode="blackGray">
            <a:xfrm>
              <a:off x="-7" y="0"/>
              <a:ext cx="12192008" cy="6858003"/>
              <a:chOff x="-7" y="0"/>
              <a:chExt cx="12192008" cy="6858003"/>
            </a:xfrm>
            <a:solidFill>
              <a:srgbClr val="7030A0">
                <a:alpha val="10000"/>
              </a:srgbClr>
            </a:solidFill>
          </p:grpSpPr>
          <p:sp>
            <p:nvSpPr>
              <p:cNvPr id="50" name="Rectangle 49"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1" name="Rectangle 50"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2" name="Rectangle 51"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3" name="Rectangle 52"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4" name="Rectangle 53"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8" name="Group 7" hidden="1"/>
            <p:cNvGrpSpPr/>
            <p:nvPr/>
          </p:nvGrpSpPr>
          <p:grpSpPr bwMode="blackGray">
            <a:xfrm>
              <a:off x="456062" y="304801"/>
              <a:ext cx="11279875" cy="5599075"/>
              <a:chOff x="0" y="304801"/>
              <a:chExt cx="12192000" cy="5599075"/>
            </a:xfrm>
          </p:grpSpPr>
          <p:cxnSp>
            <p:nvCxnSpPr>
              <p:cNvPr id="23" name="Straight Connector 22"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hidden="1"/>
            <p:cNvGrpSpPr/>
            <p:nvPr/>
          </p:nvGrpSpPr>
          <p:grpSpPr bwMode="blackGray">
            <a:xfrm>
              <a:off x="456062" y="304801"/>
              <a:ext cx="11277720" cy="5599075"/>
              <a:chOff x="456062" y="304801"/>
              <a:chExt cx="11277720" cy="5817450"/>
            </a:xfrm>
          </p:grpSpPr>
          <p:sp>
            <p:nvSpPr>
              <p:cNvPr id="10" name="Rectangle 9"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 name="Rectangle 10"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2" name="Rectangle 11"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3" name="Rectangle 1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 name="Rectangle 1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5" name="Rectangle 1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6" name="Rectangle 1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7" name="Rectangle 1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8" name="Rectangle 1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9" name="Rectangle 1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0" name="Rectangle 1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2" name="Rectangle 21"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
        <p:nvSpPr>
          <p:cNvPr id="55" name="TextBox 54"/>
          <p:cNvSpPr txBox="1"/>
          <p:nvPr/>
        </p:nvSpPr>
        <p:spPr>
          <a:xfrm>
            <a:off x="6938683" y="34865"/>
            <a:ext cx="5249014"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
        <p:nvSpPr>
          <p:cNvPr id="56" name="Text Placeholder 24"/>
          <p:cNvSpPr>
            <a:spLocks noGrp="1"/>
          </p:cNvSpPr>
          <p:nvPr>
            <p:ph type="body" sz="quarter" idx="15" hasCustomPrompt="1"/>
          </p:nvPr>
        </p:nvSpPr>
        <p:spPr bwMode="white">
          <a:xfrm>
            <a:off x="675283" y="5067547"/>
            <a:ext cx="7128442" cy="651886"/>
          </a:xfrm>
        </p:spPr>
        <p:txBody>
          <a:bodyPr>
            <a:noAutofit/>
          </a:bodyPr>
          <a:lstStyle>
            <a:lvl1pPr marL="346075" marR="0" indent="-346075" algn="l" defTabSz="914400" rtl="0" eaLnBrk="1" fontAlgn="auto" latinLnBrk="0" hangingPunct="1">
              <a:lnSpc>
                <a:spcPct val="90000"/>
              </a:lnSpc>
              <a:spcBef>
                <a:spcPts val="1000"/>
              </a:spcBef>
              <a:spcAft>
                <a:spcPts val="0"/>
              </a:spcAft>
              <a:buClr>
                <a:srgbClr val="63A70A"/>
              </a:buClr>
              <a:buSzPct val="70000"/>
              <a:buFont typeface=".LucidaGrandeUI" charset="0"/>
              <a:buNone/>
              <a:tabLst/>
              <a:defRPr sz="1800" b="0" baseline="0"/>
            </a:lvl1pPr>
          </a:lstStyle>
          <a:p>
            <a:pPr marL="346075" marR="0" lvl="0" indent="-346075" algn="l" defTabSz="914400" rtl="0" eaLnBrk="1" fontAlgn="auto" latinLnBrk="0" hangingPunct="1">
              <a:lnSpc>
                <a:spcPct val="90000"/>
              </a:lnSpc>
              <a:spcBef>
                <a:spcPts val="1000"/>
              </a:spcBef>
              <a:spcAft>
                <a:spcPts val="0"/>
              </a:spcAft>
              <a:buClr>
                <a:srgbClr val="63A70A"/>
              </a:buClr>
              <a:buSzPct val="70000"/>
              <a:buFont typeface=".LucidaGrandeUI" charset="0"/>
              <a:buNone/>
              <a:tabLst/>
              <a:defRPr/>
            </a:pPr>
            <a:r>
              <a:rPr lang="en-US" dirty="0"/>
              <a:t>Date  |  Version</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 Dark">
    <p:bg>
      <p:bgRef idx="1001">
        <a:schemeClr val="bg1"/>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a:xfrm>
            <a:off x="456064" y="1401330"/>
            <a:ext cx="5355906" cy="67357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p:cNvSpPr>
            <a:spLocks noGrp="1"/>
          </p:cNvSpPr>
          <p:nvPr>
            <p:ph type="body" sz="quarter" idx="3"/>
          </p:nvPr>
        </p:nvSpPr>
        <p:spPr>
          <a:xfrm>
            <a:off x="6386696" y="1401330"/>
            <a:ext cx="5349240" cy="67357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2"/>
          <p:cNvSpPr>
            <a:spLocks noGrp="1"/>
          </p:cNvSpPr>
          <p:nvPr>
            <p:ph sz="half" idx="10"/>
          </p:nvPr>
        </p:nvSpPr>
        <p:spPr>
          <a:xfrm>
            <a:off x="456062" y="1961304"/>
            <a:ext cx="5349240" cy="39425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half" idx="11"/>
          </p:nvPr>
        </p:nvSpPr>
        <p:spPr>
          <a:xfrm>
            <a:off x="6386696" y="1961304"/>
            <a:ext cx="5349240" cy="39425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9" name="Subtitle 2"/>
          <p:cNvSpPr>
            <a:spLocks noGrp="1"/>
          </p:cNvSpPr>
          <p:nvPr>
            <p:ph type="subTitle" idx="12"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pic>
        <p:nvPicPr>
          <p:cNvPr id="8" name="Picture 7"/>
          <p:cNvPicPr>
            <a:picLocks/>
          </p:cNvPicPr>
          <p:nvPr/>
        </p:nvPicPr>
        <p:blipFill>
          <a:blip r:embed="rId2"/>
          <a:stretch>
            <a:fillRect/>
          </a:stretch>
        </p:blipFill>
        <p:spPr>
          <a:xfrm>
            <a:off x="9746234" y="6365174"/>
            <a:ext cx="2139696" cy="301752"/>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1377387"/>
            <a:ext cx="3641007" cy="4526489"/>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4274418" y="1377387"/>
            <a:ext cx="3641006" cy="4526489"/>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3"/>
          </p:nvPr>
        </p:nvSpPr>
        <p:spPr>
          <a:xfrm>
            <a:off x="8093075" y="1377386"/>
            <a:ext cx="3642862" cy="4526492"/>
          </a:xfr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0"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 Dark">
    <p:bg>
      <p:bgRef idx="1001">
        <a:schemeClr val="bg2"/>
      </p:bgRef>
    </p:bg>
    <p:spTree>
      <p:nvGrpSpPr>
        <p:cNvPr id="1" name=""/>
        <p:cNvGrpSpPr/>
        <p:nvPr/>
      </p:nvGrpSpPr>
      <p:grpSpPr>
        <a:xfrm>
          <a:off x="0" y="0"/>
          <a:ext cx="0" cy="0"/>
          <a:chOff x="0" y="0"/>
          <a:chExt cx="0" cy="0"/>
        </a:xfrm>
      </p:grpSpPr>
      <p:pic>
        <p:nvPicPr>
          <p:cNvPr id="10" name="Picture 9"/>
          <p:cNvPicPr>
            <a:picLocks/>
          </p:cNvPicPr>
          <p:nvPr/>
        </p:nvPicPr>
        <p:blipFill>
          <a:blip r:embed="rId2"/>
          <a:stretch>
            <a:fillRect/>
          </a:stretch>
        </p:blipFill>
        <p:spPr>
          <a:xfrm>
            <a:off x="9746234" y="6365174"/>
            <a:ext cx="2139696" cy="301752"/>
          </a:xfrm>
          <a:prstGeom prst="rect">
            <a:avLst/>
          </a:prstGeom>
        </p:spPr>
      </p:pic>
      <p:sp>
        <p:nvSpPr>
          <p:cNvPr id="15" name="Content Placeholder 2"/>
          <p:cNvSpPr>
            <a:spLocks noGrp="1"/>
          </p:cNvSpPr>
          <p:nvPr>
            <p:ph sz="half" idx="1"/>
          </p:nvPr>
        </p:nvSpPr>
        <p:spPr>
          <a:xfrm>
            <a:off x="456062" y="1377387"/>
            <a:ext cx="3641007" cy="4526489"/>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2"/>
          </p:nvPr>
        </p:nvSpPr>
        <p:spPr>
          <a:xfrm>
            <a:off x="4274418" y="1377387"/>
            <a:ext cx="3641006" cy="4526489"/>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3"/>
          </p:nvPr>
        </p:nvSpPr>
        <p:spPr>
          <a:xfrm>
            <a:off x="8093075" y="1377386"/>
            <a:ext cx="3642862" cy="4526492"/>
          </a:xfr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9"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Up Quo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6062" y="1678329"/>
            <a:ext cx="3641007" cy="3990760"/>
          </a:xfrm>
          <a:prstGeom prst="rect">
            <a:avLst/>
          </a:prstGeom>
          <a:ln w="12700">
            <a:solidFill>
              <a:schemeClr val="accent1"/>
            </a:solidFill>
          </a:ln>
        </p:spPr>
        <p:txBody>
          <a:bodyPr lIns="201168" tIns="201168" rIns="201168" anchor="ctr"/>
          <a:lstStyle>
            <a:lvl1pPr marL="115888" indent="-115888">
              <a:buClrTx/>
              <a:buSzPct val="100000"/>
              <a:buFont typeface="Arial" panose="020B0604020202020204" pitchFamily="34" charset="0"/>
              <a:buChar char="“"/>
              <a:defRPr/>
            </a:lvl1pPr>
            <a:lvl2pPr marL="400050" indent="-231775">
              <a:buClrTx/>
              <a:buSzPct val="100000"/>
              <a:buFont typeface="Arial" panose="020B0604020202020204" pitchFamily="34" charset="0"/>
              <a:buChar char="–"/>
              <a:defRPr sz="1400" b="1" i="1">
                <a:solidFill>
                  <a:schemeClr val="accent1"/>
                </a:solidFill>
              </a:defRPr>
            </a:lvl2pPr>
            <a:lvl3pPr marL="400050" indent="-231775">
              <a:buClrTx/>
              <a:buSzPct val="100000"/>
              <a:buFont typeface="Arial" panose="020B0604020202020204" pitchFamily="34" charset="0"/>
              <a:buChar char="–"/>
              <a:defRPr sz="1400"/>
            </a:lvl3pPr>
            <a:lvl4pPr marL="400050"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7" name="Content Placeholder 2"/>
          <p:cNvSpPr>
            <a:spLocks noGrp="1"/>
          </p:cNvSpPr>
          <p:nvPr>
            <p:ph sz="half" idx="12" hasCustomPrompt="1"/>
          </p:nvPr>
        </p:nvSpPr>
        <p:spPr>
          <a:xfrm>
            <a:off x="4274418" y="1678329"/>
            <a:ext cx="3641006" cy="3990760"/>
          </a:xfrm>
          <a:prstGeom prst="rect">
            <a:avLst/>
          </a:prstGeom>
          <a:ln w="12700">
            <a:solidFill>
              <a:schemeClr val="accent1"/>
            </a:solidFill>
          </a:ln>
        </p:spPr>
        <p:txBody>
          <a:bodyPr lIns="201168" tIns="201168" rIns="201168" anchor="ctr"/>
          <a:lstStyle>
            <a:lvl1pPr marL="112713" indent="-112713">
              <a:buClrTx/>
              <a:buSzPct val="100000"/>
              <a:buFont typeface="Arial" panose="020B0604020202020204" pitchFamily="34" charset="0"/>
              <a:buChar char="“"/>
              <a:defRPr/>
            </a:lvl1pPr>
            <a:lvl2pPr marL="403225" indent="-231775">
              <a:buClrTx/>
              <a:buSzPct val="100000"/>
              <a:buFont typeface="Arial" panose="020B0604020202020204" pitchFamily="34" charset="0"/>
              <a:buChar char="–"/>
              <a:defRPr sz="1400" b="1" i="1">
                <a:solidFill>
                  <a:schemeClr val="accent1"/>
                </a:solidFill>
              </a:defRPr>
            </a:lvl2pPr>
            <a:lvl3pPr marL="403225" indent="-231775">
              <a:buClrTx/>
              <a:buSzPct val="100000"/>
              <a:buFont typeface="Arial" panose="020B0604020202020204" pitchFamily="34" charset="0"/>
              <a:buChar char="–"/>
              <a:defRPr sz="1400"/>
            </a:lvl3pPr>
            <a:lvl4pPr marL="403225"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4" name="Content Placeholder 3"/>
          <p:cNvSpPr>
            <a:spLocks noGrp="1"/>
          </p:cNvSpPr>
          <p:nvPr>
            <p:ph sz="quarter" idx="13" hasCustomPrompt="1"/>
          </p:nvPr>
        </p:nvSpPr>
        <p:spPr>
          <a:xfrm>
            <a:off x="8093075" y="1678327"/>
            <a:ext cx="3642862" cy="3990763"/>
          </a:xfrm>
          <a:ln w="12700">
            <a:solidFill>
              <a:schemeClr val="accent1"/>
            </a:solidFill>
          </a:ln>
        </p:spPr>
        <p:txBody>
          <a:bodyPr lIns="201168" tIns="201168" rIns="201168" anchor="ctr"/>
          <a:lstStyle>
            <a:lvl1pPr marL="112713" indent="-112713">
              <a:buClrTx/>
              <a:buSzPct val="100000"/>
              <a:buFont typeface="Arial" panose="020B0604020202020204" pitchFamily="34" charset="0"/>
              <a:buChar char="“"/>
              <a:defRPr/>
            </a:lvl1pPr>
            <a:lvl2pPr marL="403225" indent="-231775">
              <a:buClrTx/>
              <a:buSzPct val="100000"/>
              <a:buFont typeface="Arial" panose="020B0604020202020204" pitchFamily="34" charset="0"/>
              <a:buChar char="–"/>
              <a:defRPr sz="1400" b="1" i="1">
                <a:solidFill>
                  <a:schemeClr val="accent1"/>
                </a:solidFill>
              </a:defRPr>
            </a:lvl2pPr>
            <a:lvl3pPr marL="403225" indent="-231775">
              <a:buClrTx/>
              <a:buSzPct val="100000"/>
              <a:buFont typeface="Arial" panose="020B0604020202020204" pitchFamily="34" charset="0"/>
              <a:buChar char="–"/>
              <a:defRPr sz="1400"/>
            </a:lvl3pPr>
            <a:lvl4pPr marL="403225"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9"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0"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Up Quote - Dark">
    <p:bg>
      <p:bgRef idx="1001">
        <a:schemeClr val="bg2"/>
      </p:bgRef>
    </p:bg>
    <p:spTree>
      <p:nvGrpSpPr>
        <p:cNvPr id="1" name=""/>
        <p:cNvGrpSpPr/>
        <p:nvPr/>
      </p:nvGrpSpPr>
      <p:grpSpPr>
        <a:xfrm>
          <a:off x="0" y="0"/>
          <a:ext cx="0" cy="0"/>
          <a:chOff x="0" y="0"/>
          <a:chExt cx="0" cy="0"/>
        </a:xfrm>
      </p:grpSpPr>
      <p:pic>
        <p:nvPicPr>
          <p:cNvPr id="9" name="Picture 8"/>
          <p:cNvPicPr>
            <a:picLocks/>
          </p:cNvPicPr>
          <p:nvPr/>
        </p:nvPicPr>
        <p:blipFill>
          <a:blip r:embed="rId2"/>
          <a:stretch>
            <a:fillRect/>
          </a:stretch>
        </p:blipFill>
        <p:spPr>
          <a:xfrm>
            <a:off x="9746234" y="6365174"/>
            <a:ext cx="2139696" cy="301752"/>
          </a:xfrm>
          <a:prstGeom prst="rect">
            <a:avLst/>
          </a:prstGeom>
        </p:spPr>
      </p:pic>
      <p:sp>
        <p:nvSpPr>
          <p:cNvPr id="10" name="Content Placeholder 2"/>
          <p:cNvSpPr>
            <a:spLocks noGrp="1"/>
          </p:cNvSpPr>
          <p:nvPr>
            <p:ph sz="half" idx="1" hasCustomPrompt="1"/>
          </p:nvPr>
        </p:nvSpPr>
        <p:spPr>
          <a:xfrm>
            <a:off x="456062" y="1678329"/>
            <a:ext cx="3641007" cy="3990760"/>
          </a:xfrm>
          <a:prstGeom prst="rect">
            <a:avLst/>
          </a:prstGeom>
          <a:ln w="12700">
            <a:solidFill>
              <a:schemeClr val="accent1"/>
            </a:solidFill>
          </a:ln>
        </p:spPr>
        <p:txBody>
          <a:bodyPr lIns="201168" tIns="201168" rIns="201168" anchor="ctr"/>
          <a:lstStyle>
            <a:lvl1pPr marL="115888" indent="-115888">
              <a:buClrTx/>
              <a:buSzPct val="100000"/>
              <a:buFont typeface="Arial" panose="020B0604020202020204" pitchFamily="34" charset="0"/>
              <a:buChar char="“"/>
              <a:defRPr/>
            </a:lvl1pPr>
            <a:lvl2pPr marL="400050" indent="-231775">
              <a:buClrTx/>
              <a:buSzPct val="100000"/>
              <a:buFont typeface="Arial" panose="020B0604020202020204" pitchFamily="34" charset="0"/>
              <a:buChar char="–"/>
              <a:defRPr sz="1400" b="1" i="1">
                <a:solidFill>
                  <a:schemeClr val="accent1"/>
                </a:solidFill>
              </a:defRPr>
            </a:lvl2pPr>
            <a:lvl3pPr marL="400050" indent="-231775">
              <a:buClrTx/>
              <a:buSzPct val="100000"/>
              <a:buFont typeface="Arial" panose="020B0604020202020204" pitchFamily="34" charset="0"/>
              <a:buChar char="–"/>
              <a:defRPr sz="1400"/>
            </a:lvl3pPr>
            <a:lvl4pPr marL="400050"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11" name="Content Placeholder 2"/>
          <p:cNvSpPr>
            <a:spLocks noGrp="1"/>
          </p:cNvSpPr>
          <p:nvPr>
            <p:ph sz="half" idx="12" hasCustomPrompt="1"/>
          </p:nvPr>
        </p:nvSpPr>
        <p:spPr>
          <a:xfrm>
            <a:off x="4274418" y="1678329"/>
            <a:ext cx="3641006" cy="3990760"/>
          </a:xfrm>
          <a:prstGeom prst="rect">
            <a:avLst/>
          </a:prstGeom>
          <a:ln w="12700">
            <a:solidFill>
              <a:schemeClr val="accent1"/>
            </a:solidFill>
          </a:ln>
        </p:spPr>
        <p:txBody>
          <a:bodyPr lIns="201168" tIns="201168" rIns="201168" anchor="ctr"/>
          <a:lstStyle>
            <a:lvl1pPr marL="112713" indent="-112713">
              <a:buClrTx/>
              <a:buSzPct val="100000"/>
              <a:buFont typeface="Arial" panose="020B0604020202020204" pitchFamily="34" charset="0"/>
              <a:buChar char="“"/>
              <a:defRPr/>
            </a:lvl1pPr>
            <a:lvl2pPr marL="403225" indent="-231775">
              <a:buClrTx/>
              <a:buSzPct val="100000"/>
              <a:buFont typeface="Arial" panose="020B0604020202020204" pitchFamily="34" charset="0"/>
              <a:buChar char="–"/>
              <a:defRPr sz="1400" b="1" i="1">
                <a:solidFill>
                  <a:schemeClr val="accent1"/>
                </a:solidFill>
              </a:defRPr>
            </a:lvl2pPr>
            <a:lvl3pPr marL="403225" indent="-231775">
              <a:buClrTx/>
              <a:buSzPct val="100000"/>
              <a:buFont typeface="Arial" panose="020B0604020202020204" pitchFamily="34" charset="0"/>
              <a:buChar char="–"/>
              <a:defRPr sz="1400"/>
            </a:lvl3pPr>
            <a:lvl4pPr marL="403225"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12" name="Content Placeholder 3"/>
          <p:cNvSpPr>
            <a:spLocks noGrp="1"/>
          </p:cNvSpPr>
          <p:nvPr>
            <p:ph sz="quarter" idx="13" hasCustomPrompt="1"/>
          </p:nvPr>
        </p:nvSpPr>
        <p:spPr>
          <a:xfrm>
            <a:off x="8093075" y="1678327"/>
            <a:ext cx="3642862" cy="3990763"/>
          </a:xfrm>
          <a:ln w="12700">
            <a:solidFill>
              <a:schemeClr val="accent1"/>
            </a:solidFill>
          </a:ln>
        </p:spPr>
        <p:txBody>
          <a:bodyPr lIns="201168" tIns="201168" rIns="201168" anchor="ctr"/>
          <a:lstStyle>
            <a:lvl1pPr marL="112713" indent="-112713">
              <a:buClrTx/>
              <a:buSzPct val="100000"/>
              <a:buFont typeface="Arial" panose="020B0604020202020204" pitchFamily="34" charset="0"/>
              <a:buChar char="“"/>
              <a:defRPr/>
            </a:lvl1pPr>
            <a:lvl2pPr marL="403225" indent="-231775">
              <a:buClrTx/>
              <a:buSzPct val="100000"/>
              <a:buFont typeface="Arial" panose="020B0604020202020204" pitchFamily="34" charset="0"/>
              <a:buChar char="–"/>
              <a:defRPr sz="1400" b="1" i="1">
                <a:solidFill>
                  <a:schemeClr val="accent1"/>
                </a:solidFill>
              </a:defRPr>
            </a:lvl2pPr>
            <a:lvl3pPr marL="403225" indent="-231775">
              <a:buClrTx/>
              <a:buSzPct val="100000"/>
              <a:buFont typeface="Arial" panose="020B0604020202020204" pitchFamily="34" charset="0"/>
              <a:buChar char="–"/>
              <a:defRPr sz="1400"/>
            </a:lvl3pPr>
            <a:lvl4pPr marL="403225"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13"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4"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9"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 Dark">
    <p:bg>
      <p:bgRef idx="1001">
        <a:schemeClr val="bg1"/>
      </p:bgRef>
    </p:bg>
    <p:spTree>
      <p:nvGrpSpPr>
        <p:cNvPr id="1" name=""/>
        <p:cNvGrpSpPr/>
        <p:nvPr/>
      </p:nvGrpSpPr>
      <p:grpSpPr>
        <a:xfrm>
          <a:off x="0" y="0"/>
          <a:ext cx="0" cy="0"/>
          <a:chOff x="0" y="0"/>
          <a:chExt cx="0" cy="0"/>
        </a:xfrm>
      </p:grpSpPr>
      <p:pic>
        <p:nvPicPr>
          <p:cNvPr id="7" name="Picture 6"/>
          <p:cNvPicPr>
            <a:picLocks/>
          </p:cNvPicPr>
          <p:nvPr/>
        </p:nvPicPr>
        <p:blipFill>
          <a:blip r:embed="rId2"/>
          <a:stretch>
            <a:fillRect/>
          </a:stretch>
        </p:blipFill>
        <p:spPr>
          <a:xfrm>
            <a:off x="9746234" y="6365174"/>
            <a:ext cx="2139696" cy="301752"/>
          </a:xfrm>
          <a:prstGeom prst="rect">
            <a:avLst/>
          </a:prstGeom>
        </p:spPr>
      </p:pic>
      <p:sp>
        <p:nvSpPr>
          <p:cNvPr id="6"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8"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o Title">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o Title – Dark">
    <p:bg>
      <p:bgRef idx="1001">
        <a:schemeClr val="bg1"/>
      </p:bgRef>
    </p:bg>
    <p:spTree>
      <p:nvGrpSpPr>
        <p:cNvPr id="1" name=""/>
        <p:cNvGrpSpPr/>
        <p:nvPr/>
      </p:nvGrpSpPr>
      <p:grpSpPr>
        <a:xfrm>
          <a:off x="0" y="0"/>
          <a:ext cx="0" cy="0"/>
          <a:chOff x="0" y="0"/>
          <a:chExt cx="0" cy="0"/>
        </a:xfrm>
      </p:grpSpPr>
      <p:pic>
        <p:nvPicPr>
          <p:cNvPr id="7" name="Picture 6"/>
          <p:cNvPicPr>
            <a:picLocks/>
          </p:cNvPicPr>
          <p:nvPr/>
        </p:nvPicPr>
        <p:blipFill>
          <a:blip r:embed="rId2"/>
          <a:stretch>
            <a:fillRect/>
          </a:stretch>
        </p:blipFill>
        <p:spPr>
          <a:xfrm>
            <a:off x="9746234" y="6365174"/>
            <a:ext cx="2139696" cy="301752"/>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No Footer – Dark">
    <p:bg>
      <p:bgRef idx="1001">
        <a:schemeClr val="bg1"/>
      </p:bgRef>
    </p:bg>
    <p:spTree>
      <p:nvGrpSpPr>
        <p:cNvPr id="1" name=""/>
        <p:cNvGrpSpPr/>
        <p:nvPr/>
      </p:nvGrpSpPr>
      <p:grpSpPr>
        <a:xfrm>
          <a:off x="0" y="0"/>
          <a:ext cx="0" cy="0"/>
          <a:chOff x="0" y="0"/>
          <a:chExt cx="0" cy="0"/>
        </a:xfrm>
      </p:grpSpPr>
      <p:pic>
        <p:nvPicPr>
          <p:cNvPr id="6" name="Picture 5"/>
          <p:cNvPicPr>
            <a:picLocks/>
          </p:cNvPicPr>
          <p:nvPr/>
        </p:nvPicPr>
        <p:blipFill>
          <a:blip r:embed="rId2"/>
          <a:stretch>
            <a:fillRect/>
          </a:stretch>
        </p:blipFill>
        <p:spPr>
          <a:xfrm>
            <a:off x="9746234" y="6365174"/>
            <a:ext cx="2139696" cy="301752"/>
          </a:xfrm>
          <a:prstGeom prst="rect">
            <a:avLst/>
          </a:prstGeom>
        </p:spPr>
      </p:pic>
      <p:sp>
        <p:nvSpPr>
          <p:cNvPr id="8"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9"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7" name="TextBox 6"/>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274417" y="976690"/>
            <a:ext cx="6500147" cy="2832714"/>
          </a:xfrm>
          <a:prstGeom prst="rect">
            <a:avLst/>
          </a:prstGeom>
        </p:spPr>
        <p:txBody>
          <a:bodyPr anchor="b" anchorCtr="0">
            <a:noAutofit/>
          </a:bodyPr>
          <a:lstStyle>
            <a:lvl1pPr algn="r">
              <a:defRPr sz="4800"/>
            </a:lvl1pPr>
          </a:lstStyle>
          <a:p>
            <a:r>
              <a:rPr lang="en-US" dirty="0"/>
              <a:t>Subject: Section Title</a:t>
            </a:r>
          </a:p>
        </p:txBody>
      </p:sp>
      <p:sp>
        <p:nvSpPr>
          <p:cNvPr id="7" name="Subtitle 2"/>
          <p:cNvSpPr>
            <a:spLocks noGrp="1"/>
          </p:cNvSpPr>
          <p:nvPr>
            <p:ph type="subTitle" idx="1" hasCustomPrompt="1"/>
          </p:nvPr>
        </p:nvSpPr>
        <p:spPr>
          <a:xfrm>
            <a:off x="4274418" y="4152391"/>
            <a:ext cx="6500147" cy="1197592"/>
          </a:xfrm>
          <a:prstGeom prst="rect">
            <a:avLst/>
          </a:prstGeom>
        </p:spPr>
        <p:txBody>
          <a:bodyPr/>
          <a:lstStyle>
            <a:lvl1pPr marL="0" indent="0" algn="r">
              <a:buNone/>
              <a:defRPr sz="2000" b="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a:t>
            </a:r>
            <a:br>
              <a:rPr lang="en-US" dirty="0"/>
            </a:br>
            <a:r>
              <a:rPr lang="en-US" dirty="0"/>
              <a:t>Context and Topic</a:t>
            </a:r>
          </a:p>
        </p:txBody>
      </p:sp>
      <p:cxnSp>
        <p:nvCxnSpPr>
          <p:cNvPr id="8" name="Straight Connector 7"/>
          <p:cNvCxnSpPr>
            <a:cxnSpLocks/>
          </p:cNvCxnSpPr>
          <p:nvPr/>
        </p:nvCxnSpPr>
        <p:spPr bwMode="gray">
          <a:xfrm>
            <a:off x="6383438" y="4068865"/>
            <a:ext cx="437684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p:nvPicPr>
        <p:blipFill>
          <a:blip r:embed="rId3"/>
          <a:stretch>
            <a:fillRect/>
          </a:stretch>
        </p:blipFill>
        <p:spPr>
          <a:xfrm>
            <a:off x="9746234" y="6365174"/>
            <a:ext cx="2139696" cy="301752"/>
          </a:xfrm>
          <a:prstGeom prst="rect">
            <a:avLst/>
          </a:prstGeom>
        </p:spPr>
      </p:pic>
      <p:sp>
        <p:nvSpPr>
          <p:cNvPr id="9" name="TextBox 8"/>
          <p:cNvSpPr txBox="1"/>
          <p:nvPr/>
        </p:nvSpPr>
        <p:spPr>
          <a:xfrm>
            <a:off x="6481483" y="34865"/>
            <a:ext cx="5706214"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3"/>
          <p:cNvSpPr/>
          <p:nvPr/>
        </p:nvSpPr>
        <p:spPr>
          <a:xfrm>
            <a:off x="0" y="5822065"/>
            <a:ext cx="12192000" cy="1047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bg1"/>
              </a:solidFill>
            </a:endParaRPr>
          </a:p>
        </p:txBody>
      </p:sp>
      <p:pic>
        <p:nvPicPr>
          <p:cNvPr id="3" name="Picture 2"/>
          <p:cNvPicPr>
            <a:picLocks noChangeAspect="1"/>
          </p:cNvPicPr>
          <p:nvPr/>
        </p:nvPicPr>
        <p:blipFill>
          <a:blip r:embed="rId2"/>
          <a:stretch>
            <a:fillRect/>
          </a:stretch>
        </p:blipFill>
        <p:spPr>
          <a:xfrm>
            <a:off x="9745665" y="6368577"/>
            <a:ext cx="2140265" cy="297553"/>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 Dark">
    <p:bg>
      <p:bgRef idx="1001">
        <a:schemeClr val="bg1"/>
      </p:bgRef>
    </p:bg>
    <p:spTree>
      <p:nvGrpSpPr>
        <p:cNvPr id="1" name=""/>
        <p:cNvGrpSpPr/>
        <p:nvPr/>
      </p:nvGrpSpPr>
      <p:grpSpPr>
        <a:xfrm>
          <a:off x="0" y="0"/>
          <a:ext cx="0" cy="0"/>
          <a:chOff x="0" y="0"/>
          <a:chExt cx="0" cy="0"/>
        </a:xfrm>
      </p:grpSpPr>
      <p:sp>
        <p:nvSpPr>
          <p:cNvPr id="5" name="Rectangle 4"/>
          <p:cNvSpPr/>
          <p:nvPr/>
        </p:nvSpPr>
        <p:spPr>
          <a:xfrm>
            <a:off x="0" y="5822065"/>
            <a:ext cx="12192000" cy="1047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bg1"/>
              </a:solidFill>
            </a:endParaRPr>
          </a:p>
        </p:txBody>
      </p:sp>
      <p:pic>
        <p:nvPicPr>
          <p:cNvPr id="4" name="Picture 3"/>
          <p:cNvPicPr>
            <a:picLocks/>
          </p:cNvPicPr>
          <p:nvPr/>
        </p:nvPicPr>
        <p:blipFill>
          <a:blip r:embed="rId2"/>
          <a:stretch>
            <a:fillRect/>
          </a:stretch>
        </p:blipFill>
        <p:spPr>
          <a:xfrm>
            <a:off x="9746234" y="6365174"/>
            <a:ext cx="2139696" cy="301752"/>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creenshot and Content">
    <p:spTree>
      <p:nvGrpSpPr>
        <p:cNvPr id="1" name=""/>
        <p:cNvGrpSpPr/>
        <p:nvPr/>
      </p:nvGrpSpPr>
      <p:grpSpPr>
        <a:xfrm>
          <a:off x="0" y="0"/>
          <a:ext cx="0" cy="0"/>
          <a:chOff x="0" y="0"/>
          <a:chExt cx="0" cy="0"/>
        </a:xfrm>
      </p:grpSpPr>
      <p:pic>
        <p:nvPicPr>
          <p:cNvPr id="109" name="Picture 10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685800" y="2307768"/>
            <a:ext cx="6985000" cy="47026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2" name="Content Placeholder 21"/>
          <p:cNvSpPr>
            <a:spLocks noGrp="1"/>
          </p:cNvSpPr>
          <p:nvPr>
            <p:ph sz="quarter" idx="10"/>
          </p:nvPr>
        </p:nvSpPr>
        <p:spPr>
          <a:xfrm>
            <a:off x="8473013" y="1872541"/>
            <a:ext cx="3262921" cy="42555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 y="1939517"/>
            <a:ext cx="7813374" cy="5403279"/>
          </a:xfrm>
          <a:prstGeom prst="rect">
            <a:avLst/>
          </a:prstGeom>
          <a:effectLst>
            <a:outerShdw blurRad="279400" dist="228600" dir="2700000" algn="tl" rotWithShape="0">
              <a:prstClr val="black">
                <a:alpha val="17000"/>
              </a:prstClr>
            </a:outerShdw>
          </a:effectLst>
        </p:spPr>
      </p:pic>
      <p:sp>
        <p:nvSpPr>
          <p:cNvPr id="57" name="Picture Placeholder 56"/>
          <p:cNvSpPr>
            <a:spLocks noGrp="1"/>
          </p:cNvSpPr>
          <p:nvPr>
            <p:ph type="pic" sz="quarter" idx="11" hasCustomPrompt="1"/>
          </p:nvPr>
        </p:nvSpPr>
        <p:spPr>
          <a:xfrm>
            <a:off x="863600" y="2425700"/>
            <a:ext cx="6642100" cy="4432300"/>
          </a:xfrm>
        </p:spPr>
        <p:txBody>
          <a:bodyPr/>
          <a:lstStyle>
            <a:lvl1pPr>
              <a:defRPr baseline="0">
                <a:solidFill>
                  <a:schemeClr val="bg1"/>
                </a:solidFill>
              </a:defRPr>
            </a:lvl1pPr>
          </a:lstStyle>
          <a:p>
            <a:r>
              <a:rPr lang="en-US"/>
              <a:t>Click on the icon below to insert a screenshot</a:t>
            </a:r>
            <a:endParaRPr lang="en-US" dirty="0"/>
          </a:p>
        </p:txBody>
      </p:sp>
      <p:sp>
        <p:nvSpPr>
          <p:cNvPr id="10"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1"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9" name="TextBox 8"/>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creenshot and Content - Dark">
    <p:bg>
      <p:bgRef idx="1001">
        <a:schemeClr val="bg2"/>
      </p:bgRef>
    </p:bg>
    <p:spTree>
      <p:nvGrpSpPr>
        <p:cNvPr id="1" name=""/>
        <p:cNvGrpSpPr/>
        <p:nvPr/>
      </p:nvGrpSpPr>
      <p:grpSpPr>
        <a:xfrm>
          <a:off x="0" y="0"/>
          <a:ext cx="0" cy="0"/>
          <a:chOff x="0" y="0"/>
          <a:chExt cx="0" cy="0"/>
        </a:xfrm>
      </p:grpSpPr>
      <p:sp>
        <p:nvSpPr>
          <p:cNvPr id="5" name="Rectangle 4"/>
          <p:cNvSpPr/>
          <p:nvPr/>
        </p:nvSpPr>
        <p:spPr>
          <a:xfrm>
            <a:off x="685800" y="2307768"/>
            <a:ext cx="6985000" cy="4702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2" name="Content Placeholder 21"/>
          <p:cNvSpPr>
            <a:spLocks noGrp="1"/>
          </p:cNvSpPr>
          <p:nvPr>
            <p:ph sz="quarter" idx="10"/>
          </p:nvPr>
        </p:nvSpPr>
        <p:spPr>
          <a:xfrm>
            <a:off x="8473014" y="1872541"/>
            <a:ext cx="3262921" cy="42555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1939517"/>
            <a:ext cx="7813374" cy="5403279"/>
          </a:xfrm>
          <a:prstGeom prst="rect">
            <a:avLst/>
          </a:prstGeom>
          <a:effectLst>
            <a:outerShdw blurRad="279400" dist="228600" dir="2700000" algn="tl" rotWithShape="0">
              <a:prstClr val="black">
                <a:alpha val="17000"/>
              </a:prstClr>
            </a:outerShdw>
          </a:effectLst>
        </p:spPr>
      </p:pic>
      <p:sp>
        <p:nvSpPr>
          <p:cNvPr id="57" name="Picture Placeholder 56"/>
          <p:cNvSpPr>
            <a:spLocks noGrp="1"/>
          </p:cNvSpPr>
          <p:nvPr>
            <p:ph type="pic" sz="quarter" idx="11" hasCustomPrompt="1"/>
          </p:nvPr>
        </p:nvSpPr>
        <p:spPr>
          <a:xfrm>
            <a:off x="863600" y="2425700"/>
            <a:ext cx="6642100" cy="4432300"/>
          </a:xfrm>
        </p:spPr>
        <p:txBody>
          <a:bodyPr/>
          <a:lstStyle>
            <a:lvl1pPr>
              <a:defRPr baseline="0">
                <a:solidFill>
                  <a:schemeClr val="tx1"/>
                </a:solidFill>
              </a:defRPr>
            </a:lvl1pPr>
          </a:lstStyle>
          <a:p>
            <a:r>
              <a:rPr lang="en-US"/>
              <a:t>Click on the icon below to insert a screenshot</a:t>
            </a:r>
            <a:endParaRPr lang="en-US" dirty="0"/>
          </a:p>
        </p:txBody>
      </p:sp>
      <p:pic>
        <p:nvPicPr>
          <p:cNvPr id="10" name="Picture 9"/>
          <p:cNvPicPr>
            <a:picLocks/>
          </p:cNvPicPr>
          <p:nvPr/>
        </p:nvPicPr>
        <p:blipFill>
          <a:blip r:embed="rId3"/>
          <a:stretch>
            <a:fillRect/>
          </a:stretch>
        </p:blipFill>
        <p:spPr>
          <a:xfrm>
            <a:off x="9746234" y="6365174"/>
            <a:ext cx="2139696" cy="301752"/>
          </a:xfrm>
          <a:prstGeom prst="rect">
            <a:avLst/>
          </a:prstGeom>
        </p:spPr>
      </p:pic>
      <p:sp>
        <p:nvSpPr>
          <p:cNvPr id="11"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2"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9" name="TextBox 8"/>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creenshot and Title">
    <p:spTree>
      <p:nvGrpSpPr>
        <p:cNvPr id="1" name=""/>
        <p:cNvGrpSpPr/>
        <p:nvPr/>
      </p:nvGrpSpPr>
      <p:grpSpPr>
        <a:xfrm>
          <a:off x="0" y="0"/>
          <a:ext cx="0" cy="0"/>
          <a:chOff x="0" y="0"/>
          <a:chExt cx="0" cy="0"/>
        </a:xfrm>
      </p:grpSpPr>
      <p:sp>
        <p:nvSpPr>
          <p:cNvPr id="5" name="Rectangle 4"/>
          <p:cNvSpPr/>
          <p:nvPr/>
        </p:nvSpPr>
        <p:spPr bwMode="ltGray">
          <a:xfrm>
            <a:off x="4088130" y="-4"/>
            <a:ext cx="8096250" cy="6858003"/>
          </a:xfrm>
          <a:prstGeom prst="rect">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solidFill>
                <a:schemeClr val="bg1"/>
              </a:solidFill>
            </a:endParaRPr>
          </a:p>
        </p:txBody>
      </p:sp>
      <p:sp>
        <p:nvSpPr>
          <p:cNvPr id="53" name="Subtitle 2"/>
          <p:cNvSpPr>
            <a:spLocks noGrp="1"/>
          </p:cNvSpPr>
          <p:nvPr>
            <p:ph type="subTitle" idx="1" hasCustomPrompt="1"/>
          </p:nvPr>
        </p:nvSpPr>
        <p:spPr>
          <a:xfrm>
            <a:off x="456515" y="3436796"/>
            <a:ext cx="3264586" cy="30206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pic>
        <p:nvPicPr>
          <p:cNvPr id="9" name="Picture 8"/>
          <p:cNvPicPr>
            <a:picLocks noChangeAspect="1"/>
          </p:cNvPicPr>
          <p:nvPr/>
        </p:nvPicPr>
        <p:blipFill>
          <a:blip r:embed="rId2"/>
          <a:stretch>
            <a:fillRect/>
          </a:stretch>
        </p:blipFill>
        <p:spPr>
          <a:xfrm>
            <a:off x="9745665" y="6368577"/>
            <a:ext cx="2140265" cy="297553"/>
          </a:xfrm>
          <a:prstGeom prst="rect">
            <a:avLst/>
          </a:prstGeom>
        </p:spPr>
      </p:pic>
      <p:pic>
        <p:nvPicPr>
          <p:cNvPr id="6" name="Picture 5"/>
          <p:cNvPicPr>
            <a:picLocks noChangeAspect="1"/>
          </p:cNvPicPr>
          <p:nvPr/>
        </p:nvPicPr>
        <p:blipFill>
          <a:blip r:embed="rId3"/>
          <a:stretch>
            <a:fillRect/>
          </a:stretch>
        </p:blipFill>
        <p:spPr>
          <a:xfrm>
            <a:off x="0" y="5577946"/>
            <a:ext cx="4083982" cy="1280054"/>
          </a:xfrm>
          <a:prstGeom prst="rect">
            <a:avLst/>
          </a:prstGeom>
        </p:spPr>
      </p:pic>
      <p:sp>
        <p:nvSpPr>
          <p:cNvPr id="57" name="Picture Placeholder 56"/>
          <p:cNvSpPr>
            <a:spLocks noGrp="1"/>
          </p:cNvSpPr>
          <p:nvPr>
            <p:ph type="pic" sz="quarter" idx="11" hasCustomPrompt="1"/>
          </p:nvPr>
        </p:nvSpPr>
        <p:spPr>
          <a:xfrm>
            <a:off x="4274417" y="304801"/>
            <a:ext cx="7917579" cy="5759115"/>
          </a:xfrm>
          <a:noFill/>
        </p:spPr>
        <p:txBody>
          <a:bodyPr/>
          <a:lstStyle>
            <a:lvl1pPr>
              <a:defRPr baseline="0">
                <a:solidFill>
                  <a:schemeClr val="tx1"/>
                </a:solidFill>
              </a:defRPr>
            </a:lvl1pPr>
          </a:lstStyle>
          <a:p>
            <a:r>
              <a:rPr lang="en-US"/>
              <a:t>Click on the icon below to insert a screenshot</a:t>
            </a:r>
            <a:endParaRPr lang="en-US" dirty="0"/>
          </a:p>
        </p:txBody>
      </p:sp>
      <p:sp>
        <p:nvSpPr>
          <p:cNvPr id="10" name="Title 1"/>
          <p:cNvSpPr>
            <a:spLocks noGrp="1"/>
          </p:cNvSpPr>
          <p:nvPr>
            <p:ph type="title" hasCustomPrompt="1"/>
          </p:nvPr>
        </p:nvSpPr>
        <p:spPr>
          <a:xfrm>
            <a:off x="456515" y="694481"/>
            <a:ext cx="3264586" cy="2647249"/>
          </a:xfrm>
        </p:spPr>
        <p:txBody>
          <a:bodyPr anchor="b"/>
          <a:lstStyle>
            <a:lvl1pPr>
              <a:defRPr/>
            </a:lvl1pPr>
          </a:lstStyle>
          <a:p>
            <a:r>
              <a:rPr lang="en-US"/>
              <a:t>Subject: </a:t>
            </a:r>
            <a:br>
              <a:rPr lang="en-US"/>
            </a:br>
            <a:r>
              <a:rPr lang="en-US"/>
              <a:t>Slide Title</a:t>
            </a:r>
            <a:endParaRPr lang="en-US" dirty="0"/>
          </a:p>
        </p:txBody>
      </p:sp>
      <p:sp>
        <p:nvSpPr>
          <p:cNvPr id="8" name="TextBox 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creenshot and Title - Dark">
    <p:bg>
      <p:bgRef idx="1001">
        <a:schemeClr val="bg2"/>
      </p:bgRef>
    </p:bg>
    <p:spTree>
      <p:nvGrpSpPr>
        <p:cNvPr id="1" name=""/>
        <p:cNvGrpSpPr/>
        <p:nvPr/>
      </p:nvGrpSpPr>
      <p:grpSpPr>
        <a:xfrm>
          <a:off x="0" y="0"/>
          <a:ext cx="0" cy="0"/>
          <a:chOff x="0" y="0"/>
          <a:chExt cx="0" cy="0"/>
        </a:xfrm>
      </p:grpSpPr>
      <p:sp>
        <p:nvSpPr>
          <p:cNvPr id="53" name="Subtitle 2"/>
          <p:cNvSpPr>
            <a:spLocks noGrp="1"/>
          </p:cNvSpPr>
          <p:nvPr>
            <p:ph type="subTitle" idx="1" hasCustomPrompt="1"/>
          </p:nvPr>
        </p:nvSpPr>
        <p:spPr>
          <a:xfrm>
            <a:off x="456515" y="3436796"/>
            <a:ext cx="3264586"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sp>
        <p:nvSpPr>
          <p:cNvPr id="9" name="Rectangle 8"/>
          <p:cNvSpPr/>
          <p:nvPr/>
        </p:nvSpPr>
        <p:spPr bwMode="ltGray">
          <a:xfrm>
            <a:off x="4088130" y="-4"/>
            <a:ext cx="8096250" cy="6858003"/>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solidFill>
                <a:schemeClr val="bg1"/>
              </a:solidFill>
            </a:endParaRPr>
          </a:p>
        </p:txBody>
      </p:sp>
      <p:pic>
        <p:nvPicPr>
          <p:cNvPr id="10" name="Picture 9"/>
          <p:cNvPicPr>
            <a:picLocks/>
          </p:cNvPicPr>
          <p:nvPr/>
        </p:nvPicPr>
        <p:blipFill>
          <a:blip r:embed="rId2"/>
          <a:stretch>
            <a:fillRect/>
          </a:stretch>
        </p:blipFill>
        <p:spPr>
          <a:xfrm>
            <a:off x="9746234" y="6365174"/>
            <a:ext cx="2139696" cy="301752"/>
          </a:xfrm>
          <a:prstGeom prst="rect">
            <a:avLst/>
          </a:prstGeom>
        </p:spPr>
      </p:pic>
      <p:pic>
        <p:nvPicPr>
          <p:cNvPr id="5" name="Picture 4"/>
          <p:cNvPicPr>
            <a:picLocks noChangeAspect="1"/>
          </p:cNvPicPr>
          <p:nvPr/>
        </p:nvPicPr>
        <p:blipFill>
          <a:blip r:embed="rId3"/>
          <a:stretch>
            <a:fillRect/>
          </a:stretch>
        </p:blipFill>
        <p:spPr>
          <a:xfrm>
            <a:off x="0" y="5577946"/>
            <a:ext cx="4083982" cy="1280054"/>
          </a:xfrm>
          <a:prstGeom prst="rect">
            <a:avLst/>
          </a:prstGeom>
        </p:spPr>
      </p:pic>
      <p:sp>
        <p:nvSpPr>
          <p:cNvPr id="11" name="Picture Placeholder 56"/>
          <p:cNvSpPr>
            <a:spLocks noGrp="1"/>
          </p:cNvSpPr>
          <p:nvPr>
            <p:ph type="pic" sz="quarter" idx="11" hasCustomPrompt="1"/>
          </p:nvPr>
        </p:nvSpPr>
        <p:spPr>
          <a:xfrm>
            <a:off x="4274417" y="304801"/>
            <a:ext cx="7917579" cy="5759115"/>
          </a:xfrm>
          <a:noFill/>
        </p:spPr>
        <p:txBody>
          <a:bodyPr/>
          <a:lstStyle>
            <a:lvl1pPr>
              <a:defRPr baseline="0">
                <a:solidFill>
                  <a:schemeClr val="tx1"/>
                </a:solidFill>
              </a:defRPr>
            </a:lvl1pPr>
          </a:lstStyle>
          <a:p>
            <a:r>
              <a:rPr lang="en-US"/>
              <a:t>Click on the icon below to insert a screenshot</a:t>
            </a:r>
            <a:endParaRPr lang="en-US" dirty="0"/>
          </a:p>
        </p:txBody>
      </p:sp>
      <p:sp>
        <p:nvSpPr>
          <p:cNvPr id="12" name="Title 1"/>
          <p:cNvSpPr>
            <a:spLocks noGrp="1"/>
          </p:cNvSpPr>
          <p:nvPr>
            <p:ph type="title" hasCustomPrompt="1"/>
          </p:nvPr>
        </p:nvSpPr>
        <p:spPr>
          <a:xfrm>
            <a:off x="456515" y="694481"/>
            <a:ext cx="3264586" cy="2647249"/>
          </a:xfrm>
        </p:spPr>
        <p:txBody>
          <a:bodyPr anchor="b"/>
          <a:lstStyle>
            <a:lvl1pPr>
              <a:defRPr/>
            </a:lvl1pPr>
          </a:lstStyle>
          <a:p>
            <a:r>
              <a:rPr lang="en-US"/>
              <a:t>Subject: </a:t>
            </a:r>
            <a:br>
              <a:rPr lang="en-US"/>
            </a:br>
            <a:r>
              <a:rPr lang="en-US"/>
              <a:t>Slide Title</a:t>
            </a:r>
            <a:endParaRPr lang="en-US" dirty="0"/>
          </a:p>
        </p:txBody>
      </p:sp>
      <p:sp>
        <p:nvSpPr>
          <p:cNvPr id="8" name="TextBox 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tat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5613"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0" name="Text Placeholder 58"/>
          <p:cNvSpPr>
            <a:spLocks noGrp="1"/>
          </p:cNvSpPr>
          <p:nvPr>
            <p:ph type="body" sz="quarter" idx="13" hasCustomPrompt="1"/>
          </p:nvPr>
        </p:nvSpPr>
        <p:spPr>
          <a:xfrm>
            <a:off x="2798254"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1" name="Text Placeholder 58"/>
          <p:cNvSpPr>
            <a:spLocks noGrp="1"/>
          </p:cNvSpPr>
          <p:nvPr>
            <p:ph type="body" sz="quarter" idx="14" hasCustomPrompt="1"/>
          </p:nvPr>
        </p:nvSpPr>
        <p:spPr>
          <a:xfrm>
            <a:off x="5140894"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2" name="Text Placeholder 58"/>
          <p:cNvSpPr>
            <a:spLocks noGrp="1"/>
          </p:cNvSpPr>
          <p:nvPr>
            <p:ph type="body" sz="quarter" idx="15" hasCustomPrompt="1"/>
          </p:nvPr>
        </p:nvSpPr>
        <p:spPr>
          <a:xfrm>
            <a:off x="7483535"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3" name="Text Placeholder 58"/>
          <p:cNvSpPr>
            <a:spLocks noGrp="1"/>
          </p:cNvSpPr>
          <p:nvPr>
            <p:ph type="body" sz="quarter" idx="16" hasCustomPrompt="1"/>
          </p:nvPr>
        </p:nvSpPr>
        <p:spPr>
          <a:xfrm>
            <a:off x="9826175"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5" name="Text Placeholder 64"/>
          <p:cNvSpPr>
            <a:spLocks noGrp="1" noChangeAspect="1"/>
          </p:cNvSpPr>
          <p:nvPr>
            <p:ph type="body" sz="quarter" idx="17" hasCustomPrompt="1"/>
          </p:nvPr>
        </p:nvSpPr>
        <p:spPr>
          <a:xfrm>
            <a:off x="456063"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dirty="0"/>
              <a:t>##</a:t>
            </a:r>
          </a:p>
        </p:txBody>
      </p:sp>
      <p:sp>
        <p:nvSpPr>
          <p:cNvPr id="66" name="Text Placeholder 64"/>
          <p:cNvSpPr>
            <a:spLocks noGrp="1" noChangeAspect="1"/>
          </p:cNvSpPr>
          <p:nvPr>
            <p:ph type="body" sz="quarter" idx="18" hasCustomPrompt="1"/>
          </p:nvPr>
        </p:nvSpPr>
        <p:spPr>
          <a:xfrm>
            <a:off x="2798591" y="1874679"/>
            <a:ext cx="1909762" cy="1906739"/>
          </a:xfrm>
          <a:prstGeom prst="ellipse">
            <a:avLst/>
          </a:prstGeom>
          <a:solidFill>
            <a:schemeClr val="accent1"/>
          </a:solidFill>
          <a:ln>
            <a:noFill/>
          </a:ln>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dirty="0"/>
              <a:t>##</a:t>
            </a:r>
          </a:p>
        </p:txBody>
      </p:sp>
      <p:sp>
        <p:nvSpPr>
          <p:cNvPr id="67" name="Text Placeholder 64"/>
          <p:cNvSpPr>
            <a:spLocks noGrp="1" noChangeAspect="1"/>
          </p:cNvSpPr>
          <p:nvPr>
            <p:ph type="body" sz="quarter" idx="19" hasCustomPrompt="1"/>
          </p:nvPr>
        </p:nvSpPr>
        <p:spPr>
          <a:xfrm>
            <a:off x="5141119"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68" name="Text Placeholder 64"/>
          <p:cNvSpPr>
            <a:spLocks noGrp="1" noChangeAspect="1"/>
          </p:cNvSpPr>
          <p:nvPr>
            <p:ph type="body" sz="quarter" idx="20" hasCustomPrompt="1"/>
          </p:nvPr>
        </p:nvSpPr>
        <p:spPr>
          <a:xfrm>
            <a:off x="7483647"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69" name="Text Placeholder 64"/>
          <p:cNvSpPr>
            <a:spLocks noGrp="1" noChangeAspect="1"/>
          </p:cNvSpPr>
          <p:nvPr>
            <p:ph type="body" sz="quarter" idx="21" hasCustomPrompt="1"/>
          </p:nvPr>
        </p:nvSpPr>
        <p:spPr>
          <a:xfrm>
            <a:off x="9826175"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15"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6" name="Subtitle 2"/>
          <p:cNvSpPr>
            <a:spLocks noGrp="1"/>
          </p:cNvSpPr>
          <p:nvPr>
            <p:ph type="subTitle" idx="22"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at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5613" y="3913372"/>
            <a:ext cx="1909762" cy="1770580"/>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0" name="Text Placeholder 58"/>
          <p:cNvSpPr>
            <a:spLocks noGrp="1"/>
          </p:cNvSpPr>
          <p:nvPr>
            <p:ph type="body" sz="quarter" idx="13" hasCustomPrompt="1"/>
          </p:nvPr>
        </p:nvSpPr>
        <p:spPr>
          <a:xfrm>
            <a:off x="2798254" y="3913372"/>
            <a:ext cx="1909762" cy="1770580"/>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1" name="Text Placeholder 58"/>
          <p:cNvSpPr>
            <a:spLocks noGrp="1"/>
          </p:cNvSpPr>
          <p:nvPr>
            <p:ph type="body" sz="quarter" idx="14" hasCustomPrompt="1"/>
          </p:nvPr>
        </p:nvSpPr>
        <p:spPr>
          <a:xfrm>
            <a:off x="5140894" y="3913372"/>
            <a:ext cx="1909762" cy="1770580"/>
          </a:xfrm>
        </p:spPr>
        <p:txBody>
          <a:bodyPr/>
          <a:lstStyle>
            <a:lvl1pPr marL="0" indent="1588" algn="ctr">
              <a:buFont typeface="Arial" panose="020B0604020202020204" pitchFamily="34" charset="0"/>
              <a:buChar char="​"/>
              <a:defRPr/>
            </a:lvl1pPr>
            <a:lvl2pPr marL="231775" indent="-231775">
              <a:defRPr/>
            </a:lvl2pPr>
            <a:lvl3pPr marL="233363" indent="0">
              <a:buNone/>
              <a:defRPr/>
            </a:lvl3pPr>
            <a:lvl4pPr marL="739775" indent="-230188">
              <a:defRPr/>
            </a:lvl4pPr>
          </a:lstStyle>
          <a:p>
            <a:pPr lvl="0"/>
            <a:r>
              <a:rPr lang="en-US" dirty="0"/>
              <a:t>Click to edit Master text styles</a:t>
            </a:r>
          </a:p>
          <a:p>
            <a:pPr lvl="1"/>
            <a:r>
              <a:rPr lang="en-US" dirty="0"/>
              <a:t>Second level</a:t>
            </a:r>
          </a:p>
        </p:txBody>
      </p:sp>
      <p:sp>
        <p:nvSpPr>
          <p:cNvPr id="62" name="Text Placeholder 58"/>
          <p:cNvSpPr>
            <a:spLocks noGrp="1"/>
          </p:cNvSpPr>
          <p:nvPr>
            <p:ph type="body" sz="quarter" idx="15" hasCustomPrompt="1"/>
          </p:nvPr>
        </p:nvSpPr>
        <p:spPr>
          <a:xfrm>
            <a:off x="7483535" y="3913372"/>
            <a:ext cx="1909762" cy="1770580"/>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3" name="Text Placeholder 58"/>
          <p:cNvSpPr>
            <a:spLocks noGrp="1"/>
          </p:cNvSpPr>
          <p:nvPr>
            <p:ph type="body" sz="quarter" idx="16" hasCustomPrompt="1"/>
          </p:nvPr>
        </p:nvSpPr>
        <p:spPr>
          <a:xfrm>
            <a:off x="9826175" y="3913372"/>
            <a:ext cx="1909762" cy="1770580"/>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pic>
        <p:nvPicPr>
          <p:cNvPr id="16" name="Picture 15"/>
          <p:cNvPicPr>
            <a:picLocks/>
          </p:cNvPicPr>
          <p:nvPr/>
        </p:nvPicPr>
        <p:blipFill>
          <a:blip r:embed="rId2"/>
          <a:stretch>
            <a:fillRect/>
          </a:stretch>
        </p:blipFill>
        <p:spPr>
          <a:xfrm>
            <a:off x="9746234" y="6365174"/>
            <a:ext cx="2139696" cy="301752"/>
          </a:xfrm>
          <a:prstGeom prst="rect">
            <a:avLst/>
          </a:prstGeom>
        </p:spPr>
      </p:pic>
      <p:sp>
        <p:nvSpPr>
          <p:cNvPr id="17"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8" name="Subtitle 2"/>
          <p:cNvSpPr>
            <a:spLocks noGrp="1"/>
          </p:cNvSpPr>
          <p:nvPr>
            <p:ph type="subTitle" idx="22"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23" name="Text Placeholder 64"/>
          <p:cNvSpPr>
            <a:spLocks noGrp="1" noChangeAspect="1"/>
          </p:cNvSpPr>
          <p:nvPr>
            <p:ph type="body" sz="quarter" idx="17" hasCustomPrompt="1"/>
          </p:nvPr>
        </p:nvSpPr>
        <p:spPr>
          <a:xfrm>
            <a:off x="456063"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dirty="0"/>
              <a:t>##</a:t>
            </a:r>
          </a:p>
        </p:txBody>
      </p:sp>
      <p:sp>
        <p:nvSpPr>
          <p:cNvPr id="24" name="Text Placeholder 64"/>
          <p:cNvSpPr>
            <a:spLocks noGrp="1" noChangeAspect="1"/>
          </p:cNvSpPr>
          <p:nvPr>
            <p:ph type="body" sz="quarter" idx="18" hasCustomPrompt="1"/>
          </p:nvPr>
        </p:nvSpPr>
        <p:spPr>
          <a:xfrm>
            <a:off x="2798591" y="1874679"/>
            <a:ext cx="1909762" cy="1906739"/>
          </a:xfrm>
          <a:prstGeom prst="ellipse">
            <a:avLst/>
          </a:prstGeom>
          <a:solidFill>
            <a:schemeClr val="accent1"/>
          </a:solidFill>
          <a:ln>
            <a:noFill/>
          </a:ln>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dirty="0"/>
              <a:t>##</a:t>
            </a:r>
          </a:p>
        </p:txBody>
      </p:sp>
      <p:sp>
        <p:nvSpPr>
          <p:cNvPr id="25" name="Text Placeholder 64"/>
          <p:cNvSpPr>
            <a:spLocks noGrp="1" noChangeAspect="1"/>
          </p:cNvSpPr>
          <p:nvPr>
            <p:ph type="body" sz="quarter" idx="19" hasCustomPrompt="1"/>
          </p:nvPr>
        </p:nvSpPr>
        <p:spPr>
          <a:xfrm>
            <a:off x="5141119"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26" name="Text Placeholder 64"/>
          <p:cNvSpPr>
            <a:spLocks noGrp="1" noChangeAspect="1"/>
          </p:cNvSpPr>
          <p:nvPr>
            <p:ph type="body" sz="quarter" idx="20" hasCustomPrompt="1"/>
          </p:nvPr>
        </p:nvSpPr>
        <p:spPr>
          <a:xfrm>
            <a:off x="7483647"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27" name="Text Placeholder 64"/>
          <p:cNvSpPr>
            <a:spLocks noGrp="1" noChangeAspect="1"/>
          </p:cNvSpPr>
          <p:nvPr>
            <p:ph type="body" sz="quarter" idx="21" hasCustomPrompt="1"/>
          </p:nvPr>
        </p:nvSpPr>
        <p:spPr>
          <a:xfrm>
            <a:off x="9826175"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2243" y="4104635"/>
            <a:ext cx="3644826"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4274418" y="4104635"/>
            <a:ext cx="3641005"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8092773" y="4104635"/>
            <a:ext cx="3637189"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2" name="Oval 1"/>
          <p:cNvSpPr/>
          <p:nvPr/>
        </p:nvSpPr>
        <p:spPr bwMode="gray">
          <a:xfrm>
            <a:off x="1261968" y="1858238"/>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1" name="Oval 70"/>
          <p:cNvSpPr/>
          <p:nvPr/>
        </p:nvSpPr>
        <p:spPr bwMode="gray">
          <a:xfrm>
            <a:off x="5051658" y="1858238"/>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2" name="Oval 71"/>
          <p:cNvSpPr/>
          <p:nvPr/>
        </p:nvSpPr>
        <p:spPr bwMode="gray">
          <a:xfrm>
            <a:off x="8899268" y="1858238"/>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1"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2" name="Subtitle 2"/>
          <p:cNvSpPr>
            <a:spLocks noGrp="1"/>
          </p:cNvSpPr>
          <p:nvPr>
            <p:ph type="subTitle" idx="15"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2243" y="4104635"/>
            <a:ext cx="3644826"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4274418" y="4104635"/>
            <a:ext cx="3641005"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8092773" y="4104635"/>
            <a:ext cx="3637189"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2" name="Oval 1"/>
          <p:cNvSpPr/>
          <p:nvPr/>
        </p:nvSpPr>
        <p:spPr bwMode="gray">
          <a:xfrm>
            <a:off x="1261968" y="1858238"/>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1" name="Oval 70"/>
          <p:cNvSpPr/>
          <p:nvPr/>
        </p:nvSpPr>
        <p:spPr bwMode="gray">
          <a:xfrm>
            <a:off x="5051658" y="1858238"/>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2" name="Oval 71"/>
          <p:cNvSpPr/>
          <p:nvPr/>
        </p:nvSpPr>
        <p:spPr bwMode="gray">
          <a:xfrm>
            <a:off x="8899268" y="1858238"/>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3"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4" name="Subtitle 2"/>
          <p:cNvSpPr>
            <a:spLocks noGrp="1"/>
          </p:cNvSpPr>
          <p:nvPr>
            <p:ph type="subTitle" idx="15"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pic>
        <p:nvPicPr>
          <p:cNvPr id="11" name="Picture 10"/>
          <p:cNvPicPr>
            <a:picLocks/>
          </p:cNvPicPr>
          <p:nvPr/>
        </p:nvPicPr>
        <p:blipFill>
          <a:blip r:embed="rId2"/>
          <a:stretch>
            <a:fillRect/>
          </a:stretch>
        </p:blipFill>
        <p:spPr>
          <a:xfrm>
            <a:off x="9746234" y="6365174"/>
            <a:ext cx="2139696" cy="301752"/>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2" name="Content Placeholder 21"/>
          <p:cNvSpPr>
            <a:spLocks noGrp="1"/>
          </p:cNvSpPr>
          <p:nvPr>
            <p:ph sz="quarter" idx="10"/>
          </p:nvPr>
        </p:nvSpPr>
        <p:spPr>
          <a:xfrm>
            <a:off x="456063" y="1280629"/>
            <a:ext cx="11279872" cy="4623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6" name="Subtitle 2"/>
          <p:cNvSpPr>
            <a:spLocks noGrp="1"/>
          </p:cNvSpPr>
          <p:nvPr>
            <p:ph type="subTitle" idx="12"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2243" y="4104633"/>
            <a:ext cx="2686416"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3316009" y="4104633"/>
            <a:ext cx="2690237"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6187414" y="4104633"/>
            <a:ext cx="2682599" cy="1567744"/>
          </a:xfrm>
        </p:spPr>
        <p:txBody>
          <a:bodyPr/>
          <a:lstStyle>
            <a:lvl1pPr marL="0" indent="1588" algn="ctr">
              <a:buFont typeface="Arial" panose="020B0604020202020204" pitchFamily="34" charset="0"/>
              <a:buChar char="​"/>
              <a:defRPr/>
            </a:lvl1pPr>
            <a:lvl2pPr marL="0" indent="0">
              <a:buNone/>
              <a:defRPr/>
            </a:lvl2pPr>
            <a:lvl3pPr marL="465138" indent="-231775">
              <a:defRPr/>
            </a:lvl3pPr>
            <a:lvl4pPr marL="739775" indent="-230188">
              <a:defRPr/>
            </a:lvl4pPr>
          </a:lstStyle>
          <a:p>
            <a:pPr lvl="0"/>
            <a:r>
              <a:rPr lang="en-US" dirty="0"/>
              <a:t>Click to edit Master text styles</a:t>
            </a:r>
          </a:p>
        </p:txBody>
      </p:sp>
      <p:sp>
        <p:nvSpPr>
          <p:cNvPr id="2" name="Oval 1"/>
          <p:cNvSpPr/>
          <p:nvPr/>
        </p:nvSpPr>
        <p:spPr bwMode="gray">
          <a:xfrm>
            <a:off x="780854" y="1870107"/>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1" name="Oval 70"/>
          <p:cNvSpPr/>
          <p:nvPr/>
        </p:nvSpPr>
        <p:spPr bwMode="gray">
          <a:xfrm>
            <a:off x="3646530" y="1870107"/>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63" name="Text Placeholder 58"/>
          <p:cNvSpPr>
            <a:spLocks noGrp="1"/>
          </p:cNvSpPr>
          <p:nvPr>
            <p:ph type="body" sz="quarter" idx="15" hasCustomPrompt="1"/>
          </p:nvPr>
        </p:nvSpPr>
        <p:spPr>
          <a:xfrm>
            <a:off x="9047362" y="4104633"/>
            <a:ext cx="2682599"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5" name="Oval 64"/>
          <p:cNvSpPr/>
          <p:nvPr/>
        </p:nvSpPr>
        <p:spPr bwMode="gray">
          <a:xfrm>
            <a:off x="6514116" y="1870107"/>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68" name="Oval 67"/>
          <p:cNvSpPr/>
          <p:nvPr/>
        </p:nvSpPr>
        <p:spPr bwMode="gray">
          <a:xfrm>
            <a:off x="9374064" y="1870107"/>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3"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4" name="Subtitle 2"/>
          <p:cNvSpPr>
            <a:spLocks noGrp="1"/>
          </p:cNvSpPr>
          <p:nvPr>
            <p:ph type="subTitle" idx="16"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2243" y="4104633"/>
            <a:ext cx="2686416"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3316009" y="4104633"/>
            <a:ext cx="2690237" cy="1567744"/>
          </a:xfrm>
        </p:spPr>
        <p:txBody>
          <a:bodyPr/>
          <a:lstStyle>
            <a:lvl1pPr marL="0" indent="1588" algn="ctr">
              <a:buFont typeface="Arial" panose="020B0604020202020204" pitchFamily="34" charset="0"/>
              <a:buChar char="​"/>
              <a:defRPr/>
            </a:lvl1pPr>
            <a:lvl2pPr marL="0" indent="0">
              <a:buNone/>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6187414" y="4104633"/>
            <a:ext cx="2682599"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2" name="Oval 1"/>
          <p:cNvSpPr/>
          <p:nvPr/>
        </p:nvSpPr>
        <p:spPr bwMode="gray">
          <a:xfrm>
            <a:off x="780854" y="1870107"/>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1" name="Oval 70"/>
          <p:cNvSpPr/>
          <p:nvPr/>
        </p:nvSpPr>
        <p:spPr bwMode="gray">
          <a:xfrm>
            <a:off x="3646530" y="1870107"/>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63" name="Text Placeholder 58"/>
          <p:cNvSpPr>
            <a:spLocks noGrp="1"/>
          </p:cNvSpPr>
          <p:nvPr>
            <p:ph type="body" sz="quarter" idx="15" hasCustomPrompt="1"/>
          </p:nvPr>
        </p:nvSpPr>
        <p:spPr>
          <a:xfrm>
            <a:off x="9047362" y="4104633"/>
            <a:ext cx="2682599" cy="1567744"/>
          </a:xfrm>
        </p:spPr>
        <p:txBody>
          <a:bodyPr/>
          <a:lstStyle>
            <a:lvl1pPr marL="0" indent="1588" algn="ctr">
              <a:buFont typeface="Arial" panose="020B0604020202020204" pitchFamily="34" charset="0"/>
              <a:buChar char="​"/>
              <a:defRPr/>
            </a:lvl1pPr>
            <a:lvl2pPr marL="0" indent="0">
              <a:buNone/>
              <a:defRPr/>
            </a:lvl2pPr>
            <a:lvl3pPr marL="465138" indent="-231775">
              <a:defRPr/>
            </a:lvl3pPr>
            <a:lvl4pPr marL="739775" indent="-230188">
              <a:defRPr/>
            </a:lvl4pPr>
          </a:lstStyle>
          <a:p>
            <a:pPr lvl="0"/>
            <a:r>
              <a:rPr lang="en-US" dirty="0"/>
              <a:t>Click to edit Master text styles</a:t>
            </a:r>
          </a:p>
        </p:txBody>
      </p:sp>
      <p:sp>
        <p:nvSpPr>
          <p:cNvPr id="65" name="Oval 64"/>
          <p:cNvSpPr/>
          <p:nvPr/>
        </p:nvSpPr>
        <p:spPr bwMode="gray">
          <a:xfrm>
            <a:off x="6514116" y="1870107"/>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68" name="Oval 67"/>
          <p:cNvSpPr/>
          <p:nvPr/>
        </p:nvSpPr>
        <p:spPr bwMode="gray">
          <a:xfrm>
            <a:off x="9374064" y="1870107"/>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pic>
        <p:nvPicPr>
          <p:cNvPr id="14" name="Picture 13"/>
          <p:cNvPicPr>
            <a:picLocks/>
          </p:cNvPicPr>
          <p:nvPr/>
        </p:nvPicPr>
        <p:blipFill>
          <a:blip r:embed="rId2"/>
          <a:stretch>
            <a:fillRect/>
          </a:stretch>
        </p:blipFill>
        <p:spPr>
          <a:xfrm>
            <a:off x="9746234" y="6365174"/>
            <a:ext cx="2139696" cy="301752"/>
          </a:xfrm>
          <a:prstGeom prst="rect">
            <a:avLst/>
          </a:prstGeom>
        </p:spPr>
      </p:pic>
      <p:sp>
        <p:nvSpPr>
          <p:cNvPr id="15"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6" name="Subtitle 2"/>
          <p:cNvSpPr>
            <a:spLocks noGrp="1"/>
          </p:cNvSpPr>
          <p:nvPr>
            <p:ph type="subTitle" idx="16" hasCustomPrompt="1"/>
          </p:nvPr>
        </p:nvSpPr>
        <p:spPr>
          <a:xfrm>
            <a:off x="456063" y="880004"/>
            <a:ext cx="11279873" cy="274600"/>
          </a:xfrm>
          <a:solidFill>
            <a:schemeClr val="bg1"/>
          </a:solidFill>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9965"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798254"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5141118"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2" name="Text Placeholder 58"/>
          <p:cNvSpPr>
            <a:spLocks noGrp="1"/>
          </p:cNvSpPr>
          <p:nvPr>
            <p:ph type="body" sz="quarter" idx="15" hasCustomPrompt="1"/>
          </p:nvPr>
        </p:nvSpPr>
        <p:spPr>
          <a:xfrm>
            <a:off x="7483535"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3" name="Text Placeholder 58"/>
          <p:cNvSpPr>
            <a:spLocks noGrp="1"/>
          </p:cNvSpPr>
          <p:nvPr>
            <p:ph type="body" sz="quarter" idx="16" hasCustomPrompt="1"/>
          </p:nvPr>
        </p:nvSpPr>
        <p:spPr>
          <a:xfrm>
            <a:off x="9834747"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72" name="Oval 71"/>
          <p:cNvSpPr/>
          <p:nvPr/>
        </p:nvSpPr>
        <p:spPr bwMode="gray">
          <a:xfrm>
            <a:off x="459966"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5" name="Oval 74"/>
          <p:cNvSpPr/>
          <p:nvPr/>
        </p:nvSpPr>
        <p:spPr bwMode="gray">
          <a:xfrm>
            <a:off x="2791668"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8" name="Oval 77"/>
          <p:cNvSpPr/>
          <p:nvPr/>
        </p:nvSpPr>
        <p:spPr bwMode="gray">
          <a:xfrm>
            <a:off x="5141119"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81" name="Oval 80"/>
          <p:cNvSpPr/>
          <p:nvPr/>
        </p:nvSpPr>
        <p:spPr bwMode="gray">
          <a:xfrm>
            <a:off x="7490569"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84" name="Oval 83"/>
          <p:cNvSpPr/>
          <p:nvPr/>
        </p:nvSpPr>
        <p:spPr bwMode="gray">
          <a:xfrm>
            <a:off x="9834748"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5"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6" name="Subtitle 2"/>
          <p:cNvSpPr>
            <a:spLocks noGrp="1"/>
          </p:cNvSpPr>
          <p:nvPr>
            <p:ph type="subTitle" idx="17"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9965"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798254" y="3886273"/>
            <a:ext cx="1909762" cy="1786104"/>
          </a:xfrm>
        </p:spPr>
        <p:txBody>
          <a:bodyPr/>
          <a:lstStyle>
            <a:lvl1pPr marL="0" indent="1588" algn="ctr">
              <a:buFont typeface="Arial" panose="020B0604020202020204" pitchFamily="34" charset="0"/>
              <a:buChar char="​"/>
              <a:defRPr/>
            </a:lvl1pPr>
            <a:lvl2pPr marL="0" indent="0">
              <a:buNone/>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5141118"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2" name="Text Placeholder 58"/>
          <p:cNvSpPr>
            <a:spLocks noGrp="1"/>
          </p:cNvSpPr>
          <p:nvPr>
            <p:ph type="body" sz="quarter" idx="15" hasCustomPrompt="1"/>
          </p:nvPr>
        </p:nvSpPr>
        <p:spPr>
          <a:xfrm>
            <a:off x="7483535"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3" name="Text Placeholder 58"/>
          <p:cNvSpPr>
            <a:spLocks noGrp="1"/>
          </p:cNvSpPr>
          <p:nvPr>
            <p:ph type="body" sz="quarter" idx="16" hasCustomPrompt="1"/>
          </p:nvPr>
        </p:nvSpPr>
        <p:spPr>
          <a:xfrm>
            <a:off x="9834747"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pic>
        <p:nvPicPr>
          <p:cNvPr id="16" name="Picture 15"/>
          <p:cNvPicPr>
            <a:picLocks/>
          </p:cNvPicPr>
          <p:nvPr/>
        </p:nvPicPr>
        <p:blipFill>
          <a:blip r:embed="rId2"/>
          <a:stretch>
            <a:fillRect/>
          </a:stretch>
        </p:blipFill>
        <p:spPr>
          <a:xfrm>
            <a:off x="9746234" y="6365174"/>
            <a:ext cx="2139696" cy="301752"/>
          </a:xfrm>
          <a:prstGeom prst="rect">
            <a:avLst/>
          </a:prstGeom>
        </p:spPr>
      </p:pic>
      <p:sp>
        <p:nvSpPr>
          <p:cNvPr id="17"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8" name="Subtitle 2"/>
          <p:cNvSpPr>
            <a:spLocks noGrp="1"/>
          </p:cNvSpPr>
          <p:nvPr>
            <p:ph type="subTitle" idx="17"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15" name="Oval 14"/>
          <p:cNvSpPr/>
          <p:nvPr/>
        </p:nvSpPr>
        <p:spPr bwMode="gray">
          <a:xfrm>
            <a:off x="459966"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9" name="Oval 18"/>
          <p:cNvSpPr/>
          <p:nvPr/>
        </p:nvSpPr>
        <p:spPr bwMode="gray">
          <a:xfrm>
            <a:off x="2791668"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20" name="Oval 19"/>
          <p:cNvSpPr/>
          <p:nvPr/>
        </p:nvSpPr>
        <p:spPr bwMode="gray">
          <a:xfrm>
            <a:off x="5141119"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21" name="Oval 20"/>
          <p:cNvSpPr/>
          <p:nvPr/>
        </p:nvSpPr>
        <p:spPr bwMode="gray">
          <a:xfrm>
            <a:off x="7490569"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22" name="Oval 21"/>
          <p:cNvSpPr/>
          <p:nvPr/>
        </p:nvSpPr>
        <p:spPr bwMode="gray">
          <a:xfrm>
            <a:off x="9834748"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Subtitle 2"/>
          <p:cNvSpPr>
            <a:spLocks noGrp="1"/>
          </p:cNvSpPr>
          <p:nvPr>
            <p:ph type="subTitle" idx="1" hasCustomPrompt="1"/>
          </p:nvPr>
        </p:nvSpPr>
        <p:spPr>
          <a:xfrm>
            <a:off x="1434895" y="4429937"/>
            <a:ext cx="9322209" cy="479814"/>
          </a:xfrm>
        </p:spPr>
        <p:txBody>
          <a:bodyPr tIns="0"/>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sp>
        <p:nvSpPr>
          <p:cNvPr id="51" name="Title 50"/>
          <p:cNvSpPr>
            <a:spLocks noGrp="1"/>
          </p:cNvSpPr>
          <p:nvPr>
            <p:ph type="title"/>
          </p:nvPr>
        </p:nvSpPr>
        <p:spPr>
          <a:xfrm>
            <a:off x="1434895" y="299207"/>
            <a:ext cx="9322210" cy="3368067"/>
          </a:xfrm>
        </p:spPr>
        <p:txBody>
          <a:bodyPr lIns="0" bIns="91440" anchor="b"/>
          <a:lstStyle>
            <a:lvl1pPr marL="228600" indent="-228600">
              <a:buClrTx/>
              <a:buSzPct val="120000"/>
              <a:buFont typeface="Arial" panose="020B0604020202020204" pitchFamily="34" charset="0"/>
              <a:buChar char="“"/>
              <a:defRPr sz="4800"/>
            </a:lvl1pPr>
          </a:lstStyle>
          <a:p>
            <a:r>
              <a:rPr lang="en-US"/>
              <a:t>Click to edit Master title style</a:t>
            </a:r>
            <a:endParaRPr lang="en-US" dirty="0"/>
          </a:p>
        </p:txBody>
      </p:sp>
      <p:cxnSp>
        <p:nvCxnSpPr>
          <p:cNvPr id="8" name="Straight Connector 7"/>
          <p:cNvCxnSpPr>
            <a:cxnSpLocks/>
          </p:cNvCxnSpPr>
          <p:nvPr/>
        </p:nvCxnSpPr>
        <p:spPr bwMode="gray">
          <a:xfrm>
            <a:off x="3893222" y="4068865"/>
            <a:ext cx="437684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p:cNvPicPr>
          <p:nvPr/>
        </p:nvPicPr>
        <p:blipFill>
          <a:blip r:embed="rId3"/>
          <a:stretch>
            <a:fillRect/>
          </a:stretch>
        </p:blipFill>
        <p:spPr>
          <a:xfrm>
            <a:off x="9746234" y="6365174"/>
            <a:ext cx="2139696" cy="301752"/>
          </a:xfrm>
          <a:prstGeom prst="rect">
            <a:avLst/>
          </a:prstGeom>
        </p:spPr>
      </p:pic>
      <p:sp>
        <p:nvSpPr>
          <p:cNvPr id="6" name="TextBox 5"/>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and Title">
    <p:bg bwMode="auto">
      <p:bgPr>
        <a:blipFill>
          <a:blip r:embed="rId2"/>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0" y="0"/>
            <a:ext cx="12192000" cy="187253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4" name="Title 3"/>
          <p:cNvSpPr>
            <a:spLocks noGrp="1"/>
          </p:cNvSpPr>
          <p:nvPr>
            <p:ph type="title"/>
          </p:nvPr>
        </p:nvSpPr>
        <p:spPr bwMode="gray"/>
        <p:txBody>
          <a:bodyPr anchor="b"/>
          <a:lstStyle/>
          <a:p>
            <a:r>
              <a:rPr lang="en-US"/>
              <a:t>Click to edit Master title style</a:t>
            </a:r>
            <a:endParaRPr lang="en-US" dirty="0"/>
          </a:p>
        </p:txBody>
      </p:sp>
      <p:sp>
        <p:nvSpPr>
          <p:cNvPr id="6" name="Subtitle 2"/>
          <p:cNvSpPr>
            <a:spLocks noGrp="1"/>
          </p:cNvSpPr>
          <p:nvPr>
            <p:ph type="subTitle" idx="12" hasCustomPrompt="1"/>
          </p:nvPr>
        </p:nvSpPr>
        <p:spPr bwMode="gray">
          <a:xfrm>
            <a:off x="456063" y="1305388"/>
            <a:ext cx="11279873"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pic>
        <p:nvPicPr>
          <p:cNvPr id="7" name="Picture 6"/>
          <p:cNvPicPr>
            <a:picLocks/>
          </p:cNvPicPr>
          <p:nvPr/>
        </p:nvPicPr>
        <p:blipFill>
          <a:blip r:embed="rId3"/>
          <a:stretch>
            <a:fillRect/>
          </a:stretch>
        </p:blipFill>
        <p:spPr>
          <a:xfrm>
            <a:off x="9746234" y="6365174"/>
            <a:ext cx="2139696" cy="301752"/>
          </a:xfrm>
          <a:prstGeom prst="rect">
            <a:avLst/>
          </a:prstGeom>
        </p:spPr>
      </p:pic>
      <p:sp>
        <p:nvSpPr>
          <p:cNvPr id="8" name="TextBox 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and Title in Circ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bwMode="gray">
          <a:xfrm>
            <a:off x="6418815" y="787227"/>
            <a:ext cx="5063925" cy="5063925"/>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4" name="Title 3"/>
          <p:cNvSpPr>
            <a:spLocks noGrp="1"/>
          </p:cNvSpPr>
          <p:nvPr>
            <p:ph type="title"/>
          </p:nvPr>
        </p:nvSpPr>
        <p:spPr bwMode="gray">
          <a:xfrm>
            <a:off x="6798377" y="2672904"/>
            <a:ext cx="4304801" cy="899929"/>
          </a:xfrm>
        </p:spPr>
        <p:txBody>
          <a:bodyPr/>
          <a:lstStyle/>
          <a:p>
            <a:r>
              <a:rPr lang="en-US"/>
              <a:t>Click to edit Master title style</a:t>
            </a:r>
            <a:endParaRPr lang="en-US" dirty="0"/>
          </a:p>
        </p:txBody>
      </p:sp>
      <p:sp>
        <p:nvSpPr>
          <p:cNvPr id="6" name="Subtitle 2"/>
          <p:cNvSpPr>
            <a:spLocks noGrp="1"/>
          </p:cNvSpPr>
          <p:nvPr>
            <p:ph type="subTitle" idx="12" hasCustomPrompt="1"/>
          </p:nvPr>
        </p:nvSpPr>
        <p:spPr bwMode="gray">
          <a:xfrm>
            <a:off x="6798377" y="3667899"/>
            <a:ext cx="4304800"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pic>
        <p:nvPicPr>
          <p:cNvPr id="7" name="Picture 6"/>
          <p:cNvPicPr>
            <a:picLocks/>
          </p:cNvPicPr>
          <p:nvPr/>
        </p:nvPicPr>
        <p:blipFill>
          <a:blip r:embed="rId3"/>
          <a:stretch>
            <a:fillRect/>
          </a:stretch>
        </p:blipFill>
        <p:spPr>
          <a:xfrm>
            <a:off x="9746234" y="6365174"/>
            <a:ext cx="2139696" cy="301752"/>
          </a:xfrm>
          <a:prstGeom prst="rect">
            <a:avLst/>
          </a:prstGeom>
        </p:spPr>
      </p:pic>
      <p:sp>
        <p:nvSpPr>
          <p:cNvPr id="8" name="TextBox 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Photo and Content">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6553200" y="0"/>
            <a:ext cx="56388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4" name="Title 3"/>
          <p:cNvSpPr>
            <a:spLocks noGrp="1"/>
          </p:cNvSpPr>
          <p:nvPr>
            <p:ph type="title"/>
          </p:nvPr>
        </p:nvSpPr>
        <p:spPr bwMode="gray">
          <a:xfrm>
            <a:off x="6960837" y="444863"/>
            <a:ext cx="4775100" cy="899929"/>
          </a:xfrm>
        </p:spPr>
        <p:txBody>
          <a:bodyPr/>
          <a:lstStyle/>
          <a:p>
            <a:r>
              <a:rPr lang="en-US"/>
              <a:t>Click to edit Master title style</a:t>
            </a:r>
            <a:endParaRPr lang="en-US" dirty="0"/>
          </a:p>
        </p:txBody>
      </p:sp>
      <p:sp>
        <p:nvSpPr>
          <p:cNvPr id="6" name="Subtitle 2"/>
          <p:cNvSpPr>
            <a:spLocks noGrp="1"/>
          </p:cNvSpPr>
          <p:nvPr>
            <p:ph type="subTitle" idx="12" hasCustomPrompt="1"/>
          </p:nvPr>
        </p:nvSpPr>
        <p:spPr bwMode="gray">
          <a:xfrm>
            <a:off x="6960837" y="1439858"/>
            <a:ext cx="4775099"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53" name="Content Placeholder 52"/>
          <p:cNvSpPr>
            <a:spLocks noGrp="1"/>
          </p:cNvSpPr>
          <p:nvPr>
            <p:ph sz="quarter" idx="13"/>
          </p:nvPr>
        </p:nvSpPr>
        <p:spPr bwMode="gray">
          <a:xfrm>
            <a:off x="6961188" y="2320925"/>
            <a:ext cx="4774749" cy="3816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p:cNvPicPr>
          <p:nvPr/>
        </p:nvPicPr>
        <p:blipFill>
          <a:blip r:embed="rId3"/>
          <a:stretch>
            <a:fillRect/>
          </a:stretch>
        </p:blipFill>
        <p:spPr>
          <a:xfrm>
            <a:off x="9746234" y="6365174"/>
            <a:ext cx="2139696" cy="301752"/>
          </a:xfrm>
          <a:prstGeom prst="rect">
            <a:avLst/>
          </a:prstGeom>
        </p:spPr>
      </p:pic>
      <p:sp>
        <p:nvSpPr>
          <p:cNvPr id="10" name="TextBox 9"/>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Photo and Title with Bullets">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0"/>
            <a:ext cx="12192000" cy="187253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4" name="Title 3"/>
          <p:cNvSpPr>
            <a:spLocks noGrp="1"/>
          </p:cNvSpPr>
          <p:nvPr>
            <p:ph type="title"/>
          </p:nvPr>
        </p:nvSpPr>
        <p:spPr bwMode="gray"/>
        <p:txBody>
          <a:bodyPr anchor="b"/>
          <a:lstStyle/>
          <a:p>
            <a:r>
              <a:rPr lang="en-US"/>
              <a:t>Click to edit Master title style</a:t>
            </a:r>
            <a:endParaRPr lang="en-US" dirty="0"/>
          </a:p>
        </p:txBody>
      </p:sp>
      <p:sp>
        <p:nvSpPr>
          <p:cNvPr id="6" name="Subtitle 2"/>
          <p:cNvSpPr>
            <a:spLocks noGrp="1"/>
          </p:cNvSpPr>
          <p:nvPr>
            <p:ph type="subTitle" idx="12" hasCustomPrompt="1"/>
          </p:nvPr>
        </p:nvSpPr>
        <p:spPr bwMode="gray">
          <a:xfrm>
            <a:off x="456063" y="1305388"/>
            <a:ext cx="11279873"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sp>
        <p:nvSpPr>
          <p:cNvPr id="7" name="Text Placeholder 6"/>
          <p:cNvSpPr>
            <a:spLocks noGrp="1"/>
          </p:cNvSpPr>
          <p:nvPr>
            <p:ph type="body" sz="quarter" idx="13"/>
          </p:nvPr>
        </p:nvSpPr>
        <p:spPr bwMode="gray">
          <a:xfrm>
            <a:off x="6183596" y="2085977"/>
            <a:ext cx="5552342" cy="671889"/>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1" name="Text Placeholder 6"/>
          <p:cNvSpPr>
            <a:spLocks noGrp="1"/>
          </p:cNvSpPr>
          <p:nvPr>
            <p:ph type="body" sz="quarter" idx="14"/>
          </p:nvPr>
        </p:nvSpPr>
        <p:spPr bwMode="gray">
          <a:xfrm>
            <a:off x="6183596" y="2991356"/>
            <a:ext cx="5552342" cy="671889"/>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2" name="Text Placeholder 6"/>
          <p:cNvSpPr>
            <a:spLocks noGrp="1"/>
          </p:cNvSpPr>
          <p:nvPr>
            <p:ph type="body" sz="quarter" idx="15"/>
          </p:nvPr>
        </p:nvSpPr>
        <p:spPr bwMode="gray">
          <a:xfrm>
            <a:off x="6183596" y="3887213"/>
            <a:ext cx="5552342" cy="671889"/>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3" name="Text Placeholder 6"/>
          <p:cNvSpPr>
            <a:spLocks noGrp="1"/>
          </p:cNvSpPr>
          <p:nvPr>
            <p:ph type="body" sz="quarter" idx="16"/>
          </p:nvPr>
        </p:nvSpPr>
        <p:spPr bwMode="gray">
          <a:xfrm>
            <a:off x="6183596" y="4786043"/>
            <a:ext cx="5552342" cy="671889"/>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pic>
        <p:nvPicPr>
          <p:cNvPr id="10" name="Picture 9"/>
          <p:cNvPicPr>
            <a:picLocks/>
          </p:cNvPicPr>
          <p:nvPr/>
        </p:nvPicPr>
        <p:blipFill>
          <a:blip r:embed="rId3"/>
          <a:stretch>
            <a:fillRect/>
          </a:stretch>
        </p:blipFill>
        <p:spPr>
          <a:xfrm>
            <a:off x="9746234" y="6365174"/>
            <a:ext cx="2139696" cy="301752"/>
          </a:xfrm>
          <a:prstGeom prst="rect">
            <a:avLst/>
          </a:prstGeom>
        </p:spPr>
      </p:pic>
      <p:sp>
        <p:nvSpPr>
          <p:cNvPr id="15" name="TextBox 14"/>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Background">
    <p:bg bwMode="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pic>
        <p:nvPicPr>
          <p:cNvPr id="5" name="Picture 4"/>
          <p:cNvPicPr>
            <a:picLocks/>
          </p:cNvPicPr>
          <p:nvPr/>
        </p:nvPicPr>
        <p:blipFill>
          <a:blip r:embed="rId3"/>
          <a:stretch>
            <a:fillRect/>
          </a:stretch>
        </p:blipFill>
        <p:spPr>
          <a:xfrm>
            <a:off x="9746234" y="6365174"/>
            <a:ext cx="2139696" cy="301752"/>
          </a:xfrm>
          <a:prstGeom prst="rect">
            <a:avLst/>
          </a:prstGeom>
        </p:spPr>
      </p:pic>
      <p:sp>
        <p:nvSpPr>
          <p:cNvPr id="4" name="TextBox 3"/>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Dark">
    <p:bg>
      <p:bgRef idx="1001">
        <a:schemeClr val="bg1"/>
      </p:bgRef>
    </p:bg>
    <p:spTree>
      <p:nvGrpSpPr>
        <p:cNvPr id="1" name=""/>
        <p:cNvGrpSpPr/>
        <p:nvPr/>
      </p:nvGrpSpPr>
      <p:grpSpPr>
        <a:xfrm>
          <a:off x="0" y="0"/>
          <a:ext cx="0" cy="0"/>
          <a:chOff x="0" y="0"/>
          <a:chExt cx="0" cy="0"/>
        </a:xfrm>
      </p:grpSpPr>
      <p:pic>
        <p:nvPicPr>
          <p:cNvPr id="11" name="Picture 10"/>
          <p:cNvPicPr>
            <a:picLocks/>
          </p:cNvPicPr>
          <p:nvPr/>
        </p:nvPicPr>
        <p:blipFill>
          <a:blip r:embed="rId2"/>
          <a:stretch>
            <a:fillRect/>
          </a:stretch>
        </p:blipFill>
        <p:spPr>
          <a:xfrm>
            <a:off x="9746234" y="6365174"/>
            <a:ext cx="2139696" cy="301752"/>
          </a:xfrm>
          <a:prstGeom prst="rect">
            <a:avLst/>
          </a:prstGeom>
        </p:spPr>
      </p:pic>
      <p:sp>
        <p:nvSpPr>
          <p:cNvPr id="18" name="Content Placeholder 21"/>
          <p:cNvSpPr>
            <a:spLocks noGrp="1"/>
          </p:cNvSpPr>
          <p:nvPr>
            <p:ph sz="quarter" idx="10"/>
          </p:nvPr>
        </p:nvSpPr>
        <p:spPr>
          <a:xfrm>
            <a:off x="456063" y="1379621"/>
            <a:ext cx="11279872" cy="4524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20" name="Subtitle 2"/>
          <p:cNvSpPr>
            <a:spLocks noGrp="1"/>
          </p:cNvSpPr>
          <p:nvPr>
            <p:ph type="subTitle" idx="12"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ustomer Slide – 2 Bullets">
    <p:bg>
      <p:bgPr>
        <a:solidFill>
          <a:schemeClr val="bg1"/>
        </a:solidFill>
        <a:effectLst/>
      </p:bgPr>
    </p:bg>
    <p:spTree>
      <p:nvGrpSpPr>
        <p:cNvPr id="1" name=""/>
        <p:cNvGrpSpPr/>
        <p:nvPr/>
      </p:nvGrpSpPr>
      <p:grpSpPr>
        <a:xfrm>
          <a:off x="0" y="0"/>
          <a:ext cx="0" cy="0"/>
          <a:chOff x="0" y="0"/>
          <a:chExt cx="0" cy="0"/>
        </a:xfrm>
      </p:grpSpPr>
      <p:pic>
        <p:nvPicPr>
          <p:cNvPr id="6" name="Picture 5"/>
          <p:cNvPicPr>
            <a:picLocks/>
          </p:cNvPicPr>
          <p:nvPr/>
        </p:nvPicPr>
        <p:blipFill rotWithShape="1">
          <a:blip r:embed="rId3"/>
          <a:srcRect r="70280"/>
          <a:stretch/>
        </p:blipFill>
        <p:spPr>
          <a:xfrm>
            <a:off x="0" y="0"/>
            <a:ext cx="3602736" cy="6857143"/>
          </a:xfrm>
          <a:prstGeom prst="rect">
            <a:avLst/>
          </a:prstGeom>
        </p:spPr>
      </p:pic>
      <p:sp>
        <p:nvSpPr>
          <p:cNvPr id="22" name="Content Placeholder 21"/>
          <p:cNvSpPr>
            <a:spLocks noGrp="1"/>
          </p:cNvSpPr>
          <p:nvPr>
            <p:ph sz="quarter" idx="10"/>
          </p:nvPr>
        </p:nvSpPr>
        <p:spPr>
          <a:xfrm>
            <a:off x="4097069" y="1874570"/>
            <a:ext cx="7638868" cy="4239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Oval 4"/>
          <p:cNvSpPr>
            <a:spLocks noChangeAspect="1"/>
          </p:cNvSpPr>
          <p:nvPr/>
        </p:nvSpPr>
        <p:spPr>
          <a:xfrm>
            <a:off x="750079" y="1202177"/>
            <a:ext cx="2103120" cy="210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nvGrpSpPr>
          <p:cNvPr id="13" name="Group 12" hidden="1"/>
          <p:cNvGrpSpPr/>
          <p:nvPr>
            <p:custDataLst>
              <p:tags r:id="rId1"/>
            </p:custDataLst>
          </p:nvPr>
        </p:nvGrpSpPr>
        <p:grpSpPr bwMode="blackGray">
          <a:xfrm>
            <a:off x="762" y="-432"/>
            <a:ext cx="12192008" cy="6858003"/>
            <a:chOff x="-7" y="0"/>
            <a:chExt cx="12192008" cy="6858003"/>
          </a:xfrm>
        </p:grpSpPr>
        <p:grpSp>
          <p:nvGrpSpPr>
            <p:cNvPr id="14" name="Group 13" hidden="1"/>
            <p:cNvGrpSpPr/>
            <p:nvPr/>
          </p:nvGrpSpPr>
          <p:grpSpPr bwMode="blackGray">
            <a:xfrm>
              <a:off x="-7" y="0"/>
              <a:ext cx="12192008" cy="6858003"/>
              <a:chOff x="-7" y="0"/>
              <a:chExt cx="12192008" cy="6858003"/>
            </a:xfrm>
            <a:solidFill>
              <a:srgbClr val="7030A0">
                <a:alpha val="10000"/>
              </a:srgbClr>
            </a:solidFill>
          </p:grpSpPr>
          <p:sp>
            <p:nvSpPr>
              <p:cNvPr id="58" name="Rectangle 57"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9" name="Rectangle 58"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0" name="Rectangle 59"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1" name="Rectangle 60"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2" name="Rectangle 61"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15" name="Group 14" hidden="1"/>
            <p:cNvGrpSpPr/>
            <p:nvPr/>
          </p:nvGrpSpPr>
          <p:grpSpPr bwMode="blackGray">
            <a:xfrm>
              <a:off x="456062" y="304801"/>
              <a:ext cx="11279875" cy="5599075"/>
              <a:chOff x="0" y="304801"/>
              <a:chExt cx="12192000" cy="5599075"/>
            </a:xfrm>
          </p:grpSpPr>
          <p:cxnSp>
            <p:nvCxnSpPr>
              <p:cNvPr id="32" name="Straight Connector 31"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hidden="1"/>
            <p:cNvGrpSpPr/>
            <p:nvPr/>
          </p:nvGrpSpPr>
          <p:grpSpPr bwMode="blackGray">
            <a:xfrm>
              <a:off x="456062" y="304801"/>
              <a:ext cx="11277720" cy="5599075"/>
              <a:chOff x="456062" y="304801"/>
              <a:chExt cx="11277720" cy="5817450"/>
            </a:xfrm>
          </p:grpSpPr>
          <p:sp>
            <p:nvSpPr>
              <p:cNvPr id="19" name="Rectangle 18"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0" name="Rectangle 19"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1" name="Rectangle 20"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3" name="Rectangle 2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4" name="Rectangle 2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5" name="Rectangle 2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6" name="Rectangle 2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7" name="Rectangle 2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8" name="Rectangle 2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9" name="Rectangle 2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30" name="Rectangle 2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31" name="Rectangle 30"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
        <p:nvSpPr>
          <p:cNvPr id="11" name="Text Placeholder 10"/>
          <p:cNvSpPr>
            <a:spLocks noGrp="1"/>
          </p:cNvSpPr>
          <p:nvPr>
            <p:ph type="body" sz="quarter" idx="14" hasCustomPrompt="1"/>
          </p:nvPr>
        </p:nvSpPr>
        <p:spPr bwMode="white">
          <a:xfrm>
            <a:off x="4097069" y="304369"/>
            <a:ext cx="7638868" cy="206846"/>
          </a:xfrm>
          <a:solidFill>
            <a:schemeClr val="bg1">
              <a:alpha val="15000"/>
            </a:schemeClr>
          </a:solidFill>
        </p:spPr>
        <p:txBody>
          <a:bodyPr tIns="0" rIns="0" bIns="0" anchor="ctr">
            <a:noAutofit/>
          </a:bodyPr>
          <a:lstStyle>
            <a:lvl1pPr marL="9525" indent="0" algn="ctr">
              <a:lnSpc>
                <a:spcPct val="100000"/>
              </a:lnSpc>
              <a:spcBef>
                <a:spcPts val="0"/>
              </a:spcBef>
              <a:spcAft>
                <a:spcPts val="300"/>
              </a:spcAft>
              <a:buFont typeface="Arial" panose="020B0604020202020204" pitchFamily="34" charset="0"/>
              <a:buChar char="​"/>
              <a:tabLst/>
              <a:defRPr sz="1600" b="1" cap="all" spc="50" baseline="0">
                <a:solidFill>
                  <a:schemeClr val="accent1"/>
                </a:solidFill>
              </a:defRPr>
            </a:lvl1pPr>
            <a:lvl2pPr marL="231775" indent="-3175">
              <a:spcBef>
                <a:spcPts val="0"/>
              </a:spcBef>
              <a:spcAft>
                <a:spcPts val="300"/>
              </a:spcAft>
              <a:buFont typeface="Arial" panose="020B0604020202020204" pitchFamily="34" charset="0"/>
              <a:buChar char="​"/>
              <a:defRPr sz="1400" b="1">
                <a:solidFill>
                  <a:schemeClr val="accent1"/>
                </a:solidFill>
              </a:defRPr>
            </a:lvl2pPr>
            <a:lvl3pPr marL="231775" indent="-3175">
              <a:spcBef>
                <a:spcPts val="0"/>
              </a:spcBef>
              <a:spcAft>
                <a:spcPts val="300"/>
              </a:spcAft>
              <a:buFont typeface="Arial" panose="020B0604020202020204" pitchFamily="34" charset="0"/>
              <a:buChar char="​"/>
              <a:defRPr sz="1200"/>
            </a:lvl3pPr>
            <a:lvl4pPr marL="230188" indent="-1588">
              <a:spcBef>
                <a:spcPts val="0"/>
              </a:spcBef>
              <a:spcAft>
                <a:spcPts val="300"/>
              </a:spcAft>
              <a:buFont typeface="Arial" panose="020B0604020202020204" pitchFamily="34" charset="0"/>
              <a:buChar char="​"/>
              <a:defRPr sz="1200"/>
            </a:lvl4pPr>
            <a:lvl5pPr marL="228600" indent="0">
              <a:spcBef>
                <a:spcPts val="0"/>
              </a:spcBef>
              <a:spcAft>
                <a:spcPts val="300"/>
              </a:spcAft>
              <a:defRPr sz="1200"/>
            </a:lvl5pPr>
          </a:lstStyle>
          <a:p>
            <a:pPr lvl="0"/>
            <a:r>
              <a:rPr lang="en-US" dirty="0"/>
              <a:t>INDUSTRY AND USE CASE HERE</a:t>
            </a:r>
          </a:p>
        </p:txBody>
      </p:sp>
      <p:sp>
        <p:nvSpPr>
          <p:cNvPr id="4" name="Title 3"/>
          <p:cNvSpPr>
            <a:spLocks noGrp="1"/>
          </p:cNvSpPr>
          <p:nvPr>
            <p:ph type="title"/>
          </p:nvPr>
        </p:nvSpPr>
        <p:spPr>
          <a:xfrm>
            <a:off x="4097069" y="752994"/>
            <a:ext cx="7638868" cy="668732"/>
          </a:xfrm>
        </p:spPr>
        <p:txBody>
          <a:bodyPr/>
          <a:lstStyle>
            <a:lvl1pPr>
              <a:defRPr/>
            </a:lvl1pPr>
          </a:lstStyle>
          <a:p>
            <a:r>
              <a:rPr lang="en-US"/>
              <a:t>Click to edit Master title style</a:t>
            </a:r>
            <a:endParaRPr lang="en-US" dirty="0"/>
          </a:p>
        </p:txBody>
      </p:sp>
      <p:cxnSp>
        <p:nvCxnSpPr>
          <p:cNvPr id="63" name="Straight Connector 62"/>
          <p:cNvCxnSpPr>
            <a:cxnSpLocks/>
          </p:cNvCxnSpPr>
          <p:nvPr/>
        </p:nvCxnSpPr>
        <p:spPr bwMode="gray">
          <a:xfrm>
            <a:off x="7544477" y="704601"/>
            <a:ext cx="744053"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p:cNvPicPr>
          <p:nvPr/>
        </p:nvPicPr>
        <p:blipFill>
          <a:blip r:embed="rId4"/>
          <a:stretch>
            <a:fillRect/>
          </a:stretch>
        </p:blipFill>
        <p:spPr>
          <a:xfrm>
            <a:off x="9746234" y="6365174"/>
            <a:ext cx="2139696" cy="301752"/>
          </a:xfrm>
          <a:prstGeom prst="rect">
            <a:avLst/>
          </a:prstGeom>
        </p:spPr>
      </p:pic>
      <p:sp>
        <p:nvSpPr>
          <p:cNvPr id="65" name="TextBox 64"/>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ustomer Slide – 2 Bullets &amp; Quote">
    <p:bg>
      <p:bgPr>
        <a:solidFill>
          <a:schemeClr val="bg1"/>
        </a:solidFill>
        <a:effectLst/>
      </p:bgPr>
    </p:bg>
    <p:spTree>
      <p:nvGrpSpPr>
        <p:cNvPr id="1" name=""/>
        <p:cNvGrpSpPr/>
        <p:nvPr/>
      </p:nvGrpSpPr>
      <p:grpSpPr>
        <a:xfrm>
          <a:off x="0" y="0"/>
          <a:ext cx="0" cy="0"/>
          <a:chOff x="0" y="0"/>
          <a:chExt cx="0" cy="0"/>
        </a:xfrm>
      </p:grpSpPr>
      <p:pic>
        <p:nvPicPr>
          <p:cNvPr id="67" name="Picture 66"/>
          <p:cNvPicPr>
            <a:picLocks/>
          </p:cNvPicPr>
          <p:nvPr/>
        </p:nvPicPr>
        <p:blipFill rotWithShape="1">
          <a:blip r:embed="rId3"/>
          <a:srcRect r="70280"/>
          <a:stretch/>
        </p:blipFill>
        <p:spPr>
          <a:xfrm>
            <a:off x="0" y="0"/>
            <a:ext cx="3602736" cy="6857143"/>
          </a:xfrm>
          <a:prstGeom prst="rect">
            <a:avLst/>
          </a:prstGeom>
        </p:spPr>
      </p:pic>
      <p:grpSp>
        <p:nvGrpSpPr>
          <p:cNvPr id="13" name="Group 12" hidden="1"/>
          <p:cNvGrpSpPr/>
          <p:nvPr>
            <p:custDataLst>
              <p:tags r:id="rId1"/>
            </p:custDataLst>
          </p:nvPr>
        </p:nvGrpSpPr>
        <p:grpSpPr bwMode="blackGray">
          <a:xfrm>
            <a:off x="762" y="-432"/>
            <a:ext cx="12192008" cy="6858003"/>
            <a:chOff x="-7" y="0"/>
            <a:chExt cx="12192008" cy="6858003"/>
          </a:xfrm>
        </p:grpSpPr>
        <p:grpSp>
          <p:nvGrpSpPr>
            <p:cNvPr id="14" name="Group 13" hidden="1"/>
            <p:cNvGrpSpPr/>
            <p:nvPr/>
          </p:nvGrpSpPr>
          <p:grpSpPr bwMode="blackGray">
            <a:xfrm>
              <a:off x="-7" y="0"/>
              <a:ext cx="12192008" cy="6858003"/>
              <a:chOff x="-7" y="0"/>
              <a:chExt cx="12192008" cy="6858003"/>
            </a:xfrm>
            <a:solidFill>
              <a:srgbClr val="7030A0">
                <a:alpha val="10000"/>
              </a:srgbClr>
            </a:solidFill>
          </p:grpSpPr>
          <p:sp>
            <p:nvSpPr>
              <p:cNvPr id="58" name="Rectangle 57"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9" name="Rectangle 58"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0" name="Rectangle 59"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1" name="Rectangle 60"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2" name="Rectangle 61"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15" name="Group 14" hidden="1"/>
            <p:cNvGrpSpPr/>
            <p:nvPr/>
          </p:nvGrpSpPr>
          <p:grpSpPr bwMode="blackGray">
            <a:xfrm>
              <a:off x="456062" y="304801"/>
              <a:ext cx="11279875" cy="5599075"/>
              <a:chOff x="0" y="304801"/>
              <a:chExt cx="12192000" cy="5599075"/>
            </a:xfrm>
          </p:grpSpPr>
          <p:cxnSp>
            <p:nvCxnSpPr>
              <p:cNvPr id="32" name="Straight Connector 31"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hidden="1"/>
            <p:cNvGrpSpPr/>
            <p:nvPr/>
          </p:nvGrpSpPr>
          <p:grpSpPr bwMode="blackGray">
            <a:xfrm>
              <a:off x="456062" y="304801"/>
              <a:ext cx="11277720" cy="5599075"/>
              <a:chOff x="456062" y="304801"/>
              <a:chExt cx="11277720" cy="5817450"/>
            </a:xfrm>
          </p:grpSpPr>
          <p:sp>
            <p:nvSpPr>
              <p:cNvPr id="18" name="Rectangle 17"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9" name="Rectangle 18"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1" name="Rectangle 20"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3" name="Rectangle 2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4" name="Rectangle 2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5" name="Rectangle 2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6" name="Rectangle 2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7" name="Rectangle 2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8" name="Rectangle 2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9" name="Rectangle 2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30" name="Rectangle 2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31" name="Rectangle 30"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
        <p:nvSpPr>
          <p:cNvPr id="22" name="Content Placeholder 21"/>
          <p:cNvSpPr>
            <a:spLocks noGrp="1"/>
          </p:cNvSpPr>
          <p:nvPr>
            <p:ph sz="quarter" idx="10"/>
          </p:nvPr>
        </p:nvSpPr>
        <p:spPr>
          <a:xfrm>
            <a:off x="4097069" y="3453146"/>
            <a:ext cx="7638868" cy="2660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4097069" y="752295"/>
            <a:ext cx="7638868" cy="669431"/>
          </a:xfrm>
        </p:spPr>
        <p:txBody>
          <a:bodyPr/>
          <a:lstStyle/>
          <a:p>
            <a:r>
              <a:rPr lang="en-US"/>
              <a:t>Click to edit Master title style</a:t>
            </a:r>
            <a:endParaRPr lang="en-US" dirty="0"/>
          </a:p>
        </p:txBody>
      </p:sp>
      <p:sp>
        <p:nvSpPr>
          <p:cNvPr id="9" name="Text Placeholder 8"/>
          <p:cNvSpPr>
            <a:spLocks noGrp="1"/>
          </p:cNvSpPr>
          <p:nvPr>
            <p:ph type="body" sz="quarter" idx="13" hasCustomPrompt="1"/>
          </p:nvPr>
        </p:nvSpPr>
        <p:spPr bwMode="invGray">
          <a:xfrm>
            <a:off x="4097337" y="1874189"/>
            <a:ext cx="7638600" cy="936860"/>
          </a:xfrm>
          <a:solidFill>
            <a:schemeClr val="tx1">
              <a:alpha val="15000"/>
            </a:schemeClr>
          </a:solidFill>
        </p:spPr>
        <p:txBody>
          <a:bodyPr wrap="square" lIns="91440" tIns="182880" rIns="91440" bIns="91440" anchor="t">
            <a:spAutoFit/>
          </a:bodyPr>
          <a:lstStyle>
            <a:lvl1pPr marL="177800" indent="-115888">
              <a:buClr>
                <a:schemeClr val="tx1"/>
              </a:buClr>
              <a:buSzPct val="100000"/>
              <a:buFont typeface="Arial" panose="020B0604020202020204" pitchFamily="34" charset="0"/>
              <a:buChar char="“"/>
              <a:defRPr/>
            </a:lvl1pPr>
            <a:lvl2pPr marL="406400" indent="-231775">
              <a:buClr>
                <a:schemeClr val="tx2"/>
              </a:buClr>
              <a:buFont typeface="Arial" panose="020B0604020202020204" pitchFamily="34" charset="0"/>
              <a:buChar char="–"/>
              <a:defRPr sz="1400" b="1" i="1"/>
            </a:lvl2pPr>
          </a:lstStyle>
          <a:p>
            <a:pPr lvl="0"/>
            <a:r>
              <a:rPr lang="en-US" dirty="0"/>
              <a:t>Insert quote here</a:t>
            </a:r>
          </a:p>
          <a:p>
            <a:pPr lvl="1"/>
            <a:r>
              <a:rPr lang="en-US" dirty="0"/>
              <a:t>Speaker</a:t>
            </a:r>
          </a:p>
        </p:txBody>
      </p:sp>
      <p:sp>
        <p:nvSpPr>
          <p:cNvPr id="70" name="Oval 69"/>
          <p:cNvSpPr>
            <a:spLocks noChangeAspect="1"/>
          </p:cNvSpPr>
          <p:nvPr/>
        </p:nvSpPr>
        <p:spPr>
          <a:xfrm>
            <a:off x="750079" y="1202177"/>
            <a:ext cx="2103120" cy="210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pic>
        <p:nvPicPr>
          <p:cNvPr id="63" name="Picture 62"/>
          <p:cNvPicPr>
            <a:picLocks/>
          </p:cNvPicPr>
          <p:nvPr/>
        </p:nvPicPr>
        <p:blipFill>
          <a:blip r:embed="rId4"/>
          <a:stretch>
            <a:fillRect/>
          </a:stretch>
        </p:blipFill>
        <p:spPr>
          <a:xfrm>
            <a:off x="9746234" y="6365174"/>
            <a:ext cx="2139696" cy="301752"/>
          </a:xfrm>
          <a:prstGeom prst="rect">
            <a:avLst/>
          </a:prstGeom>
        </p:spPr>
      </p:pic>
      <p:cxnSp>
        <p:nvCxnSpPr>
          <p:cNvPr id="66" name="Straight Connector 65"/>
          <p:cNvCxnSpPr>
            <a:cxnSpLocks/>
          </p:cNvCxnSpPr>
          <p:nvPr/>
        </p:nvCxnSpPr>
        <p:spPr bwMode="gray">
          <a:xfrm>
            <a:off x="7544477" y="704601"/>
            <a:ext cx="744053"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 Placeholder 10"/>
          <p:cNvSpPr>
            <a:spLocks noGrp="1"/>
          </p:cNvSpPr>
          <p:nvPr>
            <p:ph type="body" sz="quarter" idx="14" hasCustomPrompt="1"/>
          </p:nvPr>
        </p:nvSpPr>
        <p:spPr bwMode="white">
          <a:xfrm>
            <a:off x="4097069" y="304369"/>
            <a:ext cx="7638868" cy="206846"/>
          </a:xfrm>
          <a:solidFill>
            <a:schemeClr val="bg1">
              <a:alpha val="15000"/>
            </a:schemeClr>
          </a:solidFill>
        </p:spPr>
        <p:txBody>
          <a:bodyPr tIns="0" rIns="0" bIns="0" anchor="ctr">
            <a:noAutofit/>
          </a:bodyPr>
          <a:lstStyle>
            <a:lvl1pPr marL="9525" indent="0" algn="ctr">
              <a:lnSpc>
                <a:spcPct val="100000"/>
              </a:lnSpc>
              <a:spcBef>
                <a:spcPts val="0"/>
              </a:spcBef>
              <a:spcAft>
                <a:spcPts val="300"/>
              </a:spcAft>
              <a:buFont typeface="Arial" panose="020B0604020202020204" pitchFamily="34" charset="0"/>
              <a:buChar char="​"/>
              <a:tabLst/>
              <a:defRPr sz="1600" b="1" cap="all" spc="50" baseline="0">
                <a:solidFill>
                  <a:schemeClr val="accent1"/>
                </a:solidFill>
              </a:defRPr>
            </a:lvl1pPr>
            <a:lvl2pPr marL="231775" indent="-3175">
              <a:spcBef>
                <a:spcPts val="0"/>
              </a:spcBef>
              <a:spcAft>
                <a:spcPts val="300"/>
              </a:spcAft>
              <a:buFont typeface="Arial" panose="020B0604020202020204" pitchFamily="34" charset="0"/>
              <a:buChar char="​"/>
              <a:defRPr sz="1400" b="1">
                <a:solidFill>
                  <a:schemeClr val="accent1"/>
                </a:solidFill>
              </a:defRPr>
            </a:lvl2pPr>
            <a:lvl3pPr marL="231775" indent="-3175">
              <a:spcBef>
                <a:spcPts val="0"/>
              </a:spcBef>
              <a:spcAft>
                <a:spcPts val="300"/>
              </a:spcAft>
              <a:buFont typeface="Arial" panose="020B0604020202020204" pitchFamily="34" charset="0"/>
              <a:buChar char="​"/>
              <a:defRPr sz="1200"/>
            </a:lvl3pPr>
            <a:lvl4pPr marL="230188" indent="-1588">
              <a:spcBef>
                <a:spcPts val="0"/>
              </a:spcBef>
              <a:spcAft>
                <a:spcPts val="300"/>
              </a:spcAft>
              <a:buFont typeface="Arial" panose="020B0604020202020204" pitchFamily="34" charset="0"/>
              <a:buChar char="​"/>
              <a:defRPr sz="1200"/>
            </a:lvl4pPr>
            <a:lvl5pPr marL="228600" indent="0">
              <a:spcBef>
                <a:spcPts val="0"/>
              </a:spcBef>
              <a:spcAft>
                <a:spcPts val="300"/>
              </a:spcAft>
              <a:defRPr sz="1200"/>
            </a:lvl5pPr>
          </a:lstStyle>
          <a:p>
            <a:pPr lvl="0"/>
            <a:r>
              <a:rPr lang="en-US" dirty="0"/>
              <a:t>INDUSTRY AND USE CASE HERE</a:t>
            </a:r>
          </a:p>
        </p:txBody>
      </p:sp>
      <p:sp>
        <p:nvSpPr>
          <p:cNvPr id="68" name="TextBox 6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Mission Statement">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pic>
        <p:nvPicPr>
          <p:cNvPr id="4" name="Picture 3"/>
          <p:cNvPicPr>
            <a:picLocks/>
          </p:cNvPicPr>
          <p:nvPr/>
        </p:nvPicPr>
        <p:blipFill>
          <a:blip r:embed="rId3"/>
          <a:stretch>
            <a:fillRect/>
          </a:stretch>
        </p:blipFill>
        <p:spPr>
          <a:xfrm>
            <a:off x="9746234" y="6365174"/>
            <a:ext cx="2139696" cy="301752"/>
          </a:xfrm>
          <a:prstGeom prst="rect">
            <a:avLst/>
          </a:prstGeom>
        </p:spPr>
      </p:pic>
      <p:sp>
        <p:nvSpPr>
          <p:cNvPr id="7" name="TextBox 6"/>
          <p:cNvSpPr txBox="1"/>
          <p:nvPr/>
        </p:nvSpPr>
        <p:spPr>
          <a:xfrm>
            <a:off x="35681" y="6559204"/>
            <a:ext cx="6082731" cy="215444"/>
          </a:xfrm>
          <a:prstGeom prst="rect">
            <a:avLst/>
          </a:prstGeom>
          <a:noFill/>
        </p:spPr>
        <p:txBody>
          <a:bodyPr wrap="square" rtlCol="0">
            <a:spAutoFit/>
          </a:bodyPr>
          <a:lstStyle/>
          <a:p>
            <a:pPr algn="l"/>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Key Takeaways">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r="66689"/>
          <a:stretch/>
        </p:blipFill>
        <p:spPr>
          <a:xfrm>
            <a:off x="762" y="428"/>
            <a:ext cx="4060698" cy="6857143"/>
          </a:xfrm>
          <a:prstGeom prst="rect">
            <a:avLst/>
          </a:prstGeom>
        </p:spPr>
      </p:pic>
      <p:sp>
        <p:nvSpPr>
          <p:cNvPr id="22" name="Content Placeholder 21"/>
          <p:cNvSpPr>
            <a:spLocks noGrp="1"/>
          </p:cNvSpPr>
          <p:nvPr>
            <p:ph sz="quarter" idx="10"/>
          </p:nvPr>
        </p:nvSpPr>
        <p:spPr>
          <a:xfrm>
            <a:off x="4686300" y="310397"/>
            <a:ext cx="7049635" cy="5805909"/>
          </a:xfrm>
        </p:spPr>
        <p:txBody>
          <a:bodyPr anchor="ctr"/>
          <a:lstStyle>
            <a:lvl1pPr marL="465138" indent="-465138">
              <a:spcBef>
                <a:spcPts val="3000"/>
              </a:spcBef>
              <a:spcAft>
                <a:spcPts val="300"/>
              </a:spcAft>
              <a:buSzPct val="120000"/>
              <a:buFont typeface="+mj-lt"/>
              <a:buAutoNum type="arabicPeriod"/>
              <a:defRPr sz="2800"/>
            </a:lvl1pPr>
            <a:lvl2pPr marL="623888" indent="-231775">
              <a:defRPr sz="2400"/>
            </a:lvl2pPr>
            <a:lvl3pPr marL="855663" indent="-231775">
              <a:tabLst/>
              <a:defRPr/>
            </a:lvl3pPr>
            <a:lvl4pPr marL="1089025" indent="-2301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Subtitle 2"/>
          <p:cNvSpPr>
            <a:spLocks noGrp="1"/>
          </p:cNvSpPr>
          <p:nvPr>
            <p:ph type="subTitle" idx="1" hasCustomPrompt="1"/>
          </p:nvPr>
        </p:nvSpPr>
        <p:spPr bwMode="ltGray">
          <a:xfrm>
            <a:off x="456064" y="3186421"/>
            <a:ext cx="3214237"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sp>
        <p:nvSpPr>
          <p:cNvPr id="2" name="Title 1"/>
          <p:cNvSpPr>
            <a:spLocks noGrp="1"/>
          </p:cNvSpPr>
          <p:nvPr>
            <p:ph type="title" hasCustomPrompt="1"/>
          </p:nvPr>
        </p:nvSpPr>
        <p:spPr bwMode="ltGray">
          <a:xfrm>
            <a:off x="456063" y="578734"/>
            <a:ext cx="3214237" cy="2512622"/>
          </a:xfrm>
        </p:spPr>
        <p:txBody>
          <a:bodyPr anchor="b" anchorCtr="0"/>
          <a:lstStyle>
            <a:lvl1pPr>
              <a:defRPr>
                <a:solidFill>
                  <a:schemeClr val="bg1"/>
                </a:solidFill>
              </a:defRPr>
            </a:lvl1pPr>
          </a:lstStyle>
          <a:p>
            <a:r>
              <a:rPr lang="en-US" dirty="0"/>
              <a:t>Subject: </a:t>
            </a:r>
            <a:br>
              <a:rPr lang="en-US" dirty="0"/>
            </a:br>
            <a:r>
              <a:rPr lang="en-US" dirty="0"/>
              <a:t>Slide Title</a:t>
            </a:r>
          </a:p>
        </p:txBody>
      </p:sp>
      <p:pic>
        <p:nvPicPr>
          <p:cNvPr id="8" name="Picture 7"/>
          <p:cNvPicPr>
            <a:picLocks noChangeAspect="1"/>
          </p:cNvPicPr>
          <p:nvPr/>
        </p:nvPicPr>
        <p:blipFill>
          <a:blip r:embed="rId3"/>
          <a:stretch>
            <a:fillRect/>
          </a:stretch>
        </p:blipFill>
        <p:spPr>
          <a:xfrm>
            <a:off x="9745665" y="6368577"/>
            <a:ext cx="2140265" cy="297553"/>
          </a:xfrm>
          <a:prstGeom prst="rect">
            <a:avLst/>
          </a:prstGeom>
        </p:spPr>
      </p:pic>
      <p:sp>
        <p:nvSpPr>
          <p:cNvPr id="7" name="TextBox 6"/>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st Slid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4" y="283"/>
            <a:ext cx="12190992" cy="6857433"/>
          </a:xfrm>
          <a:prstGeom prst="rect">
            <a:avLst/>
          </a:prstGeom>
        </p:spPr>
      </p:pic>
      <p:sp>
        <p:nvSpPr>
          <p:cNvPr id="3" name="Title 2"/>
          <p:cNvSpPr>
            <a:spLocks noGrp="1"/>
          </p:cNvSpPr>
          <p:nvPr>
            <p:ph type="title" hasCustomPrompt="1"/>
          </p:nvPr>
        </p:nvSpPr>
        <p:spPr bwMode="ltGray">
          <a:xfrm>
            <a:off x="639744" y="2224810"/>
            <a:ext cx="5904883" cy="2408378"/>
          </a:xfrm>
        </p:spPr>
        <p:txBody>
          <a:bodyPr anchor="t"/>
          <a:lstStyle>
            <a:lvl1pPr algn="l">
              <a:defRPr sz="6000" b="0"/>
            </a:lvl1pPr>
          </a:lstStyle>
          <a:p>
            <a:r>
              <a:rPr lang="en-US" dirty="0"/>
              <a:t>Thank You</a:t>
            </a:r>
          </a:p>
        </p:txBody>
      </p:sp>
      <p:sp>
        <p:nvSpPr>
          <p:cNvPr id="4" name="TextBox 3"/>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Forward-Looking Statements">
    <p:spTree>
      <p:nvGrpSpPr>
        <p:cNvPr id="1" name=""/>
        <p:cNvGrpSpPr/>
        <p:nvPr/>
      </p:nvGrpSpPr>
      <p:grpSpPr>
        <a:xfrm>
          <a:off x="0" y="0"/>
          <a:ext cx="0" cy="0"/>
          <a:chOff x="0" y="0"/>
          <a:chExt cx="0" cy="0"/>
        </a:xfrm>
      </p:grpSpPr>
      <p:sp>
        <p:nvSpPr>
          <p:cNvPr id="2" name="TextBox 1"/>
          <p:cNvSpPr txBox="1"/>
          <p:nvPr/>
        </p:nvSpPr>
        <p:spPr>
          <a:xfrm>
            <a:off x="1238646" y="1231498"/>
            <a:ext cx="9843045" cy="4247958"/>
          </a:xfrm>
          <a:prstGeom prst="rect">
            <a:avLst/>
          </a:prstGeom>
          <a:noFill/>
        </p:spPr>
        <p:txBody>
          <a:bodyPr wrap="square" lIns="0" tIns="201168" rIns="0" bIns="0" rtlCol="0">
            <a:spAutoFit/>
          </a:bodyPr>
          <a:lstStyle/>
          <a:p>
            <a:pPr marL="0" marR="0" lvl="0" indent="0" algn="l" defTabSz="914400" rtl="0" eaLnBrk="1" fontAlgn="auto" latinLnBrk="0" hangingPunct="1">
              <a:lnSpc>
                <a:spcPct val="114000"/>
              </a:lnSpc>
              <a:spcBef>
                <a:spcPts val="0"/>
              </a:spcBef>
              <a:spcAft>
                <a:spcPts val="1200"/>
              </a:spcAft>
              <a:buClrTx/>
              <a:buSzTx/>
              <a:buFontTx/>
              <a:buNone/>
              <a:tabLst/>
              <a:defRPr/>
            </a:pPr>
            <a:r>
              <a:rPr lang="en-US" sz="1600" dirty="0"/>
              <a:t>During the course of this presentation, we may make forward-looking statements regarding future events or the expected performance of the company. We caution you that such statements reflect our current</a:t>
            </a:r>
            <a:r>
              <a:rPr lang="en-US" sz="1600" baseline="0" dirty="0"/>
              <a:t> e</a:t>
            </a:r>
            <a:r>
              <a:rPr lang="en-US" sz="1600" dirty="0"/>
              <a:t>xpectations and estimates based on factors currently known to us and that actual events or results could differ materially. For important factors that may cause actual results to differ from those contained in our forward-looking statements, please review our filings with the SEC.  </a:t>
            </a:r>
          </a:p>
          <a:p>
            <a:pPr marL="0" marR="0" lvl="0" indent="0" algn="l" defTabSz="914400" rtl="0" eaLnBrk="1" fontAlgn="auto" latinLnBrk="0" hangingPunct="1">
              <a:lnSpc>
                <a:spcPct val="114000"/>
              </a:lnSpc>
              <a:spcBef>
                <a:spcPts val="0"/>
              </a:spcBef>
              <a:spcAft>
                <a:spcPts val="1200"/>
              </a:spcAft>
              <a:buClrTx/>
              <a:buSzTx/>
              <a:buFontTx/>
              <a:buNone/>
              <a:tabLst/>
              <a:defRPr/>
            </a:pPr>
            <a:r>
              <a:rPr lang="en-US" sz="1600" dirty="0"/>
              <a:t>The forward-looking statements made in this presentation are being made as of the time and date of its live presentation. If reviewed after its live presentation, this presentation may not contain current or accurate information. We do not assume any obligation to update any forward-looking statements we may make. In addition, any information about our roadmap outlines our general product direction and is subject to change at any time without notice. It is for informational purposes only and shall not be incorporated into any contract or other commitment. Splunk undertakes no obligation either to develop the features or functionality described or to include any such feature or functionality in a future release.</a:t>
            </a:r>
          </a:p>
          <a:p>
            <a:pPr>
              <a:lnSpc>
                <a:spcPct val="114000"/>
              </a:lnSpc>
              <a:spcAft>
                <a:spcPts val="1200"/>
              </a:spcAft>
            </a:pPr>
            <a:r>
              <a:rPr lang="en-US" sz="1050" dirty="0"/>
              <a:t>Splunk, Splunk&gt;, Listen to Your Data, The Engine for Machine Data, Splunk Cloud, Splunk Light and SPL are trademarks and registered trademarks of Splunk Inc. in the United States and other countries. All other brand names, product names, or trademarks belong to their respective owners. © 2017 Splunk Inc. All rights reserved.</a:t>
            </a:r>
          </a:p>
        </p:txBody>
      </p:sp>
      <p:sp>
        <p:nvSpPr>
          <p:cNvPr id="11" name="Title 1"/>
          <p:cNvSpPr txBox="1">
            <a:spLocks/>
          </p:cNvSpPr>
          <p:nvPr/>
        </p:nvSpPr>
        <p:spPr>
          <a:xfrm>
            <a:off x="456063" y="310394"/>
            <a:ext cx="11279874" cy="443586"/>
          </a:xfrm>
          <a:prstGeom prst="rect">
            <a:avLst/>
          </a:prstGeom>
        </p:spPr>
        <p:txBody>
          <a:bodyPr vert="horz" lIns="0" tIns="82296" rIns="0" bIns="0" rtlCol="0" anchor="t" anchorCtr="0">
            <a:noAutofit/>
          </a:bodyPr>
          <a:lstStyle>
            <a:lvl1pPr algn="ctr" defTabSz="914400" rtl="0" eaLnBrk="1" latinLnBrk="0" hangingPunct="1">
              <a:lnSpc>
                <a:spcPct val="86000"/>
              </a:lnSpc>
              <a:spcBef>
                <a:spcPct val="0"/>
              </a:spcBef>
              <a:buNone/>
              <a:tabLst>
                <a:tab pos="3602038" algn="l"/>
              </a:tabLst>
              <a:defRPr sz="3600" b="1" kern="1200">
                <a:solidFill>
                  <a:schemeClr val="tx1"/>
                </a:solidFill>
                <a:latin typeface="+mj-lt"/>
                <a:ea typeface="+mj-ea"/>
                <a:cs typeface="+mj-cs"/>
              </a:defRPr>
            </a:lvl1pPr>
          </a:lstStyle>
          <a:p>
            <a:r>
              <a:rPr lang="en-US" dirty="0"/>
              <a:t>Forward-Looking Statements</a:t>
            </a:r>
          </a:p>
        </p:txBody>
      </p:sp>
      <p:sp>
        <p:nvSpPr>
          <p:cNvPr id="4" name="TextBox 3"/>
          <p:cNvSpPr txBox="1"/>
          <p:nvPr/>
        </p:nvSpPr>
        <p:spPr>
          <a:xfrm>
            <a:off x="1311517" y="-385813"/>
            <a:ext cx="9568966" cy="369332"/>
          </a:xfrm>
          <a:prstGeom prst="rect">
            <a:avLst/>
          </a:prstGeom>
          <a:noFill/>
        </p:spPr>
        <p:txBody>
          <a:bodyPr wrap="none" lIns="0" tIns="0" rIns="0" bIns="0" rtlCol="0">
            <a:spAutoFit/>
          </a:bodyPr>
          <a:lstStyle/>
          <a:p>
            <a:pPr algn="ctr"/>
            <a:r>
              <a:rPr lang="en-US" sz="2400" b="1" dirty="0">
                <a:solidFill>
                  <a:srgbClr val="C00000"/>
                </a:solidFill>
              </a:rPr>
              <a:t>THIS SLIDE IS REQUIRED FOR</a:t>
            </a:r>
            <a:r>
              <a:rPr lang="en-US" sz="2400" b="1" baseline="0" dirty="0">
                <a:solidFill>
                  <a:srgbClr val="C00000"/>
                </a:solidFill>
              </a:rPr>
              <a:t> ALL 3</a:t>
            </a:r>
            <a:r>
              <a:rPr lang="en-US" sz="2400" b="1" baseline="30000" dirty="0">
                <a:solidFill>
                  <a:srgbClr val="C00000"/>
                </a:solidFill>
              </a:rPr>
              <a:t>RD</a:t>
            </a:r>
            <a:r>
              <a:rPr lang="en-US" sz="2400" b="1" baseline="0" dirty="0">
                <a:solidFill>
                  <a:srgbClr val="C00000"/>
                </a:solidFill>
              </a:rPr>
              <a:t> PARTY PRESENTATIONS.</a:t>
            </a:r>
            <a:endParaRPr lang="en-US" sz="2400" b="1" dirty="0">
              <a:solidFill>
                <a:srgbClr val="C00000"/>
              </a:solidFill>
            </a:endParaRPr>
          </a:p>
        </p:txBody>
      </p:sp>
      <p:sp>
        <p:nvSpPr>
          <p:cNvPr id="3" name="TextBox 2"/>
          <p:cNvSpPr txBox="1"/>
          <p:nvPr/>
        </p:nvSpPr>
        <p:spPr>
          <a:xfrm>
            <a:off x="-1" y="7436222"/>
            <a:ext cx="5943602" cy="3600986"/>
          </a:xfrm>
          <a:prstGeom prst="rect">
            <a:avLst/>
          </a:prstGeom>
          <a:noFill/>
        </p:spPr>
        <p:txBody>
          <a:bodyPr wrap="square" lIns="0" tIns="0" rIns="0" bIns="0" rtlCol="0">
            <a:spAutoFit/>
          </a:bodyPr>
          <a:lstStyle/>
          <a:p>
            <a:r>
              <a:rPr lang="en-US" b="1" i="0" dirty="0">
                <a:effectLst/>
              </a:rPr>
              <a:t>Presentations to Third-Parties </a:t>
            </a:r>
            <a:r>
              <a:rPr lang="en-US" b="0" i="0" dirty="0">
                <a:effectLst/>
              </a:rPr>
              <a:t>(i.e., non-Splunkers)</a:t>
            </a:r>
            <a:endParaRPr lang="en-US" b="0" i="0" dirty="0"/>
          </a:p>
          <a:p>
            <a:pPr marL="285750" lvl="0" indent="-285750">
              <a:buFont typeface="Arial" charset="0"/>
              <a:buChar char="•"/>
            </a:pPr>
            <a:r>
              <a:rPr lang="en-US" b="0" i="0" dirty="0">
                <a:effectLst/>
              </a:rPr>
              <a:t>When presenting to third</a:t>
            </a:r>
            <a:r>
              <a:rPr lang="en-US" b="0" i="0" baseline="0" dirty="0">
                <a:effectLst/>
              </a:rPr>
              <a:t> parties, this </a:t>
            </a:r>
            <a:r>
              <a:rPr lang="en-US" b="0" i="0" dirty="0">
                <a:effectLst/>
              </a:rPr>
              <a:t>slide must</a:t>
            </a:r>
            <a:r>
              <a:rPr lang="en-US" b="0" i="0" baseline="0" dirty="0">
                <a:effectLst/>
              </a:rPr>
              <a:t> be included immediately after the title slide.</a:t>
            </a:r>
            <a:endParaRPr lang="en-US" sz="1800" b="0" i="0" kern="1200" dirty="0">
              <a:solidFill>
                <a:schemeClr val="tx1"/>
              </a:solidFill>
              <a:effectLst/>
              <a:latin typeface="+mn-lt"/>
              <a:ea typeface="+mn-ea"/>
              <a:cs typeface="+mn-cs"/>
            </a:endParaRPr>
          </a:p>
          <a:p>
            <a:pPr marL="285750" lvl="0" indent="-285750">
              <a:buFont typeface="Arial" charset="0"/>
              <a:buChar char="•"/>
            </a:pPr>
            <a:r>
              <a:rPr lang="en-US" sz="1800" b="0" i="0" kern="1200" dirty="0">
                <a:solidFill>
                  <a:schemeClr val="tx1"/>
                </a:solidFill>
                <a:effectLst/>
                <a:latin typeface="+mn-lt"/>
                <a:ea typeface="+mn-ea"/>
                <a:cs typeface="+mn-cs"/>
              </a:rPr>
              <a:t>O</a:t>
            </a:r>
            <a:r>
              <a:rPr lang="en-US" b="0" i="0" dirty="0">
                <a:effectLst/>
              </a:rPr>
              <a:t>nly share confidential information on a “need-to-know” basis and make sure the audience members are bound by non-disclosure or confidentiality agreements. </a:t>
            </a:r>
          </a:p>
          <a:p>
            <a:pPr marL="285750" lvl="0" indent="-285750">
              <a:buFont typeface="Arial" charset="0"/>
              <a:buChar char="•"/>
            </a:pPr>
            <a:r>
              <a:rPr lang="en-US" sz="1800" b="0" i="0" dirty="0">
                <a:effectLst/>
              </a:rPr>
              <a:t>Before disclosing any customer or other third party names, logos or use cases, confirm with Marketing that we have the right consents.</a:t>
            </a:r>
            <a:r>
              <a:rPr lang="en-US" b="0" i="0" dirty="0">
                <a:effectLst/>
              </a:rPr>
              <a:t> </a:t>
            </a:r>
          </a:p>
          <a:p>
            <a:pPr marL="285750" lvl="0" indent="-285750">
              <a:buFont typeface="Arial" charset="0"/>
              <a:buChar char="•"/>
            </a:pPr>
            <a:r>
              <a:rPr lang="en-US" sz="1800" b="0" i="0" dirty="0">
                <a:effectLst/>
              </a:rPr>
              <a:t>Don’t bash the competition. If making comparisons between Splunk and our competitors, stick to the facts.</a:t>
            </a:r>
            <a:r>
              <a:rPr lang="en-US" b="0" i="0" dirty="0">
                <a:effectLst/>
              </a:rPr>
              <a:t> </a:t>
            </a:r>
          </a:p>
          <a:p>
            <a:pPr marL="285750" lvl="0" indent="-285750">
              <a:buFont typeface="Arial" charset="0"/>
              <a:buChar char="•"/>
            </a:pPr>
            <a:r>
              <a:rPr lang="en-US" sz="1800" b="0" i="0" dirty="0">
                <a:effectLst/>
              </a:rPr>
              <a:t>Make sure all statements are not overstated and are supported by facts.</a:t>
            </a:r>
            <a:r>
              <a:rPr lang="en-US" b="0" i="0" dirty="0">
                <a:effectLst/>
              </a:rPr>
              <a:t> </a:t>
            </a:r>
          </a:p>
        </p:txBody>
      </p:sp>
      <p:sp>
        <p:nvSpPr>
          <p:cNvPr id="6" name="TextBox 5"/>
          <p:cNvSpPr txBox="1"/>
          <p:nvPr/>
        </p:nvSpPr>
        <p:spPr>
          <a:xfrm>
            <a:off x="6508376" y="7436222"/>
            <a:ext cx="5943602" cy="2492990"/>
          </a:xfrm>
          <a:prstGeom prst="rect">
            <a:avLst/>
          </a:prstGeom>
          <a:noFill/>
        </p:spPr>
        <p:txBody>
          <a:bodyPr wrap="square" lIns="0" tIns="0" rIns="0" bIns="0" rtlCol="0">
            <a:spAutoFit/>
          </a:bodyPr>
          <a:lstStyle/>
          <a:p>
            <a:pPr lvl="0"/>
            <a:r>
              <a:rPr lang="en-US" sz="1800" b="1" kern="1200" dirty="0">
                <a:solidFill>
                  <a:schemeClr val="tx1"/>
                </a:solidFill>
                <a:effectLst/>
                <a:latin typeface="+mn-lt"/>
                <a:ea typeface="+mn-ea"/>
                <a:cs typeface="+mn-cs"/>
              </a:rPr>
              <a:t>Confidential</a:t>
            </a:r>
            <a:r>
              <a:rPr lang="en-US" sz="1800" b="1" kern="1200" baseline="0" dirty="0">
                <a:solidFill>
                  <a:schemeClr val="tx1"/>
                </a:solidFill>
                <a:effectLst/>
                <a:latin typeface="+mn-lt"/>
                <a:ea typeface="+mn-ea"/>
                <a:cs typeface="+mn-cs"/>
              </a:rPr>
              <a:t> Information</a:t>
            </a:r>
            <a:endParaRPr lang="en-US" sz="1800" b="1" kern="1200" dirty="0">
              <a:solidFill>
                <a:schemeClr val="tx1"/>
              </a:solidFill>
              <a:effectLst/>
              <a:latin typeface="+mn-lt"/>
              <a:ea typeface="+mn-ea"/>
              <a:cs typeface="+mn-cs"/>
            </a:endParaRPr>
          </a:p>
          <a:p>
            <a:pPr marL="285750" lvl="0" indent="-285750">
              <a:buFont typeface="Arial" charset="0"/>
              <a:buChar char="•"/>
            </a:pPr>
            <a:r>
              <a:rPr lang="en-US" sz="1800" kern="1200" dirty="0">
                <a:solidFill>
                  <a:schemeClr val="tx1"/>
                </a:solidFill>
                <a:effectLst/>
                <a:latin typeface="+mn-lt"/>
                <a:ea typeface="+mn-ea"/>
                <a:cs typeface="+mn-cs"/>
              </a:rPr>
              <a:t>I</a:t>
            </a:r>
            <a:r>
              <a:rPr lang="en-US" dirty="0">
                <a:effectLst/>
              </a:rPr>
              <a:t>f the presentation contains confidential information, a confidentiality notice must appear on every slide.</a:t>
            </a:r>
            <a:r>
              <a:rPr lang="en-US" baseline="0" dirty="0">
                <a:effectLst/>
              </a:rPr>
              <a:t> Please contact </a:t>
            </a:r>
            <a:r>
              <a:rPr lang="en-US" baseline="0" dirty="0">
                <a:effectLst/>
                <a:hlinkClick r:id="rId2"/>
              </a:rPr>
              <a:t>powerpoint@splunk.com</a:t>
            </a:r>
            <a:r>
              <a:rPr lang="en-US" baseline="0" dirty="0">
                <a:effectLst/>
              </a:rPr>
              <a:t> for help implementing this notice: Confidential information. Do not distribute.</a:t>
            </a:r>
            <a:endParaRPr lang="en-US" dirty="0">
              <a:effectLst/>
            </a:endParaRPr>
          </a:p>
          <a:p>
            <a:pPr marL="285750" indent="-285750">
              <a:buFont typeface="Arial" charset="0"/>
              <a:buChar char="•"/>
            </a:pPr>
            <a:r>
              <a:rPr lang="en-US" dirty="0">
                <a:effectLst/>
              </a:rPr>
              <a:t>Examples of confidential information:</a:t>
            </a:r>
            <a:r>
              <a:rPr lang="en-US" baseline="0" dirty="0">
                <a:effectLst/>
              </a:rPr>
              <a:t>  </a:t>
            </a:r>
            <a:r>
              <a:rPr lang="en-US" dirty="0">
                <a:effectLst/>
              </a:rPr>
              <a:t>financial results, strategic business and marketing plans, product launches and roadmaps, customer lists and use cases. </a:t>
            </a:r>
          </a:p>
        </p:txBody>
      </p:sp>
      <p:sp>
        <p:nvSpPr>
          <p:cNvPr id="5" name="TextBox 4"/>
          <p:cNvSpPr txBox="1"/>
          <p:nvPr/>
        </p:nvSpPr>
        <p:spPr>
          <a:xfrm>
            <a:off x="3753568" y="6979024"/>
            <a:ext cx="4631076" cy="369332"/>
          </a:xfrm>
          <a:prstGeom prst="rect">
            <a:avLst/>
          </a:prstGeom>
          <a:noFill/>
        </p:spPr>
        <p:txBody>
          <a:bodyPr wrap="none" lIns="0" tIns="0" rIns="0" bIns="0"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i="0">
                <a:solidFill>
                  <a:srgbClr val="C00000"/>
                </a:solidFill>
              </a:rPr>
              <a:t>NOTICE </a:t>
            </a:r>
            <a:r>
              <a:rPr lang="en-US" sz="2400" b="1" i="0" baseline="0">
                <a:solidFill>
                  <a:srgbClr val="C00000"/>
                </a:solidFill>
              </a:rPr>
              <a:t>FROM SPLUNK</a:t>
            </a:r>
            <a:r>
              <a:rPr lang="en-US" sz="2400" b="1" i="0">
                <a:solidFill>
                  <a:srgbClr val="C00000"/>
                </a:solidFill>
              </a:rPr>
              <a:t> LEGAL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Grid">
    <p:spTree>
      <p:nvGrpSpPr>
        <p:cNvPr id="1" name=""/>
        <p:cNvGrpSpPr/>
        <p:nvPr/>
      </p:nvGrpSpPr>
      <p:grpSpPr>
        <a:xfrm>
          <a:off x="0" y="0"/>
          <a:ext cx="0" cy="0"/>
          <a:chOff x="0" y="0"/>
          <a:chExt cx="0" cy="0"/>
        </a:xfrm>
      </p:grpSpPr>
      <p:grpSp>
        <p:nvGrpSpPr>
          <p:cNvPr id="99" name="Group 98"/>
          <p:cNvGrpSpPr/>
          <p:nvPr/>
        </p:nvGrpSpPr>
        <p:grpSpPr bwMode="blackGray">
          <a:xfrm>
            <a:off x="-7" y="0"/>
            <a:ext cx="12192008" cy="6858003"/>
            <a:chOff x="-7" y="0"/>
            <a:chExt cx="12192008" cy="6858003"/>
          </a:xfrm>
        </p:grpSpPr>
        <p:grpSp>
          <p:nvGrpSpPr>
            <p:cNvPr id="100" name="Group 99"/>
            <p:cNvGrpSpPr/>
            <p:nvPr/>
          </p:nvGrpSpPr>
          <p:grpSpPr bwMode="blackGray">
            <a:xfrm>
              <a:off x="-7" y="0"/>
              <a:ext cx="12192008" cy="6858003"/>
              <a:chOff x="-7" y="0"/>
              <a:chExt cx="12192008" cy="6858003"/>
            </a:xfrm>
            <a:solidFill>
              <a:srgbClr val="7030A0">
                <a:alpha val="10000"/>
              </a:srgbClr>
            </a:solidFill>
          </p:grpSpPr>
          <p:sp>
            <p:nvSpPr>
              <p:cNvPr id="141" name="Rectangle 140"/>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2" name="Rectangle 14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3" name="Rectangle 142"/>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4" name="Rectangle 143"/>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5" name="Rectangle 144"/>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101" name="Group 100"/>
            <p:cNvGrpSpPr/>
            <p:nvPr/>
          </p:nvGrpSpPr>
          <p:grpSpPr bwMode="blackGray">
            <a:xfrm>
              <a:off x="456062" y="304801"/>
              <a:ext cx="11279875" cy="5599075"/>
              <a:chOff x="0" y="304801"/>
              <a:chExt cx="12192000" cy="5599075"/>
            </a:xfrm>
          </p:grpSpPr>
          <p:cxnSp>
            <p:nvCxnSpPr>
              <p:cNvPr id="115" name="Straight Connector 114"/>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bwMode="blackGray">
            <a:xfrm>
              <a:off x="456062" y="304801"/>
              <a:ext cx="11277720" cy="5599075"/>
              <a:chOff x="456062" y="304801"/>
              <a:chExt cx="11277720" cy="5817450"/>
            </a:xfrm>
          </p:grpSpPr>
          <p:sp>
            <p:nvSpPr>
              <p:cNvPr id="103" name="Rectangle 102"/>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4" name="Rectangle 103"/>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5" name="Rectangle 104"/>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6" name="Rectangle 105"/>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7" name="Rectangle 106"/>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8" name="Rectangle 107"/>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9" name="Rectangle 108"/>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0" name="Rectangle 109"/>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1" name="Rectangle 110"/>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2" name="Rectangle 11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3" name="Rectangle 112"/>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4" name="Rectangle 113"/>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Grid and text sizing">
    <p:spTree>
      <p:nvGrpSpPr>
        <p:cNvPr id="1" name=""/>
        <p:cNvGrpSpPr/>
        <p:nvPr/>
      </p:nvGrpSpPr>
      <p:grpSpPr>
        <a:xfrm>
          <a:off x="0" y="0"/>
          <a:ext cx="0" cy="0"/>
          <a:chOff x="0" y="0"/>
          <a:chExt cx="0" cy="0"/>
        </a:xfrm>
      </p:grpSpPr>
      <p:grpSp>
        <p:nvGrpSpPr>
          <p:cNvPr id="54" name="Group 53"/>
          <p:cNvGrpSpPr/>
          <p:nvPr/>
        </p:nvGrpSpPr>
        <p:grpSpPr bwMode="blackGray">
          <a:xfrm>
            <a:off x="-7" y="0"/>
            <a:ext cx="12192008" cy="6858003"/>
            <a:chOff x="-7" y="0"/>
            <a:chExt cx="12192008" cy="6858003"/>
          </a:xfrm>
        </p:grpSpPr>
        <p:grpSp>
          <p:nvGrpSpPr>
            <p:cNvPr id="55" name="Group 54"/>
            <p:cNvGrpSpPr/>
            <p:nvPr/>
          </p:nvGrpSpPr>
          <p:grpSpPr bwMode="blackGray">
            <a:xfrm>
              <a:off x="-7" y="0"/>
              <a:ext cx="12192008" cy="6858003"/>
              <a:chOff x="-7" y="0"/>
              <a:chExt cx="12192008" cy="6858003"/>
            </a:xfrm>
            <a:solidFill>
              <a:srgbClr val="7030A0">
                <a:alpha val="10000"/>
              </a:srgbClr>
            </a:solidFill>
          </p:grpSpPr>
          <p:sp>
            <p:nvSpPr>
              <p:cNvPr id="96" name="Rectangle 95"/>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97" name="Rectangle 96"/>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98" name="Rectangle 97"/>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99" name="Rectangle 98"/>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56" name="Group 55"/>
            <p:cNvGrpSpPr/>
            <p:nvPr/>
          </p:nvGrpSpPr>
          <p:grpSpPr bwMode="blackGray">
            <a:xfrm>
              <a:off x="456062" y="304801"/>
              <a:ext cx="11279875" cy="5599075"/>
              <a:chOff x="0" y="304801"/>
              <a:chExt cx="12192000" cy="5599075"/>
            </a:xfrm>
          </p:grpSpPr>
          <p:cxnSp>
            <p:nvCxnSpPr>
              <p:cNvPr id="70" name="Straight Connector 69"/>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bwMode="blackGray">
            <a:xfrm>
              <a:off x="456062" y="304801"/>
              <a:ext cx="11277720" cy="5599075"/>
              <a:chOff x="456062" y="304801"/>
              <a:chExt cx="11277720" cy="5817450"/>
            </a:xfrm>
          </p:grpSpPr>
          <p:sp>
            <p:nvSpPr>
              <p:cNvPr id="58" name="Rectangle 57"/>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9" name="Rectangle 58"/>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0" name="Rectangle 59"/>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1" name="Rectangle 60"/>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2" name="Rectangle 6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3" name="Rectangle 62"/>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4" name="Rectangle 63"/>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5" name="Rectangle 64"/>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6" name="Rectangle 65"/>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7" name="Rectangle 66"/>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8" name="Rectangle 67"/>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9" name="Rectangle 68"/>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
        <p:nvSpPr>
          <p:cNvPr id="3" name="TextBox 2"/>
          <p:cNvSpPr txBox="1"/>
          <p:nvPr/>
        </p:nvSpPr>
        <p:spPr>
          <a:xfrm>
            <a:off x="347239" y="254642"/>
            <a:ext cx="2431115" cy="400110"/>
          </a:xfrm>
          <a:prstGeom prst="rect">
            <a:avLst/>
          </a:prstGeom>
          <a:noFill/>
        </p:spPr>
        <p:txBody>
          <a:bodyPr wrap="none" rtlCol="0">
            <a:spAutoFit/>
          </a:bodyPr>
          <a:lstStyle/>
          <a:p>
            <a:r>
              <a:rPr lang="en-US" sz="2000"/>
              <a:t>Grid</a:t>
            </a:r>
            <a:r>
              <a:rPr lang="en-US" sz="2000" baseline="0"/>
              <a:t> and Text sizing</a:t>
            </a:r>
            <a:endParaRPr lang="en-US" sz="2000" dirty="0"/>
          </a:p>
        </p:txBody>
      </p:sp>
      <p:sp>
        <p:nvSpPr>
          <p:cNvPr id="52" name="TextBox 51"/>
          <p:cNvSpPr txBox="1"/>
          <p:nvPr/>
        </p:nvSpPr>
        <p:spPr>
          <a:xfrm>
            <a:off x="347239" y="1124694"/>
            <a:ext cx="11406418" cy="4082656"/>
          </a:xfrm>
          <a:prstGeom prst="rect">
            <a:avLst/>
          </a:prstGeom>
          <a:noFill/>
        </p:spPr>
        <p:txBody>
          <a:bodyPr wrap="square" rtlCol="0">
            <a:spAutoFit/>
          </a:bodyPr>
          <a:lstStyle/>
          <a:p>
            <a:pPr>
              <a:lnSpc>
                <a:spcPct val="95000"/>
              </a:lnSpc>
              <a:spcBef>
                <a:spcPts val="600"/>
              </a:spcBef>
              <a:spcAft>
                <a:spcPts val="300"/>
              </a:spcAft>
            </a:pPr>
            <a:r>
              <a:rPr lang="en-US" sz="6000" dirty="0"/>
              <a:t>Section Titles, 60pt,</a:t>
            </a:r>
            <a:r>
              <a:rPr lang="en-US" sz="6000" baseline="0" dirty="0"/>
              <a:t> Black</a:t>
            </a:r>
            <a:endParaRPr lang="en-US" sz="6000" dirty="0"/>
          </a:p>
          <a:p>
            <a:pPr>
              <a:lnSpc>
                <a:spcPct val="95000"/>
              </a:lnSpc>
              <a:spcBef>
                <a:spcPts val="600"/>
              </a:spcBef>
              <a:spcAft>
                <a:spcPts val="300"/>
              </a:spcAft>
            </a:pPr>
            <a:r>
              <a:rPr lang="en-US" sz="3600" b="1" dirty="0"/>
              <a:t>Page</a:t>
            </a:r>
            <a:r>
              <a:rPr lang="en-US" sz="3600" b="1" baseline="0" dirty="0"/>
              <a:t> Titles, 36pt, Bold, Black</a:t>
            </a:r>
          </a:p>
          <a:p>
            <a:pPr>
              <a:lnSpc>
                <a:spcPct val="95000"/>
              </a:lnSpc>
              <a:spcBef>
                <a:spcPts val="600"/>
              </a:spcBef>
              <a:spcAft>
                <a:spcPts val="300"/>
              </a:spcAft>
            </a:pPr>
            <a:r>
              <a:rPr lang="en-US" sz="2400" baseline="0" dirty="0">
                <a:solidFill>
                  <a:schemeClr val="accent3"/>
                </a:solidFill>
              </a:rPr>
              <a:t>Sub Titles, 24pt, Gray 80% Accent 3</a:t>
            </a:r>
          </a:p>
          <a:p>
            <a:pPr>
              <a:lnSpc>
                <a:spcPct val="95000"/>
              </a:lnSpc>
              <a:spcBef>
                <a:spcPts val="600"/>
              </a:spcBef>
              <a:spcAft>
                <a:spcPts val="300"/>
              </a:spcAft>
            </a:pPr>
            <a:endParaRPr lang="en-US" sz="2400" baseline="0" dirty="0">
              <a:solidFill>
                <a:schemeClr val="accent3"/>
              </a:solidFill>
            </a:endParaRPr>
          </a:p>
          <a:p>
            <a:pPr>
              <a:lnSpc>
                <a:spcPct val="95000"/>
              </a:lnSpc>
              <a:spcBef>
                <a:spcPts val="600"/>
              </a:spcBef>
              <a:spcAft>
                <a:spcPts val="300"/>
              </a:spcAft>
            </a:pPr>
            <a:r>
              <a:rPr lang="en-US" sz="2400" baseline="0" dirty="0"/>
              <a:t>Standard Text, 24pt, Black</a:t>
            </a:r>
          </a:p>
          <a:p>
            <a:pPr>
              <a:lnSpc>
                <a:spcPct val="95000"/>
              </a:lnSpc>
              <a:spcBef>
                <a:spcPts val="600"/>
              </a:spcBef>
              <a:spcAft>
                <a:spcPts val="300"/>
              </a:spcAft>
            </a:pPr>
            <a:r>
              <a:rPr lang="en-US" sz="2000" baseline="0" dirty="0"/>
              <a:t>Standard Text, 20pt, Black</a:t>
            </a:r>
          </a:p>
          <a:p>
            <a:pPr>
              <a:lnSpc>
                <a:spcPct val="95000"/>
              </a:lnSpc>
              <a:spcBef>
                <a:spcPts val="600"/>
              </a:spcBef>
              <a:spcAft>
                <a:spcPts val="300"/>
              </a:spcAft>
            </a:pPr>
            <a:r>
              <a:rPr lang="en-US" sz="1600" baseline="0" dirty="0"/>
              <a:t>Standard Text, 16pt, Black</a:t>
            </a:r>
          </a:p>
          <a:p>
            <a:endParaRPr lang="en-US" dirty="0"/>
          </a:p>
        </p:txBody>
      </p:sp>
      <p:sp>
        <p:nvSpPr>
          <p:cNvPr id="53" name="TextBox 52"/>
          <p:cNvSpPr txBox="1"/>
          <p:nvPr/>
        </p:nvSpPr>
        <p:spPr>
          <a:xfrm>
            <a:off x="427265" y="5566511"/>
            <a:ext cx="7508337" cy="461665"/>
          </a:xfrm>
          <a:prstGeom prst="rect">
            <a:avLst/>
          </a:prstGeom>
          <a:noFill/>
        </p:spPr>
        <p:txBody>
          <a:bodyPr wrap="none" rtlCol="0">
            <a:spAutoFit/>
          </a:bodyPr>
          <a:lstStyle/>
          <a:p>
            <a:r>
              <a:rPr lang="en-US" sz="2400" b="0" dirty="0"/>
              <a:t>Text</a:t>
            </a:r>
            <a:r>
              <a:rPr lang="en-US" sz="2400" b="0" baseline="0" dirty="0"/>
              <a:t> sizes:   </a:t>
            </a:r>
            <a:r>
              <a:rPr lang="en-US" sz="2400" b="0" dirty="0">
                <a:solidFill>
                  <a:schemeClr val="tx1"/>
                </a:solidFill>
              </a:rPr>
              <a:t>60    48     36     28     24     20    16   14</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O NOT USE">
    <p:spTree>
      <p:nvGrpSpPr>
        <p:cNvPr id="1" name=""/>
        <p:cNvGrpSpPr/>
        <p:nvPr/>
      </p:nvGrpSpPr>
      <p:grpSpPr>
        <a:xfrm>
          <a:off x="0" y="0"/>
          <a:ext cx="0" cy="0"/>
          <a:chOff x="0" y="0"/>
          <a:chExt cx="0" cy="0"/>
        </a:xfrm>
      </p:grpSpPr>
      <p:sp>
        <p:nvSpPr>
          <p:cNvPr id="2" name="Rectangle 1"/>
          <p:cNvSpPr/>
          <p:nvPr/>
        </p:nvSpPr>
        <p:spPr bwMode="ltGray">
          <a:xfrm>
            <a:off x="672690" y="705853"/>
            <a:ext cx="10846620" cy="54543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2" name="TextBox 51"/>
          <p:cNvSpPr txBox="1"/>
          <p:nvPr/>
        </p:nvSpPr>
        <p:spPr bwMode="ltGray">
          <a:xfrm>
            <a:off x="1106424" y="2121991"/>
            <a:ext cx="9979152" cy="2723823"/>
          </a:xfrm>
          <a:prstGeom prst="rect">
            <a:avLst/>
          </a:prstGeom>
          <a:noFill/>
        </p:spPr>
        <p:txBody>
          <a:bodyPr wrap="square" rtlCol="0">
            <a:spAutoFit/>
          </a:bodyPr>
          <a:lstStyle/>
          <a:p>
            <a:pPr algn="ctr">
              <a:lnSpc>
                <a:spcPct val="95000"/>
              </a:lnSpc>
              <a:spcBef>
                <a:spcPts val="600"/>
              </a:spcBef>
              <a:spcAft>
                <a:spcPts val="300"/>
              </a:spcAft>
            </a:pPr>
            <a:r>
              <a:rPr lang="en-US" sz="6000" dirty="0">
                <a:solidFill>
                  <a:schemeClr val="bg1"/>
                </a:solidFill>
              </a:rPr>
              <a:t>All master slides after this are </a:t>
            </a:r>
            <a:r>
              <a:rPr lang="en-US" sz="6000" b="1" dirty="0">
                <a:solidFill>
                  <a:schemeClr val="bg1"/>
                </a:solidFill>
              </a:rPr>
              <a:t>not</a:t>
            </a:r>
            <a:r>
              <a:rPr lang="en-US" sz="6000" dirty="0">
                <a:solidFill>
                  <a:schemeClr val="bg1"/>
                </a:solidFill>
              </a:rPr>
              <a:t> part</a:t>
            </a:r>
            <a:r>
              <a:rPr lang="en-US" sz="6000" baseline="0" dirty="0">
                <a:solidFill>
                  <a:schemeClr val="bg1"/>
                </a:solidFill>
              </a:rPr>
              <a:t> of this template. </a:t>
            </a:r>
            <a:r>
              <a:rPr lang="en-US" sz="6000" dirty="0">
                <a:solidFill>
                  <a:schemeClr val="bg1"/>
                </a:solidFill>
              </a:rPr>
              <a:t>Please delete them.</a:t>
            </a:r>
            <a:endParaRPr lang="en-US" dirty="0">
              <a:solidFill>
                <a:schemeClr val="bg1"/>
              </a:solidFill>
            </a:endParaRPr>
          </a:p>
        </p:txBody>
      </p:sp>
      <p:sp>
        <p:nvSpPr>
          <p:cNvPr id="100" name="TextBox 99"/>
          <p:cNvSpPr txBox="1"/>
          <p:nvPr/>
        </p:nvSpPr>
        <p:spPr bwMode="ltGray">
          <a:xfrm>
            <a:off x="1382604" y="987011"/>
            <a:ext cx="9426792" cy="969496"/>
          </a:xfrm>
          <a:prstGeom prst="rect">
            <a:avLst/>
          </a:prstGeom>
          <a:noFill/>
        </p:spPr>
        <p:txBody>
          <a:bodyPr wrap="square" rtlCol="0">
            <a:spAutoFit/>
          </a:bodyPr>
          <a:lstStyle/>
          <a:p>
            <a:pPr algn="ctr">
              <a:lnSpc>
                <a:spcPct val="95000"/>
              </a:lnSpc>
              <a:spcBef>
                <a:spcPts val="600"/>
              </a:spcBef>
              <a:spcAft>
                <a:spcPts val="300"/>
              </a:spcAft>
            </a:pPr>
            <a:r>
              <a:rPr lang="en-US" sz="6000" b="1" dirty="0">
                <a:solidFill>
                  <a:schemeClr val="bg1"/>
                </a:solidFill>
              </a:rPr>
              <a:t>DO NOT USE</a:t>
            </a:r>
            <a:endParaRPr lang="en-US" b="1"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10"/>
          <p:cNvSpPr>
            <a:spLocks noGrp="1"/>
          </p:cNvSpPr>
          <p:nvPr>
            <p:ph sz="quarter" idx="14"/>
          </p:nvPr>
        </p:nvSpPr>
        <p:spPr>
          <a:xfrm>
            <a:off x="385118" y="1306933"/>
            <a:ext cx="11407959" cy="4742905"/>
          </a:xfrm>
          <a:prstGeom prst="rect">
            <a:avLst/>
          </a:prstGeom>
        </p:spPr>
        <p:txBody>
          <a:bodyPr lIns="51426" tIns="25713" rIns="51426" bIns="25713"/>
          <a:lstStyle>
            <a:lvl1pPr marL="308492" marR="0" indent="-308492" algn="l" defTabSz="979402" rtl="0" eaLnBrk="1" fontAlgn="auto" latinLnBrk="0" hangingPunct="1">
              <a:lnSpc>
                <a:spcPct val="100000"/>
              </a:lnSpc>
              <a:spcBef>
                <a:spcPts val="809"/>
              </a:spcBef>
              <a:spcAft>
                <a:spcPts val="0"/>
              </a:spcAft>
              <a:buClrTx/>
              <a:buSzPct val="80000"/>
              <a:buFontTx/>
              <a:buBlip>
                <a:blip r:embed="rId3"/>
              </a:buBlip>
              <a:tabLst/>
              <a:defRPr/>
            </a:lvl1pPr>
            <a:lvl2pPr marL="652334" marR="0" indent="-343841" algn="l" defTabSz="979402" rtl="0" eaLnBrk="1" fontAlgn="auto" latinLnBrk="0" hangingPunct="1">
              <a:lnSpc>
                <a:spcPct val="100000"/>
              </a:lnSpc>
              <a:spcBef>
                <a:spcPts val="0"/>
              </a:spcBef>
              <a:spcAft>
                <a:spcPts val="0"/>
              </a:spcAft>
              <a:buClrTx/>
              <a:buSzTx/>
              <a:buFont typeface="Calibri" pitchFamily="34" charset="0"/>
              <a:buChar char="–"/>
              <a:tabLst/>
              <a:defRPr/>
            </a:lvl2pPr>
            <a:lvl3pPr marL="854781" marR="0" indent="-190666" algn="l" defTabSz="979402" rtl="0" eaLnBrk="1" fontAlgn="auto" latinLnBrk="0" hangingPunct="1">
              <a:lnSpc>
                <a:spcPct val="100000"/>
              </a:lnSpc>
              <a:spcBef>
                <a:spcPts val="0"/>
              </a:spcBef>
              <a:spcAft>
                <a:spcPts val="0"/>
              </a:spcAft>
              <a:buClr>
                <a:srgbClr val="7F7F7F"/>
              </a:buClr>
              <a:buSzPct val="100000"/>
              <a:buFont typeface="Wingdings 3" pitchFamily="18" charset="2"/>
              <a:buChar char="ê"/>
              <a:tabLst/>
              <a:defRPr/>
            </a:lvl3pPr>
            <a:lvl4pPr marL="1233970" marR="0" indent="-367405" algn="l" defTabSz="979402" rtl="0" eaLnBrk="1" fontAlgn="auto" latinLnBrk="0" hangingPunct="1">
              <a:lnSpc>
                <a:spcPct val="100000"/>
              </a:lnSpc>
              <a:spcBef>
                <a:spcPts val="0"/>
              </a:spcBef>
              <a:spcAft>
                <a:spcPts val="0"/>
              </a:spcAft>
              <a:buClrTx/>
              <a:buSzTx/>
              <a:buFont typeface="Arial" pitchFamily="34" charset="0"/>
              <a:buChar char="–"/>
              <a:tabLst/>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10"/>
          <p:cNvSpPr txBox="1">
            <a:spLocks/>
          </p:cNvSpPr>
          <p:nvPr userDrawn="1"/>
        </p:nvSpPr>
        <p:spPr>
          <a:xfrm>
            <a:off x="225105" y="6654800"/>
            <a:ext cx="4419600" cy="152400"/>
          </a:xfrm>
          <a:prstGeom prst="rect">
            <a:avLst/>
          </a:prstGeom>
        </p:spPr>
        <p:txBody>
          <a:bodyPr lIns="0" tIns="0" rIns="0" bIns="0">
            <a:noAutofit/>
          </a:bodyPr>
          <a:lstStyle>
            <a:lvl1pPr marL="0" indent="0" eaLnBrk="1" hangingPunct="1">
              <a:spcBef>
                <a:spcPts val="675"/>
              </a:spcBef>
              <a:buSzPct val="80000"/>
              <a:buFont typeface="Arial" charset="0"/>
              <a:buNone/>
              <a:defRPr sz="700" spc="0">
                <a:solidFill>
                  <a:schemeClr val="bg1"/>
                </a:solidFill>
                <a:latin typeface="Gotham Book" pitchFamily="50" charset="0"/>
                <a:cs typeface="Gotham Book" pitchFamily="50" charset="0"/>
              </a:defRPr>
            </a:lvl1pPr>
            <a:lvl2pPr marL="542925" indent="-285750" eaLnBrk="1" hangingPunct="1">
              <a:buFont typeface="Calibri" charset="0"/>
              <a:buChar char="–"/>
              <a:defRPr sz="1900">
                <a:latin typeface="+mn-lt"/>
                <a:cs typeface="+mn-cs"/>
              </a:defRPr>
            </a:lvl2pPr>
            <a:lvl3pPr marL="711200" indent="-158750" eaLnBrk="1" hangingPunct="1">
              <a:buClr>
                <a:srgbClr val="7F7F7F"/>
              </a:buClr>
              <a:buSzPct val="100000"/>
              <a:buFont typeface="Wingdings 3" charset="0"/>
              <a:buChar char="ê"/>
              <a:defRPr>
                <a:latin typeface="+mn-lt"/>
                <a:cs typeface="+mn-cs"/>
              </a:defRPr>
            </a:lvl3pPr>
            <a:lvl4pPr marL="925513" indent="-204788" eaLnBrk="1" hangingPunct="1">
              <a:buFont typeface="Arial" charset="0"/>
              <a:buChar char="–"/>
              <a:defRPr>
                <a:latin typeface="+mn-lt"/>
                <a:cs typeface="+mn-cs"/>
              </a:defRPr>
            </a:lvl4pPr>
            <a:lvl5pPr marL="714375" indent="-66675" eaLnBrk="1" hangingPunct="1">
              <a:buClr>
                <a:srgbClr val="7F7F7F"/>
              </a:buClr>
              <a:buFont typeface="Wingdings 3" charset="0"/>
              <a:buChar char="ê"/>
              <a:defRPr>
                <a:latin typeface="+mn-lt"/>
                <a:cs typeface="+mn-cs"/>
              </a:defRPr>
            </a:lvl5pPr>
            <a:lvl6pPr marL="2244919" indent="-204084" defTabSz="816334">
              <a:spcBef>
                <a:spcPct val="20000"/>
              </a:spcBef>
              <a:buFont typeface="Arial" pitchFamily="34" charset="0"/>
              <a:buChar char="•"/>
              <a:defRPr sz="1800">
                <a:latin typeface="+mn-lt"/>
                <a:ea typeface="+mn-ea"/>
                <a:cs typeface="+mn-cs"/>
              </a:defRPr>
            </a:lvl6pPr>
            <a:lvl7pPr marL="2653085" indent="-204084" defTabSz="816334">
              <a:spcBef>
                <a:spcPct val="20000"/>
              </a:spcBef>
              <a:buFont typeface="Arial" pitchFamily="34" charset="0"/>
              <a:buChar char="•"/>
              <a:defRPr sz="1800">
                <a:latin typeface="+mn-lt"/>
                <a:ea typeface="+mn-ea"/>
                <a:cs typeface="+mn-cs"/>
              </a:defRPr>
            </a:lvl7pPr>
            <a:lvl8pPr marL="3061253" indent="-204084" defTabSz="816334">
              <a:spcBef>
                <a:spcPct val="20000"/>
              </a:spcBef>
              <a:buFont typeface="Arial" pitchFamily="34" charset="0"/>
              <a:buChar char="•"/>
              <a:defRPr sz="1800">
                <a:latin typeface="+mn-lt"/>
                <a:ea typeface="+mn-ea"/>
                <a:cs typeface="+mn-cs"/>
              </a:defRPr>
            </a:lvl8pPr>
            <a:lvl9pPr marL="3469420" indent="-204084" defTabSz="816334">
              <a:spcBef>
                <a:spcPct val="20000"/>
              </a:spcBef>
              <a:buFont typeface="Arial" pitchFamily="34" charset="0"/>
              <a:buChar char="•"/>
              <a:defRPr sz="1800">
                <a:latin typeface="+mn-lt"/>
                <a:ea typeface="+mn-ea"/>
                <a:cs typeface="+mn-cs"/>
              </a:defRPr>
            </a:lvl9pPr>
          </a:lstStyle>
          <a:p>
            <a:pPr defTabSz="1087827" fontAlgn="base">
              <a:spcAft>
                <a:spcPct val="0"/>
              </a:spcAft>
            </a:pPr>
            <a:r>
              <a:rPr lang="en-US" sz="933" dirty="0">
                <a:solidFill>
                  <a:prstClr val="white"/>
                </a:solidFill>
                <a:ea typeface="ＭＳ Ｐゴシック" charset="0"/>
              </a:rPr>
              <a:t>Copyright © 2016 Splunk Inc.  Confidential.</a:t>
            </a:r>
          </a:p>
          <a:p>
            <a:pPr defTabSz="1087827" fontAlgn="base">
              <a:spcAft>
                <a:spcPct val="0"/>
              </a:spcAft>
            </a:pPr>
            <a:endParaRPr lang="en-US" sz="933" dirty="0">
              <a:solidFill>
                <a:prstClr val="white"/>
              </a:solidFill>
              <a:ea typeface="ＭＳ Ｐゴシック" charset="0"/>
            </a:endParaRPr>
          </a:p>
        </p:txBody>
      </p:sp>
    </p:spTree>
    <p:custDataLst>
      <p:tags r:id="rId1"/>
    </p:custDataLst>
    <p:extLst>
      <p:ext uri="{BB962C8B-B14F-4D97-AF65-F5344CB8AC3E}">
        <p14:creationId xmlns:p14="http://schemas.microsoft.com/office/powerpoint/2010/main" val="41194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1379621"/>
            <a:ext cx="5349240" cy="45242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6386697" y="1379621"/>
            <a:ext cx="5349240" cy="45242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2" name="Subtitle 2"/>
          <p:cNvSpPr>
            <a:spLocks noGrp="1"/>
          </p:cNvSpPr>
          <p:nvPr>
            <p:ph type="subTitle" idx="13"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10"/>
          <p:cNvSpPr>
            <a:spLocks noGrp="1"/>
          </p:cNvSpPr>
          <p:nvPr>
            <p:ph sz="quarter" idx="14"/>
          </p:nvPr>
        </p:nvSpPr>
        <p:spPr>
          <a:xfrm>
            <a:off x="385118" y="1306933"/>
            <a:ext cx="11407959" cy="4742905"/>
          </a:xfrm>
          <a:prstGeom prst="rect">
            <a:avLst/>
          </a:prstGeom>
        </p:spPr>
        <p:txBody>
          <a:bodyPr lIns="51426" tIns="25713" rIns="51426" bIns="25713"/>
          <a:lstStyle>
            <a:lvl1pPr marL="308492" marR="0" indent="-308492" algn="l" defTabSz="979402" rtl="0" eaLnBrk="1" fontAlgn="auto" latinLnBrk="0" hangingPunct="1">
              <a:lnSpc>
                <a:spcPct val="100000"/>
              </a:lnSpc>
              <a:spcBef>
                <a:spcPts val="809"/>
              </a:spcBef>
              <a:spcAft>
                <a:spcPts val="0"/>
              </a:spcAft>
              <a:buClrTx/>
              <a:buSzPct val="80000"/>
              <a:buFontTx/>
              <a:buBlip>
                <a:blip r:embed="rId3"/>
              </a:buBlip>
              <a:tabLst/>
              <a:defRPr/>
            </a:lvl1pPr>
            <a:lvl2pPr marL="652334" marR="0" indent="-343841" algn="l" defTabSz="979402" rtl="0" eaLnBrk="1" fontAlgn="auto" latinLnBrk="0" hangingPunct="1">
              <a:lnSpc>
                <a:spcPct val="100000"/>
              </a:lnSpc>
              <a:spcBef>
                <a:spcPts val="0"/>
              </a:spcBef>
              <a:spcAft>
                <a:spcPts val="0"/>
              </a:spcAft>
              <a:buClrTx/>
              <a:buSzTx/>
              <a:buFont typeface="Calibri" pitchFamily="34" charset="0"/>
              <a:buChar char="–"/>
              <a:tabLst/>
              <a:defRPr/>
            </a:lvl2pPr>
            <a:lvl3pPr marL="854781" marR="0" indent="-190666" algn="l" defTabSz="979402" rtl="0" eaLnBrk="1" fontAlgn="auto" latinLnBrk="0" hangingPunct="1">
              <a:lnSpc>
                <a:spcPct val="100000"/>
              </a:lnSpc>
              <a:spcBef>
                <a:spcPts val="0"/>
              </a:spcBef>
              <a:spcAft>
                <a:spcPts val="0"/>
              </a:spcAft>
              <a:buClr>
                <a:srgbClr val="7F7F7F"/>
              </a:buClr>
              <a:buSzPct val="100000"/>
              <a:buFont typeface="Wingdings 3" pitchFamily="18" charset="2"/>
              <a:buChar char="ê"/>
              <a:tabLst/>
              <a:defRPr/>
            </a:lvl3pPr>
            <a:lvl4pPr marL="1233970" marR="0" indent="-367405" algn="l" defTabSz="979402" rtl="0" eaLnBrk="1" fontAlgn="auto" latinLnBrk="0" hangingPunct="1">
              <a:lnSpc>
                <a:spcPct val="100000"/>
              </a:lnSpc>
              <a:spcBef>
                <a:spcPts val="0"/>
              </a:spcBef>
              <a:spcAft>
                <a:spcPts val="0"/>
              </a:spcAft>
              <a:buClrTx/>
              <a:buSzTx/>
              <a:buFont typeface="Arial" pitchFamily="34" charset="0"/>
              <a:buChar char="–"/>
              <a:tabLst/>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10"/>
          <p:cNvSpPr txBox="1">
            <a:spLocks/>
          </p:cNvSpPr>
          <p:nvPr userDrawn="1"/>
        </p:nvSpPr>
        <p:spPr>
          <a:xfrm>
            <a:off x="225105" y="6654800"/>
            <a:ext cx="4419600" cy="152400"/>
          </a:xfrm>
          <a:prstGeom prst="rect">
            <a:avLst/>
          </a:prstGeom>
        </p:spPr>
        <p:txBody>
          <a:bodyPr lIns="0" tIns="0" rIns="0" bIns="0">
            <a:noAutofit/>
          </a:bodyPr>
          <a:lstStyle>
            <a:lvl1pPr marL="0" indent="0" eaLnBrk="1" hangingPunct="1">
              <a:spcBef>
                <a:spcPts val="675"/>
              </a:spcBef>
              <a:buSzPct val="80000"/>
              <a:buFont typeface="Arial" charset="0"/>
              <a:buNone/>
              <a:defRPr sz="700" spc="0">
                <a:solidFill>
                  <a:schemeClr val="bg1"/>
                </a:solidFill>
                <a:latin typeface="Gotham Book" pitchFamily="50" charset="0"/>
                <a:cs typeface="Gotham Book" pitchFamily="50" charset="0"/>
              </a:defRPr>
            </a:lvl1pPr>
            <a:lvl2pPr marL="542925" indent="-285750" eaLnBrk="1" hangingPunct="1">
              <a:buFont typeface="Calibri" charset="0"/>
              <a:buChar char="–"/>
              <a:defRPr sz="1900">
                <a:latin typeface="+mn-lt"/>
                <a:cs typeface="+mn-cs"/>
              </a:defRPr>
            </a:lvl2pPr>
            <a:lvl3pPr marL="711200" indent="-158750" eaLnBrk="1" hangingPunct="1">
              <a:buClr>
                <a:srgbClr val="7F7F7F"/>
              </a:buClr>
              <a:buSzPct val="100000"/>
              <a:buFont typeface="Wingdings 3" charset="0"/>
              <a:buChar char="ê"/>
              <a:defRPr>
                <a:latin typeface="+mn-lt"/>
                <a:cs typeface="+mn-cs"/>
              </a:defRPr>
            </a:lvl3pPr>
            <a:lvl4pPr marL="925513" indent="-204788" eaLnBrk="1" hangingPunct="1">
              <a:buFont typeface="Arial" charset="0"/>
              <a:buChar char="–"/>
              <a:defRPr>
                <a:latin typeface="+mn-lt"/>
                <a:cs typeface="+mn-cs"/>
              </a:defRPr>
            </a:lvl4pPr>
            <a:lvl5pPr marL="714375" indent="-66675" eaLnBrk="1" hangingPunct="1">
              <a:buClr>
                <a:srgbClr val="7F7F7F"/>
              </a:buClr>
              <a:buFont typeface="Wingdings 3" charset="0"/>
              <a:buChar char="ê"/>
              <a:defRPr>
                <a:latin typeface="+mn-lt"/>
                <a:cs typeface="+mn-cs"/>
              </a:defRPr>
            </a:lvl5pPr>
            <a:lvl6pPr marL="2244919" indent="-204084" defTabSz="816334">
              <a:spcBef>
                <a:spcPct val="20000"/>
              </a:spcBef>
              <a:buFont typeface="Arial" pitchFamily="34" charset="0"/>
              <a:buChar char="•"/>
              <a:defRPr sz="1800">
                <a:latin typeface="+mn-lt"/>
                <a:ea typeface="+mn-ea"/>
                <a:cs typeface="+mn-cs"/>
              </a:defRPr>
            </a:lvl6pPr>
            <a:lvl7pPr marL="2653085" indent="-204084" defTabSz="816334">
              <a:spcBef>
                <a:spcPct val="20000"/>
              </a:spcBef>
              <a:buFont typeface="Arial" pitchFamily="34" charset="0"/>
              <a:buChar char="•"/>
              <a:defRPr sz="1800">
                <a:latin typeface="+mn-lt"/>
                <a:ea typeface="+mn-ea"/>
                <a:cs typeface="+mn-cs"/>
              </a:defRPr>
            </a:lvl7pPr>
            <a:lvl8pPr marL="3061253" indent="-204084" defTabSz="816334">
              <a:spcBef>
                <a:spcPct val="20000"/>
              </a:spcBef>
              <a:buFont typeface="Arial" pitchFamily="34" charset="0"/>
              <a:buChar char="•"/>
              <a:defRPr sz="1800">
                <a:latin typeface="+mn-lt"/>
                <a:ea typeface="+mn-ea"/>
                <a:cs typeface="+mn-cs"/>
              </a:defRPr>
            </a:lvl8pPr>
            <a:lvl9pPr marL="3469420" indent="-204084" defTabSz="816334">
              <a:spcBef>
                <a:spcPct val="20000"/>
              </a:spcBef>
              <a:buFont typeface="Arial" pitchFamily="34" charset="0"/>
              <a:buChar char="•"/>
              <a:defRPr sz="1800">
                <a:latin typeface="+mn-lt"/>
                <a:ea typeface="+mn-ea"/>
                <a:cs typeface="+mn-cs"/>
              </a:defRPr>
            </a:lvl9pPr>
          </a:lstStyle>
          <a:p>
            <a:pPr defTabSz="1087827" fontAlgn="base">
              <a:spcAft>
                <a:spcPct val="0"/>
              </a:spcAft>
            </a:pPr>
            <a:r>
              <a:rPr lang="en-US" sz="933" dirty="0">
                <a:solidFill>
                  <a:prstClr val="white"/>
                </a:solidFill>
                <a:ea typeface="ＭＳ Ｐゴシック" charset="0"/>
              </a:rPr>
              <a:t>Copyright © 2016 Splunk Inc.  Confidential.</a:t>
            </a:r>
          </a:p>
          <a:p>
            <a:pPr defTabSz="1087827" fontAlgn="base">
              <a:spcAft>
                <a:spcPct val="0"/>
              </a:spcAft>
            </a:pPr>
            <a:endParaRPr lang="en-US" sz="933" dirty="0">
              <a:solidFill>
                <a:prstClr val="white"/>
              </a:solidFill>
              <a:ea typeface="ＭＳ Ｐゴシック" charset="0"/>
            </a:endParaRPr>
          </a:p>
        </p:txBody>
      </p:sp>
    </p:spTree>
    <p:custDataLst>
      <p:tags r:id="rId1"/>
    </p:custDataLst>
    <p:extLst>
      <p:ext uri="{BB962C8B-B14F-4D97-AF65-F5344CB8AC3E}">
        <p14:creationId xmlns:p14="http://schemas.microsoft.com/office/powerpoint/2010/main" val="147524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Dark">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1379621"/>
            <a:ext cx="5349240" cy="452425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6386697" y="1379621"/>
            <a:ext cx="5349240" cy="452425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p:cNvPicPr>
          <p:nvPr/>
        </p:nvPicPr>
        <p:blipFill>
          <a:blip r:embed="rId2"/>
          <a:stretch>
            <a:fillRect/>
          </a:stretch>
        </p:blipFill>
        <p:spPr>
          <a:xfrm>
            <a:off x="9746234" y="6365174"/>
            <a:ext cx="2139696" cy="301752"/>
          </a:xfrm>
          <a:prstGeom prst="rect">
            <a:avLst/>
          </a:prstGeom>
        </p:spPr>
      </p:pic>
      <p:sp>
        <p:nvSpPr>
          <p:cNvPr id="10"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1" name="Subtitle 2"/>
          <p:cNvSpPr>
            <a:spLocks noGrp="1"/>
          </p:cNvSpPr>
          <p:nvPr>
            <p:ph type="subTitle" idx="13"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s an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2090911"/>
            <a:ext cx="5349240" cy="381296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456063" y="310393"/>
            <a:ext cx="5349239" cy="899929"/>
          </a:xfrm>
        </p:spPr>
        <p:txBody>
          <a:bodyPr>
            <a:noAutofit/>
          </a:bodyPr>
          <a:lstStyle/>
          <a:p>
            <a:r>
              <a:rPr lang="en-US"/>
              <a:t>Subject: Slide Title</a:t>
            </a:r>
            <a:endParaRPr lang="en-US" dirty="0"/>
          </a:p>
        </p:txBody>
      </p:sp>
      <p:sp>
        <p:nvSpPr>
          <p:cNvPr id="6" name="Subtitle 2"/>
          <p:cNvSpPr>
            <a:spLocks noGrp="1"/>
          </p:cNvSpPr>
          <p:nvPr>
            <p:ph type="subTitle" idx="11" hasCustomPrompt="1"/>
          </p:nvPr>
        </p:nvSpPr>
        <p:spPr>
          <a:xfrm>
            <a:off x="456063" y="1305388"/>
            <a:ext cx="5349239" cy="30206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a:t>
            </a:r>
            <a:br>
              <a:rPr lang="en-US"/>
            </a:br>
            <a:r>
              <a:rPr lang="en-US"/>
              <a:t>Explain Context and Topic</a:t>
            </a:r>
            <a:endParaRPr lang="en-US" dirty="0"/>
          </a:p>
        </p:txBody>
      </p:sp>
      <p:sp>
        <p:nvSpPr>
          <p:cNvPr id="7" name="Content Placeholder 2"/>
          <p:cNvSpPr>
            <a:spLocks noGrp="1"/>
          </p:cNvSpPr>
          <p:nvPr>
            <p:ph sz="half" idx="12" hasCustomPrompt="1"/>
          </p:nvPr>
        </p:nvSpPr>
        <p:spPr>
          <a:xfrm>
            <a:off x="6386697" y="310393"/>
            <a:ext cx="5349240" cy="5593483"/>
          </a:xfrm>
          <a:prstGeom prst="rect">
            <a:avLst/>
          </a:prstGeom>
          <a:ln w="25400" cap="rnd">
            <a:solidFill>
              <a:schemeClr val="accent2"/>
            </a:solidFill>
          </a:ln>
        </p:spPr>
        <p:txBody>
          <a:bodyPr/>
          <a:lstStyle>
            <a:lvl1pPr>
              <a:defRPr baseline="0"/>
            </a:lvl1pPr>
          </a:lstStyle>
          <a:p>
            <a:pPr lvl="0"/>
            <a:r>
              <a:rPr lang="en-US" dirty="0"/>
              <a:t>Click on any of the icons below to insert a table, chart, smart graphic or image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 and Content – Dark">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2090911"/>
            <a:ext cx="5349240" cy="381296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456063" y="310393"/>
            <a:ext cx="5349239" cy="899929"/>
          </a:xfrm>
        </p:spPr>
        <p:txBody>
          <a:bodyPr>
            <a:noAutofit/>
          </a:bodyPr>
          <a:lstStyle/>
          <a:p>
            <a:r>
              <a:rPr lang="en-US" dirty="0"/>
              <a:t>Subject: Slide Title</a:t>
            </a:r>
          </a:p>
        </p:txBody>
      </p:sp>
      <p:sp>
        <p:nvSpPr>
          <p:cNvPr id="6" name="Subtitle 2"/>
          <p:cNvSpPr>
            <a:spLocks noGrp="1"/>
          </p:cNvSpPr>
          <p:nvPr>
            <p:ph type="subTitle" idx="11" hasCustomPrompt="1"/>
          </p:nvPr>
        </p:nvSpPr>
        <p:spPr>
          <a:xfrm>
            <a:off x="456063" y="1305388"/>
            <a:ext cx="5349239"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7" name="Content Placeholder 2"/>
          <p:cNvSpPr>
            <a:spLocks noGrp="1"/>
          </p:cNvSpPr>
          <p:nvPr>
            <p:ph sz="half" idx="12" hasCustomPrompt="1"/>
          </p:nvPr>
        </p:nvSpPr>
        <p:spPr>
          <a:xfrm>
            <a:off x="6386697" y="310392"/>
            <a:ext cx="5349240" cy="5593484"/>
          </a:xfrm>
          <a:prstGeom prst="rect">
            <a:avLst/>
          </a:prstGeom>
          <a:solidFill>
            <a:schemeClr val="tx1">
              <a:alpha val="15000"/>
            </a:schemeClr>
          </a:solidFill>
          <a:ln w="38100" cap="rnd">
            <a:solidFill>
              <a:schemeClr val="accent3"/>
            </a:solidFill>
          </a:ln>
        </p:spPr>
        <p:txBody>
          <a:bodyPr/>
          <a:lstStyle/>
          <a:p>
            <a:pPr lvl="0"/>
            <a:r>
              <a:rPr lang="en-US" dirty="0"/>
              <a:t>Click on any of the icons below to insert a table, chart, smart graphic or image</a:t>
            </a:r>
          </a:p>
        </p:txBody>
      </p:sp>
      <p:pic>
        <p:nvPicPr>
          <p:cNvPr id="9" name="Picture 8"/>
          <p:cNvPicPr>
            <a:picLocks/>
          </p:cNvPicPr>
          <p:nvPr/>
        </p:nvPicPr>
        <p:blipFill>
          <a:blip r:embed="rId2"/>
          <a:stretch>
            <a:fillRect/>
          </a:stretch>
        </p:blipFill>
        <p:spPr>
          <a:xfrm>
            <a:off x="9746234" y="6365174"/>
            <a:ext cx="2139696" cy="301752"/>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6064" y="1401330"/>
            <a:ext cx="5355906" cy="67357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386696" y="1401330"/>
            <a:ext cx="5349240" cy="67357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2"/>
          <p:cNvSpPr>
            <a:spLocks noGrp="1"/>
          </p:cNvSpPr>
          <p:nvPr>
            <p:ph sz="half" idx="10"/>
          </p:nvPr>
        </p:nvSpPr>
        <p:spPr>
          <a:xfrm>
            <a:off x="456062" y="1961304"/>
            <a:ext cx="5349240" cy="39425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1"/>
          </p:nvPr>
        </p:nvSpPr>
        <p:spPr>
          <a:xfrm>
            <a:off x="6386696" y="1961304"/>
            <a:ext cx="5349240" cy="39425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2" name="Subtitle 2"/>
          <p:cNvSpPr>
            <a:spLocks noGrp="1"/>
          </p:cNvSpPr>
          <p:nvPr>
            <p:ph type="subTitle" idx="12"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52"/>
          <a:stretch>
            <a:fillRect/>
          </a:stretch>
        </p:blipFill>
        <p:spPr>
          <a:xfrm>
            <a:off x="9745665" y="6368577"/>
            <a:ext cx="2140265" cy="297553"/>
          </a:xfrm>
          <a:prstGeom prst="rect">
            <a:avLst/>
          </a:prstGeom>
        </p:spPr>
      </p:pic>
      <p:pic>
        <p:nvPicPr>
          <p:cNvPr id="109" name="Picture 108"/>
          <p:cNvPicPr>
            <a:picLocks noChangeAspect="1"/>
          </p:cNvPicPr>
          <p:nvPr/>
        </p:nvPicPr>
        <p:blipFill>
          <a:blip r:embed="rId53"/>
          <a:stretch>
            <a:fillRect/>
          </a:stretch>
        </p:blipFill>
        <p:spPr>
          <a:xfrm>
            <a:off x="0" y="0"/>
            <a:ext cx="12192000" cy="6858000"/>
          </a:xfrm>
          <a:prstGeom prst="rect">
            <a:avLst/>
          </a:prstGeom>
        </p:spPr>
      </p:pic>
      <p:sp>
        <p:nvSpPr>
          <p:cNvPr id="15" name="Title Placeholder 14"/>
          <p:cNvSpPr>
            <a:spLocks noGrp="1"/>
          </p:cNvSpPr>
          <p:nvPr>
            <p:ph type="title"/>
          </p:nvPr>
        </p:nvSpPr>
        <p:spPr>
          <a:xfrm>
            <a:off x="456063" y="310393"/>
            <a:ext cx="11279874" cy="899929"/>
          </a:xfrm>
          <a:prstGeom prst="rect">
            <a:avLst/>
          </a:prstGeom>
        </p:spPr>
        <p:txBody>
          <a:bodyPr vert="horz" lIns="0" tIns="82296" rIns="0" bIns="0" rtlCol="0" anchor="t" anchorCtr="0">
            <a:noAutofit/>
          </a:bodyPr>
          <a:lstStyle/>
          <a:p>
            <a:r>
              <a:rPr lang="en-US"/>
              <a:t>Click to edit Master title style</a:t>
            </a:r>
            <a:endParaRPr lang="en-US" dirty="0"/>
          </a:p>
        </p:txBody>
      </p:sp>
      <p:sp>
        <p:nvSpPr>
          <p:cNvPr id="16" name="Text Placeholder 15"/>
          <p:cNvSpPr>
            <a:spLocks noGrp="1"/>
          </p:cNvSpPr>
          <p:nvPr>
            <p:ph type="body" idx="1"/>
          </p:nvPr>
        </p:nvSpPr>
        <p:spPr>
          <a:xfrm>
            <a:off x="456063" y="1270405"/>
            <a:ext cx="11279872" cy="4633471"/>
          </a:xfrm>
          <a:prstGeom prst="rect">
            <a:avLst/>
          </a:prstGeom>
        </p:spPr>
        <p:txBody>
          <a:bodyPr vert="horz" lIns="0" tIns="18288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7153835" y="34865"/>
            <a:ext cx="5033862"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
        <p:nvSpPr>
          <p:cNvPr id="9" name="TextBox 8"/>
          <p:cNvSpPr txBox="1"/>
          <p:nvPr/>
        </p:nvSpPr>
        <p:spPr>
          <a:xfrm>
            <a:off x="6696635" y="-4847862"/>
            <a:ext cx="5491061" cy="215444"/>
          </a:xfrm>
          <a:prstGeom prst="rect">
            <a:avLst/>
          </a:prstGeom>
          <a:noFill/>
        </p:spPr>
        <p:txBody>
          <a:bodyPr wrap="square" rtlCol="0">
            <a:spAutoFit/>
          </a:bodyPr>
          <a:lstStyle/>
          <a:p>
            <a:pPr algn="r"/>
            <a:r>
              <a:rPr lang="en-US" sz="800" cap="all" spc="100" dirty="0">
                <a:solidFill>
                  <a:srgbClr val="515151"/>
                </a:solidFill>
              </a:rPr>
              <a:t>© 2017 Splunk Inc. Confidential information. Do not distribute.</a:t>
            </a:r>
          </a:p>
        </p:txBody>
      </p:sp>
    </p:spTree>
    <p:extLst>
      <p:ext uri="{BB962C8B-B14F-4D97-AF65-F5344CB8AC3E}">
        <p14:creationId xmlns:p14="http://schemas.microsoft.com/office/powerpoint/2010/main" val="92364619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 id="2147483760" r:id="rId39"/>
    <p:sldLayoutId id="2147483761" r:id="rId40"/>
    <p:sldLayoutId id="2147483762" r:id="rId41"/>
    <p:sldLayoutId id="2147483763" r:id="rId42"/>
    <p:sldLayoutId id="2147483764" r:id="rId43"/>
    <p:sldLayoutId id="2147483765" r:id="rId44"/>
    <p:sldLayoutId id="2147483766" r:id="rId45"/>
    <p:sldLayoutId id="2147483767" r:id="rId46"/>
    <p:sldLayoutId id="2147483768" r:id="rId47"/>
    <p:sldLayoutId id="2147483769" r:id="rId48"/>
    <p:sldLayoutId id="2147483778" r:id="rId49"/>
    <p:sldLayoutId id="2147483779" r:id="rId5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6000"/>
        </a:lnSpc>
        <a:spcBef>
          <a:spcPct val="0"/>
        </a:spcBef>
        <a:buNone/>
        <a:tabLst>
          <a:tab pos="3602038" algn="l"/>
        </a:tabLst>
        <a:defRPr sz="3600" b="1" kern="1200">
          <a:solidFill>
            <a:schemeClr val="tx1"/>
          </a:solidFill>
          <a:latin typeface="+mj-lt"/>
          <a:ea typeface="+mj-ea"/>
          <a:cs typeface="+mj-cs"/>
        </a:defRPr>
      </a:lvl1pPr>
    </p:titleStyle>
    <p:bodyStyle>
      <a:lvl1pPr marL="288925" marR="0" indent="-288925" algn="l" defTabSz="914400" rtl="0" eaLnBrk="1" fontAlgn="auto" latinLnBrk="0" hangingPunct="1">
        <a:lnSpc>
          <a:spcPct val="92000"/>
        </a:lnSpc>
        <a:spcBef>
          <a:spcPts val="600"/>
        </a:spcBef>
        <a:spcAft>
          <a:spcPts val="300"/>
        </a:spcAft>
        <a:buClr>
          <a:schemeClr val="accent1"/>
        </a:buClr>
        <a:buSzPct val="70000"/>
        <a:buFont typeface=".LucidaGrandeUI" charset="0"/>
        <a:buChar char="▶"/>
        <a:tabLst/>
        <a:defRPr sz="2400" kern="1200">
          <a:solidFill>
            <a:schemeClr val="tx1"/>
          </a:solidFill>
          <a:latin typeface="+mn-lt"/>
          <a:ea typeface="+mn-ea"/>
          <a:cs typeface="+mn-cs"/>
        </a:defRPr>
      </a:lvl1pPr>
      <a:lvl2pPr marL="509588" marR="0" indent="-231775" algn="l" defTabSz="914400" rtl="0" eaLnBrk="1" fontAlgn="auto" latinLnBrk="0" hangingPunct="1">
        <a:lnSpc>
          <a:spcPct val="95000"/>
        </a:lnSpc>
        <a:spcBef>
          <a:spcPts val="600"/>
        </a:spcBef>
        <a:spcAft>
          <a:spcPts val="300"/>
        </a:spcAft>
        <a:buClr>
          <a:schemeClr val="accent1"/>
        </a:buClr>
        <a:buSzPct val="115000"/>
        <a:buFont typeface="Arial"/>
        <a:buChar char="•"/>
        <a:tabLst/>
        <a:defRPr sz="2000" kern="1200">
          <a:solidFill>
            <a:schemeClr val="tx2"/>
          </a:solidFill>
          <a:latin typeface="+mn-lt"/>
          <a:ea typeface="+mn-ea"/>
          <a:cs typeface="+mn-cs"/>
        </a:defRPr>
      </a:lvl2pPr>
      <a:lvl3pPr marL="741363" marR="0" indent="-231775" algn="l" defTabSz="914400" rtl="0" eaLnBrk="1" fontAlgn="auto" latinLnBrk="0" hangingPunct="1">
        <a:lnSpc>
          <a:spcPct val="95000"/>
        </a:lnSpc>
        <a:spcBef>
          <a:spcPts val="600"/>
        </a:spcBef>
        <a:spcAft>
          <a:spcPts val="300"/>
        </a:spcAft>
        <a:buClr>
          <a:schemeClr val="accent1"/>
        </a:buClr>
        <a:buSzPct val="115000"/>
        <a:buFont typeface="Arial"/>
        <a:buChar char="•"/>
        <a:tabLst/>
        <a:defRPr sz="2000" kern="1200">
          <a:solidFill>
            <a:schemeClr val="tx2"/>
          </a:solidFill>
          <a:latin typeface="+mn-lt"/>
          <a:ea typeface="+mn-ea"/>
          <a:cs typeface="+mn-cs"/>
        </a:defRPr>
      </a:lvl3pPr>
      <a:lvl4pPr marL="971550" marR="0" indent="-230188" algn="l" defTabSz="914400" rtl="0" eaLnBrk="1" fontAlgn="auto" latinLnBrk="0" hangingPunct="1">
        <a:lnSpc>
          <a:spcPct val="95000"/>
        </a:lnSpc>
        <a:spcBef>
          <a:spcPts val="600"/>
        </a:spcBef>
        <a:spcAft>
          <a:spcPts val="300"/>
        </a:spcAft>
        <a:buClr>
          <a:schemeClr val="accent1"/>
        </a:buClr>
        <a:buSzTx/>
        <a:buFont typeface="Arial" panose="020B0604020202020204" pitchFamily="34" charset="0"/>
        <a:buChar char="−"/>
        <a:tabLst/>
        <a:defRPr sz="1600" kern="1200">
          <a:solidFill>
            <a:schemeClr val="tx2"/>
          </a:solidFill>
          <a:latin typeface="+mn-lt"/>
          <a:ea typeface="+mn-ea"/>
          <a:cs typeface="+mn-cs"/>
        </a:defRPr>
      </a:lvl4pPr>
      <a:lvl5pPr marL="0" marR="0" indent="0" algn="l" defTabSz="914400" rtl="0" eaLnBrk="1" fontAlgn="auto" latinLnBrk="0" hangingPunct="1">
        <a:lnSpc>
          <a:spcPct val="95000"/>
        </a:lnSpc>
        <a:spcBef>
          <a:spcPts val="600"/>
        </a:spcBef>
        <a:spcAft>
          <a:spcPts val="300"/>
        </a:spcAft>
        <a:buClr>
          <a:schemeClr val="accent1"/>
        </a:buClr>
        <a:buSzTx/>
        <a:buFont typeface="Arial" panose="020B0604020202020204" pitchFamily="34" charset="0"/>
        <a:buChar char="​"/>
        <a:tabLst/>
        <a:defRPr sz="2000" kern="1200" baseline="0">
          <a:solidFill>
            <a:schemeClr val="accent1"/>
          </a:solidFill>
          <a:latin typeface="+mn-lt"/>
          <a:ea typeface="+mn-ea"/>
          <a:cs typeface="+mn-cs"/>
        </a:defRPr>
      </a:lvl5pPr>
      <a:lvl6pPr marL="3175" indent="-3175" algn="l" defTabSz="914400" rtl="0" eaLnBrk="1" latinLnBrk="0" hangingPunct="1">
        <a:lnSpc>
          <a:spcPct val="95000"/>
        </a:lnSpc>
        <a:spcBef>
          <a:spcPts val="600"/>
        </a:spcBef>
        <a:spcAft>
          <a:spcPts val="300"/>
        </a:spcAft>
        <a:buFont typeface="Arial" panose="020B0604020202020204" pitchFamily="34" charset="0"/>
        <a:buChar char="​"/>
        <a:defRPr sz="2800" b="1" kern="1200">
          <a:solidFill>
            <a:schemeClr val="accent1"/>
          </a:solidFill>
          <a:latin typeface="+mn-lt"/>
          <a:ea typeface="+mn-ea"/>
          <a:cs typeface="+mn-cs"/>
        </a:defRPr>
      </a:lvl6pPr>
      <a:lvl7pPr marL="0" indent="3175" algn="l" defTabSz="914400" rtl="0" eaLnBrk="1" latinLnBrk="0" hangingPunct="1">
        <a:lnSpc>
          <a:spcPct val="95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7pPr>
      <a:lvl8pPr marL="3175" indent="-3175" algn="l" defTabSz="914400" rtl="0" eaLnBrk="1" latinLnBrk="0" hangingPunct="1">
        <a:lnSpc>
          <a:spcPct val="95000"/>
        </a:lnSpc>
        <a:spcBef>
          <a:spcPts val="600"/>
        </a:spcBef>
        <a:spcAft>
          <a:spcPts val="300"/>
        </a:spcAft>
        <a:buFont typeface="Arial" panose="020B0604020202020204" pitchFamily="34" charset="0"/>
        <a:buChar char="​"/>
        <a:defRPr sz="2000" kern="1200">
          <a:solidFill>
            <a:schemeClr val="tx1"/>
          </a:solidFill>
          <a:latin typeface="+mn-lt"/>
          <a:ea typeface="+mn-ea"/>
          <a:cs typeface="+mn-cs"/>
        </a:defRPr>
      </a:lvl8pPr>
      <a:lvl9pPr marL="0" indent="0" algn="l" defTabSz="914400" rtl="0" eaLnBrk="1" latinLnBrk="0" hangingPunct="1">
        <a:lnSpc>
          <a:spcPct val="95000"/>
        </a:lnSpc>
        <a:spcBef>
          <a:spcPts val="600"/>
        </a:spcBef>
        <a:spcAft>
          <a:spcPts val="300"/>
        </a:spcAft>
        <a:buFont typeface="Arial" panose="020B0604020202020204" pitchFamily="34" charset="0"/>
        <a:buNone/>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0">
          <p15:clr>
            <a:srgbClr val="F26B43"/>
          </p15:clr>
        </p15:guide>
        <p15:guide id="2" pos="7393">
          <p15:clr>
            <a:srgbClr val="5ACBF0"/>
          </p15:clr>
        </p15:guide>
        <p15:guide id="3" orient="horz" pos="3857">
          <p15:clr>
            <a:srgbClr val="F26B43"/>
          </p15:clr>
        </p15:guide>
        <p15:guide id="4" orient="horz" pos="612">
          <p15:clr>
            <a:srgbClr val="F26B43"/>
          </p15:clr>
        </p15:guide>
        <p15:guide id="5" pos="286">
          <p15:clr>
            <a:srgbClr val="5ACBF0"/>
          </p15:clr>
        </p15:guide>
        <p15:guide id="7" orient="horz" pos="895">
          <p15:clr>
            <a:srgbClr val="F26B43"/>
          </p15:clr>
        </p15:guide>
        <p15:guide id="8" orient="horz" pos="1037">
          <p15:clr>
            <a:srgbClr val="F26B43"/>
          </p15:clr>
        </p15:guide>
        <p15:guide id="9" orient="horz" pos="1176">
          <p15:clr>
            <a:srgbClr val="F26B43"/>
          </p15:clr>
        </p15:guide>
        <p15:guide id="10" orient="horz" pos="1320">
          <p15:clr>
            <a:srgbClr val="F26B43"/>
          </p15:clr>
        </p15:guide>
        <p15:guide id="11" orient="horz" pos="1458">
          <p15:clr>
            <a:srgbClr val="F26B43"/>
          </p15:clr>
        </p15:guide>
        <p15:guide id="12" orient="horz" pos="1604">
          <p15:clr>
            <a:srgbClr val="F26B43"/>
          </p15:clr>
        </p15:guide>
        <p15:guide id="13" orient="horz" pos="1743">
          <p15:clr>
            <a:srgbClr val="F26B43"/>
          </p15:clr>
        </p15:guide>
        <p15:guide id="14" orient="horz" pos="1882">
          <p15:clr>
            <a:srgbClr val="F26B43"/>
          </p15:clr>
        </p15:guide>
        <p15:guide id="15" orient="horz" pos="2023">
          <p15:clr>
            <a:srgbClr val="F26B43"/>
          </p15:clr>
        </p15:guide>
        <p15:guide id="16" orient="horz" pos="2165">
          <p15:clr>
            <a:srgbClr val="F26B43"/>
          </p15:clr>
        </p15:guide>
        <p15:guide id="17" orient="horz" pos="2309">
          <p15:clr>
            <a:srgbClr val="F26B43"/>
          </p15:clr>
        </p15:guide>
        <p15:guide id="18" orient="horz" pos="2450">
          <p15:clr>
            <a:srgbClr val="F26B43"/>
          </p15:clr>
        </p15:guide>
        <p15:guide id="19" orient="horz" pos="2588">
          <p15:clr>
            <a:srgbClr val="F26B43"/>
          </p15:clr>
        </p15:guide>
        <p15:guide id="20" orient="horz" pos="2729">
          <p15:clr>
            <a:srgbClr val="F26B43"/>
          </p15:clr>
        </p15:guide>
        <p15:guide id="21" orient="horz" pos="2873">
          <p15:clr>
            <a:srgbClr val="F26B43"/>
          </p15:clr>
        </p15:guide>
        <p15:guide id="22" orient="horz" pos="3011">
          <p15:clr>
            <a:srgbClr val="F26B43"/>
          </p15:clr>
        </p15:guide>
        <p15:guide id="23" orient="horz" pos="3157">
          <p15:clr>
            <a:srgbClr val="F26B43"/>
          </p15:clr>
        </p15:guide>
        <p15:guide id="24" orient="horz" pos="3296">
          <p15:clr>
            <a:srgbClr val="F26B43"/>
          </p15:clr>
        </p15:guide>
        <p15:guide id="25" orient="horz" pos="3432">
          <p15:clr>
            <a:srgbClr val="F26B43"/>
          </p15:clr>
        </p15:guide>
        <p15:guide id="26" orient="horz" pos="3580">
          <p15:clr>
            <a:srgbClr val="F26B43"/>
          </p15:clr>
        </p15:guide>
        <p15:guide id="27" orient="horz" pos="3720">
          <p15:clr>
            <a:srgbClr val="F26B43"/>
          </p15:clr>
        </p15:guide>
        <p15:guide id="28" orient="horz" pos="756">
          <p15:clr>
            <a:srgbClr val="F26B43"/>
          </p15:clr>
        </p15:guide>
        <p15:guide id="29" pos="1978">
          <p15:clr>
            <a:srgbClr val="5ACBF0"/>
          </p15:clr>
        </p15:guide>
        <p15:guide id="30" pos="2090">
          <p15:clr>
            <a:srgbClr val="5ACBF0"/>
          </p15:clr>
        </p15:guide>
        <p15:guide id="31" pos="1488">
          <p15:clr>
            <a:srgbClr val="5ACBF0"/>
          </p15:clr>
        </p15:guide>
        <p15:guide id="32" pos="1378">
          <p15:clr>
            <a:srgbClr val="5ACBF0"/>
          </p15:clr>
        </p15:guide>
        <p15:guide id="33" pos="888">
          <p15:clr>
            <a:srgbClr val="5ACBF0"/>
          </p15:clr>
        </p15:guide>
        <p15:guide id="34" pos="778">
          <p15:clr>
            <a:srgbClr val="5ACBF0"/>
          </p15:clr>
        </p15:guide>
        <p15:guide id="35" pos="2580">
          <p15:clr>
            <a:srgbClr val="5ACBF0"/>
          </p15:clr>
        </p15:guide>
        <p15:guide id="36" pos="2693">
          <p15:clr>
            <a:srgbClr val="5ACBF0"/>
          </p15:clr>
        </p15:guide>
        <p15:guide id="37" pos="3180">
          <p15:clr>
            <a:srgbClr val="5ACBF0"/>
          </p15:clr>
        </p15:guide>
        <p15:guide id="38" pos="3293">
          <p15:clr>
            <a:srgbClr val="5ACBF0"/>
          </p15:clr>
        </p15:guide>
        <p15:guide id="39" pos="3780">
          <p15:clr>
            <a:srgbClr val="5ACBF0"/>
          </p15:clr>
        </p15:guide>
        <p15:guide id="40" pos="3895">
          <p15:clr>
            <a:srgbClr val="5ACBF0"/>
          </p15:clr>
        </p15:guide>
        <p15:guide id="41" pos="4382">
          <p15:clr>
            <a:srgbClr val="5ACBF0"/>
          </p15:clr>
        </p15:guide>
        <p15:guide id="42" pos="4498">
          <p15:clr>
            <a:srgbClr val="5ACBF0"/>
          </p15:clr>
        </p15:guide>
        <p15:guide id="43" pos="4985">
          <p15:clr>
            <a:srgbClr val="5ACBF0"/>
          </p15:clr>
        </p15:guide>
        <p15:guide id="44" pos="5095">
          <p15:clr>
            <a:srgbClr val="5ACBF0"/>
          </p15:clr>
        </p15:guide>
        <p15:guide id="45" pos="5585">
          <p15:clr>
            <a:srgbClr val="5ACBF0"/>
          </p15:clr>
        </p15:guide>
        <p15:guide id="46" pos="5700">
          <p15:clr>
            <a:srgbClr val="5ACBF0"/>
          </p15:clr>
        </p15:guide>
        <p15:guide id="47" pos="6190">
          <p15:clr>
            <a:srgbClr val="5ACBF0"/>
          </p15:clr>
        </p15:guide>
        <p15:guide id="48" pos="6300">
          <p15:clr>
            <a:srgbClr val="5ACBF0"/>
          </p15:clr>
        </p15:guide>
        <p15:guide id="49" pos="6787">
          <p15:clr>
            <a:srgbClr val="5ACBF0"/>
          </p15:clr>
        </p15:guide>
        <p15:guide id="50" pos="690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kam@splun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Cooking with AWS and Splunk</a:t>
            </a:r>
          </a:p>
        </p:txBody>
      </p:sp>
      <p:sp>
        <p:nvSpPr>
          <p:cNvPr id="3" name="Text Placeholder 2"/>
          <p:cNvSpPr>
            <a:spLocks noGrp="1"/>
          </p:cNvSpPr>
          <p:nvPr>
            <p:ph type="body" sz="quarter" idx="12"/>
          </p:nvPr>
        </p:nvSpPr>
        <p:spPr>
          <a:xfrm>
            <a:off x="675283" y="3189833"/>
            <a:ext cx="7128443" cy="988280"/>
          </a:xfrm>
        </p:spPr>
        <p:txBody>
          <a:bodyPr/>
          <a:lstStyle/>
          <a:p>
            <a:r>
              <a:rPr lang="en-US" dirty="0"/>
              <a:t>Module 11: Estimating Data Volumes</a:t>
            </a:r>
          </a:p>
        </p:txBody>
      </p:sp>
      <p:sp>
        <p:nvSpPr>
          <p:cNvPr id="5" name="Text Placeholder 4"/>
          <p:cNvSpPr>
            <a:spLocks noGrp="1"/>
          </p:cNvSpPr>
          <p:nvPr>
            <p:ph type="body" sz="quarter" idx="14"/>
          </p:nvPr>
        </p:nvSpPr>
        <p:spPr/>
        <p:txBody>
          <a:bodyPr/>
          <a:lstStyle/>
          <a:p>
            <a:r>
              <a:rPr lang="en-US" dirty="0"/>
              <a:t>Kam Amir | Splunk Cloud Architect</a:t>
            </a:r>
          </a:p>
        </p:txBody>
      </p:sp>
      <p:pic>
        <p:nvPicPr>
          <p:cNvPr id="4" name="Picture 3"/>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143165" y="5835487"/>
            <a:ext cx="2192676" cy="821587"/>
          </a:xfrm>
          <a:prstGeom prst="rect">
            <a:avLst/>
          </a:prstGeom>
          <a:noFill/>
          <a:effectLst>
            <a:glow rad="127000">
              <a:schemeClr val="tx1"/>
            </a:glow>
          </a:effectLst>
        </p:spPr>
      </p:pic>
    </p:spTree>
    <p:extLst>
      <p:ext uri="{BB962C8B-B14F-4D97-AF65-F5344CB8AC3E}">
        <p14:creationId xmlns:p14="http://schemas.microsoft.com/office/powerpoint/2010/main" val="405376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9EFB-48D4-E34B-AFD0-E9E7111F3695}"/>
              </a:ext>
            </a:extLst>
          </p:cNvPr>
          <p:cNvSpPr>
            <a:spLocks noGrp="1"/>
          </p:cNvSpPr>
          <p:nvPr>
            <p:ph type="title"/>
          </p:nvPr>
        </p:nvSpPr>
        <p:spPr/>
        <p:txBody>
          <a:bodyPr/>
          <a:lstStyle/>
          <a:p>
            <a:r>
              <a:rPr lang="en-US" dirty="0"/>
              <a:t>Thanks</a:t>
            </a:r>
          </a:p>
        </p:txBody>
      </p:sp>
      <p:sp>
        <p:nvSpPr>
          <p:cNvPr id="3" name="Subtitle 2">
            <a:extLst>
              <a:ext uri="{FF2B5EF4-FFF2-40B4-BE49-F238E27FC236}">
                <a16:creationId xmlns:a16="http://schemas.microsoft.com/office/drawing/2014/main" id="{D1961361-0D0B-1D48-951A-19FAF5E1E7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25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to Module 12: Setting Up AWS Guard Duty</a:t>
            </a:r>
          </a:p>
        </p:txBody>
      </p:sp>
      <p:sp>
        <p:nvSpPr>
          <p:cNvPr id="3" name="Subtitle 2"/>
          <p:cNvSpPr>
            <a:spLocks noGrp="1"/>
          </p:cNvSpPr>
          <p:nvPr>
            <p:ph type="subTitle" idx="1"/>
          </p:nvPr>
        </p:nvSpPr>
        <p:spPr/>
        <p:txBody>
          <a:bodyPr/>
          <a:lstStyle/>
          <a:p>
            <a:r>
              <a:rPr lang="en-US" dirty="0"/>
              <a:t>Please Contact Kam Amir </a:t>
            </a:r>
            <a:r>
              <a:rPr lang="en-US" dirty="0">
                <a:hlinkClick r:id="rId3"/>
              </a:rPr>
              <a:t>kam@splunk.com</a:t>
            </a:r>
            <a:r>
              <a:rPr lang="en-US" dirty="0"/>
              <a:t> </a:t>
            </a:r>
          </a:p>
        </p:txBody>
      </p:sp>
    </p:spTree>
    <p:extLst>
      <p:ext uri="{BB962C8B-B14F-4D97-AF65-F5344CB8AC3E}">
        <p14:creationId xmlns:p14="http://schemas.microsoft.com/office/powerpoint/2010/main" val="149382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07F80-8F6D-B543-98DD-19E2F58AA97F}"/>
              </a:ext>
            </a:extLst>
          </p:cNvPr>
          <p:cNvSpPr>
            <a:spLocks noGrp="1"/>
          </p:cNvSpPr>
          <p:nvPr>
            <p:ph sz="quarter" idx="10"/>
          </p:nvPr>
        </p:nvSpPr>
        <p:spPr/>
        <p:txBody>
          <a:bodyPr/>
          <a:lstStyle/>
          <a:p>
            <a:r>
              <a:rPr lang="en-US" dirty="0"/>
              <a:t>Daily Ingest breakdown from AWS</a:t>
            </a:r>
          </a:p>
          <a:p>
            <a:r>
              <a:rPr lang="en-US" dirty="0"/>
              <a:t>Data Collection Maturity from AWS Sources</a:t>
            </a:r>
          </a:p>
          <a:p>
            <a:r>
              <a:rPr lang="en-US" dirty="0"/>
              <a:t>Getting Data In from AWS</a:t>
            </a:r>
          </a:p>
          <a:p>
            <a:r>
              <a:rPr lang="en-US" dirty="0"/>
              <a:t>Best Practices (GDI)</a:t>
            </a:r>
          </a:p>
          <a:p>
            <a:endParaRPr lang="en-US" dirty="0"/>
          </a:p>
          <a:p>
            <a:endParaRPr lang="en-US" dirty="0"/>
          </a:p>
        </p:txBody>
      </p:sp>
      <p:sp>
        <p:nvSpPr>
          <p:cNvPr id="3" name="Title 2">
            <a:extLst>
              <a:ext uri="{FF2B5EF4-FFF2-40B4-BE49-F238E27FC236}">
                <a16:creationId xmlns:a16="http://schemas.microsoft.com/office/drawing/2014/main" id="{82C799E5-2581-C04D-96AC-E5782D2F916F}"/>
              </a:ext>
            </a:extLst>
          </p:cNvPr>
          <p:cNvSpPr>
            <a:spLocks noGrp="1"/>
          </p:cNvSpPr>
          <p:nvPr>
            <p:ph type="title"/>
          </p:nvPr>
        </p:nvSpPr>
        <p:spPr/>
        <p:txBody>
          <a:bodyPr/>
          <a:lstStyle/>
          <a:p>
            <a:r>
              <a:rPr lang="en-US" dirty="0"/>
              <a:t>Agenda</a:t>
            </a:r>
          </a:p>
        </p:txBody>
      </p:sp>
      <p:sp>
        <p:nvSpPr>
          <p:cNvPr id="4" name="Subtitle 3">
            <a:extLst>
              <a:ext uri="{FF2B5EF4-FFF2-40B4-BE49-F238E27FC236}">
                <a16:creationId xmlns:a16="http://schemas.microsoft.com/office/drawing/2014/main" id="{6699E027-79FB-6940-92E7-E36E0A448D1E}"/>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6017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ACFE-03C9-A24F-A325-23510207DC5F}"/>
              </a:ext>
            </a:extLst>
          </p:cNvPr>
          <p:cNvSpPr>
            <a:spLocks noGrp="1"/>
          </p:cNvSpPr>
          <p:nvPr>
            <p:ph type="title"/>
          </p:nvPr>
        </p:nvSpPr>
        <p:spPr/>
        <p:txBody>
          <a:bodyPr/>
          <a:lstStyle/>
          <a:p>
            <a:r>
              <a:rPr lang="en-US" dirty="0"/>
              <a:t>Overall Daily Ingest by AWS Source type</a:t>
            </a:r>
          </a:p>
        </p:txBody>
      </p:sp>
      <p:sp>
        <p:nvSpPr>
          <p:cNvPr id="3" name="Subtitle 2">
            <a:extLst>
              <a:ext uri="{FF2B5EF4-FFF2-40B4-BE49-F238E27FC236}">
                <a16:creationId xmlns:a16="http://schemas.microsoft.com/office/drawing/2014/main" id="{B1A80D01-1055-974F-99E9-85AB15002D7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5933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0393"/>
            <a:ext cx="12192000" cy="443587"/>
          </a:xfrm>
        </p:spPr>
        <p:txBody>
          <a:bodyPr/>
          <a:lstStyle/>
          <a:p>
            <a:r>
              <a:rPr lang="en-US" dirty="0"/>
              <a:t>AWS Data Ingest by Volume (GB/day)</a:t>
            </a:r>
          </a:p>
        </p:txBody>
      </p:sp>
      <p:graphicFrame>
        <p:nvGraphicFramePr>
          <p:cNvPr id="5" name="Chart 4"/>
          <p:cNvGraphicFramePr/>
          <p:nvPr>
            <p:extLst/>
          </p:nvPr>
        </p:nvGraphicFramePr>
        <p:xfrm>
          <a:off x="2032000" y="100875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927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Maturity</a:t>
            </a:r>
          </a:p>
        </p:txBody>
      </p:sp>
      <p:sp>
        <p:nvSpPr>
          <p:cNvPr id="3" name="Subtitle 2"/>
          <p:cNvSpPr>
            <a:spLocks noGrp="1"/>
          </p:cNvSpPr>
          <p:nvPr>
            <p:ph type="subTitle" idx="1"/>
          </p:nvPr>
        </p:nvSpPr>
        <p:spPr/>
        <p:txBody>
          <a:bodyPr/>
          <a:lstStyle/>
          <a:p>
            <a:r>
              <a:rPr lang="en-US" dirty="0"/>
              <a:t>How quickly did a customer’s growth of AWS data go?</a:t>
            </a:r>
          </a:p>
        </p:txBody>
      </p:sp>
    </p:spTree>
    <p:extLst>
      <p:ext uri="{BB962C8B-B14F-4D97-AF65-F5344CB8AC3E}">
        <p14:creationId xmlns:p14="http://schemas.microsoft.com/office/powerpoint/2010/main" val="352300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Trend with AWS</a:t>
            </a:r>
          </a:p>
        </p:txBody>
      </p:sp>
      <p:graphicFrame>
        <p:nvGraphicFramePr>
          <p:cNvPr id="4" name="Chart 3"/>
          <p:cNvGraphicFramePr/>
          <p:nvPr>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198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Breakdown by Service (source)</a:t>
            </a:r>
          </a:p>
        </p:txBody>
      </p:sp>
      <p:sp>
        <p:nvSpPr>
          <p:cNvPr id="3" name="Subtitle 2"/>
          <p:cNvSpPr>
            <a:spLocks noGrp="1"/>
          </p:cNvSpPr>
          <p:nvPr>
            <p:ph type="subTitle" idx="1"/>
          </p:nvPr>
        </p:nvSpPr>
        <p:spPr/>
        <p:txBody>
          <a:bodyPr/>
          <a:lstStyle/>
          <a:p>
            <a:r>
              <a:rPr lang="en-US" dirty="0"/>
              <a:t>In order of Volume and usefulness</a:t>
            </a:r>
          </a:p>
        </p:txBody>
      </p:sp>
    </p:spTree>
    <p:extLst>
      <p:ext uri="{BB962C8B-B14F-4D97-AF65-F5344CB8AC3E}">
        <p14:creationId xmlns:p14="http://schemas.microsoft.com/office/powerpoint/2010/main" val="1741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706C652-05AE-524F-A659-13D2FB502001}"/>
              </a:ext>
            </a:extLst>
          </p:cNvPr>
          <p:cNvGraphicFramePr>
            <a:graphicFrameLocks noGrp="1"/>
          </p:cNvGraphicFramePr>
          <p:nvPr>
            <p:ph sz="quarter" idx="10"/>
            <p:extLst/>
          </p:nvPr>
        </p:nvGraphicFramePr>
        <p:xfrm>
          <a:off x="455085" y="1280584"/>
          <a:ext cx="11281833"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C5554D3-04ED-CD45-A1A5-1D8C1BF42B20}"/>
              </a:ext>
            </a:extLst>
          </p:cNvPr>
          <p:cNvSpPr>
            <a:spLocks noGrp="1"/>
          </p:cNvSpPr>
          <p:nvPr>
            <p:ph type="title"/>
          </p:nvPr>
        </p:nvSpPr>
        <p:spPr/>
        <p:txBody>
          <a:bodyPr/>
          <a:lstStyle/>
          <a:p>
            <a:r>
              <a:rPr lang="en-US" dirty="0"/>
              <a:t>AWS by Service</a:t>
            </a:r>
          </a:p>
        </p:txBody>
      </p:sp>
      <p:sp>
        <p:nvSpPr>
          <p:cNvPr id="4" name="Subtitle 3">
            <a:extLst>
              <a:ext uri="{FF2B5EF4-FFF2-40B4-BE49-F238E27FC236}">
                <a16:creationId xmlns:a16="http://schemas.microsoft.com/office/drawing/2014/main" id="{72CE9A46-737F-5B46-AF05-7CAD522FE77F}"/>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97476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Trend </a:t>
            </a:r>
          </a:p>
        </p:txBody>
      </p:sp>
      <p:graphicFrame>
        <p:nvGraphicFramePr>
          <p:cNvPr id="6" name="Chart 5"/>
          <p:cNvGraphicFramePr/>
          <p:nvPr>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44AA8AE-FBB8-DC46-ADEC-69A347C84299}"/>
              </a:ext>
            </a:extLst>
          </p:cNvPr>
          <p:cNvSpPr txBox="1"/>
          <p:nvPr/>
        </p:nvSpPr>
        <p:spPr>
          <a:xfrm>
            <a:off x="456063" y="2936558"/>
            <a:ext cx="1367362" cy="492443"/>
          </a:xfrm>
          <a:prstGeom prst="rect">
            <a:avLst/>
          </a:prstGeom>
          <a:noFill/>
        </p:spPr>
        <p:txBody>
          <a:bodyPr wrap="none" lIns="0" tIns="0" rIns="0" bIns="0" rtlCol="0">
            <a:spAutoFit/>
          </a:bodyPr>
          <a:lstStyle/>
          <a:p>
            <a:r>
              <a:rPr lang="en-US" sz="3200" dirty="0"/>
              <a:t>GB/day</a:t>
            </a:r>
          </a:p>
        </p:txBody>
      </p:sp>
    </p:spTree>
    <p:extLst>
      <p:ext uri="{BB962C8B-B14F-4D97-AF65-F5344CB8AC3E}">
        <p14:creationId xmlns:p14="http://schemas.microsoft.com/office/powerpoint/2010/main" val="35695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USERHIDDEN" val="1"/>
</p:tagLst>
</file>

<file path=ppt/tags/tag2.xml><?xml version="1.0" encoding="utf-8"?>
<p:tagLst xmlns:a="http://schemas.openxmlformats.org/drawingml/2006/main" xmlns:r="http://schemas.openxmlformats.org/officeDocument/2006/relationships" xmlns:p="http://schemas.openxmlformats.org/presentationml/2006/main">
  <p:tag name="USERHIDDEN" val="1"/>
</p:tagLst>
</file>

<file path=ppt/tags/tag3.xml><?xml version="1.0" encoding="utf-8"?>
<p:tagLst xmlns:a="http://schemas.openxmlformats.org/drawingml/2006/main" xmlns:r="http://schemas.openxmlformats.org/officeDocument/2006/relationships" xmlns:p="http://schemas.openxmlformats.org/presentationml/2006/main">
  <p:tag name="USERHIDDEN"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plunk2017">
  <a:themeElements>
    <a:clrScheme name="Splunk Corporate 2017">
      <a:dk1>
        <a:srgbClr val="FFFFFF"/>
      </a:dk1>
      <a:lt1>
        <a:srgbClr val="000000"/>
      </a:lt1>
      <a:dk2>
        <a:srgbClr val="FFFFFF"/>
      </a:dk2>
      <a:lt2>
        <a:srgbClr val="000000"/>
      </a:lt2>
      <a:accent1>
        <a:srgbClr val="65A637"/>
      </a:accent1>
      <a:accent2>
        <a:srgbClr val="B2B2B2"/>
      </a:accent2>
      <a:accent3>
        <a:srgbClr val="515151"/>
      </a:accent3>
      <a:accent4>
        <a:srgbClr val="00A9E0"/>
      </a:accent4>
      <a:accent5>
        <a:srgbClr val="005880"/>
      </a:accent5>
      <a:accent6>
        <a:srgbClr val="CBDB2F"/>
      </a:accent6>
      <a:hlink>
        <a:srgbClr val="02A8E0"/>
      </a:hlink>
      <a:folHlink>
        <a:srgbClr val="02A8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dirty="0" smtClean="0"/>
        </a:defPPr>
      </a:lstStyle>
    </a:txDef>
  </a:objectDefaults>
  <a:extraClrSchemeLst/>
  <a:extLst>
    <a:ext uri="{05A4C25C-085E-4340-85A3-A5531E510DB2}">
      <thm15:themeFamily xmlns:thm15="http://schemas.microsoft.com/office/thememl/2012/main" name="Splunk Cloud" id="{D9571664-1465-BD4B-9B9A-B5712A81DF48}" vid="{AE38C6A2-7B79-F442-A485-5FD4F624C8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Splunk2017</Template>
  <TotalTime>14</TotalTime>
  <Words>126</Words>
  <Application>Microsoft Macintosh PowerPoint</Application>
  <PresentationFormat>Widescreen</PresentationFormat>
  <Paragraphs>25</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.LucidaGrandeUI</vt:lpstr>
      <vt:lpstr>Arial</vt:lpstr>
      <vt:lpstr>Calibri</vt:lpstr>
      <vt:lpstr>Gotham Book</vt:lpstr>
      <vt:lpstr>Wingdings 3</vt:lpstr>
      <vt:lpstr>Splunk2017</vt:lpstr>
      <vt:lpstr>Cooking with AWS and Splunk</vt:lpstr>
      <vt:lpstr>Agenda</vt:lpstr>
      <vt:lpstr>Overall Daily Ingest by AWS Source type</vt:lpstr>
      <vt:lpstr>AWS Data Ingest by Volume (GB/day)</vt:lpstr>
      <vt:lpstr>Customer Maturity</vt:lpstr>
      <vt:lpstr>Customer Trend with AWS</vt:lpstr>
      <vt:lpstr>AWS Breakdown by Service (source)</vt:lpstr>
      <vt:lpstr>AWS by Service</vt:lpstr>
      <vt:lpstr>Trend </vt:lpstr>
      <vt:lpstr>Thanks</vt:lpstr>
      <vt:lpstr>Continue to Module 12: Setting Up AWS Guard Duty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Cooking with AWS and Splunk</dc:title>
  <dc:creator>Kam Amir</dc:creator>
  <cp:lastModifiedBy>Kam Amir</cp:lastModifiedBy>
  <cp:revision>2</cp:revision>
  <dcterms:created xsi:type="dcterms:W3CDTF">2019-05-16T12:16:23Z</dcterms:created>
  <dcterms:modified xsi:type="dcterms:W3CDTF">2019-05-16T12:30:59Z</dcterms:modified>
</cp:coreProperties>
</file>