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1" r:id="rId2"/>
    <p:sldId id="272" r:id="rId3"/>
    <p:sldId id="273" r:id="rId4"/>
    <p:sldId id="274" r:id="rId5"/>
    <p:sldId id="281" r:id="rId6"/>
    <p:sldId id="276" r:id="rId7"/>
    <p:sldId id="277" r:id="rId8"/>
    <p:sldId id="278" r:id="rId9"/>
    <p:sldId id="282" r:id="rId10"/>
    <p:sldId id="285" r:id="rId11"/>
    <p:sldId id="261" r:id="rId12"/>
    <p:sldId id="284" r:id="rId13"/>
    <p:sldId id="264" r:id="rId14"/>
    <p:sldId id="286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FEBE3-6BAA-4475-BB23-86942134C4F1}" type="datetimeFigureOut">
              <a:rPr lang="fr-FR" smtClean="0"/>
              <a:pPr/>
              <a:t>05/12/2012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E8F87-81B6-4804-A7CA-1CDB92B56E1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18EF-A8E9-4CDC-B021-CB2004DF392D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CF7323-57CD-4691-B3F2-0F34159CB09D}" type="datetimeFigureOut">
              <a:rPr lang="fr-FR" smtClean="0"/>
              <a:pPr/>
              <a:t>05/12/2012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A3788C-7DB2-471B-8357-3F1EDDFF6BE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CF7323-57CD-4691-B3F2-0F34159CB09D}" type="datetimeFigureOut">
              <a:rPr lang="fr-FR" smtClean="0"/>
              <a:pPr/>
              <a:t>05/12/2012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A3788C-7DB2-471B-8357-3F1EDDFF6B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CF7323-57CD-4691-B3F2-0F34159CB09D}" type="datetimeFigureOut">
              <a:rPr lang="fr-FR" smtClean="0"/>
              <a:pPr/>
              <a:t>05/12/2012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A3788C-7DB2-471B-8357-3F1EDDFF6B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CF7323-57CD-4691-B3F2-0F34159CB09D}" type="datetimeFigureOut">
              <a:rPr lang="fr-FR" smtClean="0"/>
              <a:pPr/>
              <a:t>05/12/2012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A3788C-7DB2-471B-8357-3F1EDDFF6B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CF7323-57CD-4691-B3F2-0F34159CB09D}" type="datetimeFigureOut">
              <a:rPr lang="fr-FR" smtClean="0"/>
              <a:pPr/>
              <a:t>05/12/2012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A3788C-7DB2-471B-8357-3F1EDDFF6BE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CF7323-57CD-4691-B3F2-0F34159CB09D}" type="datetimeFigureOut">
              <a:rPr lang="fr-FR" smtClean="0"/>
              <a:pPr/>
              <a:t>05/12/2012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A3788C-7DB2-471B-8357-3F1EDDFF6B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CF7323-57CD-4691-B3F2-0F34159CB09D}" type="datetimeFigureOut">
              <a:rPr lang="fr-FR" smtClean="0"/>
              <a:pPr/>
              <a:t>05/12/2012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A3788C-7DB2-471B-8357-3F1EDDFF6B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CF7323-57CD-4691-B3F2-0F34159CB09D}" type="datetimeFigureOut">
              <a:rPr lang="fr-FR" smtClean="0"/>
              <a:pPr/>
              <a:t>05/12/2012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A3788C-7DB2-471B-8357-3F1EDDFF6B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CF7323-57CD-4691-B3F2-0F34159CB09D}" type="datetimeFigureOut">
              <a:rPr lang="fr-FR" smtClean="0"/>
              <a:pPr/>
              <a:t>05/12/2012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A3788C-7DB2-471B-8357-3F1EDDFF6BE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CF7323-57CD-4691-B3F2-0F34159CB09D}" type="datetimeFigureOut">
              <a:rPr lang="fr-FR" smtClean="0"/>
              <a:pPr/>
              <a:t>05/12/2012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A3788C-7DB2-471B-8357-3F1EDDFF6B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CF7323-57CD-4691-B3F2-0F34159CB09D}" type="datetimeFigureOut">
              <a:rPr lang="fr-FR" smtClean="0"/>
              <a:pPr/>
              <a:t>05/12/2012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A3788C-7DB2-471B-8357-3F1EDDFF6BE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ACF7323-57CD-4691-B3F2-0F34159CB09D}" type="datetimeFigureOut">
              <a:rPr lang="fr-FR" smtClean="0"/>
              <a:pPr/>
              <a:t>05/12/2012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BA3788C-7DB2-471B-8357-3F1EDDFF6BE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7158" y="285728"/>
            <a:ext cx="7772400" cy="1470025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ELIMU PROJECT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71604" y="2214554"/>
            <a:ext cx="7286644" cy="2500330"/>
          </a:xfrm>
        </p:spPr>
        <p:txBody>
          <a:bodyPr>
            <a:noAutofit/>
          </a:bodyPr>
          <a:lstStyle/>
          <a:p>
            <a:r>
              <a:rPr lang="fr-F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 de Gestion Scolaire et de collaboration entre parents d’élève et l’Administration via un système sms et d’e-mailing</a:t>
            </a:r>
            <a:endParaRPr lang="fr-FR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DONNEES PERSONNELLES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485429"/>
            <a:ext cx="7734341" cy="537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ESPACE ADMINISTRATEUR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357298"/>
            <a:ext cx="764386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ESPACE SURVEILLANT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643050"/>
            <a:ext cx="778674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ESPACE PROFESSEUR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3020" y="1285860"/>
            <a:ext cx="7818136" cy="407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5852" y="1428736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Merci!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3571876"/>
            <a:ext cx="2319342" cy="1084901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3357562"/>
            <a:ext cx="1442155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ELIMU</a:t>
            </a:r>
            <a:endParaRPr lang="fr-FR" dirty="0"/>
          </a:p>
        </p:txBody>
      </p:sp>
      <p:pic>
        <p:nvPicPr>
          <p:cNvPr id="4" name="Espace réservé du contenu 3" descr="elimu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600200"/>
            <a:ext cx="7621298" cy="4525963"/>
          </a:xfr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728" y="1142984"/>
            <a:ext cx="7498080" cy="5429288"/>
          </a:xfrm>
        </p:spPr>
        <p:txBody>
          <a:bodyPr>
            <a:normAutofit fontScale="55000" lnSpcReduction="20000"/>
          </a:bodyPr>
          <a:lstStyle/>
          <a:p>
            <a:r>
              <a:rPr lang="fr-FR" b="1" dirty="0" smtClean="0"/>
              <a:t>POUR ETABLISSEMENT SCOLAIRE</a:t>
            </a:r>
          </a:p>
          <a:p>
            <a:pPr>
              <a:buNone/>
            </a:pPr>
            <a:endParaRPr lang="fr-FR" b="1" dirty="0" smtClean="0"/>
          </a:p>
          <a:p>
            <a:pPr lvl="0">
              <a:buNone/>
              <a:defRPr/>
            </a:pPr>
            <a:r>
              <a:rPr lang="fr-FR" dirty="0" smtClean="0"/>
              <a:t> </a:t>
            </a:r>
            <a:r>
              <a:rPr lang="fr-FR" b="1" dirty="0" smtClean="0"/>
              <a:t>Automatisation des taches à savoir:</a:t>
            </a:r>
          </a:p>
          <a:p>
            <a:pPr lvl="0">
              <a:buNone/>
              <a:defRPr/>
            </a:pPr>
            <a:endParaRPr lang="fr-FR" b="1" dirty="0" smtClean="0"/>
          </a:p>
          <a:p>
            <a:pPr lvl="0" algn="just">
              <a:buNone/>
              <a:defRPr/>
            </a:pPr>
            <a:r>
              <a:rPr lang="fr-FR" dirty="0" smtClean="0"/>
              <a:t>-</a:t>
            </a:r>
            <a:r>
              <a:rPr lang="fr-FR" b="1" dirty="0" smtClean="0"/>
              <a:t>Gestion des taches administratives(saisie personnel, saisie des niveaux d’étude et des classe, dispatching des cours et des classes, définition des unités de valeurs et des salles de cours)</a:t>
            </a:r>
          </a:p>
          <a:p>
            <a:pPr lvl="0" algn="just">
              <a:buNone/>
              <a:defRPr/>
            </a:pPr>
            <a:endParaRPr lang="fr-FR" dirty="0" smtClean="0"/>
          </a:p>
          <a:p>
            <a:pPr lvl="0" algn="just">
              <a:buNone/>
              <a:defRPr/>
            </a:pPr>
            <a:r>
              <a:rPr lang="fr-FR" dirty="0" smtClean="0"/>
              <a:t>-</a:t>
            </a:r>
            <a:r>
              <a:rPr lang="fr-FR" b="1" dirty="0" smtClean="0"/>
              <a:t>Gestion des inscriptions , emplois du temps et calendrier des évaluations, saisie des notes, absence et retards élèves, produire des bulletin de note à la fin de chaque semestre ou trimestre et un carnet de notes à la fin de chaque mois</a:t>
            </a:r>
          </a:p>
          <a:p>
            <a:pPr lvl="0" algn="just">
              <a:buNone/>
              <a:defRPr/>
            </a:pPr>
            <a:endParaRPr lang="fr-FR" dirty="0" smtClean="0"/>
          </a:p>
          <a:p>
            <a:pPr lvl="0" algn="just">
              <a:buFontTx/>
              <a:buChar char="-"/>
            </a:pPr>
            <a:r>
              <a:rPr lang="fr-FR" b="1" dirty="0" smtClean="0"/>
              <a:t>Suivie  des cours avec un cahier de texte stocké dans la base de  données</a:t>
            </a:r>
          </a:p>
          <a:p>
            <a:pPr lvl="0" algn="just">
              <a:buFontTx/>
              <a:buChar char="-"/>
            </a:pPr>
            <a:endParaRPr lang="fr-FR" dirty="0" smtClean="0"/>
          </a:p>
          <a:p>
            <a:pPr lvl="0" algn="just">
              <a:buFontTx/>
              <a:buChar char="-"/>
            </a:pPr>
            <a:r>
              <a:rPr lang="fr-FR" b="1" dirty="0" smtClean="0"/>
              <a:t>Suivre l’évolution des professeurs</a:t>
            </a:r>
          </a:p>
          <a:p>
            <a:pPr lvl="0">
              <a:buFontTx/>
              <a:buChar char="-"/>
            </a:pPr>
            <a:endParaRPr lang="fr-FR" dirty="0" smtClean="0"/>
          </a:p>
          <a:p>
            <a:pPr lvl="0" algn="just">
              <a:buFontTx/>
              <a:buChar char="-"/>
            </a:pPr>
            <a:r>
              <a:rPr lang="fr-FR" b="1" dirty="0" smtClean="0"/>
              <a:t>Une très bonne organisation  des taches du personnel et une bonne communication avec les parents d’élève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0166" y="357166"/>
            <a:ext cx="7498080" cy="5715040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 smtClean="0"/>
              <a:t>POUR LES PARENTS D’ELEVE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fr-FR" dirty="0" smtClean="0"/>
              <a:t>- Suivi quotidien de la scolarité des enfants,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- Absences et retards,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- Règlement mensuel,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- Carnet de notes et Bulletin de notes,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- Autres informations.</a:t>
            </a:r>
            <a:endParaRPr lang="fr-FR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PRESENTATION DEMO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111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CONFIGURATION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869740"/>
            <a:ext cx="7643866" cy="537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500042"/>
            <a:ext cx="7499350" cy="380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57167"/>
            <a:ext cx="707236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5274" y="2928934"/>
            <a:ext cx="7330130" cy="386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ESPACE DE CONNEXION</a:t>
            </a:r>
            <a:endParaRPr lang="fr-F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919288"/>
            <a:ext cx="71438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282828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282828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94</TotalTime>
  <Words>198</Words>
  <Application>Microsoft Office PowerPoint</Application>
  <PresentationFormat>Affichage à l'écran (4:3)</PresentationFormat>
  <Paragraphs>37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Solstice</vt:lpstr>
      <vt:lpstr>ELIMU PROJECT </vt:lpstr>
      <vt:lpstr>ARCHITECTURE ELIMU</vt:lpstr>
      <vt:lpstr>AVANTAGES</vt:lpstr>
      <vt:lpstr>Diapositive 4</vt:lpstr>
      <vt:lpstr>PRESENTATION DEMO</vt:lpstr>
      <vt:lpstr>CONFIGURATION</vt:lpstr>
      <vt:lpstr>Diapositive 7</vt:lpstr>
      <vt:lpstr>Diapositive 8</vt:lpstr>
      <vt:lpstr>ESPACE DE CONNEXION</vt:lpstr>
      <vt:lpstr>DONNEES PERSONNELLES</vt:lpstr>
      <vt:lpstr>ESPACE ADMINISTRATEUR</vt:lpstr>
      <vt:lpstr>ESPACE SURVEILLANT</vt:lpstr>
      <vt:lpstr>ESPACE PROFESSEUR</vt:lpstr>
      <vt:lpstr>Merci!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ELIMU PROJECT </dc:title>
  <dc:creator>Andala</dc:creator>
  <cp:lastModifiedBy>rakoto</cp:lastModifiedBy>
  <cp:revision>18</cp:revision>
  <dcterms:created xsi:type="dcterms:W3CDTF">2012-12-03T08:26:19Z</dcterms:created>
  <dcterms:modified xsi:type="dcterms:W3CDTF">2012-12-05T17:05:26Z</dcterms:modified>
</cp:coreProperties>
</file>