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93" r:id="rId4"/>
    <p:sldId id="291" r:id="rId5"/>
    <p:sldId id="284" r:id="rId6"/>
    <p:sldId id="283" r:id="rId7"/>
    <p:sldId id="288" r:id="rId8"/>
    <p:sldId id="289" r:id="rId9"/>
    <p:sldId id="285" r:id="rId10"/>
    <p:sldId id="296" r:id="rId11"/>
    <p:sldId id="299" r:id="rId12"/>
    <p:sldId id="29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D28C79"/>
    <a:srgbClr val="FFFFFF"/>
    <a:srgbClr val="AC6672"/>
    <a:srgbClr val="534544"/>
    <a:srgbClr val="FDDAB8"/>
    <a:srgbClr val="121212"/>
    <a:srgbClr val="141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2762250"/>
            <a:ext cx="12192000" cy="2990849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5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943350"/>
            <a:ext cx="12192000" cy="2914650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933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1" y="2657355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4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8"/>
          <a:stretch/>
        </p:blipFill>
        <p:spPr>
          <a:xfrm>
            <a:off x="0" y="-1"/>
            <a:ext cx="12223464" cy="6872749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2435082" y="-1"/>
            <a:ext cx="2806446" cy="2419351"/>
            <a:chOff x="4038600" y="-1"/>
            <a:chExt cx="3292602" cy="2838451"/>
          </a:xfrm>
        </p:grpSpPr>
        <p:sp>
          <p:nvSpPr>
            <p:cNvPr id="10" name="等腰三角形 9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6534105" y="-1"/>
            <a:ext cx="2806446" cy="2419351"/>
            <a:chOff x="4038600" y="-1"/>
            <a:chExt cx="3292602" cy="2838451"/>
          </a:xfrm>
        </p:grpSpPr>
        <p:sp>
          <p:nvSpPr>
            <p:cNvPr id="13" name="等腰三角形 12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038600" y="-1"/>
            <a:ext cx="3676650" cy="3169527"/>
            <a:chOff x="4038600" y="-1"/>
            <a:chExt cx="3292602" cy="2838451"/>
          </a:xfrm>
        </p:grpSpPr>
        <p:sp>
          <p:nvSpPr>
            <p:cNvPr id="17" name="等腰三角形 16"/>
            <p:cNvSpPr/>
            <p:nvPr/>
          </p:nvSpPr>
          <p:spPr>
            <a:xfrm rot="10800000">
              <a:off x="4038600" y="0"/>
              <a:ext cx="3292602" cy="2838450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4237481" y="-1"/>
              <a:ext cx="2894839" cy="2495551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4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619" y="2006600"/>
            <a:ext cx="7305640" cy="48514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手动输入 13"/>
          <p:cNvSpPr/>
          <p:nvPr userDrawn="1"/>
        </p:nvSpPr>
        <p:spPr>
          <a:xfrm rot="5400000">
            <a:off x="952500" y="1047750"/>
            <a:ext cx="4857750" cy="6762750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181600" y="2000249"/>
            <a:ext cx="1384300" cy="4927601"/>
          </a:xfrm>
          <a:prstGeom prst="line">
            <a:avLst/>
          </a:prstGeom>
          <a:ln w="1016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17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0"/>
          <a:stretch/>
        </p:blipFill>
        <p:spPr>
          <a:xfrm>
            <a:off x="0" y="-1"/>
            <a:ext cx="12192000" cy="6896101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0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6877051"/>
          </a:xfrm>
          <a:prstGeom prst="rect">
            <a:avLst/>
          </a:prstGeom>
          <a:gradFill>
            <a:gsLst>
              <a:gs pos="0">
                <a:srgbClr val="FDDAB8">
                  <a:alpha val="50000"/>
                </a:srgbClr>
              </a:gs>
              <a:gs pos="45000">
                <a:srgbClr val="D28C79">
                  <a:alpha val="50000"/>
                </a:srgbClr>
              </a:gs>
              <a:gs pos="80000">
                <a:srgbClr val="AC6672">
                  <a:alpha val="50000"/>
                </a:srgbClr>
              </a:gs>
              <a:gs pos="100000">
                <a:srgbClr val="AC6672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552700" y="1009650"/>
            <a:ext cx="1638300" cy="0"/>
          </a:xfrm>
          <a:prstGeom prst="line">
            <a:avLst/>
          </a:prstGeom>
          <a:ln w="1270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191000" y="1009650"/>
            <a:ext cx="1638300" cy="0"/>
          </a:xfrm>
          <a:prstGeom prst="line">
            <a:avLst/>
          </a:prstGeom>
          <a:ln w="1270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5829300" y="1009650"/>
            <a:ext cx="1638300" cy="0"/>
          </a:xfrm>
          <a:prstGeom prst="line">
            <a:avLst/>
          </a:prstGeom>
          <a:ln w="1270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7448550" y="1009650"/>
            <a:ext cx="1638300" cy="0"/>
          </a:xfrm>
          <a:prstGeom prst="line">
            <a:avLst/>
          </a:prstGeom>
          <a:ln w="1270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805632" y="379640"/>
            <a:ext cx="4136571" cy="362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zh-CN" altLang="en-US" dirty="0" smtClean="0"/>
              <a:t>点击此处添加标题 </a:t>
            </a:r>
            <a:r>
              <a:rPr lang="en-US" altLang="zh-CN" dirty="0" smtClean="0"/>
              <a:t>TITLE HERE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73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62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2" r:id="rId5"/>
    <p:sldLayoutId id="2147483653" r:id="rId6"/>
    <p:sldLayoutId id="2147483654" r:id="rId7"/>
    <p:sldLayoutId id="2147483666" r:id="rId8"/>
    <p:sldLayoutId id="2147483667" r:id="rId9"/>
    <p:sldLayoutId id="2147483655" r:id="rId10"/>
    <p:sldLayoutId id="2147483668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68831" y="2659042"/>
            <a:ext cx="5285801" cy="11079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Otaku-Strike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0784" y="4559176"/>
            <a:ext cx="5105880" cy="33855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bg1"/>
                </a:solidFill>
              </a:rPr>
              <a:t>小组成员： 陈举平  周</a:t>
            </a:r>
            <a:r>
              <a:rPr kumimoji="1" lang="zh-CN" altLang="en-US" sz="1600" smtClean="0">
                <a:solidFill>
                  <a:schemeClr val="bg1"/>
                </a:solidFill>
              </a:rPr>
              <a:t>锐  刘钧元  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敬芸竹  许博阳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278825" cy="362404"/>
          </a:xfrm>
        </p:spPr>
        <p:txBody>
          <a:bodyPr/>
          <a:lstStyle/>
          <a:p>
            <a:pPr algn="ctr"/>
            <a:r>
              <a:rPr kumimoji="1" lang="en-US" altLang="zh-CN" dirty="0" smtClean="0">
                <a:latin typeface="Century Gothic"/>
              </a:rPr>
              <a:t>6.</a:t>
            </a:r>
            <a:r>
              <a:rPr kumimoji="1" lang="zh-CN" altLang="en-US" dirty="0" smtClean="0">
                <a:latin typeface="Century Gothic"/>
              </a:rPr>
              <a:t>游戏创新</a:t>
            </a:r>
            <a:endParaRPr kumimoji="1" lang="en-US" altLang="zh-CN" dirty="0">
              <a:latin typeface="Century Gothi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91000" y="1787270"/>
            <a:ext cx="3124200" cy="4000500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372" y="2117987"/>
            <a:ext cx="3150388" cy="38087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1932" y="2256911"/>
            <a:ext cx="3124200" cy="4000500"/>
          </a:xfrm>
          <a:prstGeom prst="rect">
            <a:avLst/>
          </a:prstGeom>
          <a:noFill/>
          <a:ln>
            <a:solidFill>
              <a:srgbClr val="AC6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657600" y="1787270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267700" y="4729981"/>
            <a:ext cx="0" cy="1527430"/>
          </a:xfrm>
          <a:prstGeom prst="line">
            <a:avLst/>
          </a:prstGeom>
          <a:ln w="127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1566" y="1787270"/>
            <a:ext cx="257743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1566" y="3056592"/>
            <a:ext cx="269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定时不定量怪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5922" y="1757612"/>
            <a:ext cx="165657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800" dirty="0" smtClean="0">
                <a:solidFill>
                  <a:prstClr val="white"/>
                </a:solidFill>
              </a:rPr>
              <a:t>普通模式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06570" y="4258199"/>
            <a:ext cx="2500111" cy="1439065"/>
            <a:chOff x="885890" y="3770243"/>
            <a:chExt cx="2637966" cy="2017527"/>
          </a:xfrm>
        </p:grpSpPr>
        <p:sp>
          <p:nvSpPr>
            <p:cNvPr id="12" name="矩形 11"/>
            <p:cNvSpPr/>
            <p:nvPr/>
          </p:nvSpPr>
          <p:spPr>
            <a:xfrm>
              <a:off x="885890" y="3982313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Freeform 91"/>
          <p:cNvSpPr>
            <a:spLocks noEditPoints="1"/>
          </p:cNvSpPr>
          <p:nvPr/>
        </p:nvSpPr>
        <p:spPr bwMode="auto">
          <a:xfrm>
            <a:off x="1469205" y="4561040"/>
            <a:ext cx="977452" cy="795984"/>
          </a:xfrm>
          <a:custGeom>
            <a:avLst/>
            <a:gdLst/>
            <a:ahLst/>
            <a:cxnLst>
              <a:cxn ang="0">
                <a:pos x="386" y="0"/>
              </a:cxn>
              <a:cxn ang="0">
                <a:pos x="356" y="6"/>
              </a:cxn>
              <a:cxn ang="0">
                <a:pos x="334" y="22"/>
              </a:cxn>
              <a:cxn ang="0">
                <a:pos x="318" y="46"/>
              </a:cxn>
              <a:cxn ang="0">
                <a:pos x="312" y="74"/>
              </a:cxn>
              <a:cxn ang="0">
                <a:pos x="314" y="90"/>
              </a:cxn>
              <a:cxn ang="0">
                <a:pos x="386" y="238"/>
              </a:cxn>
              <a:cxn ang="0">
                <a:pos x="452" y="106"/>
              </a:cxn>
              <a:cxn ang="0">
                <a:pos x="460" y="74"/>
              </a:cxn>
              <a:cxn ang="0">
                <a:pos x="458" y="60"/>
              </a:cxn>
              <a:cxn ang="0">
                <a:pos x="448" y="32"/>
              </a:cxn>
              <a:cxn ang="0">
                <a:pos x="428" y="12"/>
              </a:cxn>
              <a:cxn ang="0">
                <a:pos x="400" y="2"/>
              </a:cxn>
              <a:cxn ang="0">
                <a:pos x="386" y="0"/>
              </a:cxn>
              <a:cxn ang="0">
                <a:pos x="386" y="118"/>
              </a:cxn>
              <a:cxn ang="0">
                <a:pos x="368" y="116"/>
              </a:cxn>
              <a:cxn ang="0">
                <a:pos x="354" y="106"/>
              </a:cxn>
              <a:cxn ang="0">
                <a:pos x="344" y="92"/>
              </a:cxn>
              <a:cxn ang="0">
                <a:pos x="340" y="74"/>
              </a:cxn>
              <a:cxn ang="0">
                <a:pos x="342" y="66"/>
              </a:cxn>
              <a:cxn ang="0">
                <a:pos x="348" y="50"/>
              </a:cxn>
              <a:cxn ang="0">
                <a:pos x="360" y="38"/>
              </a:cxn>
              <a:cxn ang="0">
                <a:pos x="376" y="30"/>
              </a:cxn>
              <a:cxn ang="0">
                <a:pos x="386" y="30"/>
              </a:cxn>
              <a:cxn ang="0">
                <a:pos x="402" y="34"/>
              </a:cxn>
              <a:cxn ang="0">
                <a:pos x="418" y="42"/>
              </a:cxn>
              <a:cxn ang="0">
                <a:pos x="426" y="56"/>
              </a:cxn>
              <a:cxn ang="0">
                <a:pos x="430" y="74"/>
              </a:cxn>
              <a:cxn ang="0">
                <a:pos x="430" y="84"/>
              </a:cxn>
              <a:cxn ang="0">
                <a:pos x="422" y="100"/>
              </a:cxn>
              <a:cxn ang="0">
                <a:pos x="410" y="112"/>
              </a:cxn>
              <a:cxn ang="0">
                <a:pos x="394" y="118"/>
              </a:cxn>
              <a:cxn ang="0">
                <a:pos x="386" y="118"/>
              </a:cxn>
              <a:cxn ang="0">
                <a:pos x="434" y="314"/>
              </a:cxn>
              <a:cxn ang="0">
                <a:pos x="344" y="232"/>
              </a:cxn>
              <a:cxn ang="0">
                <a:pos x="348" y="228"/>
              </a:cxn>
              <a:cxn ang="0">
                <a:pos x="326" y="208"/>
              </a:cxn>
              <a:cxn ang="0">
                <a:pos x="148" y="208"/>
              </a:cxn>
              <a:cxn ang="0">
                <a:pos x="0" y="326"/>
              </a:cxn>
              <a:cxn ang="0">
                <a:pos x="238" y="326"/>
              </a:cxn>
              <a:cxn ang="0">
                <a:pos x="474" y="326"/>
              </a:cxn>
              <a:cxn ang="0">
                <a:pos x="408" y="260"/>
              </a:cxn>
              <a:cxn ang="0">
                <a:pos x="40" y="314"/>
              </a:cxn>
              <a:cxn ang="0">
                <a:pos x="126" y="228"/>
              </a:cxn>
              <a:cxn ang="0">
                <a:pos x="108" y="348"/>
              </a:cxn>
              <a:cxn ang="0">
                <a:pos x="140" y="342"/>
              </a:cxn>
              <a:cxn ang="0">
                <a:pos x="164" y="232"/>
              </a:cxn>
              <a:cxn ang="0">
                <a:pos x="222" y="300"/>
              </a:cxn>
              <a:cxn ang="0">
                <a:pos x="252" y="194"/>
              </a:cxn>
              <a:cxn ang="0">
                <a:pos x="314" y="236"/>
              </a:cxn>
              <a:cxn ang="0">
                <a:pos x="252" y="300"/>
              </a:cxn>
            </a:cxnLst>
            <a:rect l="0" t="0" r="r" b="b"/>
            <a:pathLst>
              <a:path w="474" h="386">
                <a:moveTo>
                  <a:pt x="386" y="0"/>
                </a:moveTo>
                <a:lnTo>
                  <a:pt x="386" y="0"/>
                </a:lnTo>
                <a:lnTo>
                  <a:pt x="370" y="2"/>
                </a:lnTo>
                <a:lnTo>
                  <a:pt x="356" y="6"/>
                </a:lnTo>
                <a:lnTo>
                  <a:pt x="344" y="12"/>
                </a:lnTo>
                <a:lnTo>
                  <a:pt x="334" y="22"/>
                </a:lnTo>
                <a:lnTo>
                  <a:pt x="324" y="32"/>
                </a:lnTo>
                <a:lnTo>
                  <a:pt x="318" y="46"/>
                </a:lnTo>
                <a:lnTo>
                  <a:pt x="312" y="60"/>
                </a:lnTo>
                <a:lnTo>
                  <a:pt x="312" y="74"/>
                </a:lnTo>
                <a:lnTo>
                  <a:pt x="312" y="74"/>
                </a:lnTo>
                <a:lnTo>
                  <a:pt x="314" y="90"/>
                </a:lnTo>
                <a:lnTo>
                  <a:pt x="318" y="106"/>
                </a:lnTo>
                <a:lnTo>
                  <a:pt x="386" y="238"/>
                </a:lnTo>
                <a:lnTo>
                  <a:pt x="452" y="106"/>
                </a:lnTo>
                <a:lnTo>
                  <a:pt x="452" y="106"/>
                </a:lnTo>
                <a:lnTo>
                  <a:pt x="458" y="90"/>
                </a:lnTo>
                <a:lnTo>
                  <a:pt x="460" y="74"/>
                </a:lnTo>
                <a:lnTo>
                  <a:pt x="460" y="74"/>
                </a:lnTo>
                <a:lnTo>
                  <a:pt x="458" y="60"/>
                </a:lnTo>
                <a:lnTo>
                  <a:pt x="454" y="46"/>
                </a:lnTo>
                <a:lnTo>
                  <a:pt x="448" y="32"/>
                </a:lnTo>
                <a:lnTo>
                  <a:pt x="438" y="22"/>
                </a:lnTo>
                <a:lnTo>
                  <a:pt x="428" y="12"/>
                </a:lnTo>
                <a:lnTo>
                  <a:pt x="414" y="6"/>
                </a:lnTo>
                <a:lnTo>
                  <a:pt x="400" y="2"/>
                </a:lnTo>
                <a:lnTo>
                  <a:pt x="386" y="0"/>
                </a:lnTo>
                <a:lnTo>
                  <a:pt x="386" y="0"/>
                </a:lnTo>
                <a:close/>
                <a:moveTo>
                  <a:pt x="386" y="118"/>
                </a:moveTo>
                <a:lnTo>
                  <a:pt x="386" y="118"/>
                </a:lnTo>
                <a:lnTo>
                  <a:pt x="376" y="118"/>
                </a:lnTo>
                <a:lnTo>
                  <a:pt x="368" y="116"/>
                </a:lnTo>
                <a:lnTo>
                  <a:pt x="360" y="112"/>
                </a:lnTo>
                <a:lnTo>
                  <a:pt x="354" y="106"/>
                </a:lnTo>
                <a:lnTo>
                  <a:pt x="348" y="100"/>
                </a:lnTo>
                <a:lnTo>
                  <a:pt x="344" y="92"/>
                </a:lnTo>
                <a:lnTo>
                  <a:pt x="342" y="84"/>
                </a:lnTo>
                <a:lnTo>
                  <a:pt x="340" y="74"/>
                </a:lnTo>
                <a:lnTo>
                  <a:pt x="340" y="74"/>
                </a:lnTo>
                <a:lnTo>
                  <a:pt x="342" y="66"/>
                </a:lnTo>
                <a:lnTo>
                  <a:pt x="344" y="56"/>
                </a:lnTo>
                <a:lnTo>
                  <a:pt x="348" y="50"/>
                </a:lnTo>
                <a:lnTo>
                  <a:pt x="354" y="42"/>
                </a:lnTo>
                <a:lnTo>
                  <a:pt x="360" y="38"/>
                </a:lnTo>
                <a:lnTo>
                  <a:pt x="368" y="34"/>
                </a:lnTo>
                <a:lnTo>
                  <a:pt x="376" y="30"/>
                </a:lnTo>
                <a:lnTo>
                  <a:pt x="386" y="30"/>
                </a:lnTo>
                <a:lnTo>
                  <a:pt x="386" y="30"/>
                </a:lnTo>
                <a:lnTo>
                  <a:pt x="394" y="30"/>
                </a:lnTo>
                <a:lnTo>
                  <a:pt x="402" y="34"/>
                </a:lnTo>
                <a:lnTo>
                  <a:pt x="410" y="38"/>
                </a:lnTo>
                <a:lnTo>
                  <a:pt x="418" y="42"/>
                </a:lnTo>
                <a:lnTo>
                  <a:pt x="422" y="50"/>
                </a:lnTo>
                <a:lnTo>
                  <a:pt x="426" y="56"/>
                </a:lnTo>
                <a:lnTo>
                  <a:pt x="430" y="66"/>
                </a:lnTo>
                <a:lnTo>
                  <a:pt x="430" y="74"/>
                </a:lnTo>
                <a:lnTo>
                  <a:pt x="430" y="74"/>
                </a:lnTo>
                <a:lnTo>
                  <a:pt x="430" y="84"/>
                </a:lnTo>
                <a:lnTo>
                  <a:pt x="426" y="92"/>
                </a:lnTo>
                <a:lnTo>
                  <a:pt x="422" y="100"/>
                </a:lnTo>
                <a:lnTo>
                  <a:pt x="418" y="106"/>
                </a:lnTo>
                <a:lnTo>
                  <a:pt x="410" y="112"/>
                </a:lnTo>
                <a:lnTo>
                  <a:pt x="402" y="116"/>
                </a:lnTo>
                <a:lnTo>
                  <a:pt x="394" y="118"/>
                </a:lnTo>
                <a:lnTo>
                  <a:pt x="386" y="118"/>
                </a:lnTo>
                <a:lnTo>
                  <a:pt x="386" y="118"/>
                </a:lnTo>
                <a:close/>
                <a:moveTo>
                  <a:pt x="408" y="260"/>
                </a:moveTo>
                <a:lnTo>
                  <a:pt x="434" y="314"/>
                </a:lnTo>
                <a:lnTo>
                  <a:pt x="366" y="348"/>
                </a:lnTo>
                <a:lnTo>
                  <a:pt x="344" y="232"/>
                </a:lnTo>
                <a:lnTo>
                  <a:pt x="348" y="228"/>
                </a:lnTo>
                <a:lnTo>
                  <a:pt x="348" y="228"/>
                </a:lnTo>
                <a:lnTo>
                  <a:pt x="334" y="200"/>
                </a:lnTo>
                <a:lnTo>
                  <a:pt x="326" y="208"/>
                </a:lnTo>
                <a:lnTo>
                  <a:pt x="238" y="148"/>
                </a:lnTo>
                <a:lnTo>
                  <a:pt x="148" y="208"/>
                </a:lnTo>
                <a:lnTo>
                  <a:pt x="88" y="148"/>
                </a:lnTo>
                <a:lnTo>
                  <a:pt x="0" y="326"/>
                </a:lnTo>
                <a:lnTo>
                  <a:pt x="118" y="386"/>
                </a:lnTo>
                <a:lnTo>
                  <a:pt x="238" y="326"/>
                </a:lnTo>
                <a:lnTo>
                  <a:pt x="356" y="386"/>
                </a:lnTo>
                <a:lnTo>
                  <a:pt x="474" y="326"/>
                </a:lnTo>
                <a:lnTo>
                  <a:pt x="424" y="226"/>
                </a:lnTo>
                <a:lnTo>
                  <a:pt x="408" y="260"/>
                </a:lnTo>
                <a:close/>
                <a:moveTo>
                  <a:pt x="108" y="348"/>
                </a:moveTo>
                <a:lnTo>
                  <a:pt x="40" y="314"/>
                </a:lnTo>
                <a:lnTo>
                  <a:pt x="96" y="198"/>
                </a:lnTo>
                <a:lnTo>
                  <a:pt x="126" y="228"/>
                </a:lnTo>
                <a:lnTo>
                  <a:pt x="130" y="232"/>
                </a:lnTo>
                <a:lnTo>
                  <a:pt x="108" y="348"/>
                </a:lnTo>
                <a:close/>
                <a:moveTo>
                  <a:pt x="222" y="300"/>
                </a:moveTo>
                <a:lnTo>
                  <a:pt x="140" y="342"/>
                </a:lnTo>
                <a:lnTo>
                  <a:pt x="160" y="236"/>
                </a:lnTo>
                <a:lnTo>
                  <a:pt x="164" y="232"/>
                </a:lnTo>
                <a:lnTo>
                  <a:pt x="222" y="194"/>
                </a:lnTo>
                <a:lnTo>
                  <a:pt x="222" y="300"/>
                </a:lnTo>
                <a:close/>
                <a:moveTo>
                  <a:pt x="252" y="300"/>
                </a:moveTo>
                <a:lnTo>
                  <a:pt x="252" y="194"/>
                </a:lnTo>
                <a:lnTo>
                  <a:pt x="310" y="232"/>
                </a:lnTo>
                <a:lnTo>
                  <a:pt x="314" y="236"/>
                </a:lnTo>
                <a:lnTo>
                  <a:pt x="334" y="342"/>
                </a:lnTo>
                <a:lnTo>
                  <a:pt x="252" y="3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 rot="10800000">
            <a:off x="8958903" y="1950334"/>
            <a:ext cx="2350077" cy="1819910"/>
            <a:chOff x="904690" y="3770243"/>
            <a:chExt cx="2637966" cy="2515300"/>
          </a:xfrm>
        </p:grpSpPr>
        <p:sp>
          <p:nvSpPr>
            <p:cNvPr id="17" name="矩形 16"/>
            <p:cNvSpPr/>
            <p:nvPr/>
          </p:nvSpPr>
          <p:spPr>
            <a:xfrm>
              <a:off x="904690" y="4480086"/>
              <a:ext cx="2637966" cy="1805457"/>
            </a:xfrm>
            <a:prstGeom prst="rect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960493" y="3770243"/>
              <a:ext cx="292433" cy="252097"/>
            </a:xfrm>
            <a:prstGeom prst="triangle">
              <a:avLst/>
            </a:prstGeom>
            <a:solidFill>
              <a:srgbClr val="AC6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8732582" y="5562978"/>
            <a:ext cx="2577435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58903" y="4195364"/>
            <a:ext cx="269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定量怪不定时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00594" y="5533320"/>
            <a:ext cx="16666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800" dirty="0" smtClean="0">
                <a:solidFill>
                  <a:prstClr val="white"/>
                </a:solidFill>
              </a:rPr>
              <a:t>竞速模式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2" name="Freeform 183"/>
          <p:cNvSpPr>
            <a:spLocks noEditPoints="1"/>
          </p:cNvSpPr>
          <p:nvPr/>
        </p:nvSpPr>
        <p:spPr bwMode="auto">
          <a:xfrm>
            <a:off x="9865077" y="2310490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835104" y="6396335"/>
            <a:ext cx="232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Century Gothic"/>
              </a:rPr>
              <a:t>不同游戏</a:t>
            </a:r>
            <a:r>
              <a:rPr kumimoji="1" lang="zh-CN" altLang="en-US" sz="2400" b="1" dirty="0" smtClean="0">
                <a:latin typeface="Century Gothic"/>
              </a:rPr>
              <a:t>模式</a:t>
            </a:r>
            <a:endParaRPr kumimoji="1" lang="en-US" altLang="zh-CN" sz="2400" b="1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22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98" y="973392"/>
            <a:ext cx="10058400" cy="4737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35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694152">
            <a:off x="4115694" y="1440335"/>
            <a:ext cx="3992076" cy="399207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2694152">
            <a:off x="4370140" y="1694780"/>
            <a:ext cx="3483185" cy="348318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35680" y="2651759"/>
            <a:ext cx="5218952" cy="2123654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6600" b="1" dirty="0" smtClean="0">
                <a:solidFill>
                  <a:schemeClr val="bg1"/>
                </a:solidFill>
              </a:rPr>
              <a:t>YOU!</a:t>
            </a:r>
            <a:endParaRPr kumimoji="1"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8912" y="1866900"/>
            <a:ext cx="5645640" cy="3181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6715" y="791521"/>
            <a:ext cx="3358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</a:rPr>
              <a:t>CONTENTS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31961" y="2419350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01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130339" y="2630022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游戏背景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50010" y="2403154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02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648388" y="2613826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游戏元素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52537" y="4152902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04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9376017" y="4360219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游戏创新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50010" y="4157146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05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9376017" y="2610471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273285" y="4152902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06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2150915" y="4360218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游戏规则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273285" y="2405547"/>
            <a:ext cx="876300" cy="8763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03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5648388" y="4360219"/>
            <a:ext cx="2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游戏机制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8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409454" cy="362404"/>
          </a:xfrm>
        </p:spPr>
        <p:txBody>
          <a:bodyPr/>
          <a:lstStyle/>
          <a:p>
            <a:pPr algn="ctr"/>
            <a:r>
              <a:rPr kumimoji="1" lang="en-US" altLang="zh-CN" dirty="0" smtClean="0">
                <a:latin typeface="Century Gothic"/>
              </a:rPr>
              <a:t>1.</a:t>
            </a:r>
            <a:r>
              <a:rPr kumimoji="1" lang="zh-CN" altLang="en-US" dirty="0" smtClean="0">
                <a:latin typeface="Century Gothic"/>
              </a:rPr>
              <a:t>游戏背景</a:t>
            </a:r>
            <a:endParaRPr kumimoji="1" lang="en-US" altLang="zh-CN" dirty="0">
              <a:latin typeface="Century Gothic"/>
            </a:endParaRPr>
          </a:p>
        </p:txBody>
      </p:sp>
      <p:sp>
        <p:nvSpPr>
          <p:cNvPr id="3" name="六边形 2"/>
          <p:cNvSpPr/>
          <p:nvPr/>
        </p:nvSpPr>
        <p:spPr>
          <a:xfrm rot="16200000">
            <a:off x="1481275" y="1901479"/>
            <a:ext cx="1765902" cy="1555840"/>
          </a:xfrm>
          <a:prstGeom prst="hexagon">
            <a:avLst/>
          </a:prstGeom>
          <a:noFill/>
          <a:ln w="28575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 rot="16200000">
            <a:off x="3795984" y="3285478"/>
            <a:ext cx="1765902" cy="1555840"/>
          </a:xfrm>
          <a:prstGeom prst="hexagon">
            <a:avLst/>
          </a:prstGeom>
          <a:noFill/>
          <a:ln w="28575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16200000">
            <a:off x="4573904" y="1901478"/>
            <a:ext cx="1765902" cy="1555840"/>
          </a:xfrm>
          <a:prstGeom prst="hexagon">
            <a:avLst/>
          </a:prstGeom>
          <a:noFill/>
          <a:ln w="28575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6200000">
            <a:off x="7691009" y="1911004"/>
            <a:ext cx="1765902" cy="1555840"/>
          </a:xfrm>
          <a:prstGeom prst="hexagon">
            <a:avLst/>
          </a:prstGeom>
          <a:noFill/>
          <a:ln w="28575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16200000">
            <a:off x="2240144" y="3285478"/>
            <a:ext cx="1765902" cy="1555840"/>
          </a:xfrm>
          <a:prstGeom prst="hexagon">
            <a:avLst/>
          </a:prstGeom>
          <a:solidFill>
            <a:srgbClr val="AC667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16200000">
            <a:off x="6135167" y="1901479"/>
            <a:ext cx="1765902" cy="1555840"/>
          </a:xfrm>
          <a:prstGeom prst="hexagon">
            <a:avLst/>
          </a:prstGeom>
          <a:solidFill>
            <a:srgbClr val="AC667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16200000">
            <a:off x="7157717" y="3749870"/>
            <a:ext cx="2832487" cy="2495550"/>
          </a:xfrm>
          <a:prstGeom prst="hexagon">
            <a:avLst/>
          </a:prstGeom>
          <a:solidFill>
            <a:srgbClr val="53454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82541" y="2324002"/>
            <a:ext cx="1763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和平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 smtClean="0">
                <a:solidFill>
                  <a:schemeClr val="bg1"/>
                </a:solidFill>
              </a:rPr>
              <a:t>的一天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Freeform 183"/>
          <p:cNvSpPr>
            <a:spLocks noEditPoints="1"/>
          </p:cNvSpPr>
          <p:nvPr/>
        </p:nvSpPr>
        <p:spPr bwMode="auto">
          <a:xfrm>
            <a:off x="5290250" y="2295526"/>
            <a:ext cx="746125" cy="742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rgbClr val="231F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69699" y="3850972"/>
            <a:ext cx="148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怪物出现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55341" y="2445105"/>
            <a:ext cx="87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选择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66806" y="4397480"/>
            <a:ext cx="20502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24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做御宅族</a:t>
            </a:r>
            <a:endParaRPr lang="en-US" altLang="zh-CN" sz="2400" dirty="0" smtClean="0">
              <a:solidFill>
                <a:schemeClr val="bg1"/>
              </a:solidFill>
              <a:latin typeface="Eras Light ITC" panose="020B0402030504020804" pitchFamily="34" charset="0"/>
            </a:endParaRPr>
          </a:p>
          <a:p>
            <a:pPr algn="ctr" defTabSz="685800"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 smtClean="0">
                <a:solidFill>
                  <a:srgbClr val="FFFF00"/>
                </a:solidFill>
                <a:latin typeface="Eras Light ITC" panose="020B0402030504020804" pitchFamily="34" charset="0"/>
              </a:rPr>
              <a:t>Or</a:t>
            </a:r>
          </a:p>
          <a:p>
            <a:pPr algn="ctr" defTabSz="685800"/>
            <a:r>
              <a:rPr lang="zh-CN" altLang="en-US" sz="2400" dirty="0" smtClean="0">
                <a:solidFill>
                  <a:schemeClr val="bg1"/>
                </a:solidFill>
                <a:latin typeface="Eras Light ITC" panose="020B0402030504020804" pitchFamily="34" charset="0"/>
              </a:rPr>
              <a:t>开始战斗</a:t>
            </a:r>
            <a:endParaRPr lang="en-US" altLang="zh-CN" sz="24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452997" cy="362404"/>
          </a:xfrm>
        </p:spPr>
        <p:txBody>
          <a:bodyPr/>
          <a:lstStyle/>
          <a:p>
            <a:pPr algn="ctr"/>
            <a:r>
              <a:rPr kumimoji="1" lang="en-US" altLang="zh-CN" dirty="0" smtClean="0">
                <a:latin typeface="Century Gothic"/>
              </a:rPr>
              <a:t>2.</a:t>
            </a:r>
            <a:r>
              <a:rPr kumimoji="1" lang="zh-CN" altLang="en-US" dirty="0" smtClean="0">
                <a:latin typeface="Century Gothic"/>
              </a:rPr>
              <a:t>游戏元素</a:t>
            </a:r>
            <a:endParaRPr kumimoji="1" lang="en-US" altLang="zh-CN" dirty="0">
              <a:latin typeface="Century Gothi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9517" y="1784798"/>
            <a:ext cx="2837100" cy="463904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679128" y="3932533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96683" y="3932533"/>
            <a:ext cx="299829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 rot="5400000" flipV="1">
            <a:off x="3689170" y="3964641"/>
            <a:ext cx="4690775" cy="0"/>
            <a:chOff x="1548927" y="2053391"/>
            <a:chExt cx="6455356" cy="0"/>
          </a:xfrm>
        </p:grpSpPr>
        <p:cxnSp>
          <p:nvCxnSpPr>
            <p:cNvPr id="8" name="直接连接符 7"/>
            <p:cNvCxnSpPr/>
            <p:nvPr/>
          </p:nvCxnSpPr>
          <p:spPr>
            <a:xfrm rot="5400000" flipV="1">
              <a:off x="2538779" y="1063539"/>
              <a:ext cx="0" cy="197970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 flipV="1">
              <a:off x="6970247" y="1019354"/>
              <a:ext cx="0" cy="206807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299517" y="2510513"/>
            <a:ext cx="33586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主角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怪物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2429" y="2588274"/>
            <a:ext cx="3358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性道具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99517" y="5180091"/>
            <a:ext cx="3358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信息栏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32429" y="5299775"/>
            <a:ext cx="3358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待定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06741" y="1755140"/>
            <a:ext cx="16226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800" dirty="0" smtClean="0">
                <a:solidFill>
                  <a:prstClr val="white"/>
                </a:solidFill>
              </a:rPr>
              <a:t>游戏角色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2429" y="1784798"/>
            <a:ext cx="2837100" cy="463904"/>
          </a:xfrm>
          <a:prstGeom prst="rect">
            <a:avLst/>
          </a:prstGeom>
          <a:solidFill>
            <a:srgbClr val="D28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33172" y="1755140"/>
            <a:ext cx="16356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800" dirty="0" smtClean="0">
                <a:solidFill>
                  <a:prstClr val="white"/>
                </a:solidFill>
              </a:rPr>
              <a:t>游戏道具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99517" y="4466021"/>
            <a:ext cx="2837100" cy="463904"/>
          </a:xfrm>
          <a:prstGeom prst="rect">
            <a:avLst/>
          </a:prstGeom>
          <a:solidFill>
            <a:srgbClr val="5345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06741" y="4436363"/>
            <a:ext cx="1635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800" dirty="0" smtClean="0">
                <a:solidFill>
                  <a:prstClr val="white"/>
                </a:solidFill>
              </a:rPr>
              <a:t>游戏界面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2429" y="4466021"/>
            <a:ext cx="2837100" cy="463904"/>
          </a:xfrm>
          <a:prstGeom prst="rect">
            <a:avLst/>
          </a:prstGeom>
          <a:solidFill>
            <a:srgbClr val="FDD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33172" y="4466021"/>
            <a:ext cx="16356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2800" dirty="0" smtClean="0">
                <a:solidFill>
                  <a:prstClr val="white"/>
                </a:solidFill>
              </a:rPr>
              <a:t>游戏音乐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01" y="3251314"/>
            <a:ext cx="2090058" cy="10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351397" cy="362404"/>
          </a:xfrm>
        </p:spPr>
        <p:txBody>
          <a:bodyPr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  <a:latin typeface="Century Gothic"/>
              </a:rPr>
              <a:t>3.</a:t>
            </a:r>
            <a:r>
              <a:rPr kumimoji="1" lang="zh-CN" altLang="en-US" dirty="0" smtClean="0">
                <a:solidFill>
                  <a:schemeClr val="bg1"/>
                </a:solidFill>
                <a:latin typeface="Century Gothic"/>
              </a:rPr>
              <a:t>游戏玩法</a:t>
            </a:r>
            <a:endParaRPr kumimoji="1" lang="en-US" altLang="zh-CN" dirty="0">
              <a:solidFill>
                <a:schemeClr val="bg1"/>
              </a:solidFill>
              <a:latin typeface="Century Gothic"/>
            </a:endParaRPr>
          </a:p>
        </p:txBody>
      </p:sp>
      <p:cxnSp>
        <p:nvCxnSpPr>
          <p:cNvPr id="3" name="直接连接符 2"/>
          <p:cNvCxnSpPr>
            <a:endCxn id="7" idx="2"/>
          </p:cNvCxnSpPr>
          <p:nvPr/>
        </p:nvCxnSpPr>
        <p:spPr>
          <a:xfrm>
            <a:off x="359226" y="3490671"/>
            <a:ext cx="846073" cy="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805632" y="2877089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252959" y="2877089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621909" y="2877089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205299" y="2877089"/>
            <a:ext cx="1227166" cy="1227166"/>
          </a:xfrm>
          <a:prstGeom prst="ellipse">
            <a:avLst/>
          </a:prstGeom>
          <a:noFill/>
          <a:ln w="57150">
            <a:solidFill>
              <a:srgbClr val="FDDA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39"/>
          <p:cNvSpPr/>
          <p:nvPr/>
        </p:nvSpPr>
        <p:spPr>
          <a:xfrm>
            <a:off x="1205299" y="4350913"/>
            <a:ext cx="1389289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进入游戏 </a:t>
            </a:r>
            <a:endParaRPr lang="zh-CN" altLang="zh-CN" sz="2000" b="1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12" name="矩形 39"/>
          <p:cNvSpPr/>
          <p:nvPr/>
        </p:nvSpPr>
        <p:spPr>
          <a:xfrm>
            <a:off x="3765543" y="4350913"/>
            <a:ext cx="1389289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Hiragino Sans GB W3" panose="020B0300000000000000" pitchFamily="34" charset="-122"/>
              </a:rPr>
              <a:t>游戏模式</a:t>
            </a:r>
            <a:endParaRPr lang="zh-CN" altLang="zh-CN" sz="2000" b="1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sp>
        <p:nvSpPr>
          <p:cNvPr id="18" name="矩形 39"/>
          <p:cNvSpPr/>
          <p:nvPr/>
        </p:nvSpPr>
        <p:spPr>
          <a:xfrm>
            <a:off x="9284583" y="4350913"/>
            <a:ext cx="1446964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Hiragino Sans GB W3" panose="020B0300000000000000" pitchFamily="34" charset="-122"/>
                <a:sym typeface="News Gothic MT" charset="0"/>
              </a:rPr>
              <a:t>击杀怪物</a:t>
            </a:r>
            <a:endParaRPr lang="zh-CN" altLang="zh-CN" sz="2000" b="1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  <p:cxnSp>
        <p:nvCxnSpPr>
          <p:cNvPr id="20" name="直接连接符 19"/>
          <p:cNvCxnSpPr>
            <a:endCxn id="4" idx="2"/>
          </p:cNvCxnSpPr>
          <p:nvPr/>
        </p:nvCxnSpPr>
        <p:spPr>
          <a:xfrm>
            <a:off x="2473150" y="3490671"/>
            <a:ext cx="1332482" cy="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6" idx="2"/>
          </p:cNvCxnSpPr>
          <p:nvPr/>
        </p:nvCxnSpPr>
        <p:spPr>
          <a:xfrm>
            <a:off x="5084999" y="3490671"/>
            <a:ext cx="1536910" cy="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5" idx="2"/>
          </p:cNvCxnSpPr>
          <p:nvPr/>
        </p:nvCxnSpPr>
        <p:spPr>
          <a:xfrm>
            <a:off x="7885051" y="3490671"/>
            <a:ext cx="1367908" cy="1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480125" y="3490671"/>
            <a:ext cx="1240095" cy="0"/>
          </a:xfrm>
          <a:prstGeom prst="line">
            <a:avLst/>
          </a:prstGeom>
          <a:ln>
            <a:solidFill>
              <a:schemeClr val="bg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/>
        </p:nvSpPr>
        <p:spPr bwMode="auto">
          <a:xfrm>
            <a:off x="1493514" y="3176633"/>
            <a:ext cx="604624" cy="57329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051898" y="3284714"/>
            <a:ext cx="734634" cy="465216"/>
            <a:chOff x="5662466" y="2439430"/>
            <a:chExt cx="734634" cy="46521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5789343" y="2693184"/>
              <a:ext cx="468349" cy="211462"/>
            </a:xfrm>
            <a:custGeom>
              <a:avLst/>
              <a:gdLst>
                <a:gd name="T0" fmla="*/ 302 w 598"/>
                <a:gd name="T1" fmla="*/ 72 h 270"/>
                <a:gd name="T2" fmla="*/ 302 w 598"/>
                <a:gd name="T3" fmla="*/ 72 h 270"/>
                <a:gd name="T4" fmla="*/ 274 w 598"/>
                <a:gd name="T5" fmla="*/ 70 h 270"/>
                <a:gd name="T6" fmla="*/ 260 w 598"/>
                <a:gd name="T7" fmla="*/ 68 h 270"/>
                <a:gd name="T8" fmla="*/ 244 w 598"/>
                <a:gd name="T9" fmla="*/ 62 h 270"/>
                <a:gd name="T10" fmla="*/ 80 w 598"/>
                <a:gd name="T11" fmla="*/ 0 h 270"/>
                <a:gd name="T12" fmla="*/ 0 w 598"/>
                <a:gd name="T13" fmla="*/ 0 h 270"/>
                <a:gd name="T14" fmla="*/ 0 w 598"/>
                <a:gd name="T15" fmla="*/ 98 h 270"/>
                <a:gd name="T16" fmla="*/ 0 w 598"/>
                <a:gd name="T17" fmla="*/ 98 h 270"/>
                <a:gd name="T18" fmla="*/ 2 w 598"/>
                <a:gd name="T19" fmla="*/ 110 h 270"/>
                <a:gd name="T20" fmla="*/ 4 w 598"/>
                <a:gd name="T21" fmla="*/ 122 h 270"/>
                <a:gd name="T22" fmla="*/ 8 w 598"/>
                <a:gd name="T23" fmla="*/ 132 h 270"/>
                <a:gd name="T24" fmla="*/ 14 w 598"/>
                <a:gd name="T25" fmla="*/ 144 h 270"/>
                <a:gd name="T26" fmla="*/ 22 w 598"/>
                <a:gd name="T27" fmla="*/ 152 h 270"/>
                <a:gd name="T28" fmla="*/ 30 w 598"/>
                <a:gd name="T29" fmla="*/ 162 h 270"/>
                <a:gd name="T30" fmla="*/ 40 w 598"/>
                <a:gd name="T31" fmla="*/ 168 h 270"/>
                <a:gd name="T32" fmla="*/ 50 w 598"/>
                <a:gd name="T33" fmla="*/ 174 h 270"/>
                <a:gd name="T34" fmla="*/ 248 w 598"/>
                <a:gd name="T35" fmla="*/ 260 h 270"/>
                <a:gd name="T36" fmla="*/ 248 w 598"/>
                <a:gd name="T37" fmla="*/ 260 h 270"/>
                <a:gd name="T38" fmla="*/ 260 w 598"/>
                <a:gd name="T39" fmla="*/ 264 h 270"/>
                <a:gd name="T40" fmla="*/ 272 w 598"/>
                <a:gd name="T41" fmla="*/ 268 h 270"/>
                <a:gd name="T42" fmla="*/ 298 w 598"/>
                <a:gd name="T43" fmla="*/ 270 h 270"/>
                <a:gd name="T44" fmla="*/ 326 w 598"/>
                <a:gd name="T45" fmla="*/ 268 h 270"/>
                <a:gd name="T46" fmla="*/ 338 w 598"/>
                <a:gd name="T47" fmla="*/ 264 h 270"/>
                <a:gd name="T48" fmla="*/ 348 w 598"/>
                <a:gd name="T49" fmla="*/ 260 h 270"/>
                <a:gd name="T50" fmla="*/ 548 w 598"/>
                <a:gd name="T51" fmla="*/ 174 h 270"/>
                <a:gd name="T52" fmla="*/ 548 w 598"/>
                <a:gd name="T53" fmla="*/ 174 h 270"/>
                <a:gd name="T54" fmla="*/ 558 w 598"/>
                <a:gd name="T55" fmla="*/ 168 h 270"/>
                <a:gd name="T56" fmla="*/ 568 w 598"/>
                <a:gd name="T57" fmla="*/ 162 h 270"/>
                <a:gd name="T58" fmla="*/ 576 w 598"/>
                <a:gd name="T59" fmla="*/ 152 h 270"/>
                <a:gd name="T60" fmla="*/ 584 w 598"/>
                <a:gd name="T61" fmla="*/ 144 h 270"/>
                <a:gd name="T62" fmla="*/ 590 w 598"/>
                <a:gd name="T63" fmla="*/ 132 h 270"/>
                <a:gd name="T64" fmla="*/ 594 w 598"/>
                <a:gd name="T65" fmla="*/ 120 h 270"/>
                <a:gd name="T66" fmla="*/ 598 w 598"/>
                <a:gd name="T67" fmla="*/ 110 h 270"/>
                <a:gd name="T68" fmla="*/ 598 w 598"/>
                <a:gd name="T69" fmla="*/ 98 h 270"/>
                <a:gd name="T70" fmla="*/ 598 w 598"/>
                <a:gd name="T71" fmla="*/ 0 h 270"/>
                <a:gd name="T72" fmla="*/ 510 w 598"/>
                <a:gd name="T73" fmla="*/ 0 h 270"/>
                <a:gd name="T74" fmla="*/ 366 w 598"/>
                <a:gd name="T75" fmla="*/ 62 h 270"/>
                <a:gd name="T76" fmla="*/ 366 w 598"/>
                <a:gd name="T77" fmla="*/ 62 h 270"/>
                <a:gd name="T78" fmla="*/ 352 w 598"/>
                <a:gd name="T79" fmla="*/ 66 h 270"/>
                <a:gd name="T80" fmla="*/ 336 w 598"/>
                <a:gd name="T81" fmla="*/ 70 h 270"/>
                <a:gd name="T82" fmla="*/ 320 w 598"/>
                <a:gd name="T83" fmla="*/ 72 h 270"/>
                <a:gd name="T84" fmla="*/ 302 w 598"/>
                <a:gd name="T85" fmla="*/ 72 h 270"/>
                <a:gd name="T86" fmla="*/ 302 w 598"/>
                <a:gd name="T87" fmla="*/ 7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8" h="270">
                  <a:moveTo>
                    <a:pt x="302" y="72"/>
                  </a:moveTo>
                  <a:lnTo>
                    <a:pt x="302" y="72"/>
                  </a:lnTo>
                  <a:lnTo>
                    <a:pt x="274" y="70"/>
                  </a:lnTo>
                  <a:lnTo>
                    <a:pt x="260" y="68"/>
                  </a:lnTo>
                  <a:lnTo>
                    <a:pt x="244" y="62"/>
                  </a:lnTo>
                  <a:lnTo>
                    <a:pt x="80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110"/>
                  </a:lnTo>
                  <a:lnTo>
                    <a:pt x="4" y="122"/>
                  </a:lnTo>
                  <a:lnTo>
                    <a:pt x="8" y="132"/>
                  </a:lnTo>
                  <a:lnTo>
                    <a:pt x="14" y="144"/>
                  </a:lnTo>
                  <a:lnTo>
                    <a:pt x="22" y="152"/>
                  </a:lnTo>
                  <a:lnTo>
                    <a:pt x="30" y="162"/>
                  </a:lnTo>
                  <a:lnTo>
                    <a:pt x="40" y="168"/>
                  </a:lnTo>
                  <a:lnTo>
                    <a:pt x="50" y="174"/>
                  </a:lnTo>
                  <a:lnTo>
                    <a:pt x="248" y="260"/>
                  </a:lnTo>
                  <a:lnTo>
                    <a:pt x="248" y="260"/>
                  </a:lnTo>
                  <a:lnTo>
                    <a:pt x="260" y="264"/>
                  </a:lnTo>
                  <a:lnTo>
                    <a:pt x="272" y="268"/>
                  </a:lnTo>
                  <a:lnTo>
                    <a:pt x="298" y="270"/>
                  </a:lnTo>
                  <a:lnTo>
                    <a:pt x="326" y="268"/>
                  </a:lnTo>
                  <a:lnTo>
                    <a:pt x="338" y="264"/>
                  </a:lnTo>
                  <a:lnTo>
                    <a:pt x="348" y="260"/>
                  </a:lnTo>
                  <a:lnTo>
                    <a:pt x="548" y="174"/>
                  </a:lnTo>
                  <a:lnTo>
                    <a:pt x="548" y="174"/>
                  </a:lnTo>
                  <a:lnTo>
                    <a:pt x="558" y="168"/>
                  </a:lnTo>
                  <a:lnTo>
                    <a:pt x="568" y="162"/>
                  </a:lnTo>
                  <a:lnTo>
                    <a:pt x="576" y="152"/>
                  </a:lnTo>
                  <a:lnTo>
                    <a:pt x="584" y="144"/>
                  </a:lnTo>
                  <a:lnTo>
                    <a:pt x="590" y="132"/>
                  </a:lnTo>
                  <a:lnTo>
                    <a:pt x="594" y="120"/>
                  </a:lnTo>
                  <a:lnTo>
                    <a:pt x="598" y="110"/>
                  </a:lnTo>
                  <a:lnTo>
                    <a:pt x="598" y="98"/>
                  </a:lnTo>
                  <a:lnTo>
                    <a:pt x="598" y="0"/>
                  </a:lnTo>
                  <a:lnTo>
                    <a:pt x="510" y="0"/>
                  </a:lnTo>
                  <a:lnTo>
                    <a:pt x="366" y="62"/>
                  </a:lnTo>
                  <a:lnTo>
                    <a:pt x="366" y="62"/>
                  </a:lnTo>
                  <a:lnTo>
                    <a:pt x="352" y="66"/>
                  </a:lnTo>
                  <a:lnTo>
                    <a:pt x="336" y="70"/>
                  </a:lnTo>
                  <a:lnTo>
                    <a:pt x="320" y="72"/>
                  </a:lnTo>
                  <a:lnTo>
                    <a:pt x="302" y="72"/>
                  </a:lnTo>
                  <a:lnTo>
                    <a:pt x="302" y="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5662466" y="2439430"/>
              <a:ext cx="734634" cy="391596"/>
            </a:xfrm>
            <a:custGeom>
              <a:avLst/>
              <a:gdLst>
                <a:gd name="T0" fmla="*/ 22 w 938"/>
                <a:gd name="T1" fmla="*/ 196 h 500"/>
                <a:gd name="T2" fmla="*/ 416 w 938"/>
                <a:gd name="T3" fmla="*/ 348 h 500"/>
                <a:gd name="T4" fmla="*/ 416 w 938"/>
                <a:gd name="T5" fmla="*/ 348 h 500"/>
                <a:gd name="T6" fmla="*/ 428 w 938"/>
                <a:gd name="T7" fmla="*/ 352 h 500"/>
                <a:gd name="T8" fmla="*/ 440 w 938"/>
                <a:gd name="T9" fmla="*/ 354 h 500"/>
                <a:gd name="T10" fmla="*/ 466 w 938"/>
                <a:gd name="T11" fmla="*/ 356 h 500"/>
                <a:gd name="T12" fmla="*/ 494 w 938"/>
                <a:gd name="T13" fmla="*/ 352 h 500"/>
                <a:gd name="T14" fmla="*/ 506 w 938"/>
                <a:gd name="T15" fmla="*/ 350 h 500"/>
                <a:gd name="T16" fmla="*/ 518 w 938"/>
                <a:gd name="T17" fmla="*/ 346 h 500"/>
                <a:gd name="T18" fmla="*/ 894 w 938"/>
                <a:gd name="T19" fmla="*/ 188 h 500"/>
                <a:gd name="T20" fmla="*/ 894 w 938"/>
                <a:gd name="T21" fmla="*/ 422 h 500"/>
                <a:gd name="T22" fmla="*/ 870 w 938"/>
                <a:gd name="T23" fmla="*/ 500 h 500"/>
                <a:gd name="T24" fmla="*/ 938 w 938"/>
                <a:gd name="T25" fmla="*/ 500 h 500"/>
                <a:gd name="T26" fmla="*/ 914 w 938"/>
                <a:gd name="T27" fmla="*/ 420 h 500"/>
                <a:gd name="T28" fmla="*/ 914 w 938"/>
                <a:gd name="T29" fmla="*/ 178 h 500"/>
                <a:gd name="T30" fmla="*/ 912 w 938"/>
                <a:gd name="T31" fmla="*/ 178 h 500"/>
                <a:gd name="T32" fmla="*/ 912 w 938"/>
                <a:gd name="T33" fmla="*/ 178 h 500"/>
                <a:gd name="T34" fmla="*/ 918 w 938"/>
                <a:gd name="T35" fmla="*/ 174 h 500"/>
                <a:gd name="T36" fmla="*/ 922 w 938"/>
                <a:gd name="T37" fmla="*/ 170 h 500"/>
                <a:gd name="T38" fmla="*/ 922 w 938"/>
                <a:gd name="T39" fmla="*/ 164 h 500"/>
                <a:gd name="T40" fmla="*/ 922 w 938"/>
                <a:gd name="T41" fmla="*/ 160 h 500"/>
                <a:gd name="T42" fmla="*/ 920 w 938"/>
                <a:gd name="T43" fmla="*/ 156 h 500"/>
                <a:gd name="T44" fmla="*/ 916 w 938"/>
                <a:gd name="T45" fmla="*/ 152 h 500"/>
                <a:gd name="T46" fmla="*/ 910 w 938"/>
                <a:gd name="T47" fmla="*/ 148 h 500"/>
                <a:gd name="T48" fmla="*/ 902 w 938"/>
                <a:gd name="T49" fmla="*/ 144 h 500"/>
                <a:gd name="T50" fmla="*/ 518 w 938"/>
                <a:gd name="T51" fmla="*/ 8 h 500"/>
                <a:gd name="T52" fmla="*/ 518 w 938"/>
                <a:gd name="T53" fmla="*/ 8 h 500"/>
                <a:gd name="T54" fmla="*/ 506 w 938"/>
                <a:gd name="T55" fmla="*/ 4 h 500"/>
                <a:gd name="T56" fmla="*/ 494 w 938"/>
                <a:gd name="T57" fmla="*/ 2 h 500"/>
                <a:gd name="T58" fmla="*/ 466 w 938"/>
                <a:gd name="T59" fmla="*/ 0 h 500"/>
                <a:gd name="T60" fmla="*/ 440 w 938"/>
                <a:gd name="T61" fmla="*/ 2 h 500"/>
                <a:gd name="T62" fmla="*/ 426 w 938"/>
                <a:gd name="T63" fmla="*/ 6 h 500"/>
                <a:gd name="T64" fmla="*/ 416 w 938"/>
                <a:gd name="T65" fmla="*/ 8 h 500"/>
                <a:gd name="T66" fmla="*/ 22 w 938"/>
                <a:gd name="T67" fmla="*/ 156 h 500"/>
                <a:gd name="T68" fmla="*/ 22 w 938"/>
                <a:gd name="T69" fmla="*/ 156 h 500"/>
                <a:gd name="T70" fmla="*/ 12 w 938"/>
                <a:gd name="T71" fmla="*/ 162 h 500"/>
                <a:gd name="T72" fmla="*/ 6 w 938"/>
                <a:gd name="T73" fmla="*/ 166 h 500"/>
                <a:gd name="T74" fmla="*/ 2 w 938"/>
                <a:gd name="T75" fmla="*/ 172 h 500"/>
                <a:gd name="T76" fmla="*/ 0 w 938"/>
                <a:gd name="T77" fmla="*/ 176 h 500"/>
                <a:gd name="T78" fmla="*/ 2 w 938"/>
                <a:gd name="T79" fmla="*/ 182 h 500"/>
                <a:gd name="T80" fmla="*/ 6 w 938"/>
                <a:gd name="T81" fmla="*/ 186 h 500"/>
                <a:gd name="T82" fmla="*/ 12 w 938"/>
                <a:gd name="T83" fmla="*/ 192 h 500"/>
                <a:gd name="T84" fmla="*/ 22 w 938"/>
                <a:gd name="T85" fmla="*/ 196 h 500"/>
                <a:gd name="T86" fmla="*/ 22 w 938"/>
                <a:gd name="T87" fmla="*/ 1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8" h="500">
                  <a:moveTo>
                    <a:pt x="22" y="196"/>
                  </a:moveTo>
                  <a:lnTo>
                    <a:pt x="416" y="348"/>
                  </a:lnTo>
                  <a:lnTo>
                    <a:pt x="416" y="348"/>
                  </a:lnTo>
                  <a:lnTo>
                    <a:pt x="428" y="352"/>
                  </a:lnTo>
                  <a:lnTo>
                    <a:pt x="440" y="354"/>
                  </a:lnTo>
                  <a:lnTo>
                    <a:pt x="466" y="356"/>
                  </a:lnTo>
                  <a:lnTo>
                    <a:pt x="494" y="352"/>
                  </a:lnTo>
                  <a:lnTo>
                    <a:pt x="506" y="350"/>
                  </a:lnTo>
                  <a:lnTo>
                    <a:pt x="518" y="346"/>
                  </a:lnTo>
                  <a:lnTo>
                    <a:pt x="894" y="188"/>
                  </a:lnTo>
                  <a:lnTo>
                    <a:pt x="894" y="422"/>
                  </a:lnTo>
                  <a:lnTo>
                    <a:pt x="870" y="500"/>
                  </a:lnTo>
                  <a:lnTo>
                    <a:pt x="938" y="500"/>
                  </a:lnTo>
                  <a:lnTo>
                    <a:pt x="914" y="420"/>
                  </a:lnTo>
                  <a:lnTo>
                    <a:pt x="914" y="178"/>
                  </a:lnTo>
                  <a:lnTo>
                    <a:pt x="912" y="178"/>
                  </a:lnTo>
                  <a:lnTo>
                    <a:pt x="912" y="178"/>
                  </a:lnTo>
                  <a:lnTo>
                    <a:pt x="918" y="174"/>
                  </a:lnTo>
                  <a:lnTo>
                    <a:pt x="922" y="170"/>
                  </a:lnTo>
                  <a:lnTo>
                    <a:pt x="922" y="164"/>
                  </a:lnTo>
                  <a:lnTo>
                    <a:pt x="922" y="160"/>
                  </a:lnTo>
                  <a:lnTo>
                    <a:pt x="920" y="156"/>
                  </a:lnTo>
                  <a:lnTo>
                    <a:pt x="916" y="152"/>
                  </a:lnTo>
                  <a:lnTo>
                    <a:pt x="910" y="148"/>
                  </a:lnTo>
                  <a:lnTo>
                    <a:pt x="902" y="144"/>
                  </a:lnTo>
                  <a:lnTo>
                    <a:pt x="518" y="8"/>
                  </a:lnTo>
                  <a:lnTo>
                    <a:pt x="518" y="8"/>
                  </a:lnTo>
                  <a:lnTo>
                    <a:pt x="506" y="4"/>
                  </a:lnTo>
                  <a:lnTo>
                    <a:pt x="494" y="2"/>
                  </a:lnTo>
                  <a:lnTo>
                    <a:pt x="466" y="0"/>
                  </a:lnTo>
                  <a:lnTo>
                    <a:pt x="440" y="2"/>
                  </a:lnTo>
                  <a:lnTo>
                    <a:pt x="426" y="6"/>
                  </a:lnTo>
                  <a:lnTo>
                    <a:pt x="416" y="8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12" y="162"/>
                  </a:lnTo>
                  <a:lnTo>
                    <a:pt x="6" y="166"/>
                  </a:lnTo>
                  <a:lnTo>
                    <a:pt x="2" y="172"/>
                  </a:lnTo>
                  <a:lnTo>
                    <a:pt x="0" y="176"/>
                  </a:lnTo>
                  <a:lnTo>
                    <a:pt x="2" y="182"/>
                  </a:lnTo>
                  <a:lnTo>
                    <a:pt x="6" y="186"/>
                  </a:lnTo>
                  <a:lnTo>
                    <a:pt x="12" y="192"/>
                  </a:lnTo>
                  <a:lnTo>
                    <a:pt x="22" y="196"/>
                  </a:lnTo>
                  <a:lnTo>
                    <a:pt x="22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Freeform 8"/>
          <p:cNvSpPr>
            <a:spLocks noEditPoints="1"/>
          </p:cNvSpPr>
          <p:nvPr/>
        </p:nvSpPr>
        <p:spPr bwMode="auto">
          <a:xfrm>
            <a:off x="6894860" y="3284714"/>
            <a:ext cx="671979" cy="465216"/>
          </a:xfrm>
          <a:custGeom>
            <a:avLst/>
            <a:gdLst>
              <a:gd name="T0" fmla="*/ 14 w 858"/>
              <a:gd name="T1" fmla="*/ 2 h 594"/>
              <a:gd name="T2" fmla="*/ 0 w 858"/>
              <a:gd name="T3" fmla="*/ 570 h 594"/>
              <a:gd name="T4" fmla="*/ 14 w 858"/>
              <a:gd name="T5" fmla="*/ 592 h 594"/>
              <a:gd name="T6" fmla="*/ 844 w 858"/>
              <a:gd name="T7" fmla="*/ 592 h 594"/>
              <a:gd name="T8" fmla="*/ 858 w 858"/>
              <a:gd name="T9" fmla="*/ 22 h 594"/>
              <a:gd name="T10" fmla="*/ 844 w 858"/>
              <a:gd name="T11" fmla="*/ 2 h 594"/>
              <a:gd name="T12" fmla="*/ 82 w 858"/>
              <a:gd name="T13" fmla="*/ 512 h 594"/>
              <a:gd name="T14" fmla="*/ 302 w 858"/>
              <a:gd name="T15" fmla="*/ 396 h 594"/>
              <a:gd name="T16" fmla="*/ 302 w 858"/>
              <a:gd name="T17" fmla="*/ 396 h 594"/>
              <a:gd name="T18" fmla="*/ 378 w 858"/>
              <a:gd name="T19" fmla="*/ 236 h 594"/>
              <a:gd name="T20" fmla="*/ 736 w 858"/>
              <a:gd name="T21" fmla="*/ 520 h 594"/>
              <a:gd name="T22" fmla="*/ 724 w 858"/>
              <a:gd name="T23" fmla="*/ 446 h 594"/>
              <a:gd name="T24" fmla="*/ 712 w 858"/>
              <a:gd name="T25" fmla="*/ 430 h 594"/>
              <a:gd name="T26" fmla="*/ 666 w 858"/>
              <a:gd name="T27" fmla="*/ 410 h 594"/>
              <a:gd name="T28" fmla="*/ 658 w 858"/>
              <a:gd name="T29" fmla="*/ 400 h 594"/>
              <a:gd name="T30" fmla="*/ 630 w 858"/>
              <a:gd name="T31" fmla="*/ 434 h 594"/>
              <a:gd name="T32" fmla="*/ 608 w 858"/>
              <a:gd name="T33" fmla="*/ 430 h 594"/>
              <a:gd name="T34" fmla="*/ 588 w 858"/>
              <a:gd name="T35" fmla="*/ 402 h 594"/>
              <a:gd name="T36" fmla="*/ 546 w 858"/>
              <a:gd name="T37" fmla="*/ 424 h 594"/>
              <a:gd name="T38" fmla="*/ 530 w 858"/>
              <a:gd name="T39" fmla="*/ 434 h 594"/>
              <a:gd name="T40" fmla="*/ 514 w 858"/>
              <a:gd name="T41" fmla="*/ 486 h 594"/>
              <a:gd name="T42" fmla="*/ 510 w 858"/>
              <a:gd name="T43" fmla="*/ 520 h 594"/>
              <a:gd name="T44" fmla="*/ 768 w 858"/>
              <a:gd name="T45" fmla="*/ 520 h 594"/>
              <a:gd name="T46" fmla="*/ 794 w 858"/>
              <a:gd name="T47" fmla="*/ 152 h 594"/>
              <a:gd name="T48" fmla="*/ 82 w 858"/>
              <a:gd name="T49" fmla="*/ 158 h 594"/>
              <a:gd name="T50" fmla="*/ 60 w 858"/>
              <a:gd name="T51" fmla="*/ 136 h 594"/>
              <a:gd name="T52" fmla="*/ 66 w 858"/>
              <a:gd name="T53" fmla="*/ 80 h 594"/>
              <a:gd name="T54" fmla="*/ 778 w 858"/>
              <a:gd name="T55" fmla="*/ 74 h 594"/>
              <a:gd name="T56" fmla="*/ 800 w 858"/>
              <a:gd name="T57" fmla="*/ 96 h 594"/>
              <a:gd name="T58" fmla="*/ 580 w 858"/>
              <a:gd name="T59" fmla="*/ 370 h 594"/>
              <a:gd name="T60" fmla="*/ 602 w 858"/>
              <a:gd name="T61" fmla="*/ 402 h 594"/>
              <a:gd name="T62" fmla="*/ 622 w 858"/>
              <a:gd name="T63" fmla="*/ 410 h 594"/>
              <a:gd name="T64" fmla="*/ 652 w 858"/>
              <a:gd name="T65" fmla="*/ 394 h 594"/>
              <a:gd name="T66" fmla="*/ 668 w 858"/>
              <a:gd name="T67" fmla="*/ 360 h 594"/>
              <a:gd name="T68" fmla="*/ 672 w 858"/>
              <a:gd name="T69" fmla="*/ 352 h 594"/>
              <a:gd name="T70" fmla="*/ 672 w 858"/>
              <a:gd name="T71" fmla="*/ 338 h 594"/>
              <a:gd name="T72" fmla="*/ 674 w 858"/>
              <a:gd name="T73" fmla="*/ 302 h 594"/>
              <a:gd name="T74" fmla="*/ 662 w 858"/>
              <a:gd name="T75" fmla="*/ 284 h 594"/>
              <a:gd name="T76" fmla="*/ 636 w 858"/>
              <a:gd name="T77" fmla="*/ 274 h 594"/>
              <a:gd name="T78" fmla="*/ 628 w 858"/>
              <a:gd name="T79" fmla="*/ 260 h 594"/>
              <a:gd name="T80" fmla="*/ 624 w 858"/>
              <a:gd name="T81" fmla="*/ 262 h 594"/>
              <a:gd name="T82" fmla="*/ 622 w 858"/>
              <a:gd name="T83" fmla="*/ 262 h 594"/>
              <a:gd name="T84" fmla="*/ 616 w 858"/>
              <a:gd name="T85" fmla="*/ 270 h 594"/>
              <a:gd name="T86" fmla="*/ 606 w 858"/>
              <a:gd name="T87" fmla="*/ 270 h 594"/>
              <a:gd name="T88" fmla="*/ 580 w 858"/>
              <a:gd name="T89" fmla="*/ 294 h 594"/>
              <a:gd name="T90" fmla="*/ 574 w 858"/>
              <a:gd name="T91" fmla="*/ 320 h 594"/>
              <a:gd name="T92" fmla="*/ 574 w 858"/>
              <a:gd name="T93" fmla="*/ 338 h 594"/>
              <a:gd name="T94" fmla="*/ 576 w 858"/>
              <a:gd name="T95" fmla="*/ 358 h 594"/>
              <a:gd name="T96" fmla="*/ 622 w 858"/>
              <a:gd name="T97" fmla="*/ 264 h 594"/>
              <a:gd name="T98" fmla="*/ 622 w 858"/>
              <a:gd name="T99" fmla="*/ 26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58" h="594">
                <a:moveTo>
                  <a:pt x="836" y="0"/>
                </a:moveTo>
                <a:lnTo>
                  <a:pt x="24" y="0"/>
                </a:lnTo>
                <a:lnTo>
                  <a:pt x="24" y="0"/>
                </a:lnTo>
                <a:lnTo>
                  <a:pt x="14" y="2"/>
                </a:lnTo>
                <a:lnTo>
                  <a:pt x="8" y="6"/>
                </a:lnTo>
                <a:lnTo>
                  <a:pt x="2" y="14"/>
                </a:lnTo>
                <a:lnTo>
                  <a:pt x="0" y="22"/>
                </a:lnTo>
                <a:lnTo>
                  <a:pt x="0" y="570"/>
                </a:lnTo>
                <a:lnTo>
                  <a:pt x="0" y="570"/>
                </a:lnTo>
                <a:lnTo>
                  <a:pt x="2" y="580"/>
                </a:lnTo>
                <a:lnTo>
                  <a:pt x="8" y="586"/>
                </a:lnTo>
                <a:lnTo>
                  <a:pt x="14" y="592"/>
                </a:lnTo>
                <a:lnTo>
                  <a:pt x="24" y="594"/>
                </a:lnTo>
                <a:lnTo>
                  <a:pt x="836" y="594"/>
                </a:lnTo>
                <a:lnTo>
                  <a:pt x="836" y="594"/>
                </a:lnTo>
                <a:lnTo>
                  <a:pt x="844" y="592"/>
                </a:lnTo>
                <a:lnTo>
                  <a:pt x="852" y="586"/>
                </a:lnTo>
                <a:lnTo>
                  <a:pt x="856" y="580"/>
                </a:lnTo>
                <a:lnTo>
                  <a:pt x="858" y="570"/>
                </a:lnTo>
                <a:lnTo>
                  <a:pt x="858" y="22"/>
                </a:lnTo>
                <a:lnTo>
                  <a:pt x="858" y="22"/>
                </a:lnTo>
                <a:lnTo>
                  <a:pt x="856" y="14"/>
                </a:lnTo>
                <a:lnTo>
                  <a:pt x="852" y="6"/>
                </a:lnTo>
                <a:lnTo>
                  <a:pt x="844" y="2"/>
                </a:lnTo>
                <a:lnTo>
                  <a:pt x="836" y="0"/>
                </a:lnTo>
                <a:lnTo>
                  <a:pt x="836" y="0"/>
                </a:lnTo>
                <a:close/>
                <a:moveTo>
                  <a:pt x="302" y="512"/>
                </a:moveTo>
                <a:lnTo>
                  <a:pt x="82" y="512"/>
                </a:lnTo>
                <a:lnTo>
                  <a:pt x="82" y="470"/>
                </a:lnTo>
                <a:lnTo>
                  <a:pt x="302" y="470"/>
                </a:lnTo>
                <a:lnTo>
                  <a:pt x="302" y="512"/>
                </a:lnTo>
                <a:close/>
                <a:moveTo>
                  <a:pt x="302" y="396"/>
                </a:moveTo>
                <a:lnTo>
                  <a:pt x="82" y="396"/>
                </a:lnTo>
                <a:lnTo>
                  <a:pt x="82" y="354"/>
                </a:lnTo>
                <a:lnTo>
                  <a:pt x="302" y="354"/>
                </a:lnTo>
                <a:lnTo>
                  <a:pt x="302" y="396"/>
                </a:lnTo>
                <a:close/>
                <a:moveTo>
                  <a:pt x="378" y="278"/>
                </a:moveTo>
                <a:lnTo>
                  <a:pt x="82" y="278"/>
                </a:lnTo>
                <a:lnTo>
                  <a:pt x="82" y="236"/>
                </a:lnTo>
                <a:lnTo>
                  <a:pt x="378" y="236"/>
                </a:lnTo>
                <a:lnTo>
                  <a:pt x="378" y="278"/>
                </a:lnTo>
                <a:close/>
                <a:moveTo>
                  <a:pt x="768" y="520"/>
                </a:moveTo>
                <a:lnTo>
                  <a:pt x="736" y="520"/>
                </a:lnTo>
                <a:lnTo>
                  <a:pt x="736" y="520"/>
                </a:lnTo>
                <a:lnTo>
                  <a:pt x="736" y="506"/>
                </a:lnTo>
                <a:lnTo>
                  <a:pt x="734" y="490"/>
                </a:lnTo>
                <a:lnTo>
                  <a:pt x="730" y="466"/>
                </a:lnTo>
                <a:lnTo>
                  <a:pt x="724" y="446"/>
                </a:lnTo>
                <a:lnTo>
                  <a:pt x="720" y="440"/>
                </a:lnTo>
                <a:lnTo>
                  <a:pt x="720" y="440"/>
                </a:lnTo>
                <a:lnTo>
                  <a:pt x="716" y="434"/>
                </a:lnTo>
                <a:lnTo>
                  <a:pt x="712" y="430"/>
                </a:lnTo>
                <a:lnTo>
                  <a:pt x="696" y="422"/>
                </a:lnTo>
                <a:lnTo>
                  <a:pt x="678" y="414"/>
                </a:lnTo>
                <a:lnTo>
                  <a:pt x="678" y="414"/>
                </a:lnTo>
                <a:lnTo>
                  <a:pt x="666" y="410"/>
                </a:lnTo>
                <a:lnTo>
                  <a:pt x="660" y="406"/>
                </a:lnTo>
                <a:lnTo>
                  <a:pt x="658" y="402"/>
                </a:lnTo>
                <a:lnTo>
                  <a:pt x="658" y="400"/>
                </a:lnTo>
                <a:lnTo>
                  <a:pt x="658" y="400"/>
                </a:lnTo>
                <a:lnTo>
                  <a:pt x="650" y="414"/>
                </a:lnTo>
                <a:lnTo>
                  <a:pt x="644" y="422"/>
                </a:lnTo>
                <a:lnTo>
                  <a:pt x="636" y="430"/>
                </a:lnTo>
                <a:lnTo>
                  <a:pt x="630" y="434"/>
                </a:lnTo>
                <a:lnTo>
                  <a:pt x="624" y="434"/>
                </a:lnTo>
                <a:lnTo>
                  <a:pt x="618" y="434"/>
                </a:lnTo>
                <a:lnTo>
                  <a:pt x="614" y="432"/>
                </a:lnTo>
                <a:lnTo>
                  <a:pt x="608" y="430"/>
                </a:lnTo>
                <a:lnTo>
                  <a:pt x="600" y="422"/>
                </a:lnTo>
                <a:lnTo>
                  <a:pt x="594" y="412"/>
                </a:lnTo>
                <a:lnTo>
                  <a:pt x="588" y="402"/>
                </a:lnTo>
                <a:lnTo>
                  <a:pt x="588" y="402"/>
                </a:lnTo>
                <a:lnTo>
                  <a:pt x="586" y="404"/>
                </a:lnTo>
                <a:lnTo>
                  <a:pt x="582" y="408"/>
                </a:lnTo>
                <a:lnTo>
                  <a:pt x="566" y="416"/>
                </a:lnTo>
                <a:lnTo>
                  <a:pt x="546" y="424"/>
                </a:lnTo>
                <a:lnTo>
                  <a:pt x="546" y="424"/>
                </a:lnTo>
                <a:lnTo>
                  <a:pt x="538" y="428"/>
                </a:lnTo>
                <a:lnTo>
                  <a:pt x="534" y="430"/>
                </a:lnTo>
                <a:lnTo>
                  <a:pt x="530" y="434"/>
                </a:lnTo>
                <a:lnTo>
                  <a:pt x="530" y="434"/>
                </a:lnTo>
                <a:lnTo>
                  <a:pt x="524" y="446"/>
                </a:lnTo>
                <a:lnTo>
                  <a:pt x="520" y="458"/>
                </a:lnTo>
                <a:lnTo>
                  <a:pt x="514" y="486"/>
                </a:lnTo>
                <a:lnTo>
                  <a:pt x="510" y="508"/>
                </a:lnTo>
                <a:lnTo>
                  <a:pt x="510" y="518"/>
                </a:lnTo>
                <a:lnTo>
                  <a:pt x="510" y="518"/>
                </a:lnTo>
                <a:lnTo>
                  <a:pt x="510" y="520"/>
                </a:lnTo>
                <a:lnTo>
                  <a:pt x="492" y="520"/>
                </a:lnTo>
                <a:lnTo>
                  <a:pt x="492" y="224"/>
                </a:lnTo>
                <a:lnTo>
                  <a:pt x="768" y="224"/>
                </a:lnTo>
                <a:lnTo>
                  <a:pt x="768" y="520"/>
                </a:lnTo>
                <a:close/>
                <a:moveTo>
                  <a:pt x="800" y="136"/>
                </a:moveTo>
                <a:lnTo>
                  <a:pt x="800" y="136"/>
                </a:lnTo>
                <a:lnTo>
                  <a:pt x="798" y="144"/>
                </a:lnTo>
                <a:lnTo>
                  <a:pt x="794" y="152"/>
                </a:lnTo>
                <a:lnTo>
                  <a:pt x="786" y="156"/>
                </a:lnTo>
                <a:lnTo>
                  <a:pt x="778" y="158"/>
                </a:lnTo>
                <a:lnTo>
                  <a:pt x="82" y="158"/>
                </a:lnTo>
                <a:lnTo>
                  <a:pt x="82" y="158"/>
                </a:lnTo>
                <a:lnTo>
                  <a:pt x="74" y="156"/>
                </a:lnTo>
                <a:lnTo>
                  <a:pt x="66" y="152"/>
                </a:lnTo>
                <a:lnTo>
                  <a:pt x="62" y="144"/>
                </a:lnTo>
                <a:lnTo>
                  <a:pt x="60" y="136"/>
                </a:lnTo>
                <a:lnTo>
                  <a:pt x="60" y="96"/>
                </a:lnTo>
                <a:lnTo>
                  <a:pt x="60" y="96"/>
                </a:lnTo>
                <a:lnTo>
                  <a:pt x="62" y="88"/>
                </a:lnTo>
                <a:lnTo>
                  <a:pt x="66" y="80"/>
                </a:lnTo>
                <a:lnTo>
                  <a:pt x="74" y="76"/>
                </a:lnTo>
                <a:lnTo>
                  <a:pt x="82" y="74"/>
                </a:lnTo>
                <a:lnTo>
                  <a:pt x="778" y="74"/>
                </a:lnTo>
                <a:lnTo>
                  <a:pt x="778" y="74"/>
                </a:lnTo>
                <a:lnTo>
                  <a:pt x="786" y="76"/>
                </a:lnTo>
                <a:lnTo>
                  <a:pt x="794" y="80"/>
                </a:lnTo>
                <a:lnTo>
                  <a:pt x="798" y="88"/>
                </a:lnTo>
                <a:lnTo>
                  <a:pt x="800" y="96"/>
                </a:lnTo>
                <a:lnTo>
                  <a:pt x="800" y="136"/>
                </a:lnTo>
                <a:close/>
                <a:moveTo>
                  <a:pt x="580" y="360"/>
                </a:moveTo>
                <a:lnTo>
                  <a:pt x="580" y="360"/>
                </a:lnTo>
                <a:lnTo>
                  <a:pt x="580" y="370"/>
                </a:lnTo>
                <a:lnTo>
                  <a:pt x="584" y="378"/>
                </a:lnTo>
                <a:lnTo>
                  <a:pt x="590" y="386"/>
                </a:lnTo>
                <a:lnTo>
                  <a:pt x="594" y="394"/>
                </a:lnTo>
                <a:lnTo>
                  <a:pt x="602" y="402"/>
                </a:lnTo>
                <a:lnTo>
                  <a:pt x="608" y="406"/>
                </a:lnTo>
                <a:lnTo>
                  <a:pt x="616" y="410"/>
                </a:lnTo>
                <a:lnTo>
                  <a:pt x="622" y="410"/>
                </a:lnTo>
                <a:lnTo>
                  <a:pt x="622" y="410"/>
                </a:lnTo>
                <a:lnTo>
                  <a:pt x="630" y="410"/>
                </a:lnTo>
                <a:lnTo>
                  <a:pt x="638" y="406"/>
                </a:lnTo>
                <a:lnTo>
                  <a:pt x="646" y="400"/>
                </a:lnTo>
                <a:lnTo>
                  <a:pt x="652" y="394"/>
                </a:lnTo>
                <a:lnTo>
                  <a:pt x="658" y="386"/>
                </a:lnTo>
                <a:lnTo>
                  <a:pt x="664" y="378"/>
                </a:lnTo>
                <a:lnTo>
                  <a:pt x="666" y="370"/>
                </a:lnTo>
                <a:lnTo>
                  <a:pt x="668" y="360"/>
                </a:lnTo>
                <a:lnTo>
                  <a:pt x="668" y="360"/>
                </a:lnTo>
                <a:lnTo>
                  <a:pt x="672" y="358"/>
                </a:lnTo>
                <a:lnTo>
                  <a:pt x="672" y="352"/>
                </a:lnTo>
                <a:lnTo>
                  <a:pt x="672" y="352"/>
                </a:lnTo>
                <a:lnTo>
                  <a:pt x="674" y="344"/>
                </a:lnTo>
                <a:lnTo>
                  <a:pt x="674" y="338"/>
                </a:lnTo>
                <a:lnTo>
                  <a:pt x="674" y="338"/>
                </a:lnTo>
                <a:lnTo>
                  <a:pt x="672" y="338"/>
                </a:lnTo>
                <a:lnTo>
                  <a:pt x="672" y="338"/>
                </a:lnTo>
                <a:lnTo>
                  <a:pt x="674" y="330"/>
                </a:lnTo>
                <a:lnTo>
                  <a:pt x="676" y="316"/>
                </a:lnTo>
                <a:lnTo>
                  <a:pt x="674" y="302"/>
                </a:lnTo>
                <a:lnTo>
                  <a:pt x="672" y="296"/>
                </a:lnTo>
                <a:lnTo>
                  <a:pt x="666" y="290"/>
                </a:lnTo>
                <a:lnTo>
                  <a:pt x="666" y="290"/>
                </a:lnTo>
                <a:lnTo>
                  <a:pt x="662" y="284"/>
                </a:lnTo>
                <a:lnTo>
                  <a:pt x="654" y="280"/>
                </a:lnTo>
                <a:lnTo>
                  <a:pt x="644" y="276"/>
                </a:lnTo>
                <a:lnTo>
                  <a:pt x="636" y="274"/>
                </a:lnTo>
                <a:lnTo>
                  <a:pt x="636" y="274"/>
                </a:lnTo>
                <a:lnTo>
                  <a:pt x="632" y="268"/>
                </a:lnTo>
                <a:lnTo>
                  <a:pt x="628" y="264"/>
                </a:lnTo>
                <a:lnTo>
                  <a:pt x="628" y="260"/>
                </a:lnTo>
                <a:lnTo>
                  <a:pt x="628" y="260"/>
                </a:lnTo>
                <a:lnTo>
                  <a:pt x="626" y="262"/>
                </a:lnTo>
                <a:lnTo>
                  <a:pt x="622" y="266"/>
                </a:lnTo>
                <a:lnTo>
                  <a:pt x="622" y="266"/>
                </a:lnTo>
                <a:lnTo>
                  <a:pt x="624" y="262"/>
                </a:lnTo>
                <a:lnTo>
                  <a:pt x="626" y="258"/>
                </a:lnTo>
                <a:lnTo>
                  <a:pt x="626" y="258"/>
                </a:lnTo>
                <a:lnTo>
                  <a:pt x="622" y="262"/>
                </a:lnTo>
                <a:lnTo>
                  <a:pt x="622" y="262"/>
                </a:lnTo>
                <a:lnTo>
                  <a:pt x="618" y="266"/>
                </a:lnTo>
                <a:lnTo>
                  <a:pt x="616" y="270"/>
                </a:lnTo>
                <a:lnTo>
                  <a:pt x="616" y="270"/>
                </a:lnTo>
                <a:lnTo>
                  <a:pt x="616" y="270"/>
                </a:lnTo>
                <a:lnTo>
                  <a:pt x="612" y="270"/>
                </a:lnTo>
                <a:lnTo>
                  <a:pt x="612" y="270"/>
                </a:lnTo>
                <a:lnTo>
                  <a:pt x="606" y="270"/>
                </a:lnTo>
                <a:lnTo>
                  <a:pt x="606" y="270"/>
                </a:lnTo>
                <a:lnTo>
                  <a:pt x="602" y="272"/>
                </a:lnTo>
                <a:lnTo>
                  <a:pt x="594" y="278"/>
                </a:lnTo>
                <a:lnTo>
                  <a:pt x="584" y="286"/>
                </a:lnTo>
                <a:lnTo>
                  <a:pt x="580" y="294"/>
                </a:lnTo>
                <a:lnTo>
                  <a:pt x="576" y="300"/>
                </a:lnTo>
                <a:lnTo>
                  <a:pt x="576" y="300"/>
                </a:lnTo>
                <a:lnTo>
                  <a:pt x="574" y="308"/>
                </a:lnTo>
                <a:lnTo>
                  <a:pt x="574" y="320"/>
                </a:lnTo>
                <a:lnTo>
                  <a:pt x="578" y="338"/>
                </a:lnTo>
                <a:lnTo>
                  <a:pt x="578" y="338"/>
                </a:lnTo>
                <a:lnTo>
                  <a:pt x="576" y="338"/>
                </a:lnTo>
                <a:lnTo>
                  <a:pt x="574" y="338"/>
                </a:lnTo>
                <a:lnTo>
                  <a:pt x="574" y="344"/>
                </a:lnTo>
                <a:lnTo>
                  <a:pt x="574" y="352"/>
                </a:lnTo>
                <a:lnTo>
                  <a:pt x="574" y="352"/>
                </a:lnTo>
                <a:lnTo>
                  <a:pt x="576" y="358"/>
                </a:lnTo>
                <a:lnTo>
                  <a:pt x="580" y="360"/>
                </a:lnTo>
                <a:lnTo>
                  <a:pt x="580" y="360"/>
                </a:lnTo>
                <a:close/>
                <a:moveTo>
                  <a:pt x="622" y="264"/>
                </a:moveTo>
                <a:lnTo>
                  <a:pt x="622" y="264"/>
                </a:lnTo>
                <a:lnTo>
                  <a:pt x="618" y="270"/>
                </a:lnTo>
                <a:lnTo>
                  <a:pt x="618" y="268"/>
                </a:lnTo>
                <a:lnTo>
                  <a:pt x="618" y="268"/>
                </a:lnTo>
                <a:lnTo>
                  <a:pt x="622" y="264"/>
                </a:lnTo>
                <a:lnTo>
                  <a:pt x="622" y="2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9525910" y="3095180"/>
            <a:ext cx="726802" cy="736201"/>
            <a:chOff x="7639243" y="2325084"/>
            <a:chExt cx="726802" cy="736201"/>
          </a:xfrm>
        </p:grpSpPr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7639243" y="2621131"/>
              <a:ext cx="440154" cy="440154"/>
            </a:xfrm>
            <a:custGeom>
              <a:avLst/>
              <a:gdLst>
                <a:gd name="T0" fmla="*/ 508 w 562"/>
                <a:gd name="T1" fmla="*/ 110 h 562"/>
                <a:gd name="T2" fmla="*/ 398 w 562"/>
                <a:gd name="T3" fmla="*/ 108 h 562"/>
                <a:gd name="T4" fmla="*/ 380 w 562"/>
                <a:gd name="T5" fmla="*/ 98 h 562"/>
                <a:gd name="T6" fmla="*/ 340 w 562"/>
                <a:gd name="T7" fmla="*/ 82 h 562"/>
                <a:gd name="T8" fmla="*/ 320 w 562"/>
                <a:gd name="T9" fmla="*/ 0 h 562"/>
                <a:gd name="T10" fmla="*/ 242 w 562"/>
                <a:gd name="T11" fmla="*/ 76 h 562"/>
                <a:gd name="T12" fmla="*/ 220 w 562"/>
                <a:gd name="T13" fmla="*/ 82 h 562"/>
                <a:gd name="T14" fmla="*/ 182 w 562"/>
                <a:gd name="T15" fmla="*/ 98 h 562"/>
                <a:gd name="T16" fmla="*/ 110 w 562"/>
                <a:gd name="T17" fmla="*/ 54 h 562"/>
                <a:gd name="T18" fmla="*/ 108 w 562"/>
                <a:gd name="T19" fmla="*/ 164 h 562"/>
                <a:gd name="T20" fmla="*/ 98 w 562"/>
                <a:gd name="T21" fmla="*/ 182 h 562"/>
                <a:gd name="T22" fmla="*/ 82 w 562"/>
                <a:gd name="T23" fmla="*/ 220 h 562"/>
                <a:gd name="T24" fmla="*/ 0 w 562"/>
                <a:gd name="T25" fmla="*/ 242 h 562"/>
                <a:gd name="T26" fmla="*/ 78 w 562"/>
                <a:gd name="T27" fmla="*/ 320 h 562"/>
                <a:gd name="T28" fmla="*/ 82 w 562"/>
                <a:gd name="T29" fmla="*/ 340 h 562"/>
                <a:gd name="T30" fmla="*/ 98 w 562"/>
                <a:gd name="T31" fmla="*/ 378 h 562"/>
                <a:gd name="T32" fmla="*/ 54 w 562"/>
                <a:gd name="T33" fmla="*/ 452 h 562"/>
                <a:gd name="T34" fmla="*/ 164 w 562"/>
                <a:gd name="T35" fmla="*/ 452 h 562"/>
                <a:gd name="T36" fmla="*/ 182 w 562"/>
                <a:gd name="T37" fmla="*/ 464 h 562"/>
                <a:gd name="T38" fmla="*/ 220 w 562"/>
                <a:gd name="T39" fmla="*/ 480 h 562"/>
                <a:gd name="T40" fmla="*/ 242 w 562"/>
                <a:gd name="T41" fmla="*/ 562 h 562"/>
                <a:gd name="T42" fmla="*/ 320 w 562"/>
                <a:gd name="T43" fmla="*/ 484 h 562"/>
                <a:gd name="T44" fmla="*/ 340 w 562"/>
                <a:gd name="T45" fmla="*/ 478 h 562"/>
                <a:gd name="T46" fmla="*/ 380 w 562"/>
                <a:gd name="T47" fmla="*/ 464 h 562"/>
                <a:gd name="T48" fmla="*/ 452 w 562"/>
                <a:gd name="T49" fmla="*/ 506 h 562"/>
                <a:gd name="T50" fmla="*/ 452 w 562"/>
                <a:gd name="T51" fmla="*/ 396 h 562"/>
                <a:gd name="T52" fmla="*/ 464 w 562"/>
                <a:gd name="T53" fmla="*/ 378 h 562"/>
                <a:gd name="T54" fmla="*/ 480 w 562"/>
                <a:gd name="T55" fmla="*/ 340 h 562"/>
                <a:gd name="T56" fmla="*/ 562 w 562"/>
                <a:gd name="T57" fmla="*/ 320 h 562"/>
                <a:gd name="T58" fmla="*/ 484 w 562"/>
                <a:gd name="T59" fmla="*/ 240 h 562"/>
                <a:gd name="T60" fmla="*/ 480 w 562"/>
                <a:gd name="T61" fmla="*/ 220 h 562"/>
                <a:gd name="T62" fmla="*/ 464 w 562"/>
                <a:gd name="T63" fmla="*/ 182 h 562"/>
                <a:gd name="T64" fmla="*/ 452 w 562"/>
                <a:gd name="T65" fmla="*/ 164 h 562"/>
                <a:gd name="T66" fmla="*/ 280 w 562"/>
                <a:gd name="T67" fmla="*/ 366 h 562"/>
                <a:gd name="T68" fmla="*/ 248 w 562"/>
                <a:gd name="T69" fmla="*/ 360 h 562"/>
                <a:gd name="T70" fmla="*/ 220 w 562"/>
                <a:gd name="T71" fmla="*/ 342 h 562"/>
                <a:gd name="T72" fmla="*/ 202 w 562"/>
                <a:gd name="T73" fmla="*/ 314 h 562"/>
                <a:gd name="T74" fmla="*/ 194 w 562"/>
                <a:gd name="T75" fmla="*/ 280 h 562"/>
                <a:gd name="T76" fmla="*/ 196 w 562"/>
                <a:gd name="T77" fmla="*/ 262 h 562"/>
                <a:gd name="T78" fmla="*/ 210 w 562"/>
                <a:gd name="T79" fmla="*/ 232 h 562"/>
                <a:gd name="T80" fmla="*/ 232 w 562"/>
                <a:gd name="T81" fmla="*/ 210 h 562"/>
                <a:gd name="T82" fmla="*/ 264 w 562"/>
                <a:gd name="T83" fmla="*/ 196 h 562"/>
                <a:gd name="T84" fmla="*/ 280 w 562"/>
                <a:gd name="T85" fmla="*/ 194 h 562"/>
                <a:gd name="T86" fmla="*/ 314 w 562"/>
                <a:gd name="T87" fmla="*/ 202 h 562"/>
                <a:gd name="T88" fmla="*/ 342 w 562"/>
                <a:gd name="T89" fmla="*/ 220 h 562"/>
                <a:gd name="T90" fmla="*/ 360 w 562"/>
                <a:gd name="T91" fmla="*/ 246 h 562"/>
                <a:gd name="T92" fmla="*/ 366 w 562"/>
                <a:gd name="T93" fmla="*/ 280 h 562"/>
                <a:gd name="T94" fmla="*/ 366 w 562"/>
                <a:gd name="T95" fmla="*/ 298 h 562"/>
                <a:gd name="T96" fmla="*/ 352 w 562"/>
                <a:gd name="T97" fmla="*/ 328 h 562"/>
                <a:gd name="T98" fmla="*/ 328 w 562"/>
                <a:gd name="T99" fmla="*/ 352 h 562"/>
                <a:gd name="T100" fmla="*/ 298 w 562"/>
                <a:gd name="T101" fmla="*/ 364 h 562"/>
                <a:gd name="T102" fmla="*/ 280 w 562"/>
                <a:gd name="T103" fmla="*/ 36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2" h="562">
                  <a:moveTo>
                    <a:pt x="452" y="164"/>
                  </a:moveTo>
                  <a:lnTo>
                    <a:pt x="508" y="110"/>
                  </a:lnTo>
                  <a:lnTo>
                    <a:pt x="452" y="54"/>
                  </a:lnTo>
                  <a:lnTo>
                    <a:pt x="398" y="108"/>
                  </a:lnTo>
                  <a:lnTo>
                    <a:pt x="398" y="108"/>
                  </a:lnTo>
                  <a:lnTo>
                    <a:pt x="380" y="98"/>
                  </a:lnTo>
                  <a:lnTo>
                    <a:pt x="360" y="88"/>
                  </a:lnTo>
                  <a:lnTo>
                    <a:pt x="340" y="82"/>
                  </a:lnTo>
                  <a:lnTo>
                    <a:pt x="320" y="76"/>
                  </a:lnTo>
                  <a:lnTo>
                    <a:pt x="320" y="0"/>
                  </a:lnTo>
                  <a:lnTo>
                    <a:pt x="242" y="0"/>
                  </a:lnTo>
                  <a:lnTo>
                    <a:pt x="242" y="76"/>
                  </a:lnTo>
                  <a:lnTo>
                    <a:pt x="242" y="76"/>
                  </a:lnTo>
                  <a:lnTo>
                    <a:pt x="220" y="82"/>
                  </a:lnTo>
                  <a:lnTo>
                    <a:pt x="202" y="88"/>
                  </a:lnTo>
                  <a:lnTo>
                    <a:pt x="182" y="98"/>
                  </a:lnTo>
                  <a:lnTo>
                    <a:pt x="164" y="108"/>
                  </a:lnTo>
                  <a:lnTo>
                    <a:pt x="110" y="54"/>
                  </a:lnTo>
                  <a:lnTo>
                    <a:pt x="54" y="110"/>
                  </a:lnTo>
                  <a:lnTo>
                    <a:pt x="108" y="164"/>
                  </a:lnTo>
                  <a:lnTo>
                    <a:pt x="108" y="164"/>
                  </a:lnTo>
                  <a:lnTo>
                    <a:pt x="98" y="182"/>
                  </a:lnTo>
                  <a:lnTo>
                    <a:pt x="90" y="200"/>
                  </a:lnTo>
                  <a:lnTo>
                    <a:pt x="82" y="220"/>
                  </a:lnTo>
                  <a:lnTo>
                    <a:pt x="78" y="242"/>
                  </a:lnTo>
                  <a:lnTo>
                    <a:pt x="0" y="242"/>
                  </a:lnTo>
                  <a:lnTo>
                    <a:pt x="0" y="320"/>
                  </a:lnTo>
                  <a:lnTo>
                    <a:pt x="78" y="320"/>
                  </a:lnTo>
                  <a:lnTo>
                    <a:pt x="78" y="320"/>
                  </a:lnTo>
                  <a:lnTo>
                    <a:pt x="82" y="340"/>
                  </a:lnTo>
                  <a:lnTo>
                    <a:pt x="90" y="360"/>
                  </a:lnTo>
                  <a:lnTo>
                    <a:pt x="98" y="378"/>
                  </a:lnTo>
                  <a:lnTo>
                    <a:pt x="108" y="396"/>
                  </a:lnTo>
                  <a:lnTo>
                    <a:pt x="54" y="452"/>
                  </a:lnTo>
                  <a:lnTo>
                    <a:pt x="110" y="506"/>
                  </a:lnTo>
                  <a:lnTo>
                    <a:pt x="164" y="452"/>
                  </a:lnTo>
                  <a:lnTo>
                    <a:pt x="164" y="452"/>
                  </a:lnTo>
                  <a:lnTo>
                    <a:pt x="182" y="464"/>
                  </a:lnTo>
                  <a:lnTo>
                    <a:pt x="202" y="472"/>
                  </a:lnTo>
                  <a:lnTo>
                    <a:pt x="220" y="480"/>
                  </a:lnTo>
                  <a:lnTo>
                    <a:pt x="242" y="484"/>
                  </a:lnTo>
                  <a:lnTo>
                    <a:pt x="242" y="562"/>
                  </a:lnTo>
                  <a:lnTo>
                    <a:pt x="320" y="562"/>
                  </a:lnTo>
                  <a:lnTo>
                    <a:pt x="320" y="484"/>
                  </a:lnTo>
                  <a:lnTo>
                    <a:pt x="320" y="484"/>
                  </a:lnTo>
                  <a:lnTo>
                    <a:pt x="340" y="478"/>
                  </a:lnTo>
                  <a:lnTo>
                    <a:pt x="360" y="472"/>
                  </a:lnTo>
                  <a:lnTo>
                    <a:pt x="380" y="464"/>
                  </a:lnTo>
                  <a:lnTo>
                    <a:pt x="398" y="452"/>
                  </a:lnTo>
                  <a:lnTo>
                    <a:pt x="452" y="506"/>
                  </a:lnTo>
                  <a:lnTo>
                    <a:pt x="508" y="452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64" y="378"/>
                  </a:lnTo>
                  <a:lnTo>
                    <a:pt x="472" y="360"/>
                  </a:lnTo>
                  <a:lnTo>
                    <a:pt x="480" y="340"/>
                  </a:lnTo>
                  <a:lnTo>
                    <a:pt x="484" y="320"/>
                  </a:lnTo>
                  <a:lnTo>
                    <a:pt x="562" y="320"/>
                  </a:lnTo>
                  <a:lnTo>
                    <a:pt x="562" y="240"/>
                  </a:lnTo>
                  <a:lnTo>
                    <a:pt x="484" y="240"/>
                  </a:lnTo>
                  <a:lnTo>
                    <a:pt x="484" y="240"/>
                  </a:lnTo>
                  <a:lnTo>
                    <a:pt x="480" y="220"/>
                  </a:lnTo>
                  <a:lnTo>
                    <a:pt x="472" y="200"/>
                  </a:lnTo>
                  <a:lnTo>
                    <a:pt x="464" y="182"/>
                  </a:lnTo>
                  <a:lnTo>
                    <a:pt x="452" y="164"/>
                  </a:lnTo>
                  <a:lnTo>
                    <a:pt x="452" y="164"/>
                  </a:lnTo>
                  <a:close/>
                  <a:moveTo>
                    <a:pt x="280" y="366"/>
                  </a:moveTo>
                  <a:lnTo>
                    <a:pt x="280" y="366"/>
                  </a:lnTo>
                  <a:lnTo>
                    <a:pt x="264" y="364"/>
                  </a:lnTo>
                  <a:lnTo>
                    <a:pt x="248" y="360"/>
                  </a:lnTo>
                  <a:lnTo>
                    <a:pt x="232" y="352"/>
                  </a:lnTo>
                  <a:lnTo>
                    <a:pt x="220" y="342"/>
                  </a:lnTo>
                  <a:lnTo>
                    <a:pt x="210" y="328"/>
                  </a:lnTo>
                  <a:lnTo>
                    <a:pt x="202" y="314"/>
                  </a:lnTo>
                  <a:lnTo>
                    <a:pt x="196" y="298"/>
                  </a:lnTo>
                  <a:lnTo>
                    <a:pt x="194" y="280"/>
                  </a:lnTo>
                  <a:lnTo>
                    <a:pt x="194" y="280"/>
                  </a:lnTo>
                  <a:lnTo>
                    <a:pt x="196" y="262"/>
                  </a:lnTo>
                  <a:lnTo>
                    <a:pt x="202" y="246"/>
                  </a:lnTo>
                  <a:lnTo>
                    <a:pt x="210" y="232"/>
                  </a:lnTo>
                  <a:lnTo>
                    <a:pt x="220" y="220"/>
                  </a:lnTo>
                  <a:lnTo>
                    <a:pt x="232" y="210"/>
                  </a:lnTo>
                  <a:lnTo>
                    <a:pt x="248" y="202"/>
                  </a:lnTo>
                  <a:lnTo>
                    <a:pt x="264" y="196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98" y="196"/>
                  </a:lnTo>
                  <a:lnTo>
                    <a:pt x="314" y="202"/>
                  </a:lnTo>
                  <a:lnTo>
                    <a:pt x="328" y="210"/>
                  </a:lnTo>
                  <a:lnTo>
                    <a:pt x="342" y="220"/>
                  </a:lnTo>
                  <a:lnTo>
                    <a:pt x="352" y="232"/>
                  </a:lnTo>
                  <a:lnTo>
                    <a:pt x="360" y="246"/>
                  </a:lnTo>
                  <a:lnTo>
                    <a:pt x="366" y="262"/>
                  </a:lnTo>
                  <a:lnTo>
                    <a:pt x="366" y="280"/>
                  </a:lnTo>
                  <a:lnTo>
                    <a:pt x="366" y="280"/>
                  </a:lnTo>
                  <a:lnTo>
                    <a:pt x="366" y="298"/>
                  </a:lnTo>
                  <a:lnTo>
                    <a:pt x="360" y="314"/>
                  </a:lnTo>
                  <a:lnTo>
                    <a:pt x="352" y="328"/>
                  </a:lnTo>
                  <a:lnTo>
                    <a:pt x="342" y="342"/>
                  </a:lnTo>
                  <a:lnTo>
                    <a:pt x="328" y="352"/>
                  </a:lnTo>
                  <a:lnTo>
                    <a:pt x="314" y="360"/>
                  </a:lnTo>
                  <a:lnTo>
                    <a:pt x="298" y="364"/>
                  </a:lnTo>
                  <a:lnTo>
                    <a:pt x="280" y="366"/>
                  </a:lnTo>
                  <a:lnTo>
                    <a:pt x="280" y="3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0"/>
            <p:cNvSpPr>
              <a:spLocks noEditPoints="1"/>
            </p:cNvSpPr>
            <p:nvPr/>
          </p:nvSpPr>
          <p:spPr bwMode="auto">
            <a:xfrm>
              <a:off x="7799014" y="2325084"/>
              <a:ext cx="567031" cy="570164"/>
            </a:xfrm>
            <a:custGeom>
              <a:avLst/>
              <a:gdLst>
                <a:gd name="T0" fmla="*/ 704 w 724"/>
                <a:gd name="T1" fmla="*/ 616 h 728"/>
                <a:gd name="T2" fmla="*/ 706 w 724"/>
                <a:gd name="T3" fmla="*/ 616 h 728"/>
                <a:gd name="T4" fmla="*/ 322 w 724"/>
                <a:gd name="T5" fmla="*/ 232 h 728"/>
                <a:gd name="T6" fmla="*/ 322 w 724"/>
                <a:gd name="T7" fmla="*/ 50 h 728"/>
                <a:gd name="T8" fmla="*/ 136 w 724"/>
                <a:gd name="T9" fmla="*/ 0 h 728"/>
                <a:gd name="T10" fmla="*/ 116 w 724"/>
                <a:gd name="T11" fmla="*/ 20 h 728"/>
                <a:gd name="T12" fmla="*/ 214 w 724"/>
                <a:gd name="T13" fmla="*/ 118 h 728"/>
                <a:gd name="T14" fmla="*/ 118 w 724"/>
                <a:gd name="T15" fmla="*/ 214 h 728"/>
                <a:gd name="T16" fmla="*/ 20 w 724"/>
                <a:gd name="T17" fmla="*/ 116 h 728"/>
                <a:gd name="T18" fmla="*/ 0 w 724"/>
                <a:gd name="T19" fmla="*/ 136 h 728"/>
                <a:gd name="T20" fmla="*/ 50 w 724"/>
                <a:gd name="T21" fmla="*/ 322 h 728"/>
                <a:gd name="T22" fmla="*/ 226 w 724"/>
                <a:gd name="T23" fmla="*/ 322 h 728"/>
                <a:gd name="T24" fmla="*/ 226 w 724"/>
                <a:gd name="T25" fmla="*/ 322 h 728"/>
                <a:gd name="T26" fmla="*/ 610 w 724"/>
                <a:gd name="T27" fmla="*/ 710 h 728"/>
                <a:gd name="T28" fmla="*/ 612 w 724"/>
                <a:gd name="T29" fmla="*/ 710 h 728"/>
                <a:gd name="T30" fmla="*/ 612 w 724"/>
                <a:gd name="T31" fmla="*/ 710 h 728"/>
                <a:gd name="T32" fmla="*/ 622 w 724"/>
                <a:gd name="T33" fmla="*/ 718 h 728"/>
                <a:gd name="T34" fmla="*/ 634 w 724"/>
                <a:gd name="T35" fmla="*/ 724 h 728"/>
                <a:gd name="T36" fmla="*/ 646 w 724"/>
                <a:gd name="T37" fmla="*/ 728 h 728"/>
                <a:gd name="T38" fmla="*/ 658 w 724"/>
                <a:gd name="T39" fmla="*/ 728 h 728"/>
                <a:gd name="T40" fmla="*/ 670 w 724"/>
                <a:gd name="T41" fmla="*/ 728 h 728"/>
                <a:gd name="T42" fmla="*/ 682 w 724"/>
                <a:gd name="T43" fmla="*/ 724 h 728"/>
                <a:gd name="T44" fmla="*/ 694 w 724"/>
                <a:gd name="T45" fmla="*/ 718 h 728"/>
                <a:gd name="T46" fmla="*/ 704 w 724"/>
                <a:gd name="T47" fmla="*/ 710 h 728"/>
                <a:gd name="T48" fmla="*/ 704 w 724"/>
                <a:gd name="T49" fmla="*/ 710 h 728"/>
                <a:gd name="T50" fmla="*/ 712 w 724"/>
                <a:gd name="T51" fmla="*/ 700 h 728"/>
                <a:gd name="T52" fmla="*/ 718 w 724"/>
                <a:gd name="T53" fmla="*/ 688 h 728"/>
                <a:gd name="T54" fmla="*/ 722 w 724"/>
                <a:gd name="T55" fmla="*/ 676 h 728"/>
                <a:gd name="T56" fmla="*/ 724 w 724"/>
                <a:gd name="T57" fmla="*/ 664 h 728"/>
                <a:gd name="T58" fmla="*/ 722 w 724"/>
                <a:gd name="T59" fmla="*/ 652 h 728"/>
                <a:gd name="T60" fmla="*/ 718 w 724"/>
                <a:gd name="T61" fmla="*/ 638 h 728"/>
                <a:gd name="T62" fmla="*/ 712 w 724"/>
                <a:gd name="T63" fmla="*/ 628 h 728"/>
                <a:gd name="T64" fmla="*/ 704 w 724"/>
                <a:gd name="T65" fmla="*/ 616 h 728"/>
                <a:gd name="T66" fmla="*/ 704 w 724"/>
                <a:gd name="T67" fmla="*/ 616 h 728"/>
                <a:gd name="T68" fmla="*/ 680 w 724"/>
                <a:gd name="T69" fmla="*/ 686 h 728"/>
                <a:gd name="T70" fmla="*/ 680 w 724"/>
                <a:gd name="T71" fmla="*/ 686 h 728"/>
                <a:gd name="T72" fmla="*/ 670 w 724"/>
                <a:gd name="T73" fmla="*/ 692 h 728"/>
                <a:gd name="T74" fmla="*/ 658 w 724"/>
                <a:gd name="T75" fmla="*/ 694 h 728"/>
                <a:gd name="T76" fmla="*/ 648 w 724"/>
                <a:gd name="T77" fmla="*/ 692 h 728"/>
                <a:gd name="T78" fmla="*/ 642 w 724"/>
                <a:gd name="T79" fmla="*/ 690 h 728"/>
                <a:gd name="T80" fmla="*/ 638 w 724"/>
                <a:gd name="T81" fmla="*/ 686 h 728"/>
                <a:gd name="T82" fmla="*/ 638 w 724"/>
                <a:gd name="T83" fmla="*/ 686 h 728"/>
                <a:gd name="T84" fmla="*/ 632 w 724"/>
                <a:gd name="T85" fmla="*/ 676 h 728"/>
                <a:gd name="T86" fmla="*/ 630 w 724"/>
                <a:gd name="T87" fmla="*/ 664 h 728"/>
                <a:gd name="T88" fmla="*/ 632 w 724"/>
                <a:gd name="T89" fmla="*/ 654 h 728"/>
                <a:gd name="T90" fmla="*/ 638 w 724"/>
                <a:gd name="T91" fmla="*/ 644 h 728"/>
                <a:gd name="T92" fmla="*/ 638 w 724"/>
                <a:gd name="T93" fmla="*/ 644 h 728"/>
                <a:gd name="T94" fmla="*/ 648 w 724"/>
                <a:gd name="T95" fmla="*/ 638 h 728"/>
                <a:gd name="T96" fmla="*/ 658 w 724"/>
                <a:gd name="T97" fmla="*/ 636 h 728"/>
                <a:gd name="T98" fmla="*/ 670 w 724"/>
                <a:gd name="T99" fmla="*/ 638 h 728"/>
                <a:gd name="T100" fmla="*/ 680 w 724"/>
                <a:gd name="T101" fmla="*/ 644 h 728"/>
                <a:gd name="T102" fmla="*/ 680 w 724"/>
                <a:gd name="T103" fmla="*/ 644 h 728"/>
                <a:gd name="T104" fmla="*/ 686 w 724"/>
                <a:gd name="T105" fmla="*/ 654 h 728"/>
                <a:gd name="T106" fmla="*/ 688 w 724"/>
                <a:gd name="T107" fmla="*/ 664 h 728"/>
                <a:gd name="T108" fmla="*/ 686 w 724"/>
                <a:gd name="T109" fmla="*/ 676 h 728"/>
                <a:gd name="T110" fmla="*/ 684 w 724"/>
                <a:gd name="T111" fmla="*/ 680 h 728"/>
                <a:gd name="T112" fmla="*/ 680 w 724"/>
                <a:gd name="T113" fmla="*/ 686 h 728"/>
                <a:gd name="T114" fmla="*/ 680 w 724"/>
                <a:gd name="T115" fmla="*/ 68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4" h="728">
                  <a:moveTo>
                    <a:pt x="704" y="616"/>
                  </a:moveTo>
                  <a:lnTo>
                    <a:pt x="706" y="616"/>
                  </a:lnTo>
                  <a:lnTo>
                    <a:pt x="322" y="232"/>
                  </a:lnTo>
                  <a:lnTo>
                    <a:pt x="322" y="50"/>
                  </a:lnTo>
                  <a:lnTo>
                    <a:pt x="136" y="0"/>
                  </a:lnTo>
                  <a:lnTo>
                    <a:pt x="116" y="20"/>
                  </a:lnTo>
                  <a:lnTo>
                    <a:pt x="214" y="118"/>
                  </a:lnTo>
                  <a:lnTo>
                    <a:pt x="118" y="214"/>
                  </a:lnTo>
                  <a:lnTo>
                    <a:pt x="20" y="116"/>
                  </a:lnTo>
                  <a:lnTo>
                    <a:pt x="0" y="136"/>
                  </a:lnTo>
                  <a:lnTo>
                    <a:pt x="50" y="322"/>
                  </a:lnTo>
                  <a:lnTo>
                    <a:pt x="226" y="322"/>
                  </a:lnTo>
                  <a:lnTo>
                    <a:pt x="226" y="322"/>
                  </a:lnTo>
                  <a:lnTo>
                    <a:pt x="610" y="710"/>
                  </a:lnTo>
                  <a:lnTo>
                    <a:pt x="612" y="710"/>
                  </a:lnTo>
                  <a:lnTo>
                    <a:pt x="612" y="710"/>
                  </a:lnTo>
                  <a:lnTo>
                    <a:pt x="622" y="718"/>
                  </a:lnTo>
                  <a:lnTo>
                    <a:pt x="634" y="724"/>
                  </a:lnTo>
                  <a:lnTo>
                    <a:pt x="646" y="728"/>
                  </a:lnTo>
                  <a:lnTo>
                    <a:pt x="658" y="728"/>
                  </a:lnTo>
                  <a:lnTo>
                    <a:pt x="670" y="728"/>
                  </a:lnTo>
                  <a:lnTo>
                    <a:pt x="682" y="724"/>
                  </a:lnTo>
                  <a:lnTo>
                    <a:pt x="694" y="718"/>
                  </a:lnTo>
                  <a:lnTo>
                    <a:pt x="704" y="710"/>
                  </a:lnTo>
                  <a:lnTo>
                    <a:pt x="704" y="710"/>
                  </a:lnTo>
                  <a:lnTo>
                    <a:pt x="712" y="700"/>
                  </a:lnTo>
                  <a:lnTo>
                    <a:pt x="718" y="688"/>
                  </a:lnTo>
                  <a:lnTo>
                    <a:pt x="722" y="676"/>
                  </a:lnTo>
                  <a:lnTo>
                    <a:pt x="724" y="664"/>
                  </a:lnTo>
                  <a:lnTo>
                    <a:pt x="722" y="652"/>
                  </a:lnTo>
                  <a:lnTo>
                    <a:pt x="718" y="638"/>
                  </a:lnTo>
                  <a:lnTo>
                    <a:pt x="712" y="628"/>
                  </a:lnTo>
                  <a:lnTo>
                    <a:pt x="704" y="616"/>
                  </a:lnTo>
                  <a:lnTo>
                    <a:pt x="704" y="616"/>
                  </a:lnTo>
                  <a:close/>
                  <a:moveTo>
                    <a:pt x="680" y="686"/>
                  </a:moveTo>
                  <a:lnTo>
                    <a:pt x="680" y="686"/>
                  </a:lnTo>
                  <a:lnTo>
                    <a:pt x="670" y="692"/>
                  </a:lnTo>
                  <a:lnTo>
                    <a:pt x="658" y="694"/>
                  </a:lnTo>
                  <a:lnTo>
                    <a:pt x="648" y="692"/>
                  </a:lnTo>
                  <a:lnTo>
                    <a:pt x="642" y="690"/>
                  </a:lnTo>
                  <a:lnTo>
                    <a:pt x="638" y="686"/>
                  </a:lnTo>
                  <a:lnTo>
                    <a:pt x="638" y="686"/>
                  </a:lnTo>
                  <a:lnTo>
                    <a:pt x="632" y="676"/>
                  </a:lnTo>
                  <a:lnTo>
                    <a:pt x="630" y="664"/>
                  </a:lnTo>
                  <a:lnTo>
                    <a:pt x="632" y="654"/>
                  </a:lnTo>
                  <a:lnTo>
                    <a:pt x="638" y="644"/>
                  </a:lnTo>
                  <a:lnTo>
                    <a:pt x="638" y="644"/>
                  </a:lnTo>
                  <a:lnTo>
                    <a:pt x="648" y="638"/>
                  </a:lnTo>
                  <a:lnTo>
                    <a:pt x="658" y="636"/>
                  </a:lnTo>
                  <a:lnTo>
                    <a:pt x="670" y="638"/>
                  </a:lnTo>
                  <a:lnTo>
                    <a:pt x="680" y="644"/>
                  </a:lnTo>
                  <a:lnTo>
                    <a:pt x="680" y="644"/>
                  </a:lnTo>
                  <a:lnTo>
                    <a:pt x="686" y="654"/>
                  </a:lnTo>
                  <a:lnTo>
                    <a:pt x="688" y="664"/>
                  </a:lnTo>
                  <a:lnTo>
                    <a:pt x="686" y="676"/>
                  </a:lnTo>
                  <a:lnTo>
                    <a:pt x="684" y="680"/>
                  </a:lnTo>
                  <a:lnTo>
                    <a:pt x="680" y="686"/>
                  </a:lnTo>
                  <a:lnTo>
                    <a:pt x="680" y="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矩形 39"/>
          <p:cNvSpPr/>
          <p:nvPr/>
        </p:nvSpPr>
        <p:spPr>
          <a:xfrm>
            <a:off x="6525063" y="4363512"/>
            <a:ext cx="1389289" cy="400110"/>
          </a:xfrm>
          <a:prstGeom prst="rect">
            <a:avLst/>
          </a:prstGeom>
          <a:solidFill>
            <a:srgbClr val="534544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Hiragino Sans GB W3" panose="020B0300000000000000" pitchFamily="34" charset="-122"/>
              </a:rPr>
              <a:t>扫描环境</a:t>
            </a:r>
            <a:endParaRPr lang="zh-CN" altLang="zh-CN" sz="2000" b="1" dirty="0">
              <a:solidFill>
                <a:schemeClr val="bg1"/>
              </a:solidFill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8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293339" cy="362404"/>
          </a:xfrm>
        </p:spPr>
        <p:txBody>
          <a:bodyPr/>
          <a:lstStyle/>
          <a:p>
            <a:pPr algn="ctr"/>
            <a:r>
              <a:rPr kumimoji="1" lang="en-US" altLang="zh-CN" dirty="0" smtClean="0">
                <a:latin typeface="Century Gothic"/>
              </a:rPr>
              <a:t>4.</a:t>
            </a:r>
            <a:r>
              <a:rPr kumimoji="1" lang="zh-CN" altLang="en-US" dirty="0" smtClean="0">
                <a:latin typeface="Century Gothic"/>
              </a:rPr>
              <a:t>游戏规则</a:t>
            </a:r>
            <a:endParaRPr kumimoji="1" lang="en-US" altLang="zh-CN" dirty="0">
              <a:latin typeface="Century Gothic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4906" y="1745358"/>
            <a:ext cx="1723545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可执行操作</a:t>
            </a:r>
            <a:endParaRPr lang="zh-CN" altLang="en-US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4907" y="2110189"/>
            <a:ext cx="3940548" cy="8125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控制视角，射击目标，使用道具，暂停</a:t>
            </a:r>
            <a:r>
              <a:rPr lang="zh-CN" altLang="en-US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、退出游戏等交互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4906" y="3054600"/>
            <a:ext cx="1415768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控制方式</a:t>
            </a:r>
            <a:endParaRPr lang="zh-CN" altLang="en-US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4907" y="3419431"/>
            <a:ext cx="2936093" cy="4524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手机摄像头，准星，射击键</a:t>
            </a:r>
            <a:endParaRPr lang="zh-CN" altLang="en-US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4906" y="4266881"/>
            <a:ext cx="1723545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子弹与道具</a:t>
            </a:r>
            <a:endParaRPr lang="zh-CN" altLang="en-US" sz="24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54907" y="4631712"/>
            <a:ext cx="2936093" cy="4524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无限子弹，击杀</a:t>
            </a:r>
            <a:r>
              <a:rPr lang="zh-CN" altLang="en-US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获得道具</a:t>
            </a:r>
            <a:endParaRPr lang="zh-CN" altLang="en-US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4906" y="5241955"/>
            <a:ext cx="1723545" cy="4616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defTabSz="914378">
              <a:defRPr/>
            </a:pPr>
            <a:r>
              <a:rPr lang="zh-CN" altLang="en-US" sz="2400" b="1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晋级与</a:t>
            </a:r>
            <a:r>
              <a:rPr lang="zh-CN" altLang="en-US" sz="24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结束</a:t>
            </a:r>
          </a:p>
        </p:txBody>
      </p:sp>
      <p:sp>
        <p:nvSpPr>
          <p:cNvPr id="11" name="矩形 10"/>
          <p:cNvSpPr/>
          <p:nvPr/>
        </p:nvSpPr>
        <p:spPr>
          <a:xfrm>
            <a:off x="1254907" y="5606786"/>
            <a:ext cx="2936093" cy="4524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78">
              <a:lnSpc>
                <a:spcPct val="130000"/>
              </a:lnSpc>
              <a:defRPr/>
            </a:pPr>
            <a:r>
              <a:rPr lang="zh-CN" altLang="en-US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击杀怪物或被攻击</a:t>
            </a:r>
            <a:endParaRPr lang="zh-CN" altLang="en-US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351397" cy="362404"/>
          </a:xfrm>
        </p:spPr>
        <p:txBody>
          <a:bodyPr/>
          <a:lstStyle/>
          <a:p>
            <a:pPr algn="ctr"/>
            <a:r>
              <a:rPr kumimoji="1" lang="en-US" altLang="zh-CN" dirty="0">
                <a:latin typeface="Century Gothic"/>
              </a:rPr>
              <a:t>5</a:t>
            </a:r>
            <a:r>
              <a:rPr kumimoji="1" lang="en-US" altLang="zh-CN" dirty="0" smtClean="0">
                <a:latin typeface="Century Gothic"/>
              </a:rPr>
              <a:t>.</a:t>
            </a:r>
            <a:r>
              <a:rPr kumimoji="1" lang="zh-CN" altLang="en-US" dirty="0" smtClean="0">
                <a:latin typeface="Century Gothic"/>
              </a:rPr>
              <a:t>游戏机制</a:t>
            </a:r>
            <a:endParaRPr kumimoji="1" lang="en-US" altLang="zh-CN" dirty="0">
              <a:latin typeface="Century Gothic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210869" y="2643876"/>
            <a:ext cx="2266950" cy="2266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447038" y="2644486"/>
            <a:ext cx="2266950" cy="22669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73317" y="3003269"/>
            <a:ext cx="1416025" cy="1416025"/>
          </a:xfrm>
          <a:prstGeom prst="ellipse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4181616" y="3333054"/>
            <a:ext cx="797793" cy="756457"/>
          </a:xfrm>
          <a:custGeom>
            <a:avLst/>
            <a:gdLst>
              <a:gd name="T0" fmla="*/ 772 w 772"/>
              <a:gd name="T1" fmla="*/ 592 h 732"/>
              <a:gd name="T2" fmla="*/ 770 w 772"/>
              <a:gd name="T3" fmla="*/ 574 h 732"/>
              <a:gd name="T4" fmla="*/ 762 w 772"/>
              <a:gd name="T5" fmla="*/ 560 h 732"/>
              <a:gd name="T6" fmla="*/ 750 w 772"/>
              <a:gd name="T7" fmla="*/ 548 h 732"/>
              <a:gd name="T8" fmla="*/ 734 w 772"/>
              <a:gd name="T9" fmla="*/ 540 h 732"/>
              <a:gd name="T10" fmla="*/ 500 w 772"/>
              <a:gd name="T11" fmla="*/ 466 h 732"/>
              <a:gd name="T12" fmla="*/ 534 w 772"/>
              <a:gd name="T13" fmla="*/ 416 h 732"/>
              <a:gd name="T14" fmla="*/ 560 w 772"/>
              <a:gd name="T15" fmla="*/ 356 h 732"/>
              <a:gd name="T16" fmla="*/ 576 w 772"/>
              <a:gd name="T17" fmla="*/ 290 h 732"/>
              <a:gd name="T18" fmla="*/ 582 w 772"/>
              <a:gd name="T19" fmla="*/ 222 h 732"/>
              <a:gd name="T20" fmla="*/ 580 w 772"/>
              <a:gd name="T21" fmla="*/ 198 h 732"/>
              <a:gd name="T22" fmla="*/ 574 w 772"/>
              <a:gd name="T23" fmla="*/ 152 h 732"/>
              <a:gd name="T24" fmla="*/ 560 w 772"/>
              <a:gd name="T25" fmla="*/ 112 h 732"/>
              <a:gd name="T26" fmla="*/ 540 w 772"/>
              <a:gd name="T27" fmla="*/ 76 h 732"/>
              <a:gd name="T28" fmla="*/ 516 w 772"/>
              <a:gd name="T29" fmla="*/ 48 h 732"/>
              <a:gd name="T30" fmla="*/ 484 w 772"/>
              <a:gd name="T31" fmla="*/ 24 h 732"/>
              <a:gd name="T32" fmla="*/ 448 w 772"/>
              <a:gd name="T33" fmla="*/ 10 h 732"/>
              <a:gd name="T34" fmla="*/ 408 w 772"/>
              <a:gd name="T35" fmla="*/ 2 h 732"/>
              <a:gd name="T36" fmla="*/ 386 w 772"/>
              <a:gd name="T37" fmla="*/ 0 h 732"/>
              <a:gd name="T38" fmla="*/ 344 w 772"/>
              <a:gd name="T39" fmla="*/ 4 h 732"/>
              <a:gd name="T40" fmla="*/ 306 w 772"/>
              <a:gd name="T41" fmla="*/ 16 h 732"/>
              <a:gd name="T42" fmla="*/ 272 w 772"/>
              <a:gd name="T43" fmla="*/ 36 h 732"/>
              <a:gd name="T44" fmla="*/ 244 w 772"/>
              <a:gd name="T45" fmla="*/ 60 h 732"/>
              <a:gd name="T46" fmla="*/ 222 w 772"/>
              <a:gd name="T47" fmla="*/ 92 h 732"/>
              <a:gd name="T48" fmla="*/ 204 w 772"/>
              <a:gd name="T49" fmla="*/ 130 h 732"/>
              <a:gd name="T50" fmla="*/ 194 w 772"/>
              <a:gd name="T51" fmla="*/ 174 h 732"/>
              <a:gd name="T52" fmla="*/ 190 w 772"/>
              <a:gd name="T53" fmla="*/ 222 h 732"/>
              <a:gd name="T54" fmla="*/ 192 w 772"/>
              <a:gd name="T55" fmla="*/ 256 h 732"/>
              <a:gd name="T56" fmla="*/ 204 w 772"/>
              <a:gd name="T57" fmla="*/ 322 h 732"/>
              <a:gd name="T58" fmla="*/ 224 w 772"/>
              <a:gd name="T59" fmla="*/ 386 h 732"/>
              <a:gd name="T60" fmla="*/ 254 w 772"/>
              <a:gd name="T61" fmla="*/ 442 h 732"/>
              <a:gd name="T62" fmla="*/ 38 w 772"/>
              <a:gd name="T63" fmla="*/ 540 h 732"/>
              <a:gd name="T64" fmla="*/ 30 w 772"/>
              <a:gd name="T65" fmla="*/ 542 h 732"/>
              <a:gd name="T66" fmla="*/ 16 w 772"/>
              <a:gd name="T67" fmla="*/ 552 h 732"/>
              <a:gd name="T68" fmla="*/ 6 w 772"/>
              <a:gd name="T69" fmla="*/ 566 h 732"/>
              <a:gd name="T70" fmla="*/ 0 w 772"/>
              <a:gd name="T71" fmla="*/ 584 h 732"/>
              <a:gd name="T72" fmla="*/ 0 w 772"/>
              <a:gd name="T73" fmla="*/ 676 h 732"/>
              <a:gd name="T74" fmla="*/ 0 w 772"/>
              <a:gd name="T75" fmla="*/ 688 h 732"/>
              <a:gd name="T76" fmla="*/ 10 w 772"/>
              <a:gd name="T77" fmla="*/ 708 h 732"/>
              <a:gd name="T78" fmla="*/ 24 w 772"/>
              <a:gd name="T79" fmla="*/ 722 h 732"/>
              <a:gd name="T80" fmla="*/ 44 w 772"/>
              <a:gd name="T81" fmla="*/ 730 h 732"/>
              <a:gd name="T82" fmla="*/ 718 w 772"/>
              <a:gd name="T83" fmla="*/ 732 h 732"/>
              <a:gd name="T84" fmla="*/ 728 w 772"/>
              <a:gd name="T85" fmla="*/ 730 h 732"/>
              <a:gd name="T86" fmla="*/ 748 w 772"/>
              <a:gd name="T87" fmla="*/ 722 h 732"/>
              <a:gd name="T88" fmla="*/ 764 w 772"/>
              <a:gd name="T89" fmla="*/ 708 h 732"/>
              <a:gd name="T90" fmla="*/ 772 w 772"/>
              <a:gd name="T91" fmla="*/ 688 h 732"/>
              <a:gd name="T92" fmla="*/ 772 w 772"/>
              <a:gd name="T93" fmla="*/ 676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2" h="732">
                <a:moveTo>
                  <a:pt x="772" y="592"/>
                </a:moveTo>
                <a:lnTo>
                  <a:pt x="772" y="592"/>
                </a:lnTo>
                <a:lnTo>
                  <a:pt x="772" y="584"/>
                </a:lnTo>
                <a:lnTo>
                  <a:pt x="770" y="574"/>
                </a:lnTo>
                <a:lnTo>
                  <a:pt x="766" y="566"/>
                </a:lnTo>
                <a:lnTo>
                  <a:pt x="762" y="560"/>
                </a:lnTo>
                <a:lnTo>
                  <a:pt x="756" y="552"/>
                </a:lnTo>
                <a:lnTo>
                  <a:pt x="750" y="548"/>
                </a:lnTo>
                <a:lnTo>
                  <a:pt x="742" y="542"/>
                </a:lnTo>
                <a:lnTo>
                  <a:pt x="734" y="540"/>
                </a:lnTo>
                <a:lnTo>
                  <a:pt x="500" y="466"/>
                </a:lnTo>
                <a:lnTo>
                  <a:pt x="500" y="466"/>
                </a:lnTo>
                <a:lnTo>
                  <a:pt x="518" y="442"/>
                </a:lnTo>
                <a:lnTo>
                  <a:pt x="534" y="416"/>
                </a:lnTo>
                <a:lnTo>
                  <a:pt x="548" y="386"/>
                </a:lnTo>
                <a:lnTo>
                  <a:pt x="560" y="356"/>
                </a:lnTo>
                <a:lnTo>
                  <a:pt x="570" y="322"/>
                </a:lnTo>
                <a:lnTo>
                  <a:pt x="576" y="290"/>
                </a:lnTo>
                <a:lnTo>
                  <a:pt x="580" y="256"/>
                </a:lnTo>
                <a:lnTo>
                  <a:pt x="582" y="222"/>
                </a:lnTo>
                <a:lnTo>
                  <a:pt x="582" y="222"/>
                </a:lnTo>
                <a:lnTo>
                  <a:pt x="580" y="198"/>
                </a:lnTo>
                <a:lnTo>
                  <a:pt x="578" y="174"/>
                </a:lnTo>
                <a:lnTo>
                  <a:pt x="574" y="152"/>
                </a:lnTo>
                <a:lnTo>
                  <a:pt x="568" y="130"/>
                </a:lnTo>
                <a:lnTo>
                  <a:pt x="560" y="112"/>
                </a:lnTo>
                <a:lnTo>
                  <a:pt x="552" y="92"/>
                </a:lnTo>
                <a:lnTo>
                  <a:pt x="540" y="76"/>
                </a:lnTo>
                <a:lnTo>
                  <a:pt x="528" y="60"/>
                </a:lnTo>
                <a:lnTo>
                  <a:pt x="516" y="48"/>
                </a:lnTo>
                <a:lnTo>
                  <a:pt x="500" y="36"/>
                </a:lnTo>
                <a:lnTo>
                  <a:pt x="484" y="24"/>
                </a:lnTo>
                <a:lnTo>
                  <a:pt x="466" y="16"/>
                </a:lnTo>
                <a:lnTo>
                  <a:pt x="448" y="10"/>
                </a:lnTo>
                <a:lnTo>
                  <a:pt x="428" y="4"/>
                </a:lnTo>
                <a:lnTo>
                  <a:pt x="408" y="2"/>
                </a:lnTo>
                <a:lnTo>
                  <a:pt x="386" y="0"/>
                </a:lnTo>
                <a:lnTo>
                  <a:pt x="386" y="0"/>
                </a:lnTo>
                <a:lnTo>
                  <a:pt x="364" y="2"/>
                </a:lnTo>
                <a:lnTo>
                  <a:pt x="344" y="4"/>
                </a:lnTo>
                <a:lnTo>
                  <a:pt x="324" y="10"/>
                </a:lnTo>
                <a:lnTo>
                  <a:pt x="306" y="16"/>
                </a:lnTo>
                <a:lnTo>
                  <a:pt x="288" y="24"/>
                </a:lnTo>
                <a:lnTo>
                  <a:pt x="272" y="36"/>
                </a:lnTo>
                <a:lnTo>
                  <a:pt x="258" y="48"/>
                </a:lnTo>
                <a:lnTo>
                  <a:pt x="244" y="60"/>
                </a:lnTo>
                <a:lnTo>
                  <a:pt x="232" y="76"/>
                </a:lnTo>
                <a:lnTo>
                  <a:pt x="222" y="92"/>
                </a:lnTo>
                <a:lnTo>
                  <a:pt x="212" y="112"/>
                </a:lnTo>
                <a:lnTo>
                  <a:pt x="204" y="130"/>
                </a:lnTo>
                <a:lnTo>
                  <a:pt x="198" y="152"/>
                </a:lnTo>
                <a:lnTo>
                  <a:pt x="194" y="174"/>
                </a:lnTo>
                <a:lnTo>
                  <a:pt x="192" y="198"/>
                </a:lnTo>
                <a:lnTo>
                  <a:pt x="190" y="222"/>
                </a:lnTo>
                <a:lnTo>
                  <a:pt x="190" y="222"/>
                </a:lnTo>
                <a:lnTo>
                  <a:pt x="192" y="256"/>
                </a:lnTo>
                <a:lnTo>
                  <a:pt x="196" y="290"/>
                </a:lnTo>
                <a:lnTo>
                  <a:pt x="204" y="322"/>
                </a:lnTo>
                <a:lnTo>
                  <a:pt x="212" y="356"/>
                </a:lnTo>
                <a:lnTo>
                  <a:pt x="224" y="386"/>
                </a:lnTo>
                <a:lnTo>
                  <a:pt x="238" y="416"/>
                </a:lnTo>
                <a:lnTo>
                  <a:pt x="254" y="442"/>
                </a:lnTo>
                <a:lnTo>
                  <a:pt x="272" y="466"/>
                </a:lnTo>
                <a:lnTo>
                  <a:pt x="38" y="540"/>
                </a:lnTo>
                <a:lnTo>
                  <a:pt x="38" y="540"/>
                </a:lnTo>
                <a:lnTo>
                  <a:pt x="30" y="542"/>
                </a:lnTo>
                <a:lnTo>
                  <a:pt x="22" y="548"/>
                </a:lnTo>
                <a:lnTo>
                  <a:pt x="16" y="552"/>
                </a:lnTo>
                <a:lnTo>
                  <a:pt x="10" y="560"/>
                </a:lnTo>
                <a:lnTo>
                  <a:pt x="6" y="566"/>
                </a:lnTo>
                <a:lnTo>
                  <a:pt x="2" y="574"/>
                </a:lnTo>
                <a:lnTo>
                  <a:pt x="0" y="584"/>
                </a:lnTo>
                <a:lnTo>
                  <a:pt x="0" y="592"/>
                </a:lnTo>
                <a:lnTo>
                  <a:pt x="0" y="676"/>
                </a:lnTo>
                <a:lnTo>
                  <a:pt x="0" y="676"/>
                </a:lnTo>
                <a:lnTo>
                  <a:pt x="0" y="688"/>
                </a:lnTo>
                <a:lnTo>
                  <a:pt x="4" y="698"/>
                </a:lnTo>
                <a:lnTo>
                  <a:pt x="10" y="708"/>
                </a:lnTo>
                <a:lnTo>
                  <a:pt x="16" y="716"/>
                </a:lnTo>
                <a:lnTo>
                  <a:pt x="24" y="722"/>
                </a:lnTo>
                <a:lnTo>
                  <a:pt x="34" y="728"/>
                </a:lnTo>
                <a:lnTo>
                  <a:pt x="44" y="730"/>
                </a:lnTo>
                <a:lnTo>
                  <a:pt x="56" y="732"/>
                </a:lnTo>
                <a:lnTo>
                  <a:pt x="718" y="732"/>
                </a:lnTo>
                <a:lnTo>
                  <a:pt x="718" y="732"/>
                </a:lnTo>
                <a:lnTo>
                  <a:pt x="728" y="730"/>
                </a:lnTo>
                <a:lnTo>
                  <a:pt x="740" y="728"/>
                </a:lnTo>
                <a:lnTo>
                  <a:pt x="748" y="722"/>
                </a:lnTo>
                <a:lnTo>
                  <a:pt x="756" y="716"/>
                </a:lnTo>
                <a:lnTo>
                  <a:pt x="764" y="708"/>
                </a:lnTo>
                <a:lnTo>
                  <a:pt x="768" y="698"/>
                </a:lnTo>
                <a:lnTo>
                  <a:pt x="772" y="688"/>
                </a:lnTo>
                <a:lnTo>
                  <a:pt x="772" y="676"/>
                </a:lnTo>
                <a:lnTo>
                  <a:pt x="772" y="676"/>
                </a:lnTo>
                <a:lnTo>
                  <a:pt x="772" y="592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80159" y="3406620"/>
            <a:ext cx="728369" cy="609323"/>
            <a:chOff x="6235762" y="3175631"/>
            <a:chExt cx="728369" cy="609323"/>
          </a:xfrm>
        </p:grpSpPr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6235762" y="3175631"/>
              <a:ext cx="728369" cy="241223"/>
            </a:xfrm>
            <a:custGeom>
              <a:avLst/>
              <a:gdLst>
                <a:gd name="T0" fmla="*/ 628 w 930"/>
                <a:gd name="T1" fmla="*/ 118 h 308"/>
                <a:gd name="T2" fmla="*/ 628 w 930"/>
                <a:gd name="T3" fmla="*/ 0 h 308"/>
                <a:gd name="T4" fmla="*/ 302 w 930"/>
                <a:gd name="T5" fmla="*/ 0 h 308"/>
                <a:gd name="T6" fmla="*/ 302 w 930"/>
                <a:gd name="T7" fmla="*/ 118 h 308"/>
                <a:gd name="T8" fmla="*/ 0 w 930"/>
                <a:gd name="T9" fmla="*/ 118 h 308"/>
                <a:gd name="T10" fmla="*/ 0 w 930"/>
                <a:gd name="T11" fmla="*/ 308 h 308"/>
                <a:gd name="T12" fmla="*/ 930 w 930"/>
                <a:gd name="T13" fmla="*/ 308 h 308"/>
                <a:gd name="T14" fmla="*/ 930 w 930"/>
                <a:gd name="T15" fmla="*/ 118 h 308"/>
                <a:gd name="T16" fmla="*/ 628 w 930"/>
                <a:gd name="T17" fmla="*/ 118 h 308"/>
                <a:gd name="T18" fmla="*/ 590 w 930"/>
                <a:gd name="T19" fmla="*/ 116 h 308"/>
                <a:gd name="T20" fmla="*/ 342 w 930"/>
                <a:gd name="T21" fmla="*/ 116 h 308"/>
                <a:gd name="T22" fmla="*/ 342 w 930"/>
                <a:gd name="T23" fmla="*/ 32 h 308"/>
                <a:gd name="T24" fmla="*/ 590 w 930"/>
                <a:gd name="T25" fmla="*/ 32 h 308"/>
                <a:gd name="T26" fmla="*/ 590 w 930"/>
                <a:gd name="T27" fmla="*/ 1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0" h="308">
                  <a:moveTo>
                    <a:pt x="628" y="118"/>
                  </a:moveTo>
                  <a:lnTo>
                    <a:pt x="628" y="0"/>
                  </a:lnTo>
                  <a:lnTo>
                    <a:pt x="302" y="0"/>
                  </a:lnTo>
                  <a:lnTo>
                    <a:pt x="302" y="118"/>
                  </a:lnTo>
                  <a:lnTo>
                    <a:pt x="0" y="118"/>
                  </a:lnTo>
                  <a:lnTo>
                    <a:pt x="0" y="308"/>
                  </a:lnTo>
                  <a:lnTo>
                    <a:pt x="930" y="308"/>
                  </a:lnTo>
                  <a:lnTo>
                    <a:pt x="930" y="118"/>
                  </a:lnTo>
                  <a:lnTo>
                    <a:pt x="628" y="118"/>
                  </a:lnTo>
                  <a:close/>
                  <a:moveTo>
                    <a:pt x="590" y="116"/>
                  </a:moveTo>
                  <a:lnTo>
                    <a:pt x="342" y="116"/>
                  </a:lnTo>
                  <a:lnTo>
                    <a:pt x="342" y="32"/>
                  </a:lnTo>
                  <a:lnTo>
                    <a:pt x="590" y="32"/>
                  </a:lnTo>
                  <a:lnTo>
                    <a:pt x="590" y="11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6235762" y="3445049"/>
              <a:ext cx="728369" cy="339905"/>
            </a:xfrm>
            <a:custGeom>
              <a:avLst/>
              <a:gdLst>
                <a:gd name="T0" fmla="*/ 750 w 930"/>
                <a:gd name="T1" fmla="*/ 88 h 434"/>
                <a:gd name="T2" fmla="*/ 666 w 930"/>
                <a:gd name="T3" fmla="*/ 88 h 434"/>
                <a:gd name="T4" fmla="*/ 666 w 930"/>
                <a:gd name="T5" fmla="*/ 0 h 434"/>
                <a:gd name="T6" fmla="*/ 256 w 930"/>
                <a:gd name="T7" fmla="*/ 0 h 434"/>
                <a:gd name="T8" fmla="*/ 256 w 930"/>
                <a:gd name="T9" fmla="*/ 88 h 434"/>
                <a:gd name="T10" fmla="*/ 172 w 930"/>
                <a:gd name="T11" fmla="*/ 88 h 434"/>
                <a:gd name="T12" fmla="*/ 172 w 930"/>
                <a:gd name="T13" fmla="*/ 0 h 434"/>
                <a:gd name="T14" fmla="*/ 0 w 930"/>
                <a:gd name="T15" fmla="*/ 0 h 434"/>
                <a:gd name="T16" fmla="*/ 0 w 930"/>
                <a:gd name="T17" fmla="*/ 434 h 434"/>
                <a:gd name="T18" fmla="*/ 930 w 930"/>
                <a:gd name="T19" fmla="*/ 434 h 434"/>
                <a:gd name="T20" fmla="*/ 930 w 930"/>
                <a:gd name="T21" fmla="*/ 0 h 434"/>
                <a:gd name="T22" fmla="*/ 750 w 930"/>
                <a:gd name="T23" fmla="*/ 0 h 434"/>
                <a:gd name="T24" fmla="*/ 750 w 930"/>
                <a:gd name="T25" fmla="*/ 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0" h="434">
                  <a:moveTo>
                    <a:pt x="750" y="88"/>
                  </a:moveTo>
                  <a:lnTo>
                    <a:pt x="666" y="88"/>
                  </a:lnTo>
                  <a:lnTo>
                    <a:pt x="666" y="0"/>
                  </a:lnTo>
                  <a:lnTo>
                    <a:pt x="256" y="0"/>
                  </a:lnTo>
                  <a:lnTo>
                    <a:pt x="256" y="88"/>
                  </a:lnTo>
                  <a:lnTo>
                    <a:pt x="172" y="88"/>
                  </a:lnTo>
                  <a:lnTo>
                    <a:pt x="172" y="0"/>
                  </a:lnTo>
                  <a:lnTo>
                    <a:pt x="0" y="0"/>
                  </a:lnTo>
                  <a:lnTo>
                    <a:pt x="0" y="434"/>
                  </a:lnTo>
                  <a:lnTo>
                    <a:pt x="930" y="434"/>
                  </a:lnTo>
                  <a:lnTo>
                    <a:pt x="930" y="0"/>
                  </a:lnTo>
                  <a:lnTo>
                    <a:pt x="750" y="0"/>
                  </a:lnTo>
                  <a:lnTo>
                    <a:pt x="750" y="8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909696" y="3572908"/>
            <a:ext cx="22011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射击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死亡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怪物生成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怪物移动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11009" y="3053959"/>
            <a:ext cx="1415769" cy="524437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物理机制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59646" y="3572908"/>
            <a:ext cx="331273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通模式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速模式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59646" y="3053959"/>
            <a:ext cx="1415769" cy="524437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400" b="1" dirty="0" smtClean="0">
                <a:latin typeface="Century Gothic"/>
                <a:ea typeface="微软雅黑"/>
              </a:rPr>
              <a:t>得分机制</a:t>
            </a:r>
            <a:endParaRPr kumimoji="1" lang="en-US" altLang="zh-CN" sz="2400" b="1" dirty="0"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053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380425" cy="362404"/>
          </a:xfrm>
        </p:spPr>
        <p:txBody>
          <a:bodyPr/>
          <a:lstStyle/>
          <a:p>
            <a:pPr algn="ctr"/>
            <a:r>
              <a:rPr kumimoji="1" lang="en-US" altLang="zh-CN" dirty="0" smtClean="0">
                <a:latin typeface="Century Gothic"/>
              </a:rPr>
              <a:t>6.</a:t>
            </a:r>
            <a:r>
              <a:rPr kumimoji="1" lang="zh-CN" altLang="en-US" dirty="0" smtClean="0">
                <a:latin typeface="Century Gothic"/>
              </a:rPr>
              <a:t>游戏创新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kumimoji="1" lang="en-US" altLang="zh-CN" dirty="0">
              <a:latin typeface="Century Gothic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6636" y="2321932"/>
            <a:ext cx="5048250" cy="2819400"/>
          </a:xfrm>
          <a:prstGeom prst="rect">
            <a:avLst/>
          </a:prstGeom>
          <a:solidFill>
            <a:srgbClr val="AC6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17" y="2544786"/>
            <a:ext cx="4844129" cy="28273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3050" y="2775553"/>
            <a:ext cx="5048250" cy="2819400"/>
          </a:xfrm>
          <a:prstGeom prst="rect">
            <a:avLst/>
          </a:prstGeom>
          <a:noFill/>
          <a:ln>
            <a:solidFill>
              <a:srgbClr val="AC66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2300" y="2133600"/>
            <a:ext cx="2590800" cy="641953"/>
          </a:xfrm>
          <a:prstGeom prst="rect">
            <a:avLst/>
          </a:prstGeom>
          <a:gradFill>
            <a:gsLst>
              <a:gs pos="0">
                <a:srgbClr val="FDDAB8">
                  <a:alpha val="80000"/>
                </a:srgbClr>
              </a:gs>
              <a:gs pos="45000">
                <a:srgbClr val="D28C79">
                  <a:alpha val="80000"/>
                </a:srgbClr>
              </a:gs>
              <a:gs pos="80000">
                <a:srgbClr val="AC6672">
                  <a:alpha val="80000"/>
                </a:srgbClr>
              </a:gs>
              <a:gs pos="100000">
                <a:srgbClr val="AC6672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基于</a:t>
            </a:r>
            <a:r>
              <a:rPr lang="en-US" altLang="zh-CN" dirty="0"/>
              <a:t>AR</a:t>
            </a:r>
            <a:r>
              <a:rPr lang="zh-CN" altLang="zh-CN" dirty="0"/>
              <a:t>的游戏体验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72300" y="3215757"/>
            <a:ext cx="4218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/>
              <a:t>本游戏是基于</a:t>
            </a:r>
            <a:r>
              <a:rPr lang="en-US" altLang="zh-CN" sz="2000" dirty="0"/>
              <a:t>AR</a:t>
            </a:r>
            <a:r>
              <a:rPr lang="zh-CN" altLang="zh-CN" sz="2000" dirty="0"/>
              <a:t>的虚拟射击游戏，通过手机摄像头和</a:t>
            </a:r>
            <a:r>
              <a:rPr lang="en-US" altLang="zh-CN" sz="2000" dirty="0"/>
              <a:t>AR</a:t>
            </a:r>
            <a:r>
              <a:rPr lang="zh-CN" altLang="zh-CN" sz="2000" dirty="0"/>
              <a:t>技术，把玩家真实见到的场景与游戏元素结合起来，比起传统的</a:t>
            </a:r>
            <a:r>
              <a:rPr lang="en-US" altLang="zh-CN" sz="2000" dirty="0"/>
              <a:t>FPS</a:t>
            </a:r>
            <a:r>
              <a:rPr lang="zh-CN" altLang="zh-CN" sz="2000" dirty="0"/>
              <a:t>游戏而言，有着更佳的临场体验和游戏趣味性。</a:t>
            </a:r>
          </a:p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573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805632" y="379640"/>
            <a:ext cx="4278825" cy="362404"/>
          </a:xfrm>
        </p:spPr>
        <p:txBody>
          <a:bodyPr/>
          <a:lstStyle/>
          <a:p>
            <a:pPr algn="ctr"/>
            <a:r>
              <a:rPr kumimoji="1" lang="en-US" altLang="zh-CN" dirty="0" smtClean="0">
                <a:latin typeface="Century Gothic"/>
              </a:rPr>
              <a:t>6.</a:t>
            </a:r>
            <a:r>
              <a:rPr kumimoji="1" lang="zh-CN" altLang="en-US" dirty="0" smtClean="0">
                <a:latin typeface="Century Gothic"/>
              </a:rPr>
              <a:t>游戏创新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096000" y="5600700"/>
            <a:ext cx="0" cy="1447800"/>
          </a:xfrm>
          <a:prstGeom prst="line">
            <a:avLst/>
          </a:prstGeom>
          <a:ln w="76200">
            <a:solidFill>
              <a:srgbClr val="FDDA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943100" y="5600700"/>
            <a:ext cx="4152900" cy="0"/>
          </a:xfrm>
          <a:prstGeom prst="line">
            <a:avLst/>
          </a:prstGeom>
          <a:ln w="762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905000" y="4171950"/>
            <a:ext cx="0" cy="1447800"/>
          </a:xfrm>
          <a:prstGeom prst="line">
            <a:avLst/>
          </a:prstGeom>
          <a:ln w="76200">
            <a:solidFill>
              <a:srgbClr val="D28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229100" y="4171950"/>
            <a:ext cx="0" cy="1447800"/>
          </a:xfrm>
          <a:prstGeom prst="line">
            <a:avLst/>
          </a:prstGeom>
          <a:ln w="762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91000" y="5600700"/>
            <a:ext cx="1866900" cy="0"/>
          </a:xfrm>
          <a:prstGeom prst="line">
            <a:avLst/>
          </a:prstGeom>
          <a:ln w="76200">
            <a:solidFill>
              <a:srgbClr val="AC66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057900" y="5600700"/>
            <a:ext cx="4152900" cy="0"/>
          </a:xfrm>
          <a:prstGeom prst="line">
            <a:avLst/>
          </a:prstGeom>
          <a:ln w="762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57900" y="5600700"/>
            <a:ext cx="1866900" cy="0"/>
          </a:xfrm>
          <a:prstGeom prst="line">
            <a:avLst/>
          </a:prstGeom>
          <a:ln w="762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924800" y="4171950"/>
            <a:ext cx="0" cy="1447800"/>
          </a:xfrm>
          <a:prstGeom prst="line">
            <a:avLst/>
          </a:prstGeom>
          <a:ln w="76200">
            <a:solidFill>
              <a:srgbClr val="5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210800" y="4171950"/>
            <a:ext cx="0" cy="1447800"/>
          </a:xfrm>
          <a:prstGeom prst="line">
            <a:avLst/>
          </a:prstGeom>
          <a:ln w="76200"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126448" y="1357546"/>
            <a:ext cx="1557104" cy="1557104"/>
            <a:chOff x="1126447" y="2117049"/>
            <a:chExt cx="1557104" cy="1557104"/>
          </a:xfrm>
        </p:grpSpPr>
        <p:sp>
          <p:nvSpPr>
            <p:cNvPr id="13" name="椭圆 12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50548" y="1357546"/>
            <a:ext cx="1557104" cy="1557104"/>
            <a:chOff x="1126447" y="2117049"/>
            <a:chExt cx="1557104" cy="1557104"/>
          </a:xfrm>
        </p:grpSpPr>
        <p:sp>
          <p:nvSpPr>
            <p:cNvPr id="16" name="椭圆 15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46248" y="1357546"/>
            <a:ext cx="1557104" cy="1557104"/>
            <a:chOff x="1126447" y="2117049"/>
            <a:chExt cx="1557104" cy="1557104"/>
          </a:xfrm>
        </p:grpSpPr>
        <p:sp>
          <p:nvSpPr>
            <p:cNvPr id="19" name="椭圆 18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432248" y="1357546"/>
            <a:ext cx="1557104" cy="1557104"/>
            <a:chOff x="1126447" y="2117049"/>
            <a:chExt cx="1557104" cy="1557104"/>
          </a:xfrm>
        </p:grpSpPr>
        <p:sp>
          <p:nvSpPr>
            <p:cNvPr id="22" name="椭圆 21"/>
            <p:cNvSpPr/>
            <p:nvPr/>
          </p:nvSpPr>
          <p:spPr>
            <a:xfrm>
              <a:off x="1230442" y="2240092"/>
              <a:ext cx="1349115" cy="1349115"/>
            </a:xfrm>
            <a:prstGeom prst="ellipse">
              <a:avLst/>
            </a:prstGeom>
            <a:gradFill>
              <a:gsLst>
                <a:gs pos="0">
                  <a:srgbClr val="FDDAB8">
                    <a:alpha val="50000"/>
                  </a:srgbClr>
                </a:gs>
                <a:gs pos="45000">
                  <a:srgbClr val="D28C79">
                    <a:alpha val="50000"/>
                  </a:srgbClr>
                </a:gs>
                <a:gs pos="80000">
                  <a:srgbClr val="AC6672">
                    <a:alpha val="50000"/>
                  </a:srgbClr>
                </a:gs>
                <a:gs pos="100000">
                  <a:srgbClr val="AC6672">
                    <a:alpha val="5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126447" y="2117049"/>
              <a:ext cx="1557104" cy="1557104"/>
            </a:xfrm>
            <a:prstGeom prst="ellipse">
              <a:avLst/>
            </a:prstGeom>
            <a:noFill/>
            <a:ln w="19050">
              <a:solidFill>
                <a:srgbClr val="AC66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311952" y="1967088"/>
            <a:ext cx="134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道具获取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653541" y="1967088"/>
            <a:ext cx="134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道具限制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02240" y="1967088"/>
            <a:ext cx="134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道具使用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94018" y="1967088"/>
            <a:ext cx="134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道具列表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5923" y="2997894"/>
            <a:ext cx="220117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有可用道具栏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杀特殊怪物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28514" y="2997894"/>
            <a:ext cx="220117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道具有限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道具一次性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新关卡道具清空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95069" y="2997894"/>
            <a:ext cx="159935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道具栏中是否有道具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77690" y="6412518"/>
            <a:ext cx="203661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特色道具系统</a:t>
            </a:r>
            <a:endParaRPr lang="zh-CN" altLang="en-US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9432248" y="2946619"/>
            <a:ext cx="2201172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时空锁定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真空弹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急速冷却</a:t>
            </a:r>
          </a:p>
        </p:txBody>
      </p:sp>
    </p:spTree>
    <p:extLst>
      <p:ext uri="{BB962C8B-B14F-4D97-AF65-F5344CB8AC3E}">
        <p14:creationId xmlns:p14="http://schemas.microsoft.com/office/powerpoint/2010/main" val="38596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3607"/>
      </a:accent1>
      <a:accent2>
        <a:srgbClr val="5C003D"/>
      </a:accent2>
      <a:accent3>
        <a:srgbClr val="FFE7AB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</TotalTime>
  <Words>458</Words>
  <Application>Microsoft Office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Century Gothic</vt:lpstr>
      <vt:lpstr>Eras Light ITC</vt:lpstr>
      <vt:lpstr>Hiragino Sans GB W3</vt:lpstr>
      <vt:lpstr>News Gothic MT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MR. SHRIMP</cp:lastModifiedBy>
  <cp:revision>61</cp:revision>
  <dcterms:created xsi:type="dcterms:W3CDTF">2015-08-18T05:03:53Z</dcterms:created>
  <dcterms:modified xsi:type="dcterms:W3CDTF">2018-04-15T07:04:39Z</dcterms:modified>
</cp:coreProperties>
</file>