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62" r:id="rId4"/>
    <p:sldId id="263" r:id="rId5"/>
    <p:sldId id="257" r:id="rId6"/>
    <p:sldId id="265" r:id="rId7"/>
    <p:sldId id="282" r:id="rId8"/>
    <p:sldId id="266" r:id="rId9"/>
    <p:sldId id="269" r:id="rId10"/>
    <p:sldId id="278" r:id="rId11"/>
    <p:sldId id="267" r:id="rId12"/>
    <p:sldId id="272" r:id="rId13"/>
    <p:sldId id="279" r:id="rId14"/>
    <p:sldId id="277" r:id="rId15"/>
    <p:sldId id="276" r:id="rId16"/>
    <p:sldId id="274" r:id="rId17"/>
    <p:sldId id="275" r:id="rId18"/>
    <p:sldId id="273" r:id="rId19"/>
    <p:sldId id="281" r:id="rId20"/>
    <p:sldId id="280" r:id="rId21"/>
    <p:sldId id="283" r:id="rId22"/>
    <p:sldId id="268" r:id="rId23"/>
    <p:sldId id="284" r:id="rId24"/>
    <p:sldId id="270" r:id="rId25"/>
    <p:sldId id="271" r:id="rId26"/>
    <p:sldId id="285" r:id="rId27"/>
    <p:sldId id="286" r:id="rId28"/>
    <p:sldId id="28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מלבן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מלבן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680F067-785B-4B37-B167-E81D3CBE1F00}" type="datetimeFigureOut">
              <a:rPr lang="he-IL" smtClean="0"/>
              <a:t>ז'/סיון/תשע"ח</a:t>
            </a:fld>
            <a:endParaRPr lang="he-IL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he-IL"/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A565A4-67E6-4763-9980-A58BF370A4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5326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0F067-785B-4B37-B167-E81D3CBE1F00}" type="datetimeFigureOut">
              <a:rPr lang="he-IL" smtClean="0"/>
              <a:t>ז'/סיון/תשע"ח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65A4-67E6-4763-9980-A58BF370A4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49765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9680F067-785B-4B37-B167-E81D3CBE1F00}" type="datetimeFigureOut">
              <a:rPr lang="he-IL" smtClean="0"/>
              <a:t>ז'/סיון/תשע"ח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7" name="מלבן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מלבן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מלבן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88A565A4-67E6-4763-9980-A58BF370A4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846358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0416480" y="0"/>
            <a:ext cx="1775520" cy="548680"/>
          </a:xfrm>
        </p:spPr>
        <p:txBody>
          <a:bodyPr/>
          <a:lstStyle>
            <a:lvl1pPr algn="ctr">
              <a:defRPr sz="1000"/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8A565A4-67E6-4763-9980-A58BF370A446}" type="slidenum">
              <a:rPr lang="he-IL" smtClean="0"/>
              <a:t>‹#›</a:t>
            </a:fld>
            <a:endParaRPr lang="he-IL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 eaLnBrk="1" latinLnBrk="0" hangingPunct="1"/>
            <a:r>
              <a:rPr lang="en-US" dirty="0"/>
              <a:t>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7" name="מציין מיקום של מספר שקופית 28"/>
          <p:cNvSpPr txBox="1">
            <a:spLocks/>
          </p:cNvSpPr>
          <p:nvPr/>
        </p:nvSpPr>
        <p:spPr>
          <a:xfrm>
            <a:off x="10992544" y="6381328"/>
            <a:ext cx="11176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z="1400" smtClean="0"/>
              <a:pPr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525451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מלבן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0F067-785B-4B37-B167-E81D3CBE1F00}" type="datetimeFigureOut">
              <a:rPr lang="he-IL" smtClean="0"/>
              <a:t>ז'/סיון/תשע"ח</a:t>
            </a:fld>
            <a:endParaRPr lang="he-IL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8A565A4-67E6-4763-9980-A58BF370A446}" type="slidenum">
              <a:rPr lang="he-IL" smtClean="0"/>
              <a:t>‹#›</a:t>
            </a:fld>
            <a:endParaRPr lang="he-IL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13664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680F067-785B-4B37-B167-E81D3CBE1F00}" type="datetimeFigureOut">
              <a:rPr lang="he-IL" smtClean="0"/>
              <a:t>ז'/סיון/תשע"ח</a:t>
            </a:fld>
            <a:endParaRPr lang="he-IL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8A565A4-67E6-4763-9980-A58BF370A446}" type="slidenum">
              <a:rPr lang="he-IL" smtClean="0"/>
              <a:t>‹#›</a:t>
            </a:fld>
            <a:endParaRPr lang="he-IL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9936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680F067-785B-4B37-B167-E81D3CBE1F00}" type="datetimeFigureOut">
              <a:rPr lang="he-IL" smtClean="0"/>
              <a:t>ז'/סיון/תשע"ח</a:t>
            </a:fld>
            <a:endParaRPr lang="he-IL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8A565A4-67E6-4763-9980-A58BF370A446}" type="slidenum">
              <a:rPr lang="he-IL" smtClean="0"/>
              <a:t>‹#›</a:t>
            </a:fld>
            <a:endParaRPr lang="he-IL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he-IL"/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2120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0F067-785B-4B37-B167-E81D3CBE1F00}" type="datetimeFigureOut">
              <a:rPr lang="he-IL" smtClean="0"/>
              <a:t>ז'/סיון/תשע"ח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8A565A4-67E6-4763-9980-A58BF370A4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32311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0F067-785B-4B37-B167-E81D3CBE1F00}" type="datetimeFigureOut">
              <a:rPr lang="he-IL" smtClean="0"/>
              <a:t>ז'/סיון/תשע"ח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A565A4-67E6-4763-9980-A58BF370A4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4324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0F067-785B-4B37-B167-E81D3CBE1F00}" type="datetimeFigureOut">
              <a:rPr lang="he-IL" smtClean="0"/>
              <a:t>ז'/סיון/תשע"ח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8A565A4-67E6-4763-9980-A58BF370A446}" type="slidenum">
              <a:rPr lang="he-IL" smtClean="0"/>
              <a:t>‹#›</a:t>
            </a:fld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29589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מלבן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מלבן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מלבן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9680F067-785B-4B37-B167-E81D3CBE1F00}" type="datetimeFigureOut">
              <a:rPr lang="he-IL" smtClean="0"/>
              <a:t>ז'/סיון/תשע"ח</a:t>
            </a:fld>
            <a:endParaRPr lang="he-IL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8A565A4-67E6-4763-9980-A58BF370A446}" type="slidenum">
              <a:rPr lang="he-IL" smtClean="0"/>
              <a:t>‹#›</a:t>
            </a:fld>
            <a:endParaRPr lang="he-IL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36108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680F067-785B-4B37-B167-E81D3CBE1F00}" type="datetimeFigureOut">
              <a:rPr lang="he-IL" smtClean="0"/>
              <a:t>ז'/סיון/תשע"ח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he-IL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מלבן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8A565A4-67E6-4763-9980-A58BF370A4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6434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1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r" rtl="1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r" rtl="1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r" rtl="1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r" rtl="1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r" rtl="1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r" rtl="1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r" rtl="1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r" rtl="1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r" rtl="1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saic9.org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icro-frontends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t-re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58401-771D-43FA-A37B-A1E25B411C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 Front-Ends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E1CB1B-86B8-4791-AE81-FE570086EC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Ori Calvo</a:t>
            </a:r>
          </a:p>
          <a:p>
            <a:r>
              <a:rPr lang="en-US" dirty="0"/>
              <a:t>Trainologic</a:t>
            </a:r>
            <a:endParaRPr lang="he-IL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4B80071-3921-45A2-8E33-1928FBBFA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7403" y="2281237"/>
            <a:ext cx="728662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837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80E52-508A-46A4-B298-20FD984A1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</a:t>
            </a:r>
            <a:r>
              <a:rPr lang="en-US" dirty="0" err="1"/>
              <a:t>SPAa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4E338-2EF2-43B9-9C53-33822BBCCAC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9131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10482-8BF7-43E3-B3B8-6AFC08B4C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SPAs - More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3126A-3055-4611-8519-CCB8F2E7B58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Shared infra can be moved to a dedicated NPM package</a:t>
            </a:r>
          </a:p>
          <a:p>
            <a:r>
              <a:rPr lang="en-US" dirty="0"/>
              <a:t>Can use </a:t>
            </a:r>
            <a:r>
              <a:rPr lang="en-US" dirty="0" err="1"/>
              <a:t>window.opener</a:t>
            </a:r>
            <a:r>
              <a:rPr lang="en-US" dirty="0"/>
              <a:t> to share state &amp; API</a:t>
            </a:r>
          </a:p>
          <a:p>
            <a:r>
              <a:rPr lang="en-US" dirty="0"/>
              <a:t>Switching between existing tabs is tricky and not stable</a:t>
            </a:r>
          </a:p>
          <a:p>
            <a:r>
              <a:rPr lang="en-US" dirty="0"/>
              <a:t>Many opened tabs </a:t>
            </a:r>
            <a:r>
              <a:rPr lang="en-US" dirty="0">
                <a:sym typeface="Wingdings" panose="05000000000000000000" pitchFamily="2" charset="2"/>
              </a:rPr>
              <a:t> Performance issues</a:t>
            </a:r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48589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44F20-D287-4C28-85A5-B7ADB4497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single-spa Meta-framework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C34D0-9AC8-4545-ABFA-96284411E47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Hosts multiple applications</a:t>
            </a:r>
          </a:p>
          <a:p>
            <a:r>
              <a:rPr lang="en-US" dirty="0"/>
              <a:t>Implements a cross application router</a:t>
            </a:r>
          </a:p>
          <a:p>
            <a:r>
              <a:rPr lang="en-US" dirty="0"/>
              <a:t>Only one active at a time</a:t>
            </a:r>
          </a:p>
          <a:p>
            <a:r>
              <a:rPr lang="en-US" dirty="0"/>
              <a:t>Each application is associated with a router prefix</a:t>
            </a:r>
          </a:p>
          <a:p>
            <a:r>
              <a:rPr lang="en-US" dirty="0"/>
              <a:t>Each application must support: bootstrap, mount, unmount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92574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2561B-A06E-4250-AC73-BC8EB5591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single-spa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5EA3A-2506-4B5B-85B0-52F12E70541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49398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AE8E6-3A3A-4223-97EA-48D4EF37C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index.html</a:t>
            </a:r>
            <a:endParaRPr lang="he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CCFFFF-52AD-4EC9-A27E-BF8F0ACA9549}"/>
              </a:ext>
            </a:extLst>
          </p:cNvPr>
          <p:cNvSpPr/>
          <p:nvPr/>
        </p:nvSpPr>
        <p:spPr>
          <a:xfrm>
            <a:off x="3048000" y="1690688"/>
            <a:ext cx="6096000" cy="3970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body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 </a:t>
            </a:r>
            <a:r>
              <a:rPr lang="en-US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src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"/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dist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/common-dependencies.js"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 </a:t>
            </a:r>
            <a:r>
              <a:rPr lang="en-US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src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"/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dist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/root-application.js"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"navbar"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onclick=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singleSpaNavigate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'/app1'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&gt;App 1&lt;/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onclick=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singleSpaNavigate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'/app2'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&gt;App 2&lt;/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"app1"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"app2"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body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11222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93548-0364-46C3-9614-15A5BC86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App</a:t>
            </a:r>
            <a:endParaRPr lang="he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93CE8F-B9F0-4025-BB5C-BD761500CC23}"/>
              </a:ext>
            </a:extLst>
          </p:cNvPr>
          <p:cNvSpPr/>
          <p:nvPr/>
        </p:nvSpPr>
        <p:spPr>
          <a:xfrm>
            <a:off x="3316448" y="2028616"/>
            <a:ext cx="4980264" cy="2800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singleSpa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'single-spa'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singleSpa.registerApplication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'app1'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() =&gt;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'./app1/main.js'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),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location =&gt;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location.</a:t>
            </a:r>
            <a:r>
              <a:rPr lang="en-US" sz="16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pathname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6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startsWith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`/app1`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singleSpa.registerApplication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'app2'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() =&gt;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'./app2/main.js'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), 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location =&gt;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location.</a:t>
            </a:r>
            <a:r>
              <a:rPr lang="en-US" sz="16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pathname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6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startsWith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`/app2`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singleSpa.start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3683794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0FBAB-928D-4927-BC94-C02C7C95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</a:t>
            </a:r>
            <a:endParaRPr lang="he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1DECF2-715E-4E44-86D1-8DCBF1DB459B}"/>
              </a:ext>
            </a:extLst>
          </p:cNvPr>
          <p:cNvSpPr/>
          <p:nvPr/>
        </p:nvSpPr>
        <p:spPr>
          <a:xfrm>
            <a:off x="2414631" y="1690688"/>
            <a:ext cx="7362737" cy="3970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 </a:t>
            </a:r>
            <a:r>
              <a:rPr lang="en-US" sz="14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reactLifecycles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singleSpaReact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React,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ReactDOM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rootComponent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Root,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domElementGetter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() =&gt; </a:t>
            </a:r>
            <a:r>
              <a:rPr lang="en-US" sz="1400" b="1" i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document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querySelector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"body &gt; .app1"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),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export function </a:t>
            </a:r>
            <a:r>
              <a:rPr lang="en-US" sz="1400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bootstrap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(props)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return </a:t>
            </a:r>
            <a:r>
              <a:rPr lang="en-US" sz="14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reactLifecycles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.bootstrap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(props);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export function </a:t>
            </a:r>
            <a:r>
              <a:rPr lang="en-US" sz="1400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(props)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return </a:t>
            </a:r>
            <a:r>
              <a:rPr lang="en-US" sz="14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reactLifecycles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.mount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(props);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export function </a:t>
            </a:r>
            <a:r>
              <a:rPr lang="en-US" sz="1400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unmount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(props)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return </a:t>
            </a:r>
            <a:r>
              <a:rPr lang="en-US" sz="14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reactLifecycles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.unmount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(props);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213092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E335-58C8-4DA8-9D27-451D38C2D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</a:t>
            </a:r>
            <a:endParaRPr lang="he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AF22BE-17C0-493A-9C4B-2BF26E33D246}"/>
              </a:ext>
            </a:extLst>
          </p:cNvPr>
          <p:cNvSpPr/>
          <p:nvPr/>
        </p:nvSpPr>
        <p:spPr>
          <a:xfrm>
            <a:off x="3408726" y="1833524"/>
            <a:ext cx="5374547" cy="3970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ngLifecycles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singleSpaAngular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domElementGetter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() =&gt;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document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querySelector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"body &gt; .app2"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mainModule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angularPlatform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platformBrowserDynamic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`&lt;app-root&gt;&lt;/app-root&gt;`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function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bootstrap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(props)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ngLifecycles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bootstrap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(props);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function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mount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(props)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ngLifecycles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.mount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(props);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function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unmount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(props)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ngLifecycles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unmount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(props);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4173066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F78BB-CFB9-40A5-92D3-A2BD5472F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single-spa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CBFD0-5B0C-4923-A103-426D7F1408D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All major FX are supported</a:t>
            </a:r>
          </a:p>
          <a:p>
            <a:r>
              <a:rPr lang="en-US" dirty="0"/>
              <a:t>Does not help with component interaction</a:t>
            </a:r>
          </a:p>
          <a:p>
            <a:r>
              <a:rPr lang="en-US" dirty="0"/>
              <a:t>Need to manually configure a webpack build</a:t>
            </a:r>
          </a:p>
          <a:p>
            <a:pPr lvl="1"/>
            <a:r>
              <a:rPr lang="en-US" dirty="0"/>
              <a:t>Use React/Angular eject</a:t>
            </a:r>
          </a:p>
          <a:p>
            <a:r>
              <a:rPr lang="en-US" dirty="0"/>
              <a:t>Mounting &amp; unmounting are heavy operations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79682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47464-289D-407B-8EBD-2E1720090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Web Components Standard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65B37-2EA1-4317-8EB9-BE8662F29B5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HTML imports</a:t>
            </a:r>
          </a:p>
          <a:p>
            <a:r>
              <a:rPr lang="en-US" dirty="0"/>
              <a:t>HTML templates</a:t>
            </a:r>
          </a:p>
          <a:p>
            <a:r>
              <a:rPr lang="en-US" dirty="0">
                <a:solidFill>
                  <a:srgbClr val="FF0000"/>
                </a:solidFill>
              </a:rPr>
              <a:t>Custom elements</a:t>
            </a:r>
          </a:p>
          <a:p>
            <a:r>
              <a:rPr lang="en-US" dirty="0"/>
              <a:t>Shadow DOM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6671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DDF6E-320C-4A8C-948A-4387D6906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evolves quickly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0099C-AA8D-4581-B4EA-4988715DA38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Backbone, Knockout, Ember, Meteor, AngularJS …</a:t>
            </a:r>
          </a:p>
          <a:p>
            <a:r>
              <a:rPr lang="en-US" dirty="0"/>
              <a:t>React, Angular, </a:t>
            </a:r>
            <a:r>
              <a:rPr lang="en-US" dirty="0" err="1"/>
              <a:t>VueJS</a:t>
            </a:r>
            <a:r>
              <a:rPr lang="en-US" dirty="0"/>
              <a:t> …</a:t>
            </a:r>
          </a:p>
          <a:p>
            <a:endParaRPr lang="en-US" dirty="0"/>
          </a:p>
          <a:p>
            <a:r>
              <a:rPr lang="en-US" dirty="0"/>
              <a:t>We can build awesome apps with AngularJS</a:t>
            </a:r>
          </a:p>
          <a:p>
            <a:r>
              <a:rPr lang="en-US" dirty="0"/>
              <a:t>Would you join a company that only uses AngularJS ?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11944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28B65-7B91-4013-8527-E8E662C3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Element</a:t>
            </a:r>
            <a:endParaRPr lang="he-I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2A0D97-1B68-4D46-A6A2-1C38EA66996D}"/>
              </a:ext>
            </a:extLst>
          </p:cNvPr>
          <p:cNvSpPr/>
          <p:nvPr/>
        </p:nvSpPr>
        <p:spPr>
          <a:xfrm>
            <a:off x="3048000" y="1859340"/>
            <a:ext cx="6096000" cy="313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class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MyClock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extends </a:t>
            </a:r>
            <a:r>
              <a:rPr lang="en-US" b="1" i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HTMLElement</a:t>
            </a:r>
            <a:r>
              <a:rPr lang="en-US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constructor() {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super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connectedCallback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.innerText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=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new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Date();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customElements.define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'my-clock'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MyClock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11914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33A5E-B0FA-44A6-93F1-3B3CF22D4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Element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E59CB-59D8-402B-9C5A-91CB1F34C3A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93820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C051B-86B2-4EA7-AFC8-DD6CC68AA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Components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1110B-85FF-48E4-AD9F-3B57A7AB4A3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Maintain a single SPA</a:t>
            </a:r>
          </a:p>
          <a:p>
            <a:r>
              <a:rPr lang="en-US" dirty="0"/>
              <a:t>Use custom elements as integration layer</a:t>
            </a:r>
          </a:p>
          <a:p>
            <a:r>
              <a:rPr lang="en-US" dirty="0"/>
              <a:t>Each component is wrapped inside a custom element</a:t>
            </a:r>
          </a:p>
          <a:p>
            <a:r>
              <a:rPr lang="en-US" dirty="0"/>
              <a:t>Internally you may use whatever FX you want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1673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870EB-16DE-407A-83EB-7E3A8112F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Components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895A1-C2B8-431B-8B0B-106C6A23D67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689568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C7440-434A-4452-BB47-6932FC5C1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Components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CBB12-D08C-423B-9F54-DB815B8B6AD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Probably another wrapper is required</a:t>
            </a:r>
          </a:p>
          <a:p>
            <a:pPr lvl="1"/>
            <a:r>
              <a:rPr lang="en-US" dirty="0"/>
              <a:t>Per host application type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r>
              <a:rPr lang="en-US" dirty="0">
                <a:sym typeface="Wingdings" panose="05000000000000000000" pitchFamily="2" charset="2"/>
              </a:rPr>
              <a:t>Custom element supports </a:t>
            </a:r>
            <a:r>
              <a:rPr lang="en-US" dirty="0" err="1">
                <a:solidFill>
                  <a:srgbClr val="FF0000"/>
                </a:solidFill>
              </a:rPr>
              <a:t>attributeChangedCallback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However, attribute must be a string</a:t>
            </a:r>
          </a:p>
          <a:p>
            <a:r>
              <a:rPr lang="en-US" dirty="0"/>
              <a:t>Versioning </a:t>
            </a:r>
          </a:p>
          <a:p>
            <a:pPr lvl="1"/>
            <a:r>
              <a:rPr lang="en-US" dirty="0"/>
              <a:t>Loading two React/Angular instances is tricky</a:t>
            </a:r>
          </a:p>
          <a:p>
            <a:r>
              <a:rPr lang="en-US" dirty="0"/>
              <a:t>Stencil</a:t>
            </a:r>
          </a:p>
          <a:p>
            <a:r>
              <a:rPr lang="en-US" dirty="0"/>
              <a:t>Angular Elements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490759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7107C-8AEA-476F-98DF-356E4EF35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IFrames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EACDE-5D54-4CE7-80F3-57F6E8EA477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Quite similar to the “Multi SPA” approach</a:t>
            </a:r>
          </a:p>
          <a:p>
            <a:r>
              <a:rPr lang="en-US" dirty="0"/>
              <a:t>Allows for component interaction</a:t>
            </a:r>
          </a:p>
          <a:p>
            <a:pPr lvl="1"/>
            <a:r>
              <a:rPr lang="en-US" dirty="0"/>
              <a:t>Over application interaction</a:t>
            </a:r>
          </a:p>
          <a:p>
            <a:r>
              <a:rPr lang="en-US" dirty="0"/>
              <a:t>However,</a:t>
            </a:r>
          </a:p>
          <a:p>
            <a:pPr lvl="1"/>
            <a:r>
              <a:rPr lang="en-US" dirty="0"/>
              <a:t>Scrollbar is a nightmare</a:t>
            </a:r>
          </a:p>
          <a:p>
            <a:pPr lvl="1"/>
            <a:r>
              <a:rPr lang="en-US" dirty="0"/>
              <a:t>CSS does not cascade easily</a:t>
            </a:r>
          </a:p>
          <a:p>
            <a:pPr lvl="1"/>
            <a:r>
              <a:rPr lang="en-US" dirty="0"/>
              <a:t>Cannot nest too much</a:t>
            </a:r>
          </a:p>
          <a:p>
            <a:pPr lvl="1"/>
            <a:r>
              <a:rPr lang="en-US" dirty="0"/>
              <a:t>Bundle size</a:t>
            </a:r>
          </a:p>
          <a:p>
            <a:pPr lv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748306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BED04-0B52-4B98-A527-2419C46B9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Service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AF8CD-E121-46B1-B7C3-75C8DD4FFFA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Project Mosaic at </a:t>
            </a:r>
            <a:r>
              <a:rPr lang="en-US" dirty="0">
                <a:hlinkClick r:id="rId2"/>
              </a:rPr>
              <a:t>https://www.mosaic9.org/</a:t>
            </a:r>
            <a:endParaRPr lang="en-US" dirty="0"/>
          </a:p>
          <a:p>
            <a:r>
              <a:rPr lang="en-US" dirty="0"/>
              <a:t>Offers Tailor layout service</a:t>
            </a:r>
          </a:p>
          <a:p>
            <a:r>
              <a:rPr lang="en-US" dirty="0"/>
              <a:t>Composing a website out of various Fragments</a:t>
            </a:r>
          </a:p>
          <a:p>
            <a:r>
              <a:rPr lang="en-US" dirty="0"/>
              <a:t>Inspired by Facebook’s </a:t>
            </a:r>
            <a:r>
              <a:rPr lang="en-US" dirty="0" err="1"/>
              <a:t>BigPipe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576086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B3DEF-4B80-4976-ADC0-672D10A5C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6F52E-9AB7-493D-ACC9-798B59A9C85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Lots of recipes and small tools</a:t>
            </a:r>
          </a:p>
          <a:p>
            <a:r>
              <a:rPr lang="en-US" dirty="0"/>
              <a:t>No significant leader</a:t>
            </a:r>
          </a:p>
          <a:p>
            <a:r>
              <a:rPr lang="en-US" dirty="0"/>
              <a:t>single-spa is probably the most famous</a:t>
            </a:r>
          </a:p>
          <a:p>
            <a:r>
              <a:rPr lang="en-US" dirty="0"/>
              <a:t>Should resemble the organization layout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721220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58401-771D-43FA-A37B-A1E25B411C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E1CB1B-86B8-4791-AE81-FE570086EC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Ori Calvo</a:t>
            </a:r>
          </a:p>
          <a:p>
            <a:r>
              <a:rPr lang="en-US" dirty="0"/>
              <a:t>Trainologic</a:t>
            </a:r>
            <a:endParaRPr lang="he-IL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4B80071-3921-45A2-8E33-1928FBBFA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7403" y="2281237"/>
            <a:ext cx="728662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377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6A2DB-68D6-4819-BE7F-7F978CE73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Front-ends gets bigger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C3EB9-5F31-4577-A70B-34CD8AFB3A2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Migrating to latest technology stacks takes time</a:t>
            </a:r>
          </a:p>
          <a:p>
            <a:r>
              <a:rPr lang="en-US" dirty="0"/>
              <a:t>The big bang approach is not practical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2639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64285-FE73-4D98-A70D-4215345A6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End-to-End teams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05756-77DB-436F-BCBE-10688D3C564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VS. technical teams</a:t>
            </a:r>
          </a:p>
          <a:p>
            <a:r>
              <a:rPr lang="en-US" dirty="0"/>
              <a:t>Each team delivers separately</a:t>
            </a:r>
          </a:p>
          <a:p>
            <a:r>
              <a:rPr lang="en-US" dirty="0"/>
              <a:t>Each team has its own opinion … </a:t>
            </a:r>
          </a:p>
        </p:txBody>
      </p:sp>
    </p:spTree>
    <p:extLst>
      <p:ext uri="{BB962C8B-B14F-4D97-AF65-F5344CB8AC3E}">
        <p14:creationId xmlns:p14="http://schemas.microsoft.com/office/powerpoint/2010/main" val="596340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E9198-DBE1-4A90-B1C3-50BAB13FC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 Front-Ends Approach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56211-9A88-47BE-8AE2-7F1B2247CD7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“Recipes for building a web app with multiple teams using different JavaScript frameworks”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https://micro-frontends.org/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Michael </a:t>
            </a:r>
            <a:r>
              <a:rPr lang="en-US" dirty="0" err="1"/>
              <a:t>Geers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66029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AE67D-ECE8-4275-A488-C5D4D4128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2E12-642D-4C63-9400-4860AA497B5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Ori Calvo</a:t>
            </a:r>
          </a:p>
          <a:p>
            <a:r>
              <a:rPr lang="en-US" dirty="0"/>
              <a:t>Head of Front end technologies @ Trainologic</a:t>
            </a:r>
          </a:p>
          <a:p>
            <a:r>
              <a:rPr lang="en-US" dirty="0"/>
              <a:t>Over 20 years of development/leading experience</a:t>
            </a:r>
          </a:p>
          <a:p>
            <a:r>
              <a:rPr lang="en-US" dirty="0"/>
              <a:t>Manager of the WDCIL Meetup group</a:t>
            </a:r>
          </a:p>
          <a:p>
            <a:r>
              <a:rPr lang="en-US" dirty="0"/>
              <a:t>Owner of the extremely popular </a:t>
            </a:r>
            <a:r>
              <a:rPr lang="en-US" dirty="0">
                <a:solidFill>
                  <a:srgbClr val="FF0000"/>
                </a:solidFill>
                <a:hlinkClick r:id="rId2"/>
              </a:rPr>
              <a:t>t-rex</a:t>
            </a:r>
            <a:r>
              <a:rPr lang="en-US" dirty="0"/>
              <a:t> library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7118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D30BD-196F-4BBC-A341-B3597813F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Tomorrow Seminar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AF174-3F2C-495B-949C-9827C6E092B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Building Reusable Web Components</a:t>
            </a:r>
          </a:p>
          <a:p>
            <a:r>
              <a:rPr lang="en-US" dirty="0"/>
              <a:t>Gil Fink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96878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52C1B-CBA4-4C6D-AE71-AA7C476D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9C5D5-1F17-4C81-A627-A1904725F4F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Multiple SPAs at different URLs</a:t>
            </a:r>
          </a:p>
          <a:p>
            <a:r>
              <a:rPr lang="en-US" dirty="0"/>
              <a:t>Web components</a:t>
            </a:r>
          </a:p>
          <a:p>
            <a:r>
              <a:rPr lang="en-US" dirty="0" err="1"/>
              <a:t>IFrames</a:t>
            </a:r>
            <a:endParaRPr lang="en-US" dirty="0"/>
          </a:p>
          <a:p>
            <a:r>
              <a:rPr lang="en-US" dirty="0"/>
              <a:t>Shared event bus</a:t>
            </a:r>
          </a:p>
          <a:p>
            <a:r>
              <a:rPr lang="en-US" dirty="0"/>
              <a:t>Layout service</a:t>
            </a:r>
          </a:p>
          <a:p>
            <a:r>
              <a:rPr lang="en-US" dirty="0"/>
              <a:t>The single-spa framework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11792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10482-8BF7-43E3-B3B8-6AFC08B4C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SPAs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3126A-3055-4611-8519-CCB8F2E7B58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Each SPA lives in its own URL</a:t>
            </a:r>
          </a:p>
          <a:p>
            <a:r>
              <a:rPr lang="en-US" dirty="0"/>
              <a:t>Probably the easiest solution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r>
              <a:rPr lang="en-US" dirty="0"/>
              <a:t>Not so great UX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r>
              <a:rPr lang="en-US" dirty="0"/>
              <a:t>Use a reverse proxy to simplify navigation</a:t>
            </a:r>
          </a:p>
          <a:p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262291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797BFD2-51CC-43FB-9516-9D9A44EA44E5}" vid="{BEA7AB6F-8D9B-4544-B2EC-59F6688D799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1687</TotalTime>
  <Words>496</Words>
  <Application>Microsoft Office PowerPoint</Application>
  <PresentationFormat>Widescreen</PresentationFormat>
  <Paragraphs>120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Courier New</vt:lpstr>
      <vt:lpstr>Levenim MT</vt:lpstr>
      <vt:lpstr>Times New Roman</vt:lpstr>
      <vt:lpstr>Tw Cen MT</vt:lpstr>
      <vt:lpstr>Wingdings</vt:lpstr>
      <vt:lpstr>Wingdings 2</vt:lpstr>
      <vt:lpstr>Theme1</vt:lpstr>
      <vt:lpstr>Micro Front-Ends</vt:lpstr>
      <vt:lpstr>Technology evolves quickly</vt:lpstr>
      <vt:lpstr>Front-ends gets bigger</vt:lpstr>
      <vt:lpstr>End-to-End teams</vt:lpstr>
      <vt:lpstr>Micro Front-Ends Approach</vt:lpstr>
      <vt:lpstr>Who am I</vt:lpstr>
      <vt:lpstr>Tomorrow Seminar</vt:lpstr>
      <vt:lpstr>Recipes</vt:lpstr>
      <vt:lpstr>Multi SPAs</vt:lpstr>
      <vt:lpstr>Multi SPAa</vt:lpstr>
      <vt:lpstr>Multi SPAs - More</vt:lpstr>
      <vt:lpstr>single-spa Meta-framework</vt:lpstr>
      <vt:lpstr>single-spa</vt:lpstr>
      <vt:lpstr>index.html</vt:lpstr>
      <vt:lpstr>Root App</vt:lpstr>
      <vt:lpstr>React</vt:lpstr>
      <vt:lpstr>Angular</vt:lpstr>
      <vt:lpstr>single-spa</vt:lpstr>
      <vt:lpstr>The Web Components Standard</vt:lpstr>
      <vt:lpstr>Custom Element</vt:lpstr>
      <vt:lpstr>Custom Element</vt:lpstr>
      <vt:lpstr>Web Components</vt:lpstr>
      <vt:lpstr>Web Components</vt:lpstr>
      <vt:lpstr>Web Components</vt:lpstr>
      <vt:lpstr>IFrames</vt:lpstr>
      <vt:lpstr>Layout Service</vt:lpstr>
      <vt:lpstr>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Front Ends</dc:title>
  <dc:creator>Ori Calvo</dc:creator>
  <cp:lastModifiedBy>Ori Calvo</cp:lastModifiedBy>
  <cp:revision>25</cp:revision>
  <dcterms:created xsi:type="dcterms:W3CDTF">2018-05-19T18:01:32Z</dcterms:created>
  <dcterms:modified xsi:type="dcterms:W3CDTF">2018-05-21T02:15:23Z</dcterms:modified>
</cp:coreProperties>
</file>