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57" r:id="rId6"/>
    <p:sldId id="265" r:id="rId7"/>
    <p:sldId id="282" r:id="rId8"/>
    <p:sldId id="266" r:id="rId9"/>
    <p:sldId id="269" r:id="rId10"/>
    <p:sldId id="278" r:id="rId11"/>
    <p:sldId id="267" r:id="rId12"/>
    <p:sldId id="272" r:id="rId13"/>
    <p:sldId id="279" r:id="rId14"/>
    <p:sldId id="277" r:id="rId15"/>
    <p:sldId id="276" r:id="rId16"/>
    <p:sldId id="274" r:id="rId17"/>
    <p:sldId id="275" r:id="rId18"/>
    <p:sldId id="273" r:id="rId19"/>
    <p:sldId id="281" r:id="rId20"/>
    <p:sldId id="280" r:id="rId21"/>
    <p:sldId id="283" r:id="rId22"/>
    <p:sldId id="268" r:id="rId23"/>
    <p:sldId id="284" r:id="rId24"/>
    <p:sldId id="270" r:id="rId25"/>
    <p:sldId id="271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מלבן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מלבן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32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מלבן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63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0416480" y="0"/>
            <a:ext cx="1775520" cy="548680"/>
          </a:xfrm>
        </p:spPr>
        <p:txBody>
          <a:bodyPr/>
          <a:lstStyle>
            <a:lvl1pPr algn="ctr">
              <a:defRPr sz="1000"/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10992544" y="6381328"/>
            <a:ext cx="11176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254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366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93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1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23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3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95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מלבן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61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3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saic9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-frontend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t-r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8401-771D-43FA-A37B-A1E25B411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Front-Ends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CB1B-86B8-4791-AE81-FE570086E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 Calvo</a:t>
            </a:r>
          </a:p>
          <a:p>
            <a:r>
              <a:rPr lang="en-US" dirty="0"/>
              <a:t>Trainologic</a:t>
            </a:r>
            <a:endParaRPr lang="he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B80071-3921-45A2-8E33-1928FBBF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03" y="2281237"/>
            <a:ext cx="7286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0E52-508A-46A4-B298-20FD984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SPAs - DEMO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E338-2EF2-43B9-9C53-33822BBCCA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window.open</a:t>
            </a:r>
            <a:endParaRPr lang="en-US" dirty="0"/>
          </a:p>
          <a:p>
            <a:r>
              <a:rPr lang="en-US" dirty="0"/>
              <a:t>Set a gateway</a:t>
            </a:r>
          </a:p>
          <a:p>
            <a:r>
              <a:rPr lang="en-US" dirty="0"/>
              <a:t>Shared app store</a:t>
            </a:r>
          </a:p>
          <a:p>
            <a:r>
              <a:rPr lang="en-US" dirty="0"/>
              <a:t>Shared API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13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482-8BF7-43E3-B3B8-6AFC08B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SPAs - More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26A-3055-4611-8519-CCB8F2E7B5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Shared infra can be moved to a dedicated NPM package</a:t>
            </a:r>
          </a:p>
          <a:p>
            <a:r>
              <a:rPr lang="en-US" dirty="0"/>
              <a:t>Can use </a:t>
            </a:r>
            <a:r>
              <a:rPr lang="en-US" dirty="0" err="1"/>
              <a:t>window.opener</a:t>
            </a:r>
            <a:r>
              <a:rPr lang="en-US" dirty="0"/>
              <a:t> to share state &amp; API</a:t>
            </a:r>
          </a:p>
          <a:p>
            <a:r>
              <a:rPr lang="en-US" dirty="0"/>
              <a:t>Switching between existing tabs is tricky</a:t>
            </a:r>
          </a:p>
          <a:p>
            <a:r>
              <a:rPr lang="en-US" dirty="0"/>
              <a:t>Many opened tabs </a:t>
            </a:r>
            <a:r>
              <a:rPr lang="en-US" dirty="0">
                <a:sym typeface="Wingdings" panose="05000000000000000000" pitchFamily="2" charset="2"/>
              </a:rPr>
              <a:t> Performance issues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858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4F20-D287-4C28-85A5-B7ADB449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 Meta-framework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34D0-9AC8-4545-ABFA-96284411E4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Hosts multiple applications inside single SPA</a:t>
            </a:r>
          </a:p>
          <a:p>
            <a:r>
              <a:rPr lang="en-US" dirty="0"/>
              <a:t>Implements a cross application router</a:t>
            </a:r>
          </a:p>
          <a:p>
            <a:r>
              <a:rPr lang="en-US" dirty="0"/>
              <a:t>Only one active at a time</a:t>
            </a:r>
          </a:p>
          <a:p>
            <a:r>
              <a:rPr lang="en-US" dirty="0"/>
              <a:t>Each application is associated with a router prefix</a:t>
            </a:r>
          </a:p>
          <a:p>
            <a:r>
              <a:rPr lang="en-US" dirty="0"/>
              <a:t>Each application must support: bootstrap, mount, unmount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57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561B-A06E-4250-AC73-BC8EB559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 DEMO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EA3A-2506-4B5B-85B0-52F12E7054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939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E8E6-3A3A-4223-97EA-48D4EF3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CCFFFF-52AD-4EC9-A27E-BF8F0ACA9549}"/>
              </a:ext>
            </a:extLst>
          </p:cNvPr>
          <p:cNvSpPr/>
          <p:nvPr/>
        </p:nvSpPr>
        <p:spPr>
          <a:xfrm>
            <a:off x="3048000" y="1690688"/>
            <a:ext cx="6096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/common-dependencies.js"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/root-application.js"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"navbar"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singleSpaNavigate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'/app1'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&gt;App 1&lt;/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singleSpaNavigate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'/app2'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&gt;App 2&lt;/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122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548-0364-46C3-9614-15A5BC86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App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3CE8F-B9F0-4025-BB5C-BD761500CC23}"/>
              </a:ext>
            </a:extLst>
          </p:cNvPr>
          <p:cNvSpPr/>
          <p:nvPr/>
        </p:nvSpPr>
        <p:spPr>
          <a:xfrm>
            <a:off x="3316448" y="2028616"/>
            <a:ext cx="498026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'single-spa'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singleSpa.registerApplication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() =&gt;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'./app1/main.js'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location =&gt;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pathname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startsWith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`/app1`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singleSpa.registerApplication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'app2'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() =&gt;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'./app2/main.js'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location =&gt;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pathname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startsWith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`/app2`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singleSpa.start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68379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FBAB-928D-4927-BC94-C02C7C95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DECF2-715E-4E44-86D1-8DCBF1DB459B}"/>
              </a:ext>
            </a:extLst>
          </p:cNvPr>
          <p:cNvSpPr/>
          <p:nvPr/>
        </p:nvSpPr>
        <p:spPr>
          <a:xfrm>
            <a:off x="2414631" y="1690688"/>
            <a:ext cx="736273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singleSpaReact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React,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Root,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domElementGetter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() =&gt;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"body &gt; .app1"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.bootstrap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.unmount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1309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335-58C8-4DA8-9D27-451D38C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F22BE-17C0-493A-9C4B-2BF26E33D246}"/>
              </a:ext>
            </a:extLst>
          </p:cNvPr>
          <p:cNvSpPr/>
          <p:nvPr/>
        </p:nvSpPr>
        <p:spPr>
          <a:xfrm>
            <a:off x="3408726" y="1833524"/>
            <a:ext cx="537454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singleSpaAngular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domElementGetter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 =&gt;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"body &gt; .app2"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angularPlatform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`&lt;app-root&gt;&lt;/app-root&gt;`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7306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78BB-CFB9-40A5-92D3-A2BD5472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BFD0-5B0C-4923-A103-426D7F1408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major FX are supported</a:t>
            </a:r>
          </a:p>
          <a:p>
            <a:r>
              <a:rPr lang="en-US" dirty="0"/>
              <a:t>Does not help with component interaction</a:t>
            </a:r>
          </a:p>
          <a:p>
            <a:r>
              <a:rPr lang="en-US" dirty="0"/>
              <a:t>Need to manually configure a webpack build</a:t>
            </a:r>
          </a:p>
          <a:p>
            <a:pPr lvl="1"/>
            <a:r>
              <a:rPr lang="en-US" dirty="0"/>
              <a:t>Use React/Angular eject</a:t>
            </a:r>
          </a:p>
          <a:p>
            <a:r>
              <a:rPr lang="en-US" dirty="0"/>
              <a:t>Mounting &amp; unmounting are heavy operations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96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464-289D-407B-8EBD-2E172009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Components Standard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37-2EA1-4317-8EB9-BE8662F29B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imports</a:t>
            </a:r>
          </a:p>
          <a:p>
            <a:r>
              <a:rPr lang="en-US" dirty="0"/>
              <a:t>HTML templates</a:t>
            </a:r>
          </a:p>
          <a:p>
            <a:r>
              <a:rPr lang="en-US" dirty="0">
                <a:solidFill>
                  <a:srgbClr val="FF0000"/>
                </a:solidFill>
              </a:rPr>
              <a:t>Custom elements</a:t>
            </a:r>
          </a:p>
          <a:p>
            <a:r>
              <a:rPr lang="en-US" dirty="0"/>
              <a:t>Shadow DOM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6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DF6E-320C-4A8C-948A-4387D69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evolves quickly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099C-AA8D-4581-B4EA-4988715DA3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Backbone, Knockout, Ember, Meteor, AngularJS …</a:t>
            </a:r>
          </a:p>
          <a:p>
            <a:r>
              <a:rPr lang="en-US" dirty="0"/>
              <a:t>React, Angular, </a:t>
            </a:r>
            <a:r>
              <a:rPr lang="en-US" dirty="0" err="1"/>
              <a:t>VueJS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We can build awesome apps with AngularJS</a:t>
            </a:r>
          </a:p>
          <a:p>
            <a:r>
              <a:rPr lang="en-US" dirty="0"/>
              <a:t>Would you join a company that only uses AngularJS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194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8B65-7B91-4013-8527-E8E662C3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A0D97-1B68-4D46-A6A2-1C38EA66996D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MyClock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US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HTMLElement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constructor()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connectedCallback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.innerText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customElements.define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'my-clock'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MyClock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19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3A5E-B0FA-44A6-93F1-3B3CF22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59CB-59D8-402B-9C5A-91CB1F34C3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382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51B-86B2-4EA7-AFC8-DD6CC68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110B-85FF-48E4-AD9F-3B57A7AB4A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Maintain a single SPA</a:t>
            </a:r>
          </a:p>
          <a:p>
            <a:r>
              <a:rPr lang="en-US" dirty="0"/>
              <a:t>Use custom elements as integration layer</a:t>
            </a:r>
          </a:p>
          <a:p>
            <a:r>
              <a:rPr lang="en-US" dirty="0"/>
              <a:t>Each component is wrapped inside a custom element</a:t>
            </a:r>
          </a:p>
          <a:p>
            <a:r>
              <a:rPr lang="en-US" dirty="0"/>
              <a:t>Internally you may use whatever FX you want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73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70EB-16DE-407A-83EB-7E3A8112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95A1-C2B8-431B-8B0B-106C6A23D6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95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440-434A-4452-BB47-6932FC5C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BB12-D08C-423B-9F54-DB815B8B6A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another wrapper is required</a:t>
            </a:r>
          </a:p>
          <a:p>
            <a:pPr lvl="1"/>
            <a:r>
              <a:rPr lang="en-US" dirty="0"/>
              <a:t>Per host application type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Custom element supports </a:t>
            </a:r>
            <a:r>
              <a:rPr lang="en-US" dirty="0" err="1">
                <a:solidFill>
                  <a:srgbClr val="FF0000"/>
                </a:solidFill>
              </a:rPr>
              <a:t>attributeChangedCallback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However, attribute must be a string</a:t>
            </a:r>
          </a:p>
          <a:p>
            <a:r>
              <a:rPr lang="en-US" dirty="0"/>
              <a:t>Versioning </a:t>
            </a:r>
          </a:p>
          <a:p>
            <a:pPr lvl="1"/>
            <a:r>
              <a:rPr lang="en-US" dirty="0"/>
              <a:t>Loading two React/Angular instances is tricky</a:t>
            </a:r>
          </a:p>
          <a:p>
            <a:r>
              <a:rPr lang="en-US" dirty="0"/>
              <a:t>Stencil</a:t>
            </a:r>
          </a:p>
          <a:p>
            <a:r>
              <a:rPr lang="en-US" dirty="0"/>
              <a:t>Angular Elements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907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107C-8AEA-476F-98DF-356E4EF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ACDE-5D54-4CE7-80F3-57F6E8EA4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Quite similar to the “Multi SPA” approach</a:t>
            </a:r>
          </a:p>
          <a:p>
            <a:r>
              <a:rPr lang="en-US" dirty="0"/>
              <a:t>Allows for component interaction</a:t>
            </a:r>
          </a:p>
          <a:p>
            <a:pPr lvl="1"/>
            <a:r>
              <a:rPr lang="en-US" dirty="0"/>
              <a:t>Over application interaction</a:t>
            </a:r>
          </a:p>
          <a:p>
            <a:r>
              <a:rPr lang="en-US" dirty="0"/>
              <a:t>However,</a:t>
            </a:r>
          </a:p>
          <a:p>
            <a:pPr lvl="1"/>
            <a:r>
              <a:rPr lang="en-US" dirty="0"/>
              <a:t>Scrollbar is a nightmare</a:t>
            </a:r>
          </a:p>
          <a:p>
            <a:pPr lvl="1"/>
            <a:r>
              <a:rPr lang="en-US" dirty="0"/>
              <a:t>CSS does not cascade easily</a:t>
            </a:r>
          </a:p>
          <a:p>
            <a:pPr lvl="1"/>
            <a:r>
              <a:rPr lang="en-US" dirty="0"/>
              <a:t>Cannot nest too much</a:t>
            </a:r>
          </a:p>
          <a:p>
            <a:pPr lvl="1"/>
            <a:r>
              <a:rPr lang="en-US" dirty="0"/>
              <a:t>Bundle size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483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ED04-0B52-4B98-A527-2419C46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Service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F8CD-E121-46B1-B7C3-75C8DD4FFF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Mosaic at </a:t>
            </a:r>
            <a:r>
              <a:rPr lang="en-US" dirty="0">
                <a:hlinkClick r:id="rId2"/>
              </a:rPr>
              <a:t>https://www.mosaic9.org/</a:t>
            </a:r>
            <a:endParaRPr lang="en-US" dirty="0"/>
          </a:p>
          <a:p>
            <a:r>
              <a:rPr lang="en-US" dirty="0"/>
              <a:t>Offers Tailor layout service</a:t>
            </a:r>
          </a:p>
          <a:p>
            <a:r>
              <a:rPr lang="en-US" dirty="0"/>
              <a:t>Composing a website out of various Fragments</a:t>
            </a:r>
          </a:p>
          <a:p>
            <a:r>
              <a:rPr lang="en-US" dirty="0"/>
              <a:t>Inspired by Facebook’s </a:t>
            </a:r>
            <a:r>
              <a:rPr lang="en-US" dirty="0" err="1"/>
              <a:t>BigPipe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60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3DEF-4B80-4976-ADC0-672D10A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F52E-9AB7-493D-ACC9-798B59A9C8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Lots of recipes and small tools</a:t>
            </a:r>
          </a:p>
          <a:p>
            <a:r>
              <a:rPr lang="en-US" dirty="0"/>
              <a:t>No significant leader</a:t>
            </a:r>
          </a:p>
          <a:p>
            <a:r>
              <a:rPr lang="en-US" dirty="0"/>
              <a:t>single-spa is probably the most famous</a:t>
            </a:r>
          </a:p>
          <a:p>
            <a:r>
              <a:rPr lang="en-US" dirty="0"/>
              <a:t>Should resemble the organization layout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21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8401-771D-43FA-A37B-A1E25B411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CB1B-86B8-4791-AE81-FE570086E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 Calvo</a:t>
            </a:r>
          </a:p>
          <a:p>
            <a:r>
              <a:rPr lang="en-US" dirty="0"/>
              <a:t>Trainologic</a:t>
            </a:r>
            <a:endParaRPr lang="he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B80071-3921-45A2-8E33-1928FBBF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03" y="2281237"/>
            <a:ext cx="7286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A2DB-68D6-4819-BE7F-7F978CE7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gets bigger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EB9-5F31-4577-A70B-34CD8AFB3A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Migrating to latest technology stacks takes time</a:t>
            </a:r>
          </a:p>
          <a:p>
            <a:r>
              <a:rPr lang="en-US" dirty="0"/>
              <a:t>The big bang approach is not practical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4285-FE73-4D98-A70D-4215345A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teams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5756-77DB-436F-BCBE-10688D3C5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VS. technical teams</a:t>
            </a:r>
          </a:p>
          <a:p>
            <a:r>
              <a:rPr lang="en-US" dirty="0"/>
              <a:t>Each team delivers separately</a:t>
            </a:r>
          </a:p>
          <a:p>
            <a:r>
              <a:rPr lang="en-US" dirty="0"/>
              <a:t>Each team has its own opinion … </a:t>
            </a:r>
          </a:p>
        </p:txBody>
      </p:sp>
    </p:spTree>
    <p:extLst>
      <p:ext uri="{BB962C8B-B14F-4D97-AF65-F5344CB8AC3E}">
        <p14:creationId xmlns:p14="http://schemas.microsoft.com/office/powerpoint/2010/main" val="5963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9198-DBE1-4A90-B1C3-50BAB13F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Front-Ends Approach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6211-9A88-47BE-8AE2-7F1B2247CD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“Recipes for building a web app with multiple teams using different JavaScript frameworks”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https://micro-frontends.org/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Michael </a:t>
            </a:r>
            <a:r>
              <a:rPr lang="en-US" dirty="0" err="1"/>
              <a:t>Geers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602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E67D-ECE8-4275-A488-C5D4D412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2E12-642D-4C63-9400-4860AA497B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 Calvo</a:t>
            </a:r>
          </a:p>
          <a:p>
            <a:r>
              <a:rPr lang="en-US" dirty="0"/>
              <a:t>Head of Front end technologies @ Trainologic</a:t>
            </a:r>
          </a:p>
          <a:p>
            <a:r>
              <a:rPr lang="en-US" dirty="0"/>
              <a:t>Over 20 years of development/leading experience</a:t>
            </a:r>
          </a:p>
          <a:p>
            <a:r>
              <a:rPr lang="en-US" dirty="0"/>
              <a:t>Manager of the WDCIL Meetup group</a:t>
            </a:r>
          </a:p>
          <a:p>
            <a:r>
              <a:rPr lang="en-US" dirty="0"/>
              <a:t>Owner of the extremely popular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t-rex</a:t>
            </a:r>
            <a:r>
              <a:rPr lang="en-US" dirty="0"/>
              <a:t> library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11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30BD-196F-4BBC-A341-B3597813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 Seminar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F174-3F2C-495B-949C-9827C6E092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Building Reusable Web Components</a:t>
            </a:r>
          </a:p>
          <a:p>
            <a:r>
              <a:rPr lang="en-US" dirty="0"/>
              <a:t>Gil Fink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8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C1B-CBA4-4C6D-AE71-AA7C476D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C5D5-1F17-4C81-A627-A1904725F4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SPAs at different URLs</a:t>
            </a:r>
          </a:p>
          <a:p>
            <a:r>
              <a:rPr lang="en-US" dirty="0"/>
              <a:t>Web components</a:t>
            </a:r>
          </a:p>
          <a:p>
            <a:r>
              <a:rPr lang="en-US" dirty="0" err="1"/>
              <a:t>IFrames</a:t>
            </a:r>
            <a:endParaRPr lang="en-US" dirty="0"/>
          </a:p>
          <a:p>
            <a:r>
              <a:rPr lang="en-US" dirty="0"/>
              <a:t>Shared event bus</a:t>
            </a:r>
          </a:p>
          <a:p>
            <a:r>
              <a:rPr lang="en-US" dirty="0"/>
              <a:t>Layout service</a:t>
            </a:r>
          </a:p>
          <a:p>
            <a:r>
              <a:rPr lang="en-US" dirty="0"/>
              <a:t>The single-spa framework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17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482-8BF7-43E3-B3B8-6AFC08B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SPAs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26A-3055-4611-8519-CCB8F2E7B5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SPA lives in its own URL</a:t>
            </a:r>
          </a:p>
          <a:p>
            <a:r>
              <a:rPr lang="en-US" dirty="0"/>
              <a:t>Probably the easiest solution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Not so great UX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Use a reverse proxy to simplify navigation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622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Words>508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Theme1</vt:lpstr>
      <vt:lpstr>Micro Front-Ends</vt:lpstr>
      <vt:lpstr>Technology evolves quickly</vt:lpstr>
      <vt:lpstr>Front-end gets bigger</vt:lpstr>
      <vt:lpstr>End-to-End teams</vt:lpstr>
      <vt:lpstr>Micro Front-Ends Approach</vt:lpstr>
      <vt:lpstr>Who am I</vt:lpstr>
      <vt:lpstr>Tomorrow Seminar</vt:lpstr>
      <vt:lpstr>Recipes</vt:lpstr>
      <vt:lpstr>Multi SPAs</vt:lpstr>
      <vt:lpstr>Multi SPAs - DEMO</vt:lpstr>
      <vt:lpstr>Multi SPAs - More</vt:lpstr>
      <vt:lpstr>single-spa Meta-framework</vt:lpstr>
      <vt:lpstr>single-spa DEMO</vt:lpstr>
      <vt:lpstr>index.html</vt:lpstr>
      <vt:lpstr>Root App</vt:lpstr>
      <vt:lpstr>React</vt:lpstr>
      <vt:lpstr>Angular</vt:lpstr>
      <vt:lpstr>single-spa</vt:lpstr>
      <vt:lpstr>The Web Components Standard</vt:lpstr>
      <vt:lpstr>Custom Element</vt:lpstr>
      <vt:lpstr>Custom Element</vt:lpstr>
      <vt:lpstr>Web Components</vt:lpstr>
      <vt:lpstr>Web Components</vt:lpstr>
      <vt:lpstr>Web Components</vt:lpstr>
      <vt:lpstr>IFrames</vt:lpstr>
      <vt:lpstr>Layout Service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Front Ends</dc:title>
  <dc:creator>Ori Calvo</dc:creator>
  <cp:lastModifiedBy>Ori Calvo</cp:lastModifiedBy>
  <cp:revision>29</cp:revision>
  <dcterms:created xsi:type="dcterms:W3CDTF">2018-05-19T18:01:32Z</dcterms:created>
  <dcterms:modified xsi:type="dcterms:W3CDTF">2018-05-21T07:29:42Z</dcterms:modified>
</cp:coreProperties>
</file>