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5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1" r:id="rId44"/>
    <p:sldId id="352" r:id="rId45"/>
    <p:sldId id="353" r:id="rId46"/>
    <p:sldId id="354" r:id="rId47"/>
    <p:sldId id="355" r:id="rId48"/>
    <p:sldId id="356" r:id="rId49"/>
    <p:sldId id="358" r:id="rId50"/>
    <p:sldId id="35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6/7/8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286000" y="269393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BAE-DD2D-4B1E-A960-433A1DF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Iterator (ES2018)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B168-B121-4495-A36C-FD4BA84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E121-23FE-4003-A219-BE5DAF6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2DE0-DD8C-401A-9BCF-B8BCE105D0B7}"/>
              </a:ext>
            </a:extLst>
          </p:cNvPr>
          <p:cNvSpPr/>
          <p:nvPr/>
        </p:nvSpPr>
        <p:spPr>
          <a:xfrm>
            <a:off x="971600" y="2060848"/>
            <a:ext cx="30780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FDD46-BCF6-45D1-B759-652632C49451}"/>
              </a:ext>
            </a:extLst>
          </p:cNvPr>
          <p:cNvSpPr/>
          <p:nvPr/>
        </p:nvSpPr>
        <p:spPr>
          <a:xfrm>
            <a:off x="4431230" y="2060848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await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to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64C-7F0F-4B2A-A076-7AFC9C7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F120C-78B2-44A9-B25B-10368F6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9B27-87EC-497D-B0D3-6A30A2E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6AF6-F742-4982-85CA-69E781FDF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object represent an asynchronous operation</a:t>
            </a:r>
          </a:p>
          <a:p>
            <a:r>
              <a:rPr lang="en-US" dirty="0"/>
              <a:t>A function the completes in the future returns a promise</a:t>
            </a:r>
          </a:p>
          <a:p>
            <a:r>
              <a:rPr lang="en-US" dirty="0"/>
              <a:t>The caller keeps the promise object and uses the then/catch handlers</a:t>
            </a:r>
          </a:p>
          <a:p>
            <a:r>
              <a:rPr lang="en-US" dirty="0"/>
              <a:t>Same idea as</a:t>
            </a:r>
          </a:p>
          <a:p>
            <a:pPr lvl="1"/>
            <a:r>
              <a:rPr lang="en-US" dirty="0"/>
              <a:t>.NET Task</a:t>
            </a:r>
          </a:p>
          <a:p>
            <a:pPr lvl="1"/>
            <a:r>
              <a:rPr lang="en-US" dirty="0"/>
              <a:t>Java Future</a:t>
            </a:r>
          </a:p>
        </p:txBody>
      </p:sp>
    </p:spTree>
    <p:extLst>
      <p:ext uri="{BB962C8B-B14F-4D97-AF65-F5344CB8AC3E}">
        <p14:creationId xmlns:p14="http://schemas.microsoft.com/office/powerpoint/2010/main" val="46882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22E4-7DB0-475A-9973-4B9F30E6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09FC-0D61-496D-BAAC-DD73148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0581-5E99-4649-83C6-871474B9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D2D13-0675-4290-89BE-814AE353027D}"/>
              </a:ext>
            </a:extLst>
          </p:cNvPr>
          <p:cNvSpPr/>
          <p:nvPr/>
        </p:nvSpPr>
        <p:spPr>
          <a:xfrm>
            <a:off x="1638136" y="1844824"/>
            <a:ext cx="610242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"FAIL"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resolve,reject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6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4A9-310F-4229-AAB3-2E0303B8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41524-2459-4895-A800-F0968DB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DB35-3AEF-48FE-A79D-253A5C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37B3-AA7B-4930-86F0-76A407D75B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caller can easily create a new promise with different resolved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9F30-9605-4A8F-9A25-D2713F9FE6C1}"/>
              </a:ext>
            </a:extLst>
          </p:cNvPr>
          <p:cNvSpPr/>
          <p:nvPr/>
        </p:nvSpPr>
        <p:spPr>
          <a:xfrm>
            <a:off x="2286000" y="300391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 =&gt;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6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9E0-8709-4ED8-B4DA-9CEDD1F4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71F0-34CC-4B16-B277-63846A9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6AB1-9E38-4716-B908-46486E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299C1-39C8-4361-954B-B3EEA251C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Although being a significant improvement over callbacks</a:t>
            </a:r>
          </a:p>
          <a:p>
            <a:r>
              <a:rPr lang="en-US" dirty="0"/>
              <a:t>Promise based code is not as simple as blocking/plain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B64C-972C-4838-A21A-09661AD400BC}"/>
              </a:ext>
            </a:extLst>
          </p:cNvPr>
          <p:cNvSpPr/>
          <p:nvPr/>
        </p:nvSpPr>
        <p:spPr>
          <a:xfrm>
            <a:off x="1853952" y="3628456"/>
            <a:ext cx="27900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task1().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84A89-1407-4273-BFE6-D617E6DF6D05}"/>
              </a:ext>
            </a:extLst>
          </p:cNvPr>
          <p:cNvSpPr/>
          <p:nvPr/>
        </p:nvSpPr>
        <p:spPr>
          <a:xfrm>
            <a:off x="5220072" y="3628456"/>
            <a:ext cx="27900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plainSynchronousCode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(task1()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task2();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678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DAE-ED63-4FA9-8C51-9A7C5E0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5AF14-42C2-4B22-A269-2F44F290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3ACB-1AF8-4ABC-B4C0-A80B3BC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E0523-8FE6-46D3-A26C-8D9662A344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function can be awaited</a:t>
            </a:r>
          </a:p>
          <a:p>
            <a:r>
              <a:rPr lang="en-US" dirty="0"/>
              <a:t>If the function returns a promise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Browser uses then/catch</a:t>
            </a:r>
          </a:p>
          <a:p>
            <a:r>
              <a:rPr lang="en-US" dirty="0"/>
              <a:t>If function returns non promise </a:t>
            </a:r>
            <a:r>
              <a:rPr lang="en-US" dirty="0">
                <a:sym typeface="Wingdings" panose="05000000000000000000" pitchFamily="2" charset="2"/>
              </a:rPr>
              <a:t> Browser does nothing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E7A9-5957-4CE9-B9B2-FA58F61644C7}"/>
              </a:ext>
            </a:extLst>
          </p:cNvPr>
          <p:cNvSpPr/>
          <p:nvPr/>
        </p:nvSpPr>
        <p:spPr>
          <a:xfrm>
            <a:off x="3059832" y="4365104"/>
            <a:ext cx="302433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0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7DF-59DE-489E-9B95-EA8A754B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E359-A3BF-4B79-9B24-EEE72A1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1A92-6D8B-44C0-96C0-69D88112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D4AC6-CF9A-4D90-A41B-6C55B9CCDC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try/catch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ED872-8380-40C5-BD11-4650245D362B}"/>
              </a:ext>
            </a:extLst>
          </p:cNvPr>
          <p:cNvSpPr/>
          <p:nvPr/>
        </p:nvSpPr>
        <p:spPr>
          <a:xfrm>
            <a:off x="2286000" y="2582615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B75-E3B8-4197-B8A9-422E268D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Specifics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096F2-E141-47D4-916E-534E1F4F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D8916-DEA6-453C-A0A4-FFD3B77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A554E-F1AA-4FE2-88DC-09E7B0CF57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r>
              <a:rPr lang="en-US" dirty="0"/>
              <a:t>Interface/</a:t>
            </a:r>
            <a:r>
              <a:rPr lang="en-US" dirty="0" err="1"/>
              <a:t>implemenets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Generic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Constructor Assignment</a:t>
            </a:r>
          </a:p>
        </p:txBody>
      </p:sp>
    </p:spTree>
    <p:extLst>
      <p:ext uri="{BB962C8B-B14F-4D97-AF65-F5344CB8AC3E}">
        <p14:creationId xmlns:p14="http://schemas.microsoft.com/office/powerpoint/2010/main" val="27491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8041</TotalTime>
  <Words>1241</Words>
  <Application>Microsoft Office PowerPoint</Application>
  <PresentationFormat>On-screen Show (4:3)</PresentationFormat>
  <Paragraphs>327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6/7/8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Async Iterator (ES2018)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Promise</vt:lpstr>
      <vt:lpstr>Promise</vt:lpstr>
      <vt:lpstr>Chaining Promises</vt:lpstr>
      <vt:lpstr>Nesting</vt:lpstr>
      <vt:lpstr>async/await</vt:lpstr>
      <vt:lpstr>Handling Errors</vt:lpstr>
      <vt:lpstr>Typescript Specifics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622</cp:revision>
  <dcterms:created xsi:type="dcterms:W3CDTF">2011-02-24T19:30:07Z</dcterms:created>
  <dcterms:modified xsi:type="dcterms:W3CDTF">2018-06-04T09:07:33Z</dcterms:modified>
</cp:coreProperties>
</file>