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70" r:id="rId4"/>
    <p:sldId id="271" r:id="rId5"/>
    <p:sldId id="258" r:id="rId6"/>
    <p:sldId id="266" r:id="rId7"/>
    <p:sldId id="265" r:id="rId8"/>
    <p:sldId id="260" r:id="rId9"/>
    <p:sldId id="262" r:id="rId10"/>
    <p:sldId id="267" r:id="rId11"/>
    <p:sldId id="264" r:id="rId12"/>
    <p:sldId id="273" r:id="rId13"/>
    <p:sldId id="263" r:id="rId14"/>
    <p:sldId id="268" r:id="rId15"/>
    <p:sldId id="269"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C822AB-0DE5-4FE7-8D31-1960B928B31A}" v="201" dt="2023-02-28T15:51:05.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60" d="100"/>
          <a:sy n="60" d="100"/>
        </p:scale>
        <p:origin x="91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Luoma" userId="b104451cf5960ab2" providerId="LiveId" clId="{4EC822AB-0DE5-4FE7-8D31-1960B928B31A}"/>
    <pc:docChg chg="undo redo custSel addSld delSld modSld sldOrd">
      <pc:chgData name="Adam Luoma" userId="b104451cf5960ab2" providerId="LiveId" clId="{4EC822AB-0DE5-4FE7-8D31-1960B928B31A}" dt="2023-02-28T15:51:23.523" v="1259"/>
      <pc:docMkLst>
        <pc:docMk/>
      </pc:docMkLst>
      <pc:sldChg chg="modSp mod">
        <pc:chgData name="Adam Luoma" userId="b104451cf5960ab2" providerId="LiveId" clId="{4EC822AB-0DE5-4FE7-8D31-1960B928B31A}" dt="2023-02-27T20:00:20.688" v="338" actId="20577"/>
        <pc:sldMkLst>
          <pc:docMk/>
          <pc:sldMk cId="1860177199" sldId="256"/>
        </pc:sldMkLst>
        <pc:spChg chg="mod">
          <ac:chgData name="Adam Luoma" userId="b104451cf5960ab2" providerId="LiveId" clId="{4EC822AB-0DE5-4FE7-8D31-1960B928B31A}" dt="2023-02-27T20:00:20.688" v="338" actId="20577"/>
          <ac:spMkLst>
            <pc:docMk/>
            <pc:sldMk cId="1860177199" sldId="256"/>
            <ac:spMk id="3" creationId="{2A6CAE32-4844-A73E-B1B0-0E0E607C75F9}"/>
          </ac:spMkLst>
        </pc:spChg>
      </pc:sldChg>
      <pc:sldChg chg="modSp modAnim modNotesTx">
        <pc:chgData name="Adam Luoma" userId="b104451cf5960ab2" providerId="LiveId" clId="{4EC822AB-0DE5-4FE7-8D31-1960B928B31A}" dt="2023-02-28T15:51:05.745" v="1257" actId="20577"/>
        <pc:sldMkLst>
          <pc:docMk/>
          <pc:sldMk cId="71952572" sldId="257"/>
        </pc:sldMkLst>
        <pc:spChg chg="mod">
          <ac:chgData name="Adam Luoma" userId="b104451cf5960ab2" providerId="LiveId" clId="{4EC822AB-0DE5-4FE7-8D31-1960B928B31A}" dt="2023-02-28T15:51:05.745" v="1257" actId="20577"/>
          <ac:spMkLst>
            <pc:docMk/>
            <pc:sldMk cId="71952572" sldId="257"/>
            <ac:spMk id="3" creationId="{D53D00EE-F555-3774-FF0A-203ABDA9ADA1}"/>
          </ac:spMkLst>
        </pc:spChg>
      </pc:sldChg>
      <pc:sldChg chg="modAnim">
        <pc:chgData name="Adam Luoma" userId="b104451cf5960ab2" providerId="LiveId" clId="{4EC822AB-0DE5-4FE7-8D31-1960B928B31A}" dt="2023-02-27T19:44:16.578" v="332"/>
        <pc:sldMkLst>
          <pc:docMk/>
          <pc:sldMk cId="3969924444" sldId="258"/>
        </pc:sldMkLst>
      </pc:sldChg>
      <pc:sldChg chg="addSp delSp modSp mod delAnim modAnim">
        <pc:chgData name="Adam Luoma" userId="b104451cf5960ab2" providerId="LiveId" clId="{4EC822AB-0DE5-4FE7-8D31-1960B928B31A}" dt="2023-02-28T14:34:16.337" v="1207" actId="1076"/>
        <pc:sldMkLst>
          <pc:docMk/>
          <pc:sldMk cId="3040047201" sldId="260"/>
        </pc:sldMkLst>
        <pc:spChg chg="add mod">
          <ac:chgData name="Adam Luoma" userId="b104451cf5960ab2" providerId="LiveId" clId="{4EC822AB-0DE5-4FE7-8D31-1960B928B31A}" dt="2023-02-27T23:46:37.234" v="751" actId="1076"/>
          <ac:spMkLst>
            <pc:docMk/>
            <pc:sldMk cId="3040047201" sldId="260"/>
            <ac:spMk id="8" creationId="{B3BEAFE3-D8C3-C0E9-328E-096FA9D05667}"/>
          </ac:spMkLst>
        </pc:spChg>
        <pc:spChg chg="add mod">
          <ac:chgData name="Adam Luoma" userId="b104451cf5960ab2" providerId="LiveId" clId="{4EC822AB-0DE5-4FE7-8D31-1960B928B31A}" dt="2023-02-27T23:46:37.234" v="751" actId="1076"/>
          <ac:spMkLst>
            <pc:docMk/>
            <pc:sldMk cId="3040047201" sldId="260"/>
            <ac:spMk id="9" creationId="{00426402-8E64-BC6F-C85F-6B153FB4FE8B}"/>
          </ac:spMkLst>
        </pc:spChg>
        <pc:spChg chg="add mod">
          <ac:chgData name="Adam Luoma" userId="b104451cf5960ab2" providerId="LiveId" clId="{4EC822AB-0DE5-4FE7-8D31-1960B928B31A}" dt="2023-02-27T23:46:37.234" v="751" actId="1076"/>
          <ac:spMkLst>
            <pc:docMk/>
            <pc:sldMk cId="3040047201" sldId="260"/>
            <ac:spMk id="10" creationId="{22EA26FD-B099-7BC2-BE83-852990F0A7BD}"/>
          </ac:spMkLst>
        </pc:spChg>
        <pc:spChg chg="add mod">
          <ac:chgData name="Adam Luoma" userId="b104451cf5960ab2" providerId="LiveId" clId="{4EC822AB-0DE5-4FE7-8D31-1960B928B31A}" dt="2023-02-27T23:46:31.842" v="750"/>
          <ac:spMkLst>
            <pc:docMk/>
            <pc:sldMk cId="3040047201" sldId="260"/>
            <ac:spMk id="11" creationId="{821D2188-4DB0-E5F9-568E-CEE9BB72A1B4}"/>
          </ac:spMkLst>
        </pc:spChg>
        <pc:spChg chg="add mod">
          <ac:chgData name="Adam Luoma" userId="b104451cf5960ab2" providerId="LiveId" clId="{4EC822AB-0DE5-4FE7-8D31-1960B928B31A}" dt="2023-02-27T23:46:31.842" v="750"/>
          <ac:spMkLst>
            <pc:docMk/>
            <pc:sldMk cId="3040047201" sldId="260"/>
            <ac:spMk id="12" creationId="{67B6CCFA-1A0B-BD07-E8F7-F15ED30508E0}"/>
          </ac:spMkLst>
        </pc:spChg>
        <pc:spChg chg="add mod">
          <ac:chgData name="Adam Luoma" userId="b104451cf5960ab2" providerId="LiveId" clId="{4EC822AB-0DE5-4FE7-8D31-1960B928B31A}" dt="2023-02-27T23:46:31.842" v="750"/>
          <ac:spMkLst>
            <pc:docMk/>
            <pc:sldMk cId="3040047201" sldId="260"/>
            <ac:spMk id="16" creationId="{0AD78994-FBCB-402B-77F2-BAF934FCF042}"/>
          </ac:spMkLst>
        </pc:spChg>
        <pc:spChg chg="add mod">
          <ac:chgData name="Adam Luoma" userId="b104451cf5960ab2" providerId="LiveId" clId="{4EC822AB-0DE5-4FE7-8D31-1960B928B31A}" dt="2023-02-27T23:46:31.842" v="750"/>
          <ac:spMkLst>
            <pc:docMk/>
            <pc:sldMk cId="3040047201" sldId="260"/>
            <ac:spMk id="17" creationId="{AA5F5D26-3576-8F6B-A511-078033FCC1C4}"/>
          </ac:spMkLst>
        </pc:spChg>
        <pc:spChg chg="add mod">
          <ac:chgData name="Adam Luoma" userId="b104451cf5960ab2" providerId="LiveId" clId="{4EC822AB-0DE5-4FE7-8D31-1960B928B31A}" dt="2023-02-27T23:46:31.842" v="750"/>
          <ac:spMkLst>
            <pc:docMk/>
            <pc:sldMk cId="3040047201" sldId="260"/>
            <ac:spMk id="18" creationId="{51ECF223-322A-C69D-C0E9-D67C29CDD796}"/>
          </ac:spMkLst>
        </pc:spChg>
        <pc:spChg chg="add mod">
          <ac:chgData name="Adam Luoma" userId="b104451cf5960ab2" providerId="LiveId" clId="{4EC822AB-0DE5-4FE7-8D31-1960B928B31A}" dt="2023-02-27T23:46:31.842" v="750"/>
          <ac:spMkLst>
            <pc:docMk/>
            <pc:sldMk cId="3040047201" sldId="260"/>
            <ac:spMk id="19" creationId="{6C2D644B-130F-2AB4-7C39-6C45AA923D27}"/>
          </ac:spMkLst>
        </pc:spChg>
        <pc:spChg chg="add mod">
          <ac:chgData name="Adam Luoma" userId="b104451cf5960ab2" providerId="LiveId" clId="{4EC822AB-0DE5-4FE7-8D31-1960B928B31A}" dt="2023-02-27T23:46:31.842" v="750"/>
          <ac:spMkLst>
            <pc:docMk/>
            <pc:sldMk cId="3040047201" sldId="260"/>
            <ac:spMk id="20" creationId="{15D57AF0-33E9-604D-3498-36E32C042966}"/>
          </ac:spMkLst>
        </pc:spChg>
        <pc:spChg chg="add mod">
          <ac:chgData name="Adam Luoma" userId="b104451cf5960ab2" providerId="LiveId" clId="{4EC822AB-0DE5-4FE7-8D31-1960B928B31A}" dt="2023-02-27T23:46:31.842" v="750"/>
          <ac:spMkLst>
            <pc:docMk/>
            <pc:sldMk cId="3040047201" sldId="260"/>
            <ac:spMk id="21" creationId="{019256F5-1A6C-8179-082D-96188077930D}"/>
          </ac:spMkLst>
        </pc:spChg>
        <pc:spChg chg="add mod">
          <ac:chgData name="Adam Luoma" userId="b104451cf5960ab2" providerId="LiveId" clId="{4EC822AB-0DE5-4FE7-8D31-1960B928B31A}" dt="2023-02-27T23:46:31.842" v="750"/>
          <ac:spMkLst>
            <pc:docMk/>
            <pc:sldMk cId="3040047201" sldId="260"/>
            <ac:spMk id="22" creationId="{A2767816-78B3-BCF0-A8A8-AAD756BE25C5}"/>
          </ac:spMkLst>
        </pc:spChg>
        <pc:spChg chg="add mod">
          <ac:chgData name="Adam Luoma" userId="b104451cf5960ab2" providerId="LiveId" clId="{4EC822AB-0DE5-4FE7-8D31-1960B928B31A}" dt="2023-02-27T23:46:31.842" v="750"/>
          <ac:spMkLst>
            <pc:docMk/>
            <pc:sldMk cId="3040047201" sldId="260"/>
            <ac:spMk id="23" creationId="{4E023FFF-AB32-5C61-DF68-550447E81C42}"/>
          </ac:spMkLst>
        </pc:spChg>
        <pc:spChg chg="add mod">
          <ac:chgData name="Adam Luoma" userId="b104451cf5960ab2" providerId="LiveId" clId="{4EC822AB-0DE5-4FE7-8D31-1960B928B31A}" dt="2023-02-27T23:46:31.842" v="750"/>
          <ac:spMkLst>
            <pc:docMk/>
            <pc:sldMk cId="3040047201" sldId="260"/>
            <ac:spMk id="24" creationId="{2AB7AC36-236C-461D-F6B7-9E7E9D95AC26}"/>
          </ac:spMkLst>
        </pc:spChg>
        <pc:spChg chg="add mod">
          <ac:chgData name="Adam Luoma" userId="b104451cf5960ab2" providerId="LiveId" clId="{4EC822AB-0DE5-4FE7-8D31-1960B928B31A}" dt="2023-02-27T23:46:31.842" v="750"/>
          <ac:spMkLst>
            <pc:docMk/>
            <pc:sldMk cId="3040047201" sldId="260"/>
            <ac:spMk id="25" creationId="{96A280DA-7572-4EBD-A56A-BD663F2B2C4E}"/>
          </ac:spMkLst>
        </pc:spChg>
        <pc:spChg chg="add mod">
          <ac:chgData name="Adam Luoma" userId="b104451cf5960ab2" providerId="LiveId" clId="{4EC822AB-0DE5-4FE7-8D31-1960B928B31A}" dt="2023-02-27T23:47:25.861" v="755"/>
          <ac:spMkLst>
            <pc:docMk/>
            <pc:sldMk cId="3040047201" sldId="260"/>
            <ac:spMk id="37" creationId="{CCED2715-8150-C189-21EC-8C80D25FC3CC}"/>
          </ac:spMkLst>
        </pc:spChg>
        <pc:spChg chg="add mod">
          <ac:chgData name="Adam Luoma" userId="b104451cf5960ab2" providerId="LiveId" clId="{4EC822AB-0DE5-4FE7-8D31-1960B928B31A}" dt="2023-02-27T23:47:25.861" v="755"/>
          <ac:spMkLst>
            <pc:docMk/>
            <pc:sldMk cId="3040047201" sldId="260"/>
            <ac:spMk id="38" creationId="{7C7E0631-653B-8D97-66D3-6CBFDCB21234}"/>
          </ac:spMkLst>
        </pc:spChg>
        <pc:spChg chg="add mod">
          <ac:chgData name="Adam Luoma" userId="b104451cf5960ab2" providerId="LiveId" clId="{4EC822AB-0DE5-4FE7-8D31-1960B928B31A}" dt="2023-02-27T23:47:25.861" v="755"/>
          <ac:spMkLst>
            <pc:docMk/>
            <pc:sldMk cId="3040047201" sldId="260"/>
            <ac:spMk id="39" creationId="{F69F157F-2CDC-DF1E-84DA-5F4BA76050EA}"/>
          </ac:spMkLst>
        </pc:spChg>
        <pc:spChg chg="add mod">
          <ac:chgData name="Adam Luoma" userId="b104451cf5960ab2" providerId="LiveId" clId="{4EC822AB-0DE5-4FE7-8D31-1960B928B31A}" dt="2023-02-27T23:47:25.861" v="755"/>
          <ac:spMkLst>
            <pc:docMk/>
            <pc:sldMk cId="3040047201" sldId="260"/>
            <ac:spMk id="40" creationId="{54C835F3-CBD6-FE26-DB7F-25E7B388CF70}"/>
          </ac:spMkLst>
        </pc:spChg>
        <pc:spChg chg="add mod">
          <ac:chgData name="Adam Luoma" userId="b104451cf5960ab2" providerId="LiveId" clId="{4EC822AB-0DE5-4FE7-8D31-1960B928B31A}" dt="2023-02-27T23:47:25.861" v="755"/>
          <ac:spMkLst>
            <pc:docMk/>
            <pc:sldMk cId="3040047201" sldId="260"/>
            <ac:spMk id="41" creationId="{C50E9596-6140-4889-B4D1-6F7F09245BAB}"/>
          </ac:spMkLst>
        </pc:spChg>
        <pc:spChg chg="add mod">
          <ac:chgData name="Adam Luoma" userId="b104451cf5960ab2" providerId="LiveId" clId="{4EC822AB-0DE5-4FE7-8D31-1960B928B31A}" dt="2023-02-27T23:47:25.861" v="755"/>
          <ac:spMkLst>
            <pc:docMk/>
            <pc:sldMk cId="3040047201" sldId="260"/>
            <ac:spMk id="42" creationId="{F32F4FB2-4ED5-B65E-39E9-8B760BE8CCA2}"/>
          </ac:spMkLst>
        </pc:spChg>
        <pc:spChg chg="add mod">
          <ac:chgData name="Adam Luoma" userId="b104451cf5960ab2" providerId="LiveId" clId="{4EC822AB-0DE5-4FE7-8D31-1960B928B31A}" dt="2023-02-27T23:47:25.861" v="755"/>
          <ac:spMkLst>
            <pc:docMk/>
            <pc:sldMk cId="3040047201" sldId="260"/>
            <ac:spMk id="43" creationId="{29CD5FF8-2668-731C-D72C-2886AFFDB5F9}"/>
          </ac:spMkLst>
        </pc:spChg>
        <pc:spChg chg="add mod">
          <ac:chgData name="Adam Luoma" userId="b104451cf5960ab2" providerId="LiveId" clId="{4EC822AB-0DE5-4FE7-8D31-1960B928B31A}" dt="2023-02-27T23:47:25.861" v="755"/>
          <ac:spMkLst>
            <pc:docMk/>
            <pc:sldMk cId="3040047201" sldId="260"/>
            <ac:spMk id="44" creationId="{C8569B1D-D360-C0ED-AF19-F3076AF1C8BB}"/>
          </ac:spMkLst>
        </pc:spChg>
        <pc:spChg chg="add mod">
          <ac:chgData name="Adam Luoma" userId="b104451cf5960ab2" providerId="LiveId" clId="{4EC822AB-0DE5-4FE7-8D31-1960B928B31A}" dt="2023-02-27T23:47:25.861" v="755"/>
          <ac:spMkLst>
            <pc:docMk/>
            <pc:sldMk cId="3040047201" sldId="260"/>
            <ac:spMk id="45" creationId="{C8597B87-8A65-C703-3848-40B5A0FCD019}"/>
          </ac:spMkLst>
        </pc:spChg>
        <pc:spChg chg="add mod">
          <ac:chgData name="Adam Luoma" userId="b104451cf5960ab2" providerId="LiveId" clId="{4EC822AB-0DE5-4FE7-8D31-1960B928B31A}" dt="2023-02-27T23:47:25.861" v="755"/>
          <ac:spMkLst>
            <pc:docMk/>
            <pc:sldMk cId="3040047201" sldId="260"/>
            <ac:spMk id="46" creationId="{F1FB905D-5E7C-7DA7-24ED-F88932EDBF9F}"/>
          </ac:spMkLst>
        </pc:spChg>
        <pc:spChg chg="add mod">
          <ac:chgData name="Adam Luoma" userId="b104451cf5960ab2" providerId="LiveId" clId="{4EC822AB-0DE5-4FE7-8D31-1960B928B31A}" dt="2023-02-27T23:47:25.861" v="755"/>
          <ac:spMkLst>
            <pc:docMk/>
            <pc:sldMk cId="3040047201" sldId="260"/>
            <ac:spMk id="49" creationId="{18A9C3AC-6EE9-99F5-85CF-56BDFA6EC6AF}"/>
          </ac:spMkLst>
        </pc:spChg>
        <pc:spChg chg="add mod">
          <ac:chgData name="Adam Luoma" userId="b104451cf5960ab2" providerId="LiveId" clId="{4EC822AB-0DE5-4FE7-8D31-1960B928B31A}" dt="2023-02-27T23:47:25.861" v="755"/>
          <ac:spMkLst>
            <pc:docMk/>
            <pc:sldMk cId="3040047201" sldId="260"/>
            <ac:spMk id="50" creationId="{11229616-37FB-DC0A-5D1D-7DD26097371A}"/>
          </ac:spMkLst>
        </pc:spChg>
        <pc:spChg chg="add mod">
          <ac:chgData name="Adam Luoma" userId="b104451cf5960ab2" providerId="LiveId" clId="{4EC822AB-0DE5-4FE7-8D31-1960B928B31A}" dt="2023-02-27T23:47:25.861" v="755"/>
          <ac:spMkLst>
            <pc:docMk/>
            <pc:sldMk cId="3040047201" sldId="260"/>
            <ac:spMk id="51" creationId="{AD48E409-623D-26AA-BBA1-8509C8346CFC}"/>
          </ac:spMkLst>
        </pc:spChg>
        <pc:spChg chg="add mod">
          <ac:chgData name="Adam Luoma" userId="b104451cf5960ab2" providerId="LiveId" clId="{4EC822AB-0DE5-4FE7-8D31-1960B928B31A}" dt="2023-02-27T23:47:25.861" v="755"/>
          <ac:spMkLst>
            <pc:docMk/>
            <pc:sldMk cId="3040047201" sldId="260"/>
            <ac:spMk id="52" creationId="{23AD5CA3-52ED-2542-2D24-9FACA6F0A3D3}"/>
          </ac:spMkLst>
        </pc:spChg>
        <pc:spChg chg="add mod">
          <ac:chgData name="Adam Luoma" userId="b104451cf5960ab2" providerId="LiveId" clId="{4EC822AB-0DE5-4FE7-8D31-1960B928B31A}" dt="2023-02-27T23:47:25.861" v="755"/>
          <ac:spMkLst>
            <pc:docMk/>
            <pc:sldMk cId="3040047201" sldId="260"/>
            <ac:spMk id="53" creationId="{5CB6E67B-BE5D-CB10-22CC-7853892C8A70}"/>
          </ac:spMkLst>
        </pc:spChg>
        <pc:spChg chg="add mod">
          <ac:chgData name="Adam Luoma" userId="b104451cf5960ab2" providerId="LiveId" clId="{4EC822AB-0DE5-4FE7-8D31-1960B928B31A}" dt="2023-02-27T23:47:25.861" v="755"/>
          <ac:spMkLst>
            <pc:docMk/>
            <pc:sldMk cId="3040047201" sldId="260"/>
            <ac:spMk id="54" creationId="{6994D03D-D031-C1BB-3633-100193BF7B62}"/>
          </ac:spMkLst>
        </pc:spChg>
        <pc:spChg chg="add mod">
          <ac:chgData name="Adam Luoma" userId="b104451cf5960ab2" providerId="LiveId" clId="{4EC822AB-0DE5-4FE7-8D31-1960B928B31A}" dt="2023-02-27T23:47:25.861" v="755"/>
          <ac:spMkLst>
            <pc:docMk/>
            <pc:sldMk cId="3040047201" sldId="260"/>
            <ac:spMk id="55" creationId="{5698D03E-0D2A-07E5-70AF-AA9E494C9C2D}"/>
          </ac:spMkLst>
        </pc:spChg>
        <pc:spChg chg="add mod">
          <ac:chgData name="Adam Luoma" userId="b104451cf5960ab2" providerId="LiveId" clId="{4EC822AB-0DE5-4FE7-8D31-1960B928B31A}" dt="2023-02-27T23:47:25.861" v="755"/>
          <ac:spMkLst>
            <pc:docMk/>
            <pc:sldMk cId="3040047201" sldId="260"/>
            <ac:spMk id="56" creationId="{4AFA7857-FCF5-6278-2A2D-C7E8AB2B340E}"/>
          </ac:spMkLst>
        </pc:spChg>
        <pc:spChg chg="add mod">
          <ac:chgData name="Adam Luoma" userId="b104451cf5960ab2" providerId="LiveId" clId="{4EC822AB-0DE5-4FE7-8D31-1960B928B31A}" dt="2023-02-27T23:47:25.861" v="755"/>
          <ac:spMkLst>
            <pc:docMk/>
            <pc:sldMk cId="3040047201" sldId="260"/>
            <ac:spMk id="57" creationId="{690FAE05-4C99-066F-C7BA-DCD78DDB2A3B}"/>
          </ac:spMkLst>
        </pc:spChg>
        <pc:spChg chg="add mod">
          <ac:chgData name="Adam Luoma" userId="b104451cf5960ab2" providerId="LiveId" clId="{4EC822AB-0DE5-4FE7-8D31-1960B928B31A}" dt="2023-02-27T23:47:25.861" v="755"/>
          <ac:spMkLst>
            <pc:docMk/>
            <pc:sldMk cId="3040047201" sldId="260"/>
            <ac:spMk id="58" creationId="{D4B00355-CED0-3C0C-8108-428B3407B581}"/>
          </ac:spMkLst>
        </pc:spChg>
        <pc:spChg chg="add mod">
          <ac:chgData name="Adam Luoma" userId="b104451cf5960ab2" providerId="LiveId" clId="{4EC822AB-0DE5-4FE7-8D31-1960B928B31A}" dt="2023-02-27T23:47:25.861" v="755"/>
          <ac:spMkLst>
            <pc:docMk/>
            <pc:sldMk cId="3040047201" sldId="260"/>
            <ac:spMk id="61" creationId="{E6EA5508-E0CF-80CB-78E6-4369941A0BAA}"/>
          </ac:spMkLst>
        </pc:spChg>
        <pc:spChg chg="add mod">
          <ac:chgData name="Adam Luoma" userId="b104451cf5960ab2" providerId="LiveId" clId="{4EC822AB-0DE5-4FE7-8D31-1960B928B31A}" dt="2023-02-27T23:47:25.861" v="755"/>
          <ac:spMkLst>
            <pc:docMk/>
            <pc:sldMk cId="3040047201" sldId="260"/>
            <ac:spMk id="62" creationId="{8AC00C19-ECEB-C93D-4B33-5EE572E537E5}"/>
          </ac:spMkLst>
        </pc:spChg>
        <pc:spChg chg="add mod">
          <ac:chgData name="Adam Luoma" userId="b104451cf5960ab2" providerId="LiveId" clId="{4EC822AB-0DE5-4FE7-8D31-1960B928B31A}" dt="2023-02-27T23:47:25.861" v="755"/>
          <ac:spMkLst>
            <pc:docMk/>
            <pc:sldMk cId="3040047201" sldId="260"/>
            <ac:spMk id="63" creationId="{1072F41D-8115-6657-CECB-55B6ED2B7C3D}"/>
          </ac:spMkLst>
        </pc:spChg>
        <pc:spChg chg="add mod">
          <ac:chgData name="Adam Luoma" userId="b104451cf5960ab2" providerId="LiveId" clId="{4EC822AB-0DE5-4FE7-8D31-1960B928B31A}" dt="2023-02-27T23:47:25.861" v="755"/>
          <ac:spMkLst>
            <pc:docMk/>
            <pc:sldMk cId="3040047201" sldId="260"/>
            <ac:spMk id="64" creationId="{3EB0ED3B-4FCD-CAAC-C00A-7FB327322632}"/>
          </ac:spMkLst>
        </pc:spChg>
        <pc:spChg chg="add mod">
          <ac:chgData name="Adam Luoma" userId="b104451cf5960ab2" providerId="LiveId" clId="{4EC822AB-0DE5-4FE7-8D31-1960B928B31A}" dt="2023-02-27T23:47:25.861" v="755"/>
          <ac:spMkLst>
            <pc:docMk/>
            <pc:sldMk cId="3040047201" sldId="260"/>
            <ac:spMk id="65" creationId="{246110D4-2BB1-A1CE-1EBA-160B3624391B}"/>
          </ac:spMkLst>
        </pc:spChg>
        <pc:spChg chg="add mod">
          <ac:chgData name="Adam Luoma" userId="b104451cf5960ab2" providerId="LiveId" clId="{4EC822AB-0DE5-4FE7-8D31-1960B928B31A}" dt="2023-02-27T23:47:25.861" v="755"/>
          <ac:spMkLst>
            <pc:docMk/>
            <pc:sldMk cId="3040047201" sldId="260"/>
            <ac:spMk id="66" creationId="{F65BD87A-81A0-94CF-F637-CB48E3E7C336}"/>
          </ac:spMkLst>
        </pc:spChg>
        <pc:spChg chg="add mod">
          <ac:chgData name="Adam Luoma" userId="b104451cf5960ab2" providerId="LiveId" clId="{4EC822AB-0DE5-4FE7-8D31-1960B928B31A}" dt="2023-02-27T23:47:25.861" v="755"/>
          <ac:spMkLst>
            <pc:docMk/>
            <pc:sldMk cId="3040047201" sldId="260"/>
            <ac:spMk id="67" creationId="{A43D551B-70ED-FBBF-D460-6EE7DE072946}"/>
          </ac:spMkLst>
        </pc:spChg>
        <pc:spChg chg="add mod">
          <ac:chgData name="Adam Luoma" userId="b104451cf5960ab2" providerId="LiveId" clId="{4EC822AB-0DE5-4FE7-8D31-1960B928B31A}" dt="2023-02-27T23:47:25.861" v="755"/>
          <ac:spMkLst>
            <pc:docMk/>
            <pc:sldMk cId="3040047201" sldId="260"/>
            <ac:spMk id="68" creationId="{D3C31E62-DBB4-2A10-8311-4259430298CE}"/>
          </ac:spMkLst>
        </pc:spChg>
        <pc:spChg chg="add mod">
          <ac:chgData name="Adam Luoma" userId="b104451cf5960ab2" providerId="LiveId" clId="{4EC822AB-0DE5-4FE7-8D31-1960B928B31A}" dt="2023-02-27T23:47:25.861" v="755"/>
          <ac:spMkLst>
            <pc:docMk/>
            <pc:sldMk cId="3040047201" sldId="260"/>
            <ac:spMk id="69" creationId="{37DB715E-A963-E338-E2B2-750BA151AC62}"/>
          </ac:spMkLst>
        </pc:spChg>
        <pc:spChg chg="add mod">
          <ac:chgData name="Adam Luoma" userId="b104451cf5960ab2" providerId="LiveId" clId="{4EC822AB-0DE5-4FE7-8D31-1960B928B31A}" dt="2023-02-27T23:47:25.861" v="755"/>
          <ac:spMkLst>
            <pc:docMk/>
            <pc:sldMk cId="3040047201" sldId="260"/>
            <ac:spMk id="70" creationId="{305A2FA9-5073-DAFF-C2A3-0CC5C800EC75}"/>
          </ac:spMkLst>
        </pc:spChg>
        <pc:spChg chg="add mod">
          <ac:chgData name="Adam Luoma" userId="b104451cf5960ab2" providerId="LiveId" clId="{4EC822AB-0DE5-4FE7-8D31-1960B928B31A}" dt="2023-02-27T23:47:25.861" v="755"/>
          <ac:spMkLst>
            <pc:docMk/>
            <pc:sldMk cId="3040047201" sldId="260"/>
            <ac:spMk id="71" creationId="{C1C0787A-41E0-4C01-EF2C-509EE2112D6E}"/>
          </ac:spMkLst>
        </pc:spChg>
        <pc:spChg chg="add mod">
          <ac:chgData name="Adam Luoma" userId="b104451cf5960ab2" providerId="LiveId" clId="{4EC822AB-0DE5-4FE7-8D31-1960B928B31A}" dt="2023-02-27T23:47:25.861" v="755"/>
          <ac:spMkLst>
            <pc:docMk/>
            <pc:sldMk cId="3040047201" sldId="260"/>
            <ac:spMk id="72" creationId="{4B09316D-FC3D-8A37-3C91-13FD28B90AD6}"/>
          </ac:spMkLst>
        </pc:spChg>
        <pc:spChg chg="add mod">
          <ac:chgData name="Adam Luoma" userId="b104451cf5960ab2" providerId="LiveId" clId="{4EC822AB-0DE5-4FE7-8D31-1960B928B31A}" dt="2023-02-27T23:47:25.861" v="755"/>
          <ac:spMkLst>
            <pc:docMk/>
            <pc:sldMk cId="3040047201" sldId="260"/>
            <ac:spMk id="73" creationId="{A63B0293-E757-B249-2046-4D48040F9C0A}"/>
          </ac:spMkLst>
        </pc:spChg>
        <pc:spChg chg="add mod">
          <ac:chgData name="Adam Luoma" userId="b104451cf5960ab2" providerId="LiveId" clId="{4EC822AB-0DE5-4FE7-8D31-1960B928B31A}" dt="2023-02-27T23:47:25.861" v="755"/>
          <ac:spMkLst>
            <pc:docMk/>
            <pc:sldMk cId="3040047201" sldId="260"/>
            <ac:spMk id="74" creationId="{D1D8B0D2-DCDF-0C75-B9B6-E0BE027F7679}"/>
          </ac:spMkLst>
        </pc:spChg>
        <pc:spChg chg="add mod">
          <ac:chgData name="Adam Luoma" userId="b104451cf5960ab2" providerId="LiveId" clId="{4EC822AB-0DE5-4FE7-8D31-1960B928B31A}" dt="2023-02-27T23:47:25.861" v="755"/>
          <ac:spMkLst>
            <pc:docMk/>
            <pc:sldMk cId="3040047201" sldId="260"/>
            <ac:spMk id="78" creationId="{42E9F70D-430B-421B-9FDF-6DDFD63B7ED4}"/>
          </ac:spMkLst>
        </pc:spChg>
        <pc:spChg chg="add mod">
          <ac:chgData name="Adam Luoma" userId="b104451cf5960ab2" providerId="LiveId" clId="{4EC822AB-0DE5-4FE7-8D31-1960B928B31A}" dt="2023-02-27T23:47:25.861" v="755"/>
          <ac:spMkLst>
            <pc:docMk/>
            <pc:sldMk cId="3040047201" sldId="260"/>
            <ac:spMk id="79" creationId="{2AEF85CA-2B17-69F1-7B6C-EB4A3D083698}"/>
          </ac:spMkLst>
        </pc:spChg>
        <pc:spChg chg="add mod">
          <ac:chgData name="Adam Luoma" userId="b104451cf5960ab2" providerId="LiveId" clId="{4EC822AB-0DE5-4FE7-8D31-1960B928B31A}" dt="2023-02-27T23:47:25.861" v="755"/>
          <ac:spMkLst>
            <pc:docMk/>
            <pc:sldMk cId="3040047201" sldId="260"/>
            <ac:spMk id="80" creationId="{6E4BDC9E-3644-F249-3984-E5BBD637577C}"/>
          </ac:spMkLst>
        </pc:spChg>
        <pc:spChg chg="add mod">
          <ac:chgData name="Adam Luoma" userId="b104451cf5960ab2" providerId="LiveId" clId="{4EC822AB-0DE5-4FE7-8D31-1960B928B31A}" dt="2023-02-27T23:47:25.861" v="755"/>
          <ac:spMkLst>
            <pc:docMk/>
            <pc:sldMk cId="3040047201" sldId="260"/>
            <ac:spMk id="81" creationId="{BF6BB8AF-9855-E7B6-CEFB-030DC5AC88CE}"/>
          </ac:spMkLst>
        </pc:spChg>
        <pc:spChg chg="add mod">
          <ac:chgData name="Adam Luoma" userId="b104451cf5960ab2" providerId="LiveId" clId="{4EC822AB-0DE5-4FE7-8D31-1960B928B31A}" dt="2023-02-27T23:47:25.861" v="755"/>
          <ac:spMkLst>
            <pc:docMk/>
            <pc:sldMk cId="3040047201" sldId="260"/>
            <ac:spMk id="82" creationId="{3EB95CE9-D953-29E3-9B3B-85F9E45407C8}"/>
          </ac:spMkLst>
        </pc:spChg>
        <pc:spChg chg="add mod">
          <ac:chgData name="Adam Luoma" userId="b104451cf5960ab2" providerId="LiveId" clId="{4EC822AB-0DE5-4FE7-8D31-1960B928B31A}" dt="2023-02-27T23:47:25.861" v="755"/>
          <ac:spMkLst>
            <pc:docMk/>
            <pc:sldMk cId="3040047201" sldId="260"/>
            <ac:spMk id="83" creationId="{4A5A2349-8BE1-38DF-5AE4-68F1E7AB1350}"/>
          </ac:spMkLst>
        </pc:spChg>
        <pc:spChg chg="add mod">
          <ac:chgData name="Adam Luoma" userId="b104451cf5960ab2" providerId="LiveId" clId="{4EC822AB-0DE5-4FE7-8D31-1960B928B31A}" dt="2023-02-27T23:47:25.861" v="755"/>
          <ac:spMkLst>
            <pc:docMk/>
            <pc:sldMk cId="3040047201" sldId="260"/>
            <ac:spMk id="84" creationId="{8E4604CD-7192-71A9-C310-283EBDC3119E}"/>
          </ac:spMkLst>
        </pc:spChg>
        <pc:spChg chg="add mod">
          <ac:chgData name="Adam Luoma" userId="b104451cf5960ab2" providerId="LiveId" clId="{4EC822AB-0DE5-4FE7-8D31-1960B928B31A}" dt="2023-02-27T23:47:25.861" v="755"/>
          <ac:spMkLst>
            <pc:docMk/>
            <pc:sldMk cId="3040047201" sldId="260"/>
            <ac:spMk id="85" creationId="{F5D4FB23-6B9C-FEE3-8396-D8E731ADC865}"/>
          </ac:spMkLst>
        </pc:spChg>
        <pc:spChg chg="add mod">
          <ac:chgData name="Adam Luoma" userId="b104451cf5960ab2" providerId="LiveId" clId="{4EC822AB-0DE5-4FE7-8D31-1960B928B31A}" dt="2023-02-27T23:47:25.861" v="755"/>
          <ac:spMkLst>
            <pc:docMk/>
            <pc:sldMk cId="3040047201" sldId="260"/>
            <ac:spMk id="86" creationId="{4916C0EC-5E76-A828-6BCA-A68292B3F5EE}"/>
          </ac:spMkLst>
        </pc:spChg>
        <pc:spChg chg="add mod">
          <ac:chgData name="Adam Luoma" userId="b104451cf5960ab2" providerId="LiveId" clId="{4EC822AB-0DE5-4FE7-8D31-1960B928B31A}" dt="2023-02-27T23:47:25.861" v="755"/>
          <ac:spMkLst>
            <pc:docMk/>
            <pc:sldMk cId="3040047201" sldId="260"/>
            <ac:spMk id="87" creationId="{7C3B9D56-B850-3AFC-11FA-37837CE9C771}"/>
          </ac:spMkLst>
        </pc:spChg>
        <pc:spChg chg="mod">
          <ac:chgData name="Adam Luoma" userId="b104451cf5960ab2" providerId="LiveId" clId="{4EC822AB-0DE5-4FE7-8D31-1960B928B31A}" dt="2023-02-27T23:48:30.218" v="773"/>
          <ac:spMkLst>
            <pc:docMk/>
            <pc:sldMk cId="3040047201" sldId="260"/>
            <ac:spMk id="90" creationId="{AA1A1C9B-C9CB-151F-0358-2B8B9631945C}"/>
          </ac:spMkLst>
        </pc:spChg>
        <pc:spChg chg="mod">
          <ac:chgData name="Adam Luoma" userId="b104451cf5960ab2" providerId="LiveId" clId="{4EC822AB-0DE5-4FE7-8D31-1960B928B31A}" dt="2023-02-27T23:48:30.218" v="773"/>
          <ac:spMkLst>
            <pc:docMk/>
            <pc:sldMk cId="3040047201" sldId="260"/>
            <ac:spMk id="91" creationId="{396A7287-6E7F-7C29-6737-4D0E9937AEAC}"/>
          </ac:spMkLst>
        </pc:spChg>
        <pc:spChg chg="mod">
          <ac:chgData name="Adam Luoma" userId="b104451cf5960ab2" providerId="LiveId" clId="{4EC822AB-0DE5-4FE7-8D31-1960B928B31A}" dt="2023-02-27T23:48:30.695" v="774"/>
          <ac:spMkLst>
            <pc:docMk/>
            <pc:sldMk cId="3040047201" sldId="260"/>
            <ac:spMk id="93" creationId="{107B3735-4793-5D44-C7E5-57C145BF4B5B}"/>
          </ac:spMkLst>
        </pc:spChg>
        <pc:spChg chg="mod">
          <ac:chgData name="Adam Luoma" userId="b104451cf5960ab2" providerId="LiveId" clId="{4EC822AB-0DE5-4FE7-8D31-1960B928B31A}" dt="2023-02-27T23:48:30.695" v="774"/>
          <ac:spMkLst>
            <pc:docMk/>
            <pc:sldMk cId="3040047201" sldId="260"/>
            <ac:spMk id="94" creationId="{A115E067-7632-96F5-A721-37BFEA12C096}"/>
          </ac:spMkLst>
        </pc:spChg>
        <pc:spChg chg="add mod">
          <ac:chgData name="Adam Luoma" userId="b104451cf5960ab2" providerId="LiveId" clId="{4EC822AB-0DE5-4FE7-8D31-1960B928B31A}" dt="2023-02-27T23:49:24.596" v="783" actId="1076"/>
          <ac:spMkLst>
            <pc:docMk/>
            <pc:sldMk cId="3040047201" sldId="260"/>
            <ac:spMk id="95" creationId="{42204C72-16AC-25F8-1536-A4F08376D397}"/>
          </ac:spMkLst>
        </pc:spChg>
        <pc:spChg chg="add mod">
          <ac:chgData name="Adam Luoma" userId="b104451cf5960ab2" providerId="LiveId" clId="{4EC822AB-0DE5-4FE7-8D31-1960B928B31A}" dt="2023-02-27T23:49:30.953" v="785" actId="1076"/>
          <ac:spMkLst>
            <pc:docMk/>
            <pc:sldMk cId="3040047201" sldId="260"/>
            <ac:spMk id="2048" creationId="{7E45136A-A682-9E5D-5074-83ED660D7708}"/>
          </ac:spMkLst>
        </pc:spChg>
        <pc:spChg chg="add mod">
          <ac:chgData name="Adam Luoma" userId="b104451cf5960ab2" providerId="LiveId" clId="{4EC822AB-0DE5-4FE7-8D31-1960B928B31A}" dt="2023-02-27T23:54:55.347" v="870"/>
          <ac:spMkLst>
            <pc:docMk/>
            <pc:sldMk cId="3040047201" sldId="260"/>
            <ac:spMk id="2049" creationId="{FA948539-95E2-451E-B271-431FB0D8E41C}"/>
          </ac:spMkLst>
        </pc:spChg>
        <pc:grpChg chg="add mod">
          <ac:chgData name="Adam Luoma" userId="b104451cf5960ab2" providerId="LiveId" clId="{4EC822AB-0DE5-4FE7-8D31-1960B928B31A}" dt="2023-02-27T23:46:37.234" v="751" actId="1076"/>
          <ac:grpSpMkLst>
            <pc:docMk/>
            <pc:sldMk cId="3040047201" sldId="260"/>
            <ac:grpSpMk id="6" creationId="{75D13147-0F46-37CC-CA67-CCF06B8E2C4B}"/>
          </ac:grpSpMkLst>
        </pc:grpChg>
        <pc:grpChg chg="add mod">
          <ac:chgData name="Adam Luoma" userId="b104451cf5960ab2" providerId="LiveId" clId="{4EC822AB-0DE5-4FE7-8D31-1960B928B31A}" dt="2023-02-27T23:46:37.234" v="751" actId="1076"/>
          <ac:grpSpMkLst>
            <pc:docMk/>
            <pc:sldMk cId="3040047201" sldId="260"/>
            <ac:grpSpMk id="7" creationId="{794CFE4F-C7CE-C95C-CBB3-31A9BBF0CD06}"/>
          </ac:grpSpMkLst>
        </pc:grpChg>
        <pc:grpChg chg="add mod">
          <ac:chgData name="Adam Luoma" userId="b104451cf5960ab2" providerId="LiveId" clId="{4EC822AB-0DE5-4FE7-8D31-1960B928B31A}" dt="2023-02-27T23:46:31.842" v="750"/>
          <ac:grpSpMkLst>
            <pc:docMk/>
            <pc:sldMk cId="3040047201" sldId="260"/>
            <ac:grpSpMk id="14" creationId="{E2E32CDF-211E-5C4E-375F-612A906C3A97}"/>
          </ac:grpSpMkLst>
        </pc:grpChg>
        <pc:grpChg chg="add mod">
          <ac:chgData name="Adam Luoma" userId="b104451cf5960ab2" providerId="LiveId" clId="{4EC822AB-0DE5-4FE7-8D31-1960B928B31A}" dt="2023-02-27T23:46:31.842" v="750"/>
          <ac:grpSpMkLst>
            <pc:docMk/>
            <pc:sldMk cId="3040047201" sldId="260"/>
            <ac:grpSpMk id="15" creationId="{1A83271B-0DC3-0973-66EA-A26FA8867656}"/>
          </ac:grpSpMkLst>
        </pc:grpChg>
        <pc:grpChg chg="add mod">
          <ac:chgData name="Adam Luoma" userId="b104451cf5960ab2" providerId="LiveId" clId="{4EC822AB-0DE5-4FE7-8D31-1960B928B31A}" dt="2023-02-27T23:47:32.158" v="756" actId="1076"/>
          <ac:grpSpMkLst>
            <pc:docMk/>
            <pc:sldMk cId="3040047201" sldId="260"/>
            <ac:grpSpMk id="28" creationId="{47377271-39B6-93B0-2643-31A7DE1A5392}"/>
          </ac:grpSpMkLst>
        </pc:grpChg>
        <pc:grpChg chg="add mod">
          <ac:chgData name="Adam Luoma" userId="b104451cf5960ab2" providerId="LiveId" clId="{4EC822AB-0DE5-4FE7-8D31-1960B928B31A}" dt="2023-02-27T23:47:32.158" v="756" actId="1076"/>
          <ac:grpSpMkLst>
            <pc:docMk/>
            <pc:sldMk cId="3040047201" sldId="260"/>
            <ac:grpSpMk id="29" creationId="{B318A0FA-4242-32FB-7A3D-120764850138}"/>
          </ac:grpSpMkLst>
        </pc:grpChg>
        <pc:grpChg chg="add mod">
          <ac:chgData name="Adam Luoma" userId="b104451cf5960ab2" providerId="LiveId" clId="{4EC822AB-0DE5-4FE7-8D31-1960B928B31A}" dt="2023-02-27T23:47:32.158" v="756" actId="1076"/>
          <ac:grpSpMkLst>
            <pc:docMk/>
            <pc:sldMk cId="3040047201" sldId="260"/>
            <ac:grpSpMk id="30" creationId="{EA779FA2-42EC-1DB6-A87B-7EE3280A039B}"/>
          </ac:grpSpMkLst>
        </pc:grpChg>
        <pc:grpChg chg="add mod">
          <ac:chgData name="Adam Luoma" userId="b104451cf5960ab2" providerId="LiveId" clId="{4EC822AB-0DE5-4FE7-8D31-1960B928B31A}" dt="2023-02-27T23:47:32.158" v="756" actId="1076"/>
          <ac:grpSpMkLst>
            <pc:docMk/>
            <pc:sldMk cId="3040047201" sldId="260"/>
            <ac:grpSpMk id="31" creationId="{2230392F-7089-BF39-5126-6631BF7A60D3}"/>
          </ac:grpSpMkLst>
        </pc:grpChg>
        <pc:grpChg chg="add mod">
          <ac:chgData name="Adam Luoma" userId="b104451cf5960ab2" providerId="LiveId" clId="{4EC822AB-0DE5-4FE7-8D31-1960B928B31A}" dt="2023-02-27T23:47:32.158" v="756" actId="1076"/>
          <ac:grpSpMkLst>
            <pc:docMk/>
            <pc:sldMk cId="3040047201" sldId="260"/>
            <ac:grpSpMk id="32" creationId="{3AADD8EA-8CCC-1316-0F3A-76861948E506}"/>
          </ac:grpSpMkLst>
        </pc:grpChg>
        <pc:grpChg chg="add mod">
          <ac:chgData name="Adam Luoma" userId="b104451cf5960ab2" providerId="LiveId" clId="{4EC822AB-0DE5-4FE7-8D31-1960B928B31A}" dt="2023-02-27T23:47:32.158" v="756" actId="1076"/>
          <ac:grpSpMkLst>
            <pc:docMk/>
            <pc:sldMk cId="3040047201" sldId="260"/>
            <ac:grpSpMk id="33" creationId="{66D5C633-75C5-09B4-4EB7-A5CEF3C6C060}"/>
          </ac:grpSpMkLst>
        </pc:grpChg>
        <pc:grpChg chg="add mod">
          <ac:chgData name="Adam Luoma" userId="b104451cf5960ab2" providerId="LiveId" clId="{4EC822AB-0DE5-4FE7-8D31-1960B928B31A}" dt="2023-02-27T23:47:32.158" v="756" actId="1076"/>
          <ac:grpSpMkLst>
            <pc:docMk/>
            <pc:sldMk cId="3040047201" sldId="260"/>
            <ac:grpSpMk id="34" creationId="{057683F7-2A82-35F3-779A-6AF99EE08521}"/>
          </ac:grpSpMkLst>
        </pc:grpChg>
        <pc:grpChg chg="add mod">
          <ac:chgData name="Adam Luoma" userId="b104451cf5960ab2" providerId="LiveId" clId="{4EC822AB-0DE5-4FE7-8D31-1960B928B31A}" dt="2023-02-27T23:47:25.861" v="755"/>
          <ac:grpSpMkLst>
            <pc:docMk/>
            <pc:sldMk cId="3040047201" sldId="260"/>
            <ac:grpSpMk id="47" creationId="{59E67DBA-C36A-5A5D-F81C-7F32D7E795F0}"/>
          </ac:grpSpMkLst>
        </pc:grpChg>
        <pc:grpChg chg="add mod">
          <ac:chgData name="Adam Luoma" userId="b104451cf5960ab2" providerId="LiveId" clId="{4EC822AB-0DE5-4FE7-8D31-1960B928B31A}" dt="2023-02-27T23:47:25.861" v="755"/>
          <ac:grpSpMkLst>
            <pc:docMk/>
            <pc:sldMk cId="3040047201" sldId="260"/>
            <ac:grpSpMk id="48" creationId="{C6517EA3-40E4-A1E2-8F6E-3E3CCDC1F79F}"/>
          </ac:grpSpMkLst>
        </pc:grpChg>
        <pc:grpChg chg="add mod">
          <ac:chgData name="Adam Luoma" userId="b104451cf5960ab2" providerId="LiveId" clId="{4EC822AB-0DE5-4FE7-8D31-1960B928B31A}" dt="2023-02-27T23:47:25.861" v="755"/>
          <ac:grpSpMkLst>
            <pc:docMk/>
            <pc:sldMk cId="3040047201" sldId="260"/>
            <ac:grpSpMk id="59" creationId="{F4495C0F-4F0E-286A-3676-5DC4EC001956}"/>
          </ac:grpSpMkLst>
        </pc:grpChg>
        <pc:grpChg chg="add mod">
          <ac:chgData name="Adam Luoma" userId="b104451cf5960ab2" providerId="LiveId" clId="{4EC822AB-0DE5-4FE7-8D31-1960B928B31A}" dt="2023-02-27T23:47:25.861" v="755"/>
          <ac:grpSpMkLst>
            <pc:docMk/>
            <pc:sldMk cId="3040047201" sldId="260"/>
            <ac:grpSpMk id="60" creationId="{A7D5551F-6153-055E-C664-04DB0A92185B}"/>
          </ac:grpSpMkLst>
        </pc:grpChg>
        <pc:grpChg chg="add mod">
          <ac:chgData name="Adam Luoma" userId="b104451cf5960ab2" providerId="LiveId" clId="{4EC822AB-0DE5-4FE7-8D31-1960B928B31A}" dt="2023-02-27T23:47:25.861" v="755"/>
          <ac:grpSpMkLst>
            <pc:docMk/>
            <pc:sldMk cId="3040047201" sldId="260"/>
            <ac:grpSpMk id="76" creationId="{392FE3E5-0E13-3756-01EE-85DFD46B61DE}"/>
          </ac:grpSpMkLst>
        </pc:grpChg>
        <pc:grpChg chg="add mod">
          <ac:chgData name="Adam Luoma" userId="b104451cf5960ab2" providerId="LiveId" clId="{4EC822AB-0DE5-4FE7-8D31-1960B928B31A}" dt="2023-02-27T23:47:25.861" v="755"/>
          <ac:grpSpMkLst>
            <pc:docMk/>
            <pc:sldMk cId="3040047201" sldId="260"/>
            <ac:grpSpMk id="77" creationId="{B7300683-CE58-B5EB-6004-90E326BA46CD}"/>
          </ac:grpSpMkLst>
        </pc:grpChg>
        <pc:grpChg chg="add mod">
          <ac:chgData name="Adam Luoma" userId="b104451cf5960ab2" providerId="LiveId" clId="{4EC822AB-0DE5-4FE7-8D31-1960B928B31A}" dt="2023-02-27T23:48:40.135" v="776" actId="1076"/>
          <ac:grpSpMkLst>
            <pc:docMk/>
            <pc:sldMk cId="3040047201" sldId="260"/>
            <ac:grpSpMk id="89" creationId="{CB0C9549-302B-6EDF-B547-5DC038AF0C91}"/>
          </ac:grpSpMkLst>
        </pc:grpChg>
        <pc:grpChg chg="add mod">
          <ac:chgData name="Adam Luoma" userId="b104451cf5960ab2" providerId="LiveId" clId="{4EC822AB-0DE5-4FE7-8D31-1960B928B31A}" dt="2023-02-27T23:48:33.934" v="775" actId="1076"/>
          <ac:grpSpMkLst>
            <pc:docMk/>
            <pc:sldMk cId="3040047201" sldId="260"/>
            <ac:grpSpMk id="92" creationId="{04B520A4-B0FD-B23E-628A-7E494DDC3F70}"/>
          </ac:grpSpMkLst>
        </pc:grpChg>
        <pc:picChg chg="add mod">
          <ac:chgData name="Adam Luoma" userId="b104451cf5960ab2" providerId="LiveId" clId="{4EC822AB-0DE5-4FE7-8D31-1960B928B31A}" dt="2023-02-27T23:46:07.606" v="748"/>
          <ac:picMkLst>
            <pc:docMk/>
            <pc:sldMk cId="3040047201" sldId="260"/>
            <ac:picMk id="3" creationId="{02F1C37D-858F-72C5-BF80-27FDF0E872FB}"/>
          </ac:picMkLst>
        </pc:picChg>
        <pc:picChg chg="add del mod">
          <ac:chgData name="Adam Luoma" userId="b104451cf5960ab2" providerId="LiveId" clId="{4EC822AB-0DE5-4FE7-8D31-1960B928B31A}" dt="2023-02-28T14:20:43.690" v="1184" actId="478"/>
          <ac:picMkLst>
            <pc:docMk/>
            <pc:sldMk cId="3040047201" sldId="260"/>
            <ac:picMk id="4" creationId="{02F1C37D-858F-72C5-BF80-27FDF0E872FB}"/>
          </ac:picMkLst>
        </pc:picChg>
        <pc:picChg chg="del">
          <ac:chgData name="Adam Luoma" userId="b104451cf5960ab2" providerId="LiveId" clId="{4EC822AB-0DE5-4FE7-8D31-1960B928B31A}" dt="2023-02-27T23:45:47.703" v="736" actId="478"/>
          <ac:picMkLst>
            <pc:docMk/>
            <pc:sldMk cId="3040047201" sldId="260"/>
            <ac:picMk id="5" creationId="{C34206BF-E1B5-5D2F-F7FC-A8E82230B703}"/>
          </ac:picMkLst>
        </pc:picChg>
        <pc:picChg chg="add del mod">
          <ac:chgData name="Adam Luoma" userId="b104451cf5960ab2" providerId="LiveId" clId="{4EC822AB-0DE5-4FE7-8D31-1960B928B31A}" dt="2023-02-27T23:48:59.443" v="777" actId="478"/>
          <ac:picMkLst>
            <pc:docMk/>
            <pc:sldMk cId="3040047201" sldId="260"/>
            <ac:picMk id="35" creationId="{7DD5CC01-EAD6-C983-3B21-E7FD1DBFF193}"/>
          </ac:picMkLst>
        </pc:picChg>
        <pc:picChg chg="add del mod">
          <ac:chgData name="Adam Luoma" userId="b104451cf5960ab2" providerId="LiveId" clId="{4EC822AB-0DE5-4FE7-8D31-1960B928B31A}" dt="2023-02-27T23:49:01.594" v="779" actId="478"/>
          <ac:picMkLst>
            <pc:docMk/>
            <pc:sldMk cId="3040047201" sldId="260"/>
            <ac:picMk id="36" creationId="{DB5B4175-3EC2-7A59-5723-776BFE8FC832}"/>
          </ac:picMkLst>
        </pc:picChg>
        <pc:picChg chg="add del mod">
          <ac:chgData name="Adam Luoma" userId="b104451cf5960ab2" providerId="LiveId" clId="{4EC822AB-0DE5-4FE7-8D31-1960B928B31A}" dt="2023-02-27T23:47:53.857" v="762" actId="478"/>
          <ac:picMkLst>
            <pc:docMk/>
            <pc:sldMk cId="3040047201" sldId="260"/>
            <ac:picMk id="2050" creationId="{BCBF6E32-DC58-B8B3-7B27-70A25B475185}"/>
          </ac:picMkLst>
        </pc:picChg>
        <pc:picChg chg="add del mod">
          <ac:chgData name="Adam Luoma" userId="b104451cf5960ab2" providerId="LiveId" clId="{4EC822AB-0DE5-4FE7-8D31-1960B928B31A}" dt="2023-02-28T14:34:10.567" v="1205" actId="478"/>
          <ac:picMkLst>
            <pc:docMk/>
            <pc:sldMk cId="3040047201" sldId="260"/>
            <ac:picMk id="2051" creationId="{2016F88A-EDD6-DE65-FCC6-70486CE06F64}"/>
          </ac:picMkLst>
        </pc:picChg>
        <pc:picChg chg="add del mod">
          <ac:chgData name="Adam Luoma" userId="b104451cf5960ab2" providerId="LiveId" clId="{4EC822AB-0DE5-4FE7-8D31-1960B928B31A}" dt="2023-02-27T23:47:53.857" v="762" actId="478"/>
          <ac:picMkLst>
            <pc:docMk/>
            <pc:sldMk cId="3040047201" sldId="260"/>
            <ac:picMk id="2052" creationId="{ABE3E26E-3447-8D4F-884E-C5A3D9A286DD}"/>
          </ac:picMkLst>
        </pc:picChg>
        <pc:picChg chg="add mod">
          <ac:chgData name="Adam Luoma" userId="b104451cf5960ab2" providerId="LiveId" clId="{4EC822AB-0DE5-4FE7-8D31-1960B928B31A}" dt="2023-02-28T14:34:16.337" v="1207" actId="1076"/>
          <ac:picMkLst>
            <pc:docMk/>
            <pc:sldMk cId="3040047201" sldId="260"/>
            <ac:picMk id="2053" creationId="{0499FCDD-90A2-7789-4763-D74E4956E56C}"/>
          </ac:picMkLst>
        </pc:picChg>
        <pc:picChg chg="add mod">
          <ac:chgData name="Adam Luoma" userId="b104451cf5960ab2" providerId="LiveId" clId="{4EC822AB-0DE5-4FE7-8D31-1960B928B31A}" dt="2023-02-27T23:48:06.320" v="767" actId="1076"/>
          <ac:picMkLst>
            <pc:docMk/>
            <pc:sldMk cId="3040047201" sldId="260"/>
            <ac:picMk id="2054" creationId="{CCA645FA-32DC-1ECD-84BF-C14C77573A72}"/>
          </ac:picMkLst>
        </pc:picChg>
        <pc:picChg chg="add del mod">
          <ac:chgData name="Adam Luoma" userId="b104451cf5960ab2" providerId="LiveId" clId="{4EC822AB-0DE5-4FE7-8D31-1960B928B31A}" dt="2023-02-27T23:48:07.607" v="768"/>
          <ac:picMkLst>
            <pc:docMk/>
            <pc:sldMk cId="3040047201" sldId="260"/>
            <ac:picMk id="2056" creationId="{5D341B11-CE6F-F68E-98F5-ECDBEBBFF220}"/>
          </ac:picMkLst>
        </pc:picChg>
        <pc:picChg chg="add mod">
          <ac:chgData name="Adam Luoma" userId="b104451cf5960ab2" providerId="LiveId" clId="{4EC822AB-0DE5-4FE7-8D31-1960B928B31A}" dt="2023-02-27T23:48:12.672" v="770" actId="1076"/>
          <ac:picMkLst>
            <pc:docMk/>
            <pc:sldMk cId="3040047201" sldId="260"/>
            <ac:picMk id="2058" creationId="{84A2F020-EE60-A3A6-A9B9-E85578C8F0C5}"/>
          </ac:picMkLst>
        </pc:picChg>
        <pc:cxnChg chg="add mod">
          <ac:chgData name="Adam Luoma" userId="b104451cf5960ab2" providerId="LiveId" clId="{4EC822AB-0DE5-4FE7-8D31-1960B928B31A}" dt="2023-02-27T23:46:31.842" v="750"/>
          <ac:cxnSpMkLst>
            <pc:docMk/>
            <pc:sldMk cId="3040047201" sldId="260"/>
            <ac:cxnSpMk id="13" creationId="{9436019A-460C-6915-CB51-5EFBCEA6F532}"/>
          </ac:cxnSpMkLst>
        </pc:cxnChg>
        <pc:cxnChg chg="add mod">
          <ac:chgData name="Adam Luoma" userId="b104451cf5960ab2" providerId="LiveId" clId="{4EC822AB-0DE5-4FE7-8D31-1960B928B31A}" dt="2023-02-27T23:46:47.644" v="753" actId="1076"/>
          <ac:cxnSpMkLst>
            <pc:docMk/>
            <pc:sldMk cId="3040047201" sldId="260"/>
            <ac:cxnSpMk id="26" creationId="{AE779A68-1533-8A1A-B653-5025877874B8}"/>
          </ac:cxnSpMkLst>
        </pc:cxnChg>
        <pc:cxnChg chg="add mod">
          <ac:chgData name="Adam Luoma" userId="b104451cf5960ab2" providerId="LiveId" clId="{4EC822AB-0DE5-4FE7-8D31-1960B928B31A}" dt="2023-02-27T23:47:32.158" v="756" actId="1076"/>
          <ac:cxnSpMkLst>
            <pc:docMk/>
            <pc:sldMk cId="3040047201" sldId="260"/>
            <ac:cxnSpMk id="27" creationId="{D60147EE-74E7-0D34-5D92-BA09F1B28AAD}"/>
          </ac:cxnSpMkLst>
        </pc:cxnChg>
        <pc:cxnChg chg="add mod">
          <ac:chgData name="Adam Luoma" userId="b104451cf5960ab2" providerId="LiveId" clId="{4EC822AB-0DE5-4FE7-8D31-1960B928B31A}" dt="2023-02-27T23:47:25.861" v="755"/>
          <ac:cxnSpMkLst>
            <pc:docMk/>
            <pc:sldMk cId="3040047201" sldId="260"/>
            <ac:cxnSpMk id="75" creationId="{A84BBE9F-9058-575E-41C1-73BE0D772F3C}"/>
          </ac:cxnSpMkLst>
        </pc:cxnChg>
        <pc:cxnChg chg="add mod">
          <ac:chgData name="Adam Luoma" userId="b104451cf5960ab2" providerId="LiveId" clId="{4EC822AB-0DE5-4FE7-8D31-1960B928B31A}" dt="2023-02-27T23:48:28.079" v="772" actId="1076"/>
          <ac:cxnSpMkLst>
            <pc:docMk/>
            <pc:sldMk cId="3040047201" sldId="260"/>
            <ac:cxnSpMk id="88" creationId="{8A2FE158-437C-BE9A-2306-10A99D873AB7}"/>
          </ac:cxnSpMkLst>
        </pc:cxnChg>
      </pc:sldChg>
      <pc:sldChg chg="modSp add del mod ord modAnim">
        <pc:chgData name="Adam Luoma" userId="b104451cf5960ab2" providerId="LiveId" clId="{4EC822AB-0DE5-4FE7-8D31-1960B928B31A}" dt="2023-02-27T20:40:48.696" v="594"/>
        <pc:sldMkLst>
          <pc:docMk/>
          <pc:sldMk cId="3777442155" sldId="261"/>
        </pc:sldMkLst>
        <pc:spChg chg="mod">
          <ac:chgData name="Adam Luoma" userId="b104451cf5960ab2" providerId="LiveId" clId="{4EC822AB-0DE5-4FE7-8D31-1960B928B31A}" dt="2023-02-27T14:47:11.465" v="1" actId="20577"/>
          <ac:spMkLst>
            <pc:docMk/>
            <pc:sldMk cId="3777442155" sldId="261"/>
            <ac:spMk id="2" creationId="{66624ACC-B0E0-E545-FD8F-A141AF701F46}"/>
          </ac:spMkLst>
        </pc:spChg>
      </pc:sldChg>
      <pc:sldChg chg="addSp delSp modSp mod delAnim modAnim">
        <pc:chgData name="Adam Luoma" userId="b104451cf5960ab2" providerId="LiveId" clId="{4EC822AB-0DE5-4FE7-8D31-1960B928B31A}" dt="2023-02-28T14:34:29.275" v="1209" actId="1076"/>
        <pc:sldMkLst>
          <pc:docMk/>
          <pc:sldMk cId="2562897166" sldId="262"/>
        </pc:sldMkLst>
        <pc:spChg chg="mod">
          <ac:chgData name="Adam Luoma" userId="b104451cf5960ab2" providerId="LiveId" clId="{4EC822AB-0DE5-4FE7-8D31-1960B928B31A}" dt="2023-02-27T23:51:04.288" v="790"/>
          <ac:spMkLst>
            <pc:docMk/>
            <pc:sldMk cId="2562897166" sldId="262"/>
            <ac:spMk id="9" creationId="{0F81E9EB-8A26-231E-1280-2B2B39663932}"/>
          </ac:spMkLst>
        </pc:spChg>
        <pc:spChg chg="mod">
          <ac:chgData name="Adam Luoma" userId="b104451cf5960ab2" providerId="LiveId" clId="{4EC822AB-0DE5-4FE7-8D31-1960B928B31A}" dt="2023-02-27T23:51:04.288" v="790"/>
          <ac:spMkLst>
            <pc:docMk/>
            <pc:sldMk cId="2562897166" sldId="262"/>
            <ac:spMk id="10" creationId="{63CBDB63-9AEB-A738-A55B-1B3A00E19DCC}"/>
          </ac:spMkLst>
        </pc:spChg>
        <pc:spChg chg="mod">
          <ac:chgData name="Adam Luoma" userId="b104451cf5960ab2" providerId="LiveId" clId="{4EC822AB-0DE5-4FE7-8D31-1960B928B31A}" dt="2023-02-27T23:51:04.288" v="790"/>
          <ac:spMkLst>
            <pc:docMk/>
            <pc:sldMk cId="2562897166" sldId="262"/>
            <ac:spMk id="11" creationId="{A5202B43-C422-9CE6-D021-C4683E627C61}"/>
          </ac:spMkLst>
        </pc:spChg>
        <pc:spChg chg="mod">
          <ac:chgData name="Adam Luoma" userId="b104451cf5960ab2" providerId="LiveId" clId="{4EC822AB-0DE5-4FE7-8D31-1960B928B31A}" dt="2023-02-27T23:51:04.288" v="790"/>
          <ac:spMkLst>
            <pc:docMk/>
            <pc:sldMk cId="2562897166" sldId="262"/>
            <ac:spMk id="12" creationId="{E25825F7-B322-87ED-2B18-D582A27ED92F}"/>
          </ac:spMkLst>
        </pc:spChg>
        <pc:spChg chg="mod">
          <ac:chgData name="Adam Luoma" userId="b104451cf5960ab2" providerId="LiveId" clId="{4EC822AB-0DE5-4FE7-8D31-1960B928B31A}" dt="2023-02-27T23:51:04.288" v="790"/>
          <ac:spMkLst>
            <pc:docMk/>
            <pc:sldMk cId="2562897166" sldId="262"/>
            <ac:spMk id="13" creationId="{DA1C6B2E-1366-790F-74DE-945AACF6C713}"/>
          </ac:spMkLst>
        </pc:spChg>
        <pc:spChg chg="mod">
          <ac:chgData name="Adam Luoma" userId="b104451cf5960ab2" providerId="LiveId" clId="{4EC822AB-0DE5-4FE7-8D31-1960B928B31A}" dt="2023-02-27T23:51:04.288" v="790"/>
          <ac:spMkLst>
            <pc:docMk/>
            <pc:sldMk cId="2562897166" sldId="262"/>
            <ac:spMk id="14" creationId="{5ECE288F-7C23-F7D9-FE98-175829A25AC3}"/>
          </ac:spMkLst>
        </pc:spChg>
        <pc:spChg chg="mod">
          <ac:chgData name="Adam Luoma" userId="b104451cf5960ab2" providerId="LiveId" clId="{4EC822AB-0DE5-4FE7-8D31-1960B928B31A}" dt="2023-02-27T23:51:04.288" v="790"/>
          <ac:spMkLst>
            <pc:docMk/>
            <pc:sldMk cId="2562897166" sldId="262"/>
            <ac:spMk id="15" creationId="{10987521-757F-6467-BD0D-40680F42E686}"/>
          </ac:spMkLst>
        </pc:spChg>
        <pc:spChg chg="mod">
          <ac:chgData name="Adam Luoma" userId="b104451cf5960ab2" providerId="LiveId" clId="{4EC822AB-0DE5-4FE7-8D31-1960B928B31A}" dt="2023-02-27T23:52:49.232" v="817" actId="20577"/>
          <ac:spMkLst>
            <pc:docMk/>
            <pc:sldMk cId="2562897166" sldId="262"/>
            <ac:spMk id="16" creationId="{C4640807-C648-19D4-D3F7-6A455DDA394B}"/>
          </ac:spMkLst>
        </pc:spChg>
        <pc:spChg chg="mod">
          <ac:chgData name="Adam Luoma" userId="b104451cf5960ab2" providerId="LiveId" clId="{4EC822AB-0DE5-4FE7-8D31-1960B928B31A}" dt="2023-02-27T23:52:52.867" v="820" actId="20577"/>
          <ac:spMkLst>
            <pc:docMk/>
            <pc:sldMk cId="2562897166" sldId="262"/>
            <ac:spMk id="17" creationId="{DA1F1F13-9991-633B-365D-BE2DA9FC4741}"/>
          </ac:spMkLst>
        </pc:spChg>
        <pc:spChg chg="mod">
          <ac:chgData name="Adam Luoma" userId="b104451cf5960ab2" providerId="LiveId" clId="{4EC822AB-0DE5-4FE7-8D31-1960B928B31A}" dt="2023-02-27T23:52:59.770" v="824" actId="1076"/>
          <ac:spMkLst>
            <pc:docMk/>
            <pc:sldMk cId="2562897166" sldId="262"/>
            <ac:spMk id="18" creationId="{FBB49B70-6632-4A57-9834-57F991AF4728}"/>
          </ac:spMkLst>
        </pc:spChg>
        <pc:spChg chg="mod">
          <ac:chgData name="Adam Luoma" userId="b104451cf5960ab2" providerId="LiveId" clId="{4EC822AB-0DE5-4FE7-8D31-1960B928B31A}" dt="2023-02-27T23:51:04.288" v="790"/>
          <ac:spMkLst>
            <pc:docMk/>
            <pc:sldMk cId="2562897166" sldId="262"/>
            <ac:spMk id="20" creationId="{71F5C2E1-0184-6C21-E634-F8DBE44723C9}"/>
          </ac:spMkLst>
        </pc:spChg>
        <pc:spChg chg="mod">
          <ac:chgData name="Adam Luoma" userId="b104451cf5960ab2" providerId="LiveId" clId="{4EC822AB-0DE5-4FE7-8D31-1960B928B31A}" dt="2023-02-27T23:51:04.288" v="790"/>
          <ac:spMkLst>
            <pc:docMk/>
            <pc:sldMk cId="2562897166" sldId="262"/>
            <ac:spMk id="21" creationId="{5C43037D-BB9D-EE04-3AE0-F9AD6CF0A401}"/>
          </ac:spMkLst>
        </pc:spChg>
        <pc:spChg chg="add mod">
          <ac:chgData name="Adam Luoma" userId="b104451cf5960ab2" providerId="LiveId" clId="{4EC822AB-0DE5-4FE7-8D31-1960B928B31A}" dt="2023-02-27T23:51:04.288" v="790"/>
          <ac:spMkLst>
            <pc:docMk/>
            <pc:sldMk cId="2562897166" sldId="262"/>
            <ac:spMk id="22" creationId="{2135EE23-FEAF-24E0-A9AC-5615E5C7ECEC}"/>
          </ac:spMkLst>
        </pc:spChg>
        <pc:spChg chg="add mod">
          <ac:chgData name="Adam Luoma" userId="b104451cf5960ab2" providerId="LiveId" clId="{4EC822AB-0DE5-4FE7-8D31-1960B928B31A}" dt="2023-02-27T23:51:04.288" v="790"/>
          <ac:spMkLst>
            <pc:docMk/>
            <pc:sldMk cId="2562897166" sldId="262"/>
            <ac:spMk id="23" creationId="{F9F6D272-B1A3-07F8-8517-A0CC2AB2FDF9}"/>
          </ac:spMkLst>
        </pc:spChg>
        <pc:spChg chg="add mod">
          <ac:chgData name="Adam Luoma" userId="b104451cf5960ab2" providerId="LiveId" clId="{4EC822AB-0DE5-4FE7-8D31-1960B928B31A}" dt="2023-02-27T23:51:04.288" v="790"/>
          <ac:spMkLst>
            <pc:docMk/>
            <pc:sldMk cId="2562897166" sldId="262"/>
            <ac:spMk id="24" creationId="{7ECCA1DE-5441-919C-8083-FF10DD91899C}"/>
          </ac:spMkLst>
        </pc:spChg>
        <pc:spChg chg="mod">
          <ac:chgData name="Adam Luoma" userId="b104451cf5960ab2" providerId="LiveId" clId="{4EC822AB-0DE5-4FE7-8D31-1960B928B31A}" dt="2023-02-27T23:53:24.053" v="830" actId="14100"/>
          <ac:spMkLst>
            <pc:docMk/>
            <pc:sldMk cId="2562897166" sldId="262"/>
            <ac:spMk id="31" creationId="{FF9E81C9-7638-1222-EE27-FAACB77F22C7}"/>
          </ac:spMkLst>
        </pc:spChg>
        <pc:spChg chg="del mod">
          <ac:chgData name="Adam Luoma" userId="b104451cf5960ab2" providerId="LiveId" clId="{4EC822AB-0DE5-4FE7-8D31-1960B928B31A}" dt="2023-02-27T23:53:05.792" v="825" actId="478"/>
          <ac:spMkLst>
            <pc:docMk/>
            <pc:sldMk cId="2562897166" sldId="262"/>
            <ac:spMk id="32" creationId="{52C12682-0480-B31A-C4AB-EEDE65D601E7}"/>
          </ac:spMkLst>
        </pc:spChg>
        <pc:spChg chg="del mod">
          <ac:chgData name="Adam Luoma" userId="b104451cf5960ab2" providerId="LiveId" clId="{4EC822AB-0DE5-4FE7-8D31-1960B928B31A}" dt="2023-02-27T23:53:10.904" v="826" actId="478"/>
          <ac:spMkLst>
            <pc:docMk/>
            <pc:sldMk cId="2562897166" sldId="262"/>
            <ac:spMk id="33" creationId="{EEE4A46E-CD28-A7B7-CB08-4EC1E7A44992}"/>
          </ac:spMkLst>
        </pc:spChg>
        <pc:spChg chg="mod">
          <ac:chgData name="Adam Luoma" userId="b104451cf5960ab2" providerId="LiveId" clId="{4EC822AB-0DE5-4FE7-8D31-1960B928B31A}" dt="2023-02-27T23:53:29.402" v="831" actId="1076"/>
          <ac:spMkLst>
            <pc:docMk/>
            <pc:sldMk cId="2562897166" sldId="262"/>
            <ac:spMk id="34" creationId="{14E781E0-8A42-E1DF-2069-194863A1971E}"/>
          </ac:spMkLst>
        </pc:spChg>
        <pc:spChg chg="del mod">
          <ac:chgData name="Adam Luoma" userId="b104451cf5960ab2" providerId="LiveId" clId="{4EC822AB-0DE5-4FE7-8D31-1960B928B31A}" dt="2023-02-27T23:53:18.895" v="829" actId="478"/>
          <ac:spMkLst>
            <pc:docMk/>
            <pc:sldMk cId="2562897166" sldId="262"/>
            <ac:spMk id="35" creationId="{531FF1BE-DE7F-74B5-52EA-CFEFE856829D}"/>
          </ac:spMkLst>
        </pc:spChg>
        <pc:spChg chg="del mod">
          <ac:chgData name="Adam Luoma" userId="b104451cf5960ab2" providerId="LiveId" clId="{4EC822AB-0DE5-4FE7-8D31-1960B928B31A}" dt="2023-02-27T23:53:15.845" v="828" actId="478"/>
          <ac:spMkLst>
            <pc:docMk/>
            <pc:sldMk cId="2562897166" sldId="262"/>
            <ac:spMk id="36" creationId="{BAC228B7-C8E3-BB36-95D9-AFC32D0602D5}"/>
          </ac:spMkLst>
        </pc:spChg>
        <pc:spChg chg="mod">
          <ac:chgData name="Adam Luoma" userId="b104451cf5960ab2" providerId="LiveId" clId="{4EC822AB-0DE5-4FE7-8D31-1960B928B31A}" dt="2023-02-27T23:51:04.288" v="790"/>
          <ac:spMkLst>
            <pc:docMk/>
            <pc:sldMk cId="2562897166" sldId="262"/>
            <ac:spMk id="37" creationId="{12B91422-A4DF-E3BF-F1A4-54B865D8F0CD}"/>
          </ac:spMkLst>
        </pc:spChg>
        <pc:spChg chg="del mod">
          <ac:chgData name="Adam Luoma" userId="b104451cf5960ab2" providerId="LiveId" clId="{4EC822AB-0DE5-4FE7-8D31-1960B928B31A}" dt="2023-02-27T23:51:09.856" v="791" actId="478"/>
          <ac:spMkLst>
            <pc:docMk/>
            <pc:sldMk cId="2562897166" sldId="262"/>
            <ac:spMk id="38" creationId="{F9576512-62EE-2B95-B0F5-C7C61D929832}"/>
          </ac:spMkLst>
        </pc:spChg>
        <pc:spChg chg="mod">
          <ac:chgData name="Adam Luoma" userId="b104451cf5960ab2" providerId="LiveId" clId="{4EC822AB-0DE5-4FE7-8D31-1960B928B31A}" dt="2023-02-27T23:51:04.288" v="790"/>
          <ac:spMkLst>
            <pc:docMk/>
            <pc:sldMk cId="2562897166" sldId="262"/>
            <ac:spMk id="39" creationId="{29D98EAA-FE4B-9255-C558-74A57CFA4F7A}"/>
          </ac:spMkLst>
        </pc:spChg>
        <pc:spChg chg="del mod">
          <ac:chgData name="Adam Luoma" userId="b104451cf5960ab2" providerId="LiveId" clId="{4EC822AB-0DE5-4FE7-8D31-1960B928B31A}" dt="2023-02-27T23:51:14.532" v="793" actId="478"/>
          <ac:spMkLst>
            <pc:docMk/>
            <pc:sldMk cId="2562897166" sldId="262"/>
            <ac:spMk id="40" creationId="{1515D590-1BD2-09E0-A228-E774E10B5158}"/>
          </ac:spMkLst>
        </pc:spChg>
        <pc:spChg chg="mod">
          <ac:chgData name="Adam Luoma" userId="b104451cf5960ab2" providerId="LiveId" clId="{4EC822AB-0DE5-4FE7-8D31-1960B928B31A}" dt="2023-02-27T23:51:04.288" v="790"/>
          <ac:spMkLst>
            <pc:docMk/>
            <pc:sldMk cId="2562897166" sldId="262"/>
            <ac:spMk id="42" creationId="{52438E21-1B3D-2124-B1CA-810FEEA68A53}"/>
          </ac:spMkLst>
        </pc:spChg>
        <pc:spChg chg="del mod">
          <ac:chgData name="Adam Luoma" userId="b104451cf5960ab2" providerId="LiveId" clId="{4EC822AB-0DE5-4FE7-8D31-1960B928B31A}" dt="2023-02-27T23:51:16.918" v="794" actId="478"/>
          <ac:spMkLst>
            <pc:docMk/>
            <pc:sldMk cId="2562897166" sldId="262"/>
            <ac:spMk id="43" creationId="{0D106227-5D05-078F-0B09-37D0F308A25A}"/>
          </ac:spMkLst>
        </pc:spChg>
        <pc:spChg chg="mod">
          <ac:chgData name="Adam Luoma" userId="b104451cf5960ab2" providerId="LiveId" clId="{4EC822AB-0DE5-4FE7-8D31-1960B928B31A}" dt="2023-02-27T23:51:04.288" v="790"/>
          <ac:spMkLst>
            <pc:docMk/>
            <pc:sldMk cId="2562897166" sldId="262"/>
            <ac:spMk id="44" creationId="{3BA6C378-53B3-21B0-9C2E-E6805E4D16C3}"/>
          </ac:spMkLst>
        </pc:spChg>
        <pc:spChg chg="del mod">
          <ac:chgData name="Adam Luoma" userId="b104451cf5960ab2" providerId="LiveId" clId="{4EC822AB-0DE5-4FE7-8D31-1960B928B31A}" dt="2023-02-27T23:51:19.639" v="795" actId="478"/>
          <ac:spMkLst>
            <pc:docMk/>
            <pc:sldMk cId="2562897166" sldId="262"/>
            <ac:spMk id="45" creationId="{D814F447-605F-F68E-9796-59EAA8A7DA37}"/>
          </ac:spMkLst>
        </pc:spChg>
        <pc:spChg chg="del mod">
          <ac:chgData name="Adam Luoma" userId="b104451cf5960ab2" providerId="LiveId" clId="{4EC822AB-0DE5-4FE7-8D31-1960B928B31A}" dt="2023-02-27T23:54:15.966" v="849" actId="478"/>
          <ac:spMkLst>
            <pc:docMk/>
            <pc:sldMk cId="2562897166" sldId="262"/>
            <ac:spMk id="49" creationId="{2D54FC04-4665-09D4-4AFB-86DE4AD0256D}"/>
          </ac:spMkLst>
        </pc:spChg>
        <pc:spChg chg="mod">
          <ac:chgData name="Adam Luoma" userId="b104451cf5960ab2" providerId="LiveId" clId="{4EC822AB-0DE5-4FE7-8D31-1960B928B31A}" dt="2023-02-27T23:54:26.219" v="854" actId="14100"/>
          <ac:spMkLst>
            <pc:docMk/>
            <pc:sldMk cId="2562897166" sldId="262"/>
            <ac:spMk id="50" creationId="{58278BD1-7652-8677-511D-B9D875C61C25}"/>
          </ac:spMkLst>
        </pc:spChg>
        <pc:spChg chg="del mod">
          <ac:chgData name="Adam Luoma" userId="b104451cf5960ab2" providerId="LiveId" clId="{4EC822AB-0DE5-4FE7-8D31-1960B928B31A}" dt="2023-02-27T23:54:21.298" v="852" actId="478"/>
          <ac:spMkLst>
            <pc:docMk/>
            <pc:sldMk cId="2562897166" sldId="262"/>
            <ac:spMk id="51" creationId="{EF08D005-2D13-42F2-4DCF-C8E21833B91E}"/>
          </ac:spMkLst>
        </pc:spChg>
        <pc:spChg chg="del mod">
          <ac:chgData name="Adam Luoma" userId="b104451cf5960ab2" providerId="LiveId" clId="{4EC822AB-0DE5-4FE7-8D31-1960B928B31A}" dt="2023-02-27T23:54:17.199" v="850" actId="478"/>
          <ac:spMkLst>
            <pc:docMk/>
            <pc:sldMk cId="2562897166" sldId="262"/>
            <ac:spMk id="52" creationId="{20C9F739-C1B9-0C6F-BCD0-3EA5BF3E7EE0}"/>
          </ac:spMkLst>
        </pc:spChg>
        <pc:spChg chg="mod">
          <ac:chgData name="Adam Luoma" userId="b104451cf5960ab2" providerId="LiveId" clId="{4EC822AB-0DE5-4FE7-8D31-1960B928B31A}" dt="2023-02-27T23:54:29.315" v="855" actId="1076"/>
          <ac:spMkLst>
            <pc:docMk/>
            <pc:sldMk cId="2562897166" sldId="262"/>
            <ac:spMk id="53" creationId="{137366A0-7B0F-4021-FECB-AAEDA3D725EA}"/>
          </ac:spMkLst>
        </pc:spChg>
        <pc:spChg chg="del mod">
          <ac:chgData name="Adam Luoma" userId="b104451cf5960ab2" providerId="LiveId" clId="{4EC822AB-0DE5-4FE7-8D31-1960B928B31A}" dt="2023-02-27T23:54:19.745" v="851" actId="478"/>
          <ac:spMkLst>
            <pc:docMk/>
            <pc:sldMk cId="2562897166" sldId="262"/>
            <ac:spMk id="54" creationId="{A8C8BEA8-37EC-D718-CCD8-C8DC2D4081A3}"/>
          </ac:spMkLst>
        </pc:spChg>
        <pc:spChg chg="del mod">
          <ac:chgData name="Adam Luoma" userId="b104451cf5960ab2" providerId="LiveId" clId="{4EC822AB-0DE5-4FE7-8D31-1960B928B31A}" dt="2023-02-27T23:51:33.889" v="805" actId="478"/>
          <ac:spMkLst>
            <pc:docMk/>
            <pc:sldMk cId="2562897166" sldId="262"/>
            <ac:spMk id="55" creationId="{A54EBB91-6414-324C-2867-33FF89EA8B62}"/>
          </ac:spMkLst>
        </pc:spChg>
        <pc:spChg chg="mod">
          <ac:chgData name="Adam Luoma" userId="b104451cf5960ab2" providerId="LiveId" clId="{4EC822AB-0DE5-4FE7-8D31-1960B928B31A}" dt="2023-02-27T23:51:04.288" v="790"/>
          <ac:spMkLst>
            <pc:docMk/>
            <pc:sldMk cId="2562897166" sldId="262"/>
            <ac:spMk id="56" creationId="{EE03AEFC-C950-D5A5-8915-5B92784DA198}"/>
          </ac:spMkLst>
        </pc:spChg>
        <pc:spChg chg="add del mod">
          <ac:chgData name="Adam Luoma" userId="b104451cf5960ab2" providerId="LiveId" clId="{4EC822AB-0DE5-4FE7-8D31-1960B928B31A}" dt="2023-02-27T23:51:31.909" v="804" actId="478"/>
          <ac:spMkLst>
            <pc:docMk/>
            <pc:sldMk cId="2562897166" sldId="262"/>
            <ac:spMk id="57" creationId="{62910D7A-D397-0A6F-F8CA-96DA717DBD9B}"/>
          </ac:spMkLst>
        </pc:spChg>
        <pc:spChg chg="mod">
          <ac:chgData name="Adam Luoma" userId="b104451cf5960ab2" providerId="LiveId" clId="{4EC822AB-0DE5-4FE7-8D31-1960B928B31A}" dt="2023-02-27T23:51:04.288" v="790"/>
          <ac:spMkLst>
            <pc:docMk/>
            <pc:sldMk cId="2562897166" sldId="262"/>
            <ac:spMk id="58" creationId="{05D3501A-9324-3508-856F-D588993B53FE}"/>
          </ac:spMkLst>
        </pc:spChg>
        <pc:spChg chg="del mod">
          <ac:chgData name="Adam Luoma" userId="b104451cf5960ab2" providerId="LiveId" clId="{4EC822AB-0DE5-4FE7-8D31-1960B928B31A}" dt="2023-02-27T23:51:42.302" v="809" actId="478"/>
          <ac:spMkLst>
            <pc:docMk/>
            <pc:sldMk cId="2562897166" sldId="262"/>
            <ac:spMk id="62" creationId="{509D5357-5B38-039D-9B4A-F6EC1ED4B40B}"/>
          </ac:spMkLst>
        </pc:spChg>
        <pc:spChg chg="mod">
          <ac:chgData name="Adam Luoma" userId="b104451cf5960ab2" providerId="LiveId" clId="{4EC822AB-0DE5-4FE7-8D31-1960B928B31A}" dt="2023-02-27T23:51:04.288" v="790"/>
          <ac:spMkLst>
            <pc:docMk/>
            <pc:sldMk cId="2562897166" sldId="262"/>
            <ac:spMk id="63" creationId="{7FE5E123-89DB-5748-CDE0-EA377746340B}"/>
          </ac:spMkLst>
        </pc:spChg>
        <pc:spChg chg="del mod">
          <ac:chgData name="Adam Luoma" userId="b104451cf5960ab2" providerId="LiveId" clId="{4EC822AB-0DE5-4FE7-8D31-1960B928B31A}" dt="2023-02-27T23:51:39.353" v="808" actId="478"/>
          <ac:spMkLst>
            <pc:docMk/>
            <pc:sldMk cId="2562897166" sldId="262"/>
            <ac:spMk id="64" creationId="{D307E9B0-70E2-7696-84BD-CA95E45A520E}"/>
          </ac:spMkLst>
        </pc:spChg>
        <pc:spChg chg="mod">
          <ac:chgData name="Adam Luoma" userId="b104451cf5960ab2" providerId="LiveId" clId="{4EC822AB-0DE5-4FE7-8D31-1960B928B31A}" dt="2023-02-27T23:51:04.288" v="790"/>
          <ac:spMkLst>
            <pc:docMk/>
            <pc:sldMk cId="2562897166" sldId="262"/>
            <ac:spMk id="65" creationId="{4628B9CD-2597-07B8-8094-35AC652139B4}"/>
          </ac:spMkLst>
        </pc:spChg>
        <pc:spChg chg="del mod">
          <ac:chgData name="Adam Luoma" userId="b104451cf5960ab2" providerId="LiveId" clId="{4EC822AB-0DE5-4FE7-8D31-1960B928B31A}" dt="2023-02-27T23:53:34.089" v="833" actId="478"/>
          <ac:spMkLst>
            <pc:docMk/>
            <pc:sldMk cId="2562897166" sldId="262"/>
            <ac:spMk id="66" creationId="{672DCCD5-2732-3899-7D77-E1964AB62793}"/>
          </ac:spMkLst>
        </pc:spChg>
        <pc:spChg chg="mod">
          <ac:chgData name="Adam Luoma" userId="b104451cf5960ab2" providerId="LiveId" clId="{4EC822AB-0DE5-4FE7-8D31-1960B928B31A}" dt="2023-02-27T23:53:41.987" v="836" actId="14100"/>
          <ac:spMkLst>
            <pc:docMk/>
            <pc:sldMk cId="2562897166" sldId="262"/>
            <ac:spMk id="67" creationId="{77A3ECE9-8D44-5F41-1CD3-5AC2F4690580}"/>
          </ac:spMkLst>
        </pc:spChg>
        <pc:spChg chg="del mod">
          <ac:chgData name="Adam Luoma" userId="b104451cf5960ab2" providerId="LiveId" clId="{4EC822AB-0DE5-4FE7-8D31-1960B928B31A}" dt="2023-02-27T23:53:36.731" v="834" actId="478"/>
          <ac:spMkLst>
            <pc:docMk/>
            <pc:sldMk cId="2562897166" sldId="262"/>
            <ac:spMk id="68" creationId="{029BD36B-1EFD-449B-E79C-638FE9DE6EE2}"/>
          </ac:spMkLst>
        </pc:spChg>
        <pc:spChg chg="del mod">
          <ac:chgData name="Adam Luoma" userId="b104451cf5960ab2" providerId="LiveId" clId="{4EC822AB-0DE5-4FE7-8D31-1960B928B31A}" dt="2023-02-27T23:53:32.370" v="832" actId="478"/>
          <ac:spMkLst>
            <pc:docMk/>
            <pc:sldMk cId="2562897166" sldId="262"/>
            <ac:spMk id="69" creationId="{3984B673-D5BC-3041-F3EF-10F96074A3E1}"/>
          </ac:spMkLst>
        </pc:spChg>
        <pc:spChg chg="mod">
          <ac:chgData name="Adam Luoma" userId="b104451cf5960ab2" providerId="LiveId" clId="{4EC822AB-0DE5-4FE7-8D31-1960B928B31A}" dt="2023-02-27T23:53:45.410" v="837" actId="1076"/>
          <ac:spMkLst>
            <pc:docMk/>
            <pc:sldMk cId="2562897166" sldId="262"/>
            <ac:spMk id="70" creationId="{78E10CF4-C0F3-9145-6B89-6357096B3B14}"/>
          </ac:spMkLst>
        </pc:spChg>
        <pc:spChg chg="del mod">
          <ac:chgData name="Adam Luoma" userId="b104451cf5960ab2" providerId="LiveId" clId="{4EC822AB-0DE5-4FE7-8D31-1960B928B31A}" dt="2023-02-27T23:53:38.423" v="835" actId="478"/>
          <ac:spMkLst>
            <pc:docMk/>
            <pc:sldMk cId="2562897166" sldId="262"/>
            <ac:spMk id="71" creationId="{2F8C0B3B-4B21-BFE3-14B2-95FF094349C6}"/>
          </ac:spMkLst>
        </pc:spChg>
        <pc:spChg chg="mod">
          <ac:chgData name="Adam Luoma" userId="b104451cf5960ab2" providerId="LiveId" clId="{4EC822AB-0DE5-4FE7-8D31-1960B928B31A}" dt="2023-02-27T23:51:04.288" v="790"/>
          <ac:spMkLst>
            <pc:docMk/>
            <pc:sldMk cId="2562897166" sldId="262"/>
            <ac:spMk id="73" creationId="{77E2AC18-3D9F-2182-37D4-9741DFA42F2B}"/>
          </ac:spMkLst>
        </pc:spChg>
        <pc:spChg chg="del mod">
          <ac:chgData name="Adam Luoma" userId="b104451cf5960ab2" providerId="LiveId" clId="{4EC822AB-0DE5-4FE7-8D31-1960B928B31A}" dt="2023-02-27T23:53:56.761" v="842" actId="478"/>
          <ac:spMkLst>
            <pc:docMk/>
            <pc:sldMk cId="2562897166" sldId="262"/>
            <ac:spMk id="74" creationId="{EF999061-991B-A631-381B-85EBD307E68C}"/>
          </ac:spMkLst>
        </pc:spChg>
        <pc:spChg chg="del mod">
          <ac:chgData name="Adam Luoma" userId="b104451cf5960ab2" providerId="LiveId" clId="{4EC822AB-0DE5-4FE7-8D31-1960B928B31A}" dt="2023-02-27T23:54:04.888" v="845" actId="478"/>
          <ac:spMkLst>
            <pc:docMk/>
            <pc:sldMk cId="2562897166" sldId="262"/>
            <ac:spMk id="75" creationId="{117689B6-02C8-99A0-E009-5D981BC23540}"/>
          </ac:spMkLst>
        </pc:spChg>
        <pc:spChg chg="mod">
          <ac:chgData name="Adam Luoma" userId="b104451cf5960ab2" providerId="LiveId" clId="{4EC822AB-0DE5-4FE7-8D31-1960B928B31A}" dt="2023-02-27T23:54:13.536" v="847" actId="1076"/>
          <ac:spMkLst>
            <pc:docMk/>
            <pc:sldMk cId="2562897166" sldId="262"/>
            <ac:spMk id="76" creationId="{4EFF8095-6D9C-49A1-844A-0D22C61D7DE4}"/>
          </ac:spMkLst>
        </pc:spChg>
        <pc:spChg chg="del mod">
          <ac:chgData name="Adam Luoma" userId="b104451cf5960ab2" providerId="LiveId" clId="{4EC822AB-0DE5-4FE7-8D31-1960B928B31A}" dt="2023-02-27T23:53:55.042" v="840" actId="478"/>
          <ac:spMkLst>
            <pc:docMk/>
            <pc:sldMk cId="2562897166" sldId="262"/>
            <ac:spMk id="77" creationId="{79FDAAE2-7E4E-8C4A-8F58-187654D36F40}"/>
          </ac:spMkLst>
        </pc:spChg>
        <pc:spChg chg="del mod">
          <ac:chgData name="Adam Luoma" userId="b104451cf5960ab2" providerId="LiveId" clId="{4EC822AB-0DE5-4FE7-8D31-1960B928B31A}" dt="2023-02-27T23:53:59.794" v="844" actId="478"/>
          <ac:spMkLst>
            <pc:docMk/>
            <pc:sldMk cId="2562897166" sldId="262"/>
            <ac:spMk id="78" creationId="{C2C10DCA-CB36-0626-1E8A-252787A275CC}"/>
          </ac:spMkLst>
        </pc:spChg>
        <pc:spChg chg="mod">
          <ac:chgData name="Adam Luoma" userId="b104451cf5960ab2" providerId="LiveId" clId="{4EC822AB-0DE5-4FE7-8D31-1960B928B31A}" dt="2023-02-27T23:51:04.288" v="790"/>
          <ac:spMkLst>
            <pc:docMk/>
            <pc:sldMk cId="2562897166" sldId="262"/>
            <ac:spMk id="80" creationId="{56AF52FC-775C-5401-6AD7-E2CD625916A3}"/>
          </ac:spMkLst>
        </pc:spChg>
        <pc:spChg chg="mod">
          <ac:chgData name="Adam Luoma" userId="b104451cf5960ab2" providerId="LiveId" clId="{4EC822AB-0DE5-4FE7-8D31-1960B928B31A}" dt="2023-02-27T23:51:04.288" v="790"/>
          <ac:spMkLst>
            <pc:docMk/>
            <pc:sldMk cId="2562897166" sldId="262"/>
            <ac:spMk id="81" creationId="{2DB9E53D-37A2-9644-C985-0929AD6143D6}"/>
          </ac:spMkLst>
        </pc:spChg>
        <pc:spChg chg="mod">
          <ac:chgData name="Adam Luoma" userId="b104451cf5960ab2" providerId="LiveId" clId="{4EC822AB-0DE5-4FE7-8D31-1960B928B31A}" dt="2023-02-27T23:51:04.288" v="790"/>
          <ac:spMkLst>
            <pc:docMk/>
            <pc:sldMk cId="2562897166" sldId="262"/>
            <ac:spMk id="83" creationId="{42CAD65B-7BBD-76CE-73C0-F68CE96BE179}"/>
          </ac:spMkLst>
        </pc:spChg>
        <pc:spChg chg="mod">
          <ac:chgData name="Adam Luoma" userId="b104451cf5960ab2" providerId="LiveId" clId="{4EC822AB-0DE5-4FE7-8D31-1960B928B31A}" dt="2023-02-27T23:51:04.288" v="790"/>
          <ac:spMkLst>
            <pc:docMk/>
            <pc:sldMk cId="2562897166" sldId="262"/>
            <ac:spMk id="84" creationId="{E7ABCBEF-571C-D5C8-2CB2-168ECDFC26B4}"/>
          </ac:spMkLst>
        </pc:spChg>
        <pc:spChg chg="mod">
          <ac:chgData name="Adam Luoma" userId="b104451cf5960ab2" providerId="LiveId" clId="{4EC822AB-0DE5-4FE7-8D31-1960B928B31A}" dt="2023-02-27T23:51:04.288" v="790"/>
          <ac:spMkLst>
            <pc:docMk/>
            <pc:sldMk cId="2562897166" sldId="262"/>
            <ac:spMk id="89" creationId="{B9EE5A18-44DB-3916-29BA-BC5A6EB5B6BF}"/>
          </ac:spMkLst>
        </pc:spChg>
        <pc:spChg chg="mod">
          <ac:chgData name="Adam Luoma" userId="b104451cf5960ab2" providerId="LiveId" clId="{4EC822AB-0DE5-4FE7-8D31-1960B928B31A}" dt="2023-02-27T23:51:04.288" v="790"/>
          <ac:spMkLst>
            <pc:docMk/>
            <pc:sldMk cId="2562897166" sldId="262"/>
            <ac:spMk id="90" creationId="{F3A424D7-48C9-56AA-0070-6CAADBBF25AE}"/>
          </ac:spMkLst>
        </pc:spChg>
        <pc:spChg chg="mod">
          <ac:chgData name="Adam Luoma" userId="b104451cf5960ab2" providerId="LiveId" clId="{4EC822AB-0DE5-4FE7-8D31-1960B928B31A}" dt="2023-02-27T23:51:04.288" v="790"/>
          <ac:spMkLst>
            <pc:docMk/>
            <pc:sldMk cId="2562897166" sldId="262"/>
            <ac:spMk id="92" creationId="{4092BAB4-8E44-CC40-07F8-A09A50B83994}"/>
          </ac:spMkLst>
        </pc:spChg>
        <pc:spChg chg="mod">
          <ac:chgData name="Adam Luoma" userId="b104451cf5960ab2" providerId="LiveId" clId="{4EC822AB-0DE5-4FE7-8D31-1960B928B31A}" dt="2023-02-27T23:51:04.288" v="790"/>
          <ac:spMkLst>
            <pc:docMk/>
            <pc:sldMk cId="2562897166" sldId="262"/>
            <ac:spMk id="93" creationId="{3435FD08-58D2-DFD5-FA0B-798524D8909A}"/>
          </ac:spMkLst>
        </pc:spChg>
        <pc:spChg chg="add mod">
          <ac:chgData name="Adam Luoma" userId="b104451cf5960ab2" providerId="LiveId" clId="{4EC822AB-0DE5-4FE7-8D31-1960B928B31A}" dt="2023-02-27T23:53:48.569" v="838" actId="1076"/>
          <ac:spMkLst>
            <pc:docMk/>
            <pc:sldMk cId="2562897166" sldId="262"/>
            <ac:spMk id="94" creationId="{D88323BF-DADD-9F52-B888-8115C28B2BDE}"/>
          </ac:spMkLst>
        </pc:spChg>
        <pc:spChg chg="add mod">
          <ac:chgData name="Adam Luoma" userId="b104451cf5960ab2" providerId="LiveId" clId="{4EC822AB-0DE5-4FE7-8D31-1960B928B31A}" dt="2023-02-28T14:31:19.420" v="1193" actId="1076"/>
          <ac:spMkLst>
            <pc:docMk/>
            <pc:sldMk cId="2562897166" sldId="262"/>
            <ac:spMk id="95" creationId="{7D8429B3-AABD-5CBF-8ACE-481493CF1437}"/>
          </ac:spMkLst>
        </pc:spChg>
        <pc:spChg chg="add mod">
          <ac:chgData name="Adam Luoma" userId="b104451cf5960ab2" providerId="LiveId" clId="{4EC822AB-0DE5-4FE7-8D31-1960B928B31A}" dt="2023-02-27T23:54:49.733" v="869" actId="1076"/>
          <ac:spMkLst>
            <pc:docMk/>
            <pc:sldMk cId="2562897166" sldId="262"/>
            <ac:spMk id="96" creationId="{8769E393-4300-1200-308C-D795028DC265}"/>
          </ac:spMkLst>
        </pc:spChg>
        <pc:spChg chg="add del mod">
          <ac:chgData name="Adam Luoma" userId="b104451cf5960ab2" providerId="LiveId" clId="{4EC822AB-0DE5-4FE7-8D31-1960B928B31A}" dt="2023-02-28T14:31:11.388" v="1192" actId="478"/>
          <ac:spMkLst>
            <pc:docMk/>
            <pc:sldMk cId="2562897166" sldId="262"/>
            <ac:spMk id="99" creationId="{D4738EF1-9C85-110C-D01B-840FF58356CA}"/>
          </ac:spMkLst>
        </pc:spChg>
        <pc:grpChg chg="add mod">
          <ac:chgData name="Adam Luoma" userId="b104451cf5960ab2" providerId="LiveId" clId="{4EC822AB-0DE5-4FE7-8D31-1960B928B31A}" dt="2023-02-27T23:51:04.288" v="790"/>
          <ac:grpSpMkLst>
            <pc:docMk/>
            <pc:sldMk cId="2562897166" sldId="262"/>
            <ac:grpSpMk id="4" creationId="{47403177-0050-D3BE-9CCB-09C3BEE64448}"/>
          </ac:grpSpMkLst>
        </pc:grpChg>
        <pc:grpChg chg="mod">
          <ac:chgData name="Adam Luoma" userId="b104451cf5960ab2" providerId="LiveId" clId="{4EC822AB-0DE5-4FE7-8D31-1960B928B31A}" dt="2023-02-27T23:51:04.288" v="790"/>
          <ac:grpSpMkLst>
            <pc:docMk/>
            <pc:sldMk cId="2562897166" sldId="262"/>
            <ac:grpSpMk id="7" creationId="{C718C755-B221-9AB9-45BC-3B9ED3696142}"/>
          </ac:grpSpMkLst>
        </pc:grpChg>
        <pc:grpChg chg="mod">
          <ac:chgData name="Adam Luoma" userId="b104451cf5960ab2" providerId="LiveId" clId="{4EC822AB-0DE5-4FE7-8D31-1960B928B31A}" dt="2023-02-27T23:51:04.288" v="790"/>
          <ac:grpSpMkLst>
            <pc:docMk/>
            <pc:sldMk cId="2562897166" sldId="262"/>
            <ac:grpSpMk id="8" creationId="{4262495B-052B-D3E4-DD8E-C37FBF4FA729}"/>
          </ac:grpSpMkLst>
        </pc:grpChg>
        <pc:grpChg chg="add mod">
          <ac:chgData name="Adam Luoma" userId="b104451cf5960ab2" providerId="LiveId" clId="{4EC822AB-0DE5-4FE7-8D31-1960B928B31A}" dt="2023-02-27T23:51:04.288" v="790"/>
          <ac:grpSpMkLst>
            <pc:docMk/>
            <pc:sldMk cId="2562897166" sldId="262"/>
            <ac:grpSpMk id="19" creationId="{9D2EB159-A6E4-BD60-A726-82DDD4252990}"/>
          </ac:grpSpMkLst>
        </pc:grpChg>
        <pc:grpChg chg="add mod">
          <ac:chgData name="Adam Luoma" userId="b104451cf5960ab2" providerId="LiveId" clId="{4EC822AB-0DE5-4FE7-8D31-1960B928B31A}" dt="2023-02-27T23:51:04.288" v="790"/>
          <ac:grpSpMkLst>
            <pc:docMk/>
            <pc:sldMk cId="2562897166" sldId="262"/>
            <ac:grpSpMk id="27" creationId="{B9C41202-960B-3B74-DDDB-5A16F75FE940}"/>
          </ac:grpSpMkLst>
        </pc:grpChg>
        <pc:grpChg chg="mod">
          <ac:chgData name="Adam Luoma" userId="b104451cf5960ab2" providerId="LiveId" clId="{4EC822AB-0DE5-4FE7-8D31-1960B928B31A}" dt="2023-02-27T23:51:04.288" v="790"/>
          <ac:grpSpMkLst>
            <pc:docMk/>
            <pc:sldMk cId="2562897166" sldId="262"/>
            <ac:grpSpMk id="29" creationId="{D312AD84-0F67-B896-11CB-912A6D0ADD49}"/>
          </ac:grpSpMkLst>
        </pc:grpChg>
        <pc:grpChg chg="mod">
          <ac:chgData name="Adam Luoma" userId="b104451cf5960ab2" providerId="LiveId" clId="{4EC822AB-0DE5-4FE7-8D31-1960B928B31A}" dt="2023-02-27T23:51:04.288" v="790"/>
          <ac:grpSpMkLst>
            <pc:docMk/>
            <pc:sldMk cId="2562897166" sldId="262"/>
            <ac:grpSpMk id="30" creationId="{3514E02E-6B4E-6E35-2809-ADE606102125}"/>
          </ac:grpSpMkLst>
        </pc:grpChg>
        <pc:grpChg chg="add mod">
          <ac:chgData name="Adam Luoma" userId="b104451cf5960ab2" providerId="LiveId" clId="{4EC822AB-0DE5-4FE7-8D31-1960B928B31A}" dt="2023-02-27T23:51:04.288" v="790"/>
          <ac:grpSpMkLst>
            <pc:docMk/>
            <pc:sldMk cId="2562897166" sldId="262"/>
            <ac:grpSpMk id="41" creationId="{E99EDA99-43B5-EA45-8D6E-69AD77B73171}"/>
          </ac:grpSpMkLst>
        </pc:grpChg>
        <pc:grpChg chg="add mod">
          <ac:chgData name="Adam Luoma" userId="b104451cf5960ab2" providerId="LiveId" clId="{4EC822AB-0DE5-4FE7-8D31-1960B928B31A}" dt="2023-02-27T23:54:22.605" v="853" actId="1076"/>
          <ac:grpSpMkLst>
            <pc:docMk/>
            <pc:sldMk cId="2562897166" sldId="262"/>
            <ac:grpSpMk id="46" creationId="{139A8A1F-0B74-2799-FB96-293C58C41A8A}"/>
          </ac:grpSpMkLst>
        </pc:grpChg>
        <pc:grpChg chg="mod">
          <ac:chgData name="Adam Luoma" userId="b104451cf5960ab2" providerId="LiveId" clId="{4EC822AB-0DE5-4FE7-8D31-1960B928B31A}" dt="2023-02-27T23:51:04.288" v="790"/>
          <ac:grpSpMkLst>
            <pc:docMk/>
            <pc:sldMk cId="2562897166" sldId="262"/>
            <ac:grpSpMk id="47" creationId="{9E93C265-CA07-0D57-6F51-27CBD90567E0}"/>
          </ac:grpSpMkLst>
        </pc:grpChg>
        <pc:grpChg chg="mod">
          <ac:chgData name="Adam Luoma" userId="b104451cf5960ab2" providerId="LiveId" clId="{4EC822AB-0DE5-4FE7-8D31-1960B928B31A}" dt="2023-02-27T23:51:04.288" v="790"/>
          <ac:grpSpMkLst>
            <pc:docMk/>
            <pc:sldMk cId="2562897166" sldId="262"/>
            <ac:grpSpMk id="48" creationId="{CAA82321-CF65-16A7-2E29-F8AEDE021ABF}"/>
          </ac:grpSpMkLst>
        </pc:grpChg>
        <pc:grpChg chg="add mod">
          <ac:chgData name="Adam Luoma" userId="b104451cf5960ab2" providerId="LiveId" clId="{4EC822AB-0DE5-4FE7-8D31-1960B928B31A}" dt="2023-02-27T23:51:37.803" v="807" actId="1076"/>
          <ac:grpSpMkLst>
            <pc:docMk/>
            <pc:sldMk cId="2562897166" sldId="262"/>
            <ac:grpSpMk id="59" creationId="{9A7E7089-8CAA-B003-074F-4E88FA6E1673}"/>
          </ac:grpSpMkLst>
        </pc:grpChg>
        <pc:grpChg chg="mod">
          <ac:chgData name="Adam Luoma" userId="b104451cf5960ab2" providerId="LiveId" clId="{4EC822AB-0DE5-4FE7-8D31-1960B928B31A}" dt="2023-02-27T23:51:04.288" v="790"/>
          <ac:grpSpMkLst>
            <pc:docMk/>
            <pc:sldMk cId="2562897166" sldId="262"/>
            <ac:grpSpMk id="60" creationId="{1B569239-7810-7E73-D36D-6C2CB40AC02B}"/>
          </ac:grpSpMkLst>
        </pc:grpChg>
        <pc:grpChg chg="mod">
          <ac:chgData name="Adam Luoma" userId="b104451cf5960ab2" providerId="LiveId" clId="{4EC822AB-0DE5-4FE7-8D31-1960B928B31A}" dt="2023-02-27T23:51:04.288" v="790"/>
          <ac:grpSpMkLst>
            <pc:docMk/>
            <pc:sldMk cId="2562897166" sldId="262"/>
            <ac:grpSpMk id="61" creationId="{37106D0F-219C-02ED-8841-6B9F9EA09EB1}"/>
          </ac:grpSpMkLst>
        </pc:grpChg>
        <pc:grpChg chg="add mod">
          <ac:chgData name="Adam Luoma" userId="b104451cf5960ab2" providerId="LiveId" clId="{4EC822AB-0DE5-4FE7-8D31-1960B928B31A}" dt="2023-02-27T23:54:09.595" v="846" actId="14100"/>
          <ac:grpSpMkLst>
            <pc:docMk/>
            <pc:sldMk cId="2562897166" sldId="262"/>
            <ac:grpSpMk id="72" creationId="{0E4C34CC-4C41-FDBB-9E4B-FA72F07022C1}"/>
          </ac:grpSpMkLst>
        </pc:grpChg>
        <pc:grpChg chg="add mod">
          <ac:chgData name="Adam Luoma" userId="b104451cf5960ab2" providerId="LiveId" clId="{4EC822AB-0DE5-4FE7-8D31-1960B928B31A}" dt="2023-02-27T23:51:04.288" v="790"/>
          <ac:grpSpMkLst>
            <pc:docMk/>
            <pc:sldMk cId="2562897166" sldId="262"/>
            <ac:grpSpMk id="79" creationId="{CE1958F4-DDCC-41DE-FA63-B1BDFA204840}"/>
          </ac:grpSpMkLst>
        </pc:grpChg>
        <pc:grpChg chg="add mod">
          <ac:chgData name="Adam Luoma" userId="b104451cf5960ab2" providerId="LiveId" clId="{4EC822AB-0DE5-4FE7-8D31-1960B928B31A}" dt="2023-02-27T23:51:04.288" v="790"/>
          <ac:grpSpMkLst>
            <pc:docMk/>
            <pc:sldMk cId="2562897166" sldId="262"/>
            <ac:grpSpMk id="82" creationId="{FEF04E67-13F1-7E07-D472-31FA24FAA9E9}"/>
          </ac:grpSpMkLst>
        </pc:grpChg>
        <pc:grpChg chg="add mod">
          <ac:chgData name="Adam Luoma" userId="b104451cf5960ab2" providerId="LiveId" clId="{4EC822AB-0DE5-4FE7-8D31-1960B928B31A}" dt="2023-02-27T23:51:04.288" v="790"/>
          <ac:grpSpMkLst>
            <pc:docMk/>
            <pc:sldMk cId="2562897166" sldId="262"/>
            <ac:grpSpMk id="88" creationId="{65956950-A2D5-84DB-B72A-FEC6DCDD7D4B}"/>
          </ac:grpSpMkLst>
        </pc:grpChg>
        <pc:grpChg chg="add mod">
          <ac:chgData name="Adam Luoma" userId="b104451cf5960ab2" providerId="LiveId" clId="{4EC822AB-0DE5-4FE7-8D31-1960B928B31A}" dt="2023-02-27T23:51:04.288" v="790"/>
          <ac:grpSpMkLst>
            <pc:docMk/>
            <pc:sldMk cId="2562897166" sldId="262"/>
            <ac:grpSpMk id="91" creationId="{FAAAFD7E-88FA-5EEE-B58F-FF6EFAFBE08B}"/>
          </ac:grpSpMkLst>
        </pc:grpChg>
        <pc:picChg chg="add del mod">
          <ac:chgData name="Adam Luoma" userId="b104451cf5960ab2" providerId="LiveId" clId="{4EC822AB-0DE5-4FE7-8D31-1960B928B31A}" dt="2023-02-28T14:20:59.978" v="1186" actId="478"/>
          <ac:picMkLst>
            <pc:docMk/>
            <pc:sldMk cId="2562897166" sldId="262"/>
            <ac:picMk id="3" creationId="{81E6B352-D441-C540-5A3A-65C23CA5953D}"/>
          </ac:picMkLst>
        </pc:picChg>
        <pc:picChg chg="del mod">
          <ac:chgData name="Adam Luoma" userId="b104451cf5960ab2" providerId="LiveId" clId="{4EC822AB-0DE5-4FE7-8D31-1960B928B31A}" dt="2023-02-27T23:51:02.674" v="789" actId="478"/>
          <ac:picMkLst>
            <pc:docMk/>
            <pc:sldMk cId="2562897166" sldId="262"/>
            <ac:picMk id="5" creationId="{7B8758C1-BE6C-489C-8BA7-F09BBD85ED98}"/>
          </ac:picMkLst>
        </pc:picChg>
        <pc:picChg chg="add mod">
          <ac:chgData name="Adam Luoma" userId="b104451cf5960ab2" providerId="LiveId" clId="{4EC822AB-0DE5-4FE7-8D31-1960B928B31A}" dt="2023-02-27T23:51:04.288" v="790"/>
          <ac:picMkLst>
            <pc:docMk/>
            <pc:sldMk cId="2562897166" sldId="262"/>
            <ac:picMk id="85" creationId="{F3AB6BA9-4094-02AE-CD6D-5290F4698CB1}"/>
          </ac:picMkLst>
        </pc:picChg>
        <pc:picChg chg="add mod">
          <ac:chgData name="Adam Luoma" userId="b104451cf5960ab2" providerId="LiveId" clId="{4EC822AB-0DE5-4FE7-8D31-1960B928B31A}" dt="2023-02-27T23:51:04.288" v="790"/>
          <ac:picMkLst>
            <pc:docMk/>
            <pc:sldMk cId="2562897166" sldId="262"/>
            <ac:picMk id="86" creationId="{91975D8E-D5EC-9593-9753-0F86F0810E05}"/>
          </ac:picMkLst>
        </pc:picChg>
        <pc:picChg chg="add del mod">
          <ac:chgData name="Adam Luoma" userId="b104451cf5960ab2" providerId="LiveId" clId="{4EC822AB-0DE5-4FE7-8D31-1960B928B31A}" dt="2023-02-28T14:34:01.363" v="1201" actId="478"/>
          <ac:picMkLst>
            <pc:docMk/>
            <pc:sldMk cId="2562897166" sldId="262"/>
            <ac:picMk id="97" creationId="{0E960499-C4CF-6E78-0E93-76F9A8CB7500}"/>
          </ac:picMkLst>
        </pc:picChg>
        <pc:picChg chg="add del mod">
          <ac:chgData name="Adam Luoma" userId="b104451cf5960ab2" providerId="LiveId" clId="{4EC822AB-0DE5-4FE7-8D31-1960B928B31A}" dt="2023-02-28T14:31:26.644" v="1195" actId="478"/>
          <ac:picMkLst>
            <pc:docMk/>
            <pc:sldMk cId="2562897166" sldId="262"/>
            <ac:picMk id="100" creationId="{F729A22F-6DDA-BFAC-D2E6-267B9AE023DC}"/>
          </ac:picMkLst>
        </pc:picChg>
        <pc:picChg chg="add del mod">
          <ac:chgData name="Adam Luoma" userId="b104451cf5960ab2" providerId="LiveId" clId="{4EC822AB-0DE5-4FE7-8D31-1960B928B31A}" dt="2023-02-28T14:33:11.385" v="1198" actId="478"/>
          <ac:picMkLst>
            <pc:docMk/>
            <pc:sldMk cId="2562897166" sldId="262"/>
            <ac:picMk id="101" creationId="{F8D32ABC-71DC-ED64-7963-0259DE7FA195}"/>
          </ac:picMkLst>
        </pc:picChg>
        <pc:picChg chg="add del mod">
          <ac:chgData name="Adam Luoma" userId="b104451cf5960ab2" providerId="LiveId" clId="{4EC822AB-0DE5-4FE7-8D31-1960B928B31A}" dt="2023-02-28T14:34:07.426" v="1203" actId="21"/>
          <ac:picMkLst>
            <pc:docMk/>
            <pc:sldMk cId="2562897166" sldId="262"/>
            <ac:picMk id="102" creationId="{A9C49293-C4A1-5820-19A3-D70E9CF41FE4}"/>
          </ac:picMkLst>
        </pc:picChg>
        <pc:picChg chg="add mod">
          <ac:chgData name="Adam Luoma" userId="b104451cf5960ab2" providerId="LiveId" clId="{4EC822AB-0DE5-4FE7-8D31-1960B928B31A}" dt="2023-02-28T14:34:29.275" v="1209" actId="1076"/>
          <ac:picMkLst>
            <pc:docMk/>
            <pc:sldMk cId="2562897166" sldId="262"/>
            <ac:picMk id="103" creationId="{9D5C4FD4-F625-93C9-1467-55B74C65E444}"/>
          </ac:picMkLst>
        </pc:picChg>
        <pc:cxnChg chg="mod">
          <ac:chgData name="Adam Luoma" userId="b104451cf5960ab2" providerId="LiveId" clId="{4EC822AB-0DE5-4FE7-8D31-1960B928B31A}" dt="2023-02-27T23:51:04.288" v="790"/>
          <ac:cxnSpMkLst>
            <pc:docMk/>
            <pc:sldMk cId="2562897166" sldId="262"/>
            <ac:cxnSpMk id="6" creationId="{8A17E7E3-5DBA-1BD8-CD52-BDF0264E1D68}"/>
          </ac:cxnSpMkLst>
        </pc:cxnChg>
        <pc:cxnChg chg="add mod">
          <ac:chgData name="Adam Luoma" userId="b104451cf5960ab2" providerId="LiveId" clId="{4EC822AB-0DE5-4FE7-8D31-1960B928B31A}" dt="2023-02-27T23:51:04.288" v="790"/>
          <ac:cxnSpMkLst>
            <pc:docMk/>
            <pc:sldMk cId="2562897166" sldId="262"/>
            <ac:cxnSpMk id="25" creationId="{3EEE91A6-BB19-4E00-1CEB-B9D127C2BB32}"/>
          </ac:cxnSpMkLst>
        </pc:cxnChg>
        <pc:cxnChg chg="add mod">
          <ac:chgData name="Adam Luoma" userId="b104451cf5960ab2" providerId="LiveId" clId="{4EC822AB-0DE5-4FE7-8D31-1960B928B31A}" dt="2023-02-27T23:51:04.288" v="790"/>
          <ac:cxnSpMkLst>
            <pc:docMk/>
            <pc:sldMk cId="2562897166" sldId="262"/>
            <ac:cxnSpMk id="26" creationId="{964830F5-679C-5ED8-3C74-29D371DD3733}"/>
          </ac:cxnSpMkLst>
        </pc:cxnChg>
        <pc:cxnChg chg="mod">
          <ac:chgData name="Adam Luoma" userId="b104451cf5960ab2" providerId="LiveId" clId="{4EC822AB-0DE5-4FE7-8D31-1960B928B31A}" dt="2023-02-27T23:51:04.288" v="790"/>
          <ac:cxnSpMkLst>
            <pc:docMk/>
            <pc:sldMk cId="2562897166" sldId="262"/>
            <ac:cxnSpMk id="28" creationId="{9EBF70D2-C488-2A90-B0E5-915C5F786B47}"/>
          </ac:cxnSpMkLst>
        </pc:cxnChg>
        <pc:cxnChg chg="add mod">
          <ac:chgData name="Adam Luoma" userId="b104451cf5960ab2" providerId="LiveId" clId="{4EC822AB-0DE5-4FE7-8D31-1960B928B31A}" dt="2023-02-27T23:51:04.288" v="790"/>
          <ac:cxnSpMkLst>
            <pc:docMk/>
            <pc:sldMk cId="2562897166" sldId="262"/>
            <ac:cxnSpMk id="87" creationId="{DEE9A932-6F3A-77E9-4516-73AA47A4B24A}"/>
          </ac:cxnSpMkLst>
        </pc:cxnChg>
      </pc:sldChg>
      <pc:sldChg chg="ord">
        <pc:chgData name="Adam Luoma" userId="b104451cf5960ab2" providerId="LiveId" clId="{4EC822AB-0DE5-4FE7-8D31-1960B928B31A}" dt="2023-02-27T20:43:49.967" v="643"/>
        <pc:sldMkLst>
          <pc:docMk/>
          <pc:sldMk cId="1335229973" sldId="263"/>
        </pc:sldMkLst>
      </pc:sldChg>
      <pc:sldChg chg="addSp delSp modSp mod">
        <pc:chgData name="Adam Luoma" userId="b104451cf5960ab2" providerId="LiveId" clId="{4EC822AB-0DE5-4FE7-8D31-1960B928B31A}" dt="2023-02-27T23:36:24.581" v="713" actId="478"/>
        <pc:sldMkLst>
          <pc:docMk/>
          <pc:sldMk cId="4163090190" sldId="264"/>
        </pc:sldMkLst>
        <pc:spChg chg="del">
          <ac:chgData name="Adam Luoma" userId="b104451cf5960ab2" providerId="LiveId" clId="{4EC822AB-0DE5-4FE7-8D31-1960B928B31A}" dt="2023-02-27T23:36:20.675" v="711" actId="478"/>
          <ac:spMkLst>
            <pc:docMk/>
            <pc:sldMk cId="4163090190" sldId="264"/>
            <ac:spMk id="3" creationId="{26BD9539-44B2-B8DF-8EC4-86B3A63B91FC}"/>
          </ac:spMkLst>
        </pc:spChg>
        <pc:spChg chg="add del mod">
          <ac:chgData name="Adam Luoma" userId="b104451cf5960ab2" providerId="LiveId" clId="{4EC822AB-0DE5-4FE7-8D31-1960B928B31A}" dt="2023-02-27T23:36:24.581" v="713" actId="478"/>
          <ac:spMkLst>
            <pc:docMk/>
            <pc:sldMk cId="4163090190" sldId="264"/>
            <ac:spMk id="5" creationId="{A158C989-DA97-9542-8962-A6161B88F709}"/>
          </ac:spMkLst>
        </pc:spChg>
        <pc:picChg chg="add mod">
          <ac:chgData name="Adam Luoma" userId="b104451cf5960ab2" providerId="LiveId" clId="{4EC822AB-0DE5-4FE7-8D31-1960B928B31A}" dt="2023-02-27T23:36:21.330" v="712"/>
          <ac:picMkLst>
            <pc:docMk/>
            <pc:sldMk cId="4163090190" sldId="264"/>
            <ac:picMk id="6" creationId="{B2083F93-6A1E-10E9-C7CD-A9CBAFEDA64D}"/>
          </ac:picMkLst>
        </pc:picChg>
      </pc:sldChg>
      <pc:sldChg chg="addSp delSp modSp mod delAnim modAnim">
        <pc:chgData name="Adam Luoma" userId="b104451cf5960ab2" providerId="LiveId" clId="{4EC822AB-0DE5-4FE7-8D31-1960B928B31A}" dt="2023-02-27T23:45:12.178" v="735"/>
        <pc:sldMkLst>
          <pc:docMk/>
          <pc:sldMk cId="1995646767" sldId="265"/>
        </pc:sldMkLst>
        <pc:spChg chg="del mod">
          <ac:chgData name="Adam Luoma" userId="b104451cf5960ab2" providerId="LiveId" clId="{4EC822AB-0DE5-4FE7-8D31-1960B928B31A}" dt="2023-02-27T23:44:45.249" v="731" actId="478"/>
          <ac:spMkLst>
            <pc:docMk/>
            <pc:sldMk cId="1995646767" sldId="265"/>
            <ac:spMk id="3" creationId="{9E3D9879-99D6-345F-FAE7-A37297EDF28F}"/>
          </ac:spMkLst>
        </pc:spChg>
        <pc:spChg chg="add mod">
          <ac:chgData name="Adam Luoma" userId="b104451cf5960ab2" providerId="LiveId" clId="{4EC822AB-0DE5-4FE7-8D31-1960B928B31A}" dt="2023-02-27T23:44:41.004" v="730"/>
          <ac:spMkLst>
            <pc:docMk/>
            <pc:sldMk cId="1995646767" sldId="265"/>
            <ac:spMk id="4" creationId="{1D1FD12B-F621-71EB-0A50-35CECC1E6739}"/>
          </ac:spMkLst>
        </pc:spChg>
        <pc:spChg chg="add mod">
          <ac:chgData name="Adam Luoma" userId="b104451cf5960ab2" providerId="LiveId" clId="{4EC822AB-0DE5-4FE7-8D31-1960B928B31A}" dt="2023-02-27T23:44:41.004" v="730"/>
          <ac:spMkLst>
            <pc:docMk/>
            <pc:sldMk cId="1995646767" sldId="265"/>
            <ac:spMk id="5" creationId="{7F5E69B9-42EE-0B58-A1AC-8F7D4E3A038B}"/>
          </ac:spMkLst>
        </pc:spChg>
        <pc:spChg chg="add mod">
          <ac:chgData name="Adam Luoma" userId="b104451cf5960ab2" providerId="LiveId" clId="{4EC822AB-0DE5-4FE7-8D31-1960B928B31A}" dt="2023-02-27T23:44:41.004" v="730"/>
          <ac:spMkLst>
            <pc:docMk/>
            <pc:sldMk cId="1995646767" sldId="265"/>
            <ac:spMk id="6" creationId="{75094BB6-643A-52DC-F7EB-8833EACEE066}"/>
          </ac:spMkLst>
        </pc:spChg>
        <pc:spChg chg="add mod">
          <ac:chgData name="Adam Luoma" userId="b104451cf5960ab2" providerId="LiveId" clId="{4EC822AB-0DE5-4FE7-8D31-1960B928B31A}" dt="2023-02-27T23:44:41.004" v="730"/>
          <ac:spMkLst>
            <pc:docMk/>
            <pc:sldMk cId="1995646767" sldId="265"/>
            <ac:spMk id="7" creationId="{B486ABE3-36F1-AE67-7B87-D6D278347154}"/>
          </ac:spMkLst>
        </pc:spChg>
        <pc:spChg chg="add mod">
          <ac:chgData name="Adam Luoma" userId="b104451cf5960ab2" providerId="LiveId" clId="{4EC822AB-0DE5-4FE7-8D31-1960B928B31A}" dt="2023-02-27T23:44:41.004" v="730"/>
          <ac:spMkLst>
            <pc:docMk/>
            <pc:sldMk cId="1995646767" sldId="265"/>
            <ac:spMk id="8" creationId="{0C87BB4C-ACB0-102B-96C6-BDC9FAD93173}"/>
          </ac:spMkLst>
        </pc:spChg>
        <pc:spChg chg="add mod">
          <ac:chgData name="Adam Luoma" userId="b104451cf5960ab2" providerId="LiveId" clId="{4EC822AB-0DE5-4FE7-8D31-1960B928B31A}" dt="2023-02-27T23:44:41.004" v="730"/>
          <ac:spMkLst>
            <pc:docMk/>
            <pc:sldMk cId="1995646767" sldId="265"/>
            <ac:spMk id="9" creationId="{4E1B7B7C-4B32-E3FC-2467-F46799AEDA3C}"/>
          </ac:spMkLst>
        </pc:spChg>
        <pc:spChg chg="add mod">
          <ac:chgData name="Adam Luoma" userId="b104451cf5960ab2" providerId="LiveId" clId="{4EC822AB-0DE5-4FE7-8D31-1960B928B31A}" dt="2023-02-27T23:44:41.004" v="730"/>
          <ac:spMkLst>
            <pc:docMk/>
            <pc:sldMk cId="1995646767" sldId="265"/>
            <ac:spMk id="17" creationId="{10B91A7E-46E4-EB3F-F0FE-CE41E71DB1B4}"/>
          </ac:spMkLst>
        </pc:spChg>
        <pc:spChg chg="add mod">
          <ac:chgData name="Adam Luoma" userId="b104451cf5960ab2" providerId="LiveId" clId="{4EC822AB-0DE5-4FE7-8D31-1960B928B31A}" dt="2023-02-27T23:44:41.004" v="730"/>
          <ac:spMkLst>
            <pc:docMk/>
            <pc:sldMk cId="1995646767" sldId="265"/>
            <ac:spMk id="18" creationId="{17F3DB4D-3871-01EE-22E7-6035278D484A}"/>
          </ac:spMkLst>
        </pc:spChg>
        <pc:spChg chg="add mod">
          <ac:chgData name="Adam Luoma" userId="b104451cf5960ab2" providerId="LiveId" clId="{4EC822AB-0DE5-4FE7-8D31-1960B928B31A}" dt="2023-02-27T23:44:41.004" v="730"/>
          <ac:spMkLst>
            <pc:docMk/>
            <pc:sldMk cId="1995646767" sldId="265"/>
            <ac:spMk id="19" creationId="{99E3F19E-BB03-E913-069E-F709DE4EE3FF}"/>
          </ac:spMkLst>
        </pc:spChg>
        <pc:cxnChg chg="add mod">
          <ac:chgData name="Adam Luoma" userId="b104451cf5960ab2" providerId="LiveId" clId="{4EC822AB-0DE5-4FE7-8D31-1960B928B31A}" dt="2023-02-27T23:44:41.004" v="730"/>
          <ac:cxnSpMkLst>
            <pc:docMk/>
            <pc:sldMk cId="1995646767" sldId="265"/>
            <ac:cxnSpMk id="10" creationId="{59B19CD1-9080-B729-8A0A-C18B28864B32}"/>
          </ac:cxnSpMkLst>
        </pc:cxnChg>
        <pc:cxnChg chg="add mod">
          <ac:chgData name="Adam Luoma" userId="b104451cf5960ab2" providerId="LiveId" clId="{4EC822AB-0DE5-4FE7-8D31-1960B928B31A}" dt="2023-02-27T23:44:41.004" v="730"/>
          <ac:cxnSpMkLst>
            <pc:docMk/>
            <pc:sldMk cId="1995646767" sldId="265"/>
            <ac:cxnSpMk id="11" creationId="{18AF3A1E-3EF4-4987-2FBD-5CA394DB0310}"/>
          </ac:cxnSpMkLst>
        </pc:cxnChg>
        <pc:cxnChg chg="add mod">
          <ac:chgData name="Adam Luoma" userId="b104451cf5960ab2" providerId="LiveId" clId="{4EC822AB-0DE5-4FE7-8D31-1960B928B31A}" dt="2023-02-27T23:44:41.004" v="730"/>
          <ac:cxnSpMkLst>
            <pc:docMk/>
            <pc:sldMk cId="1995646767" sldId="265"/>
            <ac:cxnSpMk id="12" creationId="{12D7CCD8-884D-0E43-ECDB-35EC8207D70B}"/>
          </ac:cxnSpMkLst>
        </pc:cxnChg>
        <pc:cxnChg chg="add mod">
          <ac:chgData name="Adam Luoma" userId="b104451cf5960ab2" providerId="LiveId" clId="{4EC822AB-0DE5-4FE7-8D31-1960B928B31A}" dt="2023-02-27T23:44:41.004" v="730"/>
          <ac:cxnSpMkLst>
            <pc:docMk/>
            <pc:sldMk cId="1995646767" sldId="265"/>
            <ac:cxnSpMk id="13" creationId="{FA2868B7-547C-E3BC-3543-23AC4D28D2EE}"/>
          </ac:cxnSpMkLst>
        </pc:cxnChg>
        <pc:cxnChg chg="add mod">
          <ac:chgData name="Adam Luoma" userId="b104451cf5960ab2" providerId="LiveId" clId="{4EC822AB-0DE5-4FE7-8D31-1960B928B31A}" dt="2023-02-27T23:44:41.004" v="730"/>
          <ac:cxnSpMkLst>
            <pc:docMk/>
            <pc:sldMk cId="1995646767" sldId="265"/>
            <ac:cxnSpMk id="14" creationId="{236463AA-DA5F-C992-4197-AC0CC5CDDCA3}"/>
          </ac:cxnSpMkLst>
        </pc:cxnChg>
        <pc:cxnChg chg="add mod">
          <ac:chgData name="Adam Luoma" userId="b104451cf5960ab2" providerId="LiveId" clId="{4EC822AB-0DE5-4FE7-8D31-1960B928B31A}" dt="2023-02-27T23:44:41.004" v="730"/>
          <ac:cxnSpMkLst>
            <pc:docMk/>
            <pc:sldMk cId="1995646767" sldId="265"/>
            <ac:cxnSpMk id="15" creationId="{9293AD20-032D-BB0E-38D6-9B7070297049}"/>
          </ac:cxnSpMkLst>
        </pc:cxnChg>
        <pc:cxnChg chg="add mod">
          <ac:chgData name="Adam Luoma" userId="b104451cf5960ab2" providerId="LiveId" clId="{4EC822AB-0DE5-4FE7-8D31-1960B928B31A}" dt="2023-02-27T23:44:41.004" v="730"/>
          <ac:cxnSpMkLst>
            <pc:docMk/>
            <pc:sldMk cId="1995646767" sldId="265"/>
            <ac:cxnSpMk id="16" creationId="{51B721B5-55C6-E7F5-FCA4-10B1EEEA09D6}"/>
          </ac:cxnSpMkLst>
        </pc:cxnChg>
      </pc:sldChg>
      <pc:sldChg chg="modSp mod modAnim">
        <pc:chgData name="Adam Luoma" userId="b104451cf5960ab2" providerId="LiveId" clId="{4EC822AB-0DE5-4FE7-8D31-1960B928B31A}" dt="2023-02-27T23:50:06.517" v="788"/>
        <pc:sldMkLst>
          <pc:docMk/>
          <pc:sldMk cId="2813793475" sldId="266"/>
        </pc:sldMkLst>
        <pc:spChg chg="mod">
          <ac:chgData name="Adam Luoma" userId="b104451cf5960ab2" providerId="LiveId" clId="{4EC822AB-0DE5-4FE7-8D31-1960B928B31A}" dt="2023-02-27T23:31:59.774" v="701" actId="20577"/>
          <ac:spMkLst>
            <pc:docMk/>
            <pc:sldMk cId="2813793475" sldId="266"/>
            <ac:spMk id="3" creationId="{FE4F78C8-FF38-40A8-DA0C-7B6580CB0340}"/>
          </ac:spMkLst>
        </pc:spChg>
      </pc:sldChg>
      <pc:sldChg chg="addSp delSp modSp mod modNotesTx">
        <pc:chgData name="Adam Luoma" userId="b104451cf5960ab2" providerId="LiveId" clId="{4EC822AB-0DE5-4FE7-8D31-1960B928B31A}" dt="2023-02-27T14:53:52.740" v="315" actId="1076"/>
        <pc:sldMkLst>
          <pc:docMk/>
          <pc:sldMk cId="4271619471" sldId="267"/>
        </pc:sldMkLst>
        <pc:spChg chg="del mod">
          <ac:chgData name="Adam Luoma" userId="b104451cf5960ab2" providerId="LiveId" clId="{4EC822AB-0DE5-4FE7-8D31-1960B928B31A}" dt="2023-02-27T14:48:53.622" v="23" actId="478"/>
          <ac:spMkLst>
            <pc:docMk/>
            <pc:sldMk cId="4271619471" sldId="267"/>
            <ac:spMk id="3" creationId="{5CC49488-1FBA-9C3B-0E72-C800A1893B40}"/>
          </ac:spMkLst>
        </pc:spChg>
        <pc:spChg chg="add del mod">
          <ac:chgData name="Adam Luoma" userId="b104451cf5960ab2" providerId="LiveId" clId="{4EC822AB-0DE5-4FE7-8D31-1960B928B31A}" dt="2023-02-27T14:49:03.255" v="24" actId="3680"/>
          <ac:spMkLst>
            <pc:docMk/>
            <pc:sldMk cId="4271619471" sldId="267"/>
            <ac:spMk id="5" creationId="{DB7FC4BE-B1A3-D20E-CFF2-795B2777C47F}"/>
          </ac:spMkLst>
        </pc:spChg>
        <pc:graphicFrameChg chg="add mod ord modGraphic">
          <ac:chgData name="Adam Luoma" userId="b104451cf5960ab2" providerId="LiveId" clId="{4EC822AB-0DE5-4FE7-8D31-1960B928B31A}" dt="2023-02-27T14:53:52.740" v="315" actId="1076"/>
          <ac:graphicFrameMkLst>
            <pc:docMk/>
            <pc:sldMk cId="4271619471" sldId="267"/>
            <ac:graphicFrameMk id="6" creationId="{8ECE9012-6C68-7929-1DC6-43946326B53E}"/>
          </ac:graphicFrameMkLst>
        </pc:graphicFrameChg>
      </pc:sldChg>
      <pc:sldChg chg="modSp mod">
        <pc:chgData name="Adam Luoma" userId="b104451cf5960ab2" providerId="LiveId" clId="{4EC822AB-0DE5-4FE7-8D31-1960B928B31A}" dt="2023-02-27T14:55:02.864" v="329" actId="20577"/>
        <pc:sldMkLst>
          <pc:docMk/>
          <pc:sldMk cId="1704802566" sldId="268"/>
        </pc:sldMkLst>
        <pc:spChg chg="mod">
          <ac:chgData name="Adam Luoma" userId="b104451cf5960ab2" providerId="LiveId" clId="{4EC822AB-0DE5-4FE7-8D31-1960B928B31A}" dt="2023-02-27T14:55:02.864" v="329" actId="20577"/>
          <ac:spMkLst>
            <pc:docMk/>
            <pc:sldMk cId="1704802566" sldId="268"/>
            <ac:spMk id="3" creationId="{ADA6E402-6B38-03BE-C8B8-3F691B4CFC6F}"/>
          </ac:spMkLst>
        </pc:spChg>
      </pc:sldChg>
      <pc:sldChg chg="modSp new mod">
        <pc:chgData name="Adam Luoma" userId="b104451cf5960ab2" providerId="LiveId" clId="{4EC822AB-0DE5-4FE7-8D31-1960B928B31A}" dt="2023-02-28T15:34:57.005" v="1227" actId="20577"/>
        <pc:sldMkLst>
          <pc:docMk/>
          <pc:sldMk cId="3796236255" sldId="269"/>
        </pc:sldMkLst>
        <pc:spChg chg="mod">
          <ac:chgData name="Adam Luoma" userId="b104451cf5960ab2" providerId="LiveId" clId="{4EC822AB-0DE5-4FE7-8D31-1960B928B31A}" dt="2023-02-27T20:00:47.401" v="349" actId="20577"/>
          <ac:spMkLst>
            <pc:docMk/>
            <pc:sldMk cId="3796236255" sldId="269"/>
            <ac:spMk id="2" creationId="{4F1DF103-2945-C8EC-BBC8-C2295CB976E3}"/>
          </ac:spMkLst>
        </pc:spChg>
        <pc:spChg chg="mod">
          <ac:chgData name="Adam Luoma" userId="b104451cf5960ab2" providerId="LiveId" clId="{4EC822AB-0DE5-4FE7-8D31-1960B928B31A}" dt="2023-02-28T15:34:57.005" v="1227" actId="20577"/>
          <ac:spMkLst>
            <pc:docMk/>
            <pc:sldMk cId="3796236255" sldId="269"/>
            <ac:spMk id="3" creationId="{53659950-CB0F-4C7F-87B2-2B42983CCDB7}"/>
          </ac:spMkLst>
        </pc:spChg>
      </pc:sldChg>
      <pc:sldChg chg="addSp delSp modSp new mod ord">
        <pc:chgData name="Adam Luoma" userId="b104451cf5960ab2" providerId="LiveId" clId="{4EC822AB-0DE5-4FE7-8D31-1960B928B31A}" dt="2023-02-28T15:51:23.523" v="1259"/>
        <pc:sldMkLst>
          <pc:docMk/>
          <pc:sldMk cId="1989899028" sldId="270"/>
        </pc:sldMkLst>
        <pc:spChg chg="mod">
          <ac:chgData name="Adam Luoma" userId="b104451cf5960ab2" providerId="LiveId" clId="{4EC822AB-0DE5-4FE7-8D31-1960B928B31A}" dt="2023-02-28T14:13:55.426" v="1178" actId="20577"/>
          <ac:spMkLst>
            <pc:docMk/>
            <pc:sldMk cId="1989899028" sldId="270"/>
            <ac:spMk id="2" creationId="{70673CCF-764E-D934-479B-D62A622D2409}"/>
          </ac:spMkLst>
        </pc:spChg>
        <pc:spChg chg="del">
          <ac:chgData name="Adam Luoma" userId="b104451cf5960ab2" providerId="LiveId" clId="{4EC822AB-0DE5-4FE7-8D31-1960B928B31A}" dt="2023-02-28T14:13:40.989" v="1156" actId="478"/>
          <ac:spMkLst>
            <pc:docMk/>
            <pc:sldMk cId="1989899028" sldId="270"/>
            <ac:spMk id="3" creationId="{97A632B0-1430-FED8-AE7A-E4D70E9ECD6D}"/>
          </ac:spMkLst>
        </pc:spChg>
        <pc:spChg chg="add mod">
          <ac:chgData name="Adam Luoma" userId="b104451cf5960ab2" providerId="LiveId" clId="{4EC822AB-0DE5-4FE7-8D31-1960B928B31A}" dt="2023-02-28T14:14:07.761" v="1181" actId="1076"/>
          <ac:spMkLst>
            <pc:docMk/>
            <pc:sldMk cId="1989899028" sldId="270"/>
            <ac:spMk id="4" creationId="{3C05D657-6F01-6483-C62B-56EDF043C07D}"/>
          </ac:spMkLst>
        </pc:spChg>
        <pc:spChg chg="add mod">
          <ac:chgData name="Adam Luoma" userId="b104451cf5960ab2" providerId="LiveId" clId="{4EC822AB-0DE5-4FE7-8D31-1960B928B31A}" dt="2023-02-28T15:50:37.016" v="1248" actId="1076"/>
          <ac:spMkLst>
            <pc:docMk/>
            <pc:sldMk cId="1989899028" sldId="270"/>
            <ac:spMk id="5" creationId="{6BC01B04-8F18-FC24-E244-44B4385B5398}"/>
          </ac:spMkLst>
        </pc:spChg>
        <pc:picChg chg="add mod">
          <ac:chgData name="Adam Luoma" userId="b104451cf5960ab2" providerId="LiveId" clId="{4EC822AB-0DE5-4FE7-8D31-1960B928B31A}" dt="2023-02-28T14:14:02.242" v="1180" actId="1076"/>
          <ac:picMkLst>
            <pc:docMk/>
            <pc:sldMk cId="1989899028" sldId="270"/>
            <ac:picMk id="1026" creationId="{A3AF3F1A-80F3-A077-F888-9A37269C7E88}"/>
          </ac:picMkLst>
        </pc:picChg>
      </pc:sldChg>
      <pc:sldChg chg="modSp new mod modAnim">
        <pc:chgData name="Adam Luoma" userId="b104451cf5960ab2" providerId="LiveId" clId="{4EC822AB-0DE5-4FE7-8D31-1960B928B31A}" dt="2023-02-28T15:16:52.341" v="1210"/>
        <pc:sldMkLst>
          <pc:docMk/>
          <pc:sldMk cId="131265600" sldId="271"/>
        </pc:sldMkLst>
        <pc:spChg chg="mod">
          <ac:chgData name="Adam Luoma" userId="b104451cf5960ab2" providerId="LiveId" clId="{4EC822AB-0DE5-4FE7-8D31-1960B928B31A}" dt="2023-02-28T02:05:19.713" v="885" actId="20577"/>
          <ac:spMkLst>
            <pc:docMk/>
            <pc:sldMk cId="131265600" sldId="271"/>
            <ac:spMk id="2" creationId="{858C8F9B-AE75-62F0-12E7-8F448FA37085}"/>
          </ac:spMkLst>
        </pc:spChg>
        <pc:spChg chg="mod">
          <ac:chgData name="Adam Luoma" userId="b104451cf5960ab2" providerId="LiveId" clId="{4EC822AB-0DE5-4FE7-8D31-1960B928B31A}" dt="2023-02-28T02:12:49.705" v="1155" actId="255"/>
          <ac:spMkLst>
            <pc:docMk/>
            <pc:sldMk cId="131265600" sldId="271"/>
            <ac:spMk id="3" creationId="{086632CB-3168-DC54-62CC-F80AF2BDF7FB}"/>
          </ac:spMkLst>
        </pc:spChg>
      </pc:sldChg>
      <pc:sldChg chg="modSp new del mod">
        <pc:chgData name="Adam Luoma" userId="b104451cf5960ab2" providerId="LiveId" clId="{4EC822AB-0DE5-4FE7-8D31-1960B928B31A}" dt="2023-02-27T23:39:25.926" v="722" actId="47"/>
        <pc:sldMkLst>
          <pc:docMk/>
          <pc:sldMk cId="791041662" sldId="272"/>
        </pc:sldMkLst>
        <pc:spChg chg="mod">
          <ac:chgData name="Adam Luoma" userId="b104451cf5960ab2" providerId="LiveId" clId="{4EC822AB-0DE5-4FE7-8D31-1960B928B31A}" dt="2023-02-27T20:38:30.121" v="590" actId="313"/>
          <ac:spMkLst>
            <pc:docMk/>
            <pc:sldMk cId="791041662" sldId="272"/>
            <ac:spMk id="2" creationId="{3C0E5292-347E-13E3-E796-843CDCD450B6}"/>
          </ac:spMkLst>
        </pc:spChg>
      </pc:sldChg>
      <pc:sldChg chg="addSp delSp modSp new mod ord modAnim">
        <pc:chgData name="Adam Luoma" userId="b104451cf5960ab2" providerId="LiveId" clId="{4EC822AB-0DE5-4FE7-8D31-1960B928B31A}" dt="2023-02-28T15:30:43.065" v="1215"/>
        <pc:sldMkLst>
          <pc:docMk/>
          <pc:sldMk cId="590501911" sldId="273"/>
        </pc:sldMkLst>
        <pc:spChg chg="mod">
          <ac:chgData name="Adam Luoma" userId="b104451cf5960ab2" providerId="LiveId" clId="{4EC822AB-0DE5-4FE7-8D31-1960B928B31A}" dt="2023-02-27T23:31:22.651" v="656" actId="20577"/>
          <ac:spMkLst>
            <pc:docMk/>
            <pc:sldMk cId="590501911" sldId="273"/>
            <ac:spMk id="2" creationId="{F192DA3B-2496-7694-6660-050EC2FCA816}"/>
          </ac:spMkLst>
        </pc:spChg>
        <pc:spChg chg="del">
          <ac:chgData name="Adam Luoma" userId="b104451cf5960ab2" providerId="LiveId" clId="{4EC822AB-0DE5-4FE7-8D31-1960B928B31A}" dt="2023-02-27T23:35:53.595" v="702" actId="931"/>
          <ac:spMkLst>
            <pc:docMk/>
            <pc:sldMk cId="590501911" sldId="273"/>
            <ac:spMk id="3" creationId="{0FD64D25-AF35-3C72-CDF6-386C7FE6C1E7}"/>
          </ac:spMkLst>
        </pc:spChg>
        <pc:spChg chg="add del mod">
          <ac:chgData name="Adam Luoma" userId="b104451cf5960ab2" providerId="LiveId" clId="{4EC822AB-0DE5-4FE7-8D31-1960B928B31A}" dt="2023-02-27T23:36:32.264" v="714" actId="478"/>
          <ac:spMkLst>
            <pc:docMk/>
            <pc:sldMk cId="590501911" sldId="273"/>
            <ac:spMk id="7" creationId="{0EE45E3E-F317-D5E4-7AAC-9DFF12F070A7}"/>
          </ac:spMkLst>
        </pc:spChg>
        <pc:spChg chg="add mod">
          <ac:chgData name="Adam Luoma" userId="b104451cf5960ab2" providerId="LiveId" clId="{4EC822AB-0DE5-4FE7-8D31-1960B928B31A}" dt="2023-02-28T15:30:37.169" v="1214" actId="1076"/>
          <ac:spMkLst>
            <pc:docMk/>
            <pc:sldMk cId="590501911" sldId="273"/>
            <ac:spMk id="10" creationId="{8AF79A0F-55E2-80E8-25BB-EAB8F328038F}"/>
          </ac:spMkLst>
        </pc:spChg>
        <pc:picChg chg="add del mod">
          <ac:chgData name="Adam Luoma" userId="b104451cf5960ab2" providerId="LiveId" clId="{4EC822AB-0DE5-4FE7-8D31-1960B928B31A}" dt="2023-02-27T23:36:16.081" v="710" actId="21"/>
          <ac:picMkLst>
            <pc:docMk/>
            <pc:sldMk cId="590501911" sldId="273"/>
            <ac:picMk id="5" creationId="{912F6151-F8DD-4701-324C-2CF8CC13C87C}"/>
          </ac:picMkLst>
        </pc:picChg>
        <pc:picChg chg="add mod">
          <ac:chgData name="Adam Luoma" userId="b104451cf5960ab2" providerId="LiveId" clId="{4EC822AB-0DE5-4FE7-8D31-1960B928B31A}" dt="2023-02-27T23:38:56.233" v="721" actId="1076"/>
          <ac:picMkLst>
            <pc:docMk/>
            <pc:sldMk cId="590501911" sldId="273"/>
            <ac:picMk id="9" creationId="{3299BE9A-3381-12B8-EA29-9DBC21012DB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4E1B4-BFCE-4DBD-9EFF-C0A77FB3707D}"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6A6C9-5A12-44B8-915B-52846611BDD1}" type="slidenum">
              <a:rPr lang="en-US" smtClean="0"/>
              <a:t>‹#›</a:t>
            </a:fld>
            <a:endParaRPr lang="en-US"/>
          </a:p>
        </p:txBody>
      </p:sp>
    </p:spTree>
    <p:extLst>
      <p:ext uri="{BB962C8B-B14F-4D97-AF65-F5344CB8AC3E}">
        <p14:creationId xmlns:p14="http://schemas.microsoft.com/office/powerpoint/2010/main" val="90804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time and in phase*** make sure to specify</a:t>
            </a:r>
          </a:p>
        </p:txBody>
      </p:sp>
      <p:sp>
        <p:nvSpPr>
          <p:cNvPr id="4" name="Slide Number Placeholder 3"/>
          <p:cNvSpPr>
            <a:spLocks noGrp="1"/>
          </p:cNvSpPr>
          <p:nvPr>
            <p:ph type="sldNum" sz="quarter" idx="5"/>
          </p:nvPr>
        </p:nvSpPr>
        <p:spPr/>
        <p:txBody>
          <a:bodyPr/>
          <a:lstStyle/>
          <a:p>
            <a:fld id="{2D46A6C9-5A12-44B8-915B-52846611BDD1}" type="slidenum">
              <a:rPr lang="en-US" smtClean="0"/>
              <a:t>2</a:t>
            </a:fld>
            <a:endParaRPr lang="en-US"/>
          </a:p>
        </p:txBody>
      </p:sp>
    </p:spTree>
    <p:extLst>
      <p:ext uri="{BB962C8B-B14F-4D97-AF65-F5344CB8AC3E}">
        <p14:creationId xmlns:p14="http://schemas.microsoft.com/office/powerpoint/2010/main" val="301945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Calibri" panose="020F0502020204030204" pitchFamily="34" charset="0"/>
                <a:cs typeface="Times New Roman" panose="02020603050405020304" pitchFamily="18" charset="0"/>
              </a:rPr>
              <a:t>“Pretend you are given an assignment for a major course project that you can either complete alone, or with the other partner completing this study with you. You will each decide whether you want to work alone or together. If you choose to work alone, you will be guaranteed a B on the assignment. If you choose to work with your partner, and your partner chooses to work with you, you will be given an A. If you choose to work with your partner, and they choose to work alone, you will be given a C. There may be multiple assignments, and you will not know what your partner chose until the end. Each person will receive a monetary reward based on the assignment grade(s).”</a:t>
            </a:r>
            <a:endParaRPr lang="en-US" sz="1800" dirty="0"/>
          </a:p>
          <a:p>
            <a:endParaRPr lang="en-US" dirty="0"/>
          </a:p>
        </p:txBody>
      </p:sp>
      <p:sp>
        <p:nvSpPr>
          <p:cNvPr id="4" name="Slide Number Placeholder 3"/>
          <p:cNvSpPr>
            <a:spLocks noGrp="1"/>
          </p:cNvSpPr>
          <p:nvPr>
            <p:ph type="sldNum" sz="quarter" idx="5"/>
          </p:nvPr>
        </p:nvSpPr>
        <p:spPr/>
        <p:txBody>
          <a:bodyPr/>
          <a:lstStyle/>
          <a:p>
            <a:fld id="{2D46A6C9-5A12-44B8-915B-52846611BDD1}" type="slidenum">
              <a:rPr lang="en-US" smtClean="0"/>
              <a:t>10</a:t>
            </a:fld>
            <a:endParaRPr lang="en-US"/>
          </a:p>
        </p:txBody>
      </p:sp>
    </p:spTree>
    <p:extLst>
      <p:ext uri="{BB962C8B-B14F-4D97-AF65-F5344CB8AC3E}">
        <p14:creationId xmlns:p14="http://schemas.microsoft.com/office/powerpoint/2010/main" val="2043191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C04E-3155-04EB-526C-F799F0F506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FA1A93-170A-EF2E-0D55-E99FCCE24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B592B-0DD6-712A-8E3F-6FD67EA099AC}"/>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5" name="Footer Placeholder 4">
            <a:extLst>
              <a:ext uri="{FF2B5EF4-FFF2-40B4-BE49-F238E27FC236}">
                <a16:creationId xmlns:a16="http://schemas.microsoft.com/office/drawing/2014/main" id="{52AF1166-AFAD-02F3-1A81-156AD2D32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C26EA-A1EF-E644-A1CE-C3F564FF4CC7}"/>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172163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0194-A312-6CF5-A867-78F7D76E0F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2199AD-6C26-8D20-4C82-228EF601D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101BE-CE18-4BB4-301E-F20898B904ED}"/>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5" name="Footer Placeholder 4">
            <a:extLst>
              <a:ext uri="{FF2B5EF4-FFF2-40B4-BE49-F238E27FC236}">
                <a16:creationId xmlns:a16="http://schemas.microsoft.com/office/drawing/2014/main" id="{62AEB521-5FED-B7FD-DA31-5356A81BE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2D00E-25D2-2DC3-161C-C62AE6C84465}"/>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3168426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EEA97-A92F-2C93-1AD6-5463D10C84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9F255D-4FD4-B636-873A-A923E68973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A3A4B-7825-67E0-6250-4165A6D31FEE}"/>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5" name="Footer Placeholder 4">
            <a:extLst>
              <a:ext uri="{FF2B5EF4-FFF2-40B4-BE49-F238E27FC236}">
                <a16:creationId xmlns:a16="http://schemas.microsoft.com/office/drawing/2014/main" id="{C59BFA75-C856-FEB5-7E1F-2126471F8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D9C54-D6C3-A6F7-4E6E-F6DA24D871FF}"/>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393494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3861-C4E2-C8A2-7283-51E09A18D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DC188D-2EFD-B153-3D6F-4D072A1CC4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C06D1-3421-4585-71F5-3220F7A99630}"/>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5" name="Footer Placeholder 4">
            <a:extLst>
              <a:ext uri="{FF2B5EF4-FFF2-40B4-BE49-F238E27FC236}">
                <a16:creationId xmlns:a16="http://schemas.microsoft.com/office/drawing/2014/main" id="{85E7E7A6-B8CE-421A-B7A0-6EF8A5417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4721E-3383-E1F4-80A1-7D1F5D3A85AE}"/>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9005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6B96-0C77-4350-582F-83C741947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531DFC-2B44-239A-0FD5-14C171E37F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33CFC-6962-1292-9560-737796D450DA}"/>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5" name="Footer Placeholder 4">
            <a:extLst>
              <a:ext uri="{FF2B5EF4-FFF2-40B4-BE49-F238E27FC236}">
                <a16:creationId xmlns:a16="http://schemas.microsoft.com/office/drawing/2014/main" id="{93EF8C87-6115-B9E0-2EE7-FB62CBB1F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621B8-EA64-B86C-8A2C-CD0EA00A0EFD}"/>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27902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6A77-5698-2464-2660-8CD563E18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28A2FF-5CF2-B232-8B58-F22521105D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3C859-6B54-DAC5-42E0-18FDB4232D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FD7642-0E6E-614C-9DEB-32A9B86694F5}"/>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6" name="Footer Placeholder 5">
            <a:extLst>
              <a:ext uri="{FF2B5EF4-FFF2-40B4-BE49-F238E27FC236}">
                <a16:creationId xmlns:a16="http://schemas.microsoft.com/office/drawing/2014/main" id="{6F2F4B68-52F3-6BE2-2C98-43A19DEA3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CFD0A-EEA0-EA68-F6D7-1BA02014EC09}"/>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3216261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E86B-0681-269F-49A0-6594B97721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60F97C-2175-E6BD-8D90-44D501FAA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48256-4F43-5AE3-5AD4-0E34FCA592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EEE931-1ED4-3989-6723-96FE0EF32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BFFA9-ECD0-220F-857C-29DEBE60D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64F072-BE4A-4902-2CFF-BD9E2FB9D8BF}"/>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8" name="Footer Placeholder 7">
            <a:extLst>
              <a:ext uri="{FF2B5EF4-FFF2-40B4-BE49-F238E27FC236}">
                <a16:creationId xmlns:a16="http://schemas.microsoft.com/office/drawing/2014/main" id="{CD8E848E-B420-CFBB-A430-C784F31510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97FFAF-2D1A-6CBC-04A9-BEF6969D7EC5}"/>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78930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7558-ED4D-A07C-D1F4-E8D4D74FE8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A64091-7E35-43B3-31C3-910103BF0C5D}"/>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4" name="Footer Placeholder 3">
            <a:extLst>
              <a:ext uri="{FF2B5EF4-FFF2-40B4-BE49-F238E27FC236}">
                <a16:creationId xmlns:a16="http://schemas.microsoft.com/office/drawing/2014/main" id="{BCDF70E8-152B-F2DD-5976-35099E06E9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B0F267-610D-4A40-5E34-371BDD13EF89}"/>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336153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1655AA-B517-175F-7C01-CBF2206EAEB6}"/>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3" name="Footer Placeholder 2">
            <a:extLst>
              <a:ext uri="{FF2B5EF4-FFF2-40B4-BE49-F238E27FC236}">
                <a16:creationId xmlns:a16="http://schemas.microsoft.com/office/drawing/2014/main" id="{3CBF6D10-7DC1-BA91-DC37-B87B2AB3D0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B89622-1E77-4AE2-8900-31593DDD31A5}"/>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391694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DDF6-6A5A-B78B-EBE6-474065257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3F3C38-3BF0-524F-C250-9F32520E1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DD9163-846B-C83B-F92C-715467D44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E787D-354D-30E4-BF25-A42BB799141D}"/>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6" name="Footer Placeholder 5">
            <a:extLst>
              <a:ext uri="{FF2B5EF4-FFF2-40B4-BE49-F238E27FC236}">
                <a16:creationId xmlns:a16="http://schemas.microsoft.com/office/drawing/2014/main" id="{5706B095-C6DD-4F53-1AD3-B901164D73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3D474-8310-1AD8-7EAD-E3A2E1EE0F6A}"/>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244253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F465-591B-C912-6540-B8485F1B6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914B62-4654-18AD-E063-8F44071B2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7FE112-50BC-AC24-4A23-DA3493F9F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C321C-7F0C-91A7-8FE6-B31027FFF0D0}"/>
              </a:ext>
            </a:extLst>
          </p:cNvPr>
          <p:cNvSpPr>
            <a:spLocks noGrp="1"/>
          </p:cNvSpPr>
          <p:nvPr>
            <p:ph type="dt" sz="half" idx="10"/>
          </p:nvPr>
        </p:nvSpPr>
        <p:spPr/>
        <p:txBody>
          <a:bodyPr/>
          <a:lstStyle/>
          <a:p>
            <a:fld id="{5330774E-92BD-4113-A3BA-F0D4B8B0EF3D}" type="datetimeFigureOut">
              <a:rPr lang="en-US" smtClean="0"/>
              <a:t>2/27/2023</a:t>
            </a:fld>
            <a:endParaRPr lang="en-US"/>
          </a:p>
        </p:txBody>
      </p:sp>
      <p:sp>
        <p:nvSpPr>
          <p:cNvPr id="6" name="Footer Placeholder 5">
            <a:extLst>
              <a:ext uri="{FF2B5EF4-FFF2-40B4-BE49-F238E27FC236}">
                <a16:creationId xmlns:a16="http://schemas.microsoft.com/office/drawing/2014/main" id="{B11B0C9A-23E7-8B4F-58C7-39DB314D5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211E6-2B78-62AD-3E42-FB67A43D634F}"/>
              </a:ext>
            </a:extLst>
          </p:cNvPr>
          <p:cNvSpPr>
            <a:spLocks noGrp="1"/>
          </p:cNvSpPr>
          <p:nvPr>
            <p:ph type="sldNum" sz="quarter" idx="12"/>
          </p:nvPr>
        </p:nvSpPr>
        <p:spPr/>
        <p:txBody>
          <a:bodyPr/>
          <a:lstStyle/>
          <a:p>
            <a:fld id="{06BBF835-C6DD-48F6-99FE-0AC3023BA75A}" type="slidenum">
              <a:rPr lang="en-US" smtClean="0"/>
              <a:t>‹#›</a:t>
            </a:fld>
            <a:endParaRPr lang="en-US"/>
          </a:p>
        </p:txBody>
      </p:sp>
    </p:spTree>
    <p:extLst>
      <p:ext uri="{BB962C8B-B14F-4D97-AF65-F5344CB8AC3E}">
        <p14:creationId xmlns:p14="http://schemas.microsoft.com/office/powerpoint/2010/main" val="170859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83982-3E8A-35AB-F987-C262E486D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4E914D-2664-8A7D-2E46-264B89865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8CB19-233E-0454-B978-5485CCB830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0774E-92BD-4113-A3BA-F0D4B8B0EF3D}" type="datetimeFigureOut">
              <a:rPr lang="en-US" smtClean="0"/>
              <a:t>2/27/2023</a:t>
            </a:fld>
            <a:endParaRPr lang="en-US"/>
          </a:p>
        </p:txBody>
      </p:sp>
      <p:sp>
        <p:nvSpPr>
          <p:cNvPr id="5" name="Footer Placeholder 4">
            <a:extLst>
              <a:ext uri="{FF2B5EF4-FFF2-40B4-BE49-F238E27FC236}">
                <a16:creationId xmlns:a16="http://schemas.microsoft.com/office/drawing/2014/main" id="{07299988-D80C-E4B3-EC68-1C19F7E722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CEBF25-44F6-3A0C-3092-FCA1D7081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BF835-C6DD-48F6-99FE-0AC3023BA75A}" type="slidenum">
              <a:rPr lang="en-US" smtClean="0"/>
              <a:t>‹#›</a:t>
            </a:fld>
            <a:endParaRPr lang="en-US"/>
          </a:p>
        </p:txBody>
      </p:sp>
    </p:spTree>
    <p:extLst>
      <p:ext uri="{BB962C8B-B14F-4D97-AF65-F5344CB8AC3E}">
        <p14:creationId xmlns:p14="http://schemas.microsoft.com/office/powerpoint/2010/main" val="959466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57BC-0E47-615C-D2A0-248B0B84E11F}"/>
              </a:ext>
            </a:extLst>
          </p:cNvPr>
          <p:cNvSpPr>
            <a:spLocks noGrp="1"/>
          </p:cNvSpPr>
          <p:nvPr>
            <p:ph type="ctrTitle"/>
          </p:nvPr>
        </p:nvSpPr>
        <p:spPr/>
        <p:txBody>
          <a:bodyPr/>
          <a:lstStyle/>
          <a:p>
            <a:r>
              <a:rPr lang="en-US" dirty="0"/>
              <a:t>Group Drumming and Cooperation</a:t>
            </a:r>
          </a:p>
        </p:txBody>
      </p:sp>
      <p:sp>
        <p:nvSpPr>
          <p:cNvPr id="3" name="Subtitle 2">
            <a:extLst>
              <a:ext uri="{FF2B5EF4-FFF2-40B4-BE49-F238E27FC236}">
                <a16:creationId xmlns:a16="http://schemas.microsoft.com/office/drawing/2014/main" id="{2A6CAE32-4844-A73E-B1B0-0E0E607C75F9}"/>
              </a:ext>
            </a:extLst>
          </p:cNvPr>
          <p:cNvSpPr>
            <a:spLocks noGrp="1"/>
          </p:cNvSpPr>
          <p:nvPr>
            <p:ph type="subTitle" idx="1"/>
          </p:nvPr>
        </p:nvSpPr>
        <p:spPr/>
        <p:txBody>
          <a:bodyPr/>
          <a:lstStyle/>
          <a:p>
            <a:r>
              <a:rPr lang="en-US" dirty="0"/>
              <a:t>Sean </a:t>
            </a:r>
            <a:r>
              <a:rPr lang="en-US" dirty="0" err="1"/>
              <a:t>McWeeny</a:t>
            </a:r>
            <a:endParaRPr lang="en-US" dirty="0"/>
          </a:p>
          <a:p>
            <a:r>
              <a:rPr lang="en-US" dirty="0"/>
              <a:t>Adam Luoma, Yaseen Al-Saleem</a:t>
            </a:r>
          </a:p>
          <a:p>
            <a:r>
              <a:rPr lang="en-US" dirty="0"/>
              <a:t>February 28</a:t>
            </a:r>
            <a:r>
              <a:rPr lang="en-US" baseline="30000" dirty="0"/>
              <a:t>th</a:t>
            </a:r>
            <a:r>
              <a:rPr lang="en-US" dirty="0"/>
              <a:t> 2023</a:t>
            </a:r>
          </a:p>
        </p:txBody>
      </p:sp>
    </p:spTree>
    <p:extLst>
      <p:ext uri="{BB962C8B-B14F-4D97-AF65-F5344CB8AC3E}">
        <p14:creationId xmlns:p14="http://schemas.microsoft.com/office/powerpoint/2010/main" val="186017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F2E2-A477-87FE-D588-99639CFAC39D}"/>
              </a:ext>
            </a:extLst>
          </p:cNvPr>
          <p:cNvSpPr>
            <a:spLocks noGrp="1"/>
          </p:cNvSpPr>
          <p:nvPr>
            <p:ph type="title"/>
          </p:nvPr>
        </p:nvSpPr>
        <p:spPr/>
        <p:txBody>
          <a:bodyPr/>
          <a:lstStyle/>
          <a:p>
            <a:r>
              <a:rPr lang="en-US" dirty="0"/>
              <a:t>Cooperation Game</a:t>
            </a:r>
          </a:p>
        </p:txBody>
      </p:sp>
      <p:graphicFrame>
        <p:nvGraphicFramePr>
          <p:cNvPr id="6" name="Table 6">
            <a:extLst>
              <a:ext uri="{FF2B5EF4-FFF2-40B4-BE49-F238E27FC236}">
                <a16:creationId xmlns:a16="http://schemas.microsoft.com/office/drawing/2014/main" id="{8ECE9012-6C68-7929-1DC6-43946326B53E}"/>
              </a:ext>
            </a:extLst>
          </p:cNvPr>
          <p:cNvGraphicFramePr>
            <a:graphicFrameLocks noGrp="1"/>
          </p:cNvGraphicFramePr>
          <p:nvPr>
            <p:ph idx="1"/>
            <p:extLst>
              <p:ext uri="{D42A27DB-BD31-4B8C-83A1-F6EECF244321}">
                <p14:modId xmlns:p14="http://schemas.microsoft.com/office/powerpoint/2010/main" val="4240239669"/>
              </p:ext>
            </p:extLst>
          </p:nvPr>
        </p:nvGraphicFramePr>
        <p:xfrm>
          <a:off x="838203" y="2067292"/>
          <a:ext cx="10515597" cy="3134463"/>
        </p:xfrm>
        <a:graphic>
          <a:graphicData uri="http://schemas.openxmlformats.org/drawingml/2006/table">
            <a:tbl>
              <a:tblPr firstRow="1" bandRow="1">
                <a:tableStyleId>{5940675A-B579-460E-94D1-54222C63F5DA}</a:tableStyleId>
              </a:tblPr>
              <a:tblGrid>
                <a:gridCol w="3505199">
                  <a:extLst>
                    <a:ext uri="{9D8B030D-6E8A-4147-A177-3AD203B41FA5}">
                      <a16:colId xmlns:a16="http://schemas.microsoft.com/office/drawing/2014/main" val="236620263"/>
                    </a:ext>
                  </a:extLst>
                </a:gridCol>
                <a:gridCol w="3505199">
                  <a:extLst>
                    <a:ext uri="{9D8B030D-6E8A-4147-A177-3AD203B41FA5}">
                      <a16:colId xmlns:a16="http://schemas.microsoft.com/office/drawing/2014/main" val="4291564716"/>
                    </a:ext>
                  </a:extLst>
                </a:gridCol>
                <a:gridCol w="3505199">
                  <a:extLst>
                    <a:ext uri="{9D8B030D-6E8A-4147-A177-3AD203B41FA5}">
                      <a16:colId xmlns:a16="http://schemas.microsoft.com/office/drawing/2014/main" val="3734216294"/>
                    </a:ext>
                  </a:extLst>
                </a:gridCol>
              </a:tblGrid>
              <a:tr h="1047617">
                <a:tc>
                  <a:txBody>
                    <a:bodyPr/>
                    <a:lstStyle/>
                    <a:p>
                      <a:pPr algn="ctr"/>
                      <a:endParaRPr lang="en-US" dirty="0"/>
                    </a:p>
                  </a:txBody>
                  <a:tcPr anchor="ctr"/>
                </a:tc>
                <a:tc>
                  <a:txBody>
                    <a:bodyPr/>
                    <a:lstStyle/>
                    <a:p>
                      <a:pPr algn="ctr"/>
                      <a:r>
                        <a:rPr lang="en-US" b="1" dirty="0"/>
                        <a:t>Participant 1</a:t>
                      </a:r>
                    </a:p>
                    <a:p>
                      <a:pPr algn="ctr"/>
                      <a:r>
                        <a:rPr lang="en-US" b="1" dirty="0"/>
                        <a:t>Works Alone</a:t>
                      </a:r>
                    </a:p>
                  </a:txBody>
                  <a:tcPr anchor="ctr"/>
                </a:tc>
                <a:tc>
                  <a:txBody>
                    <a:bodyPr/>
                    <a:lstStyle/>
                    <a:p>
                      <a:pPr algn="ctr"/>
                      <a:r>
                        <a:rPr lang="en-US" b="1" dirty="0"/>
                        <a:t>Participant 1</a:t>
                      </a:r>
                    </a:p>
                    <a:p>
                      <a:pPr algn="ctr"/>
                      <a:r>
                        <a:rPr lang="en-US" b="1" dirty="0"/>
                        <a:t>Works Together</a:t>
                      </a:r>
                    </a:p>
                  </a:txBody>
                  <a:tcPr anchor="ctr"/>
                </a:tc>
                <a:extLst>
                  <a:ext uri="{0D108BD9-81ED-4DB2-BD59-A6C34878D82A}">
                    <a16:rowId xmlns:a16="http://schemas.microsoft.com/office/drawing/2014/main" val="1697553077"/>
                  </a:ext>
                </a:extLst>
              </a:tr>
              <a:tr h="1047617">
                <a:tc>
                  <a:txBody>
                    <a:bodyPr/>
                    <a:lstStyle/>
                    <a:p>
                      <a:pPr algn="ctr"/>
                      <a:r>
                        <a:rPr lang="en-US" b="1" dirty="0"/>
                        <a:t>Participant 2</a:t>
                      </a:r>
                    </a:p>
                    <a:p>
                      <a:pPr algn="ctr"/>
                      <a:r>
                        <a:rPr lang="en-US" b="1" dirty="0"/>
                        <a:t>Works Alone</a:t>
                      </a:r>
                    </a:p>
                  </a:txBody>
                  <a:tcPr anchor="ctr"/>
                </a:tc>
                <a:tc>
                  <a:txBody>
                    <a:bodyPr/>
                    <a:lstStyle/>
                    <a:p>
                      <a:pPr algn="ctr"/>
                      <a:r>
                        <a:rPr lang="en-US" dirty="0"/>
                        <a:t>Both get a B</a:t>
                      </a:r>
                    </a:p>
                    <a:p>
                      <a:pPr algn="ctr"/>
                      <a:r>
                        <a:rPr lang="en-US" dirty="0"/>
                        <a:t>$2.5 each</a:t>
                      </a:r>
                    </a:p>
                  </a:txBody>
                  <a:tcPr anchor="ctr"/>
                </a:tc>
                <a:tc>
                  <a:txBody>
                    <a:bodyPr/>
                    <a:lstStyle/>
                    <a:p>
                      <a:pPr algn="ctr"/>
                      <a:r>
                        <a:rPr lang="en-US" dirty="0"/>
                        <a:t>P1 gets a C, P2 gets a B</a:t>
                      </a:r>
                    </a:p>
                    <a:p>
                      <a:pPr algn="ctr"/>
                      <a:r>
                        <a:rPr lang="en-US" dirty="0"/>
                        <a:t>P1: $0, P2: $2.5</a:t>
                      </a:r>
                    </a:p>
                  </a:txBody>
                  <a:tcPr anchor="ctr"/>
                </a:tc>
                <a:extLst>
                  <a:ext uri="{0D108BD9-81ED-4DB2-BD59-A6C34878D82A}">
                    <a16:rowId xmlns:a16="http://schemas.microsoft.com/office/drawing/2014/main" val="2286083149"/>
                  </a:ext>
                </a:extLst>
              </a:tr>
              <a:tr h="1039229">
                <a:tc>
                  <a:txBody>
                    <a:bodyPr/>
                    <a:lstStyle/>
                    <a:p>
                      <a:pPr algn="ctr"/>
                      <a:r>
                        <a:rPr lang="en-US" b="1" dirty="0"/>
                        <a:t>Participant 2 </a:t>
                      </a:r>
                    </a:p>
                    <a:p>
                      <a:pPr algn="ctr"/>
                      <a:r>
                        <a:rPr lang="en-US" b="1" dirty="0"/>
                        <a:t>Works Together</a:t>
                      </a:r>
                    </a:p>
                  </a:txBody>
                  <a:tcPr anchor="ctr"/>
                </a:tc>
                <a:tc>
                  <a:txBody>
                    <a:bodyPr/>
                    <a:lstStyle/>
                    <a:p>
                      <a:pPr algn="ctr"/>
                      <a:r>
                        <a:rPr lang="en-US" dirty="0"/>
                        <a:t>P1 gets a B, P2 gets a C</a:t>
                      </a:r>
                    </a:p>
                    <a:p>
                      <a:pPr algn="ctr"/>
                      <a:r>
                        <a:rPr lang="en-US" dirty="0"/>
                        <a:t>P1: $2.5, P2: $0</a:t>
                      </a:r>
                    </a:p>
                  </a:txBody>
                  <a:tcPr anchor="ctr"/>
                </a:tc>
                <a:tc>
                  <a:txBody>
                    <a:bodyPr/>
                    <a:lstStyle/>
                    <a:p>
                      <a:pPr algn="ctr"/>
                      <a:r>
                        <a:rPr lang="en-US" dirty="0"/>
                        <a:t>Both get an A</a:t>
                      </a:r>
                    </a:p>
                    <a:p>
                      <a:pPr algn="ctr"/>
                      <a:r>
                        <a:rPr lang="en-US" dirty="0"/>
                        <a:t>$5 each</a:t>
                      </a:r>
                    </a:p>
                  </a:txBody>
                  <a:tcPr anchor="ctr"/>
                </a:tc>
                <a:extLst>
                  <a:ext uri="{0D108BD9-81ED-4DB2-BD59-A6C34878D82A}">
                    <a16:rowId xmlns:a16="http://schemas.microsoft.com/office/drawing/2014/main" val="3658613290"/>
                  </a:ext>
                </a:extLst>
              </a:tr>
            </a:tbl>
          </a:graphicData>
        </a:graphic>
      </p:graphicFrame>
    </p:spTree>
    <p:extLst>
      <p:ext uri="{BB962C8B-B14F-4D97-AF65-F5344CB8AC3E}">
        <p14:creationId xmlns:p14="http://schemas.microsoft.com/office/powerpoint/2010/main" val="427161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ACB2-2EF8-59ED-F73D-E1ACA40E5BBB}"/>
              </a:ext>
            </a:extLst>
          </p:cNvPr>
          <p:cNvSpPr>
            <a:spLocks noGrp="1"/>
          </p:cNvSpPr>
          <p:nvPr>
            <p:ph type="title"/>
          </p:nvPr>
        </p:nvSpPr>
        <p:spPr/>
        <p:txBody>
          <a:bodyPr/>
          <a:lstStyle/>
          <a:p>
            <a:r>
              <a:rPr lang="en-US" dirty="0"/>
              <a:t>Simulation</a:t>
            </a:r>
          </a:p>
        </p:txBody>
      </p:sp>
      <p:pic>
        <p:nvPicPr>
          <p:cNvPr id="6" name="Content Placeholder 4" descr="Chart, scatter chart&#10;&#10;Description automatically generated">
            <a:extLst>
              <a:ext uri="{FF2B5EF4-FFF2-40B4-BE49-F238E27FC236}">
                <a16:creationId xmlns:a16="http://schemas.microsoft.com/office/drawing/2014/main" id="{B2083F93-6A1E-10E9-C7CD-A9CBAFEDA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855" y="1593966"/>
            <a:ext cx="7382289" cy="4898909"/>
          </a:xfrm>
          <a:prstGeom prst="rect">
            <a:avLst/>
          </a:prstGeom>
        </p:spPr>
      </p:pic>
    </p:spTree>
    <p:extLst>
      <p:ext uri="{BB962C8B-B14F-4D97-AF65-F5344CB8AC3E}">
        <p14:creationId xmlns:p14="http://schemas.microsoft.com/office/powerpoint/2010/main" val="416309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DA3B-2496-7694-6660-050EC2FCA816}"/>
              </a:ext>
            </a:extLst>
          </p:cNvPr>
          <p:cNvSpPr>
            <a:spLocks noGrp="1"/>
          </p:cNvSpPr>
          <p:nvPr>
            <p:ph type="title"/>
          </p:nvPr>
        </p:nvSpPr>
        <p:spPr/>
        <p:txBody>
          <a:bodyPr/>
          <a:lstStyle/>
          <a:p>
            <a:r>
              <a:rPr lang="en-US" dirty="0"/>
              <a:t>Analysis</a:t>
            </a:r>
          </a:p>
        </p:txBody>
      </p:sp>
      <p:pic>
        <p:nvPicPr>
          <p:cNvPr id="9" name="Picture 8" descr="Chart, histogram&#10;&#10;Description automatically generated">
            <a:extLst>
              <a:ext uri="{FF2B5EF4-FFF2-40B4-BE49-F238E27FC236}">
                <a16:creationId xmlns:a16="http://schemas.microsoft.com/office/drawing/2014/main" id="{3299BE9A-3381-12B8-EA29-9DBC21012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624" y="1325563"/>
            <a:ext cx="7786752" cy="5167312"/>
          </a:xfrm>
          <a:prstGeom prst="rect">
            <a:avLst/>
          </a:prstGeom>
        </p:spPr>
      </p:pic>
      <p:sp>
        <p:nvSpPr>
          <p:cNvPr id="10" name="Rectangle 9">
            <a:extLst>
              <a:ext uri="{FF2B5EF4-FFF2-40B4-BE49-F238E27FC236}">
                <a16:creationId xmlns:a16="http://schemas.microsoft.com/office/drawing/2014/main" id="{8AF79A0F-55E2-80E8-25BB-EAB8F328038F}"/>
              </a:ext>
            </a:extLst>
          </p:cNvPr>
          <p:cNvSpPr/>
          <p:nvPr/>
        </p:nvSpPr>
        <p:spPr>
          <a:xfrm>
            <a:off x="3003697" y="1027906"/>
            <a:ext cx="5406656" cy="47208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50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7C41-89F1-EFD8-A2D6-611420189209}"/>
              </a:ext>
            </a:extLst>
          </p:cNvPr>
          <p:cNvSpPr>
            <a:spLocks noGrp="1"/>
          </p:cNvSpPr>
          <p:nvPr>
            <p:ph type="title"/>
          </p:nvPr>
        </p:nvSpPr>
        <p:spPr/>
        <p:txBody>
          <a:bodyPr/>
          <a:lstStyle/>
          <a:p>
            <a:r>
              <a:rPr lang="en-US" dirty="0"/>
              <a:t>Analysis</a:t>
            </a:r>
          </a:p>
        </p:txBody>
      </p:sp>
      <p:pic>
        <p:nvPicPr>
          <p:cNvPr id="7" name="Picture 6" descr="Graphical user interface, chart&#10;&#10;Description automatically generated">
            <a:extLst>
              <a:ext uri="{FF2B5EF4-FFF2-40B4-BE49-F238E27FC236}">
                <a16:creationId xmlns:a16="http://schemas.microsoft.com/office/drawing/2014/main" id="{F94C0ECD-8CF8-8EC6-4D42-606B83654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757" y="1416123"/>
            <a:ext cx="6824486" cy="5076752"/>
          </a:xfrm>
          <a:prstGeom prst="rect">
            <a:avLst/>
          </a:prstGeom>
        </p:spPr>
      </p:pic>
    </p:spTree>
    <p:extLst>
      <p:ext uri="{BB962C8B-B14F-4D97-AF65-F5344CB8AC3E}">
        <p14:creationId xmlns:p14="http://schemas.microsoft.com/office/powerpoint/2010/main" val="133522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CDA2-0EE3-F5BA-D521-DF0E6547BC23}"/>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DA6E402-6B38-03BE-C8B8-3F691B4CFC6F}"/>
              </a:ext>
            </a:extLst>
          </p:cNvPr>
          <p:cNvSpPr>
            <a:spLocks noGrp="1"/>
          </p:cNvSpPr>
          <p:nvPr>
            <p:ph idx="1"/>
          </p:nvPr>
        </p:nvSpPr>
        <p:spPr/>
        <p:txBody>
          <a:bodyPr/>
          <a:lstStyle/>
          <a:p>
            <a:r>
              <a:rPr lang="en-US" dirty="0"/>
              <a:t>Any questions?</a:t>
            </a:r>
          </a:p>
        </p:txBody>
      </p:sp>
    </p:spTree>
    <p:extLst>
      <p:ext uri="{BB962C8B-B14F-4D97-AF65-F5344CB8AC3E}">
        <p14:creationId xmlns:p14="http://schemas.microsoft.com/office/powerpoint/2010/main" val="170480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F103-2945-C8EC-BBC8-C2295CB976E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659950-CB0F-4C7F-87B2-2B42983CCDB7}"/>
              </a:ext>
            </a:extLst>
          </p:cNvPr>
          <p:cNvSpPr>
            <a:spLocks noGrp="1"/>
          </p:cNvSpPr>
          <p:nvPr>
            <p:ph idx="1"/>
          </p:nvPr>
        </p:nvSpPr>
        <p:spPr/>
        <p:txBody>
          <a:bodyPr/>
          <a:lstStyle/>
          <a:p>
            <a:pPr marL="0" indent="0">
              <a:buNone/>
            </a:pPr>
            <a:r>
              <a:rPr lang="en-US" sz="1800" dirty="0" err="1">
                <a:effectLst/>
              </a:rPr>
              <a:t>Cirelli</a:t>
            </a:r>
            <a:r>
              <a:rPr lang="en-US" sz="1800" dirty="0">
                <a:effectLst/>
              </a:rPr>
              <a:t>, L. K., </a:t>
            </a:r>
            <a:r>
              <a:rPr lang="en-US" sz="1800" dirty="0" err="1">
                <a:effectLst/>
              </a:rPr>
              <a:t>Einarson</a:t>
            </a:r>
            <a:r>
              <a:rPr lang="en-US" sz="1800" dirty="0">
                <a:effectLst/>
              </a:rPr>
              <a:t>, K. M., &amp; Trainor, L. J. (2014). Interpersonal synchrony increases prosocial behavior in 	infants. </a:t>
            </a:r>
            <a:r>
              <a:rPr lang="en-US" sz="1800" i="1" dirty="0">
                <a:effectLst/>
              </a:rPr>
              <a:t>Developmental Science</a:t>
            </a:r>
            <a:r>
              <a:rPr lang="en-US" sz="1800" dirty="0">
                <a:effectLst/>
              </a:rPr>
              <a:t>, </a:t>
            </a:r>
            <a:r>
              <a:rPr lang="en-US" sz="1800" i="1" dirty="0">
                <a:effectLst/>
              </a:rPr>
              <a:t>17</a:t>
            </a:r>
            <a:r>
              <a:rPr lang="en-US" sz="1800" dirty="0">
                <a:effectLst/>
              </a:rPr>
              <a:t>(6), 1003–1011. https://doi.org/10.1111/desc.12193 </a:t>
            </a:r>
          </a:p>
          <a:p>
            <a:pPr marL="0" indent="0">
              <a:buNone/>
            </a:pPr>
            <a:r>
              <a:rPr lang="en-US" sz="1800" dirty="0"/>
              <a:t>Miles, L. K., </a:t>
            </a:r>
            <a:r>
              <a:rPr lang="en-US" sz="1800" dirty="0" err="1"/>
              <a:t>Nind</a:t>
            </a:r>
            <a:r>
              <a:rPr lang="en-US" sz="1800" dirty="0"/>
              <a:t>, L. K., &amp; Macrae, C. N. (2009). The rhythm of rapport: Interpersonal synchrony and social 	perception. Journal of Experimental Social Psychology, 45(3), 585–589. 	https://doi.org/10.1016/j.jesp.2009.02.002</a:t>
            </a:r>
          </a:p>
          <a:p>
            <a:pPr marL="0" indent="0">
              <a:buNone/>
            </a:pPr>
            <a:r>
              <a:rPr lang="en-US" sz="1800" dirty="0" err="1">
                <a:effectLst/>
              </a:rPr>
              <a:t>Mogan</a:t>
            </a:r>
            <a:r>
              <a:rPr lang="en-US" sz="1800" dirty="0">
                <a:effectLst/>
              </a:rPr>
              <a:t>, R., Fischer, R., &amp; </a:t>
            </a:r>
            <a:r>
              <a:rPr lang="en-US" sz="1800" dirty="0" err="1">
                <a:effectLst/>
              </a:rPr>
              <a:t>Bulbulia</a:t>
            </a:r>
            <a:r>
              <a:rPr lang="en-US" sz="1800" dirty="0">
                <a:effectLst/>
              </a:rPr>
              <a:t>, J. A. (2017). To be in synchrony or 	not? A meta-analysis of Synchrony’s 	effects on behavior, perception, cognition and affect. </a:t>
            </a:r>
            <a:r>
              <a:rPr lang="en-US" sz="1800" i="1" dirty="0">
                <a:effectLst/>
              </a:rPr>
              <a:t>Journal of Experimental Social Psychology</a:t>
            </a:r>
            <a:r>
              <a:rPr lang="en-US" sz="1800" dirty="0">
                <a:effectLst/>
              </a:rPr>
              <a:t>, </a:t>
            </a:r>
            <a:r>
              <a:rPr lang="en-US" sz="1800" i="1" dirty="0">
                <a:effectLst/>
              </a:rPr>
              <a:t>72</a:t>
            </a:r>
            <a:r>
              <a:rPr lang="en-US" sz="1800" dirty="0">
                <a:effectLst/>
              </a:rPr>
              <a:t>, 	13–20. https://doi.org/10.1016/j.jesp.2017.03.009 </a:t>
            </a:r>
          </a:p>
          <a:p>
            <a:pPr marL="0" indent="0">
              <a:buNone/>
            </a:pPr>
            <a:r>
              <a:rPr lang="en-US" sz="1800" dirty="0" err="1"/>
              <a:t>Tarr</a:t>
            </a:r>
            <a:r>
              <a:rPr lang="en-US" sz="1800" dirty="0"/>
              <a:t>, B., Launay, J., &amp; Dunbar, R. I. M. (2014). Music and social bonding: “Self-other” merging and 	neurohormonal mechanisms. Frontiers in Psychology, 5. 	https://www.frontiersin.org/articles/10.3389/fpsyg.2014.01096</a:t>
            </a:r>
          </a:p>
          <a:p>
            <a:pPr marL="0" indent="0">
              <a:buNone/>
            </a:pPr>
            <a:r>
              <a:rPr lang="en-US" sz="1800" dirty="0" err="1"/>
              <a:t>Wiltermuth</a:t>
            </a:r>
            <a:r>
              <a:rPr lang="en-US" sz="1800" dirty="0"/>
              <a:t>, S. S., &amp; Heath, C. (2009). Synchrony and Cooperation. </a:t>
            </a:r>
            <a:r>
              <a:rPr lang="en-US" sz="1800" i="1" dirty="0"/>
              <a:t>Psychological Science</a:t>
            </a:r>
            <a:r>
              <a:rPr lang="en-US" sz="1800" dirty="0"/>
              <a:t>, </a:t>
            </a:r>
            <a:r>
              <a:rPr lang="en-US" sz="1800" i="1" dirty="0"/>
              <a:t>20</a:t>
            </a:r>
            <a:r>
              <a:rPr lang="en-US" sz="1800" dirty="0"/>
              <a:t>(1), 1–5. 	http://www.jstor.org/stable/40065020</a:t>
            </a:r>
          </a:p>
          <a:p>
            <a:pPr marL="0" indent="0">
              <a:buNone/>
            </a:pPr>
            <a:endParaRPr lang="en-US" dirty="0"/>
          </a:p>
        </p:txBody>
      </p:sp>
    </p:spTree>
    <p:extLst>
      <p:ext uri="{BB962C8B-B14F-4D97-AF65-F5344CB8AC3E}">
        <p14:creationId xmlns:p14="http://schemas.microsoft.com/office/powerpoint/2010/main" val="3796236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4ACC-B0E0-E545-FD8F-A141AF701F46}"/>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038C1F2B-0533-2069-5E15-58EA661F7341}"/>
              </a:ext>
            </a:extLst>
          </p:cNvPr>
          <p:cNvSpPr>
            <a:spLocks noGrp="1"/>
          </p:cNvSpPr>
          <p:nvPr>
            <p:ph idx="1"/>
          </p:nvPr>
        </p:nvSpPr>
        <p:spPr/>
        <p:txBody>
          <a:bodyPr/>
          <a:lstStyle/>
          <a:p>
            <a:r>
              <a:rPr lang="en-US" dirty="0"/>
              <a:t>Joint coordination is sufficient for social bonding (asynchronous and synchronous conditions shouldn’t differ)</a:t>
            </a:r>
          </a:p>
          <a:p>
            <a:r>
              <a:rPr lang="en-US" dirty="0"/>
              <a:t>Musical adaptation is the cause for social bonding</a:t>
            </a:r>
          </a:p>
        </p:txBody>
      </p:sp>
    </p:spTree>
    <p:extLst>
      <p:ext uri="{BB962C8B-B14F-4D97-AF65-F5344CB8AC3E}">
        <p14:creationId xmlns:p14="http://schemas.microsoft.com/office/powerpoint/2010/main" val="377744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7884-CF98-420C-A3D7-821358AB76C9}"/>
              </a:ext>
            </a:extLst>
          </p:cNvPr>
          <p:cNvSpPr>
            <a:spLocks noGrp="1"/>
          </p:cNvSpPr>
          <p:nvPr>
            <p:ph type="title"/>
          </p:nvPr>
        </p:nvSpPr>
        <p:spPr/>
        <p:txBody>
          <a:bodyPr/>
          <a:lstStyle/>
          <a:p>
            <a:r>
              <a:rPr lang="en-US" dirty="0"/>
              <a:t>Synchrony inducing prosocial </a:t>
            </a:r>
            <a:r>
              <a:rPr lang="en-US" dirty="0" err="1"/>
              <a:t>behaviour</a:t>
            </a:r>
            <a:endParaRPr lang="en-US" dirty="0"/>
          </a:p>
        </p:txBody>
      </p:sp>
      <p:sp>
        <p:nvSpPr>
          <p:cNvPr id="3" name="Content Placeholder 2">
            <a:extLst>
              <a:ext uri="{FF2B5EF4-FFF2-40B4-BE49-F238E27FC236}">
                <a16:creationId xmlns:a16="http://schemas.microsoft.com/office/drawing/2014/main" id="{D53D00EE-F555-3774-FF0A-203ABDA9ADA1}"/>
              </a:ext>
            </a:extLst>
          </p:cNvPr>
          <p:cNvSpPr>
            <a:spLocks noGrp="1"/>
          </p:cNvSpPr>
          <p:nvPr>
            <p:ph idx="1"/>
          </p:nvPr>
        </p:nvSpPr>
        <p:spPr/>
        <p:txBody>
          <a:bodyPr/>
          <a:lstStyle/>
          <a:p>
            <a:r>
              <a:rPr lang="en-US" dirty="0"/>
              <a:t>Synchrony (i.e., in-phase &amp; in-time movement with other) facilitates prosocial </a:t>
            </a:r>
            <a:r>
              <a:rPr lang="en-US" dirty="0" err="1"/>
              <a:t>behaviour</a:t>
            </a:r>
            <a:endParaRPr lang="en-US" dirty="0"/>
          </a:p>
          <a:p>
            <a:pPr lvl="1"/>
            <a:r>
              <a:rPr lang="en-US" dirty="0"/>
              <a:t>Musically: Infants bouncing in vs. out of time with partner </a:t>
            </a:r>
            <a:r>
              <a:rPr lang="en-US" sz="1400" dirty="0"/>
              <a:t>(</a:t>
            </a:r>
            <a:r>
              <a:rPr lang="en-US" sz="1400" dirty="0" err="1"/>
              <a:t>Cirelli</a:t>
            </a:r>
            <a:r>
              <a:rPr lang="en-US" sz="1400" dirty="0"/>
              <a:t> et al., 2014)</a:t>
            </a:r>
            <a:endParaRPr lang="en-US" dirty="0"/>
          </a:p>
          <a:p>
            <a:pPr lvl="1"/>
            <a:r>
              <a:rPr lang="en-US" dirty="0"/>
              <a:t>Non-musical contexts: Walking in-step</a:t>
            </a:r>
            <a:r>
              <a:rPr lang="en-US" sz="1400" dirty="0"/>
              <a:t>(</a:t>
            </a:r>
            <a:r>
              <a:rPr lang="en-US" sz="1400" dirty="0" err="1"/>
              <a:t>Wiltermuth</a:t>
            </a:r>
            <a:r>
              <a:rPr lang="en-US" sz="1400" dirty="0"/>
              <a:t> &amp; Heath, 2009)</a:t>
            </a:r>
          </a:p>
          <a:p>
            <a:pPr lvl="1"/>
            <a:endParaRPr lang="en-US" sz="1600" dirty="0"/>
          </a:p>
          <a:p>
            <a:r>
              <a:rPr lang="en-US" dirty="0"/>
              <a:t>Synchrony promotes prosocial behavior above and beyond “coordinated movements”</a:t>
            </a:r>
            <a:r>
              <a:rPr lang="en-US" sz="1400" dirty="0"/>
              <a:t> (meta-analysis: </a:t>
            </a:r>
            <a:r>
              <a:rPr lang="en-US" sz="1400" dirty="0" err="1"/>
              <a:t>Mogan</a:t>
            </a:r>
            <a:r>
              <a:rPr lang="en-US" sz="1400" dirty="0"/>
              <a:t> et al., 2017)</a:t>
            </a: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7195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3CCF-764E-D934-479B-D62A622D2409}"/>
              </a:ext>
            </a:extLst>
          </p:cNvPr>
          <p:cNvSpPr>
            <a:spLocks noGrp="1"/>
          </p:cNvSpPr>
          <p:nvPr>
            <p:ph type="title"/>
          </p:nvPr>
        </p:nvSpPr>
        <p:spPr/>
        <p:txBody>
          <a:bodyPr/>
          <a:lstStyle/>
          <a:p>
            <a:r>
              <a:rPr lang="en-US" dirty="0"/>
              <a:t>Why Does this Occur</a:t>
            </a:r>
          </a:p>
        </p:txBody>
      </p:sp>
      <p:pic>
        <p:nvPicPr>
          <p:cNvPr id="1026" name="Picture 2">
            <a:extLst>
              <a:ext uri="{FF2B5EF4-FFF2-40B4-BE49-F238E27FC236}">
                <a16:creationId xmlns:a16="http://schemas.microsoft.com/office/drawing/2014/main" id="{A3AF3F1A-80F3-A077-F888-9A37269C7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1" y="493681"/>
            <a:ext cx="4916154" cy="599919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3C05D657-6F01-6483-C62B-56EDF043C07D}"/>
              </a:ext>
            </a:extLst>
          </p:cNvPr>
          <p:cNvSpPr/>
          <p:nvPr/>
        </p:nvSpPr>
        <p:spPr>
          <a:xfrm>
            <a:off x="9012862" y="2242163"/>
            <a:ext cx="1694493" cy="60904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id="{6BC01B04-8F18-FC24-E244-44B4385B5398}"/>
              </a:ext>
            </a:extLst>
          </p:cNvPr>
          <p:cNvSpPr txBox="1"/>
          <p:nvPr/>
        </p:nvSpPr>
        <p:spPr>
          <a:xfrm>
            <a:off x="10508512" y="6056542"/>
            <a:ext cx="1786269" cy="307777"/>
          </a:xfrm>
          <a:prstGeom prst="rect">
            <a:avLst/>
          </a:prstGeom>
          <a:noFill/>
        </p:spPr>
        <p:txBody>
          <a:bodyPr wrap="square" rtlCol="0">
            <a:spAutoFit/>
          </a:bodyPr>
          <a:lstStyle/>
          <a:p>
            <a:r>
              <a:rPr lang="en-US" sz="1400" dirty="0" err="1"/>
              <a:t>Tarr</a:t>
            </a:r>
            <a:r>
              <a:rPr lang="en-US" sz="1400" dirty="0"/>
              <a:t> et al. 2014</a:t>
            </a:r>
          </a:p>
        </p:txBody>
      </p:sp>
    </p:spTree>
    <p:extLst>
      <p:ext uri="{BB962C8B-B14F-4D97-AF65-F5344CB8AC3E}">
        <p14:creationId xmlns:p14="http://schemas.microsoft.com/office/powerpoint/2010/main" val="198989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8F9B-AE75-62F0-12E7-8F448FA37085}"/>
              </a:ext>
            </a:extLst>
          </p:cNvPr>
          <p:cNvSpPr>
            <a:spLocks noGrp="1"/>
          </p:cNvSpPr>
          <p:nvPr>
            <p:ph type="title"/>
          </p:nvPr>
        </p:nvSpPr>
        <p:spPr/>
        <p:txBody>
          <a:bodyPr/>
          <a:lstStyle/>
          <a:p>
            <a:r>
              <a:rPr lang="en-US" dirty="0"/>
              <a:t>Antiphase Coordination and Prosocial Behavior</a:t>
            </a:r>
          </a:p>
        </p:txBody>
      </p:sp>
      <p:sp>
        <p:nvSpPr>
          <p:cNvPr id="3" name="Content Placeholder 2">
            <a:extLst>
              <a:ext uri="{FF2B5EF4-FFF2-40B4-BE49-F238E27FC236}">
                <a16:creationId xmlns:a16="http://schemas.microsoft.com/office/drawing/2014/main" id="{086632CB-3168-DC54-62CC-F80AF2BDF7FB}"/>
              </a:ext>
            </a:extLst>
          </p:cNvPr>
          <p:cNvSpPr>
            <a:spLocks noGrp="1"/>
          </p:cNvSpPr>
          <p:nvPr>
            <p:ph idx="1"/>
          </p:nvPr>
        </p:nvSpPr>
        <p:spPr/>
        <p:txBody>
          <a:bodyPr/>
          <a:lstStyle/>
          <a:p>
            <a:r>
              <a:rPr lang="en-US" dirty="0"/>
              <a:t>Evidence for antiphase prosocial behavior</a:t>
            </a:r>
          </a:p>
          <a:p>
            <a:pPr lvl="1"/>
            <a:r>
              <a:rPr lang="en-US" dirty="0"/>
              <a:t>Babies helping in antiphase condition</a:t>
            </a:r>
            <a:r>
              <a:rPr lang="en-US" sz="1400" dirty="0"/>
              <a:t>(</a:t>
            </a:r>
            <a:r>
              <a:rPr lang="en-US" sz="1400" dirty="0" err="1"/>
              <a:t>Cirelli</a:t>
            </a:r>
            <a:r>
              <a:rPr lang="en-US" sz="1400" dirty="0"/>
              <a:t> et al., 2014)</a:t>
            </a:r>
          </a:p>
          <a:p>
            <a:pPr lvl="1"/>
            <a:r>
              <a:rPr lang="en-US" dirty="0"/>
              <a:t>Ratings of rapport</a:t>
            </a:r>
            <a:r>
              <a:rPr lang="en-US" sz="1400" dirty="0"/>
              <a:t>(Miles et al., 2009)</a:t>
            </a:r>
          </a:p>
          <a:p>
            <a:pPr lvl="1"/>
            <a:endParaRPr lang="en-US" sz="1600" dirty="0"/>
          </a:p>
          <a:p>
            <a:pPr lvl="1"/>
            <a:endParaRPr lang="en-US" dirty="0"/>
          </a:p>
          <a:p>
            <a:r>
              <a:rPr lang="en-US" dirty="0"/>
              <a:t>Evidence against antiphase prosocial behavior</a:t>
            </a:r>
          </a:p>
          <a:p>
            <a:pPr lvl="1"/>
            <a:r>
              <a:rPr lang="en-US" dirty="0"/>
              <a:t>Null effects when tapping </a:t>
            </a:r>
            <a:r>
              <a:rPr lang="en-US" sz="1400" dirty="0"/>
              <a:t>(Launay et al. 2013)</a:t>
            </a:r>
            <a:endParaRPr lang="en-US" dirty="0"/>
          </a:p>
        </p:txBody>
      </p:sp>
    </p:spTree>
    <p:extLst>
      <p:ext uri="{BB962C8B-B14F-4D97-AF65-F5344CB8AC3E}">
        <p14:creationId xmlns:p14="http://schemas.microsoft.com/office/powerpoint/2010/main" val="13126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F6F2-B461-90CA-2332-F8C45B1DDF9A}"/>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33554CC6-F503-4C6B-5853-F0522CC4443C}"/>
              </a:ext>
            </a:extLst>
          </p:cNvPr>
          <p:cNvSpPr>
            <a:spLocks noGrp="1"/>
          </p:cNvSpPr>
          <p:nvPr>
            <p:ph idx="1"/>
          </p:nvPr>
        </p:nvSpPr>
        <p:spPr/>
        <p:txBody>
          <a:bodyPr/>
          <a:lstStyle/>
          <a:p>
            <a:pPr marL="514350" indent="-514350">
              <a:buFont typeface="+mj-lt"/>
              <a:buAutoNum type="arabicPeriod"/>
            </a:pPr>
            <a:r>
              <a:rPr lang="en-US" dirty="0"/>
              <a:t>Does synchronous drumming cause more cooperation in cooperative games</a:t>
            </a:r>
          </a:p>
          <a:p>
            <a:pPr marL="514350" indent="-514350">
              <a:buFont typeface="+mj-lt"/>
              <a:buAutoNum type="arabicPeriod"/>
            </a:pPr>
            <a:r>
              <a:rPr lang="en-US" dirty="0"/>
              <a:t>Does asynchronous drumming cause similar effects as synchronous drumming</a:t>
            </a:r>
          </a:p>
          <a:p>
            <a:pPr marL="514350" indent="-514350">
              <a:buFont typeface="+mj-lt"/>
              <a:buAutoNum type="arabicPeriod"/>
            </a:pPr>
            <a:r>
              <a:rPr lang="en-US" dirty="0"/>
              <a:t>Is the degree of synchrony proportional to degree of cooperation</a:t>
            </a:r>
          </a:p>
          <a:p>
            <a:pPr marL="514350" indent="-514350">
              <a:buFont typeface="+mj-lt"/>
              <a:buAutoNum type="arabicPeriod"/>
            </a:pPr>
            <a:endParaRPr lang="en-US" dirty="0"/>
          </a:p>
        </p:txBody>
      </p:sp>
    </p:spTree>
    <p:extLst>
      <p:ext uri="{BB962C8B-B14F-4D97-AF65-F5344CB8AC3E}">
        <p14:creationId xmlns:p14="http://schemas.microsoft.com/office/powerpoint/2010/main" val="396992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31EB-158F-4D05-C2E2-CF52A31C8F24}"/>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FE4F78C8-FF38-40A8-DA0C-7B6580CB0340}"/>
              </a:ext>
            </a:extLst>
          </p:cNvPr>
          <p:cNvSpPr>
            <a:spLocks noGrp="1"/>
          </p:cNvSpPr>
          <p:nvPr>
            <p:ph idx="1"/>
          </p:nvPr>
        </p:nvSpPr>
        <p:spPr>
          <a:xfrm>
            <a:off x="838200" y="1825625"/>
            <a:ext cx="10515600" cy="4799764"/>
          </a:xfrm>
        </p:spPr>
        <p:txBody>
          <a:bodyPr>
            <a:normAutofit/>
          </a:bodyPr>
          <a:lstStyle/>
          <a:p>
            <a:r>
              <a:rPr lang="en-US" dirty="0"/>
              <a:t>IV: Drumming</a:t>
            </a:r>
          </a:p>
          <a:p>
            <a:pPr lvl="1"/>
            <a:r>
              <a:rPr lang="en-US" dirty="0"/>
              <a:t>Synchronous</a:t>
            </a:r>
          </a:p>
          <a:p>
            <a:pPr lvl="1"/>
            <a:r>
              <a:rPr lang="en-US" dirty="0"/>
              <a:t>Asynchronous</a:t>
            </a:r>
          </a:p>
          <a:p>
            <a:pPr lvl="1"/>
            <a:r>
              <a:rPr lang="en-US" dirty="0"/>
              <a:t>Alone</a:t>
            </a:r>
          </a:p>
          <a:p>
            <a:pPr marL="457200" lvl="1" indent="0">
              <a:buNone/>
            </a:pPr>
            <a:endParaRPr lang="en-US" dirty="0"/>
          </a:p>
          <a:p>
            <a:r>
              <a:rPr lang="en-US" dirty="0"/>
              <a:t>DV: Cooperation</a:t>
            </a:r>
          </a:p>
          <a:p>
            <a:pPr lvl="1"/>
            <a:r>
              <a:rPr lang="en-US" dirty="0"/>
              <a:t>Cooperation Game</a:t>
            </a:r>
          </a:p>
          <a:p>
            <a:pPr lvl="1"/>
            <a:r>
              <a:rPr lang="en-US" dirty="0"/>
              <a:t>Trust Questionnaire</a:t>
            </a:r>
          </a:p>
          <a:p>
            <a:pPr lvl="1"/>
            <a:endParaRPr lang="en-US" dirty="0"/>
          </a:p>
          <a:p>
            <a:r>
              <a:rPr lang="en-US" dirty="0"/>
              <a:t>DV: Drumming</a:t>
            </a:r>
          </a:p>
          <a:p>
            <a:pPr lvl="1"/>
            <a:r>
              <a:rPr lang="en-US" dirty="0"/>
              <a:t>Hit onsets</a:t>
            </a:r>
          </a:p>
          <a:p>
            <a:pPr marL="457200" lvl="1" indent="0">
              <a:buNone/>
            </a:pPr>
            <a:endParaRPr lang="en-US" dirty="0"/>
          </a:p>
          <a:p>
            <a:pPr lvl="1"/>
            <a:endParaRPr lang="en-US" dirty="0"/>
          </a:p>
        </p:txBody>
      </p:sp>
    </p:spTree>
    <p:extLst>
      <p:ext uri="{BB962C8B-B14F-4D97-AF65-F5344CB8AC3E}">
        <p14:creationId xmlns:p14="http://schemas.microsoft.com/office/powerpoint/2010/main" val="281379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DED4-9B27-8A51-D0F6-F91B95F15DAD}"/>
              </a:ext>
            </a:extLst>
          </p:cNvPr>
          <p:cNvSpPr>
            <a:spLocks noGrp="1"/>
          </p:cNvSpPr>
          <p:nvPr>
            <p:ph type="title"/>
          </p:nvPr>
        </p:nvSpPr>
        <p:spPr/>
        <p:txBody>
          <a:bodyPr/>
          <a:lstStyle/>
          <a:p>
            <a:r>
              <a:rPr lang="en-US" dirty="0"/>
              <a:t>Methods</a:t>
            </a:r>
          </a:p>
        </p:txBody>
      </p:sp>
      <p:sp>
        <p:nvSpPr>
          <p:cNvPr id="4" name="TextBox 1">
            <a:extLst>
              <a:ext uri="{FF2B5EF4-FFF2-40B4-BE49-F238E27FC236}">
                <a16:creationId xmlns:a16="http://schemas.microsoft.com/office/drawing/2014/main" id="{1D1FD12B-F621-71EB-0A50-35CECC1E6739}"/>
              </a:ext>
            </a:extLst>
          </p:cNvPr>
          <p:cNvSpPr txBox="1"/>
          <p:nvPr/>
        </p:nvSpPr>
        <p:spPr>
          <a:xfrm>
            <a:off x="916710" y="2639676"/>
            <a:ext cx="2209800" cy="646331"/>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Pre-drumming “cooperation game”</a:t>
            </a:r>
          </a:p>
        </p:txBody>
      </p:sp>
      <p:sp>
        <p:nvSpPr>
          <p:cNvPr id="5" name="TextBox 2">
            <a:extLst>
              <a:ext uri="{FF2B5EF4-FFF2-40B4-BE49-F238E27FC236}">
                <a16:creationId xmlns:a16="http://schemas.microsoft.com/office/drawing/2014/main" id="{7F5E69B9-42EE-0B58-A1AC-8F7D4E3A038B}"/>
              </a:ext>
            </a:extLst>
          </p:cNvPr>
          <p:cNvSpPr txBox="1"/>
          <p:nvPr/>
        </p:nvSpPr>
        <p:spPr>
          <a:xfrm>
            <a:off x="3525982" y="2501180"/>
            <a:ext cx="2209800" cy="923330"/>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4 x Synchronization Continuation Task: Synchrony</a:t>
            </a:r>
          </a:p>
        </p:txBody>
      </p:sp>
      <p:sp>
        <p:nvSpPr>
          <p:cNvPr id="6" name="TextBox 3">
            <a:extLst>
              <a:ext uri="{FF2B5EF4-FFF2-40B4-BE49-F238E27FC236}">
                <a16:creationId xmlns:a16="http://schemas.microsoft.com/office/drawing/2014/main" id="{75094BB6-643A-52DC-F7EB-8833EACEE066}"/>
              </a:ext>
            </a:extLst>
          </p:cNvPr>
          <p:cNvSpPr txBox="1"/>
          <p:nvPr/>
        </p:nvSpPr>
        <p:spPr>
          <a:xfrm>
            <a:off x="8698346" y="2639680"/>
            <a:ext cx="2209800" cy="646331"/>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Post-drumming “cooperation game”</a:t>
            </a:r>
          </a:p>
        </p:txBody>
      </p:sp>
      <p:sp>
        <p:nvSpPr>
          <p:cNvPr id="7" name="TextBox 4">
            <a:extLst>
              <a:ext uri="{FF2B5EF4-FFF2-40B4-BE49-F238E27FC236}">
                <a16:creationId xmlns:a16="http://schemas.microsoft.com/office/drawing/2014/main" id="{B486ABE3-36F1-AE67-7B87-D6D278347154}"/>
              </a:ext>
            </a:extLst>
          </p:cNvPr>
          <p:cNvSpPr txBox="1"/>
          <p:nvPr/>
        </p:nvSpPr>
        <p:spPr>
          <a:xfrm>
            <a:off x="6112164" y="2639679"/>
            <a:ext cx="2209800" cy="646331"/>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Post-drumming survey</a:t>
            </a:r>
          </a:p>
        </p:txBody>
      </p:sp>
      <p:sp>
        <p:nvSpPr>
          <p:cNvPr id="8" name="TextBox 5">
            <a:extLst>
              <a:ext uri="{FF2B5EF4-FFF2-40B4-BE49-F238E27FC236}">
                <a16:creationId xmlns:a16="http://schemas.microsoft.com/office/drawing/2014/main" id="{0C87BB4C-ACB0-102B-96C6-BDC9FAD93173}"/>
              </a:ext>
            </a:extLst>
          </p:cNvPr>
          <p:cNvSpPr txBox="1"/>
          <p:nvPr/>
        </p:nvSpPr>
        <p:spPr>
          <a:xfrm>
            <a:off x="3525982" y="1308858"/>
            <a:ext cx="2209800" cy="923330"/>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4 x Synchronization Continuation Task: Alone</a:t>
            </a:r>
          </a:p>
        </p:txBody>
      </p:sp>
      <p:sp>
        <p:nvSpPr>
          <p:cNvPr id="9" name="TextBox 6">
            <a:extLst>
              <a:ext uri="{FF2B5EF4-FFF2-40B4-BE49-F238E27FC236}">
                <a16:creationId xmlns:a16="http://schemas.microsoft.com/office/drawing/2014/main" id="{4E1B7B7C-4B32-E3FC-2467-F46799AEDA3C}"/>
              </a:ext>
            </a:extLst>
          </p:cNvPr>
          <p:cNvSpPr txBox="1"/>
          <p:nvPr/>
        </p:nvSpPr>
        <p:spPr>
          <a:xfrm>
            <a:off x="3525982" y="3693502"/>
            <a:ext cx="2209800" cy="923330"/>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4 x Synchronization Continuation Task: Alternating</a:t>
            </a:r>
          </a:p>
        </p:txBody>
      </p:sp>
      <p:cxnSp>
        <p:nvCxnSpPr>
          <p:cNvPr id="10" name="Straight Arrow Connector 9">
            <a:extLst>
              <a:ext uri="{FF2B5EF4-FFF2-40B4-BE49-F238E27FC236}">
                <a16:creationId xmlns:a16="http://schemas.microsoft.com/office/drawing/2014/main" id="{59B19CD1-9080-B729-8A0A-C18B28864B32}"/>
              </a:ext>
            </a:extLst>
          </p:cNvPr>
          <p:cNvCxnSpPr>
            <a:stCxn id="7" idx="3"/>
            <a:endCxn id="8" idx="1"/>
          </p:cNvCxnSpPr>
          <p:nvPr/>
        </p:nvCxnSpPr>
        <p:spPr>
          <a:xfrm>
            <a:off x="3126510" y="2962842"/>
            <a:ext cx="399472" cy="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8AF3A1E-3EF4-4987-2FBD-5CA394DB0310}"/>
              </a:ext>
            </a:extLst>
          </p:cNvPr>
          <p:cNvCxnSpPr/>
          <p:nvPr/>
        </p:nvCxnSpPr>
        <p:spPr>
          <a:xfrm>
            <a:off x="5735782" y="2962842"/>
            <a:ext cx="376382"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2D7CCD8-884D-0E43-ECDB-35EC8207D70B}"/>
              </a:ext>
            </a:extLst>
          </p:cNvPr>
          <p:cNvCxnSpPr/>
          <p:nvPr/>
        </p:nvCxnSpPr>
        <p:spPr>
          <a:xfrm>
            <a:off x="8303491" y="2962842"/>
            <a:ext cx="376382"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2868B7-547C-E3BC-3543-23AC4D28D2EE}"/>
              </a:ext>
            </a:extLst>
          </p:cNvPr>
          <p:cNvCxnSpPr>
            <a:cxnSpLocks/>
            <a:endCxn id="12" idx="1"/>
          </p:cNvCxnSpPr>
          <p:nvPr/>
        </p:nvCxnSpPr>
        <p:spPr>
          <a:xfrm>
            <a:off x="3140364" y="3279079"/>
            <a:ext cx="385618" cy="876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36463AA-DA5F-C992-4197-AC0CC5CDDCA3}"/>
              </a:ext>
            </a:extLst>
          </p:cNvPr>
          <p:cNvCxnSpPr>
            <a:cxnSpLocks/>
            <a:endCxn id="11" idx="1"/>
          </p:cNvCxnSpPr>
          <p:nvPr/>
        </p:nvCxnSpPr>
        <p:spPr>
          <a:xfrm flipV="1">
            <a:off x="3168073" y="1770523"/>
            <a:ext cx="357909" cy="888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293AD20-032D-BB0E-38D6-9B7070297049}"/>
              </a:ext>
            </a:extLst>
          </p:cNvPr>
          <p:cNvCxnSpPr>
            <a:cxnSpLocks/>
          </p:cNvCxnSpPr>
          <p:nvPr/>
        </p:nvCxnSpPr>
        <p:spPr>
          <a:xfrm>
            <a:off x="5740400" y="1801441"/>
            <a:ext cx="385618" cy="876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B721B5-55C6-E7F5-FCA4-10B1EEEA09D6}"/>
              </a:ext>
            </a:extLst>
          </p:cNvPr>
          <p:cNvCxnSpPr>
            <a:cxnSpLocks/>
          </p:cNvCxnSpPr>
          <p:nvPr/>
        </p:nvCxnSpPr>
        <p:spPr>
          <a:xfrm flipV="1">
            <a:off x="5763491" y="3277002"/>
            <a:ext cx="357909" cy="888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0B91A7E-46E4-EB3F-F0FE-CE41E71DB1B4}"/>
              </a:ext>
            </a:extLst>
          </p:cNvPr>
          <p:cNvSpPr/>
          <p:nvPr/>
        </p:nvSpPr>
        <p:spPr>
          <a:xfrm>
            <a:off x="3149600" y="1004861"/>
            <a:ext cx="2934855" cy="454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17F3DB4D-3871-01EE-22E7-6035278D484A}"/>
              </a:ext>
            </a:extLst>
          </p:cNvPr>
          <p:cNvSpPr/>
          <p:nvPr/>
        </p:nvSpPr>
        <p:spPr>
          <a:xfrm>
            <a:off x="5735782" y="1083185"/>
            <a:ext cx="3071668" cy="454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99E3F19E-BB03-E913-069E-F709DE4EE3FF}"/>
              </a:ext>
            </a:extLst>
          </p:cNvPr>
          <p:cNvSpPr/>
          <p:nvPr/>
        </p:nvSpPr>
        <p:spPr>
          <a:xfrm>
            <a:off x="8349673" y="1308858"/>
            <a:ext cx="2925618" cy="454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9564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EB58-6CEE-607B-F088-746FBD40283E}"/>
              </a:ext>
            </a:extLst>
          </p:cNvPr>
          <p:cNvSpPr>
            <a:spLocks noGrp="1"/>
          </p:cNvSpPr>
          <p:nvPr>
            <p:ph type="title"/>
          </p:nvPr>
        </p:nvSpPr>
        <p:spPr/>
        <p:txBody>
          <a:bodyPr/>
          <a:lstStyle/>
          <a:p>
            <a:r>
              <a:rPr lang="en-US" dirty="0"/>
              <a:t>Synchrony Trial</a:t>
            </a:r>
          </a:p>
        </p:txBody>
      </p:sp>
      <p:grpSp>
        <p:nvGrpSpPr>
          <p:cNvPr id="6" name="Group 5">
            <a:extLst>
              <a:ext uri="{FF2B5EF4-FFF2-40B4-BE49-F238E27FC236}">
                <a16:creationId xmlns:a16="http://schemas.microsoft.com/office/drawing/2014/main" id="{75D13147-0F46-37CC-CA67-CCF06B8E2C4B}"/>
              </a:ext>
            </a:extLst>
          </p:cNvPr>
          <p:cNvGrpSpPr/>
          <p:nvPr/>
        </p:nvGrpSpPr>
        <p:grpSpPr>
          <a:xfrm>
            <a:off x="838200" y="1548602"/>
            <a:ext cx="5419947" cy="1446348"/>
            <a:chOff x="1142919" y="663850"/>
            <a:chExt cx="5419947" cy="1446348"/>
          </a:xfrm>
        </p:grpSpPr>
        <p:cxnSp>
          <p:nvCxnSpPr>
            <p:cNvPr id="13" name="Straight Connector 12">
              <a:extLst>
                <a:ext uri="{FF2B5EF4-FFF2-40B4-BE49-F238E27FC236}">
                  <a16:creationId xmlns:a16="http://schemas.microsoft.com/office/drawing/2014/main" id="{9436019A-460C-6915-CB51-5EFBCEA6F532}"/>
                </a:ext>
              </a:extLst>
            </p:cNvPr>
            <p:cNvCxnSpPr>
              <a:cxnSpLocks/>
            </p:cNvCxnSpPr>
            <p:nvPr/>
          </p:nvCxnSpPr>
          <p:spPr>
            <a:xfrm>
              <a:off x="1432659" y="1066451"/>
              <a:ext cx="5130207"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E2E32CDF-211E-5C4E-375F-612A906C3A97}"/>
                </a:ext>
              </a:extLst>
            </p:cNvPr>
            <p:cNvGrpSpPr/>
            <p:nvPr/>
          </p:nvGrpSpPr>
          <p:grpSpPr>
            <a:xfrm>
              <a:off x="1536325" y="1461628"/>
              <a:ext cx="4308846" cy="648570"/>
              <a:chOff x="1480583" y="2381690"/>
              <a:chExt cx="4308846" cy="648570"/>
            </a:xfrm>
          </p:grpSpPr>
          <p:sp>
            <p:nvSpPr>
              <p:cNvPr id="20" name="Right Brace 19">
                <a:extLst>
                  <a:ext uri="{FF2B5EF4-FFF2-40B4-BE49-F238E27FC236}">
                    <a16:creationId xmlns:a16="http://schemas.microsoft.com/office/drawing/2014/main" id="{15D57AF0-33E9-604D-3498-36E32C042966}"/>
                  </a:ext>
                </a:extLst>
              </p:cNvPr>
              <p:cNvSpPr/>
              <p:nvPr/>
            </p:nvSpPr>
            <p:spPr>
              <a:xfrm rot="5400000">
                <a:off x="2052084"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1" name="Right Brace 20">
                <a:extLst>
                  <a:ext uri="{FF2B5EF4-FFF2-40B4-BE49-F238E27FC236}">
                    <a16:creationId xmlns:a16="http://schemas.microsoft.com/office/drawing/2014/main" id="{019256F5-1A6C-8179-082D-96188077930D}"/>
                  </a:ext>
                </a:extLst>
              </p:cNvPr>
              <p:cNvSpPr/>
              <p:nvPr/>
            </p:nvSpPr>
            <p:spPr>
              <a:xfrm rot="5400000">
                <a:off x="3490138" y="1815501"/>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2" name="Right Brace 21">
                <a:extLst>
                  <a:ext uri="{FF2B5EF4-FFF2-40B4-BE49-F238E27FC236}">
                    <a16:creationId xmlns:a16="http://schemas.microsoft.com/office/drawing/2014/main" id="{A2767816-78B3-BCF0-A8A8-AAD756BE25C5}"/>
                  </a:ext>
                </a:extLst>
              </p:cNvPr>
              <p:cNvSpPr/>
              <p:nvPr/>
            </p:nvSpPr>
            <p:spPr>
              <a:xfrm rot="5400000">
                <a:off x="4920218"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3" name="TextBox 12">
                <a:extLst>
                  <a:ext uri="{FF2B5EF4-FFF2-40B4-BE49-F238E27FC236}">
                    <a16:creationId xmlns:a16="http://schemas.microsoft.com/office/drawing/2014/main" id="{4E023FFF-AB32-5C61-DF68-550447E81C42}"/>
                  </a:ext>
                </a:extLst>
              </p:cNvPr>
              <p:cNvSpPr txBox="1"/>
              <p:nvPr/>
            </p:nvSpPr>
            <p:spPr>
              <a:xfrm>
                <a:off x="175968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sp>
            <p:nvSpPr>
              <p:cNvPr id="24" name="TextBox 13">
                <a:extLst>
                  <a:ext uri="{FF2B5EF4-FFF2-40B4-BE49-F238E27FC236}">
                    <a16:creationId xmlns:a16="http://schemas.microsoft.com/office/drawing/2014/main" id="{2AB7AC36-236C-461D-F6B7-9E7E9D95AC26}"/>
                  </a:ext>
                </a:extLst>
              </p:cNvPr>
              <p:cNvSpPr txBox="1"/>
              <p:nvPr/>
            </p:nvSpPr>
            <p:spPr>
              <a:xfrm>
                <a:off x="3136605"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sp>
            <p:nvSpPr>
              <p:cNvPr id="25" name="TextBox 14">
                <a:extLst>
                  <a:ext uri="{FF2B5EF4-FFF2-40B4-BE49-F238E27FC236}">
                    <a16:creationId xmlns:a16="http://schemas.microsoft.com/office/drawing/2014/main" id="{96A280DA-7572-4EBD-A56A-BD663F2B2C4E}"/>
                  </a:ext>
                </a:extLst>
              </p:cNvPr>
              <p:cNvSpPr txBox="1"/>
              <p:nvPr/>
            </p:nvSpPr>
            <p:spPr>
              <a:xfrm>
                <a:off x="448959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grpSp>
        <p:grpSp>
          <p:nvGrpSpPr>
            <p:cNvPr id="15" name="Group 14">
              <a:extLst>
                <a:ext uri="{FF2B5EF4-FFF2-40B4-BE49-F238E27FC236}">
                  <a16:creationId xmlns:a16="http://schemas.microsoft.com/office/drawing/2014/main" id="{1A83271B-0DC3-0973-66EA-A26FA8867656}"/>
                </a:ext>
              </a:extLst>
            </p:cNvPr>
            <p:cNvGrpSpPr/>
            <p:nvPr/>
          </p:nvGrpSpPr>
          <p:grpSpPr>
            <a:xfrm>
              <a:off x="1142919" y="663850"/>
              <a:ext cx="5103630" cy="797442"/>
              <a:chOff x="1100468" y="3423685"/>
              <a:chExt cx="5103630" cy="797442"/>
            </a:xfrm>
          </p:grpSpPr>
          <p:sp>
            <p:nvSpPr>
              <p:cNvPr id="16" name="Multiplication Sign 15">
                <a:extLst>
                  <a:ext uri="{FF2B5EF4-FFF2-40B4-BE49-F238E27FC236}">
                    <a16:creationId xmlns:a16="http://schemas.microsoft.com/office/drawing/2014/main" id="{0AD78994-FBCB-402B-77F2-BAF934FCF042}"/>
                  </a:ext>
                </a:extLst>
              </p:cNvPr>
              <p:cNvSpPr/>
              <p:nvPr/>
            </p:nvSpPr>
            <p:spPr>
              <a:xfrm>
                <a:off x="1100468" y="3429002"/>
                <a:ext cx="797442" cy="786809"/>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Multiplication Sign 16">
                <a:extLst>
                  <a:ext uri="{FF2B5EF4-FFF2-40B4-BE49-F238E27FC236}">
                    <a16:creationId xmlns:a16="http://schemas.microsoft.com/office/drawing/2014/main" id="{AA5F5D26-3576-8F6B-A511-078033FCC1C4}"/>
                  </a:ext>
                </a:extLst>
              </p:cNvPr>
              <p:cNvSpPr/>
              <p:nvPr/>
            </p:nvSpPr>
            <p:spPr>
              <a:xfrm rot="18848017">
                <a:off x="2535864" y="3429001"/>
                <a:ext cx="797442" cy="786809"/>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Multiplication Sign 17">
                <a:extLst>
                  <a:ext uri="{FF2B5EF4-FFF2-40B4-BE49-F238E27FC236}">
                    <a16:creationId xmlns:a16="http://schemas.microsoft.com/office/drawing/2014/main" id="{51ECF223-322A-C69D-C0E9-D67C29CDD796}"/>
                  </a:ext>
                </a:extLst>
              </p:cNvPr>
              <p:cNvSpPr/>
              <p:nvPr/>
            </p:nvSpPr>
            <p:spPr>
              <a:xfrm>
                <a:off x="3971260" y="3429001"/>
                <a:ext cx="797442" cy="786809"/>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Multiplication Sign 18">
                <a:extLst>
                  <a:ext uri="{FF2B5EF4-FFF2-40B4-BE49-F238E27FC236}">
                    <a16:creationId xmlns:a16="http://schemas.microsoft.com/office/drawing/2014/main" id="{6C2D644B-130F-2AB4-7C39-6C45AA923D27}"/>
                  </a:ext>
                </a:extLst>
              </p:cNvPr>
              <p:cNvSpPr/>
              <p:nvPr/>
            </p:nvSpPr>
            <p:spPr>
              <a:xfrm rot="2669070">
                <a:off x="5406656" y="3429000"/>
                <a:ext cx="797442" cy="786809"/>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7" name="Group 6">
            <a:extLst>
              <a:ext uri="{FF2B5EF4-FFF2-40B4-BE49-F238E27FC236}">
                <a16:creationId xmlns:a16="http://schemas.microsoft.com/office/drawing/2014/main" id="{794CFE4F-C7CE-C95C-CBB3-31A9BBF0CD06}"/>
              </a:ext>
            </a:extLst>
          </p:cNvPr>
          <p:cNvGrpSpPr/>
          <p:nvPr/>
        </p:nvGrpSpPr>
        <p:grpSpPr>
          <a:xfrm>
            <a:off x="5973159" y="1671219"/>
            <a:ext cx="182880" cy="557766"/>
            <a:chOff x="6169013" y="393062"/>
            <a:chExt cx="182880" cy="557766"/>
          </a:xfrm>
        </p:grpSpPr>
        <p:sp>
          <p:nvSpPr>
            <p:cNvPr id="11" name="Oval 10">
              <a:extLst>
                <a:ext uri="{FF2B5EF4-FFF2-40B4-BE49-F238E27FC236}">
                  <a16:creationId xmlns:a16="http://schemas.microsoft.com/office/drawing/2014/main" id="{821D2188-4DB0-E5F9-568E-CEE9BB72A1B4}"/>
                </a:ext>
              </a:extLst>
            </p:cNvPr>
            <p:cNvSpPr/>
            <p:nvPr/>
          </p:nvSpPr>
          <p:spPr>
            <a:xfrm>
              <a:off x="6169013" y="3930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Oval 11">
              <a:extLst>
                <a:ext uri="{FF2B5EF4-FFF2-40B4-BE49-F238E27FC236}">
                  <a16:creationId xmlns:a16="http://schemas.microsoft.com/office/drawing/2014/main" id="{67B6CCFA-1A0B-BD07-E8F7-F15ED30508E0}"/>
                </a:ext>
              </a:extLst>
            </p:cNvPr>
            <p:cNvSpPr/>
            <p:nvPr/>
          </p:nvSpPr>
          <p:spPr>
            <a:xfrm>
              <a:off x="6169013" y="767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8" name="TextBox 18">
            <a:extLst>
              <a:ext uri="{FF2B5EF4-FFF2-40B4-BE49-F238E27FC236}">
                <a16:creationId xmlns:a16="http://schemas.microsoft.com/office/drawing/2014/main" id="{B3BEAFE3-D8C3-C0E9-328E-096FA9D05667}"/>
              </a:ext>
            </a:extLst>
          </p:cNvPr>
          <p:cNvSpPr txBox="1"/>
          <p:nvPr/>
        </p:nvSpPr>
        <p:spPr>
          <a:xfrm>
            <a:off x="6060613" y="1151748"/>
            <a:ext cx="118636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8x</a:t>
            </a:r>
          </a:p>
        </p:txBody>
      </p:sp>
      <p:sp>
        <p:nvSpPr>
          <p:cNvPr id="9" name="Rectangle 8">
            <a:extLst>
              <a:ext uri="{FF2B5EF4-FFF2-40B4-BE49-F238E27FC236}">
                <a16:creationId xmlns:a16="http://schemas.microsoft.com/office/drawing/2014/main" id="{00426402-8E64-BC6F-C85F-6B153FB4FE8B}"/>
              </a:ext>
            </a:extLst>
          </p:cNvPr>
          <p:cNvSpPr/>
          <p:nvPr/>
        </p:nvSpPr>
        <p:spPr>
          <a:xfrm>
            <a:off x="902062" y="1610966"/>
            <a:ext cx="677490" cy="6804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22EA26FD-B099-7BC2-BE83-852990F0A7BD}"/>
              </a:ext>
            </a:extLst>
          </p:cNvPr>
          <p:cNvSpPr/>
          <p:nvPr/>
        </p:nvSpPr>
        <p:spPr>
          <a:xfrm>
            <a:off x="3762406" y="1542953"/>
            <a:ext cx="677490" cy="6804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6" name="Straight Connector 25">
            <a:extLst>
              <a:ext uri="{FF2B5EF4-FFF2-40B4-BE49-F238E27FC236}">
                <a16:creationId xmlns:a16="http://schemas.microsoft.com/office/drawing/2014/main" id="{AE779A68-1533-8A1A-B653-5025877874B8}"/>
              </a:ext>
            </a:extLst>
          </p:cNvPr>
          <p:cNvCxnSpPr>
            <a:cxnSpLocks/>
          </p:cNvCxnSpPr>
          <p:nvPr/>
        </p:nvCxnSpPr>
        <p:spPr>
          <a:xfrm>
            <a:off x="6491945" y="1312435"/>
            <a:ext cx="0" cy="47152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0147EE-74E7-0D34-5D92-BA09F1B28AAD}"/>
              </a:ext>
            </a:extLst>
          </p:cNvPr>
          <p:cNvCxnSpPr>
            <a:cxnSpLocks/>
          </p:cNvCxnSpPr>
          <p:nvPr/>
        </p:nvCxnSpPr>
        <p:spPr>
          <a:xfrm>
            <a:off x="1127940" y="5494627"/>
            <a:ext cx="100584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7377271-39B6-93B0-2643-31A7DE1A5392}"/>
              </a:ext>
            </a:extLst>
          </p:cNvPr>
          <p:cNvGrpSpPr/>
          <p:nvPr/>
        </p:nvGrpSpPr>
        <p:grpSpPr>
          <a:xfrm>
            <a:off x="819595" y="3268876"/>
            <a:ext cx="10366745" cy="1435379"/>
            <a:chOff x="1124313" y="2389436"/>
            <a:chExt cx="10366745" cy="1435379"/>
          </a:xfrm>
        </p:grpSpPr>
        <p:cxnSp>
          <p:nvCxnSpPr>
            <p:cNvPr id="75" name="Straight Connector 74">
              <a:extLst>
                <a:ext uri="{FF2B5EF4-FFF2-40B4-BE49-F238E27FC236}">
                  <a16:creationId xmlns:a16="http://schemas.microsoft.com/office/drawing/2014/main" id="{A84BBE9F-9058-575E-41C1-73BE0D772F3C}"/>
                </a:ext>
              </a:extLst>
            </p:cNvPr>
            <p:cNvCxnSpPr>
              <a:cxnSpLocks/>
            </p:cNvCxnSpPr>
            <p:nvPr/>
          </p:nvCxnSpPr>
          <p:spPr>
            <a:xfrm>
              <a:off x="1432658" y="2782843"/>
              <a:ext cx="100584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392FE3E5-0E13-3756-01EE-85DFD46B61DE}"/>
                </a:ext>
              </a:extLst>
            </p:cNvPr>
            <p:cNvGrpSpPr/>
            <p:nvPr/>
          </p:nvGrpSpPr>
          <p:grpSpPr>
            <a:xfrm>
              <a:off x="1124313" y="2389436"/>
              <a:ext cx="5103630" cy="786811"/>
              <a:chOff x="1084520" y="1594881"/>
              <a:chExt cx="5103630" cy="786811"/>
            </a:xfrm>
          </p:grpSpPr>
          <p:sp>
            <p:nvSpPr>
              <p:cNvPr id="84" name="Multiplication Sign 83">
                <a:extLst>
                  <a:ext uri="{FF2B5EF4-FFF2-40B4-BE49-F238E27FC236}">
                    <a16:creationId xmlns:a16="http://schemas.microsoft.com/office/drawing/2014/main" id="{8E4604CD-7192-71A9-C310-283EBDC3119E}"/>
                  </a:ext>
                </a:extLst>
              </p:cNvPr>
              <p:cNvSpPr/>
              <p:nvPr/>
            </p:nvSpPr>
            <p:spPr>
              <a:xfrm>
                <a:off x="1084520" y="1594883"/>
                <a:ext cx="797442" cy="786809"/>
              </a:xfrm>
              <a:prstGeom prst="mathMultiply">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5" name="Multiplication Sign 84">
                <a:extLst>
                  <a:ext uri="{FF2B5EF4-FFF2-40B4-BE49-F238E27FC236}">
                    <a16:creationId xmlns:a16="http://schemas.microsoft.com/office/drawing/2014/main" id="{F5D4FB23-6B9C-FEE3-8396-D8E731ADC865}"/>
                  </a:ext>
                </a:extLst>
              </p:cNvPr>
              <p:cNvSpPr/>
              <p:nvPr/>
            </p:nvSpPr>
            <p:spPr>
              <a:xfrm>
                <a:off x="2519916" y="1594882"/>
                <a:ext cx="797442" cy="786809"/>
              </a:xfrm>
              <a:prstGeom prst="mathMultiply">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Multiplication Sign 85">
                <a:extLst>
                  <a:ext uri="{FF2B5EF4-FFF2-40B4-BE49-F238E27FC236}">
                    <a16:creationId xmlns:a16="http://schemas.microsoft.com/office/drawing/2014/main" id="{4916C0EC-5E76-A828-6BCA-A68292B3F5EE}"/>
                  </a:ext>
                </a:extLst>
              </p:cNvPr>
              <p:cNvSpPr/>
              <p:nvPr/>
            </p:nvSpPr>
            <p:spPr>
              <a:xfrm>
                <a:off x="3955312" y="1594882"/>
                <a:ext cx="797442" cy="786809"/>
              </a:xfrm>
              <a:prstGeom prst="mathMultiply">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7" name="Multiplication Sign 86">
                <a:extLst>
                  <a:ext uri="{FF2B5EF4-FFF2-40B4-BE49-F238E27FC236}">
                    <a16:creationId xmlns:a16="http://schemas.microsoft.com/office/drawing/2014/main" id="{7C3B9D56-B850-3AFC-11FA-37837CE9C771}"/>
                  </a:ext>
                </a:extLst>
              </p:cNvPr>
              <p:cNvSpPr/>
              <p:nvPr/>
            </p:nvSpPr>
            <p:spPr>
              <a:xfrm>
                <a:off x="5390708" y="1594881"/>
                <a:ext cx="797442" cy="786809"/>
              </a:xfrm>
              <a:prstGeom prst="mathMultiply">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77" name="Group 76">
              <a:extLst>
                <a:ext uri="{FF2B5EF4-FFF2-40B4-BE49-F238E27FC236}">
                  <a16:creationId xmlns:a16="http://schemas.microsoft.com/office/drawing/2014/main" id="{B7300683-CE58-B5EB-6004-90E326BA46CD}"/>
                </a:ext>
              </a:extLst>
            </p:cNvPr>
            <p:cNvGrpSpPr/>
            <p:nvPr/>
          </p:nvGrpSpPr>
          <p:grpSpPr>
            <a:xfrm>
              <a:off x="1520376" y="3176245"/>
              <a:ext cx="4308846" cy="648570"/>
              <a:chOff x="1480583" y="2381690"/>
              <a:chExt cx="4308846" cy="648570"/>
            </a:xfrm>
          </p:grpSpPr>
          <p:sp>
            <p:nvSpPr>
              <p:cNvPr id="78" name="Right Brace 77">
                <a:extLst>
                  <a:ext uri="{FF2B5EF4-FFF2-40B4-BE49-F238E27FC236}">
                    <a16:creationId xmlns:a16="http://schemas.microsoft.com/office/drawing/2014/main" id="{42E9F70D-430B-421B-9FDF-6DDFD63B7ED4}"/>
                  </a:ext>
                </a:extLst>
              </p:cNvPr>
              <p:cNvSpPr/>
              <p:nvPr/>
            </p:nvSpPr>
            <p:spPr>
              <a:xfrm rot="5400000">
                <a:off x="2052084"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9" name="Right Brace 78">
                <a:extLst>
                  <a:ext uri="{FF2B5EF4-FFF2-40B4-BE49-F238E27FC236}">
                    <a16:creationId xmlns:a16="http://schemas.microsoft.com/office/drawing/2014/main" id="{2AEF85CA-2B17-69F1-7B6C-EB4A3D083698}"/>
                  </a:ext>
                </a:extLst>
              </p:cNvPr>
              <p:cNvSpPr/>
              <p:nvPr/>
            </p:nvSpPr>
            <p:spPr>
              <a:xfrm rot="5400000">
                <a:off x="3490138" y="1815501"/>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0" name="Right Brace 79">
                <a:extLst>
                  <a:ext uri="{FF2B5EF4-FFF2-40B4-BE49-F238E27FC236}">
                    <a16:creationId xmlns:a16="http://schemas.microsoft.com/office/drawing/2014/main" id="{6E4BDC9E-3644-F249-3984-E5BBD637577C}"/>
                  </a:ext>
                </a:extLst>
              </p:cNvPr>
              <p:cNvSpPr/>
              <p:nvPr/>
            </p:nvSpPr>
            <p:spPr>
              <a:xfrm rot="5400000">
                <a:off x="4920218"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1" name="TextBox 9">
                <a:extLst>
                  <a:ext uri="{FF2B5EF4-FFF2-40B4-BE49-F238E27FC236}">
                    <a16:creationId xmlns:a16="http://schemas.microsoft.com/office/drawing/2014/main" id="{BF6BB8AF-9855-E7B6-CEFB-030DC5AC88CE}"/>
                  </a:ext>
                </a:extLst>
              </p:cNvPr>
              <p:cNvSpPr txBox="1"/>
              <p:nvPr/>
            </p:nvSpPr>
            <p:spPr>
              <a:xfrm>
                <a:off x="175968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sp>
            <p:nvSpPr>
              <p:cNvPr id="82" name="TextBox 10">
                <a:extLst>
                  <a:ext uri="{FF2B5EF4-FFF2-40B4-BE49-F238E27FC236}">
                    <a16:creationId xmlns:a16="http://schemas.microsoft.com/office/drawing/2014/main" id="{3EB95CE9-D953-29E3-9B3B-85F9E45407C8}"/>
                  </a:ext>
                </a:extLst>
              </p:cNvPr>
              <p:cNvSpPr txBox="1"/>
              <p:nvPr/>
            </p:nvSpPr>
            <p:spPr>
              <a:xfrm>
                <a:off x="3136605"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sp>
            <p:nvSpPr>
              <p:cNvPr id="83" name="TextBox 11">
                <a:extLst>
                  <a:ext uri="{FF2B5EF4-FFF2-40B4-BE49-F238E27FC236}">
                    <a16:creationId xmlns:a16="http://schemas.microsoft.com/office/drawing/2014/main" id="{4A5A2349-8BE1-38DF-5AE4-68F1E7AB1350}"/>
                  </a:ext>
                </a:extLst>
              </p:cNvPr>
              <p:cNvSpPr txBox="1"/>
              <p:nvPr/>
            </p:nvSpPr>
            <p:spPr>
              <a:xfrm>
                <a:off x="448959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grpSp>
      </p:grpSp>
      <p:grpSp>
        <p:nvGrpSpPr>
          <p:cNvPr id="29" name="Group 28">
            <a:extLst>
              <a:ext uri="{FF2B5EF4-FFF2-40B4-BE49-F238E27FC236}">
                <a16:creationId xmlns:a16="http://schemas.microsoft.com/office/drawing/2014/main" id="{B318A0FA-4242-32FB-7A3D-120764850138}"/>
              </a:ext>
            </a:extLst>
          </p:cNvPr>
          <p:cNvGrpSpPr/>
          <p:nvPr/>
        </p:nvGrpSpPr>
        <p:grpSpPr>
          <a:xfrm>
            <a:off x="6569153" y="3268876"/>
            <a:ext cx="5103630" cy="786811"/>
            <a:chOff x="1084520" y="1594881"/>
            <a:chExt cx="5103630" cy="786811"/>
          </a:xfrm>
        </p:grpSpPr>
        <p:sp>
          <p:nvSpPr>
            <p:cNvPr id="71" name="Multiplication Sign 70">
              <a:extLst>
                <a:ext uri="{FF2B5EF4-FFF2-40B4-BE49-F238E27FC236}">
                  <a16:creationId xmlns:a16="http://schemas.microsoft.com/office/drawing/2014/main" id="{C1C0787A-41E0-4C01-EF2C-509EE2112D6E}"/>
                </a:ext>
              </a:extLst>
            </p:cNvPr>
            <p:cNvSpPr/>
            <p:nvPr/>
          </p:nvSpPr>
          <p:spPr>
            <a:xfrm>
              <a:off x="1084520" y="1594883"/>
              <a:ext cx="797442" cy="786809"/>
            </a:xfrm>
            <a:prstGeom prst="mathMultiply">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2" name="Multiplication Sign 71">
              <a:extLst>
                <a:ext uri="{FF2B5EF4-FFF2-40B4-BE49-F238E27FC236}">
                  <a16:creationId xmlns:a16="http://schemas.microsoft.com/office/drawing/2014/main" id="{4B09316D-FC3D-8A37-3C91-13FD28B90AD6}"/>
                </a:ext>
              </a:extLst>
            </p:cNvPr>
            <p:cNvSpPr/>
            <p:nvPr/>
          </p:nvSpPr>
          <p:spPr>
            <a:xfrm>
              <a:off x="2519916" y="1594882"/>
              <a:ext cx="797442" cy="786809"/>
            </a:xfrm>
            <a:prstGeom prst="mathMultiply">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Multiplication Sign 72">
              <a:extLst>
                <a:ext uri="{FF2B5EF4-FFF2-40B4-BE49-F238E27FC236}">
                  <a16:creationId xmlns:a16="http://schemas.microsoft.com/office/drawing/2014/main" id="{A63B0293-E757-B249-2046-4D48040F9C0A}"/>
                </a:ext>
              </a:extLst>
            </p:cNvPr>
            <p:cNvSpPr/>
            <p:nvPr/>
          </p:nvSpPr>
          <p:spPr>
            <a:xfrm>
              <a:off x="3955312" y="1594882"/>
              <a:ext cx="797442" cy="786809"/>
            </a:xfrm>
            <a:prstGeom prst="mathMultiply">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4" name="Multiplication Sign 73">
              <a:extLst>
                <a:ext uri="{FF2B5EF4-FFF2-40B4-BE49-F238E27FC236}">
                  <a16:creationId xmlns:a16="http://schemas.microsoft.com/office/drawing/2014/main" id="{D1D8B0D2-DCDF-0C75-B9B6-E0BE027F7679}"/>
                </a:ext>
              </a:extLst>
            </p:cNvPr>
            <p:cNvSpPr/>
            <p:nvPr/>
          </p:nvSpPr>
          <p:spPr>
            <a:xfrm>
              <a:off x="5390708" y="1594881"/>
              <a:ext cx="797442" cy="786809"/>
            </a:xfrm>
            <a:prstGeom prst="mathMultiply">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30" name="Group 29">
            <a:extLst>
              <a:ext uri="{FF2B5EF4-FFF2-40B4-BE49-F238E27FC236}">
                <a16:creationId xmlns:a16="http://schemas.microsoft.com/office/drawing/2014/main" id="{EA779FA2-42EC-1DB6-A87B-7EE3280A039B}"/>
              </a:ext>
            </a:extLst>
          </p:cNvPr>
          <p:cNvGrpSpPr/>
          <p:nvPr/>
        </p:nvGrpSpPr>
        <p:grpSpPr>
          <a:xfrm>
            <a:off x="6569153" y="5097341"/>
            <a:ext cx="5103630" cy="1450226"/>
            <a:chOff x="6873871" y="4217901"/>
            <a:chExt cx="5103630" cy="1450226"/>
          </a:xfrm>
        </p:grpSpPr>
        <p:grpSp>
          <p:nvGrpSpPr>
            <p:cNvPr id="59" name="Group 58">
              <a:extLst>
                <a:ext uri="{FF2B5EF4-FFF2-40B4-BE49-F238E27FC236}">
                  <a16:creationId xmlns:a16="http://schemas.microsoft.com/office/drawing/2014/main" id="{F4495C0F-4F0E-286A-3676-5DC4EC001956}"/>
                </a:ext>
              </a:extLst>
            </p:cNvPr>
            <p:cNvGrpSpPr/>
            <p:nvPr/>
          </p:nvGrpSpPr>
          <p:grpSpPr>
            <a:xfrm>
              <a:off x="6873871" y="4217901"/>
              <a:ext cx="5103630" cy="786811"/>
              <a:chOff x="1100468" y="3429000"/>
              <a:chExt cx="5103630" cy="786811"/>
            </a:xfrm>
          </p:grpSpPr>
          <p:sp>
            <p:nvSpPr>
              <p:cNvPr id="67" name="Multiplication Sign 66">
                <a:extLst>
                  <a:ext uri="{FF2B5EF4-FFF2-40B4-BE49-F238E27FC236}">
                    <a16:creationId xmlns:a16="http://schemas.microsoft.com/office/drawing/2014/main" id="{A43D551B-70ED-FBBF-D460-6EE7DE072946}"/>
                  </a:ext>
                </a:extLst>
              </p:cNvPr>
              <p:cNvSpPr/>
              <p:nvPr/>
            </p:nvSpPr>
            <p:spPr>
              <a:xfrm>
                <a:off x="1100468" y="3429002"/>
                <a:ext cx="797442" cy="78680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8" name="Multiplication Sign 67">
                <a:extLst>
                  <a:ext uri="{FF2B5EF4-FFF2-40B4-BE49-F238E27FC236}">
                    <a16:creationId xmlns:a16="http://schemas.microsoft.com/office/drawing/2014/main" id="{D3C31E62-DBB4-2A10-8311-4259430298CE}"/>
                  </a:ext>
                </a:extLst>
              </p:cNvPr>
              <p:cNvSpPr/>
              <p:nvPr/>
            </p:nvSpPr>
            <p:spPr>
              <a:xfrm>
                <a:off x="2535864" y="3429001"/>
                <a:ext cx="797442" cy="78680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Multiplication Sign 68">
                <a:extLst>
                  <a:ext uri="{FF2B5EF4-FFF2-40B4-BE49-F238E27FC236}">
                    <a16:creationId xmlns:a16="http://schemas.microsoft.com/office/drawing/2014/main" id="{37DB715E-A963-E338-E2B2-750BA151AC62}"/>
                  </a:ext>
                </a:extLst>
              </p:cNvPr>
              <p:cNvSpPr/>
              <p:nvPr/>
            </p:nvSpPr>
            <p:spPr>
              <a:xfrm>
                <a:off x="3971260" y="3429001"/>
                <a:ext cx="797442" cy="78680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0" name="Multiplication Sign 69">
                <a:extLst>
                  <a:ext uri="{FF2B5EF4-FFF2-40B4-BE49-F238E27FC236}">
                    <a16:creationId xmlns:a16="http://schemas.microsoft.com/office/drawing/2014/main" id="{305A2FA9-5073-DAFF-C2A3-0CC5C800EC75}"/>
                  </a:ext>
                </a:extLst>
              </p:cNvPr>
              <p:cNvSpPr/>
              <p:nvPr/>
            </p:nvSpPr>
            <p:spPr>
              <a:xfrm>
                <a:off x="5406656" y="3429000"/>
                <a:ext cx="797442" cy="78680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60" name="Group 59">
              <a:extLst>
                <a:ext uri="{FF2B5EF4-FFF2-40B4-BE49-F238E27FC236}">
                  <a16:creationId xmlns:a16="http://schemas.microsoft.com/office/drawing/2014/main" id="{A7D5551F-6153-055E-C664-04DB0A92185B}"/>
                </a:ext>
              </a:extLst>
            </p:cNvPr>
            <p:cNvGrpSpPr/>
            <p:nvPr/>
          </p:nvGrpSpPr>
          <p:grpSpPr>
            <a:xfrm>
              <a:off x="7272591" y="5019557"/>
              <a:ext cx="4308846" cy="648570"/>
              <a:chOff x="1480583" y="2381690"/>
              <a:chExt cx="4308846" cy="648570"/>
            </a:xfrm>
          </p:grpSpPr>
          <p:sp>
            <p:nvSpPr>
              <p:cNvPr id="61" name="Right Brace 60">
                <a:extLst>
                  <a:ext uri="{FF2B5EF4-FFF2-40B4-BE49-F238E27FC236}">
                    <a16:creationId xmlns:a16="http://schemas.microsoft.com/office/drawing/2014/main" id="{E6EA5508-E0CF-80CB-78E6-4369941A0BAA}"/>
                  </a:ext>
                </a:extLst>
              </p:cNvPr>
              <p:cNvSpPr/>
              <p:nvPr/>
            </p:nvSpPr>
            <p:spPr>
              <a:xfrm rot="5400000">
                <a:off x="2052084"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2" name="Right Brace 61">
                <a:extLst>
                  <a:ext uri="{FF2B5EF4-FFF2-40B4-BE49-F238E27FC236}">
                    <a16:creationId xmlns:a16="http://schemas.microsoft.com/office/drawing/2014/main" id="{8AC00C19-ECEB-C93D-4B33-5EE572E537E5}"/>
                  </a:ext>
                </a:extLst>
              </p:cNvPr>
              <p:cNvSpPr/>
              <p:nvPr/>
            </p:nvSpPr>
            <p:spPr>
              <a:xfrm rot="5400000">
                <a:off x="3490138" y="1815501"/>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3" name="Right Brace 62">
                <a:extLst>
                  <a:ext uri="{FF2B5EF4-FFF2-40B4-BE49-F238E27FC236}">
                    <a16:creationId xmlns:a16="http://schemas.microsoft.com/office/drawing/2014/main" id="{1072F41D-8115-6657-CECB-55B6ED2B7C3D}"/>
                  </a:ext>
                </a:extLst>
              </p:cNvPr>
              <p:cNvSpPr/>
              <p:nvPr/>
            </p:nvSpPr>
            <p:spPr>
              <a:xfrm rot="5400000">
                <a:off x="4920218"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64" name="TextBox 27">
                <a:extLst>
                  <a:ext uri="{FF2B5EF4-FFF2-40B4-BE49-F238E27FC236}">
                    <a16:creationId xmlns:a16="http://schemas.microsoft.com/office/drawing/2014/main" id="{3EB0ED3B-4FCD-CAAC-C00A-7FB327322632}"/>
                  </a:ext>
                </a:extLst>
              </p:cNvPr>
              <p:cNvSpPr txBox="1"/>
              <p:nvPr/>
            </p:nvSpPr>
            <p:spPr>
              <a:xfrm>
                <a:off x="175968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sp>
            <p:nvSpPr>
              <p:cNvPr id="65" name="TextBox 28">
                <a:extLst>
                  <a:ext uri="{FF2B5EF4-FFF2-40B4-BE49-F238E27FC236}">
                    <a16:creationId xmlns:a16="http://schemas.microsoft.com/office/drawing/2014/main" id="{246110D4-2BB1-A1CE-1EBA-160B3624391B}"/>
                  </a:ext>
                </a:extLst>
              </p:cNvPr>
              <p:cNvSpPr txBox="1"/>
              <p:nvPr/>
            </p:nvSpPr>
            <p:spPr>
              <a:xfrm>
                <a:off x="3136605"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sp>
            <p:nvSpPr>
              <p:cNvPr id="66" name="TextBox 29">
                <a:extLst>
                  <a:ext uri="{FF2B5EF4-FFF2-40B4-BE49-F238E27FC236}">
                    <a16:creationId xmlns:a16="http://schemas.microsoft.com/office/drawing/2014/main" id="{F65BD87A-81A0-94CF-F637-CB48E3E7C336}"/>
                  </a:ext>
                </a:extLst>
              </p:cNvPr>
              <p:cNvSpPr txBox="1"/>
              <p:nvPr/>
            </p:nvSpPr>
            <p:spPr>
              <a:xfrm>
                <a:off x="448959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grpSp>
      </p:grpSp>
      <p:grpSp>
        <p:nvGrpSpPr>
          <p:cNvPr id="31" name="Group 30">
            <a:extLst>
              <a:ext uri="{FF2B5EF4-FFF2-40B4-BE49-F238E27FC236}">
                <a16:creationId xmlns:a16="http://schemas.microsoft.com/office/drawing/2014/main" id="{2230392F-7089-BF39-5126-6631BF7A60D3}"/>
              </a:ext>
            </a:extLst>
          </p:cNvPr>
          <p:cNvGrpSpPr/>
          <p:nvPr/>
        </p:nvGrpSpPr>
        <p:grpSpPr>
          <a:xfrm>
            <a:off x="838200" y="5097341"/>
            <a:ext cx="5103630" cy="1441033"/>
            <a:chOff x="1142918" y="4217901"/>
            <a:chExt cx="5103630" cy="1441033"/>
          </a:xfrm>
        </p:grpSpPr>
        <p:grpSp>
          <p:nvGrpSpPr>
            <p:cNvPr id="47" name="Group 46">
              <a:extLst>
                <a:ext uri="{FF2B5EF4-FFF2-40B4-BE49-F238E27FC236}">
                  <a16:creationId xmlns:a16="http://schemas.microsoft.com/office/drawing/2014/main" id="{59E67DBA-C36A-5A5D-F81C-7F32D7E795F0}"/>
                </a:ext>
              </a:extLst>
            </p:cNvPr>
            <p:cNvGrpSpPr/>
            <p:nvPr/>
          </p:nvGrpSpPr>
          <p:grpSpPr>
            <a:xfrm>
              <a:off x="1536324" y="5010364"/>
              <a:ext cx="4308846" cy="648570"/>
              <a:chOff x="1480583" y="2381690"/>
              <a:chExt cx="4308846" cy="648570"/>
            </a:xfrm>
          </p:grpSpPr>
          <p:sp>
            <p:nvSpPr>
              <p:cNvPr id="53" name="Right Brace 52">
                <a:extLst>
                  <a:ext uri="{FF2B5EF4-FFF2-40B4-BE49-F238E27FC236}">
                    <a16:creationId xmlns:a16="http://schemas.microsoft.com/office/drawing/2014/main" id="{5CB6E67B-BE5D-CB10-22CC-7853892C8A70}"/>
                  </a:ext>
                </a:extLst>
              </p:cNvPr>
              <p:cNvSpPr/>
              <p:nvPr/>
            </p:nvSpPr>
            <p:spPr>
              <a:xfrm rot="5400000">
                <a:off x="2052084"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4" name="Right Brace 53">
                <a:extLst>
                  <a:ext uri="{FF2B5EF4-FFF2-40B4-BE49-F238E27FC236}">
                    <a16:creationId xmlns:a16="http://schemas.microsoft.com/office/drawing/2014/main" id="{6994D03D-D031-C1BB-3633-100193BF7B62}"/>
                  </a:ext>
                </a:extLst>
              </p:cNvPr>
              <p:cNvSpPr/>
              <p:nvPr/>
            </p:nvSpPr>
            <p:spPr>
              <a:xfrm rot="5400000">
                <a:off x="3490138" y="1815501"/>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5" name="Right Brace 54">
                <a:extLst>
                  <a:ext uri="{FF2B5EF4-FFF2-40B4-BE49-F238E27FC236}">
                    <a16:creationId xmlns:a16="http://schemas.microsoft.com/office/drawing/2014/main" id="{5698D03E-0D2A-07E5-70AF-AA9E494C9C2D}"/>
                  </a:ext>
                </a:extLst>
              </p:cNvPr>
              <p:cNvSpPr/>
              <p:nvPr/>
            </p:nvSpPr>
            <p:spPr>
              <a:xfrm rot="5400000">
                <a:off x="4920218"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6" name="TextBox 44">
                <a:extLst>
                  <a:ext uri="{FF2B5EF4-FFF2-40B4-BE49-F238E27FC236}">
                    <a16:creationId xmlns:a16="http://schemas.microsoft.com/office/drawing/2014/main" id="{4AFA7857-FCF5-6278-2A2D-C7E8AB2B340E}"/>
                  </a:ext>
                </a:extLst>
              </p:cNvPr>
              <p:cNvSpPr txBox="1"/>
              <p:nvPr/>
            </p:nvSpPr>
            <p:spPr>
              <a:xfrm>
                <a:off x="175968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sp>
            <p:nvSpPr>
              <p:cNvPr id="57" name="TextBox 45">
                <a:extLst>
                  <a:ext uri="{FF2B5EF4-FFF2-40B4-BE49-F238E27FC236}">
                    <a16:creationId xmlns:a16="http://schemas.microsoft.com/office/drawing/2014/main" id="{690FAE05-4C99-066F-C7BA-DCD78DDB2A3B}"/>
                  </a:ext>
                </a:extLst>
              </p:cNvPr>
              <p:cNvSpPr txBox="1"/>
              <p:nvPr/>
            </p:nvSpPr>
            <p:spPr>
              <a:xfrm>
                <a:off x="3136605"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sp>
            <p:nvSpPr>
              <p:cNvPr id="58" name="TextBox 46">
                <a:extLst>
                  <a:ext uri="{FF2B5EF4-FFF2-40B4-BE49-F238E27FC236}">
                    <a16:creationId xmlns:a16="http://schemas.microsoft.com/office/drawing/2014/main" id="{D4B00355-CED0-3C0C-8108-428B3407B581}"/>
                  </a:ext>
                </a:extLst>
              </p:cNvPr>
              <p:cNvSpPr txBox="1"/>
              <p:nvPr/>
            </p:nvSpPr>
            <p:spPr>
              <a:xfrm>
                <a:off x="448959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grpSp>
        <p:grpSp>
          <p:nvGrpSpPr>
            <p:cNvPr id="48" name="Group 47">
              <a:extLst>
                <a:ext uri="{FF2B5EF4-FFF2-40B4-BE49-F238E27FC236}">
                  <a16:creationId xmlns:a16="http://schemas.microsoft.com/office/drawing/2014/main" id="{C6517EA3-40E4-A1E2-8F6E-3E3CCDC1F79F}"/>
                </a:ext>
              </a:extLst>
            </p:cNvPr>
            <p:cNvGrpSpPr/>
            <p:nvPr/>
          </p:nvGrpSpPr>
          <p:grpSpPr>
            <a:xfrm>
              <a:off x="1142918" y="4217901"/>
              <a:ext cx="5103630" cy="786811"/>
              <a:chOff x="1100468" y="3429000"/>
              <a:chExt cx="5103630" cy="786811"/>
            </a:xfrm>
          </p:grpSpPr>
          <p:sp>
            <p:nvSpPr>
              <p:cNvPr id="49" name="Multiplication Sign 48">
                <a:extLst>
                  <a:ext uri="{FF2B5EF4-FFF2-40B4-BE49-F238E27FC236}">
                    <a16:creationId xmlns:a16="http://schemas.microsoft.com/office/drawing/2014/main" id="{18A9C3AC-6EE9-99F5-85CF-56BDFA6EC6AF}"/>
                  </a:ext>
                </a:extLst>
              </p:cNvPr>
              <p:cNvSpPr/>
              <p:nvPr/>
            </p:nvSpPr>
            <p:spPr>
              <a:xfrm>
                <a:off x="1100468" y="3429002"/>
                <a:ext cx="797442" cy="786809"/>
              </a:xfrm>
              <a:prstGeom prst="mathMultiply">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Multiplication Sign 49">
                <a:extLst>
                  <a:ext uri="{FF2B5EF4-FFF2-40B4-BE49-F238E27FC236}">
                    <a16:creationId xmlns:a16="http://schemas.microsoft.com/office/drawing/2014/main" id="{11229616-37FB-DC0A-5D1D-7DD26097371A}"/>
                  </a:ext>
                </a:extLst>
              </p:cNvPr>
              <p:cNvSpPr/>
              <p:nvPr/>
            </p:nvSpPr>
            <p:spPr>
              <a:xfrm>
                <a:off x="2535864" y="3429001"/>
                <a:ext cx="797442" cy="786809"/>
              </a:xfrm>
              <a:prstGeom prst="mathMultiply">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Multiplication Sign 50">
                <a:extLst>
                  <a:ext uri="{FF2B5EF4-FFF2-40B4-BE49-F238E27FC236}">
                    <a16:creationId xmlns:a16="http://schemas.microsoft.com/office/drawing/2014/main" id="{AD48E409-623D-26AA-BBA1-8509C8346CFC}"/>
                  </a:ext>
                </a:extLst>
              </p:cNvPr>
              <p:cNvSpPr/>
              <p:nvPr/>
            </p:nvSpPr>
            <p:spPr>
              <a:xfrm>
                <a:off x="3971260" y="3429001"/>
                <a:ext cx="797442" cy="786809"/>
              </a:xfrm>
              <a:prstGeom prst="mathMultiply">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Multiplication Sign 51">
                <a:extLst>
                  <a:ext uri="{FF2B5EF4-FFF2-40B4-BE49-F238E27FC236}">
                    <a16:creationId xmlns:a16="http://schemas.microsoft.com/office/drawing/2014/main" id="{23AD5CA3-52ED-2542-2D24-9FACA6F0A3D3}"/>
                  </a:ext>
                </a:extLst>
              </p:cNvPr>
              <p:cNvSpPr/>
              <p:nvPr/>
            </p:nvSpPr>
            <p:spPr>
              <a:xfrm>
                <a:off x="5406656" y="3429000"/>
                <a:ext cx="797442" cy="786809"/>
              </a:xfrm>
              <a:prstGeom prst="mathMultiply">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32" name="Group 31">
            <a:extLst>
              <a:ext uri="{FF2B5EF4-FFF2-40B4-BE49-F238E27FC236}">
                <a16:creationId xmlns:a16="http://schemas.microsoft.com/office/drawing/2014/main" id="{3AADD8EA-8CCC-1316-0F3A-76861948E506}"/>
              </a:ext>
            </a:extLst>
          </p:cNvPr>
          <p:cNvGrpSpPr/>
          <p:nvPr/>
        </p:nvGrpSpPr>
        <p:grpSpPr>
          <a:xfrm>
            <a:off x="6971859" y="4059568"/>
            <a:ext cx="4308846" cy="648570"/>
            <a:chOff x="1480583" y="2381690"/>
            <a:chExt cx="4308846" cy="648570"/>
          </a:xfrm>
        </p:grpSpPr>
        <p:sp>
          <p:nvSpPr>
            <p:cNvPr id="41" name="Right Brace 40">
              <a:extLst>
                <a:ext uri="{FF2B5EF4-FFF2-40B4-BE49-F238E27FC236}">
                  <a16:creationId xmlns:a16="http://schemas.microsoft.com/office/drawing/2014/main" id="{C50E9596-6140-4889-B4D1-6F7F09245BAB}"/>
                </a:ext>
              </a:extLst>
            </p:cNvPr>
            <p:cNvSpPr/>
            <p:nvPr/>
          </p:nvSpPr>
          <p:spPr>
            <a:xfrm rot="5400000">
              <a:off x="2052084"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2" name="Right Brace 41">
              <a:extLst>
                <a:ext uri="{FF2B5EF4-FFF2-40B4-BE49-F238E27FC236}">
                  <a16:creationId xmlns:a16="http://schemas.microsoft.com/office/drawing/2014/main" id="{F32F4FB2-4ED5-B65E-39E9-8B760BE8CCA2}"/>
                </a:ext>
              </a:extLst>
            </p:cNvPr>
            <p:cNvSpPr/>
            <p:nvPr/>
          </p:nvSpPr>
          <p:spPr>
            <a:xfrm rot="5400000">
              <a:off x="3490138" y="1815501"/>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3" name="Right Brace 42">
              <a:extLst>
                <a:ext uri="{FF2B5EF4-FFF2-40B4-BE49-F238E27FC236}">
                  <a16:creationId xmlns:a16="http://schemas.microsoft.com/office/drawing/2014/main" id="{29CD5FF8-2668-731C-D72C-2886AFFDB5F9}"/>
                </a:ext>
              </a:extLst>
            </p:cNvPr>
            <p:cNvSpPr/>
            <p:nvPr/>
          </p:nvSpPr>
          <p:spPr>
            <a:xfrm rot="5400000">
              <a:off x="4920218"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4" name="TextBox 51">
              <a:extLst>
                <a:ext uri="{FF2B5EF4-FFF2-40B4-BE49-F238E27FC236}">
                  <a16:creationId xmlns:a16="http://schemas.microsoft.com/office/drawing/2014/main" id="{C8569B1D-D360-C0ED-AF19-F3076AF1C8BB}"/>
                </a:ext>
              </a:extLst>
            </p:cNvPr>
            <p:cNvSpPr txBox="1"/>
            <p:nvPr/>
          </p:nvSpPr>
          <p:spPr>
            <a:xfrm>
              <a:off x="175968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sp>
          <p:nvSpPr>
            <p:cNvPr id="45" name="TextBox 52">
              <a:extLst>
                <a:ext uri="{FF2B5EF4-FFF2-40B4-BE49-F238E27FC236}">
                  <a16:creationId xmlns:a16="http://schemas.microsoft.com/office/drawing/2014/main" id="{C8597B87-8A65-C703-3848-40B5A0FCD019}"/>
                </a:ext>
              </a:extLst>
            </p:cNvPr>
            <p:cNvSpPr txBox="1"/>
            <p:nvPr/>
          </p:nvSpPr>
          <p:spPr>
            <a:xfrm>
              <a:off x="3136605"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sp>
          <p:nvSpPr>
            <p:cNvPr id="46" name="TextBox 53">
              <a:extLst>
                <a:ext uri="{FF2B5EF4-FFF2-40B4-BE49-F238E27FC236}">
                  <a16:creationId xmlns:a16="http://schemas.microsoft.com/office/drawing/2014/main" id="{F1FB905D-5E7C-7DA7-24ED-F88932EDBF9F}"/>
                </a:ext>
              </a:extLst>
            </p:cNvPr>
            <p:cNvSpPr txBox="1"/>
            <p:nvPr/>
          </p:nvSpPr>
          <p:spPr>
            <a:xfrm>
              <a:off x="448959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grpSp>
      <p:grpSp>
        <p:nvGrpSpPr>
          <p:cNvPr id="33" name="Group 32">
            <a:extLst>
              <a:ext uri="{FF2B5EF4-FFF2-40B4-BE49-F238E27FC236}">
                <a16:creationId xmlns:a16="http://schemas.microsoft.com/office/drawing/2014/main" id="{66D5C633-75C5-09B4-4EB7-A5CEF3C6C060}"/>
              </a:ext>
            </a:extLst>
          </p:cNvPr>
          <p:cNvGrpSpPr/>
          <p:nvPr/>
        </p:nvGrpSpPr>
        <p:grpSpPr>
          <a:xfrm>
            <a:off x="5974260" y="3373504"/>
            <a:ext cx="182880" cy="557766"/>
            <a:chOff x="6169013" y="393062"/>
            <a:chExt cx="182880" cy="557766"/>
          </a:xfrm>
        </p:grpSpPr>
        <p:sp>
          <p:nvSpPr>
            <p:cNvPr id="39" name="Oval 38">
              <a:extLst>
                <a:ext uri="{FF2B5EF4-FFF2-40B4-BE49-F238E27FC236}">
                  <a16:creationId xmlns:a16="http://schemas.microsoft.com/office/drawing/2014/main" id="{F69F157F-2CDC-DF1E-84DA-5F4BA76050EA}"/>
                </a:ext>
              </a:extLst>
            </p:cNvPr>
            <p:cNvSpPr/>
            <p:nvPr/>
          </p:nvSpPr>
          <p:spPr>
            <a:xfrm>
              <a:off x="6169013" y="3930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Oval 39">
              <a:extLst>
                <a:ext uri="{FF2B5EF4-FFF2-40B4-BE49-F238E27FC236}">
                  <a16:creationId xmlns:a16="http://schemas.microsoft.com/office/drawing/2014/main" id="{54C835F3-CBD6-FE26-DB7F-25E7B388CF70}"/>
                </a:ext>
              </a:extLst>
            </p:cNvPr>
            <p:cNvSpPr/>
            <p:nvPr/>
          </p:nvSpPr>
          <p:spPr>
            <a:xfrm>
              <a:off x="6169013" y="767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34" name="Group 33">
            <a:extLst>
              <a:ext uri="{FF2B5EF4-FFF2-40B4-BE49-F238E27FC236}">
                <a16:creationId xmlns:a16="http://schemas.microsoft.com/office/drawing/2014/main" id="{057683F7-2A82-35F3-779A-6AF99EE08521}"/>
              </a:ext>
            </a:extLst>
          </p:cNvPr>
          <p:cNvGrpSpPr/>
          <p:nvPr/>
        </p:nvGrpSpPr>
        <p:grpSpPr>
          <a:xfrm>
            <a:off x="6008896" y="5211862"/>
            <a:ext cx="182880" cy="557766"/>
            <a:chOff x="6169013" y="393062"/>
            <a:chExt cx="182880" cy="557766"/>
          </a:xfrm>
        </p:grpSpPr>
        <p:sp>
          <p:nvSpPr>
            <p:cNvPr id="37" name="Oval 36">
              <a:extLst>
                <a:ext uri="{FF2B5EF4-FFF2-40B4-BE49-F238E27FC236}">
                  <a16:creationId xmlns:a16="http://schemas.microsoft.com/office/drawing/2014/main" id="{CCED2715-8150-C189-21EC-8C80D25FC3CC}"/>
                </a:ext>
              </a:extLst>
            </p:cNvPr>
            <p:cNvSpPr/>
            <p:nvPr/>
          </p:nvSpPr>
          <p:spPr>
            <a:xfrm>
              <a:off x="6169013" y="3930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Oval 37">
              <a:extLst>
                <a:ext uri="{FF2B5EF4-FFF2-40B4-BE49-F238E27FC236}">
                  <a16:creationId xmlns:a16="http://schemas.microsoft.com/office/drawing/2014/main" id="{7C7E0631-653B-8D97-66D3-6CBFDCB21234}"/>
                </a:ext>
              </a:extLst>
            </p:cNvPr>
            <p:cNvSpPr/>
            <p:nvPr/>
          </p:nvSpPr>
          <p:spPr>
            <a:xfrm>
              <a:off x="6169013" y="767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2054" name="Picture 6">
            <a:extLst>
              <a:ext uri="{FF2B5EF4-FFF2-40B4-BE49-F238E27FC236}">
                <a16:creationId xmlns:a16="http://schemas.microsoft.com/office/drawing/2014/main" id="{CCA645FA-32DC-1ECD-84BF-C14C77573A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21" y="4917539"/>
            <a:ext cx="990600"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4A2F020-EE60-A3A6-A9B9-E85578C8F0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305" y="2982580"/>
            <a:ext cx="933450" cy="857250"/>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Straight Connector 87">
            <a:extLst>
              <a:ext uri="{FF2B5EF4-FFF2-40B4-BE49-F238E27FC236}">
                <a16:creationId xmlns:a16="http://schemas.microsoft.com/office/drawing/2014/main" id="{8A2FE158-437C-BE9A-2306-10A99D873AB7}"/>
              </a:ext>
            </a:extLst>
          </p:cNvPr>
          <p:cNvCxnSpPr>
            <a:cxnSpLocks/>
          </p:cNvCxnSpPr>
          <p:nvPr/>
        </p:nvCxnSpPr>
        <p:spPr>
          <a:xfrm>
            <a:off x="11971257" y="1270033"/>
            <a:ext cx="0" cy="47152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CB0C9549-302B-6EDF-B547-5DC038AF0C91}"/>
              </a:ext>
            </a:extLst>
          </p:cNvPr>
          <p:cNvGrpSpPr/>
          <p:nvPr/>
        </p:nvGrpSpPr>
        <p:grpSpPr>
          <a:xfrm>
            <a:off x="11712357" y="5211862"/>
            <a:ext cx="182880" cy="557766"/>
            <a:chOff x="6169013" y="393062"/>
            <a:chExt cx="182880" cy="557766"/>
          </a:xfrm>
        </p:grpSpPr>
        <p:sp>
          <p:nvSpPr>
            <p:cNvPr id="90" name="Oval 89">
              <a:extLst>
                <a:ext uri="{FF2B5EF4-FFF2-40B4-BE49-F238E27FC236}">
                  <a16:creationId xmlns:a16="http://schemas.microsoft.com/office/drawing/2014/main" id="{AA1A1C9B-C9CB-151F-0358-2B8B9631945C}"/>
                </a:ext>
              </a:extLst>
            </p:cNvPr>
            <p:cNvSpPr/>
            <p:nvPr/>
          </p:nvSpPr>
          <p:spPr>
            <a:xfrm>
              <a:off x="6169013" y="3930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1" name="Oval 90">
              <a:extLst>
                <a:ext uri="{FF2B5EF4-FFF2-40B4-BE49-F238E27FC236}">
                  <a16:creationId xmlns:a16="http://schemas.microsoft.com/office/drawing/2014/main" id="{396A7287-6E7F-7C29-6737-4D0E9937AEAC}"/>
                </a:ext>
              </a:extLst>
            </p:cNvPr>
            <p:cNvSpPr/>
            <p:nvPr/>
          </p:nvSpPr>
          <p:spPr>
            <a:xfrm>
              <a:off x="6169013" y="767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92" name="Group 91">
            <a:extLst>
              <a:ext uri="{FF2B5EF4-FFF2-40B4-BE49-F238E27FC236}">
                <a16:creationId xmlns:a16="http://schemas.microsoft.com/office/drawing/2014/main" id="{04B520A4-B0FD-B23E-628A-7E494DDC3F70}"/>
              </a:ext>
            </a:extLst>
          </p:cNvPr>
          <p:cNvGrpSpPr/>
          <p:nvPr/>
        </p:nvGrpSpPr>
        <p:grpSpPr>
          <a:xfrm>
            <a:off x="11693838" y="3343024"/>
            <a:ext cx="182880" cy="557766"/>
            <a:chOff x="6169013" y="393062"/>
            <a:chExt cx="182880" cy="557766"/>
          </a:xfrm>
        </p:grpSpPr>
        <p:sp>
          <p:nvSpPr>
            <p:cNvPr id="93" name="Oval 92">
              <a:extLst>
                <a:ext uri="{FF2B5EF4-FFF2-40B4-BE49-F238E27FC236}">
                  <a16:creationId xmlns:a16="http://schemas.microsoft.com/office/drawing/2014/main" id="{107B3735-4793-5D44-C7E5-57C145BF4B5B}"/>
                </a:ext>
              </a:extLst>
            </p:cNvPr>
            <p:cNvSpPr/>
            <p:nvPr/>
          </p:nvSpPr>
          <p:spPr>
            <a:xfrm>
              <a:off x="6169013" y="3930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4" name="Oval 93">
              <a:extLst>
                <a:ext uri="{FF2B5EF4-FFF2-40B4-BE49-F238E27FC236}">
                  <a16:creationId xmlns:a16="http://schemas.microsoft.com/office/drawing/2014/main" id="{A115E067-7632-96F5-A721-37BFEA12C096}"/>
                </a:ext>
              </a:extLst>
            </p:cNvPr>
            <p:cNvSpPr/>
            <p:nvPr/>
          </p:nvSpPr>
          <p:spPr>
            <a:xfrm>
              <a:off x="6169013" y="767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95" name="Rectangle 94">
            <a:extLst>
              <a:ext uri="{FF2B5EF4-FFF2-40B4-BE49-F238E27FC236}">
                <a16:creationId xmlns:a16="http://schemas.microsoft.com/office/drawing/2014/main" id="{42204C72-16AC-25F8-1536-A4F08376D397}"/>
              </a:ext>
            </a:extLst>
          </p:cNvPr>
          <p:cNvSpPr/>
          <p:nvPr/>
        </p:nvSpPr>
        <p:spPr>
          <a:xfrm>
            <a:off x="902062" y="3031630"/>
            <a:ext cx="5767335" cy="3567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 name="Rectangle 2047">
            <a:extLst>
              <a:ext uri="{FF2B5EF4-FFF2-40B4-BE49-F238E27FC236}">
                <a16:creationId xmlns:a16="http://schemas.microsoft.com/office/drawing/2014/main" id="{7E45136A-A682-9E5D-5074-83ED660D7708}"/>
              </a:ext>
            </a:extLst>
          </p:cNvPr>
          <p:cNvSpPr/>
          <p:nvPr/>
        </p:nvSpPr>
        <p:spPr>
          <a:xfrm>
            <a:off x="6268715" y="3031630"/>
            <a:ext cx="5767335" cy="3567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TextBox 18">
            <a:extLst>
              <a:ext uri="{FF2B5EF4-FFF2-40B4-BE49-F238E27FC236}">
                <a16:creationId xmlns:a16="http://schemas.microsoft.com/office/drawing/2014/main" id="{FA948539-95E2-451E-B271-431FB0D8E41C}"/>
              </a:ext>
            </a:extLst>
          </p:cNvPr>
          <p:cNvSpPr txBox="1"/>
          <p:nvPr/>
        </p:nvSpPr>
        <p:spPr>
          <a:xfrm>
            <a:off x="11535630" y="872079"/>
            <a:ext cx="118636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60 sec</a:t>
            </a:r>
          </a:p>
        </p:txBody>
      </p:sp>
      <p:pic>
        <p:nvPicPr>
          <p:cNvPr id="2053" name="kick_snare_60">
            <a:hlinkClick r:id="" action="ppaction://media"/>
            <a:extLst>
              <a:ext uri="{FF2B5EF4-FFF2-40B4-BE49-F238E27FC236}">
                <a16:creationId xmlns:a16="http://schemas.microsoft.com/office/drawing/2014/main" id="{0499FCDD-90A2-7789-4763-D74E4956E56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9633" y="1613826"/>
            <a:ext cx="609600" cy="609600"/>
          </a:xfrm>
          <a:prstGeom prst="rect">
            <a:avLst/>
          </a:prstGeom>
        </p:spPr>
      </p:pic>
    </p:spTree>
    <p:extLst>
      <p:ext uri="{BB962C8B-B14F-4D97-AF65-F5344CB8AC3E}">
        <p14:creationId xmlns:p14="http://schemas.microsoft.com/office/powerpoint/2010/main" val="30400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053"/>
                </p:tgtEl>
              </p:cMediaNode>
            </p:audio>
          </p:childTnLst>
        </p:cTn>
      </p:par>
    </p:tnLst>
    <p:bldLst>
      <p:bldP spid="95" grpId="0" animBg="1"/>
      <p:bldP spid="20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FAB4-2B12-BA43-C508-1D517CFF2A72}"/>
              </a:ext>
            </a:extLst>
          </p:cNvPr>
          <p:cNvSpPr>
            <a:spLocks noGrp="1"/>
          </p:cNvSpPr>
          <p:nvPr>
            <p:ph type="title"/>
          </p:nvPr>
        </p:nvSpPr>
        <p:spPr/>
        <p:txBody>
          <a:bodyPr/>
          <a:lstStyle/>
          <a:p>
            <a:r>
              <a:rPr lang="en-US" dirty="0"/>
              <a:t>Asynchrony Trial</a:t>
            </a:r>
          </a:p>
        </p:txBody>
      </p:sp>
      <p:grpSp>
        <p:nvGrpSpPr>
          <p:cNvPr id="4" name="Group 3">
            <a:extLst>
              <a:ext uri="{FF2B5EF4-FFF2-40B4-BE49-F238E27FC236}">
                <a16:creationId xmlns:a16="http://schemas.microsoft.com/office/drawing/2014/main" id="{47403177-0050-D3BE-9CCB-09C3BEE64448}"/>
              </a:ext>
            </a:extLst>
          </p:cNvPr>
          <p:cNvGrpSpPr/>
          <p:nvPr/>
        </p:nvGrpSpPr>
        <p:grpSpPr>
          <a:xfrm>
            <a:off x="838200" y="1548602"/>
            <a:ext cx="5419947" cy="1446348"/>
            <a:chOff x="1142919" y="663850"/>
            <a:chExt cx="5419947" cy="1446348"/>
          </a:xfrm>
        </p:grpSpPr>
        <p:cxnSp>
          <p:nvCxnSpPr>
            <p:cNvPr id="6" name="Straight Connector 5">
              <a:extLst>
                <a:ext uri="{FF2B5EF4-FFF2-40B4-BE49-F238E27FC236}">
                  <a16:creationId xmlns:a16="http://schemas.microsoft.com/office/drawing/2014/main" id="{8A17E7E3-5DBA-1BD8-CD52-BDF0264E1D68}"/>
                </a:ext>
              </a:extLst>
            </p:cNvPr>
            <p:cNvCxnSpPr>
              <a:cxnSpLocks/>
            </p:cNvCxnSpPr>
            <p:nvPr/>
          </p:nvCxnSpPr>
          <p:spPr>
            <a:xfrm>
              <a:off x="1432659" y="1066451"/>
              <a:ext cx="5130207"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718C755-B221-9AB9-45BC-3B9ED3696142}"/>
                </a:ext>
              </a:extLst>
            </p:cNvPr>
            <p:cNvGrpSpPr/>
            <p:nvPr/>
          </p:nvGrpSpPr>
          <p:grpSpPr>
            <a:xfrm>
              <a:off x="1536325" y="1461628"/>
              <a:ext cx="4308846" cy="648570"/>
              <a:chOff x="1480583" y="2381690"/>
              <a:chExt cx="4308846" cy="648570"/>
            </a:xfrm>
          </p:grpSpPr>
          <p:sp>
            <p:nvSpPr>
              <p:cNvPr id="13" name="Right Brace 12">
                <a:extLst>
                  <a:ext uri="{FF2B5EF4-FFF2-40B4-BE49-F238E27FC236}">
                    <a16:creationId xmlns:a16="http://schemas.microsoft.com/office/drawing/2014/main" id="{DA1C6B2E-1366-790F-74DE-945AACF6C713}"/>
                  </a:ext>
                </a:extLst>
              </p:cNvPr>
              <p:cNvSpPr/>
              <p:nvPr/>
            </p:nvSpPr>
            <p:spPr>
              <a:xfrm rot="5400000">
                <a:off x="2052084"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4" name="Right Brace 13">
                <a:extLst>
                  <a:ext uri="{FF2B5EF4-FFF2-40B4-BE49-F238E27FC236}">
                    <a16:creationId xmlns:a16="http://schemas.microsoft.com/office/drawing/2014/main" id="{5ECE288F-7C23-F7D9-FE98-175829A25AC3}"/>
                  </a:ext>
                </a:extLst>
              </p:cNvPr>
              <p:cNvSpPr/>
              <p:nvPr/>
            </p:nvSpPr>
            <p:spPr>
              <a:xfrm rot="5400000">
                <a:off x="3490138" y="1815501"/>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ight Brace 14">
                <a:extLst>
                  <a:ext uri="{FF2B5EF4-FFF2-40B4-BE49-F238E27FC236}">
                    <a16:creationId xmlns:a16="http://schemas.microsoft.com/office/drawing/2014/main" id="{10987521-757F-6467-BD0D-40680F42E686}"/>
                  </a:ext>
                </a:extLst>
              </p:cNvPr>
              <p:cNvSpPr/>
              <p:nvPr/>
            </p:nvSpPr>
            <p:spPr>
              <a:xfrm rot="5400000">
                <a:off x="4920218"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 name="TextBox 12">
                <a:extLst>
                  <a:ext uri="{FF2B5EF4-FFF2-40B4-BE49-F238E27FC236}">
                    <a16:creationId xmlns:a16="http://schemas.microsoft.com/office/drawing/2014/main" id="{C4640807-C648-19D4-D3F7-6A455DDA394B}"/>
                  </a:ext>
                </a:extLst>
              </p:cNvPr>
              <p:cNvSpPr txBox="1"/>
              <p:nvPr/>
            </p:nvSpPr>
            <p:spPr>
              <a:xfrm>
                <a:off x="1759687"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500ms</a:t>
                </a:r>
              </a:p>
            </p:txBody>
          </p:sp>
          <p:sp>
            <p:nvSpPr>
              <p:cNvPr id="17" name="TextBox 13">
                <a:extLst>
                  <a:ext uri="{FF2B5EF4-FFF2-40B4-BE49-F238E27FC236}">
                    <a16:creationId xmlns:a16="http://schemas.microsoft.com/office/drawing/2014/main" id="{DA1F1F13-9991-633B-365D-BE2DA9FC4741}"/>
                  </a:ext>
                </a:extLst>
              </p:cNvPr>
              <p:cNvSpPr txBox="1"/>
              <p:nvPr/>
            </p:nvSpPr>
            <p:spPr>
              <a:xfrm>
                <a:off x="3136605"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500ms</a:t>
                </a:r>
              </a:p>
            </p:txBody>
          </p:sp>
          <p:sp>
            <p:nvSpPr>
              <p:cNvPr id="18" name="TextBox 14">
                <a:extLst>
                  <a:ext uri="{FF2B5EF4-FFF2-40B4-BE49-F238E27FC236}">
                    <a16:creationId xmlns:a16="http://schemas.microsoft.com/office/drawing/2014/main" id="{FBB49B70-6632-4A57-9834-57F991AF4728}"/>
                  </a:ext>
                </a:extLst>
              </p:cNvPr>
              <p:cNvSpPr txBox="1"/>
              <p:nvPr/>
            </p:nvSpPr>
            <p:spPr>
              <a:xfrm>
                <a:off x="4586781" y="2660928"/>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500ms</a:t>
                </a:r>
              </a:p>
            </p:txBody>
          </p:sp>
        </p:grpSp>
        <p:grpSp>
          <p:nvGrpSpPr>
            <p:cNvPr id="8" name="Group 7">
              <a:extLst>
                <a:ext uri="{FF2B5EF4-FFF2-40B4-BE49-F238E27FC236}">
                  <a16:creationId xmlns:a16="http://schemas.microsoft.com/office/drawing/2014/main" id="{4262495B-052B-D3E4-DD8E-C37FBF4FA729}"/>
                </a:ext>
              </a:extLst>
            </p:cNvPr>
            <p:cNvGrpSpPr/>
            <p:nvPr/>
          </p:nvGrpSpPr>
          <p:grpSpPr>
            <a:xfrm>
              <a:off x="1142919" y="663850"/>
              <a:ext cx="5103630" cy="797442"/>
              <a:chOff x="1100468" y="3423685"/>
              <a:chExt cx="5103630" cy="797442"/>
            </a:xfrm>
          </p:grpSpPr>
          <p:sp>
            <p:nvSpPr>
              <p:cNvPr id="9" name="Multiplication Sign 8">
                <a:extLst>
                  <a:ext uri="{FF2B5EF4-FFF2-40B4-BE49-F238E27FC236}">
                    <a16:creationId xmlns:a16="http://schemas.microsoft.com/office/drawing/2014/main" id="{0F81E9EB-8A26-231E-1280-2B2B39663932}"/>
                  </a:ext>
                </a:extLst>
              </p:cNvPr>
              <p:cNvSpPr/>
              <p:nvPr/>
            </p:nvSpPr>
            <p:spPr>
              <a:xfrm>
                <a:off x="1100468" y="3429002"/>
                <a:ext cx="797442" cy="786809"/>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Multiplication Sign 9">
                <a:extLst>
                  <a:ext uri="{FF2B5EF4-FFF2-40B4-BE49-F238E27FC236}">
                    <a16:creationId xmlns:a16="http://schemas.microsoft.com/office/drawing/2014/main" id="{63CBDB63-9AEB-A738-A55B-1B3A00E19DCC}"/>
                  </a:ext>
                </a:extLst>
              </p:cNvPr>
              <p:cNvSpPr/>
              <p:nvPr/>
            </p:nvSpPr>
            <p:spPr>
              <a:xfrm rot="18848017">
                <a:off x="2535864" y="3429001"/>
                <a:ext cx="797442" cy="786809"/>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Multiplication Sign 10">
                <a:extLst>
                  <a:ext uri="{FF2B5EF4-FFF2-40B4-BE49-F238E27FC236}">
                    <a16:creationId xmlns:a16="http://schemas.microsoft.com/office/drawing/2014/main" id="{A5202B43-C422-9CE6-D021-C4683E627C61}"/>
                  </a:ext>
                </a:extLst>
              </p:cNvPr>
              <p:cNvSpPr/>
              <p:nvPr/>
            </p:nvSpPr>
            <p:spPr>
              <a:xfrm>
                <a:off x="3971260" y="3429001"/>
                <a:ext cx="797442" cy="786809"/>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Multiplication Sign 11">
                <a:extLst>
                  <a:ext uri="{FF2B5EF4-FFF2-40B4-BE49-F238E27FC236}">
                    <a16:creationId xmlns:a16="http://schemas.microsoft.com/office/drawing/2014/main" id="{E25825F7-B322-87ED-2B18-D582A27ED92F}"/>
                  </a:ext>
                </a:extLst>
              </p:cNvPr>
              <p:cNvSpPr/>
              <p:nvPr/>
            </p:nvSpPr>
            <p:spPr>
              <a:xfrm rot="2669070">
                <a:off x="5406656" y="3429000"/>
                <a:ext cx="797442" cy="786809"/>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19" name="Group 18">
            <a:extLst>
              <a:ext uri="{FF2B5EF4-FFF2-40B4-BE49-F238E27FC236}">
                <a16:creationId xmlns:a16="http://schemas.microsoft.com/office/drawing/2014/main" id="{9D2EB159-A6E4-BD60-A726-82DDD4252990}"/>
              </a:ext>
            </a:extLst>
          </p:cNvPr>
          <p:cNvGrpSpPr/>
          <p:nvPr/>
        </p:nvGrpSpPr>
        <p:grpSpPr>
          <a:xfrm>
            <a:off x="5973159" y="1671219"/>
            <a:ext cx="182880" cy="557766"/>
            <a:chOff x="6169013" y="393062"/>
            <a:chExt cx="182880" cy="557766"/>
          </a:xfrm>
        </p:grpSpPr>
        <p:sp>
          <p:nvSpPr>
            <p:cNvPr id="20" name="Oval 19">
              <a:extLst>
                <a:ext uri="{FF2B5EF4-FFF2-40B4-BE49-F238E27FC236}">
                  <a16:creationId xmlns:a16="http://schemas.microsoft.com/office/drawing/2014/main" id="{71F5C2E1-0184-6C21-E634-F8DBE44723C9}"/>
                </a:ext>
              </a:extLst>
            </p:cNvPr>
            <p:cNvSpPr/>
            <p:nvPr/>
          </p:nvSpPr>
          <p:spPr>
            <a:xfrm>
              <a:off x="6169013" y="3930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Oval 20">
              <a:extLst>
                <a:ext uri="{FF2B5EF4-FFF2-40B4-BE49-F238E27FC236}">
                  <a16:creationId xmlns:a16="http://schemas.microsoft.com/office/drawing/2014/main" id="{5C43037D-BB9D-EE04-3AE0-F9AD6CF0A401}"/>
                </a:ext>
              </a:extLst>
            </p:cNvPr>
            <p:cNvSpPr/>
            <p:nvPr/>
          </p:nvSpPr>
          <p:spPr>
            <a:xfrm>
              <a:off x="6169013" y="767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2" name="TextBox 18">
            <a:extLst>
              <a:ext uri="{FF2B5EF4-FFF2-40B4-BE49-F238E27FC236}">
                <a16:creationId xmlns:a16="http://schemas.microsoft.com/office/drawing/2014/main" id="{2135EE23-FEAF-24E0-A9AC-5615E5C7ECEC}"/>
              </a:ext>
            </a:extLst>
          </p:cNvPr>
          <p:cNvSpPr txBox="1"/>
          <p:nvPr/>
        </p:nvSpPr>
        <p:spPr>
          <a:xfrm>
            <a:off x="6060613" y="1151748"/>
            <a:ext cx="118636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8x</a:t>
            </a:r>
          </a:p>
        </p:txBody>
      </p:sp>
      <p:sp>
        <p:nvSpPr>
          <p:cNvPr id="23" name="Rectangle 22">
            <a:extLst>
              <a:ext uri="{FF2B5EF4-FFF2-40B4-BE49-F238E27FC236}">
                <a16:creationId xmlns:a16="http://schemas.microsoft.com/office/drawing/2014/main" id="{F9F6D272-B1A3-07F8-8517-A0CC2AB2FDF9}"/>
              </a:ext>
            </a:extLst>
          </p:cNvPr>
          <p:cNvSpPr/>
          <p:nvPr/>
        </p:nvSpPr>
        <p:spPr>
          <a:xfrm>
            <a:off x="902062" y="1610966"/>
            <a:ext cx="677490" cy="6804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7ECCA1DE-5441-919C-8083-FF10DD91899C}"/>
              </a:ext>
            </a:extLst>
          </p:cNvPr>
          <p:cNvSpPr/>
          <p:nvPr/>
        </p:nvSpPr>
        <p:spPr>
          <a:xfrm>
            <a:off x="3762406" y="1542953"/>
            <a:ext cx="677490" cy="6804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5" name="Straight Connector 24">
            <a:extLst>
              <a:ext uri="{FF2B5EF4-FFF2-40B4-BE49-F238E27FC236}">
                <a16:creationId xmlns:a16="http://schemas.microsoft.com/office/drawing/2014/main" id="{3EEE91A6-BB19-4E00-1CEB-B9D127C2BB32}"/>
              </a:ext>
            </a:extLst>
          </p:cNvPr>
          <p:cNvCxnSpPr>
            <a:cxnSpLocks/>
          </p:cNvCxnSpPr>
          <p:nvPr/>
        </p:nvCxnSpPr>
        <p:spPr>
          <a:xfrm>
            <a:off x="6491945" y="1312435"/>
            <a:ext cx="0" cy="47152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64830F5-679C-5ED8-3C74-29D371DD3733}"/>
              </a:ext>
            </a:extLst>
          </p:cNvPr>
          <p:cNvCxnSpPr>
            <a:cxnSpLocks/>
          </p:cNvCxnSpPr>
          <p:nvPr/>
        </p:nvCxnSpPr>
        <p:spPr>
          <a:xfrm>
            <a:off x="1127940" y="5494627"/>
            <a:ext cx="100584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B9C41202-960B-3B74-DDDB-5A16F75FE940}"/>
              </a:ext>
            </a:extLst>
          </p:cNvPr>
          <p:cNvGrpSpPr/>
          <p:nvPr/>
        </p:nvGrpSpPr>
        <p:grpSpPr>
          <a:xfrm>
            <a:off x="819595" y="3268877"/>
            <a:ext cx="10366745" cy="1466639"/>
            <a:chOff x="1124313" y="2389437"/>
            <a:chExt cx="10366745" cy="1466639"/>
          </a:xfrm>
        </p:grpSpPr>
        <p:cxnSp>
          <p:nvCxnSpPr>
            <p:cNvPr id="28" name="Straight Connector 27">
              <a:extLst>
                <a:ext uri="{FF2B5EF4-FFF2-40B4-BE49-F238E27FC236}">
                  <a16:creationId xmlns:a16="http://schemas.microsoft.com/office/drawing/2014/main" id="{9EBF70D2-C488-2A90-B0E5-915C5F786B47}"/>
                </a:ext>
              </a:extLst>
            </p:cNvPr>
            <p:cNvCxnSpPr>
              <a:cxnSpLocks/>
            </p:cNvCxnSpPr>
            <p:nvPr/>
          </p:nvCxnSpPr>
          <p:spPr>
            <a:xfrm>
              <a:off x="1432658" y="2782843"/>
              <a:ext cx="100584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D312AD84-0F67-B896-11CB-912A6D0ADD49}"/>
                </a:ext>
              </a:extLst>
            </p:cNvPr>
            <p:cNvGrpSpPr/>
            <p:nvPr/>
          </p:nvGrpSpPr>
          <p:grpSpPr>
            <a:xfrm>
              <a:off x="1124313" y="2389437"/>
              <a:ext cx="3668234" cy="786810"/>
              <a:chOff x="1084520" y="1594882"/>
              <a:chExt cx="3668234" cy="786810"/>
            </a:xfrm>
          </p:grpSpPr>
          <p:sp>
            <p:nvSpPr>
              <p:cNvPr id="37" name="Multiplication Sign 36">
                <a:extLst>
                  <a:ext uri="{FF2B5EF4-FFF2-40B4-BE49-F238E27FC236}">
                    <a16:creationId xmlns:a16="http://schemas.microsoft.com/office/drawing/2014/main" id="{12B91422-A4DF-E3BF-F1A4-54B865D8F0CD}"/>
                  </a:ext>
                </a:extLst>
              </p:cNvPr>
              <p:cNvSpPr/>
              <p:nvPr/>
            </p:nvSpPr>
            <p:spPr>
              <a:xfrm>
                <a:off x="1084520" y="1594883"/>
                <a:ext cx="797442" cy="786809"/>
              </a:xfrm>
              <a:prstGeom prst="mathMultiply">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Multiplication Sign 38">
                <a:extLst>
                  <a:ext uri="{FF2B5EF4-FFF2-40B4-BE49-F238E27FC236}">
                    <a16:creationId xmlns:a16="http://schemas.microsoft.com/office/drawing/2014/main" id="{29D98EAA-FE4B-9255-C558-74A57CFA4F7A}"/>
                  </a:ext>
                </a:extLst>
              </p:cNvPr>
              <p:cNvSpPr/>
              <p:nvPr/>
            </p:nvSpPr>
            <p:spPr>
              <a:xfrm>
                <a:off x="3955312" y="1594882"/>
                <a:ext cx="797442" cy="786809"/>
              </a:xfrm>
              <a:prstGeom prst="mathMultiply">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30" name="Group 29">
              <a:extLst>
                <a:ext uri="{FF2B5EF4-FFF2-40B4-BE49-F238E27FC236}">
                  <a16:creationId xmlns:a16="http://schemas.microsoft.com/office/drawing/2014/main" id="{3514E02E-6B4E-6E35-2809-ADE606102125}"/>
                </a:ext>
              </a:extLst>
            </p:cNvPr>
            <p:cNvGrpSpPr/>
            <p:nvPr/>
          </p:nvGrpSpPr>
          <p:grpSpPr>
            <a:xfrm>
              <a:off x="1520376" y="3244344"/>
              <a:ext cx="2894714" cy="611732"/>
              <a:chOff x="1480583" y="2449789"/>
              <a:chExt cx="2894714" cy="611732"/>
            </a:xfrm>
          </p:grpSpPr>
          <p:sp>
            <p:nvSpPr>
              <p:cNvPr id="31" name="Right Brace 30">
                <a:extLst>
                  <a:ext uri="{FF2B5EF4-FFF2-40B4-BE49-F238E27FC236}">
                    <a16:creationId xmlns:a16="http://schemas.microsoft.com/office/drawing/2014/main" id="{FF9E81C9-7638-1222-EE27-FAACB77F22C7}"/>
                  </a:ext>
                </a:extLst>
              </p:cNvPr>
              <p:cNvSpPr/>
              <p:nvPr/>
            </p:nvSpPr>
            <p:spPr>
              <a:xfrm rot="5400000">
                <a:off x="2813134" y="1117238"/>
                <a:ext cx="229611" cy="289471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4" name="TextBox 9">
                <a:extLst>
                  <a:ext uri="{FF2B5EF4-FFF2-40B4-BE49-F238E27FC236}">
                    <a16:creationId xmlns:a16="http://schemas.microsoft.com/office/drawing/2014/main" id="{14E781E0-8A42-E1DF-2069-194863A1971E}"/>
                  </a:ext>
                </a:extLst>
              </p:cNvPr>
              <p:cNvSpPr txBox="1"/>
              <p:nvPr/>
            </p:nvSpPr>
            <p:spPr>
              <a:xfrm>
                <a:off x="2418750" y="2692189"/>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grpSp>
      </p:grpSp>
      <p:grpSp>
        <p:nvGrpSpPr>
          <p:cNvPr id="41" name="Group 40">
            <a:extLst>
              <a:ext uri="{FF2B5EF4-FFF2-40B4-BE49-F238E27FC236}">
                <a16:creationId xmlns:a16="http://schemas.microsoft.com/office/drawing/2014/main" id="{E99EDA99-43B5-EA45-8D6E-69AD77B73171}"/>
              </a:ext>
            </a:extLst>
          </p:cNvPr>
          <p:cNvGrpSpPr/>
          <p:nvPr/>
        </p:nvGrpSpPr>
        <p:grpSpPr>
          <a:xfrm>
            <a:off x="6569153" y="3268877"/>
            <a:ext cx="3668234" cy="786810"/>
            <a:chOff x="1084520" y="1594882"/>
            <a:chExt cx="3668234" cy="786810"/>
          </a:xfrm>
        </p:grpSpPr>
        <p:sp>
          <p:nvSpPr>
            <p:cNvPr id="42" name="Multiplication Sign 41">
              <a:extLst>
                <a:ext uri="{FF2B5EF4-FFF2-40B4-BE49-F238E27FC236}">
                  <a16:creationId xmlns:a16="http://schemas.microsoft.com/office/drawing/2014/main" id="{52438E21-1B3D-2124-B1CA-810FEEA68A53}"/>
                </a:ext>
              </a:extLst>
            </p:cNvPr>
            <p:cNvSpPr/>
            <p:nvPr/>
          </p:nvSpPr>
          <p:spPr>
            <a:xfrm>
              <a:off x="1084520" y="1594883"/>
              <a:ext cx="797442" cy="786809"/>
            </a:xfrm>
            <a:prstGeom prst="mathMultiply">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Multiplication Sign 43">
              <a:extLst>
                <a:ext uri="{FF2B5EF4-FFF2-40B4-BE49-F238E27FC236}">
                  <a16:creationId xmlns:a16="http://schemas.microsoft.com/office/drawing/2014/main" id="{3BA6C378-53B3-21B0-9C2E-E6805E4D16C3}"/>
                </a:ext>
              </a:extLst>
            </p:cNvPr>
            <p:cNvSpPr/>
            <p:nvPr/>
          </p:nvSpPr>
          <p:spPr>
            <a:xfrm>
              <a:off x="3955312" y="1594882"/>
              <a:ext cx="797442" cy="786809"/>
            </a:xfrm>
            <a:prstGeom prst="mathMultiply">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6" name="Group 45">
            <a:extLst>
              <a:ext uri="{FF2B5EF4-FFF2-40B4-BE49-F238E27FC236}">
                <a16:creationId xmlns:a16="http://schemas.microsoft.com/office/drawing/2014/main" id="{139A8A1F-0B74-2799-FB96-293C58C41A8A}"/>
              </a:ext>
            </a:extLst>
          </p:cNvPr>
          <p:cNvGrpSpPr/>
          <p:nvPr/>
        </p:nvGrpSpPr>
        <p:grpSpPr>
          <a:xfrm>
            <a:off x="7984167" y="5098152"/>
            <a:ext cx="3668234" cy="1486802"/>
            <a:chOff x="8309267" y="4217901"/>
            <a:chExt cx="3668234" cy="1486802"/>
          </a:xfrm>
        </p:grpSpPr>
        <p:grpSp>
          <p:nvGrpSpPr>
            <p:cNvPr id="47" name="Group 46">
              <a:extLst>
                <a:ext uri="{FF2B5EF4-FFF2-40B4-BE49-F238E27FC236}">
                  <a16:creationId xmlns:a16="http://schemas.microsoft.com/office/drawing/2014/main" id="{9E93C265-CA07-0D57-6F51-27CBD90567E0}"/>
                </a:ext>
              </a:extLst>
            </p:cNvPr>
            <p:cNvGrpSpPr/>
            <p:nvPr/>
          </p:nvGrpSpPr>
          <p:grpSpPr>
            <a:xfrm>
              <a:off x="8309267" y="4217901"/>
              <a:ext cx="3668234" cy="786810"/>
              <a:chOff x="2535864" y="3429000"/>
              <a:chExt cx="3668234" cy="786810"/>
            </a:xfrm>
          </p:grpSpPr>
          <p:sp>
            <p:nvSpPr>
              <p:cNvPr id="56" name="Multiplication Sign 55">
                <a:extLst>
                  <a:ext uri="{FF2B5EF4-FFF2-40B4-BE49-F238E27FC236}">
                    <a16:creationId xmlns:a16="http://schemas.microsoft.com/office/drawing/2014/main" id="{EE03AEFC-C950-D5A5-8915-5B92784DA198}"/>
                  </a:ext>
                </a:extLst>
              </p:cNvPr>
              <p:cNvSpPr/>
              <p:nvPr/>
            </p:nvSpPr>
            <p:spPr>
              <a:xfrm>
                <a:off x="2535864" y="3429001"/>
                <a:ext cx="797442" cy="78680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Multiplication Sign 57">
                <a:extLst>
                  <a:ext uri="{FF2B5EF4-FFF2-40B4-BE49-F238E27FC236}">
                    <a16:creationId xmlns:a16="http://schemas.microsoft.com/office/drawing/2014/main" id="{05D3501A-9324-3508-856F-D588993B53FE}"/>
                  </a:ext>
                </a:extLst>
              </p:cNvPr>
              <p:cNvSpPr/>
              <p:nvPr/>
            </p:nvSpPr>
            <p:spPr>
              <a:xfrm>
                <a:off x="5406656" y="3429000"/>
                <a:ext cx="797442" cy="786809"/>
              </a:xfrm>
              <a:prstGeom prst="mathMultiply">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8" name="Group 47">
              <a:extLst>
                <a:ext uri="{FF2B5EF4-FFF2-40B4-BE49-F238E27FC236}">
                  <a16:creationId xmlns:a16="http://schemas.microsoft.com/office/drawing/2014/main" id="{CAA82321-CF65-16A7-2E29-F8AEDE021ABF}"/>
                </a:ext>
              </a:extLst>
            </p:cNvPr>
            <p:cNvGrpSpPr/>
            <p:nvPr/>
          </p:nvGrpSpPr>
          <p:grpSpPr>
            <a:xfrm>
              <a:off x="8710645" y="4996500"/>
              <a:ext cx="2900910" cy="708203"/>
              <a:chOff x="2918637" y="2358633"/>
              <a:chExt cx="2900910" cy="708203"/>
            </a:xfrm>
          </p:grpSpPr>
          <p:sp>
            <p:nvSpPr>
              <p:cNvPr id="50" name="Right Brace 49">
                <a:extLst>
                  <a:ext uri="{FF2B5EF4-FFF2-40B4-BE49-F238E27FC236}">
                    <a16:creationId xmlns:a16="http://schemas.microsoft.com/office/drawing/2014/main" id="{58278BD1-7652-8677-511D-B9D875C61C25}"/>
                  </a:ext>
                </a:extLst>
              </p:cNvPr>
              <p:cNvSpPr/>
              <p:nvPr/>
            </p:nvSpPr>
            <p:spPr>
              <a:xfrm rot="5400000">
                <a:off x="4206052" y="1071218"/>
                <a:ext cx="326079" cy="290091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53" name="TextBox 28">
                <a:extLst>
                  <a:ext uri="{FF2B5EF4-FFF2-40B4-BE49-F238E27FC236}">
                    <a16:creationId xmlns:a16="http://schemas.microsoft.com/office/drawing/2014/main" id="{137366A0-7B0F-4021-FECB-AAEDA3D725EA}"/>
                  </a:ext>
                </a:extLst>
              </p:cNvPr>
              <p:cNvSpPr txBox="1"/>
              <p:nvPr/>
            </p:nvSpPr>
            <p:spPr>
              <a:xfrm>
                <a:off x="3789616" y="2697504"/>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grpSp>
      </p:grpSp>
      <p:grpSp>
        <p:nvGrpSpPr>
          <p:cNvPr id="59" name="Group 58">
            <a:extLst>
              <a:ext uri="{FF2B5EF4-FFF2-40B4-BE49-F238E27FC236}">
                <a16:creationId xmlns:a16="http://schemas.microsoft.com/office/drawing/2014/main" id="{9A7E7089-8CAA-B003-074F-4E88FA6E1673}"/>
              </a:ext>
            </a:extLst>
          </p:cNvPr>
          <p:cNvGrpSpPr/>
          <p:nvPr/>
        </p:nvGrpSpPr>
        <p:grpSpPr>
          <a:xfrm>
            <a:off x="2273596" y="5097341"/>
            <a:ext cx="3668234" cy="1442831"/>
            <a:chOff x="2578314" y="4217901"/>
            <a:chExt cx="3668234" cy="1442831"/>
          </a:xfrm>
        </p:grpSpPr>
        <p:grpSp>
          <p:nvGrpSpPr>
            <p:cNvPr id="60" name="Group 59">
              <a:extLst>
                <a:ext uri="{FF2B5EF4-FFF2-40B4-BE49-F238E27FC236}">
                  <a16:creationId xmlns:a16="http://schemas.microsoft.com/office/drawing/2014/main" id="{1B569239-7810-7E73-D36D-6C2CB40AC02B}"/>
                </a:ext>
              </a:extLst>
            </p:cNvPr>
            <p:cNvGrpSpPr/>
            <p:nvPr/>
          </p:nvGrpSpPr>
          <p:grpSpPr>
            <a:xfrm>
              <a:off x="2974378" y="4997309"/>
              <a:ext cx="2868134" cy="663423"/>
              <a:chOff x="2918637" y="2368635"/>
              <a:chExt cx="2868134" cy="663423"/>
            </a:xfrm>
          </p:grpSpPr>
          <p:sp>
            <p:nvSpPr>
              <p:cNvPr id="67" name="Right Brace 66">
                <a:extLst>
                  <a:ext uri="{FF2B5EF4-FFF2-40B4-BE49-F238E27FC236}">
                    <a16:creationId xmlns:a16="http://schemas.microsoft.com/office/drawing/2014/main" id="{77A3ECE9-8D44-5F41-1CD3-5AC2F4690580}"/>
                  </a:ext>
                </a:extLst>
              </p:cNvPr>
              <p:cNvSpPr/>
              <p:nvPr/>
            </p:nvSpPr>
            <p:spPr>
              <a:xfrm rot="5400000">
                <a:off x="4194665" y="1092607"/>
                <a:ext cx="316077" cy="286813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0" name="TextBox 45">
                <a:extLst>
                  <a:ext uri="{FF2B5EF4-FFF2-40B4-BE49-F238E27FC236}">
                    <a16:creationId xmlns:a16="http://schemas.microsoft.com/office/drawing/2014/main" id="{78E10CF4-C0F3-9145-6B89-6357096B3B14}"/>
                  </a:ext>
                </a:extLst>
              </p:cNvPr>
              <p:cNvSpPr txBox="1"/>
              <p:nvPr/>
            </p:nvSpPr>
            <p:spPr>
              <a:xfrm>
                <a:off x="3777215" y="2662726"/>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grpSp>
        <p:grpSp>
          <p:nvGrpSpPr>
            <p:cNvPr id="61" name="Group 60">
              <a:extLst>
                <a:ext uri="{FF2B5EF4-FFF2-40B4-BE49-F238E27FC236}">
                  <a16:creationId xmlns:a16="http://schemas.microsoft.com/office/drawing/2014/main" id="{37106D0F-219C-02ED-8841-6B9F9EA09EB1}"/>
                </a:ext>
              </a:extLst>
            </p:cNvPr>
            <p:cNvGrpSpPr/>
            <p:nvPr/>
          </p:nvGrpSpPr>
          <p:grpSpPr>
            <a:xfrm>
              <a:off x="2578314" y="4217901"/>
              <a:ext cx="3668234" cy="786810"/>
              <a:chOff x="2535864" y="3429000"/>
              <a:chExt cx="3668234" cy="786810"/>
            </a:xfrm>
          </p:grpSpPr>
          <p:sp>
            <p:nvSpPr>
              <p:cNvPr id="63" name="Multiplication Sign 62">
                <a:extLst>
                  <a:ext uri="{FF2B5EF4-FFF2-40B4-BE49-F238E27FC236}">
                    <a16:creationId xmlns:a16="http://schemas.microsoft.com/office/drawing/2014/main" id="{7FE5E123-89DB-5748-CDE0-EA377746340B}"/>
                  </a:ext>
                </a:extLst>
              </p:cNvPr>
              <p:cNvSpPr/>
              <p:nvPr/>
            </p:nvSpPr>
            <p:spPr>
              <a:xfrm>
                <a:off x="2535864" y="3429001"/>
                <a:ext cx="797442" cy="786809"/>
              </a:xfrm>
              <a:prstGeom prst="mathMultiply">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5" name="Multiplication Sign 64">
                <a:extLst>
                  <a:ext uri="{FF2B5EF4-FFF2-40B4-BE49-F238E27FC236}">
                    <a16:creationId xmlns:a16="http://schemas.microsoft.com/office/drawing/2014/main" id="{4628B9CD-2597-07B8-8094-35AC652139B4}"/>
                  </a:ext>
                </a:extLst>
              </p:cNvPr>
              <p:cNvSpPr/>
              <p:nvPr/>
            </p:nvSpPr>
            <p:spPr>
              <a:xfrm>
                <a:off x="5406656" y="3429000"/>
                <a:ext cx="797442" cy="786809"/>
              </a:xfrm>
              <a:prstGeom prst="mathMultiply">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72" name="Group 71">
            <a:extLst>
              <a:ext uri="{FF2B5EF4-FFF2-40B4-BE49-F238E27FC236}">
                <a16:creationId xmlns:a16="http://schemas.microsoft.com/office/drawing/2014/main" id="{0E4C34CC-4C41-FDBB-9E4B-FA72F07022C1}"/>
              </a:ext>
            </a:extLst>
          </p:cNvPr>
          <p:cNvGrpSpPr/>
          <p:nvPr/>
        </p:nvGrpSpPr>
        <p:grpSpPr>
          <a:xfrm>
            <a:off x="7013381" y="4055684"/>
            <a:ext cx="3174649" cy="670066"/>
            <a:chOff x="1480583" y="2381690"/>
            <a:chExt cx="1620393" cy="664623"/>
          </a:xfrm>
        </p:grpSpPr>
        <p:sp>
          <p:nvSpPr>
            <p:cNvPr id="73" name="Right Brace 72">
              <a:extLst>
                <a:ext uri="{FF2B5EF4-FFF2-40B4-BE49-F238E27FC236}">
                  <a16:creationId xmlns:a16="http://schemas.microsoft.com/office/drawing/2014/main" id="{77E2AC18-3D9F-2182-37D4-9741DFA42F2B}"/>
                </a:ext>
              </a:extLst>
            </p:cNvPr>
            <p:cNvSpPr/>
            <p:nvPr/>
          </p:nvSpPr>
          <p:spPr>
            <a:xfrm rot="5400000">
              <a:off x="2052084" y="1810189"/>
              <a:ext cx="297709" cy="14407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76" name="TextBox 51">
              <a:extLst>
                <a:ext uri="{FF2B5EF4-FFF2-40B4-BE49-F238E27FC236}">
                  <a16:creationId xmlns:a16="http://schemas.microsoft.com/office/drawing/2014/main" id="{4EFF8095-6D9C-49A1-844A-0D22C61D7DE4}"/>
                </a:ext>
              </a:extLst>
            </p:cNvPr>
            <p:cNvSpPr txBox="1"/>
            <p:nvPr/>
          </p:nvSpPr>
          <p:spPr>
            <a:xfrm>
              <a:off x="1942027" y="2676981"/>
              <a:ext cx="11589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1000ms</a:t>
              </a:r>
            </a:p>
          </p:txBody>
        </p:sp>
      </p:grpSp>
      <p:grpSp>
        <p:nvGrpSpPr>
          <p:cNvPr id="79" name="Group 78">
            <a:extLst>
              <a:ext uri="{FF2B5EF4-FFF2-40B4-BE49-F238E27FC236}">
                <a16:creationId xmlns:a16="http://schemas.microsoft.com/office/drawing/2014/main" id="{CE1958F4-DDCC-41DE-FA63-B1BDFA204840}"/>
              </a:ext>
            </a:extLst>
          </p:cNvPr>
          <p:cNvGrpSpPr/>
          <p:nvPr/>
        </p:nvGrpSpPr>
        <p:grpSpPr>
          <a:xfrm>
            <a:off x="5974260" y="3373504"/>
            <a:ext cx="182880" cy="557766"/>
            <a:chOff x="6169013" y="393062"/>
            <a:chExt cx="182880" cy="557766"/>
          </a:xfrm>
        </p:grpSpPr>
        <p:sp>
          <p:nvSpPr>
            <p:cNvPr id="80" name="Oval 79">
              <a:extLst>
                <a:ext uri="{FF2B5EF4-FFF2-40B4-BE49-F238E27FC236}">
                  <a16:creationId xmlns:a16="http://schemas.microsoft.com/office/drawing/2014/main" id="{56AF52FC-775C-5401-6AD7-E2CD625916A3}"/>
                </a:ext>
              </a:extLst>
            </p:cNvPr>
            <p:cNvSpPr/>
            <p:nvPr/>
          </p:nvSpPr>
          <p:spPr>
            <a:xfrm>
              <a:off x="6169013" y="3930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 name="Oval 80">
              <a:extLst>
                <a:ext uri="{FF2B5EF4-FFF2-40B4-BE49-F238E27FC236}">
                  <a16:creationId xmlns:a16="http://schemas.microsoft.com/office/drawing/2014/main" id="{2DB9E53D-37A2-9644-C985-0929AD6143D6}"/>
                </a:ext>
              </a:extLst>
            </p:cNvPr>
            <p:cNvSpPr/>
            <p:nvPr/>
          </p:nvSpPr>
          <p:spPr>
            <a:xfrm>
              <a:off x="6169013" y="767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82" name="Group 81">
            <a:extLst>
              <a:ext uri="{FF2B5EF4-FFF2-40B4-BE49-F238E27FC236}">
                <a16:creationId xmlns:a16="http://schemas.microsoft.com/office/drawing/2014/main" id="{FEF04E67-13F1-7E07-D472-31FA24FAA9E9}"/>
              </a:ext>
            </a:extLst>
          </p:cNvPr>
          <p:cNvGrpSpPr/>
          <p:nvPr/>
        </p:nvGrpSpPr>
        <p:grpSpPr>
          <a:xfrm>
            <a:off x="6008896" y="5211862"/>
            <a:ext cx="182880" cy="557766"/>
            <a:chOff x="6169013" y="393062"/>
            <a:chExt cx="182880" cy="557766"/>
          </a:xfrm>
        </p:grpSpPr>
        <p:sp>
          <p:nvSpPr>
            <p:cNvPr id="83" name="Oval 82">
              <a:extLst>
                <a:ext uri="{FF2B5EF4-FFF2-40B4-BE49-F238E27FC236}">
                  <a16:creationId xmlns:a16="http://schemas.microsoft.com/office/drawing/2014/main" id="{42CAD65B-7BBD-76CE-73C0-F68CE96BE179}"/>
                </a:ext>
              </a:extLst>
            </p:cNvPr>
            <p:cNvSpPr/>
            <p:nvPr/>
          </p:nvSpPr>
          <p:spPr>
            <a:xfrm>
              <a:off x="6169013" y="3930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Oval 83">
              <a:extLst>
                <a:ext uri="{FF2B5EF4-FFF2-40B4-BE49-F238E27FC236}">
                  <a16:creationId xmlns:a16="http://schemas.microsoft.com/office/drawing/2014/main" id="{E7ABCBEF-571C-D5C8-2CB2-168ECDFC26B4}"/>
                </a:ext>
              </a:extLst>
            </p:cNvPr>
            <p:cNvSpPr/>
            <p:nvPr/>
          </p:nvSpPr>
          <p:spPr>
            <a:xfrm>
              <a:off x="6169013" y="767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85" name="Picture 6">
            <a:extLst>
              <a:ext uri="{FF2B5EF4-FFF2-40B4-BE49-F238E27FC236}">
                <a16:creationId xmlns:a16="http://schemas.microsoft.com/office/drawing/2014/main" id="{F3AB6BA9-4094-02AE-CD6D-5290F4698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21" y="4917539"/>
            <a:ext cx="990600" cy="771525"/>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10">
            <a:extLst>
              <a:ext uri="{FF2B5EF4-FFF2-40B4-BE49-F238E27FC236}">
                <a16:creationId xmlns:a16="http://schemas.microsoft.com/office/drawing/2014/main" id="{91975D8E-D5EC-9593-9753-0F86F0810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305" y="2982580"/>
            <a:ext cx="933450" cy="857250"/>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Connector 86">
            <a:extLst>
              <a:ext uri="{FF2B5EF4-FFF2-40B4-BE49-F238E27FC236}">
                <a16:creationId xmlns:a16="http://schemas.microsoft.com/office/drawing/2014/main" id="{DEE9A932-6F3A-77E9-4516-73AA47A4B24A}"/>
              </a:ext>
            </a:extLst>
          </p:cNvPr>
          <p:cNvCxnSpPr>
            <a:cxnSpLocks/>
          </p:cNvCxnSpPr>
          <p:nvPr/>
        </p:nvCxnSpPr>
        <p:spPr>
          <a:xfrm>
            <a:off x="11971257" y="1270033"/>
            <a:ext cx="0" cy="47152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65956950-A2D5-84DB-B72A-FEC6DCDD7D4B}"/>
              </a:ext>
            </a:extLst>
          </p:cNvPr>
          <p:cNvGrpSpPr/>
          <p:nvPr/>
        </p:nvGrpSpPr>
        <p:grpSpPr>
          <a:xfrm>
            <a:off x="11712357" y="5211862"/>
            <a:ext cx="182880" cy="557766"/>
            <a:chOff x="6169013" y="393062"/>
            <a:chExt cx="182880" cy="557766"/>
          </a:xfrm>
        </p:grpSpPr>
        <p:sp>
          <p:nvSpPr>
            <p:cNvPr id="89" name="Oval 88">
              <a:extLst>
                <a:ext uri="{FF2B5EF4-FFF2-40B4-BE49-F238E27FC236}">
                  <a16:creationId xmlns:a16="http://schemas.microsoft.com/office/drawing/2014/main" id="{B9EE5A18-44DB-3916-29BA-BC5A6EB5B6BF}"/>
                </a:ext>
              </a:extLst>
            </p:cNvPr>
            <p:cNvSpPr/>
            <p:nvPr/>
          </p:nvSpPr>
          <p:spPr>
            <a:xfrm>
              <a:off x="6169013" y="3930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0" name="Oval 89">
              <a:extLst>
                <a:ext uri="{FF2B5EF4-FFF2-40B4-BE49-F238E27FC236}">
                  <a16:creationId xmlns:a16="http://schemas.microsoft.com/office/drawing/2014/main" id="{F3A424D7-48C9-56AA-0070-6CAADBBF25AE}"/>
                </a:ext>
              </a:extLst>
            </p:cNvPr>
            <p:cNvSpPr/>
            <p:nvPr/>
          </p:nvSpPr>
          <p:spPr>
            <a:xfrm>
              <a:off x="6169013" y="767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91" name="Group 90">
            <a:extLst>
              <a:ext uri="{FF2B5EF4-FFF2-40B4-BE49-F238E27FC236}">
                <a16:creationId xmlns:a16="http://schemas.microsoft.com/office/drawing/2014/main" id="{FAAAFD7E-88FA-5EEE-B58F-FF6EFAFBE08B}"/>
              </a:ext>
            </a:extLst>
          </p:cNvPr>
          <p:cNvGrpSpPr/>
          <p:nvPr/>
        </p:nvGrpSpPr>
        <p:grpSpPr>
          <a:xfrm>
            <a:off x="11693838" y="3343024"/>
            <a:ext cx="182880" cy="557766"/>
            <a:chOff x="6169013" y="393062"/>
            <a:chExt cx="182880" cy="557766"/>
          </a:xfrm>
        </p:grpSpPr>
        <p:sp>
          <p:nvSpPr>
            <p:cNvPr id="92" name="Oval 91">
              <a:extLst>
                <a:ext uri="{FF2B5EF4-FFF2-40B4-BE49-F238E27FC236}">
                  <a16:creationId xmlns:a16="http://schemas.microsoft.com/office/drawing/2014/main" id="{4092BAB4-8E44-CC40-07F8-A09A50B83994}"/>
                </a:ext>
              </a:extLst>
            </p:cNvPr>
            <p:cNvSpPr/>
            <p:nvPr/>
          </p:nvSpPr>
          <p:spPr>
            <a:xfrm>
              <a:off x="6169013" y="393062"/>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3" name="Oval 92">
              <a:extLst>
                <a:ext uri="{FF2B5EF4-FFF2-40B4-BE49-F238E27FC236}">
                  <a16:creationId xmlns:a16="http://schemas.microsoft.com/office/drawing/2014/main" id="{3435FD08-58D2-DFD5-FA0B-798524D8909A}"/>
                </a:ext>
              </a:extLst>
            </p:cNvPr>
            <p:cNvSpPr/>
            <p:nvPr/>
          </p:nvSpPr>
          <p:spPr>
            <a:xfrm>
              <a:off x="6169013" y="767948"/>
              <a:ext cx="182880" cy="1828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94" name="Rectangle 93">
            <a:extLst>
              <a:ext uri="{FF2B5EF4-FFF2-40B4-BE49-F238E27FC236}">
                <a16:creationId xmlns:a16="http://schemas.microsoft.com/office/drawing/2014/main" id="{D88323BF-DADD-9F52-B888-8115C28B2BDE}"/>
              </a:ext>
            </a:extLst>
          </p:cNvPr>
          <p:cNvSpPr/>
          <p:nvPr/>
        </p:nvSpPr>
        <p:spPr>
          <a:xfrm>
            <a:off x="660815" y="2918016"/>
            <a:ext cx="5767335" cy="3567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7D8429B3-AABD-5CBF-8ACE-481493CF1437}"/>
              </a:ext>
            </a:extLst>
          </p:cNvPr>
          <p:cNvSpPr/>
          <p:nvPr/>
        </p:nvSpPr>
        <p:spPr>
          <a:xfrm>
            <a:off x="6289486" y="3002551"/>
            <a:ext cx="5767335" cy="3567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18">
            <a:extLst>
              <a:ext uri="{FF2B5EF4-FFF2-40B4-BE49-F238E27FC236}">
                <a16:creationId xmlns:a16="http://schemas.microsoft.com/office/drawing/2014/main" id="{8769E393-4300-1200-308C-D795028DC265}"/>
              </a:ext>
            </a:extLst>
          </p:cNvPr>
          <p:cNvSpPr txBox="1"/>
          <p:nvPr/>
        </p:nvSpPr>
        <p:spPr>
          <a:xfrm>
            <a:off x="11535630" y="872079"/>
            <a:ext cx="118636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60 sec</a:t>
            </a:r>
          </a:p>
        </p:txBody>
      </p:sp>
      <p:pic>
        <p:nvPicPr>
          <p:cNvPr id="103" name="kick_snare_120">
            <a:hlinkClick r:id="" action="ppaction://media"/>
            <a:extLst>
              <a:ext uri="{FF2B5EF4-FFF2-40B4-BE49-F238E27FC236}">
                <a16:creationId xmlns:a16="http://schemas.microsoft.com/office/drawing/2014/main" id="{9D5C4FD4-F625-93C9-1467-55B74C65E44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44693" y="1613826"/>
            <a:ext cx="609600" cy="609600"/>
          </a:xfrm>
          <a:prstGeom prst="rect">
            <a:avLst/>
          </a:prstGeom>
        </p:spPr>
      </p:pic>
    </p:spTree>
    <p:extLst>
      <p:ext uri="{BB962C8B-B14F-4D97-AF65-F5344CB8AC3E}">
        <p14:creationId xmlns:p14="http://schemas.microsoft.com/office/powerpoint/2010/main" val="256289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103"/>
                </p:tgtEl>
              </p:cMediaNode>
            </p:audio>
          </p:childTnLst>
        </p:cTn>
      </p:par>
    </p:tnLst>
    <p:bldLst>
      <p:bldP spid="94" grpId="0" animBg="1"/>
      <p:bldP spid="9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2579</TotalTime>
  <Words>777</Words>
  <Application>Microsoft Office PowerPoint</Application>
  <PresentationFormat>Widescreen</PresentationFormat>
  <Paragraphs>108</Paragraphs>
  <Slides>16</Slides>
  <Notes>2</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Group Drumming and Cooperation</vt:lpstr>
      <vt:lpstr>Synchrony inducing prosocial behaviour</vt:lpstr>
      <vt:lpstr>Why Does this Occur</vt:lpstr>
      <vt:lpstr>Antiphase Coordination and Prosocial Behavior</vt:lpstr>
      <vt:lpstr>Research Questions</vt:lpstr>
      <vt:lpstr>Variables</vt:lpstr>
      <vt:lpstr>Methods</vt:lpstr>
      <vt:lpstr>Synchrony Trial</vt:lpstr>
      <vt:lpstr>Asynchrony Trial</vt:lpstr>
      <vt:lpstr>Cooperation Game</vt:lpstr>
      <vt:lpstr>Simulation</vt:lpstr>
      <vt:lpstr>Analysis</vt:lpstr>
      <vt:lpstr>Analysis</vt:lpstr>
      <vt:lpstr>Thank You</vt:lpstr>
      <vt:lpstr>References</vt:lpstr>
      <vt:lpstr>Hypotheses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Drumming and Cooperation</dc:title>
  <dc:creator>Adam Luoma</dc:creator>
  <cp:lastModifiedBy>Adam Luoma</cp:lastModifiedBy>
  <cp:revision>1</cp:revision>
  <dcterms:created xsi:type="dcterms:W3CDTF">2023-02-26T18:15:01Z</dcterms:created>
  <dcterms:modified xsi:type="dcterms:W3CDTF">2023-02-28T15:51:32Z</dcterms:modified>
</cp:coreProperties>
</file>