
<file path=[Content_Types].xml><?xml version="1.0" encoding="utf-8"?>
<Types xmlns="http://schemas.openxmlformats.org/package/2006/content-types">
  <Default Extension="bin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media/image2.bin" ContentType="image/jpeg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6" r:id="rId3"/>
    <p:sldId id="269" r:id="rId4"/>
    <p:sldId id="282" r:id="rId5"/>
    <p:sldId id="284" r:id="rId6"/>
    <p:sldId id="285" r:id="rId7"/>
    <p:sldId id="29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93" autoAdjust="0"/>
    <p:restoredTop sz="97459" autoAdjust="0"/>
  </p:normalViewPr>
  <p:slideViewPr>
    <p:cSldViewPr snapToGrid="0">
      <p:cViewPr varScale="1">
        <p:scale>
          <a:sx n="82" d="100"/>
          <a:sy n="82" d="100"/>
        </p:scale>
        <p:origin x="9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40" b="0" i="0" u="none" strike="noStrike" kern="1200" spc="0" baseline="0" noProof="1" dirty="0">
                <a:solidFill>
                  <a:srgbClr val="63666A"/>
                </a:solidFill>
                <a:latin typeface="+mj-lt"/>
                <a:ea typeface="+mn-ea"/>
                <a:cs typeface="+mn-cs"/>
              </a:defRPr>
            </a:pPr>
            <a:r>
              <a:rPr lang="en-US" sz="1600" b="0" noProof="1">
                <a:solidFill>
                  <a:srgbClr val="4D148C"/>
                </a:solidFill>
              </a:rPr>
              <a:t>Monthly Trend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Sheet1!$A$2:$A$13</c:f>
              <c:numCache>
                <c:formatCode>[$-409]mmm\-yy;@</c:formatCode>
                <c:ptCount val="12"/>
                <c:pt idx="0">
                  <c:v>45078</c:v>
                </c:pt>
                <c:pt idx="1">
                  <c:v>45108</c:v>
                </c:pt>
                <c:pt idx="2">
                  <c:v>45139</c:v>
                </c:pt>
                <c:pt idx="3">
                  <c:v>45170</c:v>
                </c:pt>
                <c:pt idx="4">
                  <c:v>45200</c:v>
                </c:pt>
                <c:pt idx="5">
                  <c:v>45231</c:v>
                </c:pt>
                <c:pt idx="6">
                  <c:v>45261</c:v>
                </c:pt>
                <c:pt idx="7">
                  <c:v>45292</c:v>
                </c:pt>
                <c:pt idx="8">
                  <c:v>45323</c:v>
                </c:pt>
                <c:pt idx="9">
                  <c:v>45352</c:v>
                </c:pt>
                <c:pt idx="10">
                  <c:v>45383</c:v>
                </c:pt>
                <c:pt idx="11">
                  <c:v>45413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</c:numCache>
            </c:numRef>
          </c:val>
          <c:smooth val="0"/>
          <c:extLst xmlns:c16="http://schemas.microsoft.com/office/drawing/2014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0-F16D-4135-933F-E4C78E754DA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rgbClr val="4D148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4D148C"/>
              </a:solidFill>
              <a:ln w="9525">
                <a:solidFill>
                  <a:srgbClr val="4D148C"/>
                </a:solidFill>
              </a:ln>
              <a:effectLst/>
            </c:spPr>
          </c:marker>
          <c:cat>
            <c:numRef>
              <c:f>Sheet1!$A$2:$A$13</c:f>
              <c:numCache>
                <c:formatCode>[$-409]mmm\-yy;@</c:formatCode>
                <c:ptCount val="12"/>
                <c:pt idx="0">
                  <c:v>45078</c:v>
                </c:pt>
                <c:pt idx="1">
                  <c:v>45108</c:v>
                </c:pt>
                <c:pt idx="2">
                  <c:v>45139</c:v>
                </c:pt>
                <c:pt idx="3">
                  <c:v>45170</c:v>
                </c:pt>
                <c:pt idx="4">
                  <c:v>45200</c:v>
                </c:pt>
                <c:pt idx="5">
                  <c:v>45231</c:v>
                </c:pt>
                <c:pt idx="6">
                  <c:v>45261</c:v>
                </c:pt>
                <c:pt idx="7">
                  <c:v>45292</c:v>
                </c:pt>
                <c:pt idx="8">
                  <c:v>45323</c:v>
                </c:pt>
                <c:pt idx="9">
                  <c:v>45352</c:v>
                </c:pt>
                <c:pt idx="10">
                  <c:v>45383</c:v>
                </c:pt>
                <c:pt idx="11">
                  <c:v>45413</c:v>
                </c:pt>
              </c:numCache>
            </c:numRef>
          </c:cat>
          <c:val>
            <c:numRef>
              <c:f>Sheet1!$C$2:$C$13</c:f>
              <c:numCache>
                <c:formatCode>#,##0</c:formatCode>
                <c:ptCount val="12"/>
                <c:pt idx="0">
                  <c:v>520</c:v>
                </c:pt>
                <c:pt idx="1">
                  <c:v>249</c:v>
                </c:pt>
                <c:pt idx="2">
                  <c:v>184</c:v>
                </c:pt>
                <c:pt idx="3">
                  <c:v>174</c:v>
                </c:pt>
                <c:pt idx="4">
                  <c:v>193</c:v>
                </c:pt>
                <c:pt idx="5">
                  <c:v>816</c:v>
                </c:pt>
                <c:pt idx="6">
                  <c:v>509</c:v>
                </c:pt>
                <c:pt idx="7">
                  <c:v>1133</c:v>
                </c:pt>
                <c:pt idx="8">
                  <c:v>4609</c:v>
                </c:pt>
                <c:pt idx="9">
                  <c:v>44610</c:v>
                </c:pt>
                <c:pt idx="10">
                  <c:v>50859</c:v>
                </c:pt>
                <c:pt idx="11">
                  <c:v>46404</c:v>
                </c:pt>
              </c:numCache>
            </c:numRef>
          </c:val>
          <c:smooth val="0"/>
          <c:extLst xmlns:c16="http://schemas.microsoft.com/office/drawing/2014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1-F16D-4135-933F-E4C78E754D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18296896"/>
        <c:axId val="1818297440"/>
      </c:lineChart>
      <c:dateAx>
        <c:axId val="1818296896"/>
        <c:scaling>
          <c:orientation val="minMax"/>
        </c:scaling>
        <c:delete val="0"/>
        <c:axPos val="b"/>
        <c:numFmt formatCode="[$-409]mmm\-yy;@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rgbClr val="63666A"/>
                </a:solidFill>
                <a:latin typeface="+mj-lt"/>
                <a:ea typeface="+mn-ea"/>
                <a:cs typeface="+mn-cs"/>
              </a:defRPr>
            </a:pPr>
            <a:endParaRPr lang="en-US"/>
          </a:p>
        </c:txPr>
        <c:crossAx val="1818297440"/>
        <c:crosses val="autoZero"/>
        <c:auto val="1"/>
        <c:lblOffset val="100"/>
        <c:baseTimeUnit val="months"/>
      </c:dateAx>
      <c:valAx>
        <c:axId val="1818297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rgbClr val="63666A"/>
                </a:solidFill>
                <a:latin typeface="+mj-lt"/>
                <a:ea typeface="+mn-ea"/>
                <a:cs typeface="+mn-cs"/>
              </a:defRPr>
            </a:pPr>
            <a:endParaRPr lang="en-US"/>
          </a:p>
        </c:txPr>
        <c:crossAx val="1818296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rgbClr val="63666A"/>
          </a:solidFill>
          <a:latin typeface="+mj-lt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7604166666666669"/>
          <c:y val="0.2013888888888889"/>
          <c:w val="0.44097222222222221"/>
          <c:h val="0.5879629629629629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70538F"/>
              </a:solidFill>
              <a:ln w="19050">
                <a:noFill/>
              </a:ln>
              <a:effectLst/>
            </c:spPr>
            <c:extLst xmlns:c16="http://schemas.microsoft.com/office/drawing/2014/chart" xmlns:c14="http://schemas.microsoft.com/office/drawing/2007/8/2/chart" xmlns:mc="http://schemas.openxmlformats.org/markup-compatibility/2006">
              <c:ext xmlns:c16="http://schemas.microsoft.com/office/drawing/2014/chart" uri="{C3380CC4-5D6E-409C-BE32-E72D297353CC}">
                <c16:uniqueId val="{00000001-8356-46A9-ACA1-AE0D8AC2A86E}"/>
              </c:ext>
            </c:extLst>
          </c:dPt>
          <c:dPt>
            <c:idx val="1"/>
            <c:bubble3D val="0"/>
            <c:spPr>
              <a:solidFill>
                <a:srgbClr val="ADAFB2"/>
              </a:solidFill>
              <a:ln w="19050">
                <a:noFill/>
              </a:ln>
              <a:effectLst/>
            </c:spPr>
            <c:extLst xmlns:c16="http://schemas.microsoft.com/office/drawing/2014/chart" xmlns:c14="http://schemas.microsoft.com/office/drawing/2007/8/2/chart" xmlns:mc="http://schemas.openxmlformats.org/markup-compatibility/2006">
              <c:ext xmlns:c16="http://schemas.microsoft.com/office/drawing/2014/chart" uri="{C3380CC4-5D6E-409C-BE32-E72D297353CC}">
                <c16:uniqueId val="{00000003-8356-46A9-ACA1-AE0D8AC2A86E}"/>
              </c:ext>
            </c:extLst>
          </c:dPt>
          <c:dPt>
            <c:idx val="2"/>
            <c:bubble3D val="0"/>
            <c:spPr>
              <a:solidFill>
                <a:srgbClr val="6BABCC"/>
              </a:solidFill>
              <a:ln w="19050">
                <a:noFill/>
              </a:ln>
              <a:effectLst/>
            </c:spPr>
            <c:extLst xmlns:c16="http://schemas.microsoft.com/office/drawing/2014/chart" xmlns:c14="http://schemas.microsoft.com/office/drawing/2007/8/2/chart" xmlns:mc="http://schemas.openxmlformats.org/markup-compatibility/2006">
              <c:ext xmlns:c16="http://schemas.microsoft.com/office/drawing/2014/chart" uri="{C3380CC4-5D6E-409C-BE32-E72D297353CC}">
                <c16:uniqueId val="{00000005-8356-46A9-ACA1-AE0D8AC2A86E}"/>
              </c:ext>
            </c:extLst>
          </c:dPt>
          <c:dPt>
            <c:idx val="3"/>
            <c:bubble3D val="0"/>
            <c:spPr>
              <a:solidFill>
                <a:srgbClr val="FDCD25"/>
              </a:solidFill>
              <a:ln w="19050">
                <a:noFill/>
              </a:ln>
              <a:effectLst/>
            </c:spPr>
            <c:extLst xmlns:c16="http://schemas.microsoft.com/office/drawing/2014/chart" xmlns:c14="http://schemas.microsoft.com/office/drawing/2007/8/2/chart" xmlns:mc="http://schemas.openxmlformats.org/markup-compatibility/2006">
              <c:ext xmlns:c16="http://schemas.microsoft.com/office/drawing/2014/chart" uri="{C3380CC4-5D6E-409C-BE32-E72D297353CC}">
                <c16:uniqueId val="{00000007-8356-46A9-ACA1-AE0D8AC2A86E}"/>
              </c:ext>
            </c:extLst>
          </c:dPt>
          <c:dPt>
            <c:idx val="4"/>
            <c:bubble3D val="0"/>
            <c:spPr>
              <a:solidFill>
                <a:srgbClr val="FF6600"/>
              </a:solidFill>
              <a:ln w="19050">
                <a:noFill/>
              </a:ln>
              <a:effectLst/>
            </c:spPr>
            <c:extLst xmlns:c16="http://schemas.microsoft.com/office/drawing/2014/chart" xmlns:c14="http://schemas.microsoft.com/office/drawing/2007/8/2/chart" xmlns:mc="http://schemas.openxmlformats.org/markup-compatibility/2006">
              <c:ext xmlns:c16="http://schemas.microsoft.com/office/drawing/2014/chart" uri="{C3380CC4-5D6E-409C-BE32-E72D297353CC}">
                <c16:uniqueId val="{00000009-8356-46A9-ACA1-AE0D8AC2A86E}"/>
              </c:ext>
            </c:extLst>
          </c:dPt>
          <c:cat>
            <c:strRef>
              <c:f>Sheet1!$A$2:$A$5</c:f>
              <c:strCache>
                <c:ptCount val="4"/>
                <c:pt idx="0">
                  <c:v>Service 1</c:v>
                </c:pt>
                <c:pt idx="1">
                  <c:v>Service 2</c:v>
                </c:pt>
                <c:pt idx="2">
                  <c:v>Service 3</c:v>
                </c:pt>
                <c:pt idx="3">
                  <c:v>Service 4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51</c:v>
                </c:pt>
                <c:pt idx="1">
                  <c:v>40</c:v>
                </c:pt>
                <c:pt idx="2">
                  <c:v>6</c:v>
                </c:pt>
                <c:pt idx="3">
                  <c:v>3</c:v>
                </c:pt>
              </c:numCache>
            </c:numRef>
          </c:val>
          <c:extLst xmlns:c16="http://schemas.microsoft.com/office/drawing/2014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A-8356-46A9-ACA1-AE0D8AC2A8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7604166666666669"/>
          <c:y val="0.2013888888888889"/>
          <c:w val="0.44097222222222221"/>
          <c:h val="0.5879629629629629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70538F"/>
              </a:solidFill>
              <a:ln w="19050">
                <a:noFill/>
              </a:ln>
              <a:effectLst/>
            </c:spPr>
            <c:extLst xmlns:c16="http://schemas.microsoft.com/office/drawing/2014/chart" xmlns:c14="http://schemas.microsoft.com/office/drawing/2007/8/2/chart" xmlns:mc="http://schemas.openxmlformats.org/markup-compatibility/2006">
              <c:ext xmlns:c16="http://schemas.microsoft.com/office/drawing/2014/chart" uri="{C3380CC4-5D6E-409C-BE32-E72D297353CC}">
                <c16:uniqueId val="{00000001-0F85-4766-9835-33F585908F8D}"/>
              </c:ext>
            </c:extLst>
          </c:dPt>
          <c:dPt>
            <c:idx val="1"/>
            <c:bubble3D val="0"/>
            <c:spPr>
              <a:solidFill>
                <a:srgbClr val="ADAFB2"/>
              </a:solidFill>
              <a:ln w="19050">
                <a:noFill/>
              </a:ln>
              <a:effectLst/>
            </c:spPr>
            <c:extLst xmlns:c16="http://schemas.microsoft.com/office/drawing/2014/chart" xmlns:c14="http://schemas.microsoft.com/office/drawing/2007/8/2/chart" xmlns:mc="http://schemas.openxmlformats.org/markup-compatibility/2006">
              <c:ext xmlns:c16="http://schemas.microsoft.com/office/drawing/2014/chart" uri="{C3380CC4-5D6E-409C-BE32-E72D297353CC}">
                <c16:uniqueId val="{00000003-0F85-4766-9835-33F585908F8D}"/>
              </c:ext>
            </c:extLst>
          </c:dPt>
          <c:dPt>
            <c:idx val="2"/>
            <c:bubble3D val="0"/>
            <c:spPr>
              <a:solidFill>
                <a:srgbClr val="6BABCC"/>
              </a:solidFill>
              <a:ln w="19050">
                <a:noFill/>
              </a:ln>
              <a:effectLst/>
            </c:spPr>
            <c:extLst xmlns:c16="http://schemas.microsoft.com/office/drawing/2014/chart" xmlns:c14="http://schemas.microsoft.com/office/drawing/2007/8/2/chart" xmlns:mc="http://schemas.openxmlformats.org/markup-compatibility/2006">
              <c:ext xmlns:c16="http://schemas.microsoft.com/office/drawing/2014/chart" uri="{C3380CC4-5D6E-409C-BE32-E72D297353CC}">
                <c16:uniqueId val="{00000005-0F85-4766-9835-33F585908F8D}"/>
              </c:ext>
            </c:extLst>
          </c:dPt>
          <c:dPt>
            <c:idx val="3"/>
            <c:bubble3D val="0"/>
            <c:spPr>
              <a:solidFill>
                <a:srgbClr val="FDCD25"/>
              </a:solidFill>
              <a:ln w="19050">
                <a:noFill/>
              </a:ln>
              <a:effectLst/>
            </c:spPr>
            <c:extLst xmlns:c16="http://schemas.microsoft.com/office/drawing/2014/chart" xmlns:c14="http://schemas.microsoft.com/office/drawing/2007/8/2/chart" xmlns:mc="http://schemas.openxmlformats.org/markup-compatibility/2006">
              <c:ext xmlns:c16="http://schemas.microsoft.com/office/drawing/2014/chart" uri="{C3380CC4-5D6E-409C-BE32-E72D297353CC}">
                <c16:uniqueId val="{00000007-0F85-4766-9835-33F585908F8D}"/>
              </c:ext>
            </c:extLst>
          </c:dPt>
          <c:dPt>
            <c:idx val="4"/>
            <c:bubble3D val="0"/>
            <c:spPr>
              <a:solidFill>
                <a:srgbClr val="FF6600"/>
              </a:solidFill>
              <a:ln w="19050">
                <a:noFill/>
              </a:ln>
              <a:effectLst/>
            </c:spPr>
            <c:extLst xmlns:c16="http://schemas.microsoft.com/office/drawing/2014/chart" xmlns:c14="http://schemas.microsoft.com/office/drawing/2007/8/2/chart" xmlns:mc="http://schemas.openxmlformats.org/markup-compatibility/2006">
              <c:ext xmlns:c16="http://schemas.microsoft.com/office/drawing/2014/chart" uri="{C3380CC4-5D6E-409C-BE32-E72D297353CC}">
                <c16:uniqueId val="{00000009-0F85-4766-9835-33F585908F8D}"/>
              </c:ext>
            </c:extLst>
          </c:dPt>
          <c:cat>
            <c:strRef>
              <c:f>Sheet1!$A$2:$A$5</c:f>
              <c:strCache>
                <c:ptCount val="4"/>
                <c:pt idx="0">
                  <c:v>Service 1</c:v>
                </c:pt>
                <c:pt idx="1">
                  <c:v>Service 2</c:v>
                </c:pt>
                <c:pt idx="2">
                  <c:v>Service 3</c:v>
                </c:pt>
                <c:pt idx="3">
                  <c:v>Service 4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84</c:v>
                </c:pt>
                <c:pt idx="1">
                  <c:v>9</c:v>
                </c:pt>
                <c:pt idx="2">
                  <c:v>3</c:v>
                </c:pt>
                <c:pt idx="3">
                  <c:v>4</c:v>
                </c:pt>
              </c:numCache>
            </c:numRef>
          </c:val>
          <c:extLst xmlns:c16="http://schemas.microsoft.com/office/drawing/2014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A-0F85-4766-9835-33F585908F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7604166666666669"/>
          <c:y val="0.2013888888888889"/>
          <c:w val="0.44097222222222221"/>
          <c:h val="0.5879629629629629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70538F"/>
              </a:solidFill>
              <a:ln w="19050">
                <a:noFill/>
              </a:ln>
              <a:effectLst/>
            </c:spPr>
            <c:extLst xmlns:c16="http://schemas.microsoft.com/office/drawing/2014/chart" xmlns:c14="http://schemas.microsoft.com/office/drawing/2007/8/2/chart" xmlns:mc="http://schemas.openxmlformats.org/markup-compatibility/2006">
              <c:ext xmlns:c16="http://schemas.microsoft.com/office/drawing/2014/chart" uri="{C3380CC4-5D6E-409C-BE32-E72D297353CC}">
                <c16:uniqueId val="{00000001-A418-46A3-9546-2981FCB066ED}"/>
              </c:ext>
            </c:extLst>
          </c:dPt>
          <c:dPt>
            <c:idx val="1"/>
            <c:bubble3D val="0"/>
            <c:spPr>
              <a:solidFill>
                <a:srgbClr val="ADAFB2"/>
              </a:solidFill>
              <a:ln w="19050">
                <a:noFill/>
              </a:ln>
              <a:effectLst/>
            </c:spPr>
            <c:extLst xmlns:c16="http://schemas.microsoft.com/office/drawing/2014/chart" xmlns:c14="http://schemas.microsoft.com/office/drawing/2007/8/2/chart" xmlns:mc="http://schemas.openxmlformats.org/markup-compatibility/2006">
              <c:ext xmlns:c16="http://schemas.microsoft.com/office/drawing/2014/chart" uri="{C3380CC4-5D6E-409C-BE32-E72D297353CC}">
                <c16:uniqueId val="{00000003-A418-46A3-9546-2981FCB066ED}"/>
              </c:ext>
            </c:extLst>
          </c:dPt>
          <c:dPt>
            <c:idx val="2"/>
            <c:bubble3D val="0"/>
            <c:spPr>
              <a:solidFill>
                <a:srgbClr val="6BABCC"/>
              </a:solidFill>
              <a:ln w="19050">
                <a:noFill/>
              </a:ln>
              <a:effectLst/>
            </c:spPr>
            <c:extLst xmlns:c16="http://schemas.microsoft.com/office/drawing/2014/chart" xmlns:c14="http://schemas.microsoft.com/office/drawing/2007/8/2/chart" xmlns:mc="http://schemas.openxmlformats.org/markup-compatibility/2006">
              <c:ext xmlns:c16="http://schemas.microsoft.com/office/drawing/2014/chart" uri="{C3380CC4-5D6E-409C-BE32-E72D297353CC}">
                <c16:uniqueId val="{00000005-A418-46A3-9546-2981FCB066ED}"/>
              </c:ext>
            </c:extLst>
          </c:dPt>
          <c:dPt>
            <c:idx val="3"/>
            <c:bubble3D val="0"/>
            <c:spPr>
              <a:solidFill>
                <a:srgbClr val="FDCD25"/>
              </a:solidFill>
              <a:ln w="19050">
                <a:noFill/>
              </a:ln>
              <a:effectLst/>
            </c:spPr>
            <c:extLst xmlns:c16="http://schemas.microsoft.com/office/drawing/2014/chart" xmlns:c14="http://schemas.microsoft.com/office/drawing/2007/8/2/chart" xmlns:mc="http://schemas.openxmlformats.org/markup-compatibility/2006">
              <c:ext xmlns:c16="http://schemas.microsoft.com/office/drawing/2014/chart" uri="{C3380CC4-5D6E-409C-BE32-E72D297353CC}">
                <c16:uniqueId val="{00000007-A418-46A3-9546-2981FCB066ED}"/>
              </c:ext>
            </c:extLst>
          </c:dPt>
          <c:dPt>
            <c:idx val="4"/>
            <c:bubble3D val="0"/>
            <c:spPr>
              <a:solidFill>
                <a:srgbClr val="FF6600"/>
              </a:solidFill>
              <a:ln w="19050">
                <a:noFill/>
              </a:ln>
              <a:effectLst/>
            </c:spPr>
            <c:extLst xmlns:c16="http://schemas.microsoft.com/office/drawing/2014/chart" xmlns:c14="http://schemas.microsoft.com/office/drawing/2007/8/2/chart" xmlns:mc="http://schemas.openxmlformats.org/markup-compatibility/2006">
              <c:ext xmlns:c16="http://schemas.microsoft.com/office/drawing/2014/chart" uri="{C3380CC4-5D6E-409C-BE32-E72D297353CC}">
                <c16:uniqueId val="{00000009-A418-46A3-9546-2981FCB066ED}"/>
              </c:ext>
            </c:extLst>
          </c:dPt>
          <c:cat>
            <c:strRef>
              <c:f>Sheet1!$A$2:$A$5</c:f>
              <c:strCache>
                <c:ptCount val="4"/>
                <c:pt idx="0">
                  <c:v>Service 1</c:v>
                </c:pt>
                <c:pt idx="1">
                  <c:v>Service 2</c:v>
                </c:pt>
                <c:pt idx="2">
                  <c:v>Service 3</c:v>
                </c:pt>
                <c:pt idx="3">
                  <c:v>Service 4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93</c:v>
                </c:pt>
                <c:pt idx="1">
                  <c:v>6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 xmlns:c16="http://schemas.microsoft.com/office/drawing/2014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A-A418-46A3-9546-2981FCB066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7721281621406965"/>
          <c:y val="3.0820747459384235E-2"/>
          <c:w val="0.63177485483038742"/>
          <c:h val="0.9383585050812315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DCD25"/>
              </a:solidFill>
              <a:ln>
                <a:noFill/>
              </a:ln>
              <a:effectLst/>
            </c:spPr>
            <c:extLst xmlns:c15="http://schemas.microsoft.com/office/drawing/2012/chart" xmlns:c16="http://schemas.microsoft.com/office/drawing/2014/chart" xmlns:c14="http://schemas.microsoft.com/office/drawing/2007/8/2/chart" xmlns:mc="http://schemas.openxmlformats.org/markup-compatibility/2006">
              <c:ext xmlns:c16="http://schemas.microsoft.com/office/drawing/2014/chart" uri="{C3380CC4-5D6E-409C-BE32-E72D297353CC}">
                <c16:uniqueId val="{00000001-6C50-4869-B87F-A1B19D88A88A}"/>
              </c:ext>
            </c:extLst>
          </c:dPt>
          <c:dPt>
            <c:idx val="1"/>
            <c:invertIfNegative val="0"/>
            <c:bubble3D val="0"/>
            <c:spPr>
              <a:solidFill>
                <a:srgbClr val="B6D1E2"/>
              </a:solidFill>
              <a:ln>
                <a:noFill/>
              </a:ln>
              <a:effectLst/>
            </c:spPr>
            <c:extLst xmlns:c15="http://schemas.microsoft.com/office/drawing/2012/chart" xmlns:c16="http://schemas.microsoft.com/office/drawing/2014/chart" xmlns:c14="http://schemas.microsoft.com/office/drawing/2007/8/2/chart" xmlns:mc="http://schemas.openxmlformats.org/markup-compatibility/2006">
              <c:ext xmlns:c16="http://schemas.microsoft.com/office/drawing/2014/chart" uri="{C3380CC4-5D6E-409C-BE32-E72D297353CC}">
                <c16:uniqueId val="{00000003-6C50-4869-B87F-A1B19D88A88A}"/>
              </c:ext>
            </c:extLst>
          </c:dPt>
          <c:dPt>
            <c:idx val="2"/>
            <c:invertIfNegative val="0"/>
            <c:bubble3D val="0"/>
            <c:spPr>
              <a:solidFill>
                <a:srgbClr val="6BABCC"/>
              </a:solidFill>
              <a:ln>
                <a:noFill/>
              </a:ln>
              <a:effectLst/>
            </c:spPr>
            <c:extLst xmlns:c15="http://schemas.microsoft.com/office/drawing/2012/chart" xmlns:c16="http://schemas.microsoft.com/office/drawing/2014/chart" xmlns:c14="http://schemas.microsoft.com/office/drawing/2007/8/2/chart" xmlns:mc="http://schemas.openxmlformats.org/markup-compatibility/2006">
              <c:ext xmlns:c16="http://schemas.microsoft.com/office/drawing/2014/chart" uri="{C3380CC4-5D6E-409C-BE32-E72D297353CC}">
                <c16:uniqueId val="{00000005-6C50-4869-B87F-A1B19D88A88A}"/>
              </c:ext>
            </c:extLst>
          </c:dPt>
          <c:dPt>
            <c:idx val="3"/>
            <c:invertIfNegative val="0"/>
            <c:bubble3D val="0"/>
            <c:spPr>
              <a:solidFill>
                <a:srgbClr val="9383B4"/>
              </a:solidFill>
              <a:ln>
                <a:noFill/>
              </a:ln>
              <a:effectLst/>
            </c:spPr>
            <c:extLst xmlns:c15="http://schemas.microsoft.com/office/drawing/2012/chart" xmlns:c16="http://schemas.microsoft.com/office/drawing/2014/chart" xmlns:c14="http://schemas.microsoft.com/office/drawing/2007/8/2/chart" xmlns:mc="http://schemas.openxmlformats.org/markup-compatibility/2006">
              <c:ext xmlns:c16="http://schemas.microsoft.com/office/drawing/2014/chart" uri="{C3380CC4-5D6E-409C-BE32-E72D297353CC}">
                <c16:uniqueId val="{00000007-6C50-4869-B87F-A1B19D88A88A}"/>
              </c:ext>
            </c:extLst>
          </c:dPt>
          <c:dPt>
            <c:idx val="4"/>
            <c:invertIfNegative val="0"/>
            <c:bubble3D val="0"/>
            <c:spPr>
              <a:solidFill>
                <a:srgbClr val="70538F"/>
              </a:solidFill>
              <a:ln>
                <a:noFill/>
              </a:ln>
              <a:effectLst/>
            </c:spPr>
            <c:extLst xmlns:c15="http://schemas.microsoft.com/office/drawing/2012/chart" xmlns:c16="http://schemas.microsoft.com/office/drawing/2014/chart" xmlns:c14="http://schemas.microsoft.com/office/drawing/2007/8/2/chart" xmlns:mc="http://schemas.openxmlformats.org/markup-compatibility/2006">
              <c:ext xmlns:c16="http://schemas.microsoft.com/office/drawing/2014/chart" uri="{C3380CC4-5D6E-409C-BE32-E72D297353CC}">
                <c16:uniqueId val="{00000009-6C50-4869-B87F-A1B19D88A88A}"/>
              </c:ext>
            </c:extLst>
          </c:dPt>
          <c:dPt>
            <c:idx val="5"/>
            <c:invertIfNegative val="0"/>
            <c:bubble3D val="0"/>
            <c:spPr>
              <a:solidFill>
                <a:srgbClr val="C4C4C4"/>
              </a:solidFill>
              <a:ln>
                <a:noFill/>
              </a:ln>
              <a:effectLst/>
            </c:spPr>
            <c:extLst xmlns:c15="http://schemas.microsoft.com/office/drawing/2012/chart" xmlns:c16="http://schemas.microsoft.com/office/drawing/2014/chart" xmlns:c14="http://schemas.microsoft.com/office/drawing/2007/8/2/chart" xmlns:mc="http://schemas.openxmlformats.org/markup-compatibility/2006">
              <c:ext xmlns:c16="http://schemas.microsoft.com/office/drawing/2014/chart" uri="{C3380CC4-5D6E-409C-BE32-E72D297353CC}">
                <c16:uniqueId val="{0000000B-6C50-4869-B87F-A1B19D88A88A}"/>
              </c:ext>
            </c:extLst>
          </c:dPt>
          <c:dPt>
            <c:idx val="6"/>
            <c:invertIfNegative val="0"/>
            <c:bubble3D val="0"/>
            <c:spPr>
              <a:solidFill>
                <a:srgbClr val="828282"/>
              </a:solidFill>
              <a:ln>
                <a:noFill/>
              </a:ln>
              <a:effectLst/>
            </c:spPr>
            <c:extLst xmlns:c15="http://schemas.microsoft.com/office/drawing/2012/chart" xmlns:c16="http://schemas.microsoft.com/office/drawing/2014/chart" xmlns:c14="http://schemas.microsoft.com/office/drawing/2007/8/2/chart" xmlns:mc="http://schemas.openxmlformats.org/markup-compatibility/2006">
              <c:ext xmlns:c16="http://schemas.microsoft.com/office/drawing/2014/chart" uri="{C3380CC4-5D6E-409C-BE32-E72D297353CC}">
                <c16:uniqueId val="{0000000D-6C50-4869-B87F-A1B19D88A88A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F823EEB6-5B3C-44D4-B292-E2BE4E68A279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 </a:t>
                    </a:r>
                    <a:fld id="{6FAE0F80-3659-45CA-AAB9-564D1BE75873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6C50-4869-B87F-A1B19D88A88A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AA446644-0502-4C63-83CF-01322FAC3C0F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 </a:t>
                    </a:r>
                    <a:fld id="{41CE0F4C-F57C-4939-B2CD-2D94432A82C0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6C50-4869-B87F-A1B19D88A88A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BF80E24D-E09E-4150-B296-D111713C9CE6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 </a:t>
                    </a:r>
                    <a:fld id="{FFD96B0E-C298-42E6-8AD1-120B4B05F3A0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6C50-4869-B87F-A1B19D88A88A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6C4DDD1E-1106-41FC-9FBE-CDB5A7EB7367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 </a:t>
                    </a:r>
                    <a:fld id="{50C5C4A3-3672-4A62-BCAB-2490F15966EB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6C50-4869-B87F-A1B19D88A88A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60998EE9-F67C-4D3C-AF25-DD4B5FDBB402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 </a:t>
                    </a:r>
                    <a:fld id="{21892E40-8802-4400-A035-9E19B3433E94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6C50-4869-B87F-A1B19D88A88A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2BAE2E85-2E86-4877-AAC4-79A653EE7D6D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 </a:t>
                    </a:r>
                    <a:fld id="{952B5917-3F5B-450D-89DE-5BFBDBE5BE4C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6C50-4869-B87F-A1B19D88A88A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E49FCB0F-4CF6-4B6F-985E-F8F001D99E06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 </a:t>
                    </a:r>
                    <a:fld id="{E13F5B0D-D52E-4049-9953-333DE86CA53F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6C50-4869-B87F-A1B19D88A88A}"/>
                </c:ext>
              </c:extLst>
            </c:dLbl>
            <c:numFmt formatCode="\(#,##0\);\(\-#,##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rgbClr val="82828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eparator> </c:separator>
            <c:showLeaderLines val="0"/>
            <c:extLst xmlns:c15="http://schemas.microsoft.com/office/drawing/2012/chart" xmlns:c16="http://schemas.microsoft.com/office/drawing/2014/chart" xmlns:c14="http://schemas.microsoft.com/office/drawing/2007/8/2/chart" xmlns:mc="http://schemas.openxmlformats.org/markup-compatibility/2006">
              <c:ext xmlns:c15="http://schemas.microsoft.com/office/drawing/2012/chart" uri="{CE6537A1-D6FC-4f65-9D91-7224C49458BB}">
                <c15:showDataLabelsRange val="1"/>
                <c15:showLeaderLines val="1"/>
              </c:ext>
            </c:extLst>
          </c:dLbls>
          <c:cat>
            <c:strRef>
              <c:f>Sheet1!$A$2:$A$8</c:f>
              <c:strCache>
                <c:ptCount val="7"/>
                <c:pt idx="0">
                  <c:v>Zone 2</c:v>
                </c:pt>
                <c:pt idx="1">
                  <c:v>Zone 3</c:v>
                </c:pt>
                <c:pt idx="2">
                  <c:v>Zone 4</c:v>
                </c:pt>
                <c:pt idx="3">
                  <c:v>Zone 5</c:v>
                </c:pt>
                <c:pt idx="4">
                  <c:v>Zone 6</c:v>
                </c:pt>
                <c:pt idx="5">
                  <c:v>Zone 7</c:v>
                </c:pt>
                <c:pt idx="6">
                  <c:v>Zone 8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734</c:v>
                </c:pt>
                <c:pt idx="1">
                  <c:v>451</c:v>
                </c:pt>
                <c:pt idx="2">
                  <c:v>574</c:v>
                </c:pt>
                <c:pt idx="3">
                  <c:v>3734</c:v>
                </c:pt>
                <c:pt idx="4">
                  <c:v>4375</c:v>
                </c:pt>
                <c:pt idx="5">
                  <c:v>2432</c:v>
                </c:pt>
                <c:pt idx="6">
                  <c:v>12</c:v>
                </c:pt>
              </c:numCache>
            </c:numRef>
          </c:val>
          <c:extLst xmlns:c15="http://schemas.microsoft.com/office/drawing/2012/chart" xmlns:c16="http://schemas.microsoft.com/office/drawing/2014/chart" xmlns:c14="http://schemas.microsoft.com/office/drawing/2007/8/2/chart" xmlns:mc="http://schemas.openxmlformats.org/markup-compatibility/2006">
            <c:ext xmlns:c15="http://schemas.microsoft.com/office/drawing/2012/chart" uri="{02D57815-91ED-43cb-92C2-25804820EDAC}">
              <c15:datalabelsRange>
                <c15:f>Sheet1!$C$2:$C$10</c15:f>
                <c15:dlblRangeCache>
                  <c:ptCount val="9"/>
                  <c:pt idx="0">
                    <c:v>6%</c:v>
                  </c:pt>
                  <c:pt idx="1">
                    <c:v>4%</c:v>
                  </c:pt>
                  <c:pt idx="2">
                    <c:v>5%</c:v>
                  </c:pt>
                  <c:pt idx="3">
                    <c:v>30%</c:v>
                  </c:pt>
                  <c:pt idx="4">
                    <c:v>36%</c:v>
                  </c:pt>
                  <c:pt idx="5">
                    <c:v>20%</c:v>
                  </c:pt>
                  <c:pt idx="6">
                    <c:v>0%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E-6C50-4869-B87F-A1B19D88A8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2080965840"/>
        <c:axId val="2080962032"/>
      </c:barChart>
      <c:catAx>
        <c:axId val="208096584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" lastClr="FFFFFF">
                <a:lumMod val="75000"/>
              </a:sys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accent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080962032"/>
        <c:crosses val="autoZero"/>
        <c:auto val="1"/>
        <c:lblAlgn val="ctr"/>
        <c:lblOffset val="100"/>
        <c:noMultiLvlLbl val="0"/>
      </c:catAx>
      <c:valAx>
        <c:axId val="2080962032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extTo"/>
        <c:crossAx val="2080965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8337450424489363"/>
          <c:y val="3.3622633592055529E-2"/>
          <c:w val="0.70879595521568695"/>
          <c:h val="0.9383585050812315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DCD25"/>
              </a:solidFill>
              <a:ln>
                <a:noFill/>
              </a:ln>
              <a:effectLst/>
            </c:spPr>
            <c:extLst xmlns:c15="http://schemas.microsoft.com/office/drawing/2012/chart" xmlns:c16="http://schemas.microsoft.com/office/drawing/2014/chart" xmlns:c14="http://schemas.microsoft.com/office/drawing/2007/8/2/chart" xmlns:mc="http://schemas.openxmlformats.org/markup-compatibility/2006">
              <c:ext xmlns:c16="http://schemas.microsoft.com/office/drawing/2014/chart" uri="{C3380CC4-5D6E-409C-BE32-E72D297353CC}">
                <c16:uniqueId val="{00000001-49B3-49E4-A249-303DEFF87D62}"/>
              </c:ext>
            </c:extLst>
          </c:dPt>
          <c:dPt>
            <c:idx val="1"/>
            <c:invertIfNegative val="0"/>
            <c:bubble3D val="0"/>
            <c:spPr>
              <a:solidFill>
                <a:srgbClr val="B6D1E2"/>
              </a:solidFill>
              <a:ln>
                <a:noFill/>
              </a:ln>
              <a:effectLst/>
            </c:spPr>
            <c:extLst xmlns:c15="http://schemas.microsoft.com/office/drawing/2012/chart" xmlns:c16="http://schemas.microsoft.com/office/drawing/2014/chart" xmlns:c14="http://schemas.microsoft.com/office/drawing/2007/8/2/chart" xmlns:mc="http://schemas.openxmlformats.org/markup-compatibility/2006">
              <c:ext xmlns:c16="http://schemas.microsoft.com/office/drawing/2014/chart" uri="{C3380CC4-5D6E-409C-BE32-E72D297353CC}">
                <c16:uniqueId val="{00000003-49B3-49E4-A249-303DEFF87D62}"/>
              </c:ext>
            </c:extLst>
          </c:dPt>
          <c:dPt>
            <c:idx val="2"/>
            <c:invertIfNegative val="0"/>
            <c:bubble3D val="0"/>
            <c:spPr>
              <a:solidFill>
                <a:srgbClr val="6BABCC"/>
              </a:solidFill>
              <a:ln>
                <a:noFill/>
              </a:ln>
              <a:effectLst/>
            </c:spPr>
            <c:extLst xmlns:c15="http://schemas.microsoft.com/office/drawing/2012/chart" xmlns:c16="http://schemas.microsoft.com/office/drawing/2014/chart" xmlns:c14="http://schemas.microsoft.com/office/drawing/2007/8/2/chart" xmlns:mc="http://schemas.openxmlformats.org/markup-compatibility/2006">
              <c:ext xmlns:c16="http://schemas.microsoft.com/office/drawing/2014/chart" uri="{C3380CC4-5D6E-409C-BE32-E72D297353CC}">
                <c16:uniqueId val="{00000005-49B3-49E4-A249-303DEFF87D62}"/>
              </c:ext>
            </c:extLst>
          </c:dPt>
          <c:dPt>
            <c:idx val="3"/>
            <c:invertIfNegative val="0"/>
            <c:bubble3D val="0"/>
            <c:spPr>
              <a:solidFill>
                <a:srgbClr val="9383B4"/>
              </a:solidFill>
              <a:ln>
                <a:noFill/>
              </a:ln>
              <a:effectLst/>
            </c:spPr>
            <c:extLst xmlns:c15="http://schemas.microsoft.com/office/drawing/2012/chart" xmlns:c16="http://schemas.microsoft.com/office/drawing/2014/chart" xmlns:c14="http://schemas.microsoft.com/office/drawing/2007/8/2/chart" xmlns:mc="http://schemas.openxmlformats.org/markup-compatibility/2006">
              <c:ext xmlns:c16="http://schemas.microsoft.com/office/drawing/2014/chart" uri="{C3380CC4-5D6E-409C-BE32-E72D297353CC}">
                <c16:uniqueId val="{00000007-49B3-49E4-A249-303DEFF87D62}"/>
              </c:ext>
            </c:extLst>
          </c:dPt>
          <c:dPt>
            <c:idx val="4"/>
            <c:invertIfNegative val="0"/>
            <c:bubble3D val="0"/>
            <c:spPr>
              <a:solidFill>
                <a:srgbClr val="70538F"/>
              </a:solidFill>
              <a:ln>
                <a:noFill/>
              </a:ln>
              <a:effectLst/>
            </c:spPr>
            <c:extLst xmlns:c15="http://schemas.microsoft.com/office/drawing/2012/chart" xmlns:c16="http://schemas.microsoft.com/office/drawing/2014/chart" xmlns:c14="http://schemas.microsoft.com/office/drawing/2007/8/2/chart" xmlns:mc="http://schemas.openxmlformats.org/markup-compatibility/2006">
              <c:ext xmlns:c16="http://schemas.microsoft.com/office/drawing/2014/chart" uri="{C3380CC4-5D6E-409C-BE32-E72D297353CC}">
                <c16:uniqueId val="{00000009-49B3-49E4-A249-303DEFF87D62}"/>
              </c:ext>
            </c:extLst>
          </c:dPt>
          <c:dPt>
            <c:idx val="5"/>
            <c:invertIfNegative val="0"/>
            <c:bubble3D val="0"/>
            <c:spPr>
              <a:solidFill>
                <a:srgbClr val="C4C4C4"/>
              </a:solidFill>
              <a:ln>
                <a:noFill/>
              </a:ln>
              <a:effectLst/>
            </c:spPr>
            <c:extLst xmlns:c15="http://schemas.microsoft.com/office/drawing/2012/chart" xmlns:c16="http://schemas.microsoft.com/office/drawing/2014/chart" xmlns:c14="http://schemas.microsoft.com/office/drawing/2007/8/2/chart" xmlns:mc="http://schemas.openxmlformats.org/markup-compatibility/2006">
              <c:ext xmlns:c16="http://schemas.microsoft.com/office/drawing/2014/chart" uri="{C3380CC4-5D6E-409C-BE32-E72D297353CC}">
                <c16:uniqueId val="{0000000B-49B3-49E4-A249-303DEFF87D62}"/>
              </c:ext>
            </c:extLst>
          </c:dPt>
          <c:dPt>
            <c:idx val="6"/>
            <c:invertIfNegative val="0"/>
            <c:bubble3D val="0"/>
            <c:spPr>
              <a:solidFill>
                <a:srgbClr val="828282"/>
              </a:solidFill>
              <a:ln>
                <a:noFill/>
              </a:ln>
              <a:effectLst/>
            </c:spPr>
            <c:extLst xmlns:c15="http://schemas.microsoft.com/office/drawing/2012/chart" xmlns:c16="http://schemas.microsoft.com/office/drawing/2014/chart" xmlns:c14="http://schemas.microsoft.com/office/drawing/2007/8/2/chart" xmlns:mc="http://schemas.openxmlformats.org/markup-compatibility/2006">
              <c:ext xmlns:c16="http://schemas.microsoft.com/office/drawing/2014/chart" uri="{C3380CC4-5D6E-409C-BE32-E72D297353CC}">
                <c16:uniqueId val="{0000000D-49B3-49E4-A249-303DEFF87D62}"/>
              </c:ext>
            </c:extLst>
          </c:dPt>
          <c:dPt>
            <c:idx val="7"/>
            <c:invertIfNegative val="0"/>
            <c:bubble3D val="0"/>
            <c:spPr>
              <a:solidFill>
                <a:srgbClr val="C1F0C1"/>
              </a:solidFill>
              <a:ln>
                <a:noFill/>
              </a:ln>
              <a:effectLst/>
            </c:spPr>
            <c:extLst xmlns:c15="http://schemas.microsoft.com/office/drawing/2012/chart" xmlns:c16="http://schemas.microsoft.com/office/drawing/2014/chart" xmlns:c14="http://schemas.microsoft.com/office/drawing/2007/8/2/chart" xmlns:mc="http://schemas.openxmlformats.org/markup-compatibility/2006">
              <c:ext xmlns:c16="http://schemas.microsoft.com/office/drawing/2014/chart" uri="{C3380CC4-5D6E-409C-BE32-E72D297353CC}">
                <c16:uniqueId val="{0000000F-49B3-49E4-A249-303DEFF87D62}"/>
              </c:ext>
            </c:extLst>
          </c:dPt>
          <c:dPt>
            <c:idx val="8"/>
            <c:invertIfNegative val="0"/>
            <c:bubble3D val="0"/>
            <c:spPr>
              <a:solidFill>
                <a:srgbClr val="70DB70"/>
              </a:solidFill>
              <a:ln>
                <a:noFill/>
              </a:ln>
              <a:effectLst/>
            </c:spPr>
            <c:extLst xmlns:c15="http://schemas.microsoft.com/office/drawing/2012/chart" xmlns:c16="http://schemas.microsoft.com/office/drawing/2014/chart" xmlns:c14="http://schemas.microsoft.com/office/drawing/2007/8/2/chart" xmlns:mc="http://schemas.openxmlformats.org/markup-compatibility/2006">
              <c:ext xmlns:c16="http://schemas.microsoft.com/office/drawing/2014/chart" uri="{C3380CC4-5D6E-409C-BE32-E72D297353CC}">
                <c16:uniqueId val="{00000011-49B3-49E4-A249-303DEFF87D62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31BAE9FE-587A-4A32-BFE8-1F475DD5B434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 </a:t>
                    </a:r>
                    <a:fld id="{B8C1505B-BFAC-4438-987A-A051AC28DC3E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49B3-49E4-A249-303DEFF87D62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0211A22F-DA23-4035-A9EF-784C68E1E088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 </a:t>
                    </a:r>
                    <a:fld id="{0BB3C0B4-0DDF-43F7-BA96-7A0C2A0494D3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49B3-49E4-A249-303DEFF87D62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997D865A-534C-4D7D-9001-B30B3A09B3CD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 </a:t>
                    </a:r>
                    <a:fld id="{B2850C61-EC3A-4074-8809-851B4EBBACA0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49B3-49E4-A249-303DEFF87D62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7BBABABB-63E3-4CBC-B830-0566E73B310F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 </a:t>
                    </a:r>
                    <a:fld id="{984D5CB2-C52B-4D56-A557-63915A756087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49B3-49E4-A249-303DEFF87D62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1F0985B9-67C6-4EA8-BDA5-D256F3249278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 </a:t>
                    </a:r>
                    <a:fld id="{919C054C-B893-44D5-84A8-2B2BF94064E9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49B3-49E4-A249-303DEFF87D62}"/>
                </c:ext>
              </c:extLst>
            </c:dLbl>
            <c:numFmt formatCode="\(#,##0\);\(\-#,##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rgbClr val="82828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eparator> </c:separator>
            <c:showLeaderLines val="0"/>
            <c:extLst xmlns:c15="http://schemas.microsoft.com/office/drawing/2012/chart" xmlns:c16="http://schemas.microsoft.com/office/drawing/2014/chart" xmlns:c14="http://schemas.microsoft.com/office/drawing/2007/8/2/chart" xmlns:mc="http://schemas.openxmlformats.org/markup-compatibility/2006">
              <c:ext xmlns:c15="http://schemas.microsoft.com/office/drawing/2012/chart" uri="{CE6537A1-D6FC-4f65-9D91-7224C49458BB}">
                <c15:showDataLabelsRange val="1"/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1 day</c:v>
                </c:pt>
                <c:pt idx="1">
                  <c:v>2 days</c:v>
                </c:pt>
                <c:pt idx="2">
                  <c:v>3 days</c:v>
                </c:pt>
                <c:pt idx="3">
                  <c:v>4 days</c:v>
                </c:pt>
                <c:pt idx="4">
                  <c:v>5+ days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1131</c:v>
                </c:pt>
                <c:pt idx="1">
                  <c:v>1415</c:v>
                </c:pt>
                <c:pt idx="2">
                  <c:v>8740</c:v>
                </c:pt>
                <c:pt idx="3">
                  <c:v>1026</c:v>
                </c:pt>
                <c:pt idx="4">
                  <c:v>0</c:v>
                </c:pt>
              </c:numCache>
            </c:numRef>
          </c:val>
          <c:extLst xmlns:c15="http://schemas.microsoft.com/office/drawing/2012/chart" xmlns:c16="http://schemas.microsoft.com/office/drawing/2014/chart" xmlns:c14="http://schemas.microsoft.com/office/drawing/2007/8/2/chart" xmlns:mc="http://schemas.openxmlformats.org/markup-compatibility/2006">
            <c:ext xmlns:c15="http://schemas.microsoft.com/office/drawing/2012/chart" uri="{02D57815-91ED-43cb-92C2-25804820EDAC}">
              <c15:datalabelsRange>
                <c15:f>Sheet1!$C$2:$C$9</c15:f>
                <c15:dlblRangeCache>
                  <c:ptCount val="8"/>
                  <c:pt idx="0">
                    <c:v>9%</c:v>
                  </c:pt>
                  <c:pt idx="1">
                    <c:v>11%</c:v>
                  </c:pt>
                  <c:pt idx="2">
                    <c:v>71%</c:v>
                  </c:pt>
                  <c:pt idx="3">
                    <c:v>8%</c:v>
                  </c:pt>
                  <c:pt idx="4">
                    <c:v>0%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2-49B3-49E4-A249-303DEFF87D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2083058112"/>
        <c:axId val="2083055936"/>
      </c:barChart>
      <c:catAx>
        <c:axId val="208305811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" lastClr="FFFFFF">
                <a:lumMod val="75000"/>
              </a:sys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accent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083055936"/>
        <c:crosses val="autoZero"/>
        <c:auto val="1"/>
        <c:lblAlgn val="ctr"/>
        <c:lblOffset val="100"/>
        <c:noMultiLvlLbl val="0"/>
      </c:catAx>
      <c:valAx>
        <c:axId val="2083055936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extTo"/>
        <c:crossAx val="2083058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DCD25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 xmlns:c15="http://schemas.microsoft.com/office/drawing/2012/chart" xmlns:c16="http://schemas.microsoft.com/office/drawing/2014/chart" xmlns:c14="http://schemas.microsoft.com/office/drawing/2007/8/2/chart" xmlns:mc="http://schemas.openxmlformats.org/markup-compatibility/2006">
              <c:ext xmlns:c16="http://schemas.microsoft.com/office/drawing/2014/chart" uri="{C3380CC4-5D6E-409C-BE32-E72D297353CC}">
                <c16:uniqueId val="{00000001-E05A-4D2D-9A1A-09D5A957996C}"/>
              </c:ext>
            </c:extLst>
          </c:dPt>
          <c:dPt>
            <c:idx val="1"/>
            <c:invertIfNegative val="0"/>
            <c:bubble3D val="0"/>
            <c:spPr>
              <a:solidFill>
                <a:srgbClr val="B6D1E2"/>
              </a:solidFill>
              <a:ln>
                <a:noFill/>
              </a:ln>
              <a:effectLst/>
            </c:spPr>
            <c:extLst xmlns:c15="http://schemas.microsoft.com/office/drawing/2012/chart" xmlns:c16="http://schemas.microsoft.com/office/drawing/2014/chart" xmlns:c14="http://schemas.microsoft.com/office/drawing/2007/8/2/chart" xmlns:mc="http://schemas.openxmlformats.org/markup-compatibility/2006">
              <c:ext xmlns:c16="http://schemas.microsoft.com/office/drawing/2014/chart" uri="{C3380CC4-5D6E-409C-BE32-E72D297353CC}">
                <c16:uniqueId val="{00000003-E05A-4D2D-9A1A-09D5A957996C}"/>
              </c:ext>
            </c:extLst>
          </c:dPt>
          <c:dPt>
            <c:idx val="2"/>
            <c:invertIfNegative val="0"/>
            <c:bubble3D val="0"/>
            <c:spPr>
              <a:solidFill>
                <a:srgbClr val="6BABCC"/>
              </a:solidFill>
              <a:ln>
                <a:noFill/>
              </a:ln>
              <a:effectLst/>
            </c:spPr>
            <c:extLst xmlns:c15="http://schemas.microsoft.com/office/drawing/2012/chart" xmlns:c16="http://schemas.microsoft.com/office/drawing/2014/chart" xmlns:c14="http://schemas.microsoft.com/office/drawing/2007/8/2/chart" xmlns:mc="http://schemas.openxmlformats.org/markup-compatibility/2006">
              <c:ext xmlns:c16="http://schemas.microsoft.com/office/drawing/2014/chart" uri="{C3380CC4-5D6E-409C-BE32-E72D297353CC}">
                <c16:uniqueId val="{00000005-E05A-4D2D-9A1A-09D5A957996C}"/>
              </c:ext>
            </c:extLst>
          </c:dPt>
          <c:dPt>
            <c:idx val="3"/>
            <c:invertIfNegative val="0"/>
            <c:bubble3D val="0"/>
            <c:spPr>
              <a:solidFill>
                <a:srgbClr val="9383B4"/>
              </a:solidFill>
              <a:ln>
                <a:noFill/>
              </a:ln>
              <a:effectLst/>
            </c:spPr>
            <c:extLst xmlns:c15="http://schemas.microsoft.com/office/drawing/2012/chart" xmlns:c16="http://schemas.microsoft.com/office/drawing/2014/chart" xmlns:c14="http://schemas.microsoft.com/office/drawing/2007/8/2/chart" xmlns:mc="http://schemas.openxmlformats.org/markup-compatibility/2006">
              <c:ext xmlns:c16="http://schemas.microsoft.com/office/drawing/2014/chart" uri="{C3380CC4-5D6E-409C-BE32-E72D297353CC}">
                <c16:uniqueId val="{00000007-E05A-4D2D-9A1A-09D5A957996C}"/>
              </c:ext>
            </c:extLst>
          </c:dPt>
          <c:dPt>
            <c:idx val="4"/>
            <c:invertIfNegative val="0"/>
            <c:bubble3D val="0"/>
            <c:spPr>
              <a:solidFill>
                <a:srgbClr val="70538F"/>
              </a:solidFill>
              <a:ln>
                <a:noFill/>
              </a:ln>
              <a:effectLst/>
            </c:spPr>
            <c:extLst xmlns:c15="http://schemas.microsoft.com/office/drawing/2012/chart" xmlns:c16="http://schemas.microsoft.com/office/drawing/2014/chart" xmlns:c14="http://schemas.microsoft.com/office/drawing/2007/8/2/chart" xmlns:mc="http://schemas.openxmlformats.org/markup-compatibility/2006">
              <c:ext xmlns:c16="http://schemas.microsoft.com/office/drawing/2014/chart" uri="{C3380CC4-5D6E-409C-BE32-E72D297353CC}">
                <c16:uniqueId val="{00000009-E05A-4D2D-9A1A-09D5A957996C}"/>
              </c:ext>
            </c:extLst>
          </c:dPt>
          <c:dPt>
            <c:idx val="5"/>
            <c:invertIfNegative val="0"/>
            <c:bubble3D val="0"/>
            <c:spPr>
              <a:solidFill>
                <a:srgbClr val="ADAFB2"/>
              </a:solidFill>
              <a:ln>
                <a:noFill/>
              </a:ln>
              <a:effectLst/>
            </c:spPr>
            <c:extLst xmlns:c15="http://schemas.microsoft.com/office/drawing/2012/chart" xmlns:c16="http://schemas.microsoft.com/office/drawing/2014/chart" xmlns:c14="http://schemas.microsoft.com/office/drawing/2007/8/2/chart" xmlns:mc="http://schemas.openxmlformats.org/markup-compatibility/2006">
              <c:ext xmlns:c16="http://schemas.microsoft.com/office/drawing/2014/chart" uri="{C3380CC4-5D6E-409C-BE32-E72D297353CC}">
                <c16:uniqueId val="{0000000B-E05A-4D2D-9A1A-09D5A957996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D4CAF63E-2C54-4521-97EF-B542CF7569A5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 </a:t>
                    </a:r>
                    <a:fld id="{505BD590-8F71-4C89-8269-5205A30C88AA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E05A-4D2D-9A1A-09D5A957996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B7624E83-9347-47A0-8FA2-69A2F8524037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 </a:t>
                    </a:r>
                    <a:fld id="{065E2D09-00BF-42CC-8200-7568DF3E916D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E05A-4D2D-9A1A-09D5A957996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314CFDB5-D756-4512-A1E1-05347B8F70E7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 </a:t>
                    </a:r>
                    <a:fld id="{C2D71692-7CF0-4174-9924-217615140FCE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E05A-4D2D-9A1A-09D5A957996C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0A6C8594-9C04-4308-B6B0-B521C7A8C3B6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 </a:t>
                    </a:r>
                    <a:fld id="{97420864-6069-4533-A279-DE38E51E67FB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E05A-4D2D-9A1A-09D5A957996C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4F91ABFC-2993-4A93-832A-3005C2296B32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 </a:t>
                    </a:r>
                    <a:fld id="{6CAF5265-778C-4EE9-B833-CB7046D8FBE9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E05A-4D2D-9A1A-09D5A957996C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9E1CD86A-04B3-4C02-884C-41ACBCC9977E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 </a:t>
                    </a:r>
                    <a:fld id="{B6AC7D0C-5258-4485-A984-B96488FC0A35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E05A-4D2D-9A1A-09D5A957996C}"/>
                </c:ext>
              </c:extLst>
            </c:dLbl>
            <c:numFmt formatCode="\(#,##0\);\(\-#,##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rgbClr val="82828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 </c:separator>
            <c:showLeaderLines val="0"/>
            <c:extLst xmlns:c15="http://schemas.microsoft.com/office/drawing/2012/chart" xmlns:c16="http://schemas.microsoft.com/office/drawing/2014/chart" xmlns:c14="http://schemas.microsoft.com/office/drawing/2007/8/2/chart" xmlns:mc="http://schemas.openxmlformats.org/markup-compatibility/2006"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1 – 5 lbs</c:v>
                </c:pt>
                <c:pt idx="1">
                  <c:v>6 – 10 lbs</c:v>
                </c:pt>
                <c:pt idx="2">
                  <c:v>11 – 20 lbs</c:v>
                </c:pt>
                <c:pt idx="3">
                  <c:v>21 – 30 lbs</c:v>
                </c:pt>
                <c:pt idx="4">
                  <c:v>31 – 50 lbs</c:v>
                </c:pt>
                <c:pt idx="5">
                  <c:v>51+ lbs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1778</c:v>
                </c:pt>
                <c:pt idx="1">
                  <c:v>3031</c:v>
                </c:pt>
                <c:pt idx="2">
                  <c:v>3130</c:v>
                </c:pt>
                <c:pt idx="3">
                  <c:v>1324</c:v>
                </c:pt>
                <c:pt idx="4">
                  <c:v>1696</c:v>
                </c:pt>
                <c:pt idx="5">
                  <c:v>1355</c:v>
                </c:pt>
              </c:numCache>
            </c:numRef>
          </c:val>
          <c:extLst xmlns:c15="http://schemas.microsoft.com/office/drawing/2012/chart" xmlns:c16="http://schemas.microsoft.com/office/drawing/2014/chart" xmlns:c14="http://schemas.microsoft.com/office/drawing/2007/8/2/chart" xmlns:mc="http://schemas.openxmlformats.org/markup-compatibility/2006">
            <c:ext xmlns:c15="http://schemas.microsoft.com/office/drawing/2012/chart" uri="{02D57815-91ED-43cb-92C2-25804820EDAC}">
              <c15:datalabelsRange>
                <c15:f>Sheet1!$C$2:$C$8</c15:f>
                <c15:dlblRangeCache>
                  <c:ptCount val="7"/>
                  <c:pt idx="0">
                    <c:v>14%</c:v>
                  </c:pt>
                  <c:pt idx="1">
                    <c:v>25%</c:v>
                  </c:pt>
                  <c:pt idx="2">
                    <c:v>25%</c:v>
                  </c:pt>
                  <c:pt idx="3">
                    <c:v>11%</c:v>
                  </c:pt>
                  <c:pt idx="4">
                    <c:v>14%</c:v>
                  </c:pt>
                  <c:pt idx="5">
                    <c:v>11%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C-E05A-4D2D-9A1A-09D5A957996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0"/>
        <c:overlap val="-27"/>
        <c:axId val="1957434496"/>
        <c:axId val="1957439936"/>
      </c:barChart>
      <c:catAx>
        <c:axId val="1957434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accent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957439936"/>
        <c:crosses val="autoZero"/>
        <c:auto val="1"/>
        <c:lblAlgn val="ctr"/>
        <c:lblOffset val="100"/>
        <c:noMultiLvlLbl val="0"/>
      </c:catAx>
      <c:valAx>
        <c:axId val="195743993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957434496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0D2FB-63DA-4487-A32C-0BE22564ECE5}" type="datetimeFigureOut">
              <a:rPr lang="en-GB"/>
              <a:t>19/07/2024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95A829-13BD-4198-8A7B-8045B346907B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3371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Fedex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B7A19DD-6991-4410-AD48-A6CC6D609A0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241062" y="4896740"/>
            <a:ext cx="9471513" cy="606752"/>
          </a:xfrm>
        </p:spPr>
        <p:txBody>
          <a:bodyPr anchor="t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1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627EB4-0C38-4C3B-97D8-A69EC817ADB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241063" y="1122362"/>
            <a:ext cx="9471511" cy="2937061"/>
          </a:xfrm>
        </p:spPr>
        <p:txBody>
          <a:bodyPr anchor="b">
            <a:noAutofit/>
          </a:bodyPr>
          <a:lstStyle>
            <a:lvl1pPr algn="l">
              <a:defRPr sz="5300"/>
            </a:lvl1pPr>
          </a:lstStyle>
          <a:p>
            <a:r>
              <a:rPr lang="en-US" noProof="1"/>
              <a:t>Click to Edit Title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5C5CD2C-FD4B-4119-9D44-A8BF7E854CB2}"/>
              </a:ext>
            </a:extLst>
          </p:cNvPr>
          <p:cNvGrpSpPr>
            <a:grpSpLocks noChangeAspect="1"/>
          </p:cNvGrpSpPr>
          <p:nvPr userDrawn="1"/>
        </p:nvGrpSpPr>
        <p:grpSpPr>
          <a:xfrm rot="16200000">
            <a:off x="-656611" y="3052226"/>
            <a:ext cx="3182112" cy="890591"/>
            <a:chOff x="2560252" y="2184516"/>
            <a:chExt cx="2697021" cy="754827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724B05A1-851B-452B-849C-5B6C6477B1C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083408" y="2740034"/>
              <a:ext cx="173865" cy="173865"/>
            </a:xfrm>
            <a:custGeom>
              <a:avLst/>
              <a:gdLst>
                <a:gd name="T0" fmla="*/ 182 w 205"/>
                <a:gd name="T1" fmla="*/ 78 h 204"/>
                <a:gd name="T2" fmla="*/ 161 w 205"/>
                <a:gd name="T3" fmla="*/ 40 h 204"/>
                <a:gd name="T4" fmla="*/ 125 w 205"/>
                <a:gd name="T5" fmla="*/ 20 h 204"/>
                <a:gd name="T6" fmla="*/ 80 w 205"/>
                <a:gd name="T7" fmla="*/ 20 h 204"/>
                <a:gd name="T8" fmla="*/ 44 w 205"/>
                <a:gd name="T9" fmla="*/ 40 h 204"/>
                <a:gd name="T10" fmla="*/ 23 w 205"/>
                <a:gd name="T11" fmla="*/ 78 h 204"/>
                <a:gd name="T12" fmla="*/ 23 w 205"/>
                <a:gd name="T13" fmla="*/ 126 h 204"/>
                <a:gd name="T14" fmla="*/ 44 w 205"/>
                <a:gd name="T15" fmla="*/ 163 h 204"/>
                <a:gd name="T16" fmla="*/ 80 w 205"/>
                <a:gd name="T17" fmla="*/ 184 h 204"/>
                <a:gd name="T18" fmla="*/ 125 w 205"/>
                <a:gd name="T19" fmla="*/ 184 h 204"/>
                <a:gd name="T20" fmla="*/ 161 w 205"/>
                <a:gd name="T21" fmla="*/ 163 h 204"/>
                <a:gd name="T22" fmla="*/ 182 w 205"/>
                <a:gd name="T23" fmla="*/ 126 h 204"/>
                <a:gd name="T24" fmla="*/ 81 w 205"/>
                <a:gd name="T25" fmla="*/ 106 h 204"/>
                <a:gd name="T26" fmla="*/ 63 w 205"/>
                <a:gd name="T27" fmla="*/ 162 h 204"/>
                <a:gd name="T28" fmla="*/ 108 w 205"/>
                <a:gd name="T29" fmla="*/ 39 h 204"/>
                <a:gd name="T30" fmla="*/ 136 w 205"/>
                <a:gd name="T31" fmla="*/ 48 h 204"/>
                <a:gd name="T32" fmla="*/ 145 w 205"/>
                <a:gd name="T33" fmla="*/ 73 h 204"/>
                <a:gd name="T34" fmla="*/ 135 w 205"/>
                <a:gd name="T35" fmla="*/ 95 h 204"/>
                <a:gd name="T36" fmla="*/ 124 w 205"/>
                <a:gd name="T37" fmla="*/ 100 h 204"/>
                <a:gd name="T38" fmla="*/ 138 w 205"/>
                <a:gd name="T39" fmla="*/ 113 h 204"/>
                <a:gd name="T40" fmla="*/ 142 w 205"/>
                <a:gd name="T41" fmla="*/ 137 h 204"/>
                <a:gd name="T42" fmla="*/ 145 w 205"/>
                <a:gd name="T43" fmla="*/ 156 h 204"/>
                <a:gd name="T44" fmla="*/ 127 w 205"/>
                <a:gd name="T45" fmla="*/ 162 h 204"/>
                <a:gd name="T46" fmla="*/ 121 w 205"/>
                <a:gd name="T47" fmla="*/ 135 h 204"/>
                <a:gd name="T48" fmla="*/ 115 w 205"/>
                <a:gd name="T49" fmla="*/ 112 h 204"/>
                <a:gd name="T50" fmla="*/ 98 w 205"/>
                <a:gd name="T51" fmla="*/ 106 h 204"/>
                <a:gd name="T52" fmla="*/ 103 w 205"/>
                <a:gd name="T53" fmla="*/ 90 h 204"/>
                <a:gd name="T54" fmla="*/ 121 w 205"/>
                <a:gd name="T55" fmla="*/ 84 h 204"/>
                <a:gd name="T56" fmla="*/ 125 w 205"/>
                <a:gd name="T57" fmla="*/ 73 h 204"/>
                <a:gd name="T58" fmla="*/ 121 w 205"/>
                <a:gd name="T59" fmla="*/ 61 h 204"/>
                <a:gd name="T60" fmla="*/ 103 w 205"/>
                <a:gd name="T61" fmla="*/ 55 h 204"/>
                <a:gd name="T62" fmla="*/ 81 w 205"/>
                <a:gd name="T63" fmla="*/ 90 h 204"/>
                <a:gd name="T64" fmla="*/ 0 w 205"/>
                <a:gd name="T65" fmla="*/ 102 h 204"/>
                <a:gd name="T66" fmla="*/ 11 w 205"/>
                <a:gd name="T67" fmla="*/ 55 h 204"/>
                <a:gd name="T68" fmla="*/ 39 w 205"/>
                <a:gd name="T69" fmla="*/ 21 h 204"/>
                <a:gd name="T70" fmla="*/ 80 w 205"/>
                <a:gd name="T71" fmla="*/ 3 h 204"/>
                <a:gd name="T72" fmla="*/ 125 w 205"/>
                <a:gd name="T73" fmla="*/ 3 h 204"/>
                <a:gd name="T74" fmla="*/ 166 w 205"/>
                <a:gd name="T75" fmla="*/ 21 h 204"/>
                <a:gd name="T76" fmla="*/ 194 w 205"/>
                <a:gd name="T77" fmla="*/ 55 h 204"/>
                <a:gd name="T78" fmla="*/ 205 w 205"/>
                <a:gd name="T79" fmla="*/ 102 h 204"/>
                <a:gd name="T80" fmla="*/ 194 w 205"/>
                <a:gd name="T81" fmla="*/ 149 h 204"/>
                <a:gd name="T82" fmla="*/ 166 w 205"/>
                <a:gd name="T83" fmla="*/ 183 h 204"/>
                <a:gd name="T84" fmla="*/ 125 w 205"/>
                <a:gd name="T85" fmla="*/ 201 h 204"/>
                <a:gd name="T86" fmla="*/ 80 w 205"/>
                <a:gd name="T87" fmla="*/ 201 h 204"/>
                <a:gd name="T88" fmla="*/ 39 w 205"/>
                <a:gd name="T89" fmla="*/ 183 h 204"/>
                <a:gd name="T90" fmla="*/ 11 w 205"/>
                <a:gd name="T91" fmla="*/ 149 h 204"/>
                <a:gd name="T92" fmla="*/ 0 w 205"/>
                <a:gd name="T93" fmla="*/ 10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5" h="204">
                  <a:moveTo>
                    <a:pt x="185" y="102"/>
                  </a:moveTo>
                  <a:lnTo>
                    <a:pt x="182" y="78"/>
                  </a:lnTo>
                  <a:lnTo>
                    <a:pt x="174" y="57"/>
                  </a:lnTo>
                  <a:lnTo>
                    <a:pt x="161" y="40"/>
                  </a:lnTo>
                  <a:lnTo>
                    <a:pt x="145" y="28"/>
                  </a:lnTo>
                  <a:lnTo>
                    <a:pt x="125" y="20"/>
                  </a:lnTo>
                  <a:lnTo>
                    <a:pt x="102" y="16"/>
                  </a:lnTo>
                  <a:lnTo>
                    <a:pt x="80" y="20"/>
                  </a:lnTo>
                  <a:lnTo>
                    <a:pt x="60" y="28"/>
                  </a:lnTo>
                  <a:lnTo>
                    <a:pt x="44" y="40"/>
                  </a:lnTo>
                  <a:lnTo>
                    <a:pt x="31" y="57"/>
                  </a:lnTo>
                  <a:lnTo>
                    <a:pt x="23" y="78"/>
                  </a:lnTo>
                  <a:lnTo>
                    <a:pt x="20" y="102"/>
                  </a:lnTo>
                  <a:lnTo>
                    <a:pt x="23" y="126"/>
                  </a:lnTo>
                  <a:lnTo>
                    <a:pt x="31" y="146"/>
                  </a:lnTo>
                  <a:lnTo>
                    <a:pt x="44" y="163"/>
                  </a:lnTo>
                  <a:lnTo>
                    <a:pt x="60" y="176"/>
                  </a:lnTo>
                  <a:lnTo>
                    <a:pt x="80" y="184"/>
                  </a:lnTo>
                  <a:lnTo>
                    <a:pt x="102" y="188"/>
                  </a:lnTo>
                  <a:lnTo>
                    <a:pt x="125" y="184"/>
                  </a:lnTo>
                  <a:lnTo>
                    <a:pt x="145" y="176"/>
                  </a:lnTo>
                  <a:lnTo>
                    <a:pt x="161" y="163"/>
                  </a:lnTo>
                  <a:lnTo>
                    <a:pt x="174" y="146"/>
                  </a:lnTo>
                  <a:lnTo>
                    <a:pt x="182" y="126"/>
                  </a:lnTo>
                  <a:lnTo>
                    <a:pt x="185" y="102"/>
                  </a:lnTo>
                  <a:close/>
                  <a:moveTo>
                    <a:pt x="81" y="106"/>
                  </a:moveTo>
                  <a:lnTo>
                    <a:pt x="81" y="162"/>
                  </a:lnTo>
                  <a:lnTo>
                    <a:pt x="63" y="162"/>
                  </a:lnTo>
                  <a:lnTo>
                    <a:pt x="63" y="39"/>
                  </a:lnTo>
                  <a:lnTo>
                    <a:pt x="108" y="39"/>
                  </a:lnTo>
                  <a:lnTo>
                    <a:pt x="125" y="42"/>
                  </a:lnTo>
                  <a:lnTo>
                    <a:pt x="136" y="48"/>
                  </a:lnTo>
                  <a:lnTo>
                    <a:pt x="143" y="59"/>
                  </a:lnTo>
                  <a:lnTo>
                    <a:pt x="145" y="73"/>
                  </a:lnTo>
                  <a:lnTo>
                    <a:pt x="143" y="85"/>
                  </a:lnTo>
                  <a:lnTo>
                    <a:pt x="135" y="95"/>
                  </a:lnTo>
                  <a:lnTo>
                    <a:pt x="124" y="99"/>
                  </a:lnTo>
                  <a:lnTo>
                    <a:pt x="124" y="100"/>
                  </a:lnTo>
                  <a:lnTo>
                    <a:pt x="132" y="104"/>
                  </a:lnTo>
                  <a:lnTo>
                    <a:pt x="138" y="113"/>
                  </a:lnTo>
                  <a:lnTo>
                    <a:pt x="141" y="128"/>
                  </a:lnTo>
                  <a:lnTo>
                    <a:pt x="142" y="137"/>
                  </a:lnTo>
                  <a:lnTo>
                    <a:pt x="143" y="148"/>
                  </a:lnTo>
                  <a:lnTo>
                    <a:pt x="145" y="156"/>
                  </a:lnTo>
                  <a:lnTo>
                    <a:pt x="148" y="162"/>
                  </a:lnTo>
                  <a:lnTo>
                    <a:pt x="127" y="162"/>
                  </a:lnTo>
                  <a:lnTo>
                    <a:pt x="124" y="149"/>
                  </a:lnTo>
                  <a:lnTo>
                    <a:pt x="121" y="135"/>
                  </a:lnTo>
                  <a:lnTo>
                    <a:pt x="119" y="121"/>
                  </a:lnTo>
                  <a:lnTo>
                    <a:pt x="115" y="112"/>
                  </a:lnTo>
                  <a:lnTo>
                    <a:pt x="108" y="107"/>
                  </a:lnTo>
                  <a:lnTo>
                    <a:pt x="98" y="106"/>
                  </a:lnTo>
                  <a:lnTo>
                    <a:pt x="81" y="106"/>
                  </a:lnTo>
                  <a:close/>
                  <a:moveTo>
                    <a:pt x="103" y="90"/>
                  </a:moveTo>
                  <a:lnTo>
                    <a:pt x="114" y="89"/>
                  </a:lnTo>
                  <a:lnTo>
                    <a:pt x="121" y="84"/>
                  </a:lnTo>
                  <a:lnTo>
                    <a:pt x="125" y="79"/>
                  </a:lnTo>
                  <a:lnTo>
                    <a:pt x="125" y="73"/>
                  </a:lnTo>
                  <a:lnTo>
                    <a:pt x="125" y="66"/>
                  </a:lnTo>
                  <a:lnTo>
                    <a:pt x="121" y="61"/>
                  </a:lnTo>
                  <a:lnTo>
                    <a:pt x="114" y="56"/>
                  </a:lnTo>
                  <a:lnTo>
                    <a:pt x="103" y="55"/>
                  </a:lnTo>
                  <a:lnTo>
                    <a:pt x="81" y="55"/>
                  </a:lnTo>
                  <a:lnTo>
                    <a:pt x="81" y="90"/>
                  </a:lnTo>
                  <a:lnTo>
                    <a:pt x="103" y="90"/>
                  </a:lnTo>
                  <a:close/>
                  <a:moveTo>
                    <a:pt x="0" y="102"/>
                  </a:moveTo>
                  <a:lnTo>
                    <a:pt x="3" y="77"/>
                  </a:lnTo>
                  <a:lnTo>
                    <a:pt x="11" y="55"/>
                  </a:lnTo>
                  <a:lnTo>
                    <a:pt x="23" y="37"/>
                  </a:lnTo>
                  <a:lnTo>
                    <a:pt x="39" y="21"/>
                  </a:lnTo>
                  <a:lnTo>
                    <a:pt x="58" y="10"/>
                  </a:lnTo>
                  <a:lnTo>
                    <a:pt x="80" y="3"/>
                  </a:lnTo>
                  <a:lnTo>
                    <a:pt x="102" y="0"/>
                  </a:lnTo>
                  <a:lnTo>
                    <a:pt x="125" y="3"/>
                  </a:lnTo>
                  <a:lnTo>
                    <a:pt x="147" y="10"/>
                  </a:lnTo>
                  <a:lnTo>
                    <a:pt x="166" y="21"/>
                  </a:lnTo>
                  <a:lnTo>
                    <a:pt x="182" y="37"/>
                  </a:lnTo>
                  <a:lnTo>
                    <a:pt x="194" y="55"/>
                  </a:lnTo>
                  <a:lnTo>
                    <a:pt x="202" y="77"/>
                  </a:lnTo>
                  <a:lnTo>
                    <a:pt x="205" y="102"/>
                  </a:lnTo>
                  <a:lnTo>
                    <a:pt x="202" y="127"/>
                  </a:lnTo>
                  <a:lnTo>
                    <a:pt x="194" y="149"/>
                  </a:lnTo>
                  <a:lnTo>
                    <a:pt x="182" y="167"/>
                  </a:lnTo>
                  <a:lnTo>
                    <a:pt x="166" y="183"/>
                  </a:lnTo>
                  <a:lnTo>
                    <a:pt x="147" y="194"/>
                  </a:lnTo>
                  <a:lnTo>
                    <a:pt x="125" y="201"/>
                  </a:lnTo>
                  <a:lnTo>
                    <a:pt x="102" y="204"/>
                  </a:lnTo>
                  <a:lnTo>
                    <a:pt x="80" y="201"/>
                  </a:lnTo>
                  <a:lnTo>
                    <a:pt x="58" y="194"/>
                  </a:lnTo>
                  <a:lnTo>
                    <a:pt x="39" y="183"/>
                  </a:lnTo>
                  <a:lnTo>
                    <a:pt x="23" y="167"/>
                  </a:lnTo>
                  <a:lnTo>
                    <a:pt x="11" y="149"/>
                  </a:lnTo>
                  <a:lnTo>
                    <a:pt x="3" y="127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FF66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76DC9FBC-D93F-4193-83E5-94C2DC4C866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375228" y="2451674"/>
              <a:ext cx="623368" cy="462225"/>
            </a:xfrm>
            <a:custGeom>
              <a:avLst/>
              <a:gdLst>
                <a:gd name="T0" fmla="*/ 480 w 734"/>
                <a:gd name="T1" fmla="*/ 544 h 544"/>
                <a:gd name="T2" fmla="*/ 362 w 734"/>
                <a:gd name="T3" fmla="*/ 411 h 544"/>
                <a:gd name="T4" fmla="*/ 246 w 734"/>
                <a:gd name="T5" fmla="*/ 544 h 544"/>
                <a:gd name="T6" fmla="*/ 0 w 734"/>
                <a:gd name="T7" fmla="*/ 544 h 544"/>
                <a:gd name="T8" fmla="*/ 240 w 734"/>
                <a:gd name="T9" fmla="*/ 272 h 544"/>
                <a:gd name="T10" fmla="*/ 0 w 734"/>
                <a:gd name="T11" fmla="*/ 0 h 544"/>
                <a:gd name="T12" fmla="*/ 253 w 734"/>
                <a:gd name="T13" fmla="*/ 0 h 544"/>
                <a:gd name="T14" fmla="*/ 371 w 734"/>
                <a:gd name="T15" fmla="*/ 132 h 544"/>
                <a:gd name="T16" fmla="*/ 486 w 734"/>
                <a:gd name="T17" fmla="*/ 0 h 544"/>
                <a:gd name="T18" fmla="*/ 731 w 734"/>
                <a:gd name="T19" fmla="*/ 0 h 544"/>
                <a:gd name="T20" fmla="*/ 492 w 734"/>
                <a:gd name="T21" fmla="*/ 271 h 544"/>
                <a:gd name="T22" fmla="*/ 734 w 734"/>
                <a:gd name="T23" fmla="*/ 544 h 544"/>
                <a:gd name="T24" fmla="*/ 480 w 734"/>
                <a:gd name="T25" fmla="*/ 544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34" h="544">
                  <a:moveTo>
                    <a:pt x="480" y="544"/>
                  </a:moveTo>
                  <a:lnTo>
                    <a:pt x="362" y="411"/>
                  </a:lnTo>
                  <a:lnTo>
                    <a:pt x="246" y="544"/>
                  </a:lnTo>
                  <a:lnTo>
                    <a:pt x="0" y="544"/>
                  </a:lnTo>
                  <a:lnTo>
                    <a:pt x="240" y="272"/>
                  </a:lnTo>
                  <a:lnTo>
                    <a:pt x="0" y="0"/>
                  </a:lnTo>
                  <a:lnTo>
                    <a:pt x="253" y="0"/>
                  </a:lnTo>
                  <a:lnTo>
                    <a:pt x="371" y="132"/>
                  </a:lnTo>
                  <a:lnTo>
                    <a:pt x="486" y="0"/>
                  </a:lnTo>
                  <a:lnTo>
                    <a:pt x="731" y="0"/>
                  </a:lnTo>
                  <a:lnTo>
                    <a:pt x="492" y="271"/>
                  </a:lnTo>
                  <a:lnTo>
                    <a:pt x="734" y="544"/>
                  </a:lnTo>
                  <a:lnTo>
                    <a:pt x="480" y="544"/>
                  </a:lnTo>
                  <a:close/>
                </a:path>
              </a:pathLst>
            </a:custGeom>
            <a:solidFill>
              <a:srgbClr val="FF66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39CDB603-CB5F-48C3-889A-A040DE1E00A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76612" y="2184516"/>
              <a:ext cx="398616" cy="729383"/>
            </a:xfrm>
            <a:custGeom>
              <a:avLst/>
              <a:gdLst>
                <a:gd name="T0" fmla="*/ 0 w 471"/>
                <a:gd name="T1" fmla="*/ 856 h 856"/>
                <a:gd name="T2" fmla="*/ 0 w 471"/>
                <a:gd name="T3" fmla="*/ 0 h 856"/>
                <a:gd name="T4" fmla="*/ 471 w 471"/>
                <a:gd name="T5" fmla="*/ 0 h 856"/>
                <a:gd name="T6" fmla="*/ 471 w 471"/>
                <a:gd name="T7" fmla="*/ 190 h 856"/>
                <a:gd name="T8" fmla="*/ 199 w 471"/>
                <a:gd name="T9" fmla="*/ 190 h 856"/>
                <a:gd name="T10" fmla="*/ 199 w 471"/>
                <a:gd name="T11" fmla="*/ 312 h 856"/>
                <a:gd name="T12" fmla="*/ 471 w 471"/>
                <a:gd name="T13" fmla="*/ 312 h 856"/>
                <a:gd name="T14" fmla="*/ 471 w 471"/>
                <a:gd name="T15" fmla="*/ 496 h 856"/>
                <a:gd name="T16" fmla="*/ 199 w 471"/>
                <a:gd name="T17" fmla="*/ 496 h 856"/>
                <a:gd name="T18" fmla="*/ 199 w 471"/>
                <a:gd name="T19" fmla="*/ 664 h 856"/>
                <a:gd name="T20" fmla="*/ 471 w 471"/>
                <a:gd name="T21" fmla="*/ 664 h 856"/>
                <a:gd name="T22" fmla="*/ 471 w 471"/>
                <a:gd name="T23" fmla="*/ 856 h 856"/>
                <a:gd name="T24" fmla="*/ 0 w 471"/>
                <a:gd name="T25" fmla="*/ 856 h 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1" h="856">
                  <a:moveTo>
                    <a:pt x="0" y="856"/>
                  </a:moveTo>
                  <a:lnTo>
                    <a:pt x="0" y="0"/>
                  </a:lnTo>
                  <a:lnTo>
                    <a:pt x="471" y="0"/>
                  </a:lnTo>
                  <a:lnTo>
                    <a:pt x="471" y="190"/>
                  </a:lnTo>
                  <a:lnTo>
                    <a:pt x="199" y="190"/>
                  </a:lnTo>
                  <a:lnTo>
                    <a:pt x="199" y="312"/>
                  </a:lnTo>
                  <a:lnTo>
                    <a:pt x="471" y="312"/>
                  </a:lnTo>
                  <a:lnTo>
                    <a:pt x="471" y="496"/>
                  </a:lnTo>
                  <a:lnTo>
                    <a:pt x="199" y="496"/>
                  </a:lnTo>
                  <a:lnTo>
                    <a:pt x="199" y="664"/>
                  </a:lnTo>
                  <a:lnTo>
                    <a:pt x="471" y="664"/>
                  </a:lnTo>
                  <a:lnTo>
                    <a:pt x="471" y="856"/>
                  </a:lnTo>
                  <a:lnTo>
                    <a:pt x="0" y="856"/>
                  </a:lnTo>
                  <a:close/>
                </a:path>
              </a:pathLst>
            </a:custGeom>
            <a:solidFill>
              <a:srgbClr val="FF66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4884B4B9-E10D-4E4C-93E2-29CA08D2CE7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560252" y="2184516"/>
              <a:ext cx="1416360" cy="754827"/>
            </a:xfrm>
            <a:custGeom>
              <a:avLst/>
              <a:gdLst>
                <a:gd name="T0" fmla="*/ 1467 w 1668"/>
                <a:gd name="T1" fmla="*/ 350 h 887"/>
                <a:gd name="T2" fmla="*/ 1392 w 1668"/>
                <a:gd name="T3" fmla="*/ 296 h 887"/>
                <a:gd name="T4" fmla="*/ 1304 w 1668"/>
                <a:gd name="T5" fmla="*/ 282 h 887"/>
                <a:gd name="T6" fmla="*/ 1185 w 1668"/>
                <a:gd name="T7" fmla="*/ 309 h 887"/>
                <a:gd name="T8" fmla="*/ 1095 w 1668"/>
                <a:gd name="T9" fmla="*/ 383 h 887"/>
                <a:gd name="T10" fmla="*/ 1040 w 1668"/>
                <a:gd name="T11" fmla="*/ 489 h 887"/>
                <a:gd name="T12" fmla="*/ 980 w 1668"/>
                <a:gd name="T13" fmla="*/ 377 h 887"/>
                <a:gd name="T14" fmla="*/ 882 w 1668"/>
                <a:gd name="T15" fmla="*/ 305 h 887"/>
                <a:gd name="T16" fmla="*/ 748 w 1668"/>
                <a:gd name="T17" fmla="*/ 279 h 887"/>
                <a:gd name="T18" fmla="*/ 622 w 1668"/>
                <a:gd name="T19" fmla="*/ 301 h 887"/>
                <a:gd name="T20" fmla="*/ 525 w 1668"/>
                <a:gd name="T21" fmla="*/ 363 h 887"/>
                <a:gd name="T22" fmla="*/ 479 w 1668"/>
                <a:gd name="T23" fmla="*/ 312 h 887"/>
                <a:gd name="T24" fmla="*/ 502 w 1668"/>
                <a:gd name="T25" fmla="*/ 190 h 887"/>
                <a:gd name="T26" fmla="*/ 0 w 1668"/>
                <a:gd name="T27" fmla="*/ 856 h 887"/>
                <a:gd name="T28" fmla="*/ 450 w 1668"/>
                <a:gd name="T29" fmla="*/ 496 h 887"/>
                <a:gd name="T30" fmla="*/ 443 w 1668"/>
                <a:gd name="T31" fmla="*/ 628 h 887"/>
                <a:gd name="T32" fmla="*/ 489 w 1668"/>
                <a:gd name="T33" fmla="*/ 751 h 887"/>
                <a:gd name="T34" fmla="*/ 580 w 1668"/>
                <a:gd name="T35" fmla="*/ 839 h 887"/>
                <a:gd name="T36" fmla="*/ 702 w 1668"/>
                <a:gd name="T37" fmla="*/ 881 h 887"/>
                <a:gd name="T38" fmla="*/ 838 w 1668"/>
                <a:gd name="T39" fmla="*/ 874 h 887"/>
                <a:gd name="T40" fmla="*/ 945 w 1668"/>
                <a:gd name="T41" fmla="*/ 823 h 887"/>
                <a:gd name="T42" fmla="*/ 1021 w 1668"/>
                <a:gd name="T43" fmla="*/ 730 h 887"/>
                <a:gd name="T44" fmla="*/ 833 w 1668"/>
                <a:gd name="T45" fmla="*/ 707 h 887"/>
                <a:gd name="T46" fmla="*/ 791 w 1668"/>
                <a:gd name="T47" fmla="*/ 735 h 887"/>
                <a:gd name="T48" fmla="*/ 723 w 1668"/>
                <a:gd name="T49" fmla="*/ 736 h 887"/>
                <a:gd name="T50" fmla="*/ 661 w 1668"/>
                <a:gd name="T51" fmla="*/ 695 h 887"/>
                <a:gd name="T52" fmla="*/ 635 w 1668"/>
                <a:gd name="T53" fmla="*/ 623 h 887"/>
                <a:gd name="T54" fmla="*/ 1047 w 1668"/>
                <a:gd name="T55" fmla="*/ 697 h 887"/>
                <a:gd name="T56" fmla="*/ 1104 w 1668"/>
                <a:gd name="T57" fmla="*/ 795 h 887"/>
                <a:gd name="T58" fmla="*/ 1193 w 1668"/>
                <a:gd name="T59" fmla="*/ 862 h 887"/>
                <a:gd name="T60" fmla="*/ 1306 w 1668"/>
                <a:gd name="T61" fmla="*/ 887 h 887"/>
                <a:gd name="T62" fmla="*/ 1397 w 1668"/>
                <a:gd name="T63" fmla="*/ 864 h 887"/>
                <a:gd name="T64" fmla="*/ 1467 w 1668"/>
                <a:gd name="T65" fmla="*/ 801 h 887"/>
                <a:gd name="T66" fmla="*/ 1668 w 1668"/>
                <a:gd name="T67" fmla="*/ 856 h 887"/>
                <a:gd name="T68" fmla="*/ 641 w 1668"/>
                <a:gd name="T69" fmla="*/ 499 h 887"/>
                <a:gd name="T70" fmla="*/ 680 w 1668"/>
                <a:gd name="T71" fmla="*/ 433 h 887"/>
                <a:gd name="T72" fmla="*/ 748 w 1668"/>
                <a:gd name="T73" fmla="*/ 409 h 887"/>
                <a:gd name="T74" fmla="*/ 820 w 1668"/>
                <a:gd name="T75" fmla="*/ 433 h 887"/>
                <a:gd name="T76" fmla="*/ 856 w 1668"/>
                <a:gd name="T77" fmla="*/ 499 h 887"/>
                <a:gd name="T78" fmla="*/ 824 w 1668"/>
                <a:gd name="T79" fmla="*/ 499 h 887"/>
                <a:gd name="T80" fmla="*/ 750 w 1668"/>
                <a:gd name="T81" fmla="*/ 499 h 887"/>
                <a:gd name="T82" fmla="*/ 676 w 1668"/>
                <a:gd name="T83" fmla="*/ 499 h 887"/>
                <a:gd name="T84" fmla="*/ 641 w 1668"/>
                <a:gd name="T85" fmla="*/ 499 h 887"/>
                <a:gd name="T86" fmla="*/ 1299 w 1668"/>
                <a:gd name="T87" fmla="*/ 713 h 887"/>
                <a:gd name="T88" fmla="*/ 1247 w 1668"/>
                <a:gd name="T89" fmla="*/ 661 h 887"/>
                <a:gd name="T90" fmla="*/ 1229 w 1668"/>
                <a:gd name="T91" fmla="*/ 585 h 887"/>
                <a:gd name="T92" fmla="*/ 1242 w 1668"/>
                <a:gd name="T93" fmla="*/ 512 h 887"/>
                <a:gd name="T94" fmla="*/ 1282 w 1668"/>
                <a:gd name="T95" fmla="*/ 456 h 887"/>
                <a:gd name="T96" fmla="*/ 1348 w 1668"/>
                <a:gd name="T97" fmla="*/ 434 h 887"/>
                <a:gd name="T98" fmla="*/ 1414 w 1668"/>
                <a:gd name="T99" fmla="*/ 456 h 887"/>
                <a:gd name="T100" fmla="*/ 1451 w 1668"/>
                <a:gd name="T101" fmla="*/ 512 h 887"/>
                <a:gd name="T102" fmla="*/ 1463 w 1668"/>
                <a:gd name="T103" fmla="*/ 585 h 887"/>
                <a:gd name="T104" fmla="*/ 1451 w 1668"/>
                <a:gd name="T105" fmla="*/ 653 h 887"/>
                <a:gd name="T106" fmla="*/ 1414 w 1668"/>
                <a:gd name="T107" fmla="*/ 705 h 887"/>
                <a:gd name="T108" fmla="*/ 1348 w 1668"/>
                <a:gd name="T109" fmla="*/ 725 h 8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68" h="887">
                  <a:moveTo>
                    <a:pt x="1468" y="0"/>
                  </a:moveTo>
                  <a:lnTo>
                    <a:pt x="1468" y="350"/>
                  </a:lnTo>
                  <a:lnTo>
                    <a:pt x="1467" y="350"/>
                  </a:lnTo>
                  <a:lnTo>
                    <a:pt x="1443" y="327"/>
                  </a:lnTo>
                  <a:lnTo>
                    <a:pt x="1419" y="310"/>
                  </a:lnTo>
                  <a:lnTo>
                    <a:pt x="1392" y="296"/>
                  </a:lnTo>
                  <a:lnTo>
                    <a:pt x="1364" y="288"/>
                  </a:lnTo>
                  <a:lnTo>
                    <a:pt x="1335" y="283"/>
                  </a:lnTo>
                  <a:lnTo>
                    <a:pt x="1304" y="282"/>
                  </a:lnTo>
                  <a:lnTo>
                    <a:pt x="1261" y="284"/>
                  </a:lnTo>
                  <a:lnTo>
                    <a:pt x="1222" y="294"/>
                  </a:lnTo>
                  <a:lnTo>
                    <a:pt x="1185" y="309"/>
                  </a:lnTo>
                  <a:lnTo>
                    <a:pt x="1151" y="329"/>
                  </a:lnTo>
                  <a:lnTo>
                    <a:pt x="1121" y="354"/>
                  </a:lnTo>
                  <a:lnTo>
                    <a:pt x="1095" y="383"/>
                  </a:lnTo>
                  <a:lnTo>
                    <a:pt x="1072" y="416"/>
                  </a:lnTo>
                  <a:lnTo>
                    <a:pt x="1053" y="451"/>
                  </a:lnTo>
                  <a:lnTo>
                    <a:pt x="1040" y="489"/>
                  </a:lnTo>
                  <a:lnTo>
                    <a:pt x="1024" y="447"/>
                  </a:lnTo>
                  <a:lnTo>
                    <a:pt x="1005" y="410"/>
                  </a:lnTo>
                  <a:lnTo>
                    <a:pt x="980" y="377"/>
                  </a:lnTo>
                  <a:lnTo>
                    <a:pt x="952" y="348"/>
                  </a:lnTo>
                  <a:lnTo>
                    <a:pt x="919" y="323"/>
                  </a:lnTo>
                  <a:lnTo>
                    <a:pt x="882" y="305"/>
                  </a:lnTo>
                  <a:lnTo>
                    <a:pt x="841" y="290"/>
                  </a:lnTo>
                  <a:lnTo>
                    <a:pt x="797" y="282"/>
                  </a:lnTo>
                  <a:lnTo>
                    <a:pt x="748" y="279"/>
                  </a:lnTo>
                  <a:lnTo>
                    <a:pt x="704" y="282"/>
                  </a:lnTo>
                  <a:lnTo>
                    <a:pt x="662" y="289"/>
                  </a:lnTo>
                  <a:lnTo>
                    <a:pt x="622" y="301"/>
                  </a:lnTo>
                  <a:lnTo>
                    <a:pt x="587" y="318"/>
                  </a:lnTo>
                  <a:lnTo>
                    <a:pt x="554" y="339"/>
                  </a:lnTo>
                  <a:lnTo>
                    <a:pt x="525" y="363"/>
                  </a:lnTo>
                  <a:lnTo>
                    <a:pt x="500" y="393"/>
                  </a:lnTo>
                  <a:lnTo>
                    <a:pt x="479" y="424"/>
                  </a:lnTo>
                  <a:lnTo>
                    <a:pt x="479" y="312"/>
                  </a:lnTo>
                  <a:lnTo>
                    <a:pt x="225" y="312"/>
                  </a:lnTo>
                  <a:lnTo>
                    <a:pt x="225" y="190"/>
                  </a:lnTo>
                  <a:lnTo>
                    <a:pt x="502" y="190"/>
                  </a:lnTo>
                  <a:lnTo>
                    <a:pt x="502" y="0"/>
                  </a:lnTo>
                  <a:lnTo>
                    <a:pt x="0" y="0"/>
                  </a:lnTo>
                  <a:lnTo>
                    <a:pt x="0" y="856"/>
                  </a:lnTo>
                  <a:lnTo>
                    <a:pt x="225" y="856"/>
                  </a:lnTo>
                  <a:lnTo>
                    <a:pt x="225" y="496"/>
                  </a:lnTo>
                  <a:lnTo>
                    <a:pt x="450" y="496"/>
                  </a:lnTo>
                  <a:lnTo>
                    <a:pt x="443" y="536"/>
                  </a:lnTo>
                  <a:lnTo>
                    <a:pt x="440" y="580"/>
                  </a:lnTo>
                  <a:lnTo>
                    <a:pt x="443" y="628"/>
                  </a:lnTo>
                  <a:lnTo>
                    <a:pt x="453" y="672"/>
                  </a:lnTo>
                  <a:lnTo>
                    <a:pt x="468" y="713"/>
                  </a:lnTo>
                  <a:lnTo>
                    <a:pt x="489" y="751"/>
                  </a:lnTo>
                  <a:lnTo>
                    <a:pt x="514" y="784"/>
                  </a:lnTo>
                  <a:lnTo>
                    <a:pt x="544" y="813"/>
                  </a:lnTo>
                  <a:lnTo>
                    <a:pt x="580" y="839"/>
                  </a:lnTo>
                  <a:lnTo>
                    <a:pt x="617" y="858"/>
                  </a:lnTo>
                  <a:lnTo>
                    <a:pt x="658" y="873"/>
                  </a:lnTo>
                  <a:lnTo>
                    <a:pt x="702" y="881"/>
                  </a:lnTo>
                  <a:lnTo>
                    <a:pt x="748" y="885"/>
                  </a:lnTo>
                  <a:lnTo>
                    <a:pt x="795" y="881"/>
                  </a:lnTo>
                  <a:lnTo>
                    <a:pt x="838" y="874"/>
                  </a:lnTo>
                  <a:lnTo>
                    <a:pt x="877" y="862"/>
                  </a:lnTo>
                  <a:lnTo>
                    <a:pt x="913" y="845"/>
                  </a:lnTo>
                  <a:lnTo>
                    <a:pt x="945" y="823"/>
                  </a:lnTo>
                  <a:lnTo>
                    <a:pt x="974" y="796"/>
                  </a:lnTo>
                  <a:lnTo>
                    <a:pt x="999" y="765"/>
                  </a:lnTo>
                  <a:lnTo>
                    <a:pt x="1021" y="730"/>
                  </a:lnTo>
                  <a:lnTo>
                    <a:pt x="1040" y="690"/>
                  </a:lnTo>
                  <a:lnTo>
                    <a:pt x="847" y="690"/>
                  </a:lnTo>
                  <a:lnTo>
                    <a:pt x="833" y="707"/>
                  </a:lnTo>
                  <a:lnTo>
                    <a:pt x="821" y="719"/>
                  </a:lnTo>
                  <a:lnTo>
                    <a:pt x="807" y="729"/>
                  </a:lnTo>
                  <a:lnTo>
                    <a:pt x="791" y="735"/>
                  </a:lnTo>
                  <a:lnTo>
                    <a:pt x="772" y="739"/>
                  </a:lnTo>
                  <a:lnTo>
                    <a:pt x="748" y="739"/>
                  </a:lnTo>
                  <a:lnTo>
                    <a:pt x="723" y="736"/>
                  </a:lnTo>
                  <a:lnTo>
                    <a:pt x="699" y="728"/>
                  </a:lnTo>
                  <a:lnTo>
                    <a:pt x="679" y="713"/>
                  </a:lnTo>
                  <a:lnTo>
                    <a:pt x="661" y="695"/>
                  </a:lnTo>
                  <a:lnTo>
                    <a:pt x="647" y="673"/>
                  </a:lnTo>
                  <a:lnTo>
                    <a:pt x="639" y="648"/>
                  </a:lnTo>
                  <a:lnTo>
                    <a:pt x="635" y="623"/>
                  </a:lnTo>
                  <a:lnTo>
                    <a:pt x="1029" y="623"/>
                  </a:lnTo>
                  <a:lnTo>
                    <a:pt x="1035" y="661"/>
                  </a:lnTo>
                  <a:lnTo>
                    <a:pt x="1047" y="697"/>
                  </a:lnTo>
                  <a:lnTo>
                    <a:pt x="1062" y="733"/>
                  </a:lnTo>
                  <a:lnTo>
                    <a:pt x="1081" y="764"/>
                  </a:lnTo>
                  <a:lnTo>
                    <a:pt x="1104" y="795"/>
                  </a:lnTo>
                  <a:lnTo>
                    <a:pt x="1131" y="820"/>
                  </a:lnTo>
                  <a:lnTo>
                    <a:pt x="1161" y="843"/>
                  </a:lnTo>
                  <a:lnTo>
                    <a:pt x="1193" y="862"/>
                  </a:lnTo>
                  <a:lnTo>
                    <a:pt x="1229" y="875"/>
                  </a:lnTo>
                  <a:lnTo>
                    <a:pt x="1266" y="884"/>
                  </a:lnTo>
                  <a:lnTo>
                    <a:pt x="1306" y="887"/>
                  </a:lnTo>
                  <a:lnTo>
                    <a:pt x="1338" y="884"/>
                  </a:lnTo>
                  <a:lnTo>
                    <a:pt x="1368" y="876"/>
                  </a:lnTo>
                  <a:lnTo>
                    <a:pt x="1397" y="864"/>
                  </a:lnTo>
                  <a:lnTo>
                    <a:pt x="1423" y="847"/>
                  </a:lnTo>
                  <a:lnTo>
                    <a:pt x="1446" y="825"/>
                  </a:lnTo>
                  <a:lnTo>
                    <a:pt x="1467" y="801"/>
                  </a:lnTo>
                  <a:lnTo>
                    <a:pt x="1468" y="801"/>
                  </a:lnTo>
                  <a:lnTo>
                    <a:pt x="1468" y="856"/>
                  </a:lnTo>
                  <a:lnTo>
                    <a:pt x="1668" y="856"/>
                  </a:lnTo>
                  <a:lnTo>
                    <a:pt x="1668" y="0"/>
                  </a:lnTo>
                  <a:lnTo>
                    <a:pt x="1468" y="0"/>
                  </a:lnTo>
                  <a:close/>
                  <a:moveTo>
                    <a:pt x="641" y="499"/>
                  </a:moveTo>
                  <a:lnTo>
                    <a:pt x="650" y="473"/>
                  </a:lnTo>
                  <a:lnTo>
                    <a:pt x="663" y="451"/>
                  </a:lnTo>
                  <a:lnTo>
                    <a:pt x="680" y="433"/>
                  </a:lnTo>
                  <a:lnTo>
                    <a:pt x="700" y="419"/>
                  </a:lnTo>
                  <a:lnTo>
                    <a:pt x="723" y="412"/>
                  </a:lnTo>
                  <a:lnTo>
                    <a:pt x="748" y="409"/>
                  </a:lnTo>
                  <a:lnTo>
                    <a:pt x="775" y="411"/>
                  </a:lnTo>
                  <a:lnTo>
                    <a:pt x="800" y="419"/>
                  </a:lnTo>
                  <a:lnTo>
                    <a:pt x="820" y="433"/>
                  </a:lnTo>
                  <a:lnTo>
                    <a:pt x="836" y="451"/>
                  </a:lnTo>
                  <a:lnTo>
                    <a:pt x="848" y="473"/>
                  </a:lnTo>
                  <a:lnTo>
                    <a:pt x="856" y="499"/>
                  </a:lnTo>
                  <a:lnTo>
                    <a:pt x="853" y="499"/>
                  </a:lnTo>
                  <a:lnTo>
                    <a:pt x="842" y="499"/>
                  </a:lnTo>
                  <a:lnTo>
                    <a:pt x="824" y="499"/>
                  </a:lnTo>
                  <a:lnTo>
                    <a:pt x="802" y="499"/>
                  </a:lnTo>
                  <a:lnTo>
                    <a:pt x="777" y="499"/>
                  </a:lnTo>
                  <a:lnTo>
                    <a:pt x="750" y="499"/>
                  </a:lnTo>
                  <a:lnTo>
                    <a:pt x="723" y="499"/>
                  </a:lnTo>
                  <a:lnTo>
                    <a:pt x="698" y="499"/>
                  </a:lnTo>
                  <a:lnTo>
                    <a:pt x="676" y="499"/>
                  </a:lnTo>
                  <a:lnTo>
                    <a:pt x="658" y="499"/>
                  </a:lnTo>
                  <a:lnTo>
                    <a:pt x="646" y="499"/>
                  </a:lnTo>
                  <a:lnTo>
                    <a:pt x="641" y="499"/>
                  </a:lnTo>
                  <a:close/>
                  <a:moveTo>
                    <a:pt x="1348" y="725"/>
                  </a:moveTo>
                  <a:lnTo>
                    <a:pt x="1322" y="723"/>
                  </a:lnTo>
                  <a:lnTo>
                    <a:pt x="1299" y="713"/>
                  </a:lnTo>
                  <a:lnTo>
                    <a:pt x="1278" y="700"/>
                  </a:lnTo>
                  <a:lnTo>
                    <a:pt x="1261" y="681"/>
                  </a:lnTo>
                  <a:lnTo>
                    <a:pt x="1247" y="661"/>
                  </a:lnTo>
                  <a:lnTo>
                    <a:pt x="1237" y="638"/>
                  </a:lnTo>
                  <a:lnTo>
                    <a:pt x="1231" y="612"/>
                  </a:lnTo>
                  <a:lnTo>
                    <a:pt x="1229" y="585"/>
                  </a:lnTo>
                  <a:lnTo>
                    <a:pt x="1231" y="560"/>
                  </a:lnTo>
                  <a:lnTo>
                    <a:pt x="1235" y="535"/>
                  </a:lnTo>
                  <a:lnTo>
                    <a:pt x="1242" y="512"/>
                  </a:lnTo>
                  <a:lnTo>
                    <a:pt x="1253" y="490"/>
                  </a:lnTo>
                  <a:lnTo>
                    <a:pt x="1266" y="472"/>
                  </a:lnTo>
                  <a:lnTo>
                    <a:pt x="1282" y="456"/>
                  </a:lnTo>
                  <a:lnTo>
                    <a:pt x="1301" y="444"/>
                  </a:lnTo>
                  <a:lnTo>
                    <a:pt x="1323" y="437"/>
                  </a:lnTo>
                  <a:lnTo>
                    <a:pt x="1348" y="434"/>
                  </a:lnTo>
                  <a:lnTo>
                    <a:pt x="1374" y="437"/>
                  </a:lnTo>
                  <a:lnTo>
                    <a:pt x="1396" y="444"/>
                  </a:lnTo>
                  <a:lnTo>
                    <a:pt x="1414" y="456"/>
                  </a:lnTo>
                  <a:lnTo>
                    <a:pt x="1429" y="472"/>
                  </a:lnTo>
                  <a:lnTo>
                    <a:pt x="1442" y="490"/>
                  </a:lnTo>
                  <a:lnTo>
                    <a:pt x="1451" y="512"/>
                  </a:lnTo>
                  <a:lnTo>
                    <a:pt x="1459" y="535"/>
                  </a:lnTo>
                  <a:lnTo>
                    <a:pt x="1462" y="560"/>
                  </a:lnTo>
                  <a:lnTo>
                    <a:pt x="1463" y="585"/>
                  </a:lnTo>
                  <a:lnTo>
                    <a:pt x="1462" y="608"/>
                  </a:lnTo>
                  <a:lnTo>
                    <a:pt x="1457" y="631"/>
                  </a:lnTo>
                  <a:lnTo>
                    <a:pt x="1451" y="653"/>
                  </a:lnTo>
                  <a:lnTo>
                    <a:pt x="1442" y="673"/>
                  </a:lnTo>
                  <a:lnTo>
                    <a:pt x="1429" y="691"/>
                  </a:lnTo>
                  <a:lnTo>
                    <a:pt x="1414" y="705"/>
                  </a:lnTo>
                  <a:lnTo>
                    <a:pt x="1394" y="715"/>
                  </a:lnTo>
                  <a:lnTo>
                    <a:pt x="1373" y="723"/>
                  </a:lnTo>
                  <a:lnTo>
                    <a:pt x="1348" y="725"/>
                  </a:lnTo>
                  <a:close/>
                </a:path>
              </a:pathLst>
            </a:custGeom>
            <a:solidFill>
              <a:srgbClr val="4D148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61784642-0055-4FD8-AF56-353D77B47C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41550" y="5557089"/>
            <a:ext cx="9471025" cy="365125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2200" b="0"/>
            </a:lvl1pPr>
          </a:lstStyle>
          <a:p>
            <a:pPr lvl="0"/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703429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- Co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258CC94-DD7C-421F-B839-3A0C813E7E9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87970" y="6147373"/>
            <a:ext cx="1330867" cy="372475"/>
            <a:chOff x="2560252" y="2184516"/>
            <a:chExt cx="2697021" cy="754827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CE211EE1-3AEF-4AA2-BBD0-9BF1EFF517F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083408" y="2740034"/>
              <a:ext cx="173865" cy="173865"/>
            </a:xfrm>
            <a:custGeom>
              <a:avLst/>
              <a:gdLst>
                <a:gd name="T0" fmla="*/ 182 w 205"/>
                <a:gd name="T1" fmla="*/ 78 h 204"/>
                <a:gd name="T2" fmla="*/ 161 w 205"/>
                <a:gd name="T3" fmla="*/ 40 h 204"/>
                <a:gd name="T4" fmla="*/ 125 w 205"/>
                <a:gd name="T5" fmla="*/ 20 h 204"/>
                <a:gd name="T6" fmla="*/ 80 w 205"/>
                <a:gd name="T7" fmla="*/ 20 h 204"/>
                <a:gd name="T8" fmla="*/ 44 w 205"/>
                <a:gd name="T9" fmla="*/ 40 h 204"/>
                <a:gd name="T10" fmla="*/ 23 w 205"/>
                <a:gd name="T11" fmla="*/ 78 h 204"/>
                <a:gd name="T12" fmla="*/ 23 w 205"/>
                <a:gd name="T13" fmla="*/ 126 h 204"/>
                <a:gd name="T14" fmla="*/ 44 w 205"/>
                <a:gd name="T15" fmla="*/ 163 h 204"/>
                <a:gd name="T16" fmla="*/ 80 w 205"/>
                <a:gd name="T17" fmla="*/ 184 h 204"/>
                <a:gd name="T18" fmla="*/ 125 w 205"/>
                <a:gd name="T19" fmla="*/ 184 h 204"/>
                <a:gd name="T20" fmla="*/ 161 w 205"/>
                <a:gd name="T21" fmla="*/ 163 h 204"/>
                <a:gd name="T22" fmla="*/ 182 w 205"/>
                <a:gd name="T23" fmla="*/ 126 h 204"/>
                <a:gd name="T24" fmla="*/ 81 w 205"/>
                <a:gd name="T25" fmla="*/ 106 h 204"/>
                <a:gd name="T26" fmla="*/ 63 w 205"/>
                <a:gd name="T27" fmla="*/ 162 h 204"/>
                <a:gd name="T28" fmla="*/ 108 w 205"/>
                <a:gd name="T29" fmla="*/ 39 h 204"/>
                <a:gd name="T30" fmla="*/ 136 w 205"/>
                <a:gd name="T31" fmla="*/ 48 h 204"/>
                <a:gd name="T32" fmla="*/ 145 w 205"/>
                <a:gd name="T33" fmla="*/ 73 h 204"/>
                <a:gd name="T34" fmla="*/ 135 w 205"/>
                <a:gd name="T35" fmla="*/ 95 h 204"/>
                <a:gd name="T36" fmla="*/ 124 w 205"/>
                <a:gd name="T37" fmla="*/ 100 h 204"/>
                <a:gd name="T38" fmla="*/ 138 w 205"/>
                <a:gd name="T39" fmla="*/ 113 h 204"/>
                <a:gd name="T40" fmla="*/ 142 w 205"/>
                <a:gd name="T41" fmla="*/ 137 h 204"/>
                <a:gd name="T42" fmla="*/ 145 w 205"/>
                <a:gd name="T43" fmla="*/ 156 h 204"/>
                <a:gd name="T44" fmla="*/ 127 w 205"/>
                <a:gd name="T45" fmla="*/ 162 h 204"/>
                <a:gd name="T46" fmla="*/ 121 w 205"/>
                <a:gd name="T47" fmla="*/ 135 h 204"/>
                <a:gd name="T48" fmla="*/ 115 w 205"/>
                <a:gd name="T49" fmla="*/ 112 h 204"/>
                <a:gd name="T50" fmla="*/ 98 w 205"/>
                <a:gd name="T51" fmla="*/ 106 h 204"/>
                <a:gd name="T52" fmla="*/ 103 w 205"/>
                <a:gd name="T53" fmla="*/ 90 h 204"/>
                <a:gd name="T54" fmla="*/ 121 w 205"/>
                <a:gd name="T55" fmla="*/ 84 h 204"/>
                <a:gd name="T56" fmla="*/ 125 w 205"/>
                <a:gd name="T57" fmla="*/ 73 h 204"/>
                <a:gd name="T58" fmla="*/ 121 w 205"/>
                <a:gd name="T59" fmla="*/ 61 h 204"/>
                <a:gd name="T60" fmla="*/ 103 w 205"/>
                <a:gd name="T61" fmla="*/ 55 h 204"/>
                <a:gd name="T62" fmla="*/ 81 w 205"/>
                <a:gd name="T63" fmla="*/ 90 h 204"/>
                <a:gd name="T64" fmla="*/ 0 w 205"/>
                <a:gd name="T65" fmla="*/ 102 h 204"/>
                <a:gd name="T66" fmla="*/ 11 w 205"/>
                <a:gd name="T67" fmla="*/ 55 h 204"/>
                <a:gd name="T68" fmla="*/ 39 w 205"/>
                <a:gd name="T69" fmla="*/ 21 h 204"/>
                <a:gd name="T70" fmla="*/ 80 w 205"/>
                <a:gd name="T71" fmla="*/ 3 h 204"/>
                <a:gd name="T72" fmla="*/ 125 w 205"/>
                <a:gd name="T73" fmla="*/ 3 h 204"/>
                <a:gd name="T74" fmla="*/ 166 w 205"/>
                <a:gd name="T75" fmla="*/ 21 h 204"/>
                <a:gd name="T76" fmla="*/ 194 w 205"/>
                <a:gd name="T77" fmla="*/ 55 h 204"/>
                <a:gd name="T78" fmla="*/ 205 w 205"/>
                <a:gd name="T79" fmla="*/ 102 h 204"/>
                <a:gd name="T80" fmla="*/ 194 w 205"/>
                <a:gd name="T81" fmla="*/ 149 h 204"/>
                <a:gd name="T82" fmla="*/ 166 w 205"/>
                <a:gd name="T83" fmla="*/ 183 h 204"/>
                <a:gd name="T84" fmla="*/ 125 w 205"/>
                <a:gd name="T85" fmla="*/ 201 h 204"/>
                <a:gd name="T86" fmla="*/ 80 w 205"/>
                <a:gd name="T87" fmla="*/ 201 h 204"/>
                <a:gd name="T88" fmla="*/ 39 w 205"/>
                <a:gd name="T89" fmla="*/ 183 h 204"/>
                <a:gd name="T90" fmla="*/ 11 w 205"/>
                <a:gd name="T91" fmla="*/ 149 h 204"/>
                <a:gd name="T92" fmla="*/ 0 w 205"/>
                <a:gd name="T93" fmla="*/ 10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5" h="204">
                  <a:moveTo>
                    <a:pt x="185" y="102"/>
                  </a:moveTo>
                  <a:lnTo>
                    <a:pt x="182" y="78"/>
                  </a:lnTo>
                  <a:lnTo>
                    <a:pt x="174" y="57"/>
                  </a:lnTo>
                  <a:lnTo>
                    <a:pt x="161" y="40"/>
                  </a:lnTo>
                  <a:lnTo>
                    <a:pt x="145" y="28"/>
                  </a:lnTo>
                  <a:lnTo>
                    <a:pt x="125" y="20"/>
                  </a:lnTo>
                  <a:lnTo>
                    <a:pt x="102" y="16"/>
                  </a:lnTo>
                  <a:lnTo>
                    <a:pt x="80" y="20"/>
                  </a:lnTo>
                  <a:lnTo>
                    <a:pt x="60" y="28"/>
                  </a:lnTo>
                  <a:lnTo>
                    <a:pt x="44" y="40"/>
                  </a:lnTo>
                  <a:lnTo>
                    <a:pt x="31" y="57"/>
                  </a:lnTo>
                  <a:lnTo>
                    <a:pt x="23" y="78"/>
                  </a:lnTo>
                  <a:lnTo>
                    <a:pt x="20" y="102"/>
                  </a:lnTo>
                  <a:lnTo>
                    <a:pt x="23" y="126"/>
                  </a:lnTo>
                  <a:lnTo>
                    <a:pt x="31" y="146"/>
                  </a:lnTo>
                  <a:lnTo>
                    <a:pt x="44" y="163"/>
                  </a:lnTo>
                  <a:lnTo>
                    <a:pt x="60" y="176"/>
                  </a:lnTo>
                  <a:lnTo>
                    <a:pt x="80" y="184"/>
                  </a:lnTo>
                  <a:lnTo>
                    <a:pt x="102" y="188"/>
                  </a:lnTo>
                  <a:lnTo>
                    <a:pt x="125" y="184"/>
                  </a:lnTo>
                  <a:lnTo>
                    <a:pt x="145" y="176"/>
                  </a:lnTo>
                  <a:lnTo>
                    <a:pt x="161" y="163"/>
                  </a:lnTo>
                  <a:lnTo>
                    <a:pt x="174" y="146"/>
                  </a:lnTo>
                  <a:lnTo>
                    <a:pt x="182" y="126"/>
                  </a:lnTo>
                  <a:lnTo>
                    <a:pt x="185" y="102"/>
                  </a:lnTo>
                  <a:close/>
                  <a:moveTo>
                    <a:pt x="81" y="106"/>
                  </a:moveTo>
                  <a:lnTo>
                    <a:pt x="81" y="162"/>
                  </a:lnTo>
                  <a:lnTo>
                    <a:pt x="63" y="162"/>
                  </a:lnTo>
                  <a:lnTo>
                    <a:pt x="63" y="39"/>
                  </a:lnTo>
                  <a:lnTo>
                    <a:pt x="108" y="39"/>
                  </a:lnTo>
                  <a:lnTo>
                    <a:pt x="125" y="42"/>
                  </a:lnTo>
                  <a:lnTo>
                    <a:pt x="136" y="48"/>
                  </a:lnTo>
                  <a:lnTo>
                    <a:pt x="143" y="59"/>
                  </a:lnTo>
                  <a:lnTo>
                    <a:pt x="145" y="73"/>
                  </a:lnTo>
                  <a:lnTo>
                    <a:pt x="143" y="85"/>
                  </a:lnTo>
                  <a:lnTo>
                    <a:pt x="135" y="95"/>
                  </a:lnTo>
                  <a:lnTo>
                    <a:pt x="124" y="99"/>
                  </a:lnTo>
                  <a:lnTo>
                    <a:pt x="124" y="100"/>
                  </a:lnTo>
                  <a:lnTo>
                    <a:pt x="132" y="104"/>
                  </a:lnTo>
                  <a:lnTo>
                    <a:pt x="138" y="113"/>
                  </a:lnTo>
                  <a:lnTo>
                    <a:pt x="141" y="128"/>
                  </a:lnTo>
                  <a:lnTo>
                    <a:pt x="142" y="137"/>
                  </a:lnTo>
                  <a:lnTo>
                    <a:pt x="143" y="148"/>
                  </a:lnTo>
                  <a:lnTo>
                    <a:pt x="145" y="156"/>
                  </a:lnTo>
                  <a:lnTo>
                    <a:pt x="148" y="162"/>
                  </a:lnTo>
                  <a:lnTo>
                    <a:pt x="127" y="162"/>
                  </a:lnTo>
                  <a:lnTo>
                    <a:pt x="124" y="149"/>
                  </a:lnTo>
                  <a:lnTo>
                    <a:pt x="121" y="135"/>
                  </a:lnTo>
                  <a:lnTo>
                    <a:pt x="119" y="121"/>
                  </a:lnTo>
                  <a:lnTo>
                    <a:pt x="115" y="112"/>
                  </a:lnTo>
                  <a:lnTo>
                    <a:pt x="108" y="107"/>
                  </a:lnTo>
                  <a:lnTo>
                    <a:pt x="98" y="106"/>
                  </a:lnTo>
                  <a:lnTo>
                    <a:pt x="81" y="106"/>
                  </a:lnTo>
                  <a:close/>
                  <a:moveTo>
                    <a:pt x="103" y="90"/>
                  </a:moveTo>
                  <a:lnTo>
                    <a:pt x="114" y="89"/>
                  </a:lnTo>
                  <a:lnTo>
                    <a:pt x="121" y="84"/>
                  </a:lnTo>
                  <a:lnTo>
                    <a:pt x="125" y="79"/>
                  </a:lnTo>
                  <a:lnTo>
                    <a:pt x="125" y="73"/>
                  </a:lnTo>
                  <a:lnTo>
                    <a:pt x="125" y="66"/>
                  </a:lnTo>
                  <a:lnTo>
                    <a:pt x="121" y="61"/>
                  </a:lnTo>
                  <a:lnTo>
                    <a:pt x="114" y="56"/>
                  </a:lnTo>
                  <a:lnTo>
                    <a:pt x="103" y="55"/>
                  </a:lnTo>
                  <a:lnTo>
                    <a:pt x="81" y="55"/>
                  </a:lnTo>
                  <a:lnTo>
                    <a:pt x="81" y="90"/>
                  </a:lnTo>
                  <a:lnTo>
                    <a:pt x="103" y="90"/>
                  </a:lnTo>
                  <a:close/>
                  <a:moveTo>
                    <a:pt x="0" y="102"/>
                  </a:moveTo>
                  <a:lnTo>
                    <a:pt x="3" y="77"/>
                  </a:lnTo>
                  <a:lnTo>
                    <a:pt x="11" y="55"/>
                  </a:lnTo>
                  <a:lnTo>
                    <a:pt x="23" y="37"/>
                  </a:lnTo>
                  <a:lnTo>
                    <a:pt x="39" y="21"/>
                  </a:lnTo>
                  <a:lnTo>
                    <a:pt x="58" y="10"/>
                  </a:lnTo>
                  <a:lnTo>
                    <a:pt x="80" y="3"/>
                  </a:lnTo>
                  <a:lnTo>
                    <a:pt x="102" y="0"/>
                  </a:lnTo>
                  <a:lnTo>
                    <a:pt x="125" y="3"/>
                  </a:lnTo>
                  <a:lnTo>
                    <a:pt x="147" y="10"/>
                  </a:lnTo>
                  <a:lnTo>
                    <a:pt x="166" y="21"/>
                  </a:lnTo>
                  <a:lnTo>
                    <a:pt x="182" y="37"/>
                  </a:lnTo>
                  <a:lnTo>
                    <a:pt x="194" y="55"/>
                  </a:lnTo>
                  <a:lnTo>
                    <a:pt x="202" y="77"/>
                  </a:lnTo>
                  <a:lnTo>
                    <a:pt x="205" y="102"/>
                  </a:lnTo>
                  <a:lnTo>
                    <a:pt x="202" y="127"/>
                  </a:lnTo>
                  <a:lnTo>
                    <a:pt x="194" y="149"/>
                  </a:lnTo>
                  <a:lnTo>
                    <a:pt x="182" y="167"/>
                  </a:lnTo>
                  <a:lnTo>
                    <a:pt x="166" y="183"/>
                  </a:lnTo>
                  <a:lnTo>
                    <a:pt x="147" y="194"/>
                  </a:lnTo>
                  <a:lnTo>
                    <a:pt x="125" y="201"/>
                  </a:lnTo>
                  <a:lnTo>
                    <a:pt x="102" y="204"/>
                  </a:lnTo>
                  <a:lnTo>
                    <a:pt x="80" y="201"/>
                  </a:lnTo>
                  <a:lnTo>
                    <a:pt x="58" y="194"/>
                  </a:lnTo>
                  <a:lnTo>
                    <a:pt x="39" y="183"/>
                  </a:lnTo>
                  <a:lnTo>
                    <a:pt x="23" y="167"/>
                  </a:lnTo>
                  <a:lnTo>
                    <a:pt x="11" y="149"/>
                  </a:lnTo>
                  <a:lnTo>
                    <a:pt x="3" y="127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FF66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E7A079AF-34D5-4B47-A202-AD2A2102423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375228" y="2451674"/>
              <a:ext cx="623368" cy="462225"/>
            </a:xfrm>
            <a:custGeom>
              <a:avLst/>
              <a:gdLst>
                <a:gd name="T0" fmla="*/ 480 w 734"/>
                <a:gd name="T1" fmla="*/ 544 h 544"/>
                <a:gd name="T2" fmla="*/ 362 w 734"/>
                <a:gd name="T3" fmla="*/ 411 h 544"/>
                <a:gd name="T4" fmla="*/ 246 w 734"/>
                <a:gd name="T5" fmla="*/ 544 h 544"/>
                <a:gd name="T6" fmla="*/ 0 w 734"/>
                <a:gd name="T7" fmla="*/ 544 h 544"/>
                <a:gd name="T8" fmla="*/ 240 w 734"/>
                <a:gd name="T9" fmla="*/ 272 h 544"/>
                <a:gd name="T10" fmla="*/ 0 w 734"/>
                <a:gd name="T11" fmla="*/ 0 h 544"/>
                <a:gd name="T12" fmla="*/ 253 w 734"/>
                <a:gd name="T13" fmla="*/ 0 h 544"/>
                <a:gd name="T14" fmla="*/ 371 w 734"/>
                <a:gd name="T15" fmla="*/ 132 h 544"/>
                <a:gd name="T16" fmla="*/ 486 w 734"/>
                <a:gd name="T17" fmla="*/ 0 h 544"/>
                <a:gd name="T18" fmla="*/ 731 w 734"/>
                <a:gd name="T19" fmla="*/ 0 h 544"/>
                <a:gd name="T20" fmla="*/ 492 w 734"/>
                <a:gd name="T21" fmla="*/ 271 h 544"/>
                <a:gd name="T22" fmla="*/ 734 w 734"/>
                <a:gd name="T23" fmla="*/ 544 h 544"/>
                <a:gd name="T24" fmla="*/ 480 w 734"/>
                <a:gd name="T25" fmla="*/ 544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34" h="544">
                  <a:moveTo>
                    <a:pt x="480" y="544"/>
                  </a:moveTo>
                  <a:lnTo>
                    <a:pt x="362" y="411"/>
                  </a:lnTo>
                  <a:lnTo>
                    <a:pt x="246" y="544"/>
                  </a:lnTo>
                  <a:lnTo>
                    <a:pt x="0" y="544"/>
                  </a:lnTo>
                  <a:lnTo>
                    <a:pt x="240" y="272"/>
                  </a:lnTo>
                  <a:lnTo>
                    <a:pt x="0" y="0"/>
                  </a:lnTo>
                  <a:lnTo>
                    <a:pt x="253" y="0"/>
                  </a:lnTo>
                  <a:lnTo>
                    <a:pt x="371" y="132"/>
                  </a:lnTo>
                  <a:lnTo>
                    <a:pt x="486" y="0"/>
                  </a:lnTo>
                  <a:lnTo>
                    <a:pt x="731" y="0"/>
                  </a:lnTo>
                  <a:lnTo>
                    <a:pt x="492" y="271"/>
                  </a:lnTo>
                  <a:lnTo>
                    <a:pt x="734" y="544"/>
                  </a:lnTo>
                  <a:lnTo>
                    <a:pt x="480" y="544"/>
                  </a:lnTo>
                  <a:close/>
                </a:path>
              </a:pathLst>
            </a:custGeom>
            <a:solidFill>
              <a:srgbClr val="FF66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CBBE9C9-DF8E-44DF-982D-49F62A0FF1D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76612" y="2184516"/>
              <a:ext cx="398616" cy="729383"/>
            </a:xfrm>
            <a:custGeom>
              <a:avLst/>
              <a:gdLst>
                <a:gd name="T0" fmla="*/ 0 w 471"/>
                <a:gd name="T1" fmla="*/ 856 h 856"/>
                <a:gd name="T2" fmla="*/ 0 w 471"/>
                <a:gd name="T3" fmla="*/ 0 h 856"/>
                <a:gd name="T4" fmla="*/ 471 w 471"/>
                <a:gd name="T5" fmla="*/ 0 h 856"/>
                <a:gd name="T6" fmla="*/ 471 w 471"/>
                <a:gd name="T7" fmla="*/ 190 h 856"/>
                <a:gd name="T8" fmla="*/ 199 w 471"/>
                <a:gd name="T9" fmla="*/ 190 h 856"/>
                <a:gd name="T10" fmla="*/ 199 w 471"/>
                <a:gd name="T11" fmla="*/ 312 h 856"/>
                <a:gd name="T12" fmla="*/ 471 w 471"/>
                <a:gd name="T13" fmla="*/ 312 h 856"/>
                <a:gd name="T14" fmla="*/ 471 w 471"/>
                <a:gd name="T15" fmla="*/ 496 h 856"/>
                <a:gd name="T16" fmla="*/ 199 w 471"/>
                <a:gd name="T17" fmla="*/ 496 h 856"/>
                <a:gd name="T18" fmla="*/ 199 w 471"/>
                <a:gd name="T19" fmla="*/ 664 h 856"/>
                <a:gd name="T20" fmla="*/ 471 w 471"/>
                <a:gd name="T21" fmla="*/ 664 h 856"/>
                <a:gd name="T22" fmla="*/ 471 w 471"/>
                <a:gd name="T23" fmla="*/ 856 h 856"/>
                <a:gd name="T24" fmla="*/ 0 w 471"/>
                <a:gd name="T25" fmla="*/ 856 h 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1" h="856">
                  <a:moveTo>
                    <a:pt x="0" y="856"/>
                  </a:moveTo>
                  <a:lnTo>
                    <a:pt x="0" y="0"/>
                  </a:lnTo>
                  <a:lnTo>
                    <a:pt x="471" y="0"/>
                  </a:lnTo>
                  <a:lnTo>
                    <a:pt x="471" y="190"/>
                  </a:lnTo>
                  <a:lnTo>
                    <a:pt x="199" y="190"/>
                  </a:lnTo>
                  <a:lnTo>
                    <a:pt x="199" y="312"/>
                  </a:lnTo>
                  <a:lnTo>
                    <a:pt x="471" y="312"/>
                  </a:lnTo>
                  <a:lnTo>
                    <a:pt x="471" y="496"/>
                  </a:lnTo>
                  <a:lnTo>
                    <a:pt x="199" y="496"/>
                  </a:lnTo>
                  <a:lnTo>
                    <a:pt x="199" y="664"/>
                  </a:lnTo>
                  <a:lnTo>
                    <a:pt x="471" y="664"/>
                  </a:lnTo>
                  <a:lnTo>
                    <a:pt x="471" y="856"/>
                  </a:lnTo>
                  <a:lnTo>
                    <a:pt x="0" y="856"/>
                  </a:lnTo>
                  <a:close/>
                </a:path>
              </a:pathLst>
            </a:custGeom>
            <a:solidFill>
              <a:srgbClr val="FF66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54658999-E533-41BB-AD35-3D94AF7DD96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560252" y="2184516"/>
              <a:ext cx="1416360" cy="754827"/>
            </a:xfrm>
            <a:custGeom>
              <a:avLst/>
              <a:gdLst>
                <a:gd name="T0" fmla="*/ 1467 w 1668"/>
                <a:gd name="T1" fmla="*/ 350 h 887"/>
                <a:gd name="T2" fmla="*/ 1392 w 1668"/>
                <a:gd name="T3" fmla="*/ 296 h 887"/>
                <a:gd name="T4" fmla="*/ 1304 w 1668"/>
                <a:gd name="T5" fmla="*/ 282 h 887"/>
                <a:gd name="T6" fmla="*/ 1185 w 1668"/>
                <a:gd name="T7" fmla="*/ 309 h 887"/>
                <a:gd name="T8" fmla="*/ 1095 w 1668"/>
                <a:gd name="T9" fmla="*/ 383 h 887"/>
                <a:gd name="T10" fmla="*/ 1040 w 1668"/>
                <a:gd name="T11" fmla="*/ 489 h 887"/>
                <a:gd name="T12" fmla="*/ 980 w 1668"/>
                <a:gd name="T13" fmla="*/ 377 h 887"/>
                <a:gd name="T14" fmla="*/ 882 w 1668"/>
                <a:gd name="T15" fmla="*/ 305 h 887"/>
                <a:gd name="T16" fmla="*/ 748 w 1668"/>
                <a:gd name="T17" fmla="*/ 279 h 887"/>
                <a:gd name="T18" fmla="*/ 622 w 1668"/>
                <a:gd name="T19" fmla="*/ 301 h 887"/>
                <a:gd name="T20" fmla="*/ 525 w 1668"/>
                <a:gd name="T21" fmla="*/ 363 h 887"/>
                <a:gd name="T22" fmla="*/ 479 w 1668"/>
                <a:gd name="T23" fmla="*/ 312 h 887"/>
                <a:gd name="T24" fmla="*/ 502 w 1668"/>
                <a:gd name="T25" fmla="*/ 190 h 887"/>
                <a:gd name="T26" fmla="*/ 0 w 1668"/>
                <a:gd name="T27" fmla="*/ 856 h 887"/>
                <a:gd name="T28" fmla="*/ 450 w 1668"/>
                <a:gd name="T29" fmla="*/ 496 h 887"/>
                <a:gd name="T30" fmla="*/ 443 w 1668"/>
                <a:gd name="T31" fmla="*/ 628 h 887"/>
                <a:gd name="T32" fmla="*/ 489 w 1668"/>
                <a:gd name="T33" fmla="*/ 751 h 887"/>
                <a:gd name="T34" fmla="*/ 580 w 1668"/>
                <a:gd name="T35" fmla="*/ 839 h 887"/>
                <a:gd name="T36" fmla="*/ 702 w 1668"/>
                <a:gd name="T37" fmla="*/ 881 h 887"/>
                <a:gd name="T38" fmla="*/ 838 w 1668"/>
                <a:gd name="T39" fmla="*/ 874 h 887"/>
                <a:gd name="T40" fmla="*/ 945 w 1668"/>
                <a:gd name="T41" fmla="*/ 823 h 887"/>
                <a:gd name="T42" fmla="*/ 1021 w 1668"/>
                <a:gd name="T43" fmla="*/ 730 h 887"/>
                <a:gd name="T44" fmla="*/ 833 w 1668"/>
                <a:gd name="T45" fmla="*/ 707 h 887"/>
                <a:gd name="T46" fmla="*/ 791 w 1668"/>
                <a:gd name="T47" fmla="*/ 735 h 887"/>
                <a:gd name="T48" fmla="*/ 723 w 1668"/>
                <a:gd name="T49" fmla="*/ 736 h 887"/>
                <a:gd name="T50" fmla="*/ 661 w 1668"/>
                <a:gd name="T51" fmla="*/ 695 h 887"/>
                <a:gd name="T52" fmla="*/ 635 w 1668"/>
                <a:gd name="T53" fmla="*/ 623 h 887"/>
                <a:gd name="T54" fmla="*/ 1047 w 1668"/>
                <a:gd name="T55" fmla="*/ 697 h 887"/>
                <a:gd name="T56" fmla="*/ 1104 w 1668"/>
                <a:gd name="T57" fmla="*/ 795 h 887"/>
                <a:gd name="T58" fmla="*/ 1193 w 1668"/>
                <a:gd name="T59" fmla="*/ 862 h 887"/>
                <a:gd name="T60" fmla="*/ 1306 w 1668"/>
                <a:gd name="T61" fmla="*/ 887 h 887"/>
                <a:gd name="T62" fmla="*/ 1397 w 1668"/>
                <a:gd name="T63" fmla="*/ 864 h 887"/>
                <a:gd name="T64" fmla="*/ 1467 w 1668"/>
                <a:gd name="T65" fmla="*/ 801 h 887"/>
                <a:gd name="T66" fmla="*/ 1668 w 1668"/>
                <a:gd name="T67" fmla="*/ 856 h 887"/>
                <a:gd name="T68" fmla="*/ 641 w 1668"/>
                <a:gd name="T69" fmla="*/ 499 h 887"/>
                <a:gd name="T70" fmla="*/ 680 w 1668"/>
                <a:gd name="T71" fmla="*/ 433 h 887"/>
                <a:gd name="T72" fmla="*/ 748 w 1668"/>
                <a:gd name="T73" fmla="*/ 409 h 887"/>
                <a:gd name="T74" fmla="*/ 820 w 1668"/>
                <a:gd name="T75" fmla="*/ 433 h 887"/>
                <a:gd name="T76" fmla="*/ 856 w 1668"/>
                <a:gd name="T77" fmla="*/ 499 h 887"/>
                <a:gd name="T78" fmla="*/ 824 w 1668"/>
                <a:gd name="T79" fmla="*/ 499 h 887"/>
                <a:gd name="T80" fmla="*/ 750 w 1668"/>
                <a:gd name="T81" fmla="*/ 499 h 887"/>
                <a:gd name="T82" fmla="*/ 676 w 1668"/>
                <a:gd name="T83" fmla="*/ 499 h 887"/>
                <a:gd name="T84" fmla="*/ 641 w 1668"/>
                <a:gd name="T85" fmla="*/ 499 h 887"/>
                <a:gd name="T86" fmla="*/ 1299 w 1668"/>
                <a:gd name="T87" fmla="*/ 713 h 887"/>
                <a:gd name="T88" fmla="*/ 1247 w 1668"/>
                <a:gd name="T89" fmla="*/ 661 h 887"/>
                <a:gd name="T90" fmla="*/ 1229 w 1668"/>
                <a:gd name="T91" fmla="*/ 585 h 887"/>
                <a:gd name="T92" fmla="*/ 1242 w 1668"/>
                <a:gd name="T93" fmla="*/ 512 h 887"/>
                <a:gd name="T94" fmla="*/ 1282 w 1668"/>
                <a:gd name="T95" fmla="*/ 456 h 887"/>
                <a:gd name="T96" fmla="*/ 1348 w 1668"/>
                <a:gd name="T97" fmla="*/ 434 h 887"/>
                <a:gd name="T98" fmla="*/ 1414 w 1668"/>
                <a:gd name="T99" fmla="*/ 456 h 887"/>
                <a:gd name="T100" fmla="*/ 1451 w 1668"/>
                <a:gd name="T101" fmla="*/ 512 h 887"/>
                <a:gd name="T102" fmla="*/ 1463 w 1668"/>
                <a:gd name="T103" fmla="*/ 585 h 887"/>
                <a:gd name="T104" fmla="*/ 1451 w 1668"/>
                <a:gd name="T105" fmla="*/ 653 h 887"/>
                <a:gd name="T106" fmla="*/ 1414 w 1668"/>
                <a:gd name="T107" fmla="*/ 705 h 887"/>
                <a:gd name="T108" fmla="*/ 1348 w 1668"/>
                <a:gd name="T109" fmla="*/ 725 h 8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68" h="887">
                  <a:moveTo>
                    <a:pt x="1468" y="0"/>
                  </a:moveTo>
                  <a:lnTo>
                    <a:pt x="1468" y="350"/>
                  </a:lnTo>
                  <a:lnTo>
                    <a:pt x="1467" y="350"/>
                  </a:lnTo>
                  <a:lnTo>
                    <a:pt x="1443" y="327"/>
                  </a:lnTo>
                  <a:lnTo>
                    <a:pt x="1419" y="310"/>
                  </a:lnTo>
                  <a:lnTo>
                    <a:pt x="1392" y="296"/>
                  </a:lnTo>
                  <a:lnTo>
                    <a:pt x="1364" y="288"/>
                  </a:lnTo>
                  <a:lnTo>
                    <a:pt x="1335" y="283"/>
                  </a:lnTo>
                  <a:lnTo>
                    <a:pt x="1304" y="282"/>
                  </a:lnTo>
                  <a:lnTo>
                    <a:pt x="1261" y="284"/>
                  </a:lnTo>
                  <a:lnTo>
                    <a:pt x="1222" y="294"/>
                  </a:lnTo>
                  <a:lnTo>
                    <a:pt x="1185" y="309"/>
                  </a:lnTo>
                  <a:lnTo>
                    <a:pt x="1151" y="329"/>
                  </a:lnTo>
                  <a:lnTo>
                    <a:pt x="1121" y="354"/>
                  </a:lnTo>
                  <a:lnTo>
                    <a:pt x="1095" y="383"/>
                  </a:lnTo>
                  <a:lnTo>
                    <a:pt x="1072" y="416"/>
                  </a:lnTo>
                  <a:lnTo>
                    <a:pt x="1053" y="451"/>
                  </a:lnTo>
                  <a:lnTo>
                    <a:pt x="1040" y="489"/>
                  </a:lnTo>
                  <a:lnTo>
                    <a:pt x="1024" y="447"/>
                  </a:lnTo>
                  <a:lnTo>
                    <a:pt x="1005" y="410"/>
                  </a:lnTo>
                  <a:lnTo>
                    <a:pt x="980" y="377"/>
                  </a:lnTo>
                  <a:lnTo>
                    <a:pt x="952" y="348"/>
                  </a:lnTo>
                  <a:lnTo>
                    <a:pt x="919" y="323"/>
                  </a:lnTo>
                  <a:lnTo>
                    <a:pt x="882" y="305"/>
                  </a:lnTo>
                  <a:lnTo>
                    <a:pt x="841" y="290"/>
                  </a:lnTo>
                  <a:lnTo>
                    <a:pt x="797" y="282"/>
                  </a:lnTo>
                  <a:lnTo>
                    <a:pt x="748" y="279"/>
                  </a:lnTo>
                  <a:lnTo>
                    <a:pt x="704" y="282"/>
                  </a:lnTo>
                  <a:lnTo>
                    <a:pt x="662" y="289"/>
                  </a:lnTo>
                  <a:lnTo>
                    <a:pt x="622" y="301"/>
                  </a:lnTo>
                  <a:lnTo>
                    <a:pt x="587" y="318"/>
                  </a:lnTo>
                  <a:lnTo>
                    <a:pt x="554" y="339"/>
                  </a:lnTo>
                  <a:lnTo>
                    <a:pt x="525" y="363"/>
                  </a:lnTo>
                  <a:lnTo>
                    <a:pt x="500" y="393"/>
                  </a:lnTo>
                  <a:lnTo>
                    <a:pt x="479" y="424"/>
                  </a:lnTo>
                  <a:lnTo>
                    <a:pt x="479" y="312"/>
                  </a:lnTo>
                  <a:lnTo>
                    <a:pt x="225" y="312"/>
                  </a:lnTo>
                  <a:lnTo>
                    <a:pt x="225" y="190"/>
                  </a:lnTo>
                  <a:lnTo>
                    <a:pt x="502" y="190"/>
                  </a:lnTo>
                  <a:lnTo>
                    <a:pt x="502" y="0"/>
                  </a:lnTo>
                  <a:lnTo>
                    <a:pt x="0" y="0"/>
                  </a:lnTo>
                  <a:lnTo>
                    <a:pt x="0" y="856"/>
                  </a:lnTo>
                  <a:lnTo>
                    <a:pt x="225" y="856"/>
                  </a:lnTo>
                  <a:lnTo>
                    <a:pt x="225" y="496"/>
                  </a:lnTo>
                  <a:lnTo>
                    <a:pt x="450" y="496"/>
                  </a:lnTo>
                  <a:lnTo>
                    <a:pt x="443" y="536"/>
                  </a:lnTo>
                  <a:lnTo>
                    <a:pt x="440" y="580"/>
                  </a:lnTo>
                  <a:lnTo>
                    <a:pt x="443" y="628"/>
                  </a:lnTo>
                  <a:lnTo>
                    <a:pt x="453" y="672"/>
                  </a:lnTo>
                  <a:lnTo>
                    <a:pt x="468" y="713"/>
                  </a:lnTo>
                  <a:lnTo>
                    <a:pt x="489" y="751"/>
                  </a:lnTo>
                  <a:lnTo>
                    <a:pt x="514" y="784"/>
                  </a:lnTo>
                  <a:lnTo>
                    <a:pt x="544" y="813"/>
                  </a:lnTo>
                  <a:lnTo>
                    <a:pt x="580" y="839"/>
                  </a:lnTo>
                  <a:lnTo>
                    <a:pt x="617" y="858"/>
                  </a:lnTo>
                  <a:lnTo>
                    <a:pt x="658" y="873"/>
                  </a:lnTo>
                  <a:lnTo>
                    <a:pt x="702" y="881"/>
                  </a:lnTo>
                  <a:lnTo>
                    <a:pt x="748" y="885"/>
                  </a:lnTo>
                  <a:lnTo>
                    <a:pt x="795" y="881"/>
                  </a:lnTo>
                  <a:lnTo>
                    <a:pt x="838" y="874"/>
                  </a:lnTo>
                  <a:lnTo>
                    <a:pt x="877" y="862"/>
                  </a:lnTo>
                  <a:lnTo>
                    <a:pt x="913" y="845"/>
                  </a:lnTo>
                  <a:lnTo>
                    <a:pt x="945" y="823"/>
                  </a:lnTo>
                  <a:lnTo>
                    <a:pt x="974" y="796"/>
                  </a:lnTo>
                  <a:lnTo>
                    <a:pt x="999" y="765"/>
                  </a:lnTo>
                  <a:lnTo>
                    <a:pt x="1021" y="730"/>
                  </a:lnTo>
                  <a:lnTo>
                    <a:pt x="1040" y="690"/>
                  </a:lnTo>
                  <a:lnTo>
                    <a:pt x="847" y="690"/>
                  </a:lnTo>
                  <a:lnTo>
                    <a:pt x="833" y="707"/>
                  </a:lnTo>
                  <a:lnTo>
                    <a:pt x="821" y="719"/>
                  </a:lnTo>
                  <a:lnTo>
                    <a:pt x="807" y="729"/>
                  </a:lnTo>
                  <a:lnTo>
                    <a:pt x="791" y="735"/>
                  </a:lnTo>
                  <a:lnTo>
                    <a:pt x="772" y="739"/>
                  </a:lnTo>
                  <a:lnTo>
                    <a:pt x="748" y="739"/>
                  </a:lnTo>
                  <a:lnTo>
                    <a:pt x="723" y="736"/>
                  </a:lnTo>
                  <a:lnTo>
                    <a:pt x="699" y="728"/>
                  </a:lnTo>
                  <a:lnTo>
                    <a:pt x="679" y="713"/>
                  </a:lnTo>
                  <a:lnTo>
                    <a:pt x="661" y="695"/>
                  </a:lnTo>
                  <a:lnTo>
                    <a:pt x="647" y="673"/>
                  </a:lnTo>
                  <a:lnTo>
                    <a:pt x="639" y="648"/>
                  </a:lnTo>
                  <a:lnTo>
                    <a:pt x="635" y="623"/>
                  </a:lnTo>
                  <a:lnTo>
                    <a:pt x="1029" y="623"/>
                  </a:lnTo>
                  <a:lnTo>
                    <a:pt x="1035" y="661"/>
                  </a:lnTo>
                  <a:lnTo>
                    <a:pt x="1047" y="697"/>
                  </a:lnTo>
                  <a:lnTo>
                    <a:pt x="1062" y="733"/>
                  </a:lnTo>
                  <a:lnTo>
                    <a:pt x="1081" y="764"/>
                  </a:lnTo>
                  <a:lnTo>
                    <a:pt x="1104" y="795"/>
                  </a:lnTo>
                  <a:lnTo>
                    <a:pt x="1131" y="820"/>
                  </a:lnTo>
                  <a:lnTo>
                    <a:pt x="1161" y="843"/>
                  </a:lnTo>
                  <a:lnTo>
                    <a:pt x="1193" y="862"/>
                  </a:lnTo>
                  <a:lnTo>
                    <a:pt x="1229" y="875"/>
                  </a:lnTo>
                  <a:lnTo>
                    <a:pt x="1266" y="884"/>
                  </a:lnTo>
                  <a:lnTo>
                    <a:pt x="1306" y="887"/>
                  </a:lnTo>
                  <a:lnTo>
                    <a:pt x="1338" y="884"/>
                  </a:lnTo>
                  <a:lnTo>
                    <a:pt x="1368" y="876"/>
                  </a:lnTo>
                  <a:lnTo>
                    <a:pt x="1397" y="864"/>
                  </a:lnTo>
                  <a:lnTo>
                    <a:pt x="1423" y="847"/>
                  </a:lnTo>
                  <a:lnTo>
                    <a:pt x="1446" y="825"/>
                  </a:lnTo>
                  <a:lnTo>
                    <a:pt x="1467" y="801"/>
                  </a:lnTo>
                  <a:lnTo>
                    <a:pt x="1468" y="801"/>
                  </a:lnTo>
                  <a:lnTo>
                    <a:pt x="1468" y="856"/>
                  </a:lnTo>
                  <a:lnTo>
                    <a:pt x="1668" y="856"/>
                  </a:lnTo>
                  <a:lnTo>
                    <a:pt x="1668" y="0"/>
                  </a:lnTo>
                  <a:lnTo>
                    <a:pt x="1468" y="0"/>
                  </a:lnTo>
                  <a:close/>
                  <a:moveTo>
                    <a:pt x="641" y="499"/>
                  </a:moveTo>
                  <a:lnTo>
                    <a:pt x="650" y="473"/>
                  </a:lnTo>
                  <a:lnTo>
                    <a:pt x="663" y="451"/>
                  </a:lnTo>
                  <a:lnTo>
                    <a:pt x="680" y="433"/>
                  </a:lnTo>
                  <a:lnTo>
                    <a:pt x="700" y="419"/>
                  </a:lnTo>
                  <a:lnTo>
                    <a:pt x="723" y="412"/>
                  </a:lnTo>
                  <a:lnTo>
                    <a:pt x="748" y="409"/>
                  </a:lnTo>
                  <a:lnTo>
                    <a:pt x="775" y="411"/>
                  </a:lnTo>
                  <a:lnTo>
                    <a:pt x="800" y="419"/>
                  </a:lnTo>
                  <a:lnTo>
                    <a:pt x="820" y="433"/>
                  </a:lnTo>
                  <a:lnTo>
                    <a:pt x="836" y="451"/>
                  </a:lnTo>
                  <a:lnTo>
                    <a:pt x="848" y="473"/>
                  </a:lnTo>
                  <a:lnTo>
                    <a:pt x="856" y="499"/>
                  </a:lnTo>
                  <a:lnTo>
                    <a:pt x="853" y="499"/>
                  </a:lnTo>
                  <a:lnTo>
                    <a:pt x="842" y="499"/>
                  </a:lnTo>
                  <a:lnTo>
                    <a:pt x="824" y="499"/>
                  </a:lnTo>
                  <a:lnTo>
                    <a:pt x="802" y="499"/>
                  </a:lnTo>
                  <a:lnTo>
                    <a:pt x="777" y="499"/>
                  </a:lnTo>
                  <a:lnTo>
                    <a:pt x="750" y="499"/>
                  </a:lnTo>
                  <a:lnTo>
                    <a:pt x="723" y="499"/>
                  </a:lnTo>
                  <a:lnTo>
                    <a:pt x="698" y="499"/>
                  </a:lnTo>
                  <a:lnTo>
                    <a:pt x="676" y="499"/>
                  </a:lnTo>
                  <a:lnTo>
                    <a:pt x="658" y="499"/>
                  </a:lnTo>
                  <a:lnTo>
                    <a:pt x="646" y="499"/>
                  </a:lnTo>
                  <a:lnTo>
                    <a:pt x="641" y="499"/>
                  </a:lnTo>
                  <a:close/>
                  <a:moveTo>
                    <a:pt x="1348" y="725"/>
                  </a:moveTo>
                  <a:lnTo>
                    <a:pt x="1322" y="723"/>
                  </a:lnTo>
                  <a:lnTo>
                    <a:pt x="1299" y="713"/>
                  </a:lnTo>
                  <a:lnTo>
                    <a:pt x="1278" y="700"/>
                  </a:lnTo>
                  <a:lnTo>
                    <a:pt x="1261" y="681"/>
                  </a:lnTo>
                  <a:lnTo>
                    <a:pt x="1247" y="661"/>
                  </a:lnTo>
                  <a:lnTo>
                    <a:pt x="1237" y="638"/>
                  </a:lnTo>
                  <a:lnTo>
                    <a:pt x="1231" y="612"/>
                  </a:lnTo>
                  <a:lnTo>
                    <a:pt x="1229" y="585"/>
                  </a:lnTo>
                  <a:lnTo>
                    <a:pt x="1231" y="560"/>
                  </a:lnTo>
                  <a:lnTo>
                    <a:pt x="1235" y="535"/>
                  </a:lnTo>
                  <a:lnTo>
                    <a:pt x="1242" y="512"/>
                  </a:lnTo>
                  <a:lnTo>
                    <a:pt x="1253" y="490"/>
                  </a:lnTo>
                  <a:lnTo>
                    <a:pt x="1266" y="472"/>
                  </a:lnTo>
                  <a:lnTo>
                    <a:pt x="1282" y="456"/>
                  </a:lnTo>
                  <a:lnTo>
                    <a:pt x="1301" y="444"/>
                  </a:lnTo>
                  <a:lnTo>
                    <a:pt x="1323" y="437"/>
                  </a:lnTo>
                  <a:lnTo>
                    <a:pt x="1348" y="434"/>
                  </a:lnTo>
                  <a:lnTo>
                    <a:pt x="1374" y="437"/>
                  </a:lnTo>
                  <a:lnTo>
                    <a:pt x="1396" y="444"/>
                  </a:lnTo>
                  <a:lnTo>
                    <a:pt x="1414" y="456"/>
                  </a:lnTo>
                  <a:lnTo>
                    <a:pt x="1429" y="472"/>
                  </a:lnTo>
                  <a:lnTo>
                    <a:pt x="1442" y="490"/>
                  </a:lnTo>
                  <a:lnTo>
                    <a:pt x="1451" y="512"/>
                  </a:lnTo>
                  <a:lnTo>
                    <a:pt x="1459" y="535"/>
                  </a:lnTo>
                  <a:lnTo>
                    <a:pt x="1462" y="560"/>
                  </a:lnTo>
                  <a:lnTo>
                    <a:pt x="1463" y="585"/>
                  </a:lnTo>
                  <a:lnTo>
                    <a:pt x="1462" y="608"/>
                  </a:lnTo>
                  <a:lnTo>
                    <a:pt x="1457" y="631"/>
                  </a:lnTo>
                  <a:lnTo>
                    <a:pt x="1451" y="653"/>
                  </a:lnTo>
                  <a:lnTo>
                    <a:pt x="1442" y="673"/>
                  </a:lnTo>
                  <a:lnTo>
                    <a:pt x="1429" y="691"/>
                  </a:lnTo>
                  <a:lnTo>
                    <a:pt x="1414" y="705"/>
                  </a:lnTo>
                  <a:lnTo>
                    <a:pt x="1394" y="715"/>
                  </a:lnTo>
                  <a:lnTo>
                    <a:pt x="1373" y="723"/>
                  </a:lnTo>
                  <a:lnTo>
                    <a:pt x="1348" y="725"/>
                  </a:lnTo>
                  <a:close/>
                </a:path>
              </a:pathLst>
            </a:custGeom>
            <a:solidFill>
              <a:srgbClr val="4D148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9" name="Freeform 6">
            <a:extLst>
              <a:ext uri="{FF2B5EF4-FFF2-40B4-BE49-F238E27FC236}">
                <a16:creationId xmlns:a16="http://schemas.microsoft.com/office/drawing/2014/main" id="{1E9030BE-F9C4-4CF0-9065-52381D3A53C2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10665715" y="6143625"/>
            <a:ext cx="1061727" cy="385367"/>
          </a:xfrm>
          <a:custGeom>
            <a:avLst/>
            <a:gdLst>
              <a:gd name="T0" fmla="*/ 1445 w 1622"/>
              <a:gd name="T1" fmla="*/ 227 h 587"/>
              <a:gd name="T2" fmla="*/ 1371 w 1622"/>
              <a:gd name="T3" fmla="*/ 230 h 587"/>
              <a:gd name="T4" fmla="*/ 1361 w 1622"/>
              <a:gd name="T5" fmla="*/ 433 h 587"/>
              <a:gd name="T6" fmla="*/ 1291 w 1622"/>
              <a:gd name="T7" fmla="*/ 230 h 587"/>
              <a:gd name="T8" fmla="*/ 1214 w 1622"/>
              <a:gd name="T9" fmla="*/ 227 h 587"/>
              <a:gd name="T10" fmla="*/ 1439 w 1622"/>
              <a:gd name="T11" fmla="*/ 166 h 587"/>
              <a:gd name="T12" fmla="*/ 176 w 1622"/>
              <a:gd name="T13" fmla="*/ 227 h 587"/>
              <a:gd name="T14" fmla="*/ 253 w 1622"/>
              <a:gd name="T15" fmla="*/ 230 h 587"/>
              <a:gd name="T16" fmla="*/ 323 w 1622"/>
              <a:gd name="T17" fmla="*/ 433 h 587"/>
              <a:gd name="T18" fmla="*/ 334 w 1622"/>
              <a:gd name="T19" fmla="*/ 230 h 587"/>
              <a:gd name="T20" fmla="*/ 409 w 1622"/>
              <a:gd name="T21" fmla="*/ 227 h 587"/>
              <a:gd name="T22" fmla="*/ 184 w 1622"/>
              <a:gd name="T23" fmla="*/ 166 h 587"/>
              <a:gd name="T24" fmla="*/ 1123 w 1622"/>
              <a:gd name="T25" fmla="*/ 86 h 587"/>
              <a:gd name="T26" fmla="*/ 945 w 1622"/>
              <a:gd name="T27" fmla="*/ 32 h 587"/>
              <a:gd name="T28" fmla="*/ 676 w 1622"/>
              <a:gd name="T29" fmla="*/ 32 h 587"/>
              <a:gd name="T30" fmla="*/ 498 w 1622"/>
              <a:gd name="T31" fmla="*/ 86 h 587"/>
              <a:gd name="T32" fmla="*/ 244 w 1622"/>
              <a:gd name="T33" fmla="*/ 4 h 587"/>
              <a:gd name="T34" fmla="*/ 32 w 1622"/>
              <a:gd name="T35" fmla="*/ 158 h 587"/>
              <a:gd name="T36" fmla="*/ 32 w 1622"/>
              <a:gd name="T37" fmla="*/ 429 h 587"/>
              <a:gd name="T38" fmla="*/ 244 w 1622"/>
              <a:gd name="T39" fmla="*/ 583 h 587"/>
              <a:gd name="T40" fmla="*/ 498 w 1622"/>
              <a:gd name="T41" fmla="*/ 501 h 587"/>
              <a:gd name="T42" fmla="*/ 676 w 1622"/>
              <a:gd name="T43" fmla="*/ 555 h 587"/>
              <a:gd name="T44" fmla="*/ 945 w 1622"/>
              <a:gd name="T45" fmla="*/ 555 h 587"/>
              <a:gd name="T46" fmla="*/ 1123 w 1622"/>
              <a:gd name="T47" fmla="*/ 501 h 587"/>
              <a:gd name="T48" fmla="*/ 1377 w 1622"/>
              <a:gd name="T49" fmla="*/ 583 h 587"/>
              <a:gd name="T50" fmla="*/ 1589 w 1622"/>
              <a:gd name="T51" fmla="*/ 429 h 587"/>
              <a:gd name="T52" fmla="*/ 1589 w 1622"/>
              <a:gd name="T53" fmla="*/ 158 h 587"/>
              <a:gd name="T54" fmla="*/ 1377 w 1622"/>
              <a:gd name="T55" fmla="*/ 4 h 587"/>
              <a:gd name="T56" fmla="*/ 133 w 1622"/>
              <a:gd name="T57" fmla="*/ 454 h 587"/>
              <a:gd name="T58" fmla="*/ 84 w 1622"/>
              <a:gd name="T59" fmla="*/ 204 h 587"/>
              <a:gd name="T60" fmla="*/ 292 w 1622"/>
              <a:gd name="T61" fmla="*/ 66 h 587"/>
              <a:gd name="T62" fmla="*/ 501 w 1622"/>
              <a:gd name="T63" fmla="*/ 204 h 587"/>
              <a:gd name="T64" fmla="*/ 452 w 1622"/>
              <a:gd name="T65" fmla="*/ 454 h 587"/>
              <a:gd name="T66" fmla="*/ 765 w 1622"/>
              <a:gd name="T67" fmla="*/ 516 h 587"/>
              <a:gd name="T68" fmla="*/ 589 w 1622"/>
              <a:gd name="T69" fmla="*/ 340 h 587"/>
              <a:gd name="T70" fmla="*/ 685 w 1622"/>
              <a:gd name="T71" fmla="*/ 105 h 587"/>
              <a:gd name="T72" fmla="*/ 938 w 1622"/>
              <a:gd name="T73" fmla="*/ 105 h 587"/>
              <a:gd name="T74" fmla="*/ 1033 w 1622"/>
              <a:gd name="T75" fmla="*/ 340 h 587"/>
              <a:gd name="T76" fmla="*/ 856 w 1622"/>
              <a:gd name="T77" fmla="*/ 516 h 587"/>
              <a:gd name="T78" fmla="*/ 1169 w 1622"/>
              <a:gd name="T79" fmla="*/ 454 h 587"/>
              <a:gd name="T80" fmla="*/ 1122 w 1622"/>
              <a:gd name="T81" fmla="*/ 204 h 587"/>
              <a:gd name="T82" fmla="*/ 1329 w 1622"/>
              <a:gd name="T83" fmla="*/ 66 h 587"/>
              <a:gd name="T84" fmla="*/ 1539 w 1622"/>
              <a:gd name="T85" fmla="*/ 204 h 587"/>
              <a:gd name="T86" fmla="*/ 1490 w 1622"/>
              <a:gd name="T87" fmla="*/ 454 h 587"/>
              <a:gd name="T88" fmla="*/ 927 w 1622"/>
              <a:gd name="T89" fmla="*/ 161 h 587"/>
              <a:gd name="T90" fmla="*/ 929 w 1622"/>
              <a:gd name="T91" fmla="*/ 424 h 587"/>
              <a:gd name="T92" fmla="*/ 862 w 1622"/>
              <a:gd name="T93" fmla="*/ 418 h 587"/>
              <a:gd name="T94" fmla="*/ 800 w 1622"/>
              <a:gd name="T95" fmla="*/ 332 h 587"/>
              <a:gd name="T96" fmla="*/ 765 w 1622"/>
              <a:gd name="T97" fmla="*/ 285 h 587"/>
              <a:gd name="T98" fmla="*/ 759 w 1622"/>
              <a:gd name="T99" fmla="*/ 424 h 587"/>
              <a:gd name="T100" fmla="*/ 690 w 1622"/>
              <a:gd name="T101" fmla="*/ 169 h 587"/>
              <a:gd name="T102" fmla="*/ 755 w 1622"/>
              <a:gd name="T103" fmla="*/ 164 h 587"/>
              <a:gd name="T104" fmla="*/ 798 w 1622"/>
              <a:gd name="T105" fmla="*/ 219 h 587"/>
              <a:gd name="T106" fmla="*/ 853 w 1622"/>
              <a:gd name="T107" fmla="*/ 295 h 587"/>
              <a:gd name="T108" fmla="*/ 859 w 1622"/>
              <a:gd name="T109" fmla="*/ 169 h 587"/>
              <a:gd name="T110" fmla="*/ 895 w 1622"/>
              <a:gd name="T111" fmla="*/ 161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622" h="587">
                <a:moveTo>
                  <a:pt x="1439" y="166"/>
                </a:moveTo>
                <a:lnTo>
                  <a:pt x="1442" y="167"/>
                </a:lnTo>
                <a:lnTo>
                  <a:pt x="1445" y="170"/>
                </a:lnTo>
                <a:lnTo>
                  <a:pt x="1447" y="173"/>
                </a:lnTo>
                <a:lnTo>
                  <a:pt x="1447" y="224"/>
                </a:lnTo>
                <a:lnTo>
                  <a:pt x="1445" y="227"/>
                </a:lnTo>
                <a:lnTo>
                  <a:pt x="1442" y="230"/>
                </a:lnTo>
                <a:lnTo>
                  <a:pt x="1439" y="231"/>
                </a:lnTo>
                <a:lnTo>
                  <a:pt x="1383" y="231"/>
                </a:lnTo>
                <a:lnTo>
                  <a:pt x="1378" y="231"/>
                </a:lnTo>
                <a:lnTo>
                  <a:pt x="1374" y="231"/>
                </a:lnTo>
                <a:lnTo>
                  <a:pt x="1371" y="230"/>
                </a:lnTo>
                <a:lnTo>
                  <a:pt x="1369" y="230"/>
                </a:lnTo>
                <a:lnTo>
                  <a:pt x="1368" y="230"/>
                </a:lnTo>
                <a:lnTo>
                  <a:pt x="1368" y="424"/>
                </a:lnTo>
                <a:lnTo>
                  <a:pt x="1366" y="429"/>
                </a:lnTo>
                <a:lnTo>
                  <a:pt x="1363" y="432"/>
                </a:lnTo>
                <a:lnTo>
                  <a:pt x="1361" y="433"/>
                </a:lnTo>
                <a:lnTo>
                  <a:pt x="1300" y="433"/>
                </a:lnTo>
                <a:lnTo>
                  <a:pt x="1295" y="432"/>
                </a:lnTo>
                <a:lnTo>
                  <a:pt x="1292" y="429"/>
                </a:lnTo>
                <a:lnTo>
                  <a:pt x="1291" y="424"/>
                </a:lnTo>
                <a:lnTo>
                  <a:pt x="1291" y="230"/>
                </a:lnTo>
                <a:lnTo>
                  <a:pt x="1291" y="230"/>
                </a:lnTo>
                <a:lnTo>
                  <a:pt x="1288" y="230"/>
                </a:lnTo>
                <a:lnTo>
                  <a:pt x="1285" y="231"/>
                </a:lnTo>
                <a:lnTo>
                  <a:pt x="1280" y="231"/>
                </a:lnTo>
                <a:lnTo>
                  <a:pt x="1220" y="231"/>
                </a:lnTo>
                <a:lnTo>
                  <a:pt x="1217" y="230"/>
                </a:lnTo>
                <a:lnTo>
                  <a:pt x="1214" y="227"/>
                </a:lnTo>
                <a:lnTo>
                  <a:pt x="1212" y="224"/>
                </a:lnTo>
                <a:lnTo>
                  <a:pt x="1212" y="173"/>
                </a:lnTo>
                <a:lnTo>
                  <a:pt x="1214" y="170"/>
                </a:lnTo>
                <a:lnTo>
                  <a:pt x="1217" y="167"/>
                </a:lnTo>
                <a:lnTo>
                  <a:pt x="1220" y="166"/>
                </a:lnTo>
                <a:lnTo>
                  <a:pt x="1439" y="166"/>
                </a:lnTo>
                <a:close/>
                <a:moveTo>
                  <a:pt x="184" y="166"/>
                </a:moveTo>
                <a:lnTo>
                  <a:pt x="179" y="167"/>
                </a:lnTo>
                <a:lnTo>
                  <a:pt x="176" y="170"/>
                </a:lnTo>
                <a:lnTo>
                  <a:pt x="175" y="175"/>
                </a:lnTo>
                <a:lnTo>
                  <a:pt x="175" y="224"/>
                </a:lnTo>
                <a:lnTo>
                  <a:pt x="176" y="227"/>
                </a:lnTo>
                <a:lnTo>
                  <a:pt x="179" y="230"/>
                </a:lnTo>
                <a:lnTo>
                  <a:pt x="184" y="231"/>
                </a:lnTo>
                <a:lnTo>
                  <a:pt x="243" y="231"/>
                </a:lnTo>
                <a:lnTo>
                  <a:pt x="247" y="231"/>
                </a:lnTo>
                <a:lnTo>
                  <a:pt x="250" y="230"/>
                </a:lnTo>
                <a:lnTo>
                  <a:pt x="253" y="230"/>
                </a:lnTo>
                <a:lnTo>
                  <a:pt x="255" y="230"/>
                </a:lnTo>
                <a:lnTo>
                  <a:pt x="255" y="424"/>
                </a:lnTo>
                <a:lnTo>
                  <a:pt x="255" y="429"/>
                </a:lnTo>
                <a:lnTo>
                  <a:pt x="258" y="432"/>
                </a:lnTo>
                <a:lnTo>
                  <a:pt x="262" y="433"/>
                </a:lnTo>
                <a:lnTo>
                  <a:pt x="323" y="433"/>
                </a:lnTo>
                <a:lnTo>
                  <a:pt x="328" y="432"/>
                </a:lnTo>
                <a:lnTo>
                  <a:pt x="329" y="429"/>
                </a:lnTo>
                <a:lnTo>
                  <a:pt x="331" y="424"/>
                </a:lnTo>
                <a:lnTo>
                  <a:pt x="331" y="230"/>
                </a:lnTo>
                <a:lnTo>
                  <a:pt x="332" y="230"/>
                </a:lnTo>
                <a:lnTo>
                  <a:pt x="334" y="230"/>
                </a:lnTo>
                <a:lnTo>
                  <a:pt x="337" y="231"/>
                </a:lnTo>
                <a:lnTo>
                  <a:pt x="341" y="231"/>
                </a:lnTo>
                <a:lnTo>
                  <a:pt x="345" y="231"/>
                </a:lnTo>
                <a:lnTo>
                  <a:pt x="402" y="231"/>
                </a:lnTo>
                <a:lnTo>
                  <a:pt x="406" y="230"/>
                </a:lnTo>
                <a:lnTo>
                  <a:pt x="409" y="227"/>
                </a:lnTo>
                <a:lnTo>
                  <a:pt x="409" y="224"/>
                </a:lnTo>
                <a:lnTo>
                  <a:pt x="409" y="175"/>
                </a:lnTo>
                <a:lnTo>
                  <a:pt x="409" y="170"/>
                </a:lnTo>
                <a:lnTo>
                  <a:pt x="406" y="167"/>
                </a:lnTo>
                <a:lnTo>
                  <a:pt x="402" y="166"/>
                </a:lnTo>
                <a:lnTo>
                  <a:pt x="184" y="166"/>
                </a:lnTo>
                <a:close/>
                <a:moveTo>
                  <a:pt x="1329" y="0"/>
                </a:moveTo>
                <a:lnTo>
                  <a:pt x="1282" y="4"/>
                </a:lnTo>
                <a:lnTo>
                  <a:pt x="1237" y="15"/>
                </a:lnTo>
                <a:lnTo>
                  <a:pt x="1196" y="32"/>
                </a:lnTo>
                <a:lnTo>
                  <a:pt x="1157" y="56"/>
                </a:lnTo>
                <a:lnTo>
                  <a:pt x="1123" y="86"/>
                </a:lnTo>
                <a:lnTo>
                  <a:pt x="1095" y="120"/>
                </a:lnTo>
                <a:lnTo>
                  <a:pt x="1070" y="158"/>
                </a:lnTo>
                <a:lnTo>
                  <a:pt x="1046" y="120"/>
                </a:lnTo>
                <a:lnTo>
                  <a:pt x="1018" y="86"/>
                </a:lnTo>
                <a:lnTo>
                  <a:pt x="984" y="56"/>
                </a:lnTo>
                <a:lnTo>
                  <a:pt x="945" y="32"/>
                </a:lnTo>
                <a:lnTo>
                  <a:pt x="903" y="15"/>
                </a:lnTo>
                <a:lnTo>
                  <a:pt x="859" y="4"/>
                </a:lnTo>
                <a:lnTo>
                  <a:pt x="811" y="0"/>
                </a:lnTo>
                <a:lnTo>
                  <a:pt x="764" y="4"/>
                </a:lnTo>
                <a:lnTo>
                  <a:pt x="719" y="15"/>
                </a:lnTo>
                <a:lnTo>
                  <a:pt x="676" y="32"/>
                </a:lnTo>
                <a:lnTo>
                  <a:pt x="639" y="56"/>
                </a:lnTo>
                <a:lnTo>
                  <a:pt x="605" y="86"/>
                </a:lnTo>
                <a:lnTo>
                  <a:pt x="575" y="120"/>
                </a:lnTo>
                <a:lnTo>
                  <a:pt x="552" y="158"/>
                </a:lnTo>
                <a:lnTo>
                  <a:pt x="528" y="120"/>
                </a:lnTo>
                <a:lnTo>
                  <a:pt x="498" y="86"/>
                </a:lnTo>
                <a:lnTo>
                  <a:pt x="464" y="56"/>
                </a:lnTo>
                <a:lnTo>
                  <a:pt x="427" y="32"/>
                </a:lnTo>
                <a:lnTo>
                  <a:pt x="384" y="15"/>
                </a:lnTo>
                <a:lnTo>
                  <a:pt x="339" y="4"/>
                </a:lnTo>
                <a:lnTo>
                  <a:pt x="292" y="0"/>
                </a:lnTo>
                <a:lnTo>
                  <a:pt x="244" y="4"/>
                </a:lnTo>
                <a:lnTo>
                  <a:pt x="200" y="15"/>
                </a:lnTo>
                <a:lnTo>
                  <a:pt x="158" y="32"/>
                </a:lnTo>
                <a:lnTo>
                  <a:pt x="120" y="56"/>
                </a:lnTo>
                <a:lnTo>
                  <a:pt x="86" y="86"/>
                </a:lnTo>
                <a:lnTo>
                  <a:pt x="56" y="120"/>
                </a:lnTo>
                <a:lnTo>
                  <a:pt x="32" y="158"/>
                </a:lnTo>
                <a:lnTo>
                  <a:pt x="16" y="200"/>
                </a:lnTo>
                <a:lnTo>
                  <a:pt x="4" y="246"/>
                </a:lnTo>
                <a:lnTo>
                  <a:pt x="0" y="294"/>
                </a:lnTo>
                <a:lnTo>
                  <a:pt x="4" y="341"/>
                </a:lnTo>
                <a:lnTo>
                  <a:pt x="16" y="386"/>
                </a:lnTo>
                <a:lnTo>
                  <a:pt x="32" y="429"/>
                </a:lnTo>
                <a:lnTo>
                  <a:pt x="56" y="467"/>
                </a:lnTo>
                <a:lnTo>
                  <a:pt x="86" y="501"/>
                </a:lnTo>
                <a:lnTo>
                  <a:pt x="120" y="529"/>
                </a:lnTo>
                <a:lnTo>
                  <a:pt x="158" y="553"/>
                </a:lnTo>
                <a:lnTo>
                  <a:pt x="200" y="571"/>
                </a:lnTo>
                <a:lnTo>
                  <a:pt x="244" y="583"/>
                </a:lnTo>
                <a:lnTo>
                  <a:pt x="292" y="587"/>
                </a:lnTo>
                <a:lnTo>
                  <a:pt x="339" y="583"/>
                </a:lnTo>
                <a:lnTo>
                  <a:pt x="384" y="572"/>
                </a:lnTo>
                <a:lnTo>
                  <a:pt x="427" y="555"/>
                </a:lnTo>
                <a:lnTo>
                  <a:pt x="464" y="529"/>
                </a:lnTo>
                <a:lnTo>
                  <a:pt x="498" y="501"/>
                </a:lnTo>
                <a:lnTo>
                  <a:pt x="528" y="467"/>
                </a:lnTo>
                <a:lnTo>
                  <a:pt x="552" y="429"/>
                </a:lnTo>
                <a:lnTo>
                  <a:pt x="575" y="467"/>
                </a:lnTo>
                <a:lnTo>
                  <a:pt x="605" y="501"/>
                </a:lnTo>
                <a:lnTo>
                  <a:pt x="639" y="529"/>
                </a:lnTo>
                <a:lnTo>
                  <a:pt x="676" y="555"/>
                </a:lnTo>
                <a:lnTo>
                  <a:pt x="719" y="572"/>
                </a:lnTo>
                <a:lnTo>
                  <a:pt x="764" y="583"/>
                </a:lnTo>
                <a:lnTo>
                  <a:pt x="811" y="587"/>
                </a:lnTo>
                <a:lnTo>
                  <a:pt x="859" y="583"/>
                </a:lnTo>
                <a:lnTo>
                  <a:pt x="903" y="572"/>
                </a:lnTo>
                <a:lnTo>
                  <a:pt x="945" y="555"/>
                </a:lnTo>
                <a:lnTo>
                  <a:pt x="984" y="529"/>
                </a:lnTo>
                <a:lnTo>
                  <a:pt x="1018" y="501"/>
                </a:lnTo>
                <a:lnTo>
                  <a:pt x="1046" y="467"/>
                </a:lnTo>
                <a:lnTo>
                  <a:pt x="1070" y="429"/>
                </a:lnTo>
                <a:lnTo>
                  <a:pt x="1095" y="467"/>
                </a:lnTo>
                <a:lnTo>
                  <a:pt x="1123" y="501"/>
                </a:lnTo>
                <a:lnTo>
                  <a:pt x="1157" y="529"/>
                </a:lnTo>
                <a:lnTo>
                  <a:pt x="1196" y="555"/>
                </a:lnTo>
                <a:lnTo>
                  <a:pt x="1237" y="572"/>
                </a:lnTo>
                <a:lnTo>
                  <a:pt x="1282" y="583"/>
                </a:lnTo>
                <a:lnTo>
                  <a:pt x="1329" y="587"/>
                </a:lnTo>
                <a:lnTo>
                  <a:pt x="1377" y="583"/>
                </a:lnTo>
                <a:lnTo>
                  <a:pt x="1421" y="571"/>
                </a:lnTo>
                <a:lnTo>
                  <a:pt x="1464" y="553"/>
                </a:lnTo>
                <a:lnTo>
                  <a:pt x="1502" y="529"/>
                </a:lnTo>
                <a:lnTo>
                  <a:pt x="1536" y="501"/>
                </a:lnTo>
                <a:lnTo>
                  <a:pt x="1565" y="467"/>
                </a:lnTo>
                <a:lnTo>
                  <a:pt x="1589" y="429"/>
                </a:lnTo>
                <a:lnTo>
                  <a:pt x="1607" y="386"/>
                </a:lnTo>
                <a:lnTo>
                  <a:pt x="1619" y="341"/>
                </a:lnTo>
                <a:lnTo>
                  <a:pt x="1622" y="294"/>
                </a:lnTo>
                <a:lnTo>
                  <a:pt x="1619" y="246"/>
                </a:lnTo>
                <a:lnTo>
                  <a:pt x="1607" y="200"/>
                </a:lnTo>
                <a:lnTo>
                  <a:pt x="1589" y="158"/>
                </a:lnTo>
                <a:lnTo>
                  <a:pt x="1565" y="120"/>
                </a:lnTo>
                <a:lnTo>
                  <a:pt x="1536" y="86"/>
                </a:lnTo>
                <a:lnTo>
                  <a:pt x="1502" y="56"/>
                </a:lnTo>
                <a:lnTo>
                  <a:pt x="1464" y="32"/>
                </a:lnTo>
                <a:lnTo>
                  <a:pt x="1421" y="15"/>
                </a:lnTo>
                <a:lnTo>
                  <a:pt x="1377" y="4"/>
                </a:lnTo>
                <a:lnTo>
                  <a:pt x="1329" y="0"/>
                </a:lnTo>
                <a:close/>
                <a:moveTo>
                  <a:pt x="292" y="521"/>
                </a:moveTo>
                <a:lnTo>
                  <a:pt x="247" y="516"/>
                </a:lnTo>
                <a:lnTo>
                  <a:pt x="204" y="503"/>
                </a:lnTo>
                <a:lnTo>
                  <a:pt x="166" y="482"/>
                </a:lnTo>
                <a:lnTo>
                  <a:pt x="133" y="454"/>
                </a:lnTo>
                <a:lnTo>
                  <a:pt x="105" y="420"/>
                </a:lnTo>
                <a:lnTo>
                  <a:pt x="84" y="381"/>
                </a:lnTo>
                <a:lnTo>
                  <a:pt x="71" y="340"/>
                </a:lnTo>
                <a:lnTo>
                  <a:pt x="66" y="294"/>
                </a:lnTo>
                <a:lnTo>
                  <a:pt x="71" y="248"/>
                </a:lnTo>
                <a:lnTo>
                  <a:pt x="84" y="204"/>
                </a:lnTo>
                <a:lnTo>
                  <a:pt x="105" y="166"/>
                </a:lnTo>
                <a:lnTo>
                  <a:pt x="133" y="133"/>
                </a:lnTo>
                <a:lnTo>
                  <a:pt x="166" y="105"/>
                </a:lnTo>
                <a:lnTo>
                  <a:pt x="204" y="84"/>
                </a:lnTo>
                <a:lnTo>
                  <a:pt x="247" y="71"/>
                </a:lnTo>
                <a:lnTo>
                  <a:pt x="292" y="66"/>
                </a:lnTo>
                <a:lnTo>
                  <a:pt x="338" y="71"/>
                </a:lnTo>
                <a:lnTo>
                  <a:pt x="381" y="84"/>
                </a:lnTo>
                <a:lnTo>
                  <a:pt x="420" y="105"/>
                </a:lnTo>
                <a:lnTo>
                  <a:pt x="452" y="133"/>
                </a:lnTo>
                <a:lnTo>
                  <a:pt x="480" y="166"/>
                </a:lnTo>
                <a:lnTo>
                  <a:pt x="501" y="204"/>
                </a:lnTo>
                <a:lnTo>
                  <a:pt x="515" y="248"/>
                </a:lnTo>
                <a:lnTo>
                  <a:pt x="519" y="294"/>
                </a:lnTo>
                <a:lnTo>
                  <a:pt x="515" y="340"/>
                </a:lnTo>
                <a:lnTo>
                  <a:pt x="501" y="381"/>
                </a:lnTo>
                <a:lnTo>
                  <a:pt x="480" y="420"/>
                </a:lnTo>
                <a:lnTo>
                  <a:pt x="452" y="454"/>
                </a:lnTo>
                <a:lnTo>
                  <a:pt x="420" y="482"/>
                </a:lnTo>
                <a:lnTo>
                  <a:pt x="381" y="503"/>
                </a:lnTo>
                <a:lnTo>
                  <a:pt x="338" y="516"/>
                </a:lnTo>
                <a:lnTo>
                  <a:pt x="292" y="521"/>
                </a:lnTo>
                <a:close/>
                <a:moveTo>
                  <a:pt x="811" y="521"/>
                </a:moveTo>
                <a:lnTo>
                  <a:pt x="765" y="516"/>
                </a:lnTo>
                <a:lnTo>
                  <a:pt x="722" y="503"/>
                </a:lnTo>
                <a:lnTo>
                  <a:pt x="685" y="482"/>
                </a:lnTo>
                <a:lnTo>
                  <a:pt x="651" y="454"/>
                </a:lnTo>
                <a:lnTo>
                  <a:pt x="623" y="420"/>
                </a:lnTo>
                <a:lnTo>
                  <a:pt x="602" y="381"/>
                </a:lnTo>
                <a:lnTo>
                  <a:pt x="589" y="340"/>
                </a:lnTo>
                <a:lnTo>
                  <a:pt x="584" y="294"/>
                </a:lnTo>
                <a:lnTo>
                  <a:pt x="589" y="248"/>
                </a:lnTo>
                <a:lnTo>
                  <a:pt x="602" y="204"/>
                </a:lnTo>
                <a:lnTo>
                  <a:pt x="623" y="166"/>
                </a:lnTo>
                <a:lnTo>
                  <a:pt x="651" y="133"/>
                </a:lnTo>
                <a:lnTo>
                  <a:pt x="685" y="105"/>
                </a:lnTo>
                <a:lnTo>
                  <a:pt x="722" y="84"/>
                </a:lnTo>
                <a:lnTo>
                  <a:pt x="765" y="71"/>
                </a:lnTo>
                <a:lnTo>
                  <a:pt x="811" y="66"/>
                </a:lnTo>
                <a:lnTo>
                  <a:pt x="856" y="71"/>
                </a:lnTo>
                <a:lnTo>
                  <a:pt x="899" y="84"/>
                </a:lnTo>
                <a:lnTo>
                  <a:pt x="938" y="105"/>
                </a:lnTo>
                <a:lnTo>
                  <a:pt x="972" y="133"/>
                </a:lnTo>
                <a:lnTo>
                  <a:pt x="998" y="166"/>
                </a:lnTo>
                <a:lnTo>
                  <a:pt x="1019" y="204"/>
                </a:lnTo>
                <a:lnTo>
                  <a:pt x="1033" y="248"/>
                </a:lnTo>
                <a:lnTo>
                  <a:pt x="1037" y="294"/>
                </a:lnTo>
                <a:lnTo>
                  <a:pt x="1033" y="340"/>
                </a:lnTo>
                <a:lnTo>
                  <a:pt x="1019" y="381"/>
                </a:lnTo>
                <a:lnTo>
                  <a:pt x="998" y="420"/>
                </a:lnTo>
                <a:lnTo>
                  <a:pt x="972" y="454"/>
                </a:lnTo>
                <a:lnTo>
                  <a:pt x="938" y="482"/>
                </a:lnTo>
                <a:lnTo>
                  <a:pt x="899" y="503"/>
                </a:lnTo>
                <a:lnTo>
                  <a:pt x="856" y="516"/>
                </a:lnTo>
                <a:lnTo>
                  <a:pt x="811" y="521"/>
                </a:lnTo>
                <a:close/>
                <a:moveTo>
                  <a:pt x="1329" y="521"/>
                </a:moveTo>
                <a:lnTo>
                  <a:pt x="1285" y="516"/>
                </a:lnTo>
                <a:lnTo>
                  <a:pt x="1242" y="503"/>
                </a:lnTo>
                <a:lnTo>
                  <a:pt x="1203" y="482"/>
                </a:lnTo>
                <a:lnTo>
                  <a:pt x="1169" y="454"/>
                </a:lnTo>
                <a:lnTo>
                  <a:pt x="1142" y="420"/>
                </a:lnTo>
                <a:lnTo>
                  <a:pt x="1122" y="381"/>
                </a:lnTo>
                <a:lnTo>
                  <a:pt x="1108" y="340"/>
                </a:lnTo>
                <a:lnTo>
                  <a:pt x="1104" y="294"/>
                </a:lnTo>
                <a:lnTo>
                  <a:pt x="1108" y="248"/>
                </a:lnTo>
                <a:lnTo>
                  <a:pt x="1122" y="204"/>
                </a:lnTo>
                <a:lnTo>
                  <a:pt x="1142" y="166"/>
                </a:lnTo>
                <a:lnTo>
                  <a:pt x="1169" y="133"/>
                </a:lnTo>
                <a:lnTo>
                  <a:pt x="1203" y="105"/>
                </a:lnTo>
                <a:lnTo>
                  <a:pt x="1242" y="84"/>
                </a:lnTo>
                <a:lnTo>
                  <a:pt x="1285" y="71"/>
                </a:lnTo>
                <a:lnTo>
                  <a:pt x="1329" y="66"/>
                </a:lnTo>
                <a:lnTo>
                  <a:pt x="1375" y="71"/>
                </a:lnTo>
                <a:lnTo>
                  <a:pt x="1417" y="84"/>
                </a:lnTo>
                <a:lnTo>
                  <a:pt x="1456" y="105"/>
                </a:lnTo>
                <a:lnTo>
                  <a:pt x="1490" y="133"/>
                </a:lnTo>
                <a:lnTo>
                  <a:pt x="1518" y="166"/>
                </a:lnTo>
                <a:lnTo>
                  <a:pt x="1539" y="204"/>
                </a:lnTo>
                <a:lnTo>
                  <a:pt x="1552" y="248"/>
                </a:lnTo>
                <a:lnTo>
                  <a:pt x="1556" y="294"/>
                </a:lnTo>
                <a:lnTo>
                  <a:pt x="1552" y="340"/>
                </a:lnTo>
                <a:lnTo>
                  <a:pt x="1539" y="381"/>
                </a:lnTo>
                <a:lnTo>
                  <a:pt x="1518" y="420"/>
                </a:lnTo>
                <a:lnTo>
                  <a:pt x="1490" y="454"/>
                </a:lnTo>
                <a:lnTo>
                  <a:pt x="1456" y="482"/>
                </a:lnTo>
                <a:lnTo>
                  <a:pt x="1417" y="503"/>
                </a:lnTo>
                <a:lnTo>
                  <a:pt x="1375" y="516"/>
                </a:lnTo>
                <a:lnTo>
                  <a:pt x="1329" y="521"/>
                </a:lnTo>
                <a:close/>
                <a:moveTo>
                  <a:pt x="924" y="161"/>
                </a:moveTo>
                <a:lnTo>
                  <a:pt x="927" y="161"/>
                </a:lnTo>
                <a:lnTo>
                  <a:pt x="930" y="164"/>
                </a:lnTo>
                <a:lnTo>
                  <a:pt x="932" y="166"/>
                </a:lnTo>
                <a:lnTo>
                  <a:pt x="932" y="169"/>
                </a:lnTo>
                <a:lnTo>
                  <a:pt x="932" y="417"/>
                </a:lnTo>
                <a:lnTo>
                  <a:pt x="932" y="421"/>
                </a:lnTo>
                <a:lnTo>
                  <a:pt x="929" y="424"/>
                </a:lnTo>
                <a:lnTo>
                  <a:pt x="924" y="426"/>
                </a:lnTo>
                <a:lnTo>
                  <a:pt x="874" y="426"/>
                </a:lnTo>
                <a:lnTo>
                  <a:pt x="869" y="424"/>
                </a:lnTo>
                <a:lnTo>
                  <a:pt x="866" y="423"/>
                </a:lnTo>
                <a:lnTo>
                  <a:pt x="865" y="421"/>
                </a:lnTo>
                <a:lnTo>
                  <a:pt x="862" y="418"/>
                </a:lnTo>
                <a:lnTo>
                  <a:pt x="856" y="409"/>
                </a:lnTo>
                <a:lnTo>
                  <a:pt x="847" y="397"/>
                </a:lnTo>
                <a:lnTo>
                  <a:pt x="837" y="383"/>
                </a:lnTo>
                <a:lnTo>
                  <a:pt x="825" y="366"/>
                </a:lnTo>
                <a:lnTo>
                  <a:pt x="811" y="348"/>
                </a:lnTo>
                <a:lnTo>
                  <a:pt x="800" y="332"/>
                </a:lnTo>
                <a:lnTo>
                  <a:pt x="788" y="316"/>
                </a:lnTo>
                <a:lnTo>
                  <a:pt x="779" y="304"/>
                </a:lnTo>
                <a:lnTo>
                  <a:pt x="773" y="295"/>
                </a:lnTo>
                <a:lnTo>
                  <a:pt x="770" y="291"/>
                </a:lnTo>
                <a:lnTo>
                  <a:pt x="768" y="288"/>
                </a:lnTo>
                <a:lnTo>
                  <a:pt x="765" y="285"/>
                </a:lnTo>
                <a:lnTo>
                  <a:pt x="764" y="282"/>
                </a:lnTo>
                <a:lnTo>
                  <a:pt x="764" y="280"/>
                </a:lnTo>
                <a:lnTo>
                  <a:pt x="764" y="279"/>
                </a:lnTo>
                <a:lnTo>
                  <a:pt x="764" y="417"/>
                </a:lnTo>
                <a:lnTo>
                  <a:pt x="762" y="421"/>
                </a:lnTo>
                <a:lnTo>
                  <a:pt x="759" y="424"/>
                </a:lnTo>
                <a:lnTo>
                  <a:pt x="755" y="426"/>
                </a:lnTo>
                <a:lnTo>
                  <a:pt x="697" y="426"/>
                </a:lnTo>
                <a:lnTo>
                  <a:pt x="694" y="424"/>
                </a:lnTo>
                <a:lnTo>
                  <a:pt x="691" y="421"/>
                </a:lnTo>
                <a:lnTo>
                  <a:pt x="690" y="417"/>
                </a:lnTo>
                <a:lnTo>
                  <a:pt x="690" y="169"/>
                </a:lnTo>
                <a:lnTo>
                  <a:pt x="691" y="166"/>
                </a:lnTo>
                <a:lnTo>
                  <a:pt x="694" y="163"/>
                </a:lnTo>
                <a:lnTo>
                  <a:pt x="697" y="161"/>
                </a:lnTo>
                <a:lnTo>
                  <a:pt x="749" y="161"/>
                </a:lnTo>
                <a:lnTo>
                  <a:pt x="752" y="161"/>
                </a:lnTo>
                <a:lnTo>
                  <a:pt x="755" y="164"/>
                </a:lnTo>
                <a:lnTo>
                  <a:pt x="758" y="166"/>
                </a:lnTo>
                <a:lnTo>
                  <a:pt x="759" y="169"/>
                </a:lnTo>
                <a:lnTo>
                  <a:pt x="765" y="176"/>
                </a:lnTo>
                <a:lnTo>
                  <a:pt x="774" y="188"/>
                </a:lnTo>
                <a:lnTo>
                  <a:pt x="785" y="203"/>
                </a:lnTo>
                <a:lnTo>
                  <a:pt x="798" y="219"/>
                </a:lnTo>
                <a:lnTo>
                  <a:pt x="810" y="237"/>
                </a:lnTo>
                <a:lnTo>
                  <a:pt x="822" y="253"/>
                </a:lnTo>
                <a:lnTo>
                  <a:pt x="834" y="270"/>
                </a:lnTo>
                <a:lnTo>
                  <a:pt x="843" y="282"/>
                </a:lnTo>
                <a:lnTo>
                  <a:pt x="850" y="291"/>
                </a:lnTo>
                <a:lnTo>
                  <a:pt x="853" y="295"/>
                </a:lnTo>
                <a:lnTo>
                  <a:pt x="854" y="298"/>
                </a:lnTo>
                <a:lnTo>
                  <a:pt x="856" y="301"/>
                </a:lnTo>
                <a:lnTo>
                  <a:pt x="857" y="304"/>
                </a:lnTo>
                <a:lnTo>
                  <a:pt x="859" y="307"/>
                </a:lnTo>
                <a:lnTo>
                  <a:pt x="859" y="307"/>
                </a:lnTo>
                <a:lnTo>
                  <a:pt x="859" y="169"/>
                </a:lnTo>
                <a:lnTo>
                  <a:pt x="860" y="166"/>
                </a:lnTo>
                <a:lnTo>
                  <a:pt x="863" y="163"/>
                </a:lnTo>
                <a:lnTo>
                  <a:pt x="866" y="161"/>
                </a:lnTo>
                <a:lnTo>
                  <a:pt x="871" y="161"/>
                </a:lnTo>
                <a:lnTo>
                  <a:pt x="881" y="161"/>
                </a:lnTo>
                <a:lnTo>
                  <a:pt x="895" y="161"/>
                </a:lnTo>
                <a:lnTo>
                  <a:pt x="908" y="161"/>
                </a:lnTo>
                <a:lnTo>
                  <a:pt x="918" y="161"/>
                </a:lnTo>
                <a:lnTo>
                  <a:pt x="924" y="161"/>
                </a:lnTo>
                <a:close/>
              </a:path>
            </a:pathLst>
          </a:custGeom>
          <a:solidFill>
            <a:srgbClr val="FF69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3A4C409-F0DC-478F-B46C-71099BD45C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7970" y="3266328"/>
            <a:ext cx="11215775" cy="325343"/>
          </a:xfrm>
        </p:spPr>
        <p:txBody>
          <a:bodyPr anchor="ctr" anchorCtr="0"/>
          <a:lstStyle>
            <a:lvl1pPr algn="ctr">
              <a:defRPr baseline="0"/>
            </a:lvl1pPr>
          </a:lstStyle>
          <a:p>
            <a:r>
              <a:rPr lang="en-US"/>
              <a:t>Click to Edit Divider 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309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4C409-F0DC-478F-B46C-71099BD45C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7970" y="365124"/>
            <a:ext cx="11215775" cy="1027839"/>
          </a:xfrm>
        </p:spPr>
        <p:txBody>
          <a:bodyPr anchor="t" anchorCtr="0"/>
          <a:lstStyle>
            <a:lvl1pPr>
              <a:defRPr baseline="0"/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897A7-CCF7-4801-A9F7-ED010310373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87970" y="1522800"/>
            <a:ext cx="11215774" cy="4501763"/>
          </a:xfr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text. </a:t>
            </a:r>
            <a:r>
              <a:rPr lang="en-GB"/>
              <a:t>To access the correct levels of text (including bullet points), please use the ‘Increase / Decrease List Level’ buttons on your home tab.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53033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4C409-F0DC-478F-B46C-71099BD45C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7970" y="365123"/>
            <a:ext cx="11215775" cy="421089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noProof="1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897A7-CCF7-4801-A9F7-ED010310373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87970" y="1522800"/>
            <a:ext cx="11215774" cy="4501763"/>
          </a:xfr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1"/>
              <a:t>Click to edit text. To access the correct levels of text (including bullet points), please use the ‘Increase / Decrease List Level’ buttons on your home tab.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1E77802-2C22-4D16-8AC0-89D8599727F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7970" y="786061"/>
            <a:ext cx="11215774" cy="302333"/>
          </a:xfrm>
        </p:spPr>
        <p:txBody>
          <a:bodyPr anchor="t" anchorCtr="0"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1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2862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593E0-78D8-4693-8E6A-5946201905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9600" y="365124"/>
            <a:ext cx="11215775" cy="1027839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82DCC-86C6-4B8C-80CB-25DCC3489E9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9599" y="1522799"/>
            <a:ext cx="5466819" cy="4501763"/>
          </a:xfr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text. </a:t>
            </a:r>
            <a:r>
              <a:rPr lang="en-GB"/>
              <a:t>To access the correct levels of text (including bullet points), please use the ‘Increase / Decrease List Level’ buttons on your home tab.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55EC66-B782-4A6A-B0B7-3A6A20F674B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36975" y="1522799"/>
            <a:ext cx="5468400" cy="4501763"/>
          </a:xfr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text. </a:t>
            </a:r>
            <a:r>
              <a:rPr lang="en-GB"/>
              <a:t>To access the correct levels of text (including bullet points), please use the ‘Increase / Decrease List Level’ buttons on your home tab.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64353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82DCC-86C6-4B8C-80CB-25DCC3489E9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9599" y="1522799"/>
            <a:ext cx="5466819" cy="4501763"/>
          </a:xfr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text. </a:t>
            </a:r>
            <a:r>
              <a:rPr lang="en-GB"/>
              <a:t>To access the correct levels of text (including bullet points), please use the ‘Increase / Decrease List Level’ buttons on your home tab.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55EC66-B782-4A6A-B0B7-3A6A20F674B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36975" y="1522799"/>
            <a:ext cx="5468400" cy="4501763"/>
          </a:xfr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text. </a:t>
            </a:r>
            <a:r>
              <a:rPr lang="en-GB"/>
              <a:t>To access the correct levels of text (including bullet points), please use the ‘Increase / Decrease List Level’ buttons on your home tab.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B9CDDDE-05F0-4158-BE6B-DE1876E4D6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7970" y="365123"/>
            <a:ext cx="11215775" cy="421089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F7D0187-D490-43A7-8E5B-BDC62A77F5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970" y="786061"/>
            <a:ext cx="11215774" cy="302333"/>
          </a:xfrm>
        </p:spPr>
        <p:txBody>
          <a:bodyPr anchor="t" anchorCtr="0"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343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(Image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593E0-78D8-4693-8E6A-5946201905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9600" y="365124"/>
            <a:ext cx="11222973" cy="1027839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82DCC-86C6-4B8C-80CB-25DCC3489E9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9599" y="1522799"/>
            <a:ext cx="6953788" cy="4501763"/>
          </a:xfr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text. </a:t>
            </a:r>
            <a:r>
              <a:rPr lang="en-GB"/>
              <a:t>To access the correct levels of text (including bullet points), please use the ‘Increase / Decrease List Level’ buttons on your home tab.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A7882F0F-6D1F-4D54-BFEF-CC3F3C6EA5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64717" y="1522798"/>
            <a:ext cx="4047858" cy="450176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6361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Subtitle (Image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82DCC-86C6-4B8C-80CB-25DCC3489E9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9599" y="1522799"/>
            <a:ext cx="6953788" cy="4501763"/>
          </a:xfr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text. </a:t>
            </a:r>
            <a:r>
              <a:rPr lang="en-GB"/>
              <a:t>To access the correct levels of text (including bullet points), please use the ‘Increase / Decrease List Level’ buttons on your home tab.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A7882F0F-6D1F-4D54-BFEF-CC3F3C6EA5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64717" y="1522798"/>
            <a:ext cx="4047858" cy="450176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516E177-7DB7-4609-9A8C-299CF18537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7970" y="365123"/>
            <a:ext cx="11215775" cy="421089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437AF3-ECEF-489B-8D8B-8B1C3AD25F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7970" y="786061"/>
            <a:ext cx="11215774" cy="302333"/>
          </a:xfrm>
        </p:spPr>
        <p:txBody>
          <a:bodyPr anchor="t" anchorCtr="0"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1010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(Image Right Full He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C149D50-3A2D-4528-B024-684C906E40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05598" y="-1"/>
            <a:ext cx="5486401" cy="685800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D593E0-78D8-4693-8E6A-5946201905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9601" y="365124"/>
            <a:ext cx="5466818" cy="1027839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82DCC-86C6-4B8C-80CB-25DCC3489E9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9599" y="1522799"/>
            <a:ext cx="5466819" cy="4501763"/>
          </a:xfr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text. </a:t>
            </a:r>
            <a:r>
              <a:rPr lang="en-GB"/>
              <a:t>To access the correct levels of text (including bullet points), please use the ‘Increase / Decrease List Level’ buttons on your home tab.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682939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Subtitle (Image Right Full He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C149D50-3A2D-4528-B024-684C906E40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05598" y="-1"/>
            <a:ext cx="5486401" cy="685800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82DCC-86C6-4B8C-80CB-25DCC3489E9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9599" y="1522799"/>
            <a:ext cx="5466819" cy="4501763"/>
          </a:xfr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text. </a:t>
            </a:r>
            <a:r>
              <a:rPr lang="en-GB"/>
              <a:t>To access the correct levels of text (including bullet points), please use the ‘Increase / Decrease List Level’ buttons on your home tab.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2E1DE6F-4A4E-4C2A-9924-08CC1E9CFD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7971" y="365123"/>
            <a:ext cx="5466820" cy="421089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9D53184B-D1E7-4C27-AECC-33A8851405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7970" y="786061"/>
            <a:ext cx="5466820" cy="302333"/>
          </a:xfrm>
        </p:spPr>
        <p:txBody>
          <a:bodyPr anchor="t" anchorCtr="0"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1516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(Image Botto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A7882F0F-6D1F-4D54-BFEF-CC3F3C6EA5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4100944"/>
            <a:ext cx="12191999" cy="278142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D593E0-78D8-4693-8E6A-5946201905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9600" y="365124"/>
            <a:ext cx="11222973" cy="1027839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82DCC-86C6-4B8C-80CB-25DCC3489E9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9599" y="1522800"/>
            <a:ext cx="5468400" cy="2372926"/>
          </a:xfr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text. </a:t>
            </a:r>
            <a:r>
              <a:rPr lang="en-GB"/>
              <a:t>To access the correct levels of text (including bullet points), please use the ‘Increase / Decrease List Level’ buttons on your home tab.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EC448E2-7A2E-4C8C-BD79-3CB60EC3059A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44173" y="1522800"/>
            <a:ext cx="5468400" cy="2372926"/>
          </a:xfr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text. </a:t>
            </a:r>
            <a:r>
              <a:rPr lang="en-GB"/>
              <a:t>To access the correct levels of text (including bullet points), please use the ‘Increase / Decrease List Level’ buttons on your home tab.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82561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Fedex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B7A19DD-6991-4410-AD48-A6CC6D609A0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241062" y="4896740"/>
            <a:ext cx="9471513" cy="606752"/>
          </a:xfrm>
        </p:spPr>
        <p:txBody>
          <a:bodyPr anchor="t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text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627EB4-0C38-4C3B-97D8-A69EC817ADB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241063" y="1122362"/>
            <a:ext cx="9471511" cy="2937061"/>
          </a:xfrm>
        </p:spPr>
        <p:txBody>
          <a:bodyPr anchor="b">
            <a:noAutofit/>
          </a:bodyPr>
          <a:lstStyle>
            <a:lvl1pPr algn="l">
              <a:defRPr sz="53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61784642-0055-4FD8-AF56-353D77B47C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41550" y="5557089"/>
            <a:ext cx="9471025" cy="365125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2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1FEABB2-8CE1-4A74-8AC8-AE0163C4DD61}"/>
              </a:ext>
            </a:extLst>
          </p:cNvPr>
          <p:cNvGrpSpPr>
            <a:grpSpLocks noChangeAspect="1"/>
          </p:cNvGrpSpPr>
          <p:nvPr userDrawn="1"/>
        </p:nvGrpSpPr>
        <p:grpSpPr>
          <a:xfrm rot="16200000">
            <a:off x="-652373" y="3053806"/>
            <a:ext cx="3182112" cy="864883"/>
            <a:chOff x="4141788" y="2994026"/>
            <a:chExt cx="1547813" cy="420688"/>
          </a:xfrm>
          <a:solidFill>
            <a:srgbClr val="FFFFFF"/>
          </a:solidFill>
        </p:grpSpPr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B7D5BE04-3434-42FB-B273-6E9FC05EDCD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592763" y="3303588"/>
              <a:ext cx="96838" cy="96838"/>
            </a:xfrm>
            <a:custGeom>
              <a:avLst/>
              <a:gdLst>
                <a:gd name="T0" fmla="*/ 164 w 184"/>
                <a:gd name="T1" fmla="*/ 70 h 183"/>
                <a:gd name="T2" fmla="*/ 146 w 184"/>
                <a:gd name="T3" fmla="*/ 36 h 183"/>
                <a:gd name="T4" fmla="*/ 112 w 184"/>
                <a:gd name="T5" fmla="*/ 17 h 183"/>
                <a:gd name="T6" fmla="*/ 72 w 184"/>
                <a:gd name="T7" fmla="*/ 17 h 183"/>
                <a:gd name="T8" fmla="*/ 39 w 184"/>
                <a:gd name="T9" fmla="*/ 36 h 183"/>
                <a:gd name="T10" fmla="*/ 20 w 184"/>
                <a:gd name="T11" fmla="*/ 70 h 183"/>
                <a:gd name="T12" fmla="*/ 20 w 184"/>
                <a:gd name="T13" fmla="*/ 112 h 183"/>
                <a:gd name="T14" fmla="*/ 39 w 184"/>
                <a:gd name="T15" fmla="*/ 146 h 183"/>
                <a:gd name="T16" fmla="*/ 72 w 184"/>
                <a:gd name="T17" fmla="*/ 165 h 183"/>
                <a:gd name="T18" fmla="*/ 112 w 184"/>
                <a:gd name="T19" fmla="*/ 165 h 183"/>
                <a:gd name="T20" fmla="*/ 146 w 184"/>
                <a:gd name="T21" fmla="*/ 146 h 183"/>
                <a:gd name="T22" fmla="*/ 164 w 184"/>
                <a:gd name="T23" fmla="*/ 112 h 183"/>
                <a:gd name="T24" fmla="*/ 73 w 184"/>
                <a:gd name="T25" fmla="*/ 95 h 183"/>
                <a:gd name="T26" fmla="*/ 56 w 184"/>
                <a:gd name="T27" fmla="*/ 146 h 183"/>
                <a:gd name="T28" fmla="*/ 96 w 184"/>
                <a:gd name="T29" fmla="*/ 35 h 183"/>
                <a:gd name="T30" fmla="*/ 122 w 184"/>
                <a:gd name="T31" fmla="*/ 42 h 183"/>
                <a:gd name="T32" fmla="*/ 131 w 184"/>
                <a:gd name="T33" fmla="*/ 66 h 183"/>
                <a:gd name="T34" fmla="*/ 121 w 184"/>
                <a:gd name="T35" fmla="*/ 85 h 183"/>
                <a:gd name="T36" fmla="*/ 112 w 184"/>
                <a:gd name="T37" fmla="*/ 89 h 183"/>
                <a:gd name="T38" fmla="*/ 123 w 184"/>
                <a:gd name="T39" fmla="*/ 102 h 183"/>
                <a:gd name="T40" fmla="*/ 128 w 184"/>
                <a:gd name="T41" fmla="*/ 123 h 183"/>
                <a:gd name="T42" fmla="*/ 131 w 184"/>
                <a:gd name="T43" fmla="*/ 140 h 183"/>
                <a:gd name="T44" fmla="*/ 114 w 184"/>
                <a:gd name="T45" fmla="*/ 146 h 183"/>
                <a:gd name="T46" fmla="*/ 109 w 184"/>
                <a:gd name="T47" fmla="*/ 121 h 183"/>
                <a:gd name="T48" fmla="*/ 103 w 184"/>
                <a:gd name="T49" fmla="*/ 101 h 183"/>
                <a:gd name="T50" fmla="*/ 88 w 184"/>
                <a:gd name="T51" fmla="*/ 95 h 183"/>
                <a:gd name="T52" fmla="*/ 93 w 184"/>
                <a:gd name="T53" fmla="*/ 82 h 183"/>
                <a:gd name="T54" fmla="*/ 109 w 184"/>
                <a:gd name="T55" fmla="*/ 76 h 183"/>
                <a:gd name="T56" fmla="*/ 113 w 184"/>
                <a:gd name="T57" fmla="*/ 66 h 183"/>
                <a:gd name="T58" fmla="*/ 109 w 184"/>
                <a:gd name="T59" fmla="*/ 55 h 183"/>
                <a:gd name="T60" fmla="*/ 93 w 184"/>
                <a:gd name="T61" fmla="*/ 50 h 183"/>
                <a:gd name="T62" fmla="*/ 73 w 184"/>
                <a:gd name="T63" fmla="*/ 82 h 183"/>
                <a:gd name="T64" fmla="*/ 0 w 184"/>
                <a:gd name="T65" fmla="*/ 92 h 183"/>
                <a:gd name="T66" fmla="*/ 10 w 184"/>
                <a:gd name="T67" fmla="*/ 49 h 183"/>
                <a:gd name="T68" fmla="*/ 36 w 184"/>
                <a:gd name="T69" fmla="*/ 18 h 183"/>
                <a:gd name="T70" fmla="*/ 72 w 184"/>
                <a:gd name="T71" fmla="*/ 3 h 183"/>
                <a:gd name="T72" fmla="*/ 112 w 184"/>
                <a:gd name="T73" fmla="*/ 3 h 183"/>
                <a:gd name="T74" fmla="*/ 149 w 184"/>
                <a:gd name="T75" fmla="*/ 18 h 183"/>
                <a:gd name="T76" fmla="*/ 175 w 184"/>
                <a:gd name="T77" fmla="*/ 49 h 183"/>
                <a:gd name="T78" fmla="*/ 184 w 184"/>
                <a:gd name="T79" fmla="*/ 92 h 183"/>
                <a:gd name="T80" fmla="*/ 175 w 184"/>
                <a:gd name="T81" fmla="*/ 133 h 183"/>
                <a:gd name="T82" fmla="*/ 149 w 184"/>
                <a:gd name="T83" fmla="*/ 164 h 183"/>
                <a:gd name="T84" fmla="*/ 112 w 184"/>
                <a:gd name="T85" fmla="*/ 181 h 183"/>
                <a:gd name="T86" fmla="*/ 72 w 184"/>
                <a:gd name="T87" fmla="*/ 181 h 183"/>
                <a:gd name="T88" fmla="*/ 36 w 184"/>
                <a:gd name="T89" fmla="*/ 164 h 183"/>
                <a:gd name="T90" fmla="*/ 10 w 184"/>
                <a:gd name="T91" fmla="*/ 133 h 183"/>
                <a:gd name="T92" fmla="*/ 0 w 184"/>
                <a:gd name="T93" fmla="*/ 92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4" h="183">
                  <a:moveTo>
                    <a:pt x="166" y="92"/>
                  </a:moveTo>
                  <a:lnTo>
                    <a:pt x="164" y="70"/>
                  </a:lnTo>
                  <a:lnTo>
                    <a:pt x="157" y="52"/>
                  </a:lnTo>
                  <a:lnTo>
                    <a:pt x="146" y="36"/>
                  </a:lnTo>
                  <a:lnTo>
                    <a:pt x="130" y="25"/>
                  </a:lnTo>
                  <a:lnTo>
                    <a:pt x="112" y="17"/>
                  </a:lnTo>
                  <a:lnTo>
                    <a:pt x="92" y="15"/>
                  </a:lnTo>
                  <a:lnTo>
                    <a:pt x="72" y="17"/>
                  </a:lnTo>
                  <a:lnTo>
                    <a:pt x="54" y="25"/>
                  </a:lnTo>
                  <a:lnTo>
                    <a:pt x="39" y="36"/>
                  </a:lnTo>
                  <a:lnTo>
                    <a:pt x="28" y="52"/>
                  </a:lnTo>
                  <a:lnTo>
                    <a:pt x="20" y="70"/>
                  </a:lnTo>
                  <a:lnTo>
                    <a:pt x="18" y="92"/>
                  </a:lnTo>
                  <a:lnTo>
                    <a:pt x="20" y="112"/>
                  </a:lnTo>
                  <a:lnTo>
                    <a:pt x="28" y="131"/>
                  </a:lnTo>
                  <a:lnTo>
                    <a:pt x="39" y="146"/>
                  </a:lnTo>
                  <a:lnTo>
                    <a:pt x="54" y="158"/>
                  </a:lnTo>
                  <a:lnTo>
                    <a:pt x="72" y="165"/>
                  </a:lnTo>
                  <a:lnTo>
                    <a:pt x="92" y="168"/>
                  </a:lnTo>
                  <a:lnTo>
                    <a:pt x="112" y="165"/>
                  </a:lnTo>
                  <a:lnTo>
                    <a:pt x="130" y="158"/>
                  </a:lnTo>
                  <a:lnTo>
                    <a:pt x="146" y="146"/>
                  </a:lnTo>
                  <a:lnTo>
                    <a:pt x="157" y="131"/>
                  </a:lnTo>
                  <a:lnTo>
                    <a:pt x="164" y="112"/>
                  </a:lnTo>
                  <a:lnTo>
                    <a:pt x="166" y="92"/>
                  </a:lnTo>
                  <a:close/>
                  <a:moveTo>
                    <a:pt x="73" y="95"/>
                  </a:moveTo>
                  <a:lnTo>
                    <a:pt x="73" y="146"/>
                  </a:lnTo>
                  <a:lnTo>
                    <a:pt x="56" y="146"/>
                  </a:lnTo>
                  <a:lnTo>
                    <a:pt x="56" y="35"/>
                  </a:lnTo>
                  <a:lnTo>
                    <a:pt x="96" y="35"/>
                  </a:lnTo>
                  <a:lnTo>
                    <a:pt x="112" y="36"/>
                  </a:lnTo>
                  <a:lnTo>
                    <a:pt x="122" y="42"/>
                  </a:lnTo>
                  <a:lnTo>
                    <a:pt x="129" y="52"/>
                  </a:lnTo>
                  <a:lnTo>
                    <a:pt x="131" y="66"/>
                  </a:lnTo>
                  <a:lnTo>
                    <a:pt x="128" y="77"/>
                  </a:lnTo>
                  <a:lnTo>
                    <a:pt x="121" y="85"/>
                  </a:lnTo>
                  <a:lnTo>
                    <a:pt x="112" y="89"/>
                  </a:lnTo>
                  <a:lnTo>
                    <a:pt x="112" y="89"/>
                  </a:lnTo>
                  <a:lnTo>
                    <a:pt x="119" y="93"/>
                  </a:lnTo>
                  <a:lnTo>
                    <a:pt x="123" y="102"/>
                  </a:lnTo>
                  <a:lnTo>
                    <a:pt x="127" y="114"/>
                  </a:lnTo>
                  <a:lnTo>
                    <a:pt x="128" y="123"/>
                  </a:lnTo>
                  <a:lnTo>
                    <a:pt x="129" y="132"/>
                  </a:lnTo>
                  <a:lnTo>
                    <a:pt x="131" y="140"/>
                  </a:lnTo>
                  <a:lnTo>
                    <a:pt x="133" y="146"/>
                  </a:lnTo>
                  <a:lnTo>
                    <a:pt x="114" y="146"/>
                  </a:lnTo>
                  <a:lnTo>
                    <a:pt x="111" y="133"/>
                  </a:lnTo>
                  <a:lnTo>
                    <a:pt x="109" y="121"/>
                  </a:lnTo>
                  <a:lnTo>
                    <a:pt x="106" y="109"/>
                  </a:lnTo>
                  <a:lnTo>
                    <a:pt x="103" y="101"/>
                  </a:lnTo>
                  <a:lnTo>
                    <a:pt x="97" y="96"/>
                  </a:lnTo>
                  <a:lnTo>
                    <a:pt x="88" y="95"/>
                  </a:lnTo>
                  <a:lnTo>
                    <a:pt x="73" y="95"/>
                  </a:lnTo>
                  <a:close/>
                  <a:moveTo>
                    <a:pt x="93" y="82"/>
                  </a:moveTo>
                  <a:lnTo>
                    <a:pt x="102" y="79"/>
                  </a:lnTo>
                  <a:lnTo>
                    <a:pt x="109" y="76"/>
                  </a:lnTo>
                  <a:lnTo>
                    <a:pt x="112" y="71"/>
                  </a:lnTo>
                  <a:lnTo>
                    <a:pt x="113" y="66"/>
                  </a:lnTo>
                  <a:lnTo>
                    <a:pt x="112" y="59"/>
                  </a:lnTo>
                  <a:lnTo>
                    <a:pt x="109" y="55"/>
                  </a:lnTo>
                  <a:lnTo>
                    <a:pt x="102" y="51"/>
                  </a:lnTo>
                  <a:lnTo>
                    <a:pt x="93" y="50"/>
                  </a:lnTo>
                  <a:lnTo>
                    <a:pt x="73" y="50"/>
                  </a:lnTo>
                  <a:lnTo>
                    <a:pt x="73" y="82"/>
                  </a:lnTo>
                  <a:lnTo>
                    <a:pt x="93" y="82"/>
                  </a:lnTo>
                  <a:close/>
                  <a:moveTo>
                    <a:pt x="0" y="92"/>
                  </a:moveTo>
                  <a:lnTo>
                    <a:pt x="2" y="69"/>
                  </a:lnTo>
                  <a:lnTo>
                    <a:pt x="10" y="49"/>
                  </a:lnTo>
                  <a:lnTo>
                    <a:pt x="21" y="32"/>
                  </a:lnTo>
                  <a:lnTo>
                    <a:pt x="36" y="18"/>
                  </a:lnTo>
                  <a:lnTo>
                    <a:pt x="53" y="8"/>
                  </a:lnTo>
                  <a:lnTo>
                    <a:pt x="72" y="3"/>
                  </a:lnTo>
                  <a:lnTo>
                    <a:pt x="92" y="0"/>
                  </a:lnTo>
                  <a:lnTo>
                    <a:pt x="112" y="3"/>
                  </a:lnTo>
                  <a:lnTo>
                    <a:pt x="131" y="8"/>
                  </a:lnTo>
                  <a:lnTo>
                    <a:pt x="149" y="18"/>
                  </a:lnTo>
                  <a:lnTo>
                    <a:pt x="164" y="32"/>
                  </a:lnTo>
                  <a:lnTo>
                    <a:pt x="175" y="49"/>
                  </a:lnTo>
                  <a:lnTo>
                    <a:pt x="181" y="69"/>
                  </a:lnTo>
                  <a:lnTo>
                    <a:pt x="184" y="92"/>
                  </a:lnTo>
                  <a:lnTo>
                    <a:pt x="181" y="113"/>
                  </a:lnTo>
                  <a:lnTo>
                    <a:pt x="175" y="133"/>
                  </a:lnTo>
                  <a:lnTo>
                    <a:pt x="164" y="150"/>
                  </a:lnTo>
                  <a:lnTo>
                    <a:pt x="149" y="164"/>
                  </a:lnTo>
                  <a:lnTo>
                    <a:pt x="131" y="174"/>
                  </a:lnTo>
                  <a:lnTo>
                    <a:pt x="112" y="181"/>
                  </a:lnTo>
                  <a:lnTo>
                    <a:pt x="92" y="183"/>
                  </a:lnTo>
                  <a:lnTo>
                    <a:pt x="72" y="181"/>
                  </a:lnTo>
                  <a:lnTo>
                    <a:pt x="53" y="174"/>
                  </a:lnTo>
                  <a:lnTo>
                    <a:pt x="36" y="164"/>
                  </a:lnTo>
                  <a:lnTo>
                    <a:pt x="21" y="150"/>
                  </a:lnTo>
                  <a:lnTo>
                    <a:pt x="10" y="133"/>
                  </a:lnTo>
                  <a:lnTo>
                    <a:pt x="2" y="113"/>
                  </a:lnTo>
                  <a:lnTo>
                    <a:pt x="0" y="9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80EA8C10-441B-40F2-8405-176B6782DB7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141788" y="2994026"/>
              <a:ext cx="1403350" cy="420688"/>
            </a:xfrm>
            <a:custGeom>
              <a:avLst/>
              <a:gdLst>
                <a:gd name="T0" fmla="*/ 2300 w 2651"/>
                <a:gd name="T1" fmla="*/ 370 h 796"/>
                <a:gd name="T2" fmla="*/ 1948 w 2651"/>
                <a:gd name="T3" fmla="*/ 200 h 796"/>
                <a:gd name="T4" fmla="*/ 1319 w 2651"/>
                <a:gd name="T5" fmla="*/ 315 h 796"/>
                <a:gd name="T6" fmla="*/ 1228 w 2651"/>
                <a:gd name="T7" fmla="*/ 258 h 796"/>
                <a:gd name="T8" fmla="*/ 1099 w 2651"/>
                <a:gd name="T9" fmla="*/ 264 h 796"/>
                <a:gd name="T10" fmla="*/ 985 w 2651"/>
                <a:gd name="T11" fmla="*/ 344 h 796"/>
                <a:gd name="T12" fmla="*/ 922 w 2651"/>
                <a:gd name="T13" fmla="*/ 403 h 796"/>
                <a:gd name="T14" fmla="*/ 827 w 2651"/>
                <a:gd name="T15" fmla="*/ 291 h 796"/>
                <a:gd name="T16" fmla="*/ 673 w 2651"/>
                <a:gd name="T17" fmla="*/ 250 h 796"/>
                <a:gd name="T18" fmla="*/ 511 w 2651"/>
                <a:gd name="T19" fmla="*/ 295 h 796"/>
                <a:gd name="T20" fmla="*/ 431 w 2651"/>
                <a:gd name="T21" fmla="*/ 281 h 796"/>
                <a:gd name="T22" fmla="*/ 452 w 2651"/>
                <a:gd name="T23" fmla="*/ 0 h 796"/>
                <a:gd name="T24" fmla="*/ 203 w 2651"/>
                <a:gd name="T25" fmla="*/ 445 h 796"/>
                <a:gd name="T26" fmla="*/ 400 w 2651"/>
                <a:gd name="T27" fmla="*/ 564 h 796"/>
                <a:gd name="T28" fmla="*/ 464 w 2651"/>
                <a:gd name="T29" fmla="*/ 704 h 796"/>
                <a:gd name="T30" fmla="*/ 592 w 2651"/>
                <a:gd name="T31" fmla="*/ 783 h 796"/>
                <a:gd name="T32" fmla="*/ 754 w 2651"/>
                <a:gd name="T33" fmla="*/ 785 h 796"/>
                <a:gd name="T34" fmla="*/ 876 w 2651"/>
                <a:gd name="T35" fmla="*/ 715 h 796"/>
                <a:gd name="T36" fmla="*/ 762 w 2651"/>
                <a:gd name="T37" fmla="*/ 619 h 796"/>
                <a:gd name="T38" fmla="*/ 712 w 2651"/>
                <a:gd name="T39" fmla="*/ 660 h 796"/>
                <a:gd name="T40" fmla="*/ 629 w 2651"/>
                <a:gd name="T41" fmla="*/ 653 h 796"/>
                <a:gd name="T42" fmla="*/ 575 w 2651"/>
                <a:gd name="T43" fmla="*/ 582 h 796"/>
                <a:gd name="T44" fmla="*/ 945 w 2651"/>
                <a:gd name="T45" fmla="*/ 633 h 796"/>
                <a:gd name="T46" fmla="*/ 1033 w 2651"/>
                <a:gd name="T47" fmla="*/ 749 h 796"/>
                <a:gd name="T48" fmla="*/ 1176 w 2651"/>
                <a:gd name="T49" fmla="*/ 796 h 796"/>
                <a:gd name="T50" fmla="*/ 1281 w 2651"/>
                <a:gd name="T51" fmla="*/ 760 h 796"/>
                <a:gd name="T52" fmla="*/ 1321 w 2651"/>
                <a:gd name="T53" fmla="*/ 768 h 796"/>
                <a:gd name="T54" fmla="*/ 2651 w 2651"/>
                <a:gd name="T55" fmla="*/ 768 h 796"/>
                <a:gd name="T56" fmla="*/ 597 w 2651"/>
                <a:gd name="T57" fmla="*/ 405 h 796"/>
                <a:gd name="T58" fmla="*/ 673 w 2651"/>
                <a:gd name="T59" fmla="*/ 367 h 796"/>
                <a:gd name="T60" fmla="*/ 753 w 2651"/>
                <a:gd name="T61" fmla="*/ 404 h 796"/>
                <a:gd name="T62" fmla="*/ 723 w 2651"/>
                <a:gd name="T63" fmla="*/ 448 h 796"/>
                <a:gd name="T64" fmla="*/ 1189 w 2651"/>
                <a:gd name="T65" fmla="*/ 649 h 796"/>
                <a:gd name="T66" fmla="*/ 1123 w 2651"/>
                <a:gd name="T67" fmla="*/ 593 h 796"/>
                <a:gd name="T68" fmla="*/ 1107 w 2651"/>
                <a:gd name="T69" fmla="*/ 502 h 796"/>
                <a:gd name="T70" fmla="*/ 1140 w 2651"/>
                <a:gd name="T71" fmla="*/ 423 h 796"/>
                <a:gd name="T72" fmla="*/ 1213 w 2651"/>
                <a:gd name="T73" fmla="*/ 389 h 796"/>
                <a:gd name="T74" fmla="*/ 1287 w 2651"/>
                <a:gd name="T75" fmla="*/ 423 h 796"/>
                <a:gd name="T76" fmla="*/ 1316 w 2651"/>
                <a:gd name="T77" fmla="*/ 502 h 796"/>
                <a:gd name="T78" fmla="*/ 1306 w 2651"/>
                <a:gd name="T79" fmla="*/ 586 h 796"/>
                <a:gd name="T80" fmla="*/ 1255 w 2651"/>
                <a:gd name="T81" fmla="*/ 643 h 796"/>
                <a:gd name="T82" fmla="*/ 1518 w 2651"/>
                <a:gd name="T83" fmla="*/ 731 h 796"/>
                <a:gd name="T84" fmla="*/ 1678 w 2651"/>
                <a:gd name="T85" fmla="*/ 162 h 796"/>
                <a:gd name="T86" fmla="*/ 1676 w 2651"/>
                <a:gd name="T87" fmla="*/ 421 h 796"/>
                <a:gd name="T88" fmla="*/ 1718 w 2651"/>
                <a:gd name="T89" fmla="*/ 565 h 796"/>
                <a:gd name="T90" fmla="*/ 2160 w 2651"/>
                <a:gd name="T91" fmla="*/ 518 h 796"/>
                <a:gd name="T92" fmla="*/ 2291 w 2651"/>
                <a:gd name="T93" fmla="*/ 608 h 796"/>
                <a:gd name="T94" fmla="*/ 2025 w 2651"/>
                <a:gd name="T95" fmla="*/ 304 h 796"/>
                <a:gd name="T96" fmla="*/ 2566 w 2651"/>
                <a:gd name="T97" fmla="*/ 304 h 796"/>
                <a:gd name="T98" fmla="*/ 2291 w 2651"/>
                <a:gd name="T99" fmla="*/ 608 h 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51" h="796">
                  <a:moveTo>
                    <a:pt x="2428" y="517"/>
                  </a:moveTo>
                  <a:lnTo>
                    <a:pt x="2649" y="267"/>
                  </a:lnTo>
                  <a:lnTo>
                    <a:pt x="2390" y="267"/>
                  </a:lnTo>
                  <a:lnTo>
                    <a:pt x="2300" y="370"/>
                  </a:lnTo>
                  <a:lnTo>
                    <a:pt x="2207" y="267"/>
                  </a:lnTo>
                  <a:lnTo>
                    <a:pt x="1715" y="267"/>
                  </a:lnTo>
                  <a:lnTo>
                    <a:pt x="1715" y="200"/>
                  </a:lnTo>
                  <a:lnTo>
                    <a:pt x="1948" y="200"/>
                  </a:lnTo>
                  <a:lnTo>
                    <a:pt x="1948" y="0"/>
                  </a:lnTo>
                  <a:lnTo>
                    <a:pt x="1321" y="0"/>
                  </a:lnTo>
                  <a:lnTo>
                    <a:pt x="1321" y="315"/>
                  </a:lnTo>
                  <a:lnTo>
                    <a:pt x="1319" y="315"/>
                  </a:lnTo>
                  <a:lnTo>
                    <a:pt x="1299" y="293"/>
                  </a:lnTo>
                  <a:lnTo>
                    <a:pt x="1276" y="277"/>
                  </a:lnTo>
                  <a:lnTo>
                    <a:pt x="1253" y="266"/>
                  </a:lnTo>
                  <a:lnTo>
                    <a:pt x="1228" y="258"/>
                  </a:lnTo>
                  <a:lnTo>
                    <a:pt x="1201" y="254"/>
                  </a:lnTo>
                  <a:lnTo>
                    <a:pt x="1173" y="253"/>
                  </a:lnTo>
                  <a:lnTo>
                    <a:pt x="1135" y="255"/>
                  </a:lnTo>
                  <a:lnTo>
                    <a:pt x="1099" y="264"/>
                  </a:lnTo>
                  <a:lnTo>
                    <a:pt x="1066" y="277"/>
                  </a:lnTo>
                  <a:lnTo>
                    <a:pt x="1037" y="295"/>
                  </a:lnTo>
                  <a:lnTo>
                    <a:pt x="1008" y="318"/>
                  </a:lnTo>
                  <a:lnTo>
                    <a:pt x="985" y="344"/>
                  </a:lnTo>
                  <a:lnTo>
                    <a:pt x="965" y="373"/>
                  </a:lnTo>
                  <a:lnTo>
                    <a:pt x="948" y="405"/>
                  </a:lnTo>
                  <a:lnTo>
                    <a:pt x="936" y="440"/>
                  </a:lnTo>
                  <a:lnTo>
                    <a:pt x="922" y="403"/>
                  </a:lnTo>
                  <a:lnTo>
                    <a:pt x="904" y="369"/>
                  </a:lnTo>
                  <a:lnTo>
                    <a:pt x="883" y="338"/>
                  </a:lnTo>
                  <a:lnTo>
                    <a:pt x="857" y="312"/>
                  </a:lnTo>
                  <a:lnTo>
                    <a:pt x="827" y="291"/>
                  </a:lnTo>
                  <a:lnTo>
                    <a:pt x="794" y="273"/>
                  </a:lnTo>
                  <a:lnTo>
                    <a:pt x="757" y="260"/>
                  </a:lnTo>
                  <a:lnTo>
                    <a:pt x="717" y="253"/>
                  </a:lnTo>
                  <a:lnTo>
                    <a:pt x="673" y="250"/>
                  </a:lnTo>
                  <a:lnTo>
                    <a:pt x="628" y="254"/>
                  </a:lnTo>
                  <a:lnTo>
                    <a:pt x="586" y="262"/>
                  </a:lnTo>
                  <a:lnTo>
                    <a:pt x="547" y="276"/>
                  </a:lnTo>
                  <a:lnTo>
                    <a:pt x="511" y="295"/>
                  </a:lnTo>
                  <a:lnTo>
                    <a:pt x="480" y="320"/>
                  </a:lnTo>
                  <a:lnTo>
                    <a:pt x="453" y="348"/>
                  </a:lnTo>
                  <a:lnTo>
                    <a:pt x="431" y="381"/>
                  </a:lnTo>
                  <a:lnTo>
                    <a:pt x="431" y="281"/>
                  </a:lnTo>
                  <a:lnTo>
                    <a:pt x="203" y="281"/>
                  </a:lnTo>
                  <a:lnTo>
                    <a:pt x="203" y="171"/>
                  </a:lnTo>
                  <a:lnTo>
                    <a:pt x="452" y="171"/>
                  </a:lnTo>
                  <a:lnTo>
                    <a:pt x="452" y="0"/>
                  </a:lnTo>
                  <a:lnTo>
                    <a:pt x="0" y="0"/>
                  </a:lnTo>
                  <a:lnTo>
                    <a:pt x="0" y="768"/>
                  </a:lnTo>
                  <a:lnTo>
                    <a:pt x="203" y="768"/>
                  </a:lnTo>
                  <a:lnTo>
                    <a:pt x="203" y="445"/>
                  </a:lnTo>
                  <a:lnTo>
                    <a:pt x="406" y="445"/>
                  </a:lnTo>
                  <a:lnTo>
                    <a:pt x="400" y="482"/>
                  </a:lnTo>
                  <a:lnTo>
                    <a:pt x="396" y="521"/>
                  </a:lnTo>
                  <a:lnTo>
                    <a:pt x="400" y="564"/>
                  </a:lnTo>
                  <a:lnTo>
                    <a:pt x="409" y="603"/>
                  </a:lnTo>
                  <a:lnTo>
                    <a:pt x="422" y="641"/>
                  </a:lnTo>
                  <a:lnTo>
                    <a:pt x="441" y="673"/>
                  </a:lnTo>
                  <a:lnTo>
                    <a:pt x="464" y="704"/>
                  </a:lnTo>
                  <a:lnTo>
                    <a:pt x="490" y="730"/>
                  </a:lnTo>
                  <a:lnTo>
                    <a:pt x="522" y="752"/>
                  </a:lnTo>
                  <a:lnTo>
                    <a:pt x="555" y="770"/>
                  </a:lnTo>
                  <a:lnTo>
                    <a:pt x="592" y="783"/>
                  </a:lnTo>
                  <a:lnTo>
                    <a:pt x="632" y="791"/>
                  </a:lnTo>
                  <a:lnTo>
                    <a:pt x="673" y="794"/>
                  </a:lnTo>
                  <a:lnTo>
                    <a:pt x="716" y="792"/>
                  </a:lnTo>
                  <a:lnTo>
                    <a:pt x="754" y="785"/>
                  </a:lnTo>
                  <a:lnTo>
                    <a:pt x="790" y="774"/>
                  </a:lnTo>
                  <a:lnTo>
                    <a:pt x="821" y="758"/>
                  </a:lnTo>
                  <a:lnTo>
                    <a:pt x="850" y="739"/>
                  </a:lnTo>
                  <a:lnTo>
                    <a:pt x="876" y="715"/>
                  </a:lnTo>
                  <a:lnTo>
                    <a:pt x="900" y="687"/>
                  </a:lnTo>
                  <a:lnTo>
                    <a:pt x="919" y="655"/>
                  </a:lnTo>
                  <a:lnTo>
                    <a:pt x="936" y="619"/>
                  </a:lnTo>
                  <a:lnTo>
                    <a:pt x="762" y="619"/>
                  </a:lnTo>
                  <a:lnTo>
                    <a:pt x="751" y="635"/>
                  </a:lnTo>
                  <a:lnTo>
                    <a:pt x="739" y="646"/>
                  </a:lnTo>
                  <a:lnTo>
                    <a:pt x="727" y="654"/>
                  </a:lnTo>
                  <a:lnTo>
                    <a:pt x="712" y="660"/>
                  </a:lnTo>
                  <a:lnTo>
                    <a:pt x="695" y="662"/>
                  </a:lnTo>
                  <a:lnTo>
                    <a:pt x="673" y="663"/>
                  </a:lnTo>
                  <a:lnTo>
                    <a:pt x="651" y="661"/>
                  </a:lnTo>
                  <a:lnTo>
                    <a:pt x="629" y="653"/>
                  </a:lnTo>
                  <a:lnTo>
                    <a:pt x="610" y="640"/>
                  </a:lnTo>
                  <a:lnTo>
                    <a:pt x="595" y="624"/>
                  </a:lnTo>
                  <a:lnTo>
                    <a:pt x="582" y="605"/>
                  </a:lnTo>
                  <a:lnTo>
                    <a:pt x="575" y="582"/>
                  </a:lnTo>
                  <a:lnTo>
                    <a:pt x="572" y="558"/>
                  </a:lnTo>
                  <a:lnTo>
                    <a:pt x="927" y="558"/>
                  </a:lnTo>
                  <a:lnTo>
                    <a:pt x="933" y="597"/>
                  </a:lnTo>
                  <a:lnTo>
                    <a:pt x="945" y="633"/>
                  </a:lnTo>
                  <a:lnTo>
                    <a:pt x="961" y="667"/>
                  </a:lnTo>
                  <a:lnTo>
                    <a:pt x="982" y="697"/>
                  </a:lnTo>
                  <a:lnTo>
                    <a:pt x="1006" y="725"/>
                  </a:lnTo>
                  <a:lnTo>
                    <a:pt x="1033" y="749"/>
                  </a:lnTo>
                  <a:lnTo>
                    <a:pt x="1065" y="768"/>
                  </a:lnTo>
                  <a:lnTo>
                    <a:pt x="1099" y="784"/>
                  </a:lnTo>
                  <a:lnTo>
                    <a:pt x="1135" y="793"/>
                  </a:lnTo>
                  <a:lnTo>
                    <a:pt x="1176" y="796"/>
                  </a:lnTo>
                  <a:lnTo>
                    <a:pt x="1204" y="793"/>
                  </a:lnTo>
                  <a:lnTo>
                    <a:pt x="1232" y="786"/>
                  </a:lnTo>
                  <a:lnTo>
                    <a:pt x="1257" y="775"/>
                  </a:lnTo>
                  <a:lnTo>
                    <a:pt x="1281" y="760"/>
                  </a:lnTo>
                  <a:lnTo>
                    <a:pt x="1301" y="741"/>
                  </a:lnTo>
                  <a:lnTo>
                    <a:pt x="1319" y="718"/>
                  </a:lnTo>
                  <a:lnTo>
                    <a:pt x="1321" y="718"/>
                  </a:lnTo>
                  <a:lnTo>
                    <a:pt x="1321" y="768"/>
                  </a:lnTo>
                  <a:lnTo>
                    <a:pt x="2200" y="768"/>
                  </a:lnTo>
                  <a:lnTo>
                    <a:pt x="2292" y="663"/>
                  </a:lnTo>
                  <a:lnTo>
                    <a:pt x="2384" y="768"/>
                  </a:lnTo>
                  <a:lnTo>
                    <a:pt x="2651" y="768"/>
                  </a:lnTo>
                  <a:lnTo>
                    <a:pt x="2428" y="517"/>
                  </a:lnTo>
                  <a:close/>
                  <a:moveTo>
                    <a:pt x="578" y="448"/>
                  </a:moveTo>
                  <a:lnTo>
                    <a:pt x="586" y="424"/>
                  </a:lnTo>
                  <a:lnTo>
                    <a:pt x="597" y="405"/>
                  </a:lnTo>
                  <a:lnTo>
                    <a:pt x="613" y="389"/>
                  </a:lnTo>
                  <a:lnTo>
                    <a:pt x="631" y="377"/>
                  </a:lnTo>
                  <a:lnTo>
                    <a:pt x="651" y="369"/>
                  </a:lnTo>
                  <a:lnTo>
                    <a:pt x="673" y="367"/>
                  </a:lnTo>
                  <a:lnTo>
                    <a:pt x="698" y="369"/>
                  </a:lnTo>
                  <a:lnTo>
                    <a:pt x="719" y="377"/>
                  </a:lnTo>
                  <a:lnTo>
                    <a:pt x="738" y="388"/>
                  </a:lnTo>
                  <a:lnTo>
                    <a:pt x="753" y="404"/>
                  </a:lnTo>
                  <a:lnTo>
                    <a:pt x="764" y="424"/>
                  </a:lnTo>
                  <a:lnTo>
                    <a:pt x="771" y="448"/>
                  </a:lnTo>
                  <a:lnTo>
                    <a:pt x="742" y="448"/>
                  </a:lnTo>
                  <a:lnTo>
                    <a:pt x="723" y="448"/>
                  </a:lnTo>
                  <a:lnTo>
                    <a:pt x="700" y="448"/>
                  </a:lnTo>
                  <a:lnTo>
                    <a:pt x="578" y="448"/>
                  </a:lnTo>
                  <a:close/>
                  <a:moveTo>
                    <a:pt x="1213" y="651"/>
                  </a:moveTo>
                  <a:lnTo>
                    <a:pt x="1189" y="649"/>
                  </a:lnTo>
                  <a:lnTo>
                    <a:pt x="1169" y="641"/>
                  </a:lnTo>
                  <a:lnTo>
                    <a:pt x="1150" y="628"/>
                  </a:lnTo>
                  <a:lnTo>
                    <a:pt x="1135" y="612"/>
                  </a:lnTo>
                  <a:lnTo>
                    <a:pt x="1123" y="593"/>
                  </a:lnTo>
                  <a:lnTo>
                    <a:pt x="1114" y="572"/>
                  </a:lnTo>
                  <a:lnTo>
                    <a:pt x="1108" y="548"/>
                  </a:lnTo>
                  <a:lnTo>
                    <a:pt x="1106" y="524"/>
                  </a:lnTo>
                  <a:lnTo>
                    <a:pt x="1107" y="502"/>
                  </a:lnTo>
                  <a:lnTo>
                    <a:pt x="1112" y="479"/>
                  </a:lnTo>
                  <a:lnTo>
                    <a:pt x="1118" y="459"/>
                  </a:lnTo>
                  <a:lnTo>
                    <a:pt x="1127" y="440"/>
                  </a:lnTo>
                  <a:lnTo>
                    <a:pt x="1140" y="423"/>
                  </a:lnTo>
                  <a:lnTo>
                    <a:pt x="1153" y="409"/>
                  </a:lnTo>
                  <a:lnTo>
                    <a:pt x="1171" y="398"/>
                  </a:lnTo>
                  <a:lnTo>
                    <a:pt x="1190" y="391"/>
                  </a:lnTo>
                  <a:lnTo>
                    <a:pt x="1213" y="389"/>
                  </a:lnTo>
                  <a:lnTo>
                    <a:pt x="1236" y="391"/>
                  </a:lnTo>
                  <a:lnTo>
                    <a:pt x="1256" y="398"/>
                  </a:lnTo>
                  <a:lnTo>
                    <a:pt x="1273" y="409"/>
                  </a:lnTo>
                  <a:lnTo>
                    <a:pt x="1287" y="423"/>
                  </a:lnTo>
                  <a:lnTo>
                    <a:pt x="1298" y="440"/>
                  </a:lnTo>
                  <a:lnTo>
                    <a:pt x="1306" y="459"/>
                  </a:lnTo>
                  <a:lnTo>
                    <a:pt x="1311" y="479"/>
                  </a:lnTo>
                  <a:lnTo>
                    <a:pt x="1316" y="502"/>
                  </a:lnTo>
                  <a:lnTo>
                    <a:pt x="1316" y="524"/>
                  </a:lnTo>
                  <a:lnTo>
                    <a:pt x="1315" y="546"/>
                  </a:lnTo>
                  <a:lnTo>
                    <a:pt x="1311" y="567"/>
                  </a:lnTo>
                  <a:lnTo>
                    <a:pt x="1306" y="586"/>
                  </a:lnTo>
                  <a:lnTo>
                    <a:pt x="1297" y="605"/>
                  </a:lnTo>
                  <a:lnTo>
                    <a:pt x="1285" y="620"/>
                  </a:lnTo>
                  <a:lnTo>
                    <a:pt x="1272" y="633"/>
                  </a:lnTo>
                  <a:lnTo>
                    <a:pt x="1255" y="643"/>
                  </a:lnTo>
                  <a:lnTo>
                    <a:pt x="1235" y="649"/>
                  </a:lnTo>
                  <a:lnTo>
                    <a:pt x="1213" y="651"/>
                  </a:lnTo>
                  <a:close/>
                  <a:moveTo>
                    <a:pt x="1908" y="731"/>
                  </a:moveTo>
                  <a:lnTo>
                    <a:pt x="1518" y="731"/>
                  </a:lnTo>
                  <a:lnTo>
                    <a:pt x="1518" y="37"/>
                  </a:lnTo>
                  <a:lnTo>
                    <a:pt x="1911" y="37"/>
                  </a:lnTo>
                  <a:lnTo>
                    <a:pt x="1911" y="162"/>
                  </a:lnTo>
                  <a:lnTo>
                    <a:pt x="1678" y="162"/>
                  </a:lnTo>
                  <a:lnTo>
                    <a:pt x="1678" y="304"/>
                  </a:lnTo>
                  <a:lnTo>
                    <a:pt x="1908" y="304"/>
                  </a:lnTo>
                  <a:lnTo>
                    <a:pt x="1908" y="421"/>
                  </a:lnTo>
                  <a:lnTo>
                    <a:pt x="1676" y="421"/>
                  </a:lnTo>
                  <a:lnTo>
                    <a:pt x="1676" y="607"/>
                  </a:lnTo>
                  <a:lnTo>
                    <a:pt x="1908" y="607"/>
                  </a:lnTo>
                  <a:lnTo>
                    <a:pt x="1908" y="731"/>
                  </a:lnTo>
                  <a:close/>
                  <a:moveTo>
                    <a:pt x="1718" y="565"/>
                  </a:moveTo>
                  <a:lnTo>
                    <a:pt x="1718" y="464"/>
                  </a:lnTo>
                  <a:lnTo>
                    <a:pt x="1950" y="464"/>
                  </a:lnTo>
                  <a:lnTo>
                    <a:pt x="1950" y="280"/>
                  </a:lnTo>
                  <a:lnTo>
                    <a:pt x="2160" y="518"/>
                  </a:lnTo>
                  <a:lnTo>
                    <a:pt x="1950" y="755"/>
                  </a:lnTo>
                  <a:lnTo>
                    <a:pt x="1950" y="565"/>
                  </a:lnTo>
                  <a:lnTo>
                    <a:pt x="1718" y="565"/>
                  </a:lnTo>
                  <a:close/>
                  <a:moveTo>
                    <a:pt x="2291" y="608"/>
                  </a:moveTo>
                  <a:lnTo>
                    <a:pt x="2184" y="731"/>
                  </a:lnTo>
                  <a:lnTo>
                    <a:pt x="2025" y="731"/>
                  </a:lnTo>
                  <a:lnTo>
                    <a:pt x="2215" y="518"/>
                  </a:lnTo>
                  <a:lnTo>
                    <a:pt x="2025" y="304"/>
                  </a:lnTo>
                  <a:lnTo>
                    <a:pt x="2190" y="304"/>
                  </a:lnTo>
                  <a:lnTo>
                    <a:pt x="2300" y="426"/>
                  </a:lnTo>
                  <a:lnTo>
                    <a:pt x="2407" y="304"/>
                  </a:lnTo>
                  <a:lnTo>
                    <a:pt x="2566" y="304"/>
                  </a:lnTo>
                  <a:lnTo>
                    <a:pt x="2378" y="517"/>
                  </a:lnTo>
                  <a:lnTo>
                    <a:pt x="2568" y="731"/>
                  </a:lnTo>
                  <a:lnTo>
                    <a:pt x="2401" y="731"/>
                  </a:lnTo>
                  <a:lnTo>
                    <a:pt x="2291" y="60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56705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and Subtitle (Image Botto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A7882F0F-6D1F-4D54-BFEF-CC3F3C6EA5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4100944"/>
            <a:ext cx="12191999" cy="278142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D593E0-78D8-4693-8E6A-5946201905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9600" y="365124"/>
            <a:ext cx="11222973" cy="42120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82DCC-86C6-4B8C-80CB-25DCC3489E9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9599" y="1522800"/>
            <a:ext cx="5468400" cy="2372926"/>
          </a:xfr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text. </a:t>
            </a:r>
            <a:r>
              <a:rPr lang="en-GB"/>
              <a:t>To access the correct levels of text (including bullet points), please use the ‘Increase / Decrease List Level’ buttons on your home tab.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EC448E2-7A2E-4C8C-BD79-3CB60EC3059A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44173" y="1522800"/>
            <a:ext cx="5468400" cy="2372926"/>
          </a:xfr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text. </a:t>
            </a:r>
            <a:r>
              <a:rPr lang="en-GB"/>
              <a:t>To access the correct levels of text (including bullet points), please use the ‘Increase / Decrease List Level’ buttons on your home tab.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E837829-F3E3-44CA-9C8C-A0841F7E9CC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7970" y="786061"/>
            <a:ext cx="11215774" cy="302333"/>
          </a:xfrm>
        </p:spPr>
        <p:txBody>
          <a:bodyPr anchor="t" anchorCtr="0"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8423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(Image To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A7882F0F-6D1F-4D54-BFEF-CC3F3C6EA5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9599" y="1522800"/>
            <a:ext cx="11222976" cy="275830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D593E0-78D8-4693-8E6A-5946201905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9600" y="365124"/>
            <a:ext cx="11222973" cy="1027839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82DCC-86C6-4B8C-80CB-25DCC3489E9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9599" y="4410946"/>
            <a:ext cx="1980000" cy="1613617"/>
          </a:xfr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text</a:t>
            </a:r>
            <a:endParaRPr lang="en-GB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5C043CB-8139-45C0-A4FF-2AD8103D035E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2800343" y="4410946"/>
            <a:ext cx="1980000" cy="1613617"/>
          </a:xfr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text</a:t>
            </a:r>
            <a:endParaRPr lang="en-GB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91598AC-56B6-40C9-B431-20C34865B91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111087" y="4410946"/>
            <a:ext cx="1980000" cy="1613617"/>
          </a:xfr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text</a:t>
            </a:r>
            <a:endParaRPr lang="en-GB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C2EC090-EB4B-4FBF-9FF9-1F1D86AF2127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7421831" y="4410946"/>
            <a:ext cx="1980000" cy="1613617"/>
          </a:xfr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text</a:t>
            </a:r>
            <a:endParaRPr lang="en-GB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6788AE1-982F-40CB-81FE-5214F9321315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9732575" y="4410946"/>
            <a:ext cx="1980000" cy="1613617"/>
          </a:xfr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text</a:t>
            </a:r>
            <a:endParaRPr lang="en-GB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933577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and Subtitle (Image To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A7882F0F-6D1F-4D54-BFEF-CC3F3C6EA5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9599" y="1522800"/>
            <a:ext cx="11222976" cy="275830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D593E0-78D8-4693-8E6A-5946201905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1229" y="365124"/>
            <a:ext cx="11222973" cy="42120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82DCC-86C6-4B8C-80CB-25DCC3489E9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91228" y="4410946"/>
            <a:ext cx="1980000" cy="1613617"/>
          </a:xfr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text</a:t>
            </a:r>
            <a:endParaRPr lang="en-GB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5C043CB-8139-45C0-A4FF-2AD8103D035E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2801972" y="4410946"/>
            <a:ext cx="1980000" cy="1613617"/>
          </a:xfr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text</a:t>
            </a:r>
            <a:endParaRPr lang="en-GB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91598AC-56B6-40C9-B431-20C34865B91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112716" y="4410946"/>
            <a:ext cx="1980000" cy="1613617"/>
          </a:xfr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text</a:t>
            </a:r>
            <a:endParaRPr lang="en-GB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C2EC090-EB4B-4FBF-9FF9-1F1D86AF2127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7423460" y="4410946"/>
            <a:ext cx="1980000" cy="1613617"/>
          </a:xfr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text</a:t>
            </a:r>
            <a:endParaRPr lang="en-GB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6788AE1-982F-40CB-81FE-5214F9321315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9732575" y="4410946"/>
            <a:ext cx="1980000" cy="1613617"/>
          </a:xfr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text</a:t>
            </a:r>
            <a:endParaRPr lang="en-GB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E9C8BA7-60F3-4692-A3F8-0F760F82E07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89599" y="786061"/>
            <a:ext cx="11215774" cy="302333"/>
          </a:xfrm>
        </p:spPr>
        <p:txBody>
          <a:bodyPr anchor="t" anchorCtr="0"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58521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(Image To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0E5BCE8-9B2D-4F89-904C-33AC5A1A589D}"/>
              </a:ext>
            </a:extLst>
          </p:cNvPr>
          <p:cNvSpPr/>
          <p:nvPr userDrawn="1"/>
        </p:nvSpPr>
        <p:spPr>
          <a:xfrm>
            <a:off x="479425" y="1263347"/>
            <a:ext cx="4061753" cy="1818000"/>
          </a:xfrm>
          <a:prstGeom prst="rect">
            <a:avLst/>
          </a:prstGeom>
          <a:solidFill>
            <a:srgbClr val="F2F2F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/>
              <a:ea typeface="ＭＳ Ｐゴシック" pitchFamily="34" charset="-128"/>
              <a:cs typeface="+mn-cs"/>
            </a:endParaRP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A7882F0F-6D1F-4D54-BFEF-CC3F3C6EA5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41178" y="1262230"/>
            <a:ext cx="7171397" cy="1819117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D593E0-78D8-4693-8E6A-5946201905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9600" y="365124"/>
            <a:ext cx="11222973" cy="42120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82DCC-86C6-4B8C-80CB-25DCC3489E9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9599" y="3651637"/>
            <a:ext cx="5468400" cy="2372926"/>
          </a:xfr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text. </a:t>
            </a:r>
            <a:r>
              <a:rPr lang="en-GB"/>
              <a:t>To access the correct levels of text (including bullet points), please use the ‘Increase / Decrease List Level’ buttons on your home tab.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EC448E2-7A2E-4C8C-BD79-3CB60EC3059A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44173" y="3651637"/>
            <a:ext cx="5468400" cy="2372926"/>
          </a:xfr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text. </a:t>
            </a:r>
            <a:r>
              <a:rPr lang="en-GB"/>
              <a:t>To access the correct levels of text (including bullet points), please use the ‘Increase / Decrease List Level’ buttons on your home tab.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93333C8-086D-4428-A49B-D4AA2E588A6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7970" y="786061"/>
            <a:ext cx="11215774" cy="302333"/>
          </a:xfrm>
        </p:spPr>
        <p:txBody>
          <a:bodyPr anchor="t" anchorCtr="0"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  <a:endParaRPr lang="en-GB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0D8EF36-E00B-48C3-A2AC-2D589017169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627457" y="1416591"/>
            <a:ext cx="3754043" cy="1511513"/>
          </a:xfrm>
        </p:spPr>
        <p:txBody>
          <a:bodyPr anchor="ctr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text.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1614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E6EFB-E1E7-4548-B491-1016A096FC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0859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3370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Fedex Gre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B7A19DD-6991-4410-AD48-A6CC6D609A0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241062" y="4896740"/>
            <a:ext cx="9471513" cy="606752"/>
          </a:xfrm>
        </p:spPr>
        <p:txBody>
          <a:bodyPr anchor="t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text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627EB4-0C38-4C3B-97D8-A69EC817ADB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241063" y="1122362"/>
            <a:ext cx="9471511" cy="2937061"/>
          </a:xfrm>
        </p:spPr>
        <p:txBody>
          <a:bodyPr anchor="b">
            <a:noAutofit/>
          </a:bodyPr>
          <a:lstStyle>
            <a:lvl1pPr algn="l">
              <a:defRPr sz="53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61784642-0055-4FD8-AF56-353D77B47C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41550" y="5557089"/>
            <a:ext cx="9471025" cy="365125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2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1FEABB2-8CE1-4A74-8AC8-AE0163C4DD61}"/>
              </a:ext>
            </a:extLst>
          </p:cNvPr>
          <p:cNvGrpSpPr>
            <a:grpSpLocks noChangeAspect="1"/>
          </p:cNvGrpSpPr>
          <p:nvPr userDrawn="1"/>
        </p:nvGrpSpPr>
        <p:grpSpPr>
          <a:xfrm rot="16200000">
            <a:off x="-652373" y="3053806"/>
            <a:ext cx="3182112" cy="864883"/>
            <a:chOff x="4141788" y="2994026"/>
            <a:chExt cx="1547813" cy="420688"/>
          </a:xfrm>
          <a:solidFill>
            <a:srgbClr val="FFFFFF"/>
          </a:solidFill>
        </p:grpSpPr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B7D5BE04-3434-42FB-B273-6E9FC05EDCD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592763" y="3303588"/>
              <a:ext cx="96838" cy="96838"/>
            </a:xfrm>
            <a:custGeom>
              <a:avLst/>
              <a:gdLst>
                <a:gd name="T0" fmla="*/ 164 w 184"/>
                <a:gd name="T1" fmla="*/ 70 h 183"/>
                <a:gd name="T2" fmla="*/ 146 w 184"/>
                <a:gd name="T3" fmla="*/ 36 h 183"/>
                <a:gd name="T4" fmla="*/ 112 w 184"/>
                <a:gd name="T5" fmla="*/ 17 h 183"/>
                <a:gd name="T6" fmla="*/ 72 w 184"/>
                <a:gd name="T7" fmla="*/ 17 h 183"/>
                <a:gd name="T8" fmla="*/ 39 w 184"/>
                <a:gd name="T9" fmla="*/ 36 h 183"/>
                <a:gd name="T10" fmla="*/ 20 w 184"/>
                <a:gd name="T11" fmla="*/ 70 h 183"/>
                <a:gd name="T12" fmla="*/ 20 w 184"/>
                <a:gd name="T13" fmla="*/ 112 h 183"/>
                <a:gd name="T14" fmla="*/ 39 w 184"/>
                <a:gd name="T15" fmla="*/ 146 h 183"/>
                <a:gd name="T16" fmla="*/ 72 w 184"/>
                <a:gd name="T17" fmla="*/ 165 h 183"/>
                <a:gd name="T18" fmla="*/ 112 w 184"/>
                <a:gd name="T19" fmla="*/ 165 h 183"/>
                <a:gd name="T20" fmla="*/ 146 w 184"/>
                <a:gd name="T21" fmla="*/ 146 h 183"/>
                <a:gd name="T22" fmla="*/ 164 w 184"/>
                <a:gd name="T23" fmla="*/ 112 h 183"/>
                <a:gd name="T24" fmla="*/ 73 w 184"/>
                <a:gd name="T25" fmla="*/ 95 h 183"/>
                <a:gd name="T26" fmla="*/ 56 w 184"/>
                <a:gd name="T27" fmla="*/ 146 h 183"/>
                <a:gd name="T28" fmla="*/ 96 w 184"/>
                <a:gd name="T29" fmla="*/ 35 h 183"/>
                <a:gd name="T30" fmla="*/ 122 w 184"/>
                <a:gd name="T31" fmla="*/ 42 h 183"/>
                <a:gd name="T32" fmla="*/ 131 w 184"/>
                <a:gd name="T33" fmla="*/ 66 h 183"/>
                <a:gd name="T34" fmla="*/ 121 w 184"/>
                <a:gd name="T35" fmla="*/ 85 h 183"/>
                <a:gd name="T36" fmla="*/ 112 w 184"/>
                <a:gd name="T37" fmla="*/ 89 h 183"/>
                <a:gd name="T38" fmla="*/ 123 w 184"/>
                <a:gd name="T39" fmla="*/ 102 h 183"/>
                <a:gd name="T40" fmla="*/ 128 w 184"/>
                <a:gd name="T41" fmla="*/ 123 h 183"/>
                <a:gd name="T42" fmla="*/ 131 w 184"/>
                <a:gd name="T43" fmla="*/ 140 h 183"/>
                <a:gd name="T44" fmla="*/ 114 w 184"/>
                <a:gd name="T45" fmla="*/ 146 h 183"/>
                <a:gd name="T46" fmla="*/ 109 w 184"/>
                <a:gd name="T47" fmla="*/ 121 h 183"/>
                <a:gd name="T48" fmla="*/ 103 w 184"/>
                <a:gd name="T49" fmla="*/ 101 h 183"/>
                <a:gd name="T50" fmla="*/ 88 w 184"/>
                <a:gd name="T51" fmla="*/ 95 h 183"/>
                <a:gd name="T52" fmla="*/ 93 w 184"/>
                <a:gd name="T53" fmla="*/ 82 h 183"/>
                <a:gd name="T54" fmla="*/ 109 w 184"/>
                <a:gd name="T55" fmla="*/ 76 h 183"/>
                <a:gd name="T56" fmla="*/ 113 w 184"/>
                <a:gd name="T57" fmla="*/ 66 h 183"/>
                <a:gd name="T58" fmla="*/ 109 w 184"/>
                <a:gd name="T59" fmla="*/ 55 h 183"/>
                <a:gd name="T60" fmla="*/ 93 w 184"/>
                <a:gd name="T61" fmla="*/ 50 h 183"/>
                <a:gd name="T62" fmla="*/ 73 w 184"/>
                <a:gd name="T63" fmla="*/ 82 h 183"/>
                <a:gd name="T64" fmla="*/ 0 w 184"/>
                <a:gd name="T65" fmla="*/ 92 h 183"/>
                <a:gd name="T66" fmla="*/ 10 w 184"/>
                <a:gd name="T67" fmla="*/ 49 h 183"/>
                <a:gd name="T68" fmla="*/ 36 w 184"/>
                <a:gd name="T69" fmla="*/ 18 h 183"/>
                <a:gd name="T70" fmla="*/ 72 w 184"/>
                <a:gd name="T71" fmla="*/ 3 h 183"/>
                <a:gd name="T72" fmla="*/ 112 w 184"/>
                <a:gd name="T73" fmla="*/ 3 h 183"/>
                <a:gd name="T74" fmla="*/ 149 w 184"/>
                <a:gd name="T75" fmla="*/ 18 h 183"/>
                <a:gd name="T76" fmla="*/ 175 w 184"/>
                <a:gd name="T77" fmla="*/ 49 h 183"/>
                <a:gd name="T78" fmla="*/ 184 w 184"/>
                <a:gd name="T79" fmla="*/ 92 h 183"/>
                <a:gd name="T80" fmla="*/ 175 w 184"/>
                <a:gd name="T81" fmla="*/ 133 h 183"/>
                <a:gd name="T82" fmla="*/ 149 w 184"/>
                <a:gd name="T83" fmla="*/ 164 h 183"/>
                <a:gd name="T84" fmla="*/ 112 w 184"/>
                <a:gd name="T85" fmla="*/ 181 h 183"/>
                <a:gd name="T86" fmla="*/ 72 w 184"/>
                <a:gd name="T87" fmla="*/ 181 h 183"/>
                <a:gd name="T88" fmla="*/ 36 w 184"/>
                <a:gd name="T89" fmla="*/ 164 h 183"/>
                <a:gd name="T90" fmla="*/ 10 w 184"/>
                <a:gd name="T91" fmla="*/ 133 h 183"/>
                <a:gd name="T92" fmla="*/ 0 w 184"/>
                <a:gd name="T93" fmla="*/ 92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4" h="183">
                  <a:moveTo>
                    <a:pt x="166" y="92"/>
                  </a:moveTo>
                  <a:lnTo>
                    <a:pt x="164" y="70"/>
                  </a:lnTo>
                  <a:lnTo>
                    <a:pt x="157" y="52"/>
                  </a:lnTo>
                  <a:lnTo>
                    <a:pt x="146" y="36"/>
                  </a:lnTo>
                  <a:lnTo>
                    <a:pt x="130" y="25"/>
                  </a:lnTo>
                  <a:lnTo>
                    <a:pt x="112" y="17"/>
                  </a:lnTo>
                  <a:lnTo>
                    <a:pt x="92" y="15"/>
                  </a:lnTo>
                  <a:lnTo>
                    <a:pt x="72" y="17"/>
                  </a:lnTo>
                  <a:lnTo>
                    <a:pt x="54" y="25"/>
                  </a:lnTo>
                  <a:lnTo>
                    <a:pt x="39" y="36"/>
                  </a:lnTo>
                  <a:lnTo>
                    <a:pt x="28" y="52"/>
                  </a:lnTo>
                  <a:lnTo>
                    <a:pt x="20" y="70"/>
                  </a:lnTo>
                  <a:lnTo>
                    <a:pt x="18" y="92"/>
                  </a:lnTo>
                  <a:lnTo>
                    <a:pt x="20" y="112"/>
                  </a:lnTo>
                  <a:lnTo>
                    <a:pt x="28" y="131"/>
                  </a:lnTo>
                  <a:lnTo>
                    <a:pt x="39" y="146"/>
                  </a:lnTo>
                  <a:lnTo>
                    <a:pt x="54" y="158"/>
                  </a:lnTo>
                  <a:lnTo>
                    <a:pt x="72" y="165"/>
                  </a:lnTo>
                  <a:lnTo>
                    <a:pt x="92" y="168"/>
                  </a:lnTo>
                  <a:lnTo>
                    <a:pt x="112" y="165"/>
                  </a:lnTo>
                  <a:lnTo>
                    <a:pt x="130" y="158"/>
                  </a:lnTo>
                  <a:lnTo>
                    <a:pt x="146" y="146"/>
                  </a:lnTo>
                  <a:lnTo>
                    <a:pt x="157" y="131"/>
                  </a:lnTo>
                  <a:lnTo>
                    <a:pt x="164" y="112"/>
                  </a:lnTo>
                  <a:lnTo>
                    <a:pt x="166" y="92"/>
                  </a:lnTo>
                  <a:close/>
                  <a:moveTo>
                    <a:pt x="73" y="95"/>
                  </a:moveTo>
                  <a:lnTo>
                    <a:pt x="73" y="146"/>
                  </a:lnTo>
                  <a:lnTo>
                    <a:pt x="56" y="146"/>
                  </a:lnTo>
                  <a:lnTo>
                    <a:pt x="56" y="35"/>
                  </a:lnTo>
                  <a:lnTo>
                    <a:pt x="96" y="35"/>
                  </a:lnTo>
                  <a:lnTo>
                    <a:pt x="112" y="36"/>
                  </a:lnTo>
                  <a:lnTo>
                    <a:pt x="122" y="42"/>
                  </a:lnTo>
                  <a:lnTo>
                    <a:pt x="129" y="52"/>
                  </a:lnTo>
                  <a:lnTo>
                    <a:pt x="131" y="66"/>
                  </a:lnTo>
                  <a:lnTo>
                    <a:pt x="128" y="77"/>
                  </a:lnTo>
                  <a:lnTo>
                    <a:pt x="121" y="85"/>
                  </a:lnTo>
                  <a:lnTo>
                    <a:pt x="112" y="89"/>
                  </a:lnTo>
                  <a:lnTo>
                    <a:pt x="112" y="89"/>
                  </a:lnTo>
                  <a:lnTo>
                    <a:pt x="119" y="93"/>
                  </a:lnTo>
                  <a:lnTo>
                    <a:pt x="123" y="102"/>
                  </a:lnTo>
                  <a:lnTo>
                    <a:pt x="127" y="114"/>
                  </a:lnTo>
                  <a:lnTo>
                    <a:pt x="128" y="123"/>
                  </a:lnTo>
                  <a:lnTo>
                    <a:pt x="129" y="132"/>
                  </a:lnTo>
                  <a:lnTo>
                    <a:pt x="131" y="140"/>
                  </a:lnTo>
                  <a:lnTo>
                    <a:pt x="133" y="146"/>
                  </a:lnTo>
                  <a:lnTo>
                    <a:pt x="114" y="146"/>
                  </a:lnTo>
                  <a:lnTo>
                    <a:pt x="111" y="133"/>
                  </a:lnTo>
                  <a:lnTo>
                    <a:pt x="109" y="121"/>
                  </a:lnTo>
                  <a:lnTo>
                    <a:pt x="106" y="109"/>
                  </a:lnTo>
                  <a:lnTo>
                    <a:pt x="103" y="101"/>
                  </a:lnTo>
                  <a:lnTo>
                    <a:pt x="97" y="96"/>
                  </a:lnTo>
                  <a:lnTo>
                    <a:pt x="88" y="95"/>
                  </a:lnTo>
                  <a:lnTo>
                    <a:pt x="73" y="95"/>
                  </a:lnTo>
                  <a:close/>
                  <a:moveTo>
                    <a:pt x="93" y="82"/>
                  </a:moveTo>
                  <a:lnTo>
                    <a:pt x="102" y="79"/>
                  </a:lnTo>
                  <a:lnTo>
                    <a:pt x="109" y="76"/>
                  </a:lnTo>
                  <a:lnTo>
                    <a:pt x="112" y="71"/>
                  </a:lnTo>
                  <a:lnTo>
                    <a:pt x="113" y="66"/>
                  </a:lnTo>
                  <a:lnTo>
                    <a:pt x="112" y="59"/>
                  </a:lnTo>
                  <a:lnTo>
                    <a:pt x="109" y="55"/>
                  </a:lnTo>
                  <a:lnTo>
                    <a:pt x="102" y="51"/>
                  </a:lnTo>
                  <a:lnTo>
                    <a:pt x="93" y="50"/>
                  </a:lnTo>
                  <a:lnTo>
                    <a:pt x="73" y="50"/>
                  </a:lnTo>
                  <a:lnTo>
                    <a:pt x="73" y="82"/>
                  </a:lnTo>
                  <a:lnTo>
                    <a:pt x="93" y="82"/>
                  </a:lnTo>
                  <a:close/>
                  <a:moveTo>
                    <a:pt x="0" y="92"/>
                  </a:moveTo>
                  <a:lnTo>
                    <a:pt x="2" y="69"/>
                  </a:lnTo>
                  <a:lnTo>
                    <a:pt x="10" y="49"/>
                  </a:lnTo>
                  <a:lnTo>
                    <a:pt x="21" y="32"/>
                  </a:lnTo>
                  <a:lnTo>
                    <a:pt x="36" y="18"/>
                  </a:lnTo>
                  <a:lnTo>
                    <a:pt x="53" y="8"/>
                  </a:lnTo>
                  <a:lnTo>
                    <a:pt x="72" y="3"/>
                  </a:lnTo>
                  <a:lnTo>
                    <a:pt x="92" y="0"/>
                  </a:lnTo>
                  <a:lnTo>
                    <a:pt x="112" y="3"/>
                  </a:lnTo>
                  <a:lnTo>
                    <a:pt x="131" y="8"/>
                  </a:lnTo>
                  <a:lnTo>
                    <a:pt x="149" y="18"/>
                  </a:lnTo>
                  <a:lnTo>
                    <a:pt x="164" y="32"/>
                  </a:lnTo>
                  <a:lnTo>
                    <a:pt x="175" y="49"/>
                  </a:lnTo>
                  <a:lnTo>
                    <a:pt x="181" y="69"/>
                  </a:lnTo>
                  <a:lnTo>
                    <a:pt x="184" y="92"/>
                  </a:lnTo>
                  <a:lnTo>
                    <a:pt x="181" y="113"/>
                  </a:lnTo>
                  <a:lnTo>
                    <a:pt x="175" y="133"/>
                  </a:lnTo>
                  <a:lnTo>
                    <a:pt x="164" y="150"/>
                  </a:lnTo>
                  <a:lnTo>
                    <a:pt x="149" y="164"/>
                  </a:lnTo>
                  <a:lnTo>
                    <a:pt x="131" y="174"/>
                  </a:lnTo>
                  <a:lnTo>
                    <a:pt x="112" y="181"/>
                  </a:lnTo>
                  <a:lnTo>
                    <a:pt x="92" y="183"/>
                  </a:lnTo>
                  <a:lnTo>
                    <a:pt x="72" y="181"/>
                  </a:lnTo>
                  <a:lnTo>
                    <a:pt x="53" y="174"/>
                  </a:lnTo>
                  <a:lnTo>
                    <a:pt x="36" y="164"/>
                  </a:lnTo>
                  <a:lnTo>
                    <a:pt x="21" y="150"/>
                  </a:lnTo>
                  <a:lnTo>
                    <a:pt x="10" y="133"/>
                  </a:lnTo>
                  <a:lnTo>
                    <a:pt x="2" y="113"/>
                  </a:lnTo>
                  <a:lnTo>
                    <a:pt x="0" y="9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80EA8C10-441B-40F2-8405-176B6782DB7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141788" y="2994026"/>
              <a:ext cx="1403350" cy="420688"/>
            </a:xfrm>
            <a:custGeom>
              <a:avLst/>
              <a:gdLst>
                <a:gd name="T0" fmla="*/ 2300 w 2651"/>
                <a:gd name="T1" fmla="*/ 370 h 796"/>
                <a:gd name="T2" fmla="*/ 1948 w 2651"/>
                <a:gd name="T3" fmla="*/ 200 h 796"/>
                <a:gd name="T4" fmla="*/ 1319 w 2651"/>
                <a:gd name="T5" fmla="*/ 315 h 796"/>
                <a:gd name="T6" fmla="*/ 1228 w 2651"/>
                <a:gd name="T7" fmla="*/ 258 h 796"/>
                <a:gd name="T8" fmla="*/ 1099 w 2651"/>
                <a:gd name="T9" fmla="*/ 264 h 796"/>
                <a:gd name="T10" fmla="*/ 985 w 2651"/>
                <a:gd name="T11" fmla="*/ 344 h 796"/>
                <a:gd name="T12" fmla="*/ 922 w 2651"/>
                <a:gd name="T13" fmla="*/ 403 h 796"/>
                <a:gd name="T14" fmla="*/ 827 w 2651"/>
                <a:gd name="T15" fmla="*/ 291 h 796"/>
                <a:gd name="T16" fmla="*/ 673 w 2651"/>
                <a:gd name="T17" fmla="*/ 250 h 796"/>
                <a:gd name="T18" fmla="*/ 511 w 2651"/>
                <a:gd name="T19" fmla="*/ 295 h 796"/>
                <a:gd name="T20" fmla="*/ 431 w 2651"/>
                <a:gd name="T21" fmla="*/ 281 h 796"/>
                <a:gd name="T22" fmla="*/ 452 w 2651"/>
                <a:gd name="T23" fmla="*/ 0 h 796"/>
                <a:gd name="T24" fmla="*/ 203 w 2651"/>
                <a:gd name="T25" fmla="*/ 445 h 796"/>
                <a:gd name="T26" fmla="*/ 400 w 2651"/>
                <a:gd name="T27" fmla="*/ 564 h 796"/>
                <a:gd name="T28" fmla="*/ 464 w 2651"/>
                <a:gd name="T29" fmla="*/ 704 h 796"/>
                <a:gd name="T30" fmla="*/ 592 w 2651"/>
                <a:gd name="T31" fmla="*/ 783 h 796"/>
                <a:gd name="T32" fmla="*/ 754 w 2651"/>
                <a:gd name="T33" fmla="*/ 785 h 796"/>
                <a:gd name="T34" fmla="*/ 876 w 2651"/>
                <a:gd name="T35" fmla="*/ 715 h 796"/>
                <a:gd name="T36" fmla="*/ 762 w 2651"/>
                <a:gd name="T37" fmla="*/ 619 h 796"/>
                <a:gd name="T38" fmla="*/ 712 w 2651"/>
                <a:gd name="T39" fmla="*/ 660 h 796"/>
                <a:gd name="T40" fmla="*/ 629 w 2651"/>
                <a:gd name="T41" fmla="*/ 653 h 796"/>
                <a:gd name="T42" fmla="*/ 575 w 2651"/>
                <a:gd name="T43" fmla="*/ 582 h 796"/>
                <a:gd name="T44" fmla="*/ 945 w 2651"/>
                <a:gd name="T45" fmla="*/ 633 h 796"/>
                <a:gd name="T46" fmla="*/ 1033 w 2651"/>
                <a:gd name="T47" fmla="*/ 749 h 796"/>
                <a:gd name="T48" fmla="*/ 1176 w 2651"/>
                <a:gd name="T49" fmla="*/ 796 h 796"/>
                <a:gd name="T50" fmla="*/ 1281 w 2651"/>
                <a:gd name="T51" fmla="*/ 760 h 796"/>
                <a:gd name="T52" fmla="*/ 1321 w 2651"/>
                <a:gd name="T53" fmla="*/ 768 h 796"/>
                <a:gd name="T54" fmla="*/ 2651 w 2651"/>
                <a:gd name="T55" fmla="*/ 768 h 796"/>
                <a:gd name="T56" fmla="*/ 597 w 2651"/>
                <a:gd name="T57" fmla="*/ 405 h 796"/>
                <a:gd name="T58" fmla="*/ 673 w 2651"/>
                <a:gd name="T59" fmla="*/ 367 h 796"/>
                <a:gd name="T60" fmla="*/ 753 w 2651"/>
                <a:gd name="T61" fmla="*/ 404 h 796"/>
                <a:gd name="T62" fmla="*/ 723 w 2651"/>
                <a:gd name="T63" fmla="*/ 448 h 796"/>
                <a:gd name="T64" fmla="*/ 1189 w 2651"/>
                <a:gd name="T65" fmla="*/ 649 h 796"/>
                <a:gd name="T66" fmla="*/ 1123 w 2651"/>
                <a:gd name="T67" fmla="*/ 593 h 796"/>
                <a:gd name="T68" fmla="*/ 1107 w 2651"/>
                <a:gd name="T69" fmla="*/ 502 h 796"/>
                <a:gd name="T70" fmla="*/ 1140 w 2651"/>
                <a:gd name="T71" fmla="*/ 423 h 796"/>
                <a:gd name="T72" fmla="*/ 1213 w 2651"/>
                <a:gd name="T73" fmla="*/ 389 h 796"/>
                <a:gd name="T74" fmla="*/ 1287 w 2651"/>
                <a:gd name="T75" fmla="*/ 423 h 796"/>
                <a:gd name="T76" fmla="*/ 1316 w 2651"/>
                <a:gd name="T77" fmla="*/ 502 h 796"/>
                <a:gd name="T78" fmla="*/ 1306 w 2651"/>
                <a:gd name="T79" fmla="*/ 586 h 796"/>
                <a:gd name="T80" fmla="*/ 1255 w 2651"/>
                <a:gd name="T81" fmla="*/ 643 h 796"/>
                <a:gd name="T82" fmla="*/ 1518 w 2651"/>
                <a:gd name="T83" fmla="*/ 731 h 796"/>
                <a:gd name="T84" fmla="*/ 1678 w 2651"/>
                <a:gd name="T85" fmla="*/ 162 h 796"/>
                <a:gd name="T86" fmla="*/ 1676 w 2651"/>
                <a:gd name="T87" fmla="*/ 421 h 796"/>
                <a:gd name="T88" fmla="*/ 1718 w 2651"/>
                <a:gd name="T89" fmla="*/ 565 h 796"/>
                <a:gd name="T90" fmla="*/ 2160 w 2651"/>
                <a:gd name="T91" fmla="*/ 518 h 796"/>
                <a:gd name="T92" fmla="*/ 2291 w 2651"/>
                <a:gd name="T93" fmla="*/ 608 h 796"/>
                <a:gd name="T94" fmla="*/ 2025 w 2651"/>
                <a:gd name="T95" fmla="*/ 304 h 796"/>
                <a:gd name="T96" fmla="*/ 2566 w 2651"/>
                <a:gd name="T97" fmla="*/ 304 h 796"/>
                <a:gd name="T98" fmla="*/ 2291 w 2651"/>
                <a:gd name="T99" fmla="*/ 608 h 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51" h="796">
                  <a:moveTo>
                    <a:pt x="2428" y="517"/>
                  </a:moveTo>
                  <a:lnTo>
                    <a:pt x="2649" y="267"/>
                  </a:lnTo>
                  <a:lnTo>
                    <a:pt x="2390" y="267"/>
                  </a:lnTo>
                  <a:lnTo>
                    <a:pt x="2300" y="370"/>
                  </a:lnTo>
                  <a:lnTo>
                    <a:pt x="2207" y="267"/>
                  </a:lnTo>
                  <a:lnTo>
                    <a:pt x="1715" y="267"/>
                  </a:lnTo>
                  <a:lnTo>
                    <a:pt x="1715" y="200"/>
                  </a:lnTo>
                  <a:lnTo>
                    <a:pt x="1948" y="200"/>
                  </a:lnTo>
                  <a:lnTo>
                    <a:pt x="1948" y="0"/>
                  </a:lnTo>
                  <a:lnTo>
                    <a:pt x="1321" y="0"/>
                  </a:lnTo>
                  <a:lnTo>
                    <a:pt x="1321" y="315"/>
                  </a:lnTo>
                  <a:lnTo>
                    <a:pt x="1319" y="315"/>
                  </a:lnTo>
                  <a:lnTo>
                    <a:pt x="1299" y="293"/>
                  </a:lnTo>
                  <a:lnTo>
                    <a:pt x="1276" y="277"/>
                  </a:lnTo>
                  <a:lnTo>
                    <a:pt x="1253" y="266"/>
                  </a:lnTo>
                  <a:lnTo>
                    <a:pt x="1228" y="258"/>
                  </a:lnTo>
                  <a:lnTo>
                    <a:pt x="1201" y="254"/>
                  </a:lnTo>
                  <a:lnTo>
                    <a:pt x="1173" y="253"/>
                  </a:lnTo>
                  <a:lnTo>
                    <a:pt x="1135" y="255"/>
                  </a:lnTo>
                  <a:lnTo>
                    <a:pt x="1099" y="264"/>
                  </a:lnTo>
                  <a:lnTo>
                    <a:pt x="1066" y="277"/>
                  </a:lnTo>
                  <a:lnTo>
                    <a:pt x="1037" y="295"/>
                  </a:lnTo>
                  <a:lnTo>
                    <a:pt x="1008" y="318"/>
                  </a:lnTo>
                  <a:lnTo>
                    <a:pt x="985" y="344"/>
                  </a:lnTo>
                  <a:lnTo>
                    <a:pt x="965" y="373"/>
                  </a:lnTo>
                  <a:lnTo>
                    <a:pt x="948" y="405"/>
                  </a:lnTo>
                  <a:lnTo>
                    <a:pt x="936" y="440"/>
                  </a:lnTo>
                  <a:lnTo>
                    <a:pt x="922" y="403"/>
                  </a:lnTo>
                  <a:lnTo>
                    <a:pt x="904" y="369"/>
                  </a:lnTo>
                  <a:lnTo>
                    <a:pt x="883" y="338"/>
                  </a:lnTo>
                  <a:lnTo>
                    <a:pt x="857" y="312"/>
                  </a:lnTo>
                  <a:lnTo>
                    <a:pt x="827" y="291"/>
                  </a:lnTo>
                  <a:lnTo>
                    <a:pt x="794" y="273"/>
                  </a:lnTo>
                  <a:lnTo>
                    <a:pt x="757" y="260"/>
                  </a:lnTo>
                  <a:lnTo>
                    <a:pt x="717" y="253"/>
                  </a:lnTo>
                  <a:lnTo>
                    <a:pt x="673" y="250"/>
                  </a:lnTo>
                  <a:lnTo>
                    <a:pt x="628" y="254"/>
                  </a:lnTo>
                  <a:lnTo>
                    <a:pt x="586" y="262"/>
                  </a:lnTo>
                  <a:lnTo>
                    <a:pt x="547" y="276"/>
                  </a:lnTo>
                  <a:lnTo>
                    <a:pt x="511" y="295"/>
                  </a:lnTo>
                  <a:lnTo>
                    <a:pt x="480" y="320"/>
                  </a:lnTo>
                  <a:lnTo>
                    <a:pt x="453" y="348"/>
                  </a:lnTo>
                  <a:lnTo>
                    <a:pt x="431" y="381"/>
                  </a:lnTo>
                  <a:lnTo>
                    <a:pt x="431" y="281"/>
                  </a:lnTo>
                  <a:lnTo>
                    <a:pt x="203" y="281"/>
                  </a:lnTo>
                  <a:lnTo>
                    <a:pt x="203" y="171"/>
                  </a:lnTo>
                  <a:lnTo>
                    <a:pt x="452" y="171"/>
                  </a:lnTo>
                  <a:lnTo>
                    <a:pt x="452" y="0"/>
                  </a:lnTo>
                  <a:lnTo>
                    <a:pt x="0" y="0"/>
                  </a:lnTo>
                  <a:lnTo>
                    <a:pt x="0" y="768"/>
                  </a:lnTo>
                  <a:lnTo>
                    <a:pt x="203" y="768"/>
                  </a:lnTo>
                  <a:lnTo>
                    <a:pt x="203" y="445"/>
                  </a:lnTo>
                  <a:lnTo>
                    <a:pt x="406" y="445"/>
                  </a:lnTo>
                  <a:lnTo>
                    <a:pt x="400" y="482"/>
                  </a:lnTo>
                  <a:lnTo>
                    <a:pt x="396" y="521"/>
                  </a:lnTo>
                  <a:lnTo>
                    <a:pt x="400" y="564"/>
                  </a:lnTo>
                  <a:lnTo>
                    <a:pt x="409" y="603"/>
                  </a:lnTo>
                  <a:lnTo>
                    <a:pt x="422" y="641"/>
                  </a:lnTo>
                  <a:lnTo>
                    <a:pt x="441" y="673"/>
                  </a:lnTo>
                  <a:lnTo>
                    <a:pt x="464" y="704"/>
                  </a:lnTo>
                  <a:lnTo>
                    <a:pt x="490" y="730"/>
                  </a:lnTo>
                  <a:lnTo>
                    <a:pt x="522" y="752"/>
                  </a:lnTo>
                  <a:lnTo>
                    <a:pt x="555" y="770"/>
                  </a:lnTo>
                  <a:lnTo>
                    <a:pt x="592" y="783"/>
                  </a:lnTo>
                  <a:lnTo>
                    <a:pt x="632" y="791"/>
                  </a:lnTo>
                  <a:lnTo>
                    <a:pt x="673" y="794"/>
                  </a:lnTo>
                  <a:lnTo>
                    <a:pt x="716" y="792"/>
                  </a:lnTo>
                  <a:lnTo>
                    <a:pt x="754" y="785"/>
                  </a:lnTo>
                  <a:lnTo>
                    <a:pt x="790" y="774"/>
                  </a:lnTo>
                  <a:lnTo>
                    <a:pt x="821" y="758"/>
                  </a:lnTo>
                  <a:lnTo>
                    <a:pt x="850" y="739"/>
                  </a:lnTo>
                  <a:lnTo>
                    <a:pt x="876" y="715"/>
                  </a:lnTo>
                  <a:lnTo>
                    <a:pt x="900" y="687"/>
                  </a:lnTo>
                  <a:lnTo>
                    <a:pt x="919" y="655"/>
                  </a:lnTo>
                  <a:lnTo>
                    <a:pt x="936" y="619"/>
                  </a:lnTo>
                  <a:lnTo>
                    <a:pt x="762" y="619"/>
                  </a:lnTo>
                  <a:lnTo>
                    <a:pt x="751" y="635"/>
                  </a:lnTo>
                  <a:lnTo>
                    <a:pt x="739" y="646"/>
                  </a:lnTo>
                  <a:lnTo>
                    <a:pt x="727" y="654"/>
                  </a:lnTo>
                  <a:lnTo>
                    <a:pt x="712" y="660"/>
                  </a:lnTo>
                  <a:lnTo>
                    <a:pt x="695" y="662"/>
                  </a:lnTo>
                  <a:lnTo>
                    <a:pt x="673" y="663"/>
                  </a:lnTo>
                  <a:lnTo>
                    <a:pt x="651" y="661"/>
                  </a:lnTo>
                  <a:lnTo>
                    <a:pt x="629" y="653"/>
                  </a:lnTo>
                  <a:lnTo>
                    <a:pt x="610" y="640"/>
                  </a:lnTo>
                  <a:lnTo>
                    <a:pt x="595" y="624"/>
                  </a:lnTo>
                  <a:lnTo>
                    <a:pt x="582" y="605"/>
                  </a:lnTo>
                  <a:lnTo>
                    <a:pt x="575" y="582"/>
                  </a:lnTo>
                  <a:lnTo>
                    <a:pt x="572" y="558"/>
                  </a:lnTo>
                  <a:lnTo>
                    <a:pt x="927" y="558"/>
                  </a:lnTo>
                  <a:lnTo>
                    <a:pt x="933" y="597"/>
                  </a:lnTo>
                  <a:lnTo>
                    <a:pt x="945" y="633"/>
                  </a:lnTo>
                  <a:lnTo>
                    <a:pt x="961" y="667"/>
                  </a:lnTo>
                  <a:lnTo>
                    <a:pt x="982" y="697"/>
                  </a:lnTo>
                  <a:lnTo>
                    <a:pt x="1006" y="725"/>
                  </a:lnTo>
                  <a:lnTo>
                    <a:pt x="1033" y="749"/>
                  </a:lnTo>
                  <a:lnTo>
                    <a:pt x="1065" y="768"/>
                  </a:lnTo>
                  <a:lnTo>
                    <a:pt x="1099" y="784"/>
                  </a:lnTo>
                  <a:lnTo>
                    <a:pt x="1135" y="793"/>
                  </a:lnTo>
                  <a:lnTo>
                    <a:pt x="1176" y="796"/>
                  </a:lnTo>
                  <a:lnTo>
                    <a:pt x="1204" y="793"/>
                  </a:lnTo>
                  <a:lnTo>
                    <a:pt x="1232" y="786"/>
                  </a:lnTo>
                  <a:lnTo>
                    <a:pt x="1257" y="775"/>
                  </a:lnTo>
                  <a:lnTo>
                    <a:pt x="1281" y="760"/>
                  </a:lnTo>
                  <a:lnTo>
                    <a:pt x="1301" y="741"/>
                  </a:lnTo>
                  <a:lnTo>
                    <a:pt x="1319" y="718"/>
                  </a:lnTo>
                  <a:lnTo>
                    <a:pt x="1321" y="718"/>
                  </a:lnTo>
                  <a:lnTo>
                    <a:pt x="1321" y="768"/>
                  </a:lnTo>
                  <a:lnTo>
                    <a:pt x="2200" y="768"/>
                  </a:lnTo>
                  <a:lnTo>
                    <a:pt x="2292" y="663"/>
                  </a:lnTo>
                  <a:lnTo>
                    <a:pt x="2384" y="768"/>
                  </a:lnTo>
                  <a:lnTo>
                    <a:pt x="2651" y="768"/>
                  </a:lnTo>
                  <a:lnTo>
                    <a:pt x="2428" y="517"/>
                  </a:lnTo>
                  <a:close/>
                  <a:moveTo>
                    <a:pt x="578" y="448"/>
                  </a:moveTo>
                  <a:lnTo>
                    <a:pt x="586" y="424"/>
                  </a:lnTo>
                  <a:lnTo>
                    <a:pt x="597" y="405"/>
                  </a:lnTo>
                  <a:lnTo>
                    <a:pt x="613" y="389"/>
                  </a:lnTo>
                  <a:lnTo>
                    <a:pt x="631" y="377"/>
                  </a:lnTo>
                  <a:lnTo>
                    <a:pt x="651" y="369"/>
                  </a:lnTo>
                  <a:lnTo>
                    <a:pt x="673" y="367"/>
                  </a:lnTo>
                  <a:lnTo>
                    <a:pt x="698" y="369"/>
                  </a:lnTo>
                  <a:lnTo>
                    <a:pt x="719" y="377"/>
                  </a:lnTo>
                  <a:lnTo>
                    <a:pt x="738" y="388"/>
                  </a:lnTo>
                  <a:lnTo>
                    <a:pt x="753" y="404"/>
                  </a:lnTo>
                  <a:lnTo>
                    <a:pt x="764" y="424"/>
                  </a:lnTo>
                  <a:lnTo>
                    <a:pt x="771" y="448"/>
                  </a:lnTo>
                  <a:lnTo>
                    <a:pt x="742" y="448"/>
                  </a:lnTo>
                  <a:lnTo>
                    <a:pt x="723" y="448"/>
                  </a:lnTo>
                  <a:lnTo>
                    <a:pt x="700" y="448"/>
                  </a:lnTo>
                  <a:lnTo>
                    <a:pt x="578" y="448"/>
                  </a:lnTo>
                  <a:close/>
                  <a:moveTo>
                    <a:pt x="1213" y="651"/>
                  </a:moveTo>
                  <a:lnTo>
                    <a:pt x="1189" y="649"/>
                  </a:lnTo>
                  <a:lnTo>
                    <a:pt x="1169" y="641"/>
                  </a:lnTo>
                  <a:lnTo>
                    <a:pt x="1150" y="628"/>
                  </a:lnTo>
                  <a:lnTo>
                    <a:pt x="1135" y="612"/>
                  </a:lnTo>
                  <a:lnTo>
                    <a:pt x="1123" y="593"/>
                  </a:lnTo>
                  <a:lnTo>
                    <a:pt x="1114" y="572"/>
                  </a:lnTo>
                  <a:lnTo>
                    <a:pt x="1108" y="548"/>
                  </a:lnTo>
                  <a:lnTo>
                    <a:pt x="1106" y="524"/>
                  </a:lnTo>
                  <a:lnTo>
                    <a:pt x="1107" y="502"/>
                  </a:lnTo>
                  <a:lnTo>
                    <a:pt x="1112" y="479"/>
                  </a:lnTo>
                  <a:lnTo>
                    <a:pt x="1118" y="459"/>
                  </a:lnTo>
                  <a:lnTo>
                    <a:pt x="1127" y="440"/>
                  </a:lnTo>
                  <a:lnTo>
                    <a:pt x="1140" y="423"/>
                  </a:lnTo>
                  <a:lnTo>
                    <a:pt x="1153" y="409"/>
                  </a:lnTo>
                  <a:lnTo>
                    <a:pt x="1171" y="398"/>
                  </a:lnTo>
                  <a:lnTo>
                    <a:pt x="1190" y="391"/>
                  </a:lnTo>
                  <a:lnTo>
                    <a:pt x="1213" y="389"/>
                  </a:lnTo>
                  <a:lnTo>
                    <a:pt x="1236" y="391"/>
                  </a:lnTo>
                  <a:lnTo>
                    <a:pt x="1256" y="398"/>
                  </a:lnTo>
                  <a:lnTo>
                    <a:pt x="1273" y="409"/>
                  </a:lnTo>
                  <a:lnTo>
                    <a:pt x="1287" y="423"/>
                  </a:lnTo>
                  <a:lnTo>
                    <a:pt x="1298" y="440"/>
                  </a:lnTo>
                  <a:lnTo>
                    <a:pt x="1306" y="459"/>
                  </a:lnTo>
                  <a:lnTo>
                    <a:pt x="1311" y="479"/>
                  </a:lnTo>
                  <a:lnTo>
                    <a:pt x="1316" y="502"/>
                  </a:lnTo>
                  <a:lnTo>
                    <a:pt x="1316" y="524"/>
                  </a:lnTo>
                  <a:lnTo>
                    <a:pt x="1315" y="546"/>
                  </a:lnTo>
                  <a:lnTo>
                    <a:pt x="1311" y="567"/>
                  </a:lnTo>
                  <a:lnTo>
                    <a:pt x="1306" y="586"/>
                  </a:lnTo>
                  <a:lnTo>
                    <a:pt x="1297" y="605"/>
                  </a:lnTo>
                  <a:lnTo>
                    <a:pt x="1285" y="620"/>
                  </a:lnTo>
                  <a:lnTo>
                    <a:pt x="1272" y="633"/>
                  </a:lnTo>
                  <a:lnTo>
                    <a:pt x="1255" y="643"/>
                  </a:lnTo>
                  <a:lnTo>
                    <a:pt x="1235" y="649"/>
                  </a:lnTo>
                  <a:lnTo>
                    <a:pt x="1213" y="651"/>
                  </a:lnTo>
                  <a:close/>
                  <a:moveTo>
                    <a:pt x="1908" y="731"/>
                  </a:moveTo>
                  <a:lnTo>
                    <a:pt x="1518" y="731"/>
                  </a:lnTo>
                  <a:lnTo>
                    <a:pt x="1518" y="37"/>
                  </a:lnTo>
                  <a:lnTo>
                    <a:pt x="1911" y="37"/>
                  </a:lnTo>
                  <a:lnTo>
                    <a:pt x="1911" y="162"/>
                  </a:lnTo>
                  <a:lnTo>
                    <a:pt x="1678" y="162"/>
                  </a:lnTo>
                  <a:lnTo>
                    <a:pt x="1678" y="304"/>
                  </a:lnTo>
                  <a:lnTo>
                    <a:pt x="1908" y="304"/>
                  </a:lnTo>
                  <a:lnTo>
                    <a:pt x="1908" y="421"/>
                  </a:lnTo>
                  <a:lnTo>
                    <a:pt x="1676" y="421"/>
                  </a:lnTo>
                  <a:lnTo>
                    <a:pt x="1676" y="607"/>
                  </a:lnTo>
                  <a:lnTo>
                    <a:pt x="1908" y="607"/>
                  </a:lnTo>
                  <a:lnTo>
                    <a:pt x="1908" y="731"/>
                  </a:lnTo>
                  <a:close/>
                  <a:moveTo>
                    <a:pt x="1718" y="565"/>
                  </a:moveTo>
                  <a:lnTo>
                    <a:pt x="1718" y="464"/>
                  </a:lnTo>
                  <a:lnTo>
                    <a:pt x="1950" y="464"/>
                  </a:lnTo>
                  <a:lnTo>
                    <a:pt x="1950" y="280"/>
                  </a:lnTo>
                  <a:lnTo>
                    <a:pt x="2160" y="518"/>
                  </a:lnTo>
                  <a:lnTo>
                    <a:pt x="1950" y="755"/>
                  </a:lnTo>
                  <a:lnTo>
                    <a:pt x="1950" y="565"/>
                  </a:lnTo>
                  <a:lnTo>
                    <a:pt x="1718" y="565"/>
                  </a:lnTo>
                  <a:close/>
                  <a:moveTo>
                    <a:pt x="2291" y="608"/>
                  </a:moveTo>
                  <a:lnTo>
                    <a:pt x="2184" y="731"/>
                  </a:lnTo>
                  <a:lnTo>
                    <a:pt x="2025" y="731"/>
                  </a:lnTo>
                  <a:lnTo>
                    <a:pt x="2215" y="518"/>
                  </a:lnTo>
                  <a:lnTo>
                    <a:pt x="2025" y="304"/>
                  </a:lnTo>
                  <a:lnTo>
                    <a:pt x="2190" y="304"/>
                  </a:lnTo>
                  <a:lnTo>
                    <a:pt x="2300" y="426"/>
                  </a:lnTo>
                  <a:lnTo>
                    <a:pt x="2407" y="304"/>
                  </a:lnTo>
                  <a:lnTo>
                    <a:pt x="2566" y="304"/>
                  </a:lnTo>
                  <a:lnTo>
                    <a:pt x="2378" y="517"/>
                  </a:lnTo>
                  <a:lnTo>
                    <a:pt x="2568" y="731"/>
                  </a:lnTo>
                  <a:lnTo>
                    <a:pt x="2401" y="731"/>
                  </a:lnTo>
                  <a:lnTo>
                    <a:pt x="2291" y="60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5229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obrande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B7A19DD-6991-4410-AD48-A6CC6D609A0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98400" y="4896740"/>
            <a:ext cx="9471513" cy="606752"/>
          </a:xfrm>
        </p:spPr>
        <p:txBody>
          <a:bodyPr anchor="t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text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627EB4-0C38-4C3B-97D8-A69EC817ADB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98400" y="1969286"/>
            <a:ext cx="9471511" cy="2090137"/>
          </a:xfrm>
        </p:spPr>
        <p:txBody>
          <a:bodyPr anchor="b">
            <a:noAutofit/>
          </a:bodyPr>
          <a:lstStyle>
            <a:lvl1pPr algn="l">
              <a:defRPr sz="5300"/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61784642-0055-4FD8-AF56-353D77B47C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98400" y="5557089"/>
            <a:ext cx="9471025" cy="365125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2200" b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EA5EDD71-78E8-469E-82FD-A066D920956A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9317556" y="930785"/>
            <a:ext cx="1920240" cy="696976"/>
          </a:xfrm>
          <a:custGeom>
            <a:avLst/>
            <a:gdLst>
              <a:gd name="T0" fmla="*/ 1445 w 1622"/>
              <a:gd name="T1" fmla="*/ 227 h 587"/>
              <a:gd name="T2" fmla="*/ 1371 w 1622"/>
              <a:gd name="T3" fmla="*/ 230 h 587"/>
              <a:gd name="T4" fmla="*/ 1361 w 1622"/>
              <a:gd name="T5" fmla="*/ 433 h 587"/>
              <a:gd name="T6" fmla="*/ 1291 w 1622"/>
              <a:gd name="T7" fmla="*/ 230 h 587"/>
              <a:gd name="T8" fmla="*/ 1214 w 1622"/>
              <a:gd name="T9" fmla="*/ 227 h 587"/>
              <a:gd name="T10" fmla="*/ 1439 w 1622"/>
              <a:gd name="T11" fmla="*/ 166 h 587"/>
              <a:gd name="T12" fmla="*/ 176 w 1622"/>
              <a:gd name="T13" fmla="*/ 227 h 587"/>
              <a:gd name="T14" fmla="*/ 253 w 1622"/>
              <a:gd name="T15" fmla="*/ 230 h 587"/>
              <a:gd name="T16" fmla="*/ 323 w 1622"/>
              <a:gd name="T17" fmla="*/ 433 h 587"/>
              <a:gd name="T18" fmla="*/ 334 w 1622"/>
              <a:gd name="T19" fmla="*/ 230 h 587"/>
              <a:gd name="T20" fmla="*/ 409 w 1622"/>
              <a:gd name="T21" fmla="*/ 227 h 587"/>
              <a:gd name="T22" fmla="*/ 184 w 1622"/>
              <a:gd name="T23" fmla="*/ 166 h 587"/>
              <a:gd name="T24" fmla="*/ 1123 w 1622"/>
              <a:gd name="T25" fmla="*/ 86 h 587"/>
              <a:gd name="T26" fmla="*/ 945 w 1622"/>
              <a:gd name="T27" fmla="*/ 32 h 587"/>
              <a:gd name="T28" fmla="*/ 676 w 1622"/>
              <a:gd name="T29" fmla="*/ 32 h 587"/>
              <a:gd name="T30" fmla="*/ 498 w 1622"/>
              <a:gd name="T31" fmla="*/ 86 h 587"/>
              <a:gd name="T32" fmla="*/ 244 w 1622"/>
              <a:gd name="T33" fmla="*/ 4 h 587"/>
              <a:gd name="T34" fmla="*/ 32 w 1622"/>
              <a:gd name="T35" fmla="*/ 158 h 587"/>
              <a:gd name="T36" fmla="*/ 32 w 1622"/>
              <a:gd name="T37" fmla="*/ 429 h 587"/>
              <a:gd name="T38" fmla="*/ 244 w 1622"/>
              <a:gd name="T39" fmla="*/ 583 h 587"/>
              <a:gd name="T40" fmla="*/ 498 w 1622"/>
              <a:gd name="T41" fmla="*/ 501 h 587"/>
              <a:gd name="T42" fmla="*/ 676 w 1622"/>
              <a:gd name="T43" fmla="*/ 555 h 587"/>
              <a:gd name="T44" fmla="*/ 945 w 1622"/>
              <a:gd name="T45" fmla="*/ 555 h 587"/>
              <a:gd name="T46" fmla="*/ 1123 w 1622"/>
              <a:gd name="T47" fmla="*/ 501 h 587"/>
              <a:gd name="T48" fmla="*/ 1377 w 1622"/>
              <a:gd name="T49" fmla="*/ 583 h 587"/>
              <a:gd name="T50" fmla="*/ 1589 w 1622"/>
              <a:gd name="T51" fmla="*/ 429 h 587"/>
              <a:gd name="T52" fmla="*/ 1589 w 1622"/>
              <a:gd name="T53" fmla="*/ 158 h 587"/>
              <a:gd name="T54" fmla="*/ 1377 w 1622"/>
              <a:gd name="T55" fmla="*/ 4 h 587"/>
              <a:gd name="T56" fmla="*/ 133 w 1622"/>
              <a:gd name="T57" fmla="*/ 454 h 587"/>
              <a:gd name="T58" fmla="*/ 84 w 1622"/>
              <a:gd name="T59" fmla="*/ 204 h 587"/>
              <a:gd name="T60" fmla="*/ 292 w 1622"/>
              <a:gd name="T61" fmla="*/ 66 h 587"/>
              <a:gd name="T62" fmla="*/ 501 w 1622"/>
              <a:gd name="T63" fmla="*/ 204 h 587"/>
              <a:gd name="T64" fmla="*/ 452 w 1622"/>
              <a:gd name="T65" fmla="*/ 454 h 587"/>
              <a:gd name="T66" fmla="*/ 765 w 1622"/>
              <a:gd name="T67" fmla="*/ 516 h 587"/>
              <a:gd name="T68" fmla="*/ 589 w 1622"/>
              <a:gd name="T69" fmla="*/ 340 h 587"/>
              <a:gd name="T70" fmla="*/ 685 w 1622"/>
              <a:gd name="T71" fmla="*/ 105 h 587"/>
              <a:gd name="T72" fmla="*/ 938 w 1622"/>
              <a:gd name="T73" fmla="*/ 105 h 587"/>
              <a:gd name="T74" fmla="*/ 1033 w 1622"/>
              <a:gd name="T75" fmla="*/ 340 h 587"/>
              <a:gd name="T76" fmla="*/ 856 w 1622"/>
              <a:gd name="T77" fmla="*/ 516 h 587"/>
              <a:gd name="T78" fmla="*/ 1169 w 1622"/>
              <a:gd name="T79" fmla="*/ 454 h 587"/>
              <a:gd name="T80" fmla="*/ 1122 w 1622"/>
              <a:gd name="T81" fmla="*/ 204 h 587"/>
              <a:gd name="T82" fmla="*/ 1329 w 1622"/>
              <a:gd name="T83" fmla="*/ 66 h 587"/>
              <a:gd name="T84" fmla="*/ 1539 w 1622"/>
              <a:gd name="T85" fmla="*/ 204 h 587"/>
              <a:gd name="T86" fmla="*/ 1490 w 1622"/>
              <a:gd name="T87" fmla="*/ 454 h 587"/>
              <a:gd name="T88" fmla="*/ 927 w 1622"/>
              <a:gd name="T89" fmla="*/ 161 h 587"/>
              <a:gd name="T90" fmla="*/ 929 w 1622"/>
              <a:gd name="T91" fmla="*/ 424 h 587"/>
              <a:gd name="T92" fmla="*/ 862 w 1622"/>
              <a:gd name="T93" fmla="*/ 418 h 587"/>
              <a:gd name="T94" fmla="*/ 800 w 1622"/>
              <a:gd name="T95" fmla="*/ 332 h 587"/>
              <a:gd name="T96" fmla="*/ 765 w 1622"/>
              <a:gd name="T97" fmla="*/ 285 h 587"/>
              <a:gd name="T98" fmla="*/ 759 w 1622"/>
              <a:gd name="T99" fmla="*/ 424 h 587"/>
              <a:gd name="T100" fmla="*/ 690 w 1622"/>
              <a:gd name="T101" fmla="*/ 169 h 587"/>
              <a:gd name="T102" fmla="*/ 755 w 1622"/>
              <a:gd name="T103" fmla="*/ 164 h 587"/>
              <a:gd name="T104" fmla="*/ 798 w 1622"/>
              <a:gd name="T105" fmla="*/ 219 h 587"/>
              <a:gd name="T106" fmla="*/ 853 w 1622"/>
              <a:gd name="T107" fmla="*/ 295 h 587"/>
              <a:gd name="T108" fmla="*/ 859 w 1622"/>
              <a:gd name="T109" fmla="*/ 169 h 587"/>
              <a:gd name="T110" fmla="*/ 895 w 1622"/>
              <a:gd name="T111" fmla="*/ 161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622" h="587">
                <a:moveTo>
                  <a:pt x="1439" y="166"/>
                </a:moveTo>
                <a:lnTo>
                  <a:pt x="1442" y="167"/>
                </a:lnTo>
                <a:lnTo>
                  <a:pt x="1445" y="170"/>
                </a:lnTo>
                <a:lnTo>
                  <a:pt x="1447" y="173"/>
                </a:lnTo>
                <a:lnTo>
                  <a:pt x="1447" y="224"/>
                </a:lnTo>
                <a:lnTo>
                  <a:pt x="1445" y="227"/>
                </a:lnTo>
                <a:lnTo>
                  <a:pt x="1442" y="230"/>
                </a:lnTo>
                <a:lnTo>
                  <a:pt x="1439" y="231"/>
                </a:lnTo>
                <a:lnTo>
                  <a:pt x="1383" y="231"/>
                </a:lnTo>
                <a:lnTo>
                  <a:pt x="1378" y="231"/>
                </a:lnTo>
                <a:lnTo>
                  <a:pt x="1374" y="231"/>
                </a:lnTo>
                <a:lnTo>
                  <a:pt x="1371" y="230"/>
                </a:lnTo>
                <a:lnTo>
                  <a:pt x="1369" y="230"/>
                </a:lnTo>
                <a:lnTo>
                  <a:pt x="1368" y="230"/>
                </a:lnTo>
                <a:lnTo>
                  <a:pt x="1368" y="424"/>
                </a:lnTo>
                <a:lnTo>
                  <a:pt x="1366" y="429"/>
                </a:lnTo>
                <a:lnTo>
                  <a:pt x="1363" y="432"/>
                </a:lnTo>
                <a:lnTo>
                  <a:pt x="1361" y="433"/>
                </a:lnTo>
                <a:lnTo>
                  <a:pt x="1300" y="433"/>
                </a:lnTo>
                <a:lnTo>
                  <a:pt x="1295" y="432"/>
                </a:lnTo>
                <a:lnTo>
                  <a:pt x="1292" y="429"/>
                </a:lnTo>
                <a:lnTo>
                  <a:pt x="1291" y="424"/>
                </a:lnTo>
                <a:lnTo>
                  <a:pt x="1291" y="230"/>
                </a:lnTo>
                <a:lnTo>
                  <a:pt x="1291" y="230"/>
                </a:lnTo>
                <a:lnTo>
                  <a:pt x="1288" y="230"/>
                </a:lnTo>
                <a:lnTo>
                  <a:pt x="1285" y="231"/>
                </a:lnTo>
                <a:lnTo>
                  <a:pt x="1280" y="231"/>
                </a:lnTo>
                <a:lnTo>
                  <a:pt x="1220" y="231"/>
                </a:lnTo>
                <a:lnTo>
                  <a:pt x="1217" y="230"/>
                </a:lnTo>
                <a:lnTo>
                  <a:pt x="1214" y="227"/>
                </a:lnTo>
                <a:lnTo>
                  <a:pt x="1212" y="224"/>
                </a:lnTo>
                <a:lnTo>
                  <a:pt x="1212" y="173"/>
                </a:lnTo>
                <a:lnTo>
                  <a:pt x="1214" y="170"/>
                </a:lnTo>
                <a:lnTo>
                  <a:pt x="1217" y="167"/>
                </a:lnTo>
                <a:lnTo>
                  <a:pt x="1220" y="166"/>
                </a:lnTo>
                <a:lnTo>
                  <a:pt x="1439" y="166"/>
                </a:lnTo>
                <a:close/>
                <a:moveTo>
                  <a:pt x="184" y="166"/>
                </a:moveTo>
                <a:lnTo>
                  <a:pt x="179" y="167"/>
                </a:lnTo>
                <a:lnTo>
                  <a:pt x="176" y="170"/>
                </a:lnTo>
                <a:lnTo>
                  <a:pt x="175" y="175"/>
                </a:lnTo>
                <a:lnTo>
                  <a:pt x="175" y="224"/>
                </a:lnTo>
                <a:lnTo>
                  <a:pt x="176" y="227"/>
                </a:lnTo>
                <a:lnTo>
                  <a:pt x="179" y="230"/>
                </a:lnTo>
                <a:lnTo>
                  <a:pt x="184" y="231"/>
                </a:lnTo>
                <a:lnTo>
                  <a:pt x="243" y="231"/>
                </a:lnTo>
                <a:lnTo>
                  <a:pt x="247" y="231"/>
                </a:lnTo>
                <a:lnTo>
                  <a:pt x="250" y="230"/>
                </a:lnTo>
                <a:lnTo>
                  <a:pt x="253" y="230"/>
                </a:lnTo>
                <a:lnTo>
                  <a:pt x="255" y="230"/>
                </a:lnTo>
                <a:lnTo>
                  <a:pt x="255" y="424"/>
                </a:lnTo>
                <a:lnTo>
                  <a:pt x="255" y="429"/>
                </a:lnTo>
                <a:lnTo>
                  <a:pt x="258" y="432"/>
                </a:lnTo>
                <a:lnTo>
                  <a:pt x="262" y="433"/>
                </a:lnTo>
                <a:lnTo>
                  <a:pt x="323" y="433"/>
                </a:lnTo>
                <a:lnTo>
                  <a:pt x="328" y="432"/>
                </a:lnTo>
                <a:lnTo>
                  <a:pt x="329" y="429"/>
                </a:lnTo>
                <a:lnTo>
                  <a:pt x="331" y="424"/>
                </a:lnTo>
                <a:lnTo>
                  <a:pt x="331" y="230"/>
                </a:lnTo>
                <a:lnTo>
                  <a:pt x="332" y="230"/>
                </a:lnTo>
                <a:lnTo>
                  <a:pt x="334" y="230"/>
                </a:lnTo>
                <a:lnTo>
                  <a:pt x="337" y="231"/>
                </a:lnTo>
                <a:lnTo>
                  <a:pt x="341" y="231"/>
                </a:lnTo>
                <a:lnTo>
                  <a:pt x="345" y="231"/>
                </a:lnTo>
                <a:lnTo>
                  <a:pt x="402" y="231"/>
                </a:lnTo>
                <a:lnTo>
                  <a:pt x="406" y="230"/>
                </a:lnTo>
                <a:lnTo>
                  <a:pt x="409" y="227"/>
                </a:lnTo>
                <a:lnTo>
                  <a:pt x="409" y="224"/>
                </a:lnTo>
                <a:lnTo>
                  <a:pt x="409" y="175"/>
                </a:lnTo>
                <a:lnTo>
                  <a:pt x="409" y="170"/>
                </a:lnTo>
                <a:lnTo>
                  <a:pt x="406" y="167"/>
                </a:lnTo>
                <a:lnTo>
                  <a:pt x="402" y="166"/>
                </a:lnTo>
                <a:lnTo>
                  <a:pt x="184" y="166"/>
                </a:lnTo>
                <a:close/>
                <a:moveTo>
                  <a:pt x="1329" y="0"/>
                </a:moveTo>
                <a:lnTo>
                  <a:pt x="1282" y="4"/>
                </a:lnTo>
                <a:lnTo>
                  <a:pt x="1237" y="15"/>
                </a:lnTo>
                <a:lnTo>
                  <a:pt x="1196" y="32"/>
                </a:lnTo>
                <a:lnTo>
                  <a:pt x="1157" y="56"/>
                </a:lnTo>
                <a:lnTo>
                  <a:pt x="1123" y="86"/>
                </a:lnTo>
                <a:lnTo>
                  <a:pt x="1095" y="120"/>
                </a:lnTo>
                <a:lnTo>
                  <a:pt x="1070" y="158"/>
                </a:lnTo>
                <a:lnTo>
                  <a:pt x="1046" y="120"/>
                </a:lnTo>
                <a:lnTo>
                  <a:pt x="1018" y="86"/>
                </a:lnTo>
                <a:lnTo>
                  <a:pt x="984" y="56"/>
                </a:lnTo>
                <a:lnTo>
                  <a:pt x="945" y="32"/>
                </a:lnTo>
                <a:lnTo>
                  <a:pt x="903" y="15"/>
                </a:lnTo>
                <a:lnTo>
                  <a:pt x="859" y="4"/>
                </a:lnTo>
                <a:lnTo>
                  <a:pt x="811" y="0"/>
                </a:lnTo>
                <a:lnTo>
                  <a:pt x="764" y="4"/>
                </a:lnTo>
                <a:lnTo>
                  <a:pt x="719" y="15"/>
                </a:lnTo>
                <a:lnTo>
                  <a:pt x="676" y="32"/>
                </a:lnTo>
                <a:lnTo>
                  <a:pt x="639" y="56"/>
                </a:lnTo>
                <a:lnTo>
                  <a:pt x="605" y="86"/>
                </a:lnTo>
                <a:lnTo>
                  <a:pt x="575" y="120"/>
                </a:lnTo>
                <a:lnTo>
                  <a:pt x="552" y="158"/>
                </a:lnTo>
                <a:lnTo>
                  <a:pt x="528" y="120"/>
                </a:lnTo>
                <a:lnTo>
                  <a:pt x="498" y="86"/>
                </a:lnTo>
                <a:lnTo>
                  <a:pt x="464" y="56"/>
                </a:lnTo>
                <a:lnTo>
                  <a:pt x="427" y="32"/>
                </a:lnTo>
                <a:lnTo>
                  <a:pt x="384" y="15"/>
                </a:lnTo>
                <a:lnTo>
                  <a:pt x="339" y="4"/>
                </a:lnTo>
                <a:lnTo>
                  <a:pt x="292" y="0"/>
                </a:lnTo>
                <a:lnTo>
                  <a:pt x="244" y="4"/>
                </a:lnTo>
                <a:lnTo>
                  <a:pt x="200" y="15"/>
                </a:lnTo>
                <a:lnTo>
                  <a:pt x="158" y="32"/>
                </a:lnTo>
                <a:lnTo>
                  <a:pt x="120" y="56"/>
                </a:lnTo>
                <a:lnTo>
                  <a:pt x="86" y="86"/>
                </a:lnTo>
                <a:lnTo>
                  <a:pt x="56" y="120"/>
                </a:lnTo>
                <a:lnTo>
                  <a:pt x="32" y="158"/>
                </a:lnTo>
                <a:lnTo>
                  <a:pt x="16" y="200"/>
                </a:lnTo>
                <a:lnTo>
                  <a:pt x="4" y="246"/>
                </a:lnTo>
                <a:lnTo>
                  <a:pt x="0" y="294"/>
                </a:lnTo>
                <a:lnTo>
                  <a:pt x="4" y="341"/>
                </a:lnTo>
                <a:lnTo>
                  <a:pt x="16" y="386"/>
                </a:lnTo>
                <a:lnTo>
                  <a:pt x="32" y="429"/>
                </a:lnTo>
                <a:lnTo>
                  <a:pt x="56" y="467"/>
                </a:lnTo>
                <a:lnTo>
                  <a:pt x="86" y="501"/>
                </a:lnTo>
                <a:lnTo>
                  <a:pt x="120" y="529"/>
                </a:lnTo>
                <a:lnTo>
                  <a:pt x="158" y="553"/>
                </a:lnTo>
                <a:lnTo>
                  <a:pt x="200" y="571"/>
                </a:lnTo>
                <a:lnTo>
                  <a:pt x="244" y="583"/>
                </a:lnTo>
                <a:lnTo>
                  <a:pt x="292" y="587"/>
                </a:lnTo>
                <a:lnTo>
                  <a:pt x="339" y="583"/>
                </a:lnTo>
                <a:lnTo>
                  <a:pt x="384" y="572"/>
                </a:lnTo>
                <a:lnTo>
                  <a:pt x="427" y="555"/>
                </a:lnTo>
                <a:lnTo>
                  <a:pt x="464" y="529"/>
                </a:lnTo>
                <a:lnTo>
                  <a:pt x="498" y="501"/>
                </a:lnTo>
                <a:lnTo>
                  <a:pt x="528" y="467"/>
                </a:lnTo>
                <a:lnTo>
                  <a:pt x="552" y="429"/>
                </a:lnTo>
                <a:lnTo>
                  <a:pt x="575" y="467"/>
                </a:lnTo>
                <a:lnTo>
                  <a:pt x="605" y="501"/>
                </a:lnTo>
                <a:lnTo>
                  <a:pt x="639" y="529"/>
                </a:lnTo>
                <a:lnTo>
                  <a:pt x="676" y="555"/>
                </a:lnTo>
                <a:lnTo>
                  <a:pt x="719" y="572"/>
                </a:lnTo>
                <a:lnTo>
                  <a:pt x="764" y="583"/>
                </a:lnTo>
                <a:lnTo>
                  <a:pt x="811" y="587"/>
                </a:lnTo>
                <a:lnTo>
                  <a:pt x="859" y="583"/>
                </a:lnTo>
                <a:lnTo>
                  <a:pt x="903" y="572"/>
                </a:lnTo>
                <a:lnTo>
                  <a:pt x="945" y="555"/>
                </a:lnTo>
                <a:lnTo>
                  <a:pt x="984" y="529"/>
                </a:lnTo>
                <a:lnTo>
                  <a:pt x="1018" y="501"/>
                </a:lnTo>
                <a:lnTo>
                  <a:pt x="1046" y="467"/>
                </a:lnTo>
                <a:lnTo>
                  <a:pt x="1070" y="429"/>
                </a:lnTo>
                <a:lnTo>
                  <a:pt x="1095" y="467"/>
                </a:lnTo>
                <a:lnTo>
                  <a:pt x="1123" y="501"/>
                </a:lnTo>
                <a:lnTo>
                  <a:pt x="1157" y="529"/>
                </a:lnTo>
                <a:lnTo>
                  <a:pt x="1196" y="555"/>
                </a:lnTo>
                <a:lnTo>
                  <a:pt x="1237" y="572"/>
                </a:lnTo>
                <a:lnTo>
                  <a:pt x="1282" y="583"/>
                </a:lnTo>
                <a:lnTo>
                  <a:pt x="1329" y="587"/>
                </a:lnTo>
                <a:lnTo>
                  <a:pt x="1377" y="583"/>
                </a:lnTo>
                <a:lnTo>
                  <a:pt x="1421" y="571"/>
                </a:lnTo>
                <a:lnTo>
                  <a:pt x="1464" y="553"/>
                </a:lnTo>
                <a:lnTo>
                  <a:pt x="1502" y="529"/>
                </a:lnTo>
                <a:lnTo>
                  <a:pt x="1536" y="501"/>
                </a:lnTo>
                <a:lnTo>
                  <a:pt x="1565" y="467"/>
                </a:lnTo>
                <a:lnTo>
                  <a:pt x="1589" y="429"/>
                </a:lnTo>
                <a:lnTo>
                  <a:pt x="1607" y="386"/>
                </a:lnTo>
                <a:lnTo>
                  <a:pt x="1619" y="341"/>
                </a:lnTo>
                <a:lnTo>
                  <a:pt x="1622" y="294"/>
                </a:lnTo>
                <a:lnTo>
                  <a:pt x="1619" y="246"/>
                </a:lnTo>
                <a:lnTo>
                  <a:pt x="1607" y="200"/>
                </a:lnTo>
                <a:lnTo>
                  <a:pt x="1589" y="158"/>
                </a:lnTo>
                <a:lnTo>
                  <a:pt x="1565" y="120"/>
                </a:lnTo>
                <a:lnTo>
                  <a:pt x="1536" y="86"/>
                </a:lnTo>
                <a:lnTo>
                  <a:pt x="1502" y="56"/>
                </a:lnTo>
                <a:lnTo>
                  <a:pt x="1464" y="32"/>
                </a:lnTo>
                <a:lnTo>
                  <a:pt x="1421" y="15"/>
                </a:lnTo>
                <a:lnTo>
                  <a:pt x="1377" y="4"/>
                </a:lnTo>
                <a:lnTo>
                  <a:pt x="1329" y="0"/>
                </a:lnTo>
                <a:close/>
                <a:moveTo>
                  <a:pt x="292" y="521"/>
                </a:moveTo>
                <a:lnTo>
                  <a:pt x="247" y="516"/>
                </a:lnTo>
                <a:lnTo>
                  <a:pt x="204" y="503"/>
                </a:lnTo>
                <a:lnTo>
                  <a:pt x="166" y="482"/>
                </a:lnTo>
                <a:lnTo>
                  <a:pt x="133" y="454"/>
                </a:lnTo>
                <a:lnTo>
                  <a:pt x="105" y="420"/>
                </a:lnTo>
                <a:lnTo>
                  <a:pt x="84" y="381"/>
                </a:lnTo>
                <a:lnTo>
                  <a:pt x="71" y="340"/>
                </a:lnTo>
                <a:lnTo>
                  <a:pt x="66" y="294"/>
                </a:lnTo>
                <a:lnTo>
                  <a:pt x="71" y="248"/>
                </a:lnTo>
                <a:lnTo>
                  <a:pt x="84" y="204"/>
                </a:lnTo>
                <a:lnTo>
                  <a:pt x="105" y="166"/>
                </a:lnTo>
                <a:lnTo>
                  <a:pt x="133" y="133"/>
                </a:lnTo>
                <a:lnTo>
                  <a:pt x="166" y="105"/>
                </a:lnTo>
                <a:lnTo>
                  <a:pt x="204" y="84"/>
                </a:lnTo>
                <a:lnTo>
                  <a:pt x="247" y="71"/>
                </a:lnTo>
                <a:lnTo>
                  <a:pt x="292" y="66"/>
                </a:lnTo>
                <a:lnTo>
                  <a:pt x="338" y="71"/>
                </a:lnTo>
                <a:lnTo>
                  <a:pt x="381" y="84"/>
                </a:lnTo>
                <a:lnTo>
                  <a:pt x="420" y="105"/>
                </a:lnTo>
                <a:lnTo>
                  <a:pt x="452" y="133"/>
                </a:lnTo>
                <a:lnTo>
                  <a:pt x="480" y="166"/>
                </a:lnTo>
                <a:lnTo>
                  <a:pt x="501" y="204"/>
                </a:lnTo>
                <a:lnTo>
                  <a:pt x="515" y="248"/>
                </a:lnTo>
                <a:lnTo>
                  <a:pt x="519" y="294"/>
                </a:lnTo>
                <a:lnTo>
                  <a:pt x="515" y="340"/>
                </a:lnTo>
                <a:lnTo>
                  <a:pt x="501" y="381"/>
                </a:lnTo>
                <a:lnTo>
                  <a:pt x="480" y="420"/>
                </a:lnTo>
                <a:lnTo>
                  <a:pt x="452" y="454"/>
                </a:lnTo>
                <a:lnTo>
                  <a:pt x="420" y="482"/>
                </a:lnTo>
                <a:lnTo>
                  <a:pt x="381" y="503"/>
                </a:lnTo>
                <a:lnTo>
                  <a:pt x="338" y="516"/>
                </a:lnTo>
                <a:lnTo>
                  <a:pt x="292" y="521"/>
                </a:lnTo>
                <a:close/>
                <a:moveTo>
                  <a:pt x="811" y="521"/>
                </a:moveTo>
                <a:lnTo>
                  <a:pt x="765" y="516"/>
                </a:lnTo>
                <a:lnTo>
                  <a:pt x="722" y="503"/>
                </a:lnTo>
                <a:lnTo>
                  <a:pt x="685" y="482"/>
                </a:lnTo>
                <a:lnTo>
                  <a:pt x="651" y="454"/>
                </a:lnTo>
                <a:lnTo>
                  <a:pt x="623" y="420"/>
                </a:lnTo>
                <a:lnTo>
                  <a:pt x="602" y="381"/>
                </a:lnTo>
                <a:lnTo>
                  <a:pt x="589" y="340"/>
                </a:lnTo>
                <a:lnTo>
                  <a:pt x="584" y="294"/>
                </a:lnTo>
                <a:lnTo>
                  <a:pt x="589" y="248"/>
                </a:lnTo>
                <a:lnTo>
                  <a:pt x="602" y="204"/>
                </a:lnTo>
                <a:lnTo>
                  <a:pt x="623" y="166"/>
                </a:lnTo>
                <a:lnTo>
                  <a:pt x="651" y="133"/>
                </a:lnTo>
                <a:lnTo>
                  <a:pt x="685" y="105"/>
                </a:lnTo>
                <a:lnTo>
                  <a:pt x="722" y="84"/>
                </a:lnTo>
                <a:lnTo>
                  <a:pt x="765" y="71"/>
                </a:lnTo>
                <a:lnTo>
                  <a:pt x="811" y="66"/>
                </a:lnTo>
                <a:lnTo>
                  <a:pt x="856" y="71"/>
                </a:lnTo>
                <a:lnTo>
                  <a:pt x="899" y="84"/>
                </a:lnTo>
                <a:lnTo>
                  <a:pt x="938" y="105"/>
                </a:lnTo>
                <a:lnTo>
                  <a:pt x="972" y="133"/>
                </a:lnTo>
                <a:lnTo>
                  <a:pt x="998" y="166"/>
                </a:lnTo>
                <a:lnTo>
                  <a:pt x="1019" y="204"/>
                </a:lnTo>
                <a:lnTo>
                  <a:pt x="1033" y="248"/>
                </a:lnTo>
                <a:lnTo>
                  <a:pt x="1037" y="294"/>
                </a:lnTo>
                <a:lnTo>
                  <a:pt x="1033" y="340"/>
                </a:lnTo>
                <a:lnTo>
                  <a:pt x="1019" y="381"/>
                </a:lnTo>
                <a:lnTo>
                  <a:pt x="998" y="420"/>
                </a:lnTo>
                <a:lnTo>
                  <a:pt x="972" y="454"/>
                </a:lnTo>
                <a:lnTo>
                  <a:pt x="938" y="482"/>
                </a:lnTo>
                <a:lnTo>
                  <a:pt x="899" y="503"/>
                </a:lnTo>
                <a:lnTo>
                  <a:pt x="856" y="516"/>
                </a:lnTo>
                <a:lnTo>
                  <a:pt x="811" y="521"/>
                </a:lnTo>
                <a:close/>
                <a:moveTo>
                  <a:pt x="1329" y="521"/>
                </a:moveTo>
                <a:lnTo>
                  <a:pt x="1285" y="516"/>
                </a:lnTo>
                <a:lnTo>
                  <a:pt x="1242" y="503"/>
                </a:lnTo>
                <a:lnTo>
                  <a:pt x="1203" y="482"/>
                </a:lnTo>
                <a:lnTo>
                  <a:pt x="1169" y="454"/>
                </a:lnTo>
                <a:lnTo>
                  <a:pt x="1142" y="420"/>
                </a:lnTo>
                <a:lnTo>
                  <a:pt x="1122" y="381"/>
                </a:lnTo>
                <a:lnTo>
                  <a:pt x="1108" y="340"/>
                </a:lnTo>
                <a:lnTo>
                  <a:pt x="1104" y="294"/>
                </a:lnTo>
                <a:lnTo>
                  <a:pt x="1108" y="248"/>
                </a:lnTo>
                <a:lnTo>
                  <a:pt x="1122" y="204"/>
                </a:lnTo>
                <a:lnTo>
                  <a:pt x="1142" y="166"/>
                </a:lnTo>
                <a:lnTo>
                  <a:pt x="1169" y="133"/>
                </a:lnTo>
                <a:lnTo>
                  <a:pt x="1203" y="105"/>
                </a:lnTo>
                <a:lnTo>
                  <a:pt x="1242" y="84"/>
                </a:lnTo>
                <a:lnTo>
                  <a:pt x="1285" y="71"/>
                </a:lnTo>
                <a:lnTo>
                  <a:pt x="1329" y="66"/>
                </a:lnTo>
                <a:lnTo>
                  <a:pt x="1375" y="71"/>
                </a:lnTo>
                <a:lnTo>
                  <a:pt x="1417" y="84"/>
                </a:lnTo>
                <a:lnTo>
                  <a:pt x="1456" y="105"/>
                </a:lnTo>
                <a:lnTo>
                  <a:pt x="1490" y="133"/>
                </a:lnTo>
                <a:lnTo>
                  <a:pt x="1518" y="166"/>
                </a:lnTo>
                <a:lnTo>
                  <a:pt x="1539" y="204"/>
                </a:lnTo>
                <a:lnTo>
                  <a:pt x="1552" y="248"/>
                </a:lnTo>
                <a:lnTo>
                  <a:pt x="1556" y="294"/>
                </a:lnTo>
                <a:lnTo>
                  <a:pt x="1552" y="340"/>
                </a:lnTo>
                <a:lnTo>
                  <a:pt x="1539" y="381"/>
                </a:lnTo>
                <a:lnTo>
                  <a:pt x="1518" y="420"/>
                </a:lnTo>
                <a:lnTo>
                  <a:pt x="1490" y="454"/>
                </a:lnTo>
                <a:lnTo>
                  <a:pt x="1456" y="482"/>
                </a:lnTo>
                <a:lnTo>
                  <a:pt x="1417" y="503"/>
                </a:lnTo>
                <a:lnTo>
                  <a:pt x="1375" y="516"/>
                </a:lnTo>
                <a:lnTo>
                  <a:pt x="1329" y="521"/>
                </a:lnTo>
                <a:close/>
                <a:moveTo>
                  <a:pt x="924" y="161"/>
                </a:moveTo>
                <a:lnTo>
                  <a:pt x="927" y="161"/>
                </a:lnTo>
                <a:lnTo>
                  <a:pt x="930" y="164"/>
                </a:lnTo>
                <a:lnTo>
                  <a:pt x="932" y="166"/>
                </a:lnTo>
                <a:lnTo>
                  <a:pt x="932" y="169"/>
                </a:lnTo>
                <a:lnTo>
                  <a:pt x="932" y="417"/>
                </a:lnTo>
                <a:lnTo>
                  <a:pt x="932" y="421"/>
                </a:lnTo>
                <a:lnTo>
                  <a:pt x="929" y="424"/>
                </a:lnTo>
                <a:lnTo>
                  <a:pt x="924" y="426"/>
                </a:lnTo>
                <a:lnTo>
                  <a:pt x="874" y="426"/>
                </a:lnTo>
                <a:lnTo>
                  <a:pt x="869" y="424"/>
                </a:lnTo>
                <a:lnTo>
                  <a:pt x="866" y="423"/>
                </a:lnTo>
                <a:lnTo>
                  <a:pt x="865" y="421"/>
                </a:lnTo>
                <a:lnTo>
                  <a:pt x="862" y="418"/>
                </a:lnTo>
                <a:lnTo>
                  <a:pt x="856" y="409"/>
                </a:lnTo>
                <a:lnTo>
                  <a:pt x="847" y="397"/>
                </a:lnTo>
                <a:lnTo>
                  <a:pt x="837" y="383"/>
                </a:lnTo>
                <a:lnTo>
                  <a:pt x="825" y="366"/>
                </a:lnTo>
                <a:lnTo>
                  <a:pt x="811" y="348"/>
                </a:lnTo>
                <a:lnTo>
                  <a:pt x="800" y="332"/>
                </a:lnTo>
                <a:lnTo>
                  <a:pt x="788" y="316"/>
                </a:lnTo>
                <a:lnTo>
                  <a:pt x="779" y="304"/>
                </a:lnTo>
                <a:lnTo>
                  <a:pt x="773" y="295"/>
                </a:lnTo>
                <a:lnTo>
                  <a:pt x="770" y="291"/>
                </a:lnTo>
                <a:lnTo>
                  <a:pt x="768" y="288"/>
                </a:lnTo>
                <a:lnTo>
                  <a:pt x="765" y="285"/>
                </a:lnTo>
                <a:lnTo>
                  <a:pt x="764" y="282"/>
                </a:lnTo>
                <a:lnTo>
                  <a:pt x="764" y="280"/>
                </a:lnTo>
                <a:lnTo>
                  <a:pt x="764" y="279"/>
                </a:lnTo>
                <a:lnTo>
                  <a:pt x="764" y="417"/>
                </a:lnTo>
                <a:lnTo>
                  <a:pt x="762" y="421"/>
                </a:lnTo>
                <a:lnTo>
                  <a:pt x="759" y="424"/>
                </a:lnTo>
                <a:lnTo>
                  <a:pt x="755" y="426"/>
                </a:lnTo>
                <a:lnTo>
                  <a:pt x="697" y="426"/>
                </a:lnTo>
                <a:lnTo>
                  <a:pt x="694" y="424"/>
                </a:lnTo>
                <a:lnTo>
                  <a:pt x="691" y="421"/>
                </a:lnTo>
                <a:lnTo>
                  <a:pt x="690" y="417"/>
                </a:lnTo>
                <a:lnTo>
                  <a:pt x="690" y="169"/>
                </a:lnTo>
                <a:lnTo>
                  <a:pt x="691" y="166"/>
                </a:lnTo>
                <a:lnTo>
                  <a:pt x="694" y="163"/>
                </a:lnTo>
                <a:lnTo>
                  <a:pt x="697" y="161"/>
                </a:lnTo>
                <a:lnTo>
                  <a:pt x="749" y="161"/>
                </a:lnTo>
                <a:lnTo>
                  <a:pt x="752" y="161"/>
                </a:lnTo>
                <a:lnTo>
                  <a:pt x="755" y="164"/>
                </a:lnTo>
                <a:lnTo>
                  <a:pt x="758" y="166"/>
                </a:lnTo>
                <a:lnTo>
                  <a:pt x="759" y="169"/>
                </a:lnTo>
                <a:lnTo>
                  <a:pt x="765" y="176"/>
                </a:lnTo>
                <a:lnTo>
                  <a:pt x="774" y="188"/>
                </a:lnTo>
                <a:lnTo>
                  <a:pt x="785" y="203"/>
                </a:lnTo>
                <a:lnTo>
                  <a:pt x="798" y="219"/>
                </a:lnTo>
                <a:lnTo>
                  <a:pt x="810" y="237"/>
                </a:lnTo>
                <a:lnTo>
                  <a:pt x="822" y="253"/>
                </a:lnTo>
                <a:lnTo>
                  <a:pt x="834" y="270"/>
                </a:lnTo>
                <a:lnTo>
                  <a:pt x="843" y="282"/>
                </a:lnTo>
                <a:lnTo>
                  <a:pt x="850" y="291"/>
                </a:lnTo>
                <a:lnTo>
                  <a:pt x="853" y="295"/>
                </a:lnTo>
                <a:lnTo>
                  <a:pt x="854" y="298"/>
                </a:lnTo>
                <a:lnTo>
                  <a:pt x="856" y="301"/>
                </a:lnTo>
                <a:lnTo>
                  <a:pt x="857" y="304"/>
                </a:lnTo>
                <a:lnTo>
                  <a:pt x="859" y="307"/>
                </a:lnTo>
                <a:lnTo>
                  <a:pt x="859" y="307"/>
                </a:lnTo>
                <a:lnTo>
                  <a:pt x="859" y="169"/>
                </a:lnTo>
                <a:lnTo>
                  <a:pt x="860" y="166"/>
                </a:lnTo>
                <a:lnTo>
                  <a:pt x="863" y="163"/>
                </a:lnTo>
                <a:lnTo>
                  <a:pt x="866" y="161"/>
                </a:lnTo>
                <a:lnTo>
                  <a:pt x="871" y="161"/>
                </a:lnTo>
                <a:lnTo>
                  <a:pt x="881" y="161"/>
                </a:lnTo>
                <a:lnTo>
                  <a:pt x="895" y="161"/>
                </a:lnTo>
                <a:lnTo>
                  <a:pt x="908" y="161"/>
                </a:lnTo>
                <a:lnTo>
                  <a:pt x="918" y="161"/>
                </a:lnTo>
                <a:lnTo>
                  <a:pt x="924" y="161"/>
                </a:lnTo>
                <a:close/>
              </a:path>
            </a:pathLst>
          </a:custGeom>
          <a:solidFill>
            <a:srgbClr val="FF69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BFE0DE7-78F9-4B93-A7C3-CA3656458BC1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17877" y="1018704"/>
            <a:ext cx="2211250" cy="618872"/>
            <a:chOff x="2560252" y="2184516"/>
            <a:chExt cx="2697021" cy="754827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18199C3E-153F-4358-8145-3FFAD5C7584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083408" y="2740034"/>
              <a:ext cx="173865" cy="173865"/>
            </a:xfrm>
            <a:custGeom>
              <a:avLst/>
              <a:gdLst>
                <a:gd name="T0" fmla="*/ 182 w 205"/>
                <a:gd name="T1" fmla="*/ 78 h 204"/>
                <a:gd name="T2" fmla="*/ 161 w 205"/>
                <a:gd name="T3" fmla="*/ 40 h 204"/>
                <a:gd name="T4" fmla="*/ 125 w 205"/>
                <a:gd name="T5" fmla="*/ 20 h 204"/>
                <a:gd name="T6" fmla="*/ 80 w 205"/>
                <a:gd name="T7" fmla="*/ 20 h 204"/>
                <a:gd name="T8" fmla="*/ 44 w 205"/>
                <a:gd name="T9" fmla="*/ 40 h 204"/>
                <a:gd name="T10" fmla="*/ 23 w 205"/>
                <a:gd name="T11" fmla="*/ 78 h 204"/>
                <a:gd name="T12" fmla="*/ 23 w 205"/>
                <a:gd name="T13" fmla="*/ 126 h 204"/>
                <a:gd name="T14" fmla="*/ 44 w 205"/>
                <a:gd name="T15" fmla="*/ 163 h 204"/>
                <a:gd name="T16" fmla="*/ 80 w 205"/>
                <a:gd name="T17" fmla="*/ 184 h 204"/>
                <a:gd name="T18" fmla="*/ 125 w 205"/>
                <a:gd name="T19" fmla="*/ 184 h 204"/>
                <a:gd name="T20" fmla="*/ 161 w 205"/>
                <a:gd name="T21" fmla="*/ 163 h 204"/>
                <a:gd name="T22" fmla="*/ 182 w 205"/>
                <a:gd name="T23" fmla="*/ 126 h 204"/>
                <a:gd name="T24" fmla="*/ 81 w 205"/>
                <a:gd name="T25" fmla="*/ 106 h 204"/>
                <a:gd name="T26" fmla="*/ 63 w 205"/>
                <a:gd name="T27" fmla="*/ 162 h 204"/>
                <a:gd name="T28" fmla="*/ 108 w 205"/>
                <a:gd name="T29" fmla="*/ 39 h 204"/>
                <a:gd name="T30" fmla="*/ 136 w 205"/>
                <a:gd name="T31" fmla="*/ 48 h 204"/>
                <a:gd name="T32" fmla="*/ 145 w 205"/>
                <a:gd name="T33" fmla="*/ 73 h 204"/>
                <a:gd name="T34" fmla="*/ 135 w 205"/>
                <a:gd name="T35" fmla="*/ 95 h 204"/>
                <a:gd name="T36" fmla="*/ 124 w 205"/>
                <a:gd name="T37" fmla="*/ 100 h 204"/>
                <a:gd name="T38" fmla="*/ 138 w 205"/>
                <a:gd name="T39" fmla="*/ 113 h 204"/>
                <a:gd name="T40" fmla="*/ 142 w 205"/>
                <a:gd name="T41" fmla="*/ 137 h 204"/>
                <a:gd name="T42" fmla="*/ 145 w 205"/>
                <a:gd name="T43" fmla="*/ 156 h 204"/>
                <a:gd name="T44" fmla="*/ 127 w 205"/>
                <a:gd name="T45" fmla="*/ 162 h 204"/>
                <a:gd name="T46" fmla="*/ 121 w 205"/>
                <a:gd name="T47" fmla="*/ 135 h 204"/>
                <a:gd name="T48" fmla="*/ 115 w 205"/>
                <a:gd name="T49" fmla="*/ 112 h 204"/>
                <a:gd name="T50" fmla="*/ 98 w 205"/>
                <a:gd name="T51" fmla="*/ 106 h 204"/>
                <a:gd name="T52" fmla="*/ 103 w 205"/>
                <a:gd name="T53" fmla="*/ 90 h 204"/>
                <a:gd name="T54" fmla="*/ 121 w 205"/>
                <a:gd name="T55" fmla="*/ 84 h 204"/>
                <a:gd name="T56" fmla="*/ 125 w 205"/>
                <a:gd name="T57" fmla="*/ 73 h 204"/>
                <a:gd name="T58" fmla="*/ 121 w 205"/>
                <a:gd name="T59" fmla="*/ 61 h 204"/>
                <a:gd name="T60" fmla="*/ 103 w 205"/>
                <a:gd name="T61" fmla="*/ 55 h 204"/>
                <a:gd name="T62" fmla="*/ 81 w 205"/>
                <a:gd name="T63" fmla="*/ 90 h 204"/>
                <a:gd name="T64" fmla="*/ 0 w 205"/>
                <a:gd name="T65" fmla="*/ 102 h 204"/>
                <a:gd name="T66" fmla="*/ 11 w 205"/>
                <a:gd name="T67" fmla="*/ 55 h 204"/>
                <a:gd name="T68" fmla="*/ 39 w 205"/>
                <a:gd name="T69" fmla="*/ 21 h 204"/>
                <a:gd name="T70" fmla="*/ 80 w 205"/>
                <a:gd name="T71" fmla="*/ 3 h 204"/>
                <a:gd name="T72" fmla="*/ 125 w 205"/>
                <a:gd name="T73" fmla="*/ 3 h 204"/>
                <a:gd name="T74" fmla="*/ 166 w 205"/>
                <a:gd name="T75" fmla="*/ 21 h 204"/>
                <a:gd name="T76" fmla="*/ 194 w 205"/>
                <a:gd name="T77" fmla="*/ 55 h 204"/>
                <a:gd name="T78" fmla="*/ 205 w 205"/>
                <a:gd name="T79" fmla="*/ 102 h 204"/>
                <a:gd name="T80" fmla="*/ 194 w 205"/>
                <a:gd name="T81" fmla="*/ 149 h 204"/>
                <a:gd name="T82" fmla="*/ 166 w 205"/>
                <a:gd name="T83" fmla="*/ 183 h 204"/>
                <a:gd name="T84" fmla="*/ 125 w 205"/>
                <a:gd name="T85" fmla="*/ 201 h 204"/>
                <a:gd name="T86" fmla="*/ 80 w 205"/>
                <a:gd name="T87" fmla="*/ 201 h 204"/>
                <a:gd name="T88" fmla="*/ 39 w 205"/>
                <a:gd name="T89" fmla="*/ 183 h 204"/>
                <a:gd name="T90" fmla="*/ 11 w 205"/>
                <a:gd name="T91" fmla="*/ 149 h 204"/>
                <a:gd name="T92" fmla="*/ 0 w 205"/>
                <a:gd name="T93" fmla="*/ 10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5" h="204">
                  <a:moveTo>
                    <a:pt x="185" y="102"/>
                  </a:moveTo>
                  <a:lnTo>
                    <a:pt x="182" y="78"/>
                  </a:lnTo>
                  <a:lnTo>
                    <a:pt x="174" y="57"/>
                  </a:lnTo>
                  <a:lnTo>
                    <a:pt x="161" y="40"/>
                  </a:lnTo>
                  <a:lnTo>
                    <a:pt x="145" y="28"/>
                  </a:lnTo>
                  <a:lnTo>
                    <a:pt x="125" y="20"/>
                  </a:lnTo>
                  <a:lnTo>
                    <a:pt x="102" y="16"/>
                  </a:lnTo>
                  <a:lnTo>
                    <a:pt x="80" y="20"/>
                  </a:lnTo>
                  <a:lnTo>
                    <a:pt x="60" y="28"/>
                  </a:lnTo>
                  <a:lnTo>
                    <a:pt x="44" y="40"/>
                  </a:lnTo>
                  <a:lnTo>
                    <a:pt x="31" y="57"/>
                  </a:lnTo>
                  <a:lnTo>
                    <a:pt x="23" y="78"/>
                  </a:lnTo>
                  <a:lnTo>
                    <a:pt x="20" y="102"/>
                  </a:lnTo>
                  <a:lnTo>
                    <a:pt x="23" y="126"/>
                  </a:lnTo>
                  <a:lnTo>
                    <a:pt x="31" y="146"/>
                  </a:lnTo>
                  <a:lnTo>
                    <a:pt x="44" y="163"/>
                  </a:lnTo>
                  <a:lnTo>
                    <a:pt x="60" y="176"/>
                  </a:lnTo>
                  <a:lnTo>
                    <a:pt x="80" y="184"/>
                  </a:lnTo>
                  <a:lnTo>
                    <a:pt x="102" y="188"/>
                  </a:lnTo>
                  <a:lnTo>
                    <a:pt x="125" y="184"/>
                  </a:lnTo>
                  <a:lnTo>
                    <a:pt x="145" y="176"/>
                  </a:lnTo>
                  <a:lnTo>
                    <a:pt x="161" y="163"/>
                  </a:lnTo>
                  <a:lnTo>
                    <a:pt x="174" y="146"/>
                  </a:lnTo>
                  <a:lnTo>
                    <a:pt x="182" y="126"/>
                  </a:lnTo>
                  <a:lnTo>
                    <a:pt x="185" y="102"/>
                  </a:lnTo>
                  <a:close/>
                  <a:moveTo>
                    <a:pt x="81" y="106"/>
                  </a:moveTo>
                  <a:lnTo>
                    <a:pt x="81" y="162"/>
                  </a:lnTo>
                  <a:lnTo>
                    <a:pt x="63" y="162"/>
                  </a:lnTo>
                  <a:lnTo>
                    <a:pt x="63" y="39"/>
                  </a:lnTo>
                  <a:lnTo>
                    <a:pt x="108" y="39"/>
                  </a:lnTo>
                  <a:lnTo>
                    <a:pt x="125" y="42"/>
                  </a:lnTo>
                  <a:lnTo>
                    <a:pt x="136" y="48"/>
                  </a:lnTo>
                  <a:lnTo>
                    <a:pt x="143" y="59"/>
                  </a:lnTo>
                  <a:lnTo>
                    <a:pt x="145" y="73"/>
                  </a:lnTo>
                  <a:lnTo>
                    <a:pt x="143" y="85"/>
                  </a:lnTo>
                  <a:lnTo>
                    <a:pt x="135" y="95"/>
                  </a:lnTo>
                  <a:lnTo>
                    <a:pt x="124" y="99"/>
                  </a:lnTo>
                  <a:lnTo>
                    <a:pt x="124" y="100"/>
                  </a:lnTo>
                  <a:lnTo>
                    <a:pt x="132" y="104"/>
                  </a:lnTo>
                  <a:lnTo>
                    <a:pt x="138" y="113"/>
                  </a:lnTo>
                  <a:lnTo>
                    <a:pt x="141" y="128"/>
                  </a:lnTo>
                  <a:lnTo>
                    <a:pt x="142" y="137"/>
                  </a:lnTo>
                  <a:lnTo>
                    <a:pt x="143" y="148"/>
                  </a:lnTo>
                  <a:lnTo>
                    <a:pt x="145" y="156"/>
                  </a:lnTo>
                  <a:lnTo>
                    <a:pt x="148" y="162"/>
                  </a:lnTo>
                  <a:lnTo>
                    <a:pt x="127" y="162"/>
                  </a:lnTo>
                  <a:lnTo>
                    <a:pt x="124" y="149"/>
                  </a:lnTo>
                  <a:lnTo>
                    <a:pt x="121" y="135"/>
                  </a:lnTo>
                  <a:lnTo>
                    <a:pt x="119" y="121"/>
                  </a:lnTo>
                  <a:lnTo>
                    <a:pt x="115" y="112"/>
                  </a:lnTo>
                  <a:lnTo>
                    <a:pt x="108" y="107"/>
                  </a:lnTo>
                  <a:lnTo>
                    <a:pt x="98" y="106"/>
                  </a:lnTo>
                  <a:lnTo>
                    <a:pt x="81" y="106"/>
                  </a:lnTo>
                  <a:close/>
                  <a:moveTo>
                    <a:pt x="103" y="90"/>
                  </a:moveTo>
                  <a:lnTo>
                    <a:pt x="114" y="89"/>
                  </a:lnTo>
                  <a:lnTo>
                    <a:pt x="121" y="84"/>
                  </a:lnTo>
                  <a:lnTo>
                    <a:pt x="125" y="79"/>
                  </a:lnTo>
                  <a:lnTo>
                    <a:pt x="125" y="73"/>
                  </a:lnTo>
                  <a:lnTo>
                    <a:pt x="125" y="66"/>
                  </a:lnTo>
                  <a:lnTo>
                    <a:pt x="121" y="61"/>
                  </a:lnTo>
                  <a:lnTo>
                    <a:pt x="114" y="56"/>
                  </a:lnTo>
                  <a:lnTo>
                    <a:pt x="103" y="55"/>
                  </a:lnTo>
                  <a:lnTo>
                    <a:pt x="81" y="55"/>
                  </a:lnTo>
                  <a:lnTo>
                    <a:pt x="81" y="90"/>
                  </a:lnTo>
                  <a:lnTo>
                    <a:pt x="103" y="90"/>
                  </a:lnTo>
                  <a:close/>
                  <a:moveTo>
                    <a:pt x="0" y="102"/>
                  </a:moveTo>
                  <a:lnTo>
                    <a:pt x="3" y="77"/>
                  </a:lnTo>
                  <a:lnTo>
                    <a:pt x="11" y="55"/>
                  </a:lnTo>
                  <a:lnTo>
                    <a:pt x="23" y="37"/>
                  </a:lnTo>
                  <a:lnTo>
                    <a:pt x="39" y="21"/>
                  </a:lnTo>
                  <a:lnTo>
                    <a:pt x="58" y="10"/>
                  </a:lnTo>
                  <a:lnTo>
                    <a:pt x="80" y="3"/>
                  </a:lnTo>
                  <a:lnTo>
                    <a:pt x="102" y="0"/>
                  </a:lnTo>
                  <a:lnTo>
                    <a:pt x="125" y="3"/>
                  </a:lnTo>
                  <a:lnTo>
                    <a:pt x="147" y="10"/>
                  </a:lnTo>
                  <a:lnTo>
                    <a:pt x="166" y="21"/>
                  </a:lnTo>
                  <a:lnTo>
                    <a:pt x="182" y="37"/>
                  </a:lnTo>
                  <a:lnTo>
                    <a:pt x="194" y="55"/>
                  </a:lnTo>
                  <a:lnTo>
                    <a:pt x="202" y="77"/>
                  </a:lnTo>
                  <a:lnTo>
                    <a:pt x="205" y="102"/>
                  </a:lnTo>
                  <a:lnTo>
                    <a:pt x="202" y="127"/>
                  </a:lnTo>
                  <a:lnTo>
                    <a:pt x="194" y="149"/>
                  </a:lnTo>
                  <a:lnTo>
                    <a:pt x="182" y="167"/>
                  </a:lnTo>
                  <a:lnTo>
                    <a:pt x="166" y="183"/>
                  </a:lnTo>
                  <a:lnTo>
                    <a:pt x="147" y="194"/>
                  </a:lnTo>
                  <a:lnTo>
                    <a:pt x="125" y="201"/>
                  </a:lnTo>
                  <a:lnTo>
                    <a:pt x="102" y="204"/>
                  </a:lnTo>
                  <a:lnTo>
                    <a:pt x="80" y="201"/>
                  </a:lnTo>
                  <a:lnTo>
                    <a:pt x="58" y="194"/>
                  </a:lnTo>
                  <a:lnTo>
                    <a:pt x="39" y="183"/>
                  </a:lnTo>
                  <a:lnTo>
                    <a:pt x="23" y="167"/>
                  </a:lnTo>
                  <a:lnTo>
                    <a:pt x="11" y="149"/>
                  </a:lnTo>
                  <a:lnTo>
                    <a:pt x="3" y="127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FF66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6944ECB2-694C-47AA-B481-394B1EAF69A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375228" y="2451674"/>
              <a:ext cx="623368" cy="462225"/>
            </a:xfrm>
            <a:custGeom>
              <a:avLst/>
              <a:gdLst>
                <a:gd name="T0" fmla="*/ 480 w 734"/>
                <a:gd name="T1" fmla="*/ 544 h 544"/>
                <a:gd name="T2" fmla="*/ 362 w 734"/>
                <a:gd name="T3" fmla="*/ 411 h 544"/>
                <a:gd name="T4" fmla="*/ 246 w 734"/>
                <a:gd name="T5" fmla="*/ 544 h 544"/>
                <a:gd name="T6" fmla="*/ 0 w 734"/>
                <a:gd name="T7" fmla="*/ 544 h 544"/>
                <a:gd name="T8" fmla="*/ 240 w 734"/>
                <a:gd name="T9" fmla="*/ 272 h 544"/>
                <a:gd name="T10" fmla="*/ 0 w 734"/>
                <a:gd name="T11" fmla="*/ 0 h 544"/>
                <a:gd name="T12" fmla="*/ 253 w 734"/>
                <a:gd name="T13" fmla="*/ 0 h 544"/>
                <a:gd name="T14" fmla="*/ 371 w 734"/>
                <a:gd name="T15" fmla="*/ 132 h 544"/>
                <a:gd name="T16" fmla="*/ 486 w 734"/>
                <a:gd name="T17" fmla="*/ 0 h 544"/>
                <a:gd name="T18" fmla="*/ 731 w 734"/>
                <a:gd name="T19" fmla="*/ 0 h 544"/>
                <a:gd name="T20" fmla="*/ 492 w 734"/>
                <a:gd name="T21" fmla="*/ 271 h 544"/>
                <a:gd name="T22" fmla="*/ 734 w 734"/>
                <a:gd name="T23" fmla="*/ 544 h 544"/>
                <a:gd name="T24" fmla="*/ 480 w 734"/>
                <a:gd name="T25" fmla="*/ 544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34" h="544">
                  <a:moveTo>
                    <a:pt x="480" y="544"/>
                  </a:moveTo>
                  <a:lnTo>
                    <a:pt x="362" y="411"/>
                  </a:lnTo>
                  <a:lnTo>
                    <a:pt x="246" y="544"/>
                  </a:lnTo>
                  <a:lnTo>
                    <a:pt x="0" y="544"/>
                  </a:lnTo>
                  <a:lnTo>
                    <a:pt x="240" y="272"/>
                  </a:lnTo>
                  <a:lnTo>
                    <a:pt x="0" y="0"/>
                  </a:lnTo>
                  <a:lnTo>
                    <a:pt x="253" y="0"/>
                  </a:lnTo>
                  <a:lnTo>
                    <a:pt x="371" y="132"/>
                  </a:lnTo>
                  <a:lnTo>
                    <a:pt x="486" y="0"/>
                  </a:lnTo>
                  <a:lnTo>
                    <a:pt x="731" y="0"/>
                  </a:lnTo>
                  <a:lnTo>
                    <a:pt x="492" y="271"/>
                  </a:lnTo>
                  <a:lnTo>
                    <a:pt x="734" y="544"/>
                  </a:lnTo>
                  <a:lnTo>
                    <a:pt x="480" y="544"/>
                  </a:lnTo>
                  <a:close/>
                </a:path>
              </a:pathLst>
            </a:custGeom>
            <a:solidFill>
              <a:srgbClr val="FF66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99D40FDC-31C7-4D44-A7CE-FAD77419DF1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76612" y="2184516"/>
              <a:ext cx="398616" cy="729383"/>
            </a:xfrm>
            <a:custGeom>
              <a:avLst/>
              <a:gdLst>
                <a:gd name="T0" fmla="*/ 0 w 471"/>
                <a:gd name="T1" fmla="*/ 856 h 856"/>
                <a:gd name="T2" fmla="*/ 0 w 471"/>
                <a:gd name="T3" fmla="*/ 0 h 856"/>
                <a:gd name="T4" fmla="*/ 471 w 471"/>
                <a:gd name="T5" fmla="*/ 0 h 856"/>
                <a:gd name="T6" fmla="*/ 471 w 471"/>
                <a:gd name="T7" fmla="*/ 190 h 856"/>
                <a:gd name="T8" fmla="*/ 199 w 471"/>
                <a:gd name="T9" fmla="*/ 190 h 856"/>
                <a:gd name="T10" fmla="*/ 199 w 471"/>
                <a:gd name="T11" fmla="*/ 312 h 856"/>
                <a:gd name="T12" fmla="*/ 471 w 471"/>
                <a:gd name="T13" fmla="*/ 312 h 856"/>
                <a:gd name="T14" fmla="*/ 471 w 471"/>
                <a:gd name="T15" fmla="*/ 496 h 856"/>
                <a:gd name="T16" fmla="*/ 199 w 471"/>
                <a:gd name="T17" fmla="*/ 496 h 856"/>
                <a:gd name="T18" fmla="*/ 199 w 471"/>
                <a:gd name="T19" fmla="*/ 664 h 856"/>
                <a:gd name="T20" fmla="*/ 471 w 471"/>
                <a:gd name="T21" fmla="*/ 664 h 856"/>
                <a:gd name="T22" fmla="*/ 471 w 471"/>
                <a:gd name="T23" fmla="*/ 856 h 856"/>
                <a:gd name="T24" fmla="*/ 0 w 471"/>
                <a:gd name="T25" fmla="*/ 856 h 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1" h="856">
                  <a:moveTo>
                    <a:pt x="0" y="856"/>
                  </a:moveTo>
                  <a:lnTo>
                    <a:pt x="0" y="0"/>
                  </a:lnTo>
                  <a:lnTo>
                    <a:pt x="471" y="0"/>
                  </a:lnTo>
                  <a:lnTo>
                    <a:pt x="471" y="190"/>
                  </a:lnTo>
                  <a:lnTo>
                    <a:pt x="199" y="190"/>
                  </a:lnTo>
                  <a:lnTo>
                    <a:pt x="199" y="312"/>
                  </a:lnTo>
                  <a:lnTo>
                    <a:pt x="471" y="312"/>
                  </a:lnTo>
                  <a:lnTo>
                    <a:pt x="471" y="496"/>
                  </a:lnTo>
                  <a:lnTo>
                    <a:pt x="199" y="496"/>
                  </a:lnTo>
                  <a:lnTo>
                    <a:pt x="199" y="664"/>
                  </a:lnTo>
                  <a:lnTo>
                    <a:pt x="471" y="664"/>
                  </a:lnTo>
                  <a:lnTo>
                    <a:pt x="471" y="856"/>
                  </a:lnTo>
                  <a:lnTo>
                    <a:pt x="0" y="856"/>
                  </a:lnTo>
                  <a:close/>
                </a:path>
              </a:pathLst>
            </a:custGeom>
            <a:solidFill>
              <a:srgbClr val="FF66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564EEF8A-7961-4AF2-91D3-64B799014F8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560252" y="2184516"/>
              <a:ext cx="1416360" cy="754827"/>
            </a:xfrm>
            <a:custGeom>
              <a:avLst/>
              <a:gdLst>
                <a:gd name="T0" fmla="*/ 1467 w 1668"/>
                <a:gd name="T1" fmla="*/ 350 h 887"/>
                <a:gd name="T2" fmla="*/ 1392 w 1668"/>
                <a:gd name="T3" fmla="*/ 296 h 887"/>
                <a:gd name="T4" fmla="*/ 1304 w 1668"/>
                <a:gd name="T5" fmla="*/ 282 h 887"/>
                <a:gd name="T6" fmla="*/ 1185 w 1668"/>
                <a:gd name="T7" fmla="*/ 309 h 887"/>
                <a:gd name="T8" fmla="*/ 1095 w 1668"/>
                <a:gd name="T9" fmla="*/ 383 h 887"/>
                <a:gd name="T10" fmla="*/ 1040 w 1668"/>
                <a:gd name="T11" fmla="*/ 489 h 887"/>
                <a:gd name="T12" fmla="*/ 980 w 1668"/>
                <a:gd name="T13" fmla="*/ 377 h 887"/>
                <a:gd name="T14" fmla="*/ 882 w 1668"/>
                <a:gd name="T15" fmla="*/ 305 h 887"/>
                <a:gd name="T16" fmla="*/ 748 w 1668"/>
                <a:gd name="T17" fmla="*/ 279 h 887"/>
                <a:gd name="T18" fmla="*/ 622 w 1668"/>
                <a:gd name="T19" fmla="*/ 301 h 887"/>
                <a:gd name="T20" fmla="*/ 525 w 1668"/>
                <a:gd name="T21" fmla="*/ 363 h 887"/>
                <a:gd name="T22" fmla="*/ 479 w 1668"/>
                <a:gd name="T23" fmla="*/ 312 h 887"/>
                <a:gd name="T24" fmla="*/ 502 w 1668"/>
                <a:gd name="T25" fmla="*/ 190 h 887"/>
                <a:gd name="T26" fmla="*/ 0 w 1668"/>
                <a:gd name="T27" fmla="*/ 856 h 887"/>
                <a:gd name="T28" fmla="*/ 450 w 1668"/>
                <a:gd name="T29" fmla="*/ 496 h 887"/>
                <a:gd name="T30" fmla="*/ 443 w 1668"/>
                <a:gd name="T31" fmla="*/ 628 h 887"/>
                <a:gd name="T32" fmla="*/ 489 w 1668"/>
                <a:gd name="T33" fmla="*/ 751 h 887"/>
                <a:gd name="T34" fmla="*/ 580 w 1668"/>
                <a:gd name="T35" fmla="*/ 839 h 887"/>
                <a:gd name="T36" fmla="*/ 702 w 1668"/>
                <a:gd name="T37" fmla="*/ 881 h 887"/>
                <a:gd name="T38" fmla="*/ 838 w 1668"/>
                <a:gd name="T39" fmla="*/ 874 h 887"/>
                <a:gd name="T40" fmla="*/ 945 w 1668"/>
                <a:gd name="T41" fmla="*/ 823 h 887"/>
                <a:gd name="T42" fmla="*/ 1021 w 1668"/>
                <a:gd name="T43" fmla="*/ 730 h 887"/>
                <a:gd name="T44" fmla="*/ 833 w 1668"/>
                <a:gd name="T45" fmla="*/ 707 h 887"/>
                <a:gd name="T46" fmla="*/ 791 w 1668"/>
                <a:gd name="T47" fmla="*/ 735 h 887"/>
                <a:gd name="T48" fmla="*/ 723 w 1668"/>
                <a:gd name="T49" fmla="*/ 736 h 887"/>
                <a:gd name="T50" fmla="*/ 661 w 1668"/>
                <a:gd name="T51" fmla="*/ 695 h 887"/>
                <a:gd name="T52" fmla="*/ 635 w 1668"/>
                <a:gd name="T53" fmla="*/ 623 h 887"/>
                <a:gd name="T54" fmla="*/ 1047 w 1668"/>
                <a:gd name="T55" fmla="*/ 697 h 887"/>
                <a:gd name="T56" fmla="*/ 1104 w 1668"/>
                <a:gd name="T57" fmla="*/ 795 h 887"/>
                <a:gd name="T58" fmla="*/ 1193 w 1668"/>
                <a:gd name="T59" fmla="*/ 862 h 887"/>
                <a:gd name="T60" fmla="*/ 1306 w 1668"/>
                <a:gd name="T61" fmla="*/ 887 h 887"/>
                <a:gd name="T62" fmla="*/ 1397 w 1668"/>
                <a:gd name="T63" fmla="*/ 864 h 887"/>
                <a:gd name="T64" fmla="*/ 1467 w 1668"/>
                <a:gd name="T65" fmla="*/ 801 h 887"/>
                <a:gd name="T66" fmla="*/ 1668 w 1668"/>
                <a:gd name="T67" fmla="*/ 856 h 887"/>
                <a:gd name="T68" fmla="*/ 641 w 1668"/>
                <a:gd name="T69" fmla="*/ 499 h 887"/>
                <a:gd name="T70" fmla="*/ 680 w 1668"/>
                <a:gd name="T71" fmla="*/ 433 h 887"/>
                <a:gd name="T72" fmla="*/ 748 w 1668"/>
                <a:gd name="T73" fmla="*/ 409 h 887"/>
                <a:gd name="T74" fmla="*/ 820 w 1668"/>
                <a:gd name="T75" fmla="*/ 433 h 887"/>
                <a:gd name="T76" fmla="*/ 856 w 1668"/>
                <a:gd name="T77" fmla="*/ 499 h 887"/>
                <a:gd name="T78" fmla="*/ 824 w 1668"/>
                <a:gd name="T79" fmla="*/ 499 h 887"/>
                <a:gd name="T80" fmla="*/ 750 w 1668"/>
                <a:gd name="T81" fmla="*/ 499 h 887"/>
                <a:gd name="T82" fmla="*/ 676 w 1668"/>
                <a:gd name="T83" fmla="*/ 499 h 887"/>
                <a:gd name="T84" fmla="*/ 641 w 1668"/>
                <a:gd name="T85" fmla="*/ 499 h 887"/>
                <a:gd name="T86" fmla="*/ 1299 w 1668"/>
                <a:gd name="T87" fmla="*/ 713 h 887"/>
                <a:gd name="T88" fmla="*/ 1247 w 1668"/>
                <a:gd name="T89" fmla="*/ 661 h 887"/>
                <a:gd name="T90" fmla="*/ 1229 w 1668"/>
                <a:gd name="T91" fmla="*/ 585 h 887"/>
                <a:gd name="T92" fmla="*/ 1242 w 1668"/>
                <a:gd name="T93" fmla="*/ 512 h 887"/>
                <a:gd name="T94" fmla="*/ 1282 w 1668"/>
                <a:gd name="T95" fmla="*/ 456 h 887"/>
                <a:gd name="T96" fmla="*/ 1348 w 1668"/>
                <a:gd name="T97" fmla="*/ 434 h 887"/>
                <a:gd name="T98" fmla="*/ 1414 w 1668"/>
                <a:gd name="T99" fmla="*/ 456 h 887"/>
                <a:gd name="T100" fmla="*/ 1451 w 1668"/>
                <a:gd name="T101" fmla="*/ 512 h 887"/>
                <a:gd name="T102" fmla="*/ 1463 w 1668"/>
                <a:gd name="T103" fmla="*/ 585 h 887"/>
                <a:gd name="T104" fmla="*/ 1451 w 1668"/>
                <a:gd name="T105" fmla="*/ 653 h 887"/>
                <a:gd name="T106" fmla="*/ 1414 w 1668"/>
                <a:gd name="T107" fmla="*/ 705 h 887"/>
                <a:gd name="T108" fmla="*/ 1348 w 1668"/>
                <a:gd name="T109" fmla="*/ 725 h 8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68" h="887">
                  <a:moveTo>
                    <a:pt x="1468" y="0"/>
                  </a:moveTo>
                  <a:lnTo>
                    <a:pt x="1468" y="350"/>
                  </a:lnTo>
                  <a:lnTo>
                    <a:pt x="1467" y="350"/>
                  </a:lnTo>
                  <a:lnTo>
                    <a:pt x="1443" y="327"/>
                  </a:lnTo>
                  <a:lnTo>
                    <a:pt x="1419" y="310"/>
                  </a:lnTo>
                  <a:lnTo>
                    <a:pt x="1392" y="296"/>
                  </a:lnTo>
                  <a:lnTo>
                    <a:pt x="1364" y="288"/>
                  </a:lnTo>
                  <a:lnTo>
                    <a:pt x="1335" y="283"/>
                  </a:lnTo>
                  <a:lnTo>
                    <a:pt x="1304" y="282"/>
                  </a:lnTo>
                  <a:lnTo>
                    <a:pt x="1261" y="284"/>
                  </a:lnTo>
                  <a:lnTo>
                    <a:pt x="1222" y="294"/>
                  </a:lnTo>
                  <a:lnTo>
                    <a:pt x="1185" y="309"/>
                  </a:lnTo>
                  <a:lnTo>
                    <a:pt x="1151" y="329"/>
                  </a:lnTo>
                  <a:lnTo>
                    <a:pt x="1121" y="354"/>
                  </a:lnTo>
                  <a:lnTo>
                    <a:pt x="1095" y="383"/>
                  </a:lnTo>
                  <a:lnTo>
                    <a:pt x="1072" y="416"/>
                  </a:lnTo>
                  <a:lnTo>
                    <a:pt x="1053" y="451"/>
                  </a:lnTo>
                  <a:lnTo>
                    <a:pt x="1040" y="489"/>
                  </a:lnTo>
                  <a:lnTo>
                    <a:pt x="1024" y="447"/>
                  </a:lnTo>
                  <a:lnTo>
                    <a:pt x="1005" y="410"/>
                  </a:lnTo>
                  <a:lnTo>
                    <a:pt x="980" y="377"/>
                  </a:lnTo>
                  <a:lnTo>
                    <a:pt x="952" y="348"/>
                  </a:lnTo>
                  <a:lnTo>
                    <a:pt x="919" y="323"/>
                  </a:lnTo>
                  <a:lnTo>
                    <a:pt x="882" y="305"/>
                  </a:lnTo>
                  <a:lnTo>
                    <a:pt x="841" y="290"/>
                  </a:lnTo>
                  <a:lnTo>
                    <a:pt x="797" y="282"/>
                  </a:lnTo>
                  <a:lnTo>
                    <a:pt x="748" y="279"/>
                  </a:lnTo>
                  <a:lnTo>
                    <a:pt x="704" y="282"/>
                  </a:lnTo>
                  <a:lnTo>
                    <a:pt x="662" y="289"/>
                  </a:lnTo>
                  <a:lnTo>
                    <a:pt x="622" y="301"/>
                  </a:lnTo>
                  <a:lnTo>
                    <a:pt x="587" y="318"/>
                  </a:lnTo>
                  <a:lnTo>
                    <a:pt x="554" y="339"/>
                  </a:lnTo>
                  <a:lnTo>
                    <a:pt x="525" y="363"/>
                  </a:lnTo>
                  <a:lnTo>
                    <a:pt x="500" y="393"/>
                  </a:lnTo>
                  <a:lnTo>
                    <a:pt x="479" y="424"/>
                  </a:lnTo>
                  <a:lnTo>
                    <a:pt x="479" y="312"/>
                  </a:lnTo>
                  <a:lnTo>
                    <a:pt x="225" y="312"/>
                  </a:lnTo>
                  <a:lnTo>
                    <a:pt x="225" y="190"/>
                  </a:lnTo>
                  <a:lnTo>
                    <a:pt x="502" y="190"/>
                  </a:lnTo>
                  <a:lnTo>
                    <a:pt x="502" y="0"/>
                  </a:lnTo>
                  <a:lnTo>
                    <a:pt x="0" y="0"/>
                  </a:lnTo>
                  <a:lnTo>
                    <a:pt x="0" y="856"/>
                  </a:lnTo>
                  <a:lnTo>
                    <a:pt x="225" y="856"/>
                  </a:lnTo>
                  <a:lnTo>
                    <a:pt x="225" y="496"/>
                  </a:lnTo>
                  <a:lnTo>
                    <a:pt x="450" y="496"/>
                  </a:lnTo>
                  <a:lnTo>
                    <a:pt x="443" y="536"/>
                  </a:lnTo>
                  <a:lnTo>
                    <a:pt x="440" y="580"/>
                  </a:lnTo>
                  <a:lnTo>
                    <a:pt x="443" y="628"/>
                  </a:lnTo>
                  <a:lnTo>
                    <a:pt x="453" y="672"/>
                  </a:lnTo>
                  <a:lnTo>
                    <a:pt x="468" y="713"/>
                  </a:lnTo>
                  <a:lnTo>
                    <a:pt x="489" y="751"/>
                  </a:lnTo>
                  <a:lnTo>
                    <a:pt x="514" y="784"/>
                  </a:lnTo>
                  <a:lnTo>
                    <a:pt x="544" y="813"/>
                  </a:lnTo>
                  <a:lnTo>
                    <a:pt x="580" y="839"/>
                  </a:lnTo>
                  <a:lnTo>
                    <a:pt x="617" y="858"/>
                  </a:lnTo>
                  <a:lnTo>
                    <a:pt x="658" y="873"/>
                  </a:lnTo>
                  <a:lnTo>
                    <a:pt x="702" y="881"/>
                  </a:lnTo>
                  <a:lnTo>
                    <a:pt x="748" y="885"/>
                  </a:lnTo>
                  <a:lnTo>
                    <a:pt x="795" y="881"/>
                  </a:lnTo>
                  <a:lnTo>
                    <a:pt x="838" y="874"/>
                  </a:lnTo>
                  <a:lnTo>
                    <a:pt x="877" y="862"/>
                  </a:lnTo>
                  <a:lnTo>
                    <a:pt x="913" y="845"/>
                  </a:lnTo>
                  <a:lnTo>
                    <a:pt x="945" y="823"/>
                  </a:lnTo>
                  <a:lnTo>
                    <a:pt x="974" y="796"/>
                  </a:lnTo>
                  <a:lnTo>
                    <a:pt x="999" y="765"/>
                  </a:lnTo>
                  <a:lnTo>
                    <a:pt x="1021" y="730"/>
                  </a:lnTo>
                  <a:lnTo>
                    <a:pt x="1040" y="690"/>
                  </a:lnTo>
                  <a:lnTo>
                    <a:pt x="847" y="690"/>
                  </a:lnTo>
                  <a:lnTo>
                    <a:pt x="833" y="707"/>
                  </a:lnTo>
                  <a:lnTo>
                    <a:pt x="821" y="719"/>
                  </a:lnTo>
                  <a:lnTo>
                    <a:pt x="807" y="729"/>
                  </a:lnTo>
                  <a:lnTo>
                    <a:pt x="791" y="735"/>
                  </a:lnTo>
                  <a:lnTo>
                    <a:pt x="772" y="739"/>
                  </a:lnTo>
                  <a:lnTo>
                    <a:pt x="748" y="739"/>
                  </a:lnTo>
                  <a:lnTo>
                    <a:pt x="723" y="736"/>
                  </a:lnTo>
                  <a:lnTo>
                    <a:pt x="699" y="728"/>
                  </a:lnTo>
                  <a:lnTo>
                    <a:pt x="679" y="713"/>
                  </a:lnTo>
                  <a:lnTo>
                    <a:pt x="661" y="695"/>
                  </a:lnTo>
                  <a:lnTo>
                    <a:pt x="647" y="673"/>
                  </a:lnTo>
                  <a:lnTo>
                    <a:pt x="639" y="648"/>
                  </a:lnTo>
                  <a:lnTo>
                    <a:pt x="635" y="623"/>
                  </a:lnTo>
                  <a:lnTo>
                    <a:pt x="1029" y="623"/>
                  </a:lnTo>
                  <a:lnTo>
                    <a:pt x="1035" y="661"/>
                  </a:lnTo>
                  <a:lnTo>
                    <a:pt x="1047" y="697"/>
                  </a:lnTo>
                  <a:lnTo>
                    <a:pt x="1062" y="733"/>
                  </a:lnTo>
                  <a:lnTo>
                    <a:pt x="1081" y="764"/>
                  </a:lnTo>
                  <a:lnTo>
                    <a:pt x="1104" y="795"/>
                  </a:lnTo>
                  <a:lnTo>
                    <a:pt x="1131" y="820"/>
                  </a:lnTo>
                  <a:lnTo>
                    <a:pt x="1161" y="843"/>
                  </a:lnTo>
                  <a:lnTo>
                    <a:pt x="1193" y="862"/>
                  </a:lnTo>
                  <a:lnTo>
                    <a:pt x="1229" y="875"/>
                  </a:lnTo>
                  <a:lnTo>
                    <a:pt x="1266" y="884"/>
                  </a:lnTo>
                  <a:lnTo>
                    <a:pt x="1306" y="887"/>
                  </a:lnTo>
                  <a:lnTo>
                    <a:pt x="1338" y="884"/>
                  </a:lnTo>
                  <a:lnTo>
                    <a:pt x="1368" y="876"/>
                  </a:lnTo>
                  <a:lnTo>
                    <a:pt x="1397" y="864"/>
                  </a:lnTo>
                  <a:lnTo>
                    <a:pt x="1423" y="847"/>
                  </a:lnTo>
                  <a:lnTo>
                    <a:pt x="1446" y="825"/>
                  </a:lnTo>
                  <a:lnTo>
                    <a:pt x="1467" y="801"/>
                  </a:lnTo>
                  <a:lnTo>
                    <a:pt x="1468" y="801"/>
                  </a:lnTo>
                  <a:lnTo>
                    <a:pt x="1468" y="856"/>
                  </a:lnTo>
                  <a:lnTo>
                    <a:pt x="1668" y="856"/>
                  </a:lnTo>
                  <a:lnTo>
                    <a:pt x="1668" y="0"/>
                  </a:lnTo>
                  <a:lnTo>
                    <a:pt x="1468" y="0"/>
                  </a:lnTo>
                  <a:close/>
                  <a:moveTo>
                    <a:pt x="641" y="499"/>
                  </a:moveTo>
                  <a:lnTo>
                    <a:pt x="650" y="473"/>
                  </a:lnTo>
                  <a:lnTo>
                    <a:pt x="663" y="451"/>
                  </a:lnTo>
                  <a:lnTo>
                    <a:pt x="680" y="433"/>
                  </a:lnTo>
                  <a:lnTo>
                    <a:pt x="700" y="419"/>
                  </a:lnTo>
                  <a:lnTo>
                    <a:pt x="723" y="412"/>
                  </a:lnTo>
                  <a:lnTo>
                    <a:pt x="748" y="409"/>
                  </a:lnTo>
                  <a:lnTo>
                    <a:pt x="775" y="411"/>
                  </a:lnTo>
                  <a:lnTo>
                    <a:pt x="800" y="419"/>
                  </a:lnTo>
                  <a:lnTo>
                    <a:pt x="820" y="433"/>
                  </a:lnTo>
                  <a:lnTo>
                    <a:pt x="836" y="451"/>
                  </a:lnTo>
                  <a:lnTo>
                    <a:pt x="848" y="473"/>
                  </a:lnTo>
                  <a:lnTo>
                    <a:pt x="856" y="499"/>
                  </a:lnTo>
                  <a:lnTo>
                    <a:pt x="853" y="499"/>
                  </a:lnTo>
                  <a:lnTo>
                    <a:pt x="842" y="499"/>
                  </a:lnTo>
                  <a:lnTo>
                    <a:pt x="824" y="499"/>
                  </a:lnTo>
                  <a:lnTo>
                    <a:pt x="802" y="499"/>
                  </a:lnTo>
                  <a:lnTo>
                    <a:pt x="777" y="499"/>
                  </a:lnTo>
                  <a:lnTo>
                    <a:pt x="750" y="499"/>
                  </a:lnTo>
                  <a:lnTo>
                    <a:pt x="723" y="499"/>
                  </a:lnTo>
                  <a:lnTo>
                    <a:pt x="698" y="499"/>
                  </a:lnTo>
                  <a:lnTo>
                    <a:pt x="676" y="499"/>
                  </a:lnTo>
                  <a:lnTo>
                    <a:pt x="658" y="499"/>
                  </a:lnTo>
                  <a:lnTo>
                    <a:pt x="646" y="499"/>
                  </a:lnTo>
                  <a:lnTo>
                    <a:pt x="641" y="499"/>
                  </a:lnTo>
                  <a:close/>
                  <a:moveTo>
                    <a:pt x="1348" y="725"/>
                  </a:moveTo>
                  <a:lnTo>
                    <a:pt x="1322" y="723"/>
                  </a:lnTo>
                  <a:lnTo>
                    <a:pt x="1299" y="713"/>
                  </a:lnTo>
                  <a:lnTo>
                    <a:pt x="1278" y="700"/>
                  </a:lnTo>
                  <a:lnTo>
                    <a:pt x="1261" y="681"/>
                  </a:lnTo>
                  <a:lnTo>
                    <a:pt x="1247" y="661"/>
                  </a:lnTo>
                  <a:lnTo>
                    <a:pt x="1237" y="638"/>
                  </a:lnTo>
                  <a:lnTo>
                    <a:pt x="1231" y="612"/>
                  </a:lnTo>
                  <a:lnTo>
                    <a:pt x="1229" y="585"/>
                  </a:lnTo>
                  <a:lnTo>
                    <a:pt x="1231" y="560"/>
                  </a:lnTo>
                  <a:lnTo>
                    <a:pt x="1235" y="535"/>
                  </a:lnTo>
                  <a:lnTo>
                    <a:pt x="1242" y="512"/>
                  </a:lnTo>
                  <a:lnTo>
                    <a:pt x="1253" y="490"/>
                  </a:lnTo>
                  <a:lnTo>
                    <a:pt x="1266" y="472"/>
                  </a:lnTo>
                  <a:lnTo>
                    <a:pt x="1282" y="456"/>
                  </a:lnTo>
                  <a:lnTo>
                    <a:pt x="1301" y="444"/>
                  </a:lnTo>
                  <a:lnTo>
                    <a:pt x="1323" y="437"/>
                  </a:lnTo>
                  <a:lnTo>
                    <a:pt x="1348" y="434"/>
                  </a:lnTo>
                  <a:lnTo>
                    <a:pt x="1374" y="437"/>
                  </a:lnTo>
                  <a:lnTo>
                    <a:pt x="1396" y="444"/>
                  </a:lnTo>
                  <a:lnTo>
                    <a:pt x="1414" y="456"/>
                  </a:lnTo>
                  <a:lnTo>
                    <a:pt x="1429" y="472"/>
                  </a:lnTo>
                  <a:lnTo>
                    <a:pt x="1442" y="490"/>
                  </a:lnTo>
                  <a:lnTo>
                    <a:pt x="1451" y="512"/>
                  </a:lnTo>
                  <a:lnTo>
                    <a:pt x="1459" y="535"/>
                  </a:lnTo>
                  <a:lnTo>
                    <a:pt x="1462" y="560"/>
                  </a:lnTo>
                  <a:lnTo>
                    <a:pt x="1463" y="585"/>
                  </a:lnTo>
                  <a:lnTo>
                    <a:pt x="1462" y="608"/>
                  </a:lnTo>
                  <a:lnTo>
                    <a:pt x="1457" y="631"/>
                  </a:lnTo>
                  <a:lnTo>
                    <a:pt x="1451" y="653"/>
                  </a:lnTo>
                  <a:lnTo>
                    <a:pt x="1442" y="673"/>
                  </a:lnTo>
                  <a:lnTo>
                    <a:pt x="1429" y="691"/>
                  </a:lnTo>
                  <a:lnTo>
                    <a:pt x="1414" y="705"/>
                  </a:lnTo>
                  <a:lnTo>
                    <a:pt x="1394" y="715"/>
                  </a:lnTo>
                  <a:lnTo>
                    <a:pt x="1373" y="723"/>
                  </a:lnTo>
                  <a:lnTo>
                    <a:pt x="1348" y="725"/>
                  </a:lnTo>
                  <a:close/>
                </a:path>
              </a:pathLst>
            </a:custGeom>
            <a:solidFill>
              <a:srgbClr val="4D148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7504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obranded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B7A19DD-6991-4410-AD48-A6CC6D609A0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98400" y="4896740"/>
            <a:ext cx="9471513" cy="606752"/>
          </a:xfrm>
        </p:spPr>
        <p:txBody>
          <a:bodyPr anchor="t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text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627EB4-0C38-4C3B-97D8-A69EC817ADB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98400" y="1969286"/>
            <a:ext cx="9471511" cy="2090137"/>
          </a:xfrm>
        </p:spPr>
        <p:txBody>
          <a:bodyPr anchor="b">
            <a:noAutofit/>
          </a:bodyPr>
          <a:lstStyle>
            <a:lvl1pPr algn="l">
              <a:defRPr sz="53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61784642-0055-4FD8-AF56-353D77B47C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98400" y="5557089"/>
            <a:ext cx="9471025" cy="365125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2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957A6DE-2707-4AE6-A8DE-36EB61D0987F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14400" y="1016976"/>
            <a:ext cx="2286000" cy="621324"/>
            <a:chOff x="4141788" y="2994026"/>
            <a:chExt cx="1547813" cy="420688"/>
          </a:xfrm>
          <a:solidFill>
            <a:schemeClr val="bg1"/>
          </a:solidFill>
        </p:grpSpPr>
        <p:sp>
          <p:nvSpPr>
            <p:cNvPr id="14" name="Freeform 20">
              <a:extLst>
                <a:ext uri="{FF2B5EF4-FFF2-40B4-BE49-F238E27FC236}">
                  <a16:creationId xmlns:a16="http://schemas.microsoft.com/office/drawing/2014/main" id="{4134BA99-74C9-4C77-9C9A-31FCAA2B031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592763" y="3303588"/>
              <a:ext cx="96838" cy="96838"/>
            </a:xfrm>
            <a:custGeom>
              <a:avLst/>
              <a:gdLst>
                <a:gd name="T0" fmla="*/ 164 w 184"/>
                <a:gd name="T1" fmla="*/ 70 h 183"/>
                <a:gd name="T2" fmla="*/ 146 w 184"/>
                <a:gd name="T3" fmla="*/ 36 h 183"/>
                <a:gd name="T4" fmla="*/ 112 w 184"/>
                <a:gd name="T5" fmla="*/ 17 h 183"/>
                <a:gd name="T6" fmla="*/ 72 w 184"/>
                <a:gd name="T7" fmla="*/ 17 h 183"/>
                <a:gd name="T8" fmla="*/ 39 w 184"/>
                <a:gd name="T9" fmla="*/ 36 h 183"/>
                <a:gd name="T10" fmla="*/ 20 w 184"/>
                <a:gd name="T11" fmla="*/ 70 h 183"/>
                <a:gd name="T12" fmla="*/ 20 w 184"/>
                <a:gd name="T13" fmla="*/ 112 h 183"/>
                <a:gd name="T14" fmla="*/ 39 w 184"/>
                <a:gd name="T15" fmla="*/ 146 h 183"/>
                <a:gd name="T16" fmla="*/ 72 w 184"/>
                <a:gd name="T17" fmla="*/ 165 h 183"/>
                <a:gd name="T18" fmla="*/ 112 w 184"/>
                <a:gd name="T19" fmla="*/ 165 h 183"/>
                <a:gd name="T20" fmla="*/ 146 w 184"/>
                <a:gd name="T21" fmla="*/ 146 h 183"/>
                <a:gd name="T22" fmla="*/ 164 w 184"/>
                <a:gd name="T23" fmla="*/ 112 h 183"/>
                <a:gd name="T24" fmla="*/ 73 w 184"/>
                <a:gd name="T25" fmla="*/ 95 h 183"/>
                <a:gd name="T26" fmla="*/ 56 w 184"/>
                <a:gd name="T27" fmla="*/ 146 h 183"/>
                <a:gd name="T28" fmla="*/ 96 w 184"/>
                <a:gd name="T29" fmla="*/ 35 h 183"/>
                <a:gd name="T30" fmla="*/ 122 w 184"/>
                <a:gd name="T31" fmla="*/ 42 h 183"/>
                <a:gd name="T32" fmla="*/ 131 w 184"/>
                <a:gd name="T33" fmla="*/ 66 h 183"/>
                <a:gd name="T34" fmla="*/ 121 w 184"/>
                <a:gd name="T35" fmla="*/ 85 h 183"/>
                <a:gd name="T36" fmla="*/ 112 w 184"/>
                <a:gd name="T37" fmla="*/ 89 h 183"/>
                <a:gd name="T38" fmla="*/ 123 w 184"/>
                <a:gd name="T39" fmla="*/ 102 h 183"/>
                <a:gd name="T40" fmla="*/ 128 w 184"/>
                <a:gd name="T41" fmla="*/ 123 h 183"/>
                <a:gd name="T42" fmla="*/ 131 w 184"/>
                <a:gd name="T43" fmla="*/ 140 h 183"/>
                <a:gd name="T44" fmla="*/ 114 w 184"/>
                <a:gd name="T45" fmla="*/ 146 h 183"/>
                <a:gd name="T46" fmla="*/ 109 w 184"/>
                <a:gd name="T47" fmla="*/ 121 h 183"/>
                <a:gd name="T48" fmla="*/ 103 w 184"/>
                <a:gd name="T49" fmla="*/ 101 h 183"/>
                <a:gd name="T50" fmla="*/ 88 w 184"/>
                <a:gd name="T51" fmla="*/ 95 h 183"/>
                <a:gd name="T52" fmla="*/ 93 w 184"/>
                <a:gd name="T53" fmla="*/ 82 h 183"/>
                <a:gd name="T54" fmla="*/ 109 w 184"/>
                <a:gd name="T55" fmla="*/ 76 h 183"/>
                <a:gd name="T56" fmla="*/ 113 w 184"/>
                <a:gd name="T57" fmla="*/ 66 h 183"/>
                <a:gd name="T58" fmla="*/ 109 w 184"/>
                <a:gd name="T59" fmla="*/ 55 h 183"/>
                <a:gd name="T60" fmla="*/ 93 w 184"/>
                <a:gd name="T61" fmla="*/ 50 h 183"/>
                <a:gd name="T62" fmla="*/ 73 w 184"/>
                <a:gd name="T63" fmla="*/ 82 h 183"/>
                <a:gd name="T64" fmla="*/ 0 w 184"/>
                <a:gd name="T65" fmla="*/ 92 h 183"/>
                <a:gd name="T66" fmla="*/ 10 w 184"/>
                <a:gd name="T67" fmla="*/ 49 h 183"/>
                <a:gd name="T68" fmla="*/ 36 w 184"/>
                <a:gd name="T69" fmla="*/ 18 h 183"/>
                <a:gd name="T70" fmla="*/ 72 w 184"/>
                <a:gd name="T71" fmla="*/ 3 h 183"/>
                <a:gd name="T72" fmla="*/ 112 w 184"/>
                <a:gd name="T73" fmla="*/ 3 h 183"/>
                <a:gd name="T74" fmla="*/ 149 w 184"/>
                <a:gd name="T75" fmla="*/ 18 h 183"/>
                <a:gd name="T76" fmla="*/ 175 w 184"/>
                <a:gd name="T77" fmla="*/ 49 h 183"/>
                <a:gd name="T78" fmla="*/ 184 w 184"/>
                <a:gd name="T79" fmla="*/ 92 h 183"/>
                <a:gd name="T80" fmla="*/ 175 w 184"/>
                <a:gd name="T81" fmla="*/ 133 h 183"/>
                <a:gd name="T82" fmla="*/ 149 w 184"/>
                <a:gd name="T83" fmla="*/ 164 h 183"/>
                <a:gd name="T84" fmla="*/ 112 w 184"/>
                <a:gd name="T85" fmla="*/ 181 h 183"/>
                <a:gd name="T86" fmla="*/ 72 w 184"/>
                <a:gd name="T87" fmla="*/ 181 h 183"/>
                <a:gd name="T88" fmla="*/ 36 w 184"/>
                <a:gd name="T89" fmla="*/ 164 h 183"/>
                <a:gd name="T90" fmla="*/ 10 w 184"/>
                <a:gd name="T91" fmla="*/ 133 h 183"/>
                <a:gd name="T92" fmla="*/ 0 w 184"/>
                <a:gd name="T93" fmla="*/ 92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4" h="183">
                  <a:moveTo>
                    <a:pt x="166" y="92"/>
                  </a:moveTo>
                  <a:lnTo>
                    <a:pt x="164" y="70"/>
                  </a:lnTo>
                  <a:lnTo>
                    <a:pt x="157" y="52"/>
                  </a:lnTo>
                  <a:lnTo>
                    <a:pt x="146" y="36"/>
                  </a:lnTo>
                  <a:lnTo>
                    <a:pt x="130" y="25"/>
                  </a:lnTo>
                  <a:lnTo>
                    <a:pt x="112" y="17"/>
                  </a:lnTo>
                  <a:lnTo>
                    <a:pt x="92" y="15"/>
                  </a:lnTo>
                  <a:lnTo>
                    <a:pt x="72" y="17"/>
                  </a:lnTo>
                  <a:lnTo>
                    <a:pt x="54" y="25"/>
                  </a:lnTo>
                  <a:lnTo>
                    <a:pt x="39" y="36"/>
                  </a:lnTo>
                  <a:lnTo>
                    <a:pt x="28" y="52"/>
                  </a:lnTo>
                  <a:lnTo>
                    <a:pt x="20" y="70"/>
                  </a:lnTo>
                  <a:lnTo>
                    <a:pt x="18" y="92"/>
                  </a:lnTo>
                  <a:lnTo>
                    <a:pt x="20" y="112"/>
                  </a:lnTo>
                  <a:lnTo>
                    <a:pt x="28" y="131"/>
                  </a:lnTo>
                  <a:lnTo>
                    <a:pt x="39" y="146"/>
                  </a:lnTo>
                  <a:lnTo>
                    <a:pt x="54" y="158"/>
                  </a:lnTo>
                  <a:lnTo>
                    <a:pt x="72" y="165"/>
                  </a:lnTo>
                  <a:lnTo>
                    <a:pt x="92" y="168"/>
                  </a:lnTo>
                  <a:lnTo>
                    <a:pt x="112" y="165"/>
                  </a:lnTo>
                  <a:lnTo>
                    <a:pt x="130" y="158"/>
                  </a:lnTo>
                  <a:lnTo>
                    <a:pt x="146" y="146"/>
                  </a:lnTo>
                  <a:lnTo>
                    <a:pt x="157" y="131"/>
                  </a:lnTo>
                  <a:lnTo>
                    <a:pt x="164" y="112"/>
                  </a:lnTo>
                  <a:lnTo>
                    <a:pt x="166" y="92"/>
                  </a:lnTo>
                  <a:close/>
                  <a:moveTo>
                    <a:pt x="73" y="95"/>
                  </a:moveTo>
                  <a:lnTo>
                    <a:pt x="73" y="146"/>
                  </a:lnTo>
                  <a:lnTo>
                    <a:pt x="56" y="146"/>
                  </a:lnTo>
                  <a:lnTo>
                    <a:pt x="56" y="35"/>
                  </a:lnTo>
                  <a:lnTo>
                    <a:pt x="96" y="35"/>
                  </a:lnTo>
                  <a:lnTo>
                    <a:pt x="112" y="36"/>
                  </a:lnTo>
                  <a:lnTo>
                    <a:pt x="122" y="42"/>
                  </a:lnTo>
                  <a:lnTo>
                    <a:pt x="129" y="52"/>
                  </a:lnTo>
                  <a:lnTo>
                    <a:pt x="131" y="66"/>
                  </a:lnTo>
                  <a:lnTo>
                    <a:pt x="128" y="77"/>
                  </a:lnTo>
                  <a:lnTo>
                    <a:pt x="121" y="85"/>
                  </a:lnTo>
                  <a:lnTo>
                    <a:pt x="112" y="89"/>
                  </a:lnTo>
                  <a:lnTo>
                    <a:pt x="112" y="89"/>
                  </a:lnTo>
                  <a:lnTo>
                    <a:pt x="119" y="93"/>
                  </a:lnTo>
                  <a:lnTo>
                    <a:pt x="123" y="102"/>
                  </a:lnTo>
                  <a:lnTo>
                    <a:pt x="127" y="114"/>
                  </a:lnTo>
                  <a:lnTo>
                    <a:pt x="128" y="123"/>
                  </a:lnTo>
                  <a:lnTo>
                    <a:pt x="129" y="132"/>
                  </a:lnTo>
                  <a:lnTo>
                    <a:pt x="131" y="140"/>
                  </a:lnTo>
                  <a:lnTo>
                    <a:pt x="133" y="146"/>
                  </a:lnTo>
                  <a:lnTo>
                    <a:pt x="114" y="146"/>
                  </a:lnTo>
                  <a:lnTo>
                    <a:pt x="111" y="133"/>
                  </a:lnTo>
                  <a:lnTo>
                    <a:pt x="109" y="121"/>
                  </a:lnTo>
                  <a:lnTo>
                    <a:pt x="106" y="109"/>
                  </a:lnTo>
                  <a:lnTo>
                    <a:pt x="103" y="101"/>
                  </a:lnTo>
                  <a:lnTo>
                    <a:pt x="97" y="96"/>
                  </a:lnTo>
                  <a:lnTo>
                    <a:pt x="88" y="95"/>
                  </a:lnTo>
                  <a:lnTo>
                    <a:pt x="73" y="95"/>
                  </a:lnTo>
                  <a:close/>
                  <a:moveTo>
                    <a:pt x="93" y="82"/>
                  </a:moveTo>
                  <a:lnTo>
                    <a:pt x="102" y="79"/>
                  </a:lnTo>
                  <a:lnTo>
                    <a:pt x="109" y="76"/>
                  </a:lnTo>
                  <a:lnTo>
                    <a:pt x="112" y="71"/>
                  </a:lnTo>
                  <a:lnTo>
                    <a:pt x="113" y="66"/>
                  </a:lnTo>
                  <a:lnTo>
                    <a:pt x="112" y="59"/>
                  </a:lnTo>
                  <a:lnTo>
                    <a:pt x="109" y="55"/>
                  </a:lnTo>
                  <a:lnTo>
                    <a:pt x="102" y="51"/>
                  </a:lnTo>
                  <a:lnTo>
                    <a:pt x="93" y="50"/>
                  </a:lnTo>
                  <a:lnTo>
                    <a:pt x="73" y="50"/>
                  </a:lnTo>
                  <a:lnTo>
                    <a:pt x="73" y="82"/>
                  </a:lnTo>
                  <a:lnTo>
                    <a:pt x="93" y="82"/>
                  </a:lnTo>
                  <a:close/>
                  <a:moveTo>
                    <a:pt x="0" y="92"/>
                  </a:moveTo>
                  <a:lnTo>
                    <a:pt x="2" y="69"/>
                  </a:lnTo>
                  <a:lnTo>
                    <a:pt x="10" y="49"/>
                  </a:lnTo>
                  <a:lnTo>
                    <a:pt x="21" y="32"/>
                  </a:lnTo>
                  <a:lnTo>
                    <a:pt x="36" y="18"/>
                  </a:lnTo>
                  <a:lnTo>
                    <a:pt x="53" y="8"/>
                  </a:lnTo>
                  <a:lnTo>
                    <a:pt x="72" y="3"/>
                  </a:lnTo>
                  <a:lnTo>
                    <a:pt x="92" y="0"/>
                  </a:lnTo>
                  <a:lnTo>
                    <a:pt x="112" y="3"/>
                  </a:lnTo>
                  <a:lnTo>
                    <a:pt x="131" y="8"/>
                  </a:lnTo>
                  <a:lnTo>
                    <a:pt x="149" y="18"/>
                  </a:lnTo>
                  <a:lnTo>
                    <a:pt x="164" y="32"/>
                  </a:lnTo>
                  <a:lnTo>
                    <a:pt x="175" y="49"/>
                  </a:lnTo>
                  <a:lnTo>
                    <a:pt x="181" y="69"/>
                  </a:lnTo>
                  <a:lnTo>
                    <a:pt x="184" y="92"/>
                  </a:lnTo>
                  <a:lnTo>
                    <a:pt x="181" y="113"/>
                  </a:lnTo>
                  <a:lnTo>
                    <a:pt x="175" y="133"/>
                  </a:lnTo>
                  <a:lnTo>
                    <a:pt x="164" y="150"/>
                  </a:lnTo>
                  <a:lnTo>
                    <a:pt x="149" y="164"/>
                  </a:lnTo>
                  <a:lnTo>
                    <a:pt x="131" y="174"/>
                  </a:lnTo>
                  <a:lnTo>
                    <a:pt x="112" y="181"/>
                  </a:lnTo>
                  <a:lnTo>
                    <a:pt x="92" y="183"/>
                  </a:lnTo>
                  <a:lnTo>
                    <a:pt x="72" y="181"/>
                  </a:lnTo>
                  <a:lnTo>
                    <a:pt x="53" y="174"/>
                  </a:lnTo>
                  <a:lnTo>
                    <a:pt x="36" y="164"/>
                  </a:lnTo>
                  <a:lnTo>
                    <a:pt x="21" y="150"/>
                  </a:lnTo>
                  <a:lnTo>
                    <a:pt x="10" y="133"/>
                  </a:lnTo>
                  <a:lnTo>
                    <a:pt x="2" y="113"/>
                  </a:lnTo>
                  <a:lnTo>
                    <a:pt x="0" y="9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1">
              <a:extLst>
                <a:ext uri="{FF2B5EF4-FFF2-40B4-BE49-F238E27FC236}">
                  <a16:creationId xmlns:a16="http://schemas.microsoft.com/office/drawing/2014/main" id="{8A854DA8-0F57-4459-B09D-1A5D001BD27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141788" y="2994026"/>
              <a:ext cx="1403350" cy="420688"/>
            </a:xfrm>
            <a:custGeom>
              <a:avLst/>
              <a:gdLst>
                <a:gd name="T0" fmla="*/ 2300 w 2651"/>
                <a:gd name="T1" fmla="*/ 370 h 796"/>
                <a:gd name="T2" fmla="*/ 1948 w 2651"/>
                <a:gd name="T3" fmla="*/ 200 h 796"/>
                <a:gd name="T4" fmla="*/ 1319 w 2651"/>
                <a:gd name="T5" fmla="*/ 315 h 796"/>
                <a:gd name="T6" fmla="*/ 1228 w 2651"/>
                <a:gd name="T7" fmla="*/ 258 h 796"/>
                <a:gd name="T8" fmla="*/ 1099 w 2651"/>
                <a:gd name="T9" fmla="*/ 264 h 796"/>
                <a:gd name="T10" fmla="*/ 985 w 2651"/>
                <a:gd name="T11" fmla="*/ 344 h 796"/>
                <a:gd name="T12" fmla="*/ 922 w 2651"/>
                <a:gd name="T13" fmla="*/ 403 h 796"/>
                <a:gd name="T14" fmla="*/ 827 w 2651"/>
                <a:gd name="T15" fmla="*/ 291 h 796"/>
                <a:gd name="T16" fmla="*/ 673 w 2651"/>
                <a:gd name="T17" fmla="*/ 250 h 796"/>
                <a:gd name="T18" fmla="*/ 511 w 2651"/>
                <a:gd name="T19" fmla="*/ 295 h 796"/>
                <a:gd name="T20" fmla="*/ 431 w 2651"/>
                <a:gd name="T21" fmla="*/ 281 h 796"/>
                <a:gd name="T22" fmla="*/ 452 w 2651"/>
                <a:gd name="T23" fmla="*/ 0 h 796"/>
                <a:gd name="T24" fmla="*/ 203 w 2651"/>
                <a:gd name="T25" fmla="*/ 445 h 796"/>
                <a:gd name="T26" fmla="*/ 400 w 2651"/>
                <a:gd name="T27" fmla="*/ 564 h 796"/>
                <a:gd name="T28" fmla="*/ 464 w 2651"/>
                <a:gd name="T29" fmla="*/ 704 h 796"/>
                <a:gd name="T30" fmla="*/ 592 w 2651"/>
                <a:gd name="T31" fmla="*/ 783 h 796"/>
                <a:gd name="T32" fmla="*/ 754 w 2651"/>
                <a:gd name="T33" fmla="*/ 785 h 796"/>
                <a:gd name="T34" fmla="*/ 876 w 2651"/>
                <a:gd name="T35" fmla="*/ 715 h 796"/>
                <a:gd name="T36" fmla="*/ 762 w 2651"/>
                <a:gd name="T37" fmla="*/ 619 h 796"/>
                <a:gd name="T38" fmla="*/ 712 w 2651"/>
                <a:gd name="T39" fmla="*/ 660 h 796"/>
                <a:gd name="T40" fmla="*/ 629 w 2651"/>
                <a:gd name="T41" fmla="*/ 653 h 796"/>
                <a:gd name="T42" fmla="*/ 575 w 2651"/>
                <a:gd name="T43" fmla="*/ 582 h 796"/>
                <a:gd name="T44" fmla="*/ 945 w 2651"/>
                <a:gd name="T45" fmla="*/ 633 h 796"/>
                <a:gd name="T46" fmla="*/ 1033 w 2651"/>
                <a:gd name="T47" fmla="*/ 749 h 796"/>
                <a:gd name="T48" fmla="*/ 1176 w 2651"/>
                <a:gd name="T49" fmla="*/ 796 h 796"/>
                <a:gd name="T50" fmla="*/ 1281 w 2651"/>
                <a:gd name="T51" fmla="*/ 760 h 796"/>
                <a:gd name="T52" fmla="*/ 1321 w 2651"/>
                <a:gd name="T53" fmla="*/ 768 h 796"/>
                <a:gd name="T54" fmla="*/ 2651 w 2651"/>
                <a:gd name="T55" fmla="*/ 768 h 796"/>
                <a:gd name="T56" fmla="*/ 597 w 2651"/>
                <a:gd name="T57" fmla="*/ 405 h 796"/>
                <a:gd name="T58" fmla="*/ 673 w 2651"/>
                <a:gd name="T59" fmla="*/ 367 h 796"/>
                <a:gd name="T60" fmla="*/ 753 w 2651"/>
                <a:gd name="T61" fmla="*/ 404 h 796"/>
                <a:gd name="T62" fmla="*/ 723 w 2651"/>
                <a:gd name="T63" fmla="*/ 448 h 796"/>
                <a:gd name="T64" fmla="*/ 1189 w 2651"/>
                <a:gd name="T65" fmla="*/ 649 h 796"/>
                <a:gd name="T66" fmla="*/ 1123 w 2651"/>
                <a:gd name="T67" fmla="*/ 593 h 796"/>
                <a:gd name="T68" fmla="*/ 1107 w 2651"/>
                <a:gd name="T69" fmla="*/ 502 h 796"/>
                <a:gd name="T70" fmla="*/ 1140 w 2651"/>
                <a:gd name="T71" fmla="*/ 423 h 796"/>
                <a:gd name="T72" fmla="*/ 1213 w 2651"/>
                <a:gd name="T73" fmla="*/ 389 h 796"/>
                <a:gd name="T74" fmla="*/ 1287 w 2651"/>
                <a:gd name="T75" fmla="*/ 423 h 796"/>
                <a:gd name="T76" fmla="*/ 1316 w 2651"/>
                <a:gd name="T77" fmla="*/ 502 h 796"/>
                <a:gd name="T78" fmla="*/ 1306 w 2651"/>
                <a:gd name="T79" fmla="*/ 586 h 796"/>
                <a:gd name="T80" fmla="*/ 1255 w 2651"/>
                <a:gd name="T81" fmla="*/ 643 h 796"/>
                <a:gd name="T82" fmla="*/ 1518 w 2651"/>
                <a:gd name="T83" fmla="*/ 731 h 796"/>
                <a:gd name="T84" fmla="*/ 1678 w 2651"/>
                <a:gd name="T85" fmla="*/ 162 h 796"/>
                <a:gd name="T86" fmla="*/ 1676 w 2651"/>
                <a:gd name="T87" fmla="*/ 421 h 796"/>
                <a:gd name="T88" fmla="*/ 1718 w 2651"/>
                <a:gd name="T89" fmla="*/ 565 h 796"/>
                <a:gd name="T90" fmla="*/ 2160 w 2651"/>
                <a:gd name="T91" fmla="*/ 518 h 796"/>
                <a:gd name="T92" fmla="*/ 2291 w 2651"/>
                <a:gd name="T93" fmla="*/ 608 h 796"/>
                <a:gd name="T94" fmla="*/ 2025 w 2651"/>
                <a:gd name="T95" fmla="*/ 304 h 796"/>
                <a:gd name="T96" fmla="*/ 2566 w 2651"/>
                <a:gd name="T97" fmla="*/ 304 h 796"/>
                <a:gd name="T98" fmla="*/ 2291 w 2651"/>
                <a:gd name="T99" fmla="*/ 608 h 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51" h="796">
                  <a:moveTo>
                    <a:pt x="2428" y="517"/>
                  </a:moveTo>
                  <a:lnTo>
                    <a:pt x="2649" y="267"/>
                  </a:lnTo>
                  <a:lnTo>
                    <a:pt x="2390" y="267"/>
                  </a:lnTo>
                  <a:lnTo>
                    <a:pt x="2300" y="370"/>
                  </a:lnTo>
                  <a:lnTo>
                    <a:pt x="2207" y="267"/>
                  </a:lnTo>
                  <a:lnTo>
                    <a:pt x="1715" y="267"/>
                  </a:lnTo>
                  <a:lnTo>
                    <a:pt x="1715" y="200"/>
                  </a:lnTo>
                  <a:lnTo>
                    <a:pt x="1948" y="200"/>
                  </a:lnTo>
                  <a:lnTo>
                    <a:pt x="1948" y="0"/>
                  </a:lnTo>
                  <a:lnTo>
                    <a:pt x="1321" y="0"/>
                  </a:lnTo>
                  <a:lnTo>
                    <a:pt x="1321" y="315"/>
                  </a:lnTo>
                  <a:lnTo>
                    <a:pt x="1319" y="315"/>
                  </a:lnTo>
                  <a:lnTo>
                    <a:pt x="1299" y="293"/>
                  </a:lnTo>
                  <a:lnTo>
                    <a:pt x="1276" y="277"/>
                  </a:lnTo>
                  <a:lnTo>
                    <a:pt x="1253" y="266"/>
                  </a:lnTo>
                  <a:lnTo>
                    <a:pt x="1228" y="258"/>
                  </a:lnTo>
                  <a:lnTo>
                    <a:pt x="1201" y="254"/>
                  </a:lnTo>
                  <a:lnTo>
                    <a:pt x="1173" y="253"/>
                  </a:lnTo>
                  <a:lnTo>
                    <a:pt x="1135" y="255"/>
                  </a:lnTo>
                  <a:lnTo>
                    <a:pt x="1099" y="264"/>
                  </a:lnTo>
                  <a:lnTo>
                    <a:pt x="1066" y="277"/>
                  </a:lnTo>
                  <a:lnTo>
                    <a:pt x="1037" y="295"/>
                  </a:lnTo>
                  <a:lnTo>
                    <a:pt x="1008" y="318"/>
                  </a:lnTo>
                  <a:lnTo>
                    <a:pt x="985" y="344"/>
                  </a:lnTo>
                  <a:lnTo>
                    <a:pt x="965" y="373"/>
                  </a:lnTo>
                  <a:lnTo>
                    <a:pt x="948" y="405"/>
                  </a:lnTo>
                  <a:lnTo>
                    <a:pt x="936" y="440"/>
                  </a:lnTo>
                  <a:lnTo>
                    <a:pt x="922" y="403"/>
                  </a:lnTo>
                  <a:lnTo>
                    <a:pt x="904" y="369"/>
                  </a:lnTo>
                  <a:lnTo>
                    <a:pt x="883" y="338"/>
                  </a:lnTo>
                  <a:lnTo>
                    <a:pt x="857" y="312"/>
                  </a:lnTo>
                  <a:lnTo>
                    <a:pt x="827" y="291"/>
                  </a:lnTo>
                  <a:lnTo>
                    <a:pt x="794" y="273"/>
                  </a:lnTo>
                  <a:lnTo>
                    <a:pt x="757" y="260"/>
                  </a:lnTo>
                  <a:lnTo>
                    <a:pt x="717" y="253"/>
                  </a:lnTo>
                  <a:lnTo>
                    <a:pt x="673" y="250"/>
                  </a:lnTo>
                  <a:lnTo>
                    <a:pt x="628" y="254"/>
                  </a:lnTo>
                  <a:lnTo>
                    <a:pt x="586" y="262"/>
                  </a:lnTo>
                  <a:lnTo>
                    <a:pt x="547" y="276"/>
                  </a:lnTo>
                  <a:lnTo>
                    <a:pt x="511" y="295"/>
                  </a:lnTo>
                  <a:lnTo>
                    <a:pt x="480" y="320"/>
                  </a:lnTo>
                  <a:lnTo>
                    <a:pt x="453" y="348"/>
                  </a:lnTo>
                  <a:lnTo>
                    <a:pt x="431" y="381"/>
                  </a:lnTo>
                  <a:lnTo>
                    <a:pt x="431" y="281"/>
                  </a:lnTo>
                  <a:lnTo>
                    <a:pt x="203" y="281"/>
                  </a:lnTo>
                  <a:lnTo>
                    <a:pt x="203" y="171"/>
                  </a:lnTo>
                  <a:lnTo>
                    <a:pt x="452" y="171"/>
                  </a:lnTo>
                  <a:lnTo>
                    <a:pt x="452" y="0"/>
                  </a:lnTo>
                  <a:lnTo>
                    <a:pt x="0" y="0"/>
                  </a:lnTo>
                  <a:lnTo>
                    <a:pt x="0" y="768"/>
                  </a:lnTo>
                  <a:lnTo>
                    <a:pt x="203" y="768"/>
                  </a:lnTo>
                  <a:lnTo>
                    <a:pt x="203" y="445"/>
                  </a:lnTo>
                  <a:lnTo>
                    <a:pt x="406" y="445"/>
                  </a:lnTo>
                  <a:lnTo>
                    <a:pt x="400" y="482"/>
                  </a:lnTo>
                  <a:lnTo>
                    <a:pt x="396" y="521"/>
                  </a:lnTo>
                  <a:lnTo>
                    <a:pt x="400" y="564"/>
                  </a:lnTo>
                  <a:lnTo>
                    <a:pt x="409" y="603"/>
                  </a:lnTo>
                  <a:lnTo>
                    <a:pt x="422" y="641"/>
                  </a:lnTo>
                  <a:lnTo>
                    <a:pt x="441" y="673"/>
                  </a:lnTo>
                  <a:lnTo>
                    <a:pt x="464" y="704"/>
                  </a:lnTo>
                  <a:lnTo>
                    <a:pt x="490" y="730"/>
                  </a:lnTo>
                  <a:lnTo>
                    <a:pt x="522" y="752"/>
                  </a:lnTo>
                  <a:lnTo>
                    <a:pt x="555" y="770"/>
                  </a:lnTo>
                  <a:lnTo>
                    <a:pt x="592" y="783"/>
                  </a:lnTo>
                  <a:lnTo>
                    <a:pt x="632" y="791"/>
                  </a:lnTo>
                  <a:lnTo>
                    <a:pt x="673" y="794"/>
                  </a:lnTo>
                  <a:lnTo>
                    <a:pt x="716" y="792"/>
                  </a:lnTo>
                  <a:lnTo>
                    <a:pt x="754" y="785"/>
                  </a:lnTo>
                  <a:lnTo>
                    <a:pt x="790" y="774"/>
                  </a:lnTo>
                  <a:lnTo>
                    <a:pt x="821" y="758"/>
                  </a:lnTo>
                  <a:lnTo>
                    <a:pt x="850" y="739"/>
                  </a:lnTo>
                  <a:lnTo>
                    <a:pt x="876" y="715"/>
                  </a:lnTo>
                  <a:lnTo>
                    <a:pt x="900" y="687"/>
                  </a:lnTo>
                  <a:lnTo>
                    <a:pt x="919" y="655"/>
                  </a:lnTo>
                  <a:lnTo>
                    <a:pt x="936" y="619"/>
                  </a:lnTo>
                  <a:lnTo>
                    <a:pt x="762" y="619"/>
                  </a:lnTo>
                  <a:lnTo>
                    <a:pt x="751" y="635"/>
                  </a:lnTo>
                  <a:lnTo>
                    <a:pt x="739" y="646"/>
                  </a:lnTo>
                  <a:lnTo>
                    <a:pt x="727" y="654"/>
                  </a:lnTo>
                  <a:lnTo>
                    <a:pt x="712" y="660"/>
                  </a:lnTo>
                  <a:lnTo>
                    <a:pt x="695" y="662"/>
                  </a:lnTo>
                  <a:lnTo>
                    <a:pt x="673" y="663"/>
                  </a:lnTo>
                  <a:lnTo>
                    <a:pt x="651" y="661"/>
                  </a:lnTo>
                  <a:lnTo>
                    <a:pt x="629" y="653"/>
                  </a:lnTo>
                  <a:lnTo>
                    <a:pt x="610" y="640"/>
                  </a:lnTo>
                  <a:lnTo>
                    <a:pt x="595" y="624"/>
                  </a:lnTo>
                  <a:lnTo>
                    <a:pt x="582" y="605"/>
                  </a:lnTo>
                  <a:lnTo>
                    <a:pt x="575" y="582"/>
                  </a:lnTo>
                  <a:lnTo>
                    <a:pt x="572" y="558"/>
                  </a:lnTo>
                  <a:lnTo>
                    <a:pt x="927" y="558"/>
                  </a:lnTo>
                  <a:lnTo>
                    <a:pt x="933" y="597"/>
                  </a:lnTo>
                  <a:lnTo>
                    <a:pt x="945" y="633"/>
                  </a:lnTo>
                  <a:lnTo>
                    <a:pt x="961" y="667"/>
                  </a:lnTo>
                  <a:lnTo>
                    <a:pt x="982" y="697"/>
                  </a:lnTo>
                  <a:lnTo>
                    <a:pt x="1006" y="725"/>
                  </a:lnTo>
                  <a:lnTo>
                    <a:pt x="1033" y="749"/>
                  </a:lnTo>
                  <a:lnTo>
                    <a:pt x="1065" y="768"/>
                  </a:lnTo>
                  <a:lnTo>
                    <a:pt x="1099" y="784"/>
                  </a:lnTo>
                  <a:lnTo>
                    <a:pt x="1135" y="793"/>
                  </a:lnTo>
                  <a:lnTo>
                    <a:pt x="1176" y="796"/>
                  </a:lnTo>
                  <a:lnTo>
                    <a:pt x="1204" y="793"/>
                  </a:lnTo>
                  <a:lnTo>
                    <a:pt x="1232" y="786"/>
                  </a:lnTo>
                  <a:lnTo>
                    <a:pt x="1257" y="775"/>
                  </a:lnTo>
                  <a:lnTo>
                    <a:pt x="1281" y="760"/>
                  </a:lnTo>
                  <a:lnTo>
                    <a:pt x="1301" y="741"/>
                  </a:lnTo>
                  <a:lnTo>
                    <a:pt x="1319" y="718"/>
                  </a:lnTo>
                  <a:lnTo>
                    <a:pt x="1321" y="718"/>
                  </a:lnTo>
                  <a:lnTo>
                    <a:pt x="1321" y="768"/>
                  </a:lnTo>
                  <a:lnTo>
                    <a:pt x="2200" y="768"/>
                  </a:lnTo>
                  <a:lnTo>
                    <a:pt x="2292" y="663"/>
                  </a:lnTo>
                  <a:lnTo>
                    <a:pt x="2384" y="768"/>
                  </a:lnTo>
                  <a:lnTo>
                    <a:pt x="2651" y="768"/>
                  </a:lnTo>
                  <a:lnTo>
                    <a:pt x="2428" y="517"/>
                  </a:lnTo>
                  <a:close/>
                  <a:moveTo>
                    <a:pt x="578" y="448"/>
                  </a:moveTo>
                  <a:lnTo>
                    <a:pt x="586" y="424"/>
                  </a:lnTo>
                  <a:lnTo>
                    <a:pt x="597" y="405"/>
                  </a:lnTo>
                  <a:lnTo>
                    <a:pt x="613" y="389"/>
                  </a:lnTo>
                  <a:lnTo>
                    <a:pt x="631" y="377"/>
                  </a:lnTo>
                  <a:lnTo>
                    <a:pt x="651" y="369"/>
                  </a:lnTo>
                  <a:lnTo>
                    <a:pt x="673" y="367"/>
                  </a:lnTo>
                  <a:lnTo>
                    <a:pt x="698" y="369"/>
                  </a:lnTo>
                  <a:lnTo>
                    <a:pt x="719" y="377"/>
                  </a:lnTo>
                  <a:lnTo>
                    <a:pt x="738" y="388"/>
                  </a:lnTo>
                  <a:lnTo>
                    <a:pt x="753" y="404"/>
                  </a:lnTo>
                  <a:lnTo>
                    <a:pt x="764" y="424"/>
                  </a:lnTo>
                  <a:lnTo>
                    <a:pt x="771" y="448"/>
                  </a:lnTo>
                  <a:lnTo>
                    <a:pt x="742" y="448"/>
                  </a:lnTo>
                  <a:lnTo>
                    <a:pt x="723" y="448"/>
                  </a:lnTo>
                  <a:lnTo>
                    <a:pt x="700" y="448"/>
                  </a:lnTo>
                  <a:lnTo>
                    <a:pt x="578" y="448"/>
                  </a:lnTo>
                  <a:close/>
                  <a:moveTo>
                    <a:pt x="1213" y="651"/>
                  </a:moveTo>
                  <a:lnTo>
                    <a:pt x="1189" y="649"/>
                  </a:lnTo>
                  <a:lnTo>
                    <a:pt x="1169" y="641"/>
                  </a:lnTo>
                  <a:lnTo>
                    <a:pt x="1150" y="628"/>
                  </a:lnTo>
                  <a:lnTo>
                    <a:pt x="1135" y="612"/>
                  </a:lnTo>
                  <a:lnTo>
                    <a:pt x="1123" y="593"/>
                  </a:lnTo>
                  <a:lnTo>
                    <a:pt x="1114" y="572"/>
                  </a:lnTo>
                  <a:lnTo>
                    <a:pt x="1108" y="548"/>
                  </a:lnTo>
                  <a:lnTo>
                    <a:pt x="1106" y="524"/>
                  </a:lnTo>
                  <a:lnTo>
                    <a:pt x="1107" y="502"/>
                  </a:lnTo>
                  <a:lnTo>
                    <a:pt x="1112" y="479"/>
                  </a:lnTo>
                  <a:lnTo>
                    <a:pt x="1118" y="459"/>
                  </a:lnTo>
                  <a:lnTo>
                    <a:pt x="1127" y="440"/>
                  </a:lnTo>
                  <a:lnTo>
                    <a:pt x="1140" y="423"/>
                  </a:lnTo>
                  <a:lnTo>
                    <a:pt x="1153" y="409"/>
                  </a:lnTo>
                  <a:lnTo>
                    <a:pt x="1171" y="398"/>
                  </a:lnTo>
                  <a:lnTo>
                    <a:pt x="1190" y="391"/>
                  </a:lnTo>
                  <a:lnTo>
                    <a:pt x="1213" y="389"/>
                  </a:lnTo>
                  <a:lnTo>
                    <a:pt x="1236" y="391"/>
                  </a:lnTo>
                  <a:lnTo>
                    <a:pt x="1256" y="398"/>
                  </a:lnTo>
                  <a:lnTo>
                    <a:pt x="1273" y="409"/>
                  </a:lnTo>
                  <a:lnTo>
                    <a:pt x="1287" y="423"/>
                  </a:lnTo>
                  <a:lnTo>
                    <a:pt x="1298" y="440"/>
                  </a:lnTo>
                  <a:lnTo>
                    <a:pt x="1306" y="459"/>
                  </a:lnTo>
                  <a:lnTo>
                    <a:pt x="1311" y="479"/>
                  </a:lnTo>
                  <a:lnTo>
                    <a:pt x="1316" y="502"/>
                  </a:lnTo>
                  <a:lnTo>
                    <a:pt x="1316" y="524"/>
                  </a:lnTo>
                  <a:lnTo>
                    <a:pt x="1315" y="546"/>
                  </a:lnTo>
                  <a:lnTo>
                    <a:pt x="1311" y="567"/>
                  </a:lnTo>
                  <a:lnTo>
                    <a:pt x="1306" y="586"/>
                  </a:lnTo>
                  <a:lnTo>
                    <a:pt x="1297" y="605"/>
                  </a:lnTo>
                  <a:lnTo>
                    <a:pt x="1285" y="620"/>
                  </a:lnTo>
                  <a:lnTo>
                    <a:pt x="1272" y="633"/>
                  </a:lnTo>
                  <a:lnTo>
                    <a:pt x="1255" y="643"/>
                  </a:lnTo>
                  <a:lnTo>
                    <a:pt x="1235" y="649"/>
                  </a:lnTo>
                  <a:lnTo>
                    <a:pt x="1213" y="651"/>
                  </a:lnTo>
                  <a:close/>
                  <a:moveTo>
                    <a:pt x="1908" y="731"/>
                  </a:moveTo>
                  <a:lnTo>
                    <a:pt x="1518" y="731"/>
                  </a:lnTo>
                  <a:lnTo>
                    <a:pt x="1518" y="37"/>
                  </a:lnTo>
                  <a:lnTo>
                    <a:pt x="1911" y="37"/>
                  </a:lnTo>
                  <a:lnTo>
                    <a:pt x="1911" y="162"/>
                  </a:lnTo>
                  <a:lnTo>
                    <a:pt x="1678" y="162"/>
                  </a:lnTo>
                  <a:lnTo>
                    <a:pt x="1678" y="304"/>
                  </a:lnTo>
                  <a:lnTo>
                    <a:pt x="1908" y="304"/>
                  </a:lnTo>
                  <a:lnTo>
                    <a:pt x="1908" y="421"/>
                  </a:lnTo>
                  <a:lnTo>
                    <a:pt x="1676" y="421"/>
                  </a:lnTo>
                  <a:lnTo>
                    <a:pt x="1676" y="607"/>
                  </a:lnTo>
                  <a:lnTo>
                    <a:pt x="1908" y="607"/>
                  </a:lnTo>
                  <a:lnTo>
                    <a:pt x="1908" y="731"/>
                  </a:lnTo>
                  <a:close/>
                  <a:moveTo>
                    <a:pt x="1718" y="565"/>
                  </a:moveTo>
                  <a:lnTo>
                    <a:pt x="1718" y="464"/>
                  </a:lnTo>
                  <a:lnTo>
                    <a:pt x="1950" y="464"/>
                  </a:lnTo>
                  <a:lnTo>
                    <a:pt x="1950" y="280"/>
                  </a:lnTo>
                  <a:lnTo>
                    <a:pt x="2160" y="518"/>
                  </a:lnTo>
                  <a:lnTo>
                    <a:pt x="1950" y="755"/>
                  </a:lnTo>
                  <a:lnTo>
                    <a:pt x="1950" y="565"/>
                  </a:lnTo>
                  <a:lnTo>
                    <a:pt x="1718" y="565"/>
                  </a:lnTo>
                  <a:close/>
                  <a:moveTo>
                    <a:pt x="2291" y="608"/>
                  </a:moveTo>
                  <a:lnTo>
                    <a:pt x="2184" y="731"/>
                  </a:lnTo>
                  <a:lnTo>
                    <a:pt x="2025" y="731"/>
                  </a:lnTo>
                  <a:lnTo>
                    <a:pt x="2215" y="518"/>
                  </a:lnTo>
                  <a:lnTo>
                    <a:pt x="2025" y="304"/>
                  </a:lnTo>
                  <a:lnTo>
                    <a:pt x="2190" y="304"/>
                  </a:lnTo>
                  <a:lnTo>
                    <a:pt x="2300" y="426"/>
                  </a:lnTo>
                  <a:lnTo>
                    <a:pt x="2407" y="304"/>
                  </a:lnTo>
                  <a:lnTo>
                    <a:pt x="2566" y="304"/>
                  </a:lnTo>
                  <a:lnTo>
                    <a:pt x="2378" y="517"/>
                  </a:lnTo>
                  <a:lnTo>
                    <a:pt x="2568" y="731"/>
                  </a:lnTo>
                  <a:lnTo>
                    <a:pt x="2401" y="731"/>
                  </a:lnTo>
                  <a:lnTo>
                    <a:pt x="2291" y="60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Freeform 6">
            <a:extLst>
              <a:ext uri="{FF2B5EF4-FFF2-40B4-BE49-F238E27FC236}">
                <a16:creationId xmlns:a16="http://schemas.microsoft.com/office/drawing/2014/main" id="{EA5EDD71-78E8-469E-82FD-A066D920956A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9317556" y="930785"/>
            <a:ext cx="1920240" cy="696976"/>
          </a:xfrm>
          <a:custGeom>
            <a:avLst/>
            <a:gdLst>
              <a:gd name="T0" fmla="*/ 1445 w 1622"/>
              <a:gd name="T1" fmla="*/ 227 h 587"/>
              <a:gd name="T2" fmla="*/ 1371 w 1622"/>
              <a:gd name="T3" fmla="*/ 230 h 587"/>
              <a:gd name="T4" fmla="*/ 1361 w 1622"/>
              <a:gd name="T5" fmla="*/ 433 h 587"/>
              <a:gd name="T6" fmla="*/ 1291 w 1622"/>
              <a:gd name="T7" fmla="*/ 230 h 587"/>
              <a:gd name="T8" fmla="*/ 1214 w 1622"/>
              <a:gd name="T9" fmla="*/ 227 h 587"/>
              <a:gd name="T10" fmla="*/ 1439 w 1622"/>
              <a:gd name="T11" fmla="*/ 166 h 587"/>
              <a:gd name="T12" fmla="*/ 176 w 1622"/>
              <a:gd name="T13" fmla="*/ 227 h 587"/>
              <a:gd name="T14" fmla="*/ 253 w 1622"/>
              <a:gd name="T15" fmla="*/ 230 h 587"/>
              <a:gd name="T16" fmla="*/ 323 w 1622"/>
              <a:gd name="T17" fmla="*/ 433 h 587"/>
              <a:gd name="T18" fmla="*/ 334 w 1622"/>
              <a:gd name="T19" fmla="*/ 230 h 587"/>
              <a:gd name="T20" fmla="*/ 409 w 1622"/>
              <a:gd name="T21" fmla="*/ 227 h 587"/>
              <a:gd name="T22" fmla="*/ 184 w 1622"/>
              <a:gd name="T23" fmla="*/ 166 h 587"/>
              <a:gd name="T24" fmla="*/ 1123 w 1622"/>
              <a:gd name="T25" fmla="*/ 86 h 587"/>
              <a:gd name="T26" fmla="*/ 945 w 1622"/>
              <a:gd name="T27" fmla="*/ 32 h 587"/>
              <a:gd name="T28" fmla="*/ 676 w 1622"/>
              <a:gd name="T29" fmla="*/ 32 h 587"/>
              <a:gd name="T30" fmla="*/ 498 w 1622"/>
              <a:gd name="T31" fmla="*/ 86 h 587"/>
              <a:gd name="T32" fmla="*/ 244 w 1622"/>
              <a:gd name="T33" fmla="*/ 4 h 587"/>
              <a:gd name="T34" fmla="*/ 32 w 1622"/>
              <a:gd name="T35" fmla="*/ 158 h 587"/>
              <a:gd name="T36" fmla="*/ 32 w 1622"/>
              <a:gd name="T37" fmla="*/ 429 h 587"/>
              <a:gd name="T38" fmla="*/ 244 w 1622"/>
              <a:gd name="T39" fmla="*/ 583 h 587"/>
              <a:gd name="T40" fmla="*/ 498 w 1622"/>
              <a:gd name="T41" fmla="*/ 501 h 587"/>
              <a:gd name="T42" fmla="*/ 676 w 1622"/>
              <a:gd name="T43" fmla="*/ 555 h 587"/>
              <a:gd name="T44" fmla="*/ 945 w 1622"/>
              <a:gd name="T45" fmla="*/ 555 h 587"/>
              <a:gd name="T46" fmla="*/ 1123 w 1622"/>
              <a:gd name="T47" fmla="*/ 501 h 587"/>
              <a:gd name="T48" fmla="*/ 1377 w 1622"/>
              <a:gd name="T49" fmla="*/ 583 h 587"/>
              <a:gd name="T50" fmla="*/ 1589 w 1622"/>
              <a:gd name="T51" fmla="*/ 429 h 587"/>
              <a:gd name="T52" fmla="*/ 1589 w 1622"/>
              <a:gd name="T53" fmla="*/ 158 h 587"/>
              <a:gd name="T54" fmla="*/ 1377 w 1622"/>
              <a:gd name="T55" fmla="*/ 4 h 587"/>
              <a:gd name="T56" fmla="*/ 133 w 1622"/>
              <a:gd name="T57" fmla="*/ 454 h 587"/>
              <a:gd name="T58" fmla="*/ 84 w 1622"/>
              <a:gd name="T59" fmla="*/ 204 h 587"/>
              <a:gd name="T60" fmla="*/ 292 w 1622"/>
              <a:gd name="T61" fmla="*/ 66 h 587"/>
              <a:gd name="T62" fmla="*/ 501 w 1622"/>
              <a:gd name="T63" fmla="*/ 204 h 587"/>
              <a:gd name="T64" fmla="*/ 452 w 1622"/>
              <a:gd name="T65" fmla="*/ 454 h 587"/>
              <a:gd name="T66" fmla="*/ 765 w 1622"/>
              <a:gd name="T67" fmla="*/ 516 h 587"/>
              <a:gd name="T68" fmla="*/ 589 w 1622"/>
              <a:gd name="T69" fmla="*/ 340 h 587"/>
              <a:gd name="T70" fmla="*/ 685 w 1622"/>
              <a:gd name="T71" fmla="*/ 105 h 587"/>
              <a:gd name="T72" fmla="*/ 938 w 1622"/>
              <a:gd name="T73" fmla="*/ 105 h 587"/>
              <a:gd name="T74" fmla="*/ 1033 w 1622"/>
              <a:gd name="T75" fmla="*/ 340 h 587"/>
              <a:gd name="T76" fmla="*/ 856 w 1622"/>
              <a:gd name="T77" fmla="*/ 516 h 587"/>
              <a:gd name="T78" fmla="*/ 1169 w 1622"/>
              <a:gd name="T79" fmla="*/ 454 h 587"/>
              <a:gd name="T80" fmla="*/ 1122 w 1622"/>
              <a:gd name="T81" fmla="*/ 204 h 587"/>
              <a:gd name="T82" fmla="*/ 1329 w 1622"/>
              <a:gd name="T83" fmla="*/ 66 h 587"/>
              <a:gd name="T84" fmla="*/ 1539 w 1622"/>
              <a:gd name="T85" fmla="*/ 204 h 587"/>
              <a:gd name="T86" fmla="*/ 1490 w 1622"/>
              <a:gd name="T87" fmla="*/ 454 h 587"/>
              <a:gd name="T88" fmla="*/ 927 w 1622"/>
              <a:gd name="T89" fmla="*/ 161 h 587"/>
              <a:gd name="T90" fmla="*/ 929 w 1622"/>
              <a:gd name="T91" fmla="*/ 424 h 587"/>
              <a:gd name="T92" fmla="*/ 862 w 1622"/>
              <a:gd name="T93" fmla="*/ 418 h 587"/>
              <a:gd name="T94" fmla="*/ 800 w 1622"/>
              <a:gd name="T95" fmla="*/ 332 h 587"/>
              <a:gd name="T96" fmla="*/ 765 w 1622"/>
              <a:gd name="T97" fmla="*/ 285 h 587"/>
              <a:gd name="T98" fmla="*/ 759 w 1622"/>
              <a:gd name="T99" fmla="*/ 424 h 587"/>
              <a:gd name="T100" fmla="*/ 690 w 1622"/>
              <a:gd name="T101" fmla="*/ 169 h 587"/>
              <a:gd name="T102" fmla="*/ 755 w 1622"/>
              <a:gd name="T103" fmla="*/ 164 h 587"/>
              <a:gd name="T104" fmla="*/ 798 w 1622"/>
              <a:gd name="T105" fmla="*/ 219 h 587"/>
              <a:gd name="T106" fmla="*/ 853 w 1622"/>
              <a:gd name="T107" fmla="*/ 295 h 587"/>
              <a:gd name="T108" fmla="*/ 859 w 1622"/>
              <a:gd name="T109" fmla="*/ 169 h 587"/>
              <a:gd name="T110" fmla="*/ 895 w 1622"/>
              <a:gd name="T111" fmla="*/ 161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622" h="587">
                <a:moveTo>
                  <a:pt x="1439" y="166"/>
                </a:moveTo>
                <a:lnTo>
                  <a:pt x="1442" y="167"/>
                </a:lnTo>
                <a:lnTo>
                  <a:pt x="1445" y="170"/>
                </a:lnTo>
                <a:lnTo>
                  <a:pt x="1447" y="173"/>
                </a:lnTo>
                <a:lnTo>
                  <a:pt x="1447" y="224"/>
                </a:lnTo>
                <a:lnTo>
                  <a:pt x="1445" y="227"/>
                </a:lnTo>
                <a:lnTo>
                  <a:pt x="1442" y="230"/>
                </a:lnTo>
                <a:lnTo>
                  <a:pt x="1439" y="231"/>
                </a:lnTo>
                <a:lnTo>
                  <a:pt x="1383" y="231"/>
                </a:lnTo>
                <a:lnTo>
                  <a:pt x="1378" y="231"/>
                </a:lnTo>
                <a:lnTo>
                  <a:pt x="1374" y="231"/>
                </a:lnTo>
                <a:lnTo>
                  <a:pt x="1371" y="230"/>
                </a:lnTo>
                <a:lnTo>
                  <a:pt x="1369" y="230"/>
                </a:lnTo>
                <a:lnTo>
                  <a:pt x="1368" y="230"/>
                </a:lnTo>
                <a:lnTo>
                  <a:pt x="1368" y="424"/>
                </a:lnTo>
                <a:lnTo>
                  <a:pt x="1366" y="429"/>
                </a:lnTo>
                <a:lnTo>
                  <a:pt x="1363" y="432"/>
                </a:lnTo>
                <a:lnTo>
                  <a:pt x="1361" y="433"/>
                </a:lnTo>
                <a:lnTo>
                  <a:pt x="1300" y="433"/>
                </a:lnTo>
                <a:lnTo>
                  <a:pt x="1295" y="432"/>
                </a:lnTo>
                <a:lnTo>
                  <a:pt x="1292" y="429"/>
                </a:lnTo>
                <a:lnTo>
                  <a:pt x="1291" y="424"/>
                </a:lnTo>
                <a:lnTo>
                  <a:pt x="1291" y="230"/>
                </a:lnTo>
                <a:lnTo>
                  <a:pt x="1291" y="230"/>
                </a:lnTo>
                <a:lnTo>
                  <a:pt x="1288" y="230"/>
                </a:lnTo>
                <a:lnTo>
                  <a:pt x="1285" y="231"/>
                </a:lnTo>
                <a:lnTo>
                  <a:pt x="1280" y="231"/>
                </a:lnTo>
                <a:lnTo>
                  <a:pt x="1220" y="231"/>
                </a:lnTo>
                <a:lnTo>
                  <a:pt x="1217" y="230"/>
                </a:lnTo>
                <a:lnTo>
                  <a:pt x="1214" y="227"/>
                </a:lnTo>
                <a:lnTo>
                  <a:pt x="1212" y="224"/>
                </a:lnTo>
                <a:lnTo>
                  <a:pt x="1212" y="173"/>
                </a:lnTo>
                <a:lnTo>
                  <a:pt x="1214" y="170"/>
                </a:lnTo>
                <a:lnTo>
                  <a:pt x="1217" y="167"/>
                </a:lnTo>
                <a:lnTo>
                  <a:pt x="1220" y="166"/>
                </a:lnTo>
                <a:lnTo>
                  <a:pt x="1439" y="166"/>
                </a:lnTo>
                <a:close/>
                <a:moveTo>
                  <a:pt x="184" y="166"/>
                </a:moveTo>
                <a:lnTo>
                  <a:pt x="179" y="167"/>
                </a:lnTo>
                <a:lnTo>
                  <a:pt x="176" y="170"/>
                </a:lnTo>
                <a:lnTo>
                  <a:pt x="175" y="175"/>
                </a:lnTo>
                <a:lnTo>
                  <a:pt x="175" y="224"/>
                </a:lnTo>
                <a:lnTo>
                  <a:pt x="176" y="227"/>
                </a:lnTo>
                <a:lnTo>
                  <a:pt x="179" y="230"/>
                </a:lnTo>
                <a:lnTo>
                  <a:pt x="184" y="231"/>
                </a:lnTo>
                <a:lnTo>
                  <a:pt x="243" y="231"/>
                </a:lnTo>
                <a:lnTo>
                  <a:pt x="247" y="231"/>
                </a:lnTo>
                <a:lnTo>
                  <a:pt x="250" y="230"/>
                </a:lnTo>
                <a:lnTo>
                  <a:pt x="253" y="230"/>
                </a:lnTo>
                <a:lnTo>
                  <a:pt x="255" y="230"/>
                </a:lnTo>
                <a:lnTo>
                  <a:pt x="255" y="424"/>
                </a:lnTo>
                <a:lnTo>
                  <a:pt x="255" y="429"/>
                </a:lnTo>
                <a:lnTo>
                  <a:pt x="258" y="432"/>
                </a:lnTo>
                <a:lnTo>
                  <a:pt x="262" y="433"/>
                </a:lnTo>
                <a:lnTo>
                  <a:pt x="323" y="433"/>
                </a:lnTo>
                <a:lnTo>
                  <a:pt x="328" y="432"/>
                </a:lnTo>
                <a:lnTo>
                  <a:pt x="329" y="429"/>
                </a:lnTo>
                <a:lnTo>
                  <a:pt x="331" y="424"/>
                </a:lnTo>
                <a:lnTo>
                  <a:pt x="331" y="230"/>
                </a:lnTo>
                <a:lnTo>
                  <a:pt x="332" y="230"/>
                </a:lnTo>
                <a:lnTo>
                  <a:pt x="334" y="230"/>
                </a:lnTo>
                <a:lnTo>
                  <a:pt x="337" y="231"/>
                </a:lnTo>
                <a:lnTo>
                  <a:pt x="341" y="231"/>
                </a:lnTo>
                <a:lnTo>
                  <a:pt x="345" y="231"/>
                </a:lnTo>
                <a:lnTo>
                  <a:pt x="402" y="231"/>
                </a:lnTo>
                <a:lnTo>
                  <a:pt x="406" y="230"/>
                </a:lnTo>
                <a:lnTo>
                  <a:pt x="409" y="227"/>
                </a:lnTo>
                <a:lnTo>
                  <a:pt x="409" y="224"/>
                </a:lnTo>
                <a:lnTo>
                  <a:pt x="409" y="175"/>
                </a:lnTo>
                <a:lnTo>
                  <a:pt x="409" y="170"/>
                </a:lnTo>
                <a:lnTo>
                  <a:pt x="406" y="167"/>
                </a:lnTo>
                <a:lnTo>
                  <a:pt x="402" y="166"/>
                </a:lnTo>
                <a:lnTo>
                  <a:pt x="184" y="166"/>
                </a:lnTo>
                <a:close/>
                <a:moveTo>
                  <a:pt x="1329" y="0"/>
                </a:moveTo>
                <a:lnTo>
                  <a:pt x="1282" y="4"/>
                </a:lnTo>
                <a:lnTo>
                  <a:pt x="1237" y="15"/>
                </a:lnTo>
                <a:lnTo>
                  <a:pt x="1196" y="32"/>
                </a:lnTo>
                <a:lnTo>
                  <a:pt x="1157" y="56"/>
                </a:lnTo>
                <a:lnTo>
                  <a:pt x="1123" y="86"/>
                </a:lnTo>
                <a:lnTo>
                  <a:pt x="1095" y="120"/>
                </a:lnTo>
                <a:lnTo>
                  <a:pt x="1070" y="158"/>
                </a:lnTo>
                <a:lnTo>
                  <a:pt x="1046" y="120"/>
                </a:lnTo>
                <a:lnTo>
                  <a:pt x="1018" y="86"/>
                </a:lnTo>
                <a:lnTo>
                  <a:pt x="984" y="56"/>
                </a:lnTo>
                <a:lnTo>
                  <a:pt x="945" y="32"/>
                </a:lnTo>
                <a:lnTo>
                  <a:pt x="903" y="15"/>
                </a:lnTo>
                <a:lnTo>
                  <a:pt x="859" y="4"/>
                </a:lnTo>
                <a:lnTo>
                  <a:pt x="811" y="0"/>
                </a:lnTo>
                <a:lnTo>
                  <a:pt x="764" y="4"/>
                </a:lnTo>
                <a:lnTo>
                  <a:pt x="719" y="15"/>
                </a:lnTo>
                <a:lnTo>
                  <a:pt x="676" y="32"/>
                </a:lnTo>
                <a:lnTo>
                  <a:pt x="639" y="56"/>
                </a:lnTo>
                <a:lnTo>
                  <a:pt x="605" y="86"/>
                </a:lnTo>
                <a:lnTo>
                  <a:pt x="575" y="120"/>
                </a:lnTo>
                <a:lnTo>
                  <a:pt x="552" y="158"/>
                </a:lnTo>
                <a:lnTo>
                  <a:pt x="528" y="120"/>
                </a:lnTo>
                <a:lnTo>
                  <a:pt x="498" y="86"/>
                </a:lnTo>
                <a:lnTo>
                  <a:pt x="464" y="56"/>
                </a:lnTo>
                <a:lnTo>
                  <a:pt x="427" y="32"/>
                </a:lnTo>
                <a:lnTo>
                  <a:pt x="384" y="15"/>
                </a:lnTo>
                <a:lnTo>
                  <a:pt x="339" y="4"/>
                </a:lnTo>
                <a:lnTo>
                  <a:pt x="292" y="0"/>
                </a:lnTo>
                <a:lnTo>
                  <a:pt x="244" y="4"/>
                </a:lnTo>
                <a:lnTo>
                  <a:pt x="200" y="15"/>
                </a:lnTo>
                <a:lnTo>
                  <a:pt x="158" y="32"/>
                </a:lnTo>
                <a:lnTo>
                  <a:pt x="120" y="56"/>
                </a:lnTo>
                <a:lnTo>
                  <a:pt x="86" y="86"/>
                </a:lnTo>
                <a:lnTo>
                  <a:pt x="56" y="120"/>
                </a:lnTo>
                <a:lnTo>
                  <a:pt x="32" y="158"/>
                </a:lnTo>
                <a:lnTo>
                  <a:pt x="16" y="200"/>
                </a:lnTo>
                <a:lnTo>
                  <a:pt x="4" y="246"/>
                </a:lnTo>
                <a:lnTo>
                  <a:pt x="0" y="294"/>
                </a:lnTo>
                <a:lnTo>
                  <a:pt x="4" y="341"/>
                </a:lnTo>
                <a:lnTo>
                  <a:pt x="16" y="386"/>
                </a:lnTo>
                <a:lnTo>
                  <a:pt x="32" y="429"/>
                </a:lnTo>
                <a:lnTo>
                  <a:pt x="56" y="467"/>
                </a:lnTo>
                <a:lnTo>
                  <a:pt x="86" y="501"/>
                </a:lnTo>
                <a:lnTo>
                  <a:pt x="120" y="529"/>
                </a:lnTo>
                <a:lnTo>
                  <a:pt x="158" y="553"/>
                </a:lnTo>
                <a:lnTo>
                  <a:pt x="200" y="571"/>
                </a:lnTo>
                <a:lnTo>
                  <a:pt x="244" y="583"/>
                </a:lnTo>
                <a:lnTo>
                  <a:pt x="292" y="587"/>
                </a:lnTo>
                <a:lnTo>
                  <a:pt x="339" y="583"/>
                </a:lnTo>
                <a:lnTo>
                  <a:pt x="384" y="572"/>
                </a:lnTo>
                <a:lnTo>
                  <a:pt x="427" y="555"/>
                </a:lnTo>
                <a:lnTo>
                  <a:pt x="464" y="529"/>
                </a:lnTo>
                <a:lnTo>
                  <a:pt x="498" y="501"/>
                </a:lnTo>
                <a:lnTo>
                  <a:pt x="528" y="467"/>
                </a:lnTo>
                <a:lnTo>
                  <a:pt x="552" y="429"/>
                </a:lnTo>
                <a:lnTo>
                  <a:pt x="575" y="467"/>
                </a:lnTo>
                <a:lnTo>
                  <a:pt x="605" y="501"/>
                </a:lnTo>
                <a:lnTo>
                  <a:pt x="639" y="529"/>
                </a:lnTo>
                <a:lnTo>
                  <a:pt x="676" y="555"/>
                </a:lnTo>
                <a:lnTo>
                  <a:pt x="719" y="572"/>
                </a:lnTo>
                <a:lnTo>
                  <a:pt x="764" y="583"/>
                </a:lnTo>
                <a:lnTo>
                  <a:pt x="811" y="587"/>
                </a:lnTo>
                <a:lnTo>
                  <a:pt x="859" y="583"/>
                </a:lnTo>
                <a:lnTo>
                  <a:pt x="903" y="572"/>
                </a:lnTo>
                <a:lnTo>
                  <a:pt x="945" y="555"/>
                </a:lnTo>
                <a:lnTo>
                  <a:pt x="984" y="529"/>
                </a:lnTo>
                <a:lnTo>
                  <a:pt x="1018" y="501"/>
                </a:lnTo>
                <a:lnTo>
                  <a:pt x="1046" y="467"/>
                </a:lnTo>
                <a:lnTo>
                  <a:pt x="1070" y="429"/>
                </a:lnTo>
                <a:lnTo>
                  <a:pt x="1095" y="467"/>
                </a:lnTo>
                <a:lnTo>
                  <a:pt x="1123" y="501"/>
                </a:lnTo>
                <a:lnTo>
                  <a:pt x="1157" y="529"/>
                </a:lnTo>
                <a:lnTo>
                  <a:pt x="1196" y="555"/>
                </a:lnTo>
                <a:lnTo>
                  <a:pt x="1237" y="572"/>
                </a:lnTo>
                <a:lnTo>
                  <a:pt x="1282" y="583"/>
                </a:lnTo>
                <a:lnTo>
                  <a:pt x="1329" y="587"/>
                </a:lnTo>
                <a:lnTo>
                  <a:pt x="1377" y="583"/>
                </a:lnTo>
                <a:lnTo>
                  <a:pt x="1421" y="571"/>
                </a:lnTo>
                <a:lnTo>
                  <a:pt x="1464" y="553"/>
                </a:lnTo>
                <a:lnTo>
                  <a:pt x="1502" y="529"/>
                </a:lnTo>
                <a:lnTo>
                  <a:pt x="1536" y="501"/>
                </a:lnTo>
                <a:lnTo>
                  <a:pt x="1565" y="467"/>
                </a:lnTo>
                <a:lnTo>
                  <a:pt x="1589" y="429"/>
                </a:lnTo>
                <a:lnTo>
                  <a:pt x="1607" y="386"/>
                </a:lnTo>
                <a:lnTo>
                  <a:pt x="1619" y="341"/>
                </a:lnTo>
                <a:lnTo>
                  <a:pt x="1622" y="294"/>
                </a:lnTo>
                <a:lnTo>
                  <a:pt x="1619" y="246"/>
                </a:lnTo>
                <a:lnTo>
                  <a:pt x="1607" y="200"/>
                </a:lnTo>
                <a:lnTo>
                  <a:pt x="1589" y="158"/>
                </a:lnTo>
                <a:lnTo>
                  <a:pt x="1565" y="120"/>
                </a:lnTo>
                <a:lnTo>
                  <a:pt x="1536" y="86"/>
                </a:lnTo>
                <a:lnTo>
                  <a:pt x="1502" y="56"/>
                </a:lnTo>
                <a:lnTo>
                  <a:pt x="1464" y="32"/>
                </a:lnTo>
                <a:lnTo>
                  <a:pt x="1421" y="15"/>
                </a:lnTo>
                <a:lnTo>
                  <a:pt x="1377" y="4"/>
                </a:lnTo>
                <a:lnTo>
                  <a:pt x="1329" y="0"/>
                </a:lnTo>
                <a:close/>
                <a:moveTo>
                  <a:pt x="292" y="521"/>
                </a:moveTo>
                <a:lnTo>
                  <a:pt x="247" y="516"/>
                </a:lnTo>
                <a:lnTo>
                  <a:pt x="204" y="503"/>
                </a:lnTo>
                <a:lnTo>
                  <a:pt x="166" y="482"/>
                </a:lnTo>
                <a:lnTo>
                  <a:pt x="133" y="454"/>
                </a:lnTo>
                <a:lnTo>
                  <a:pt x="105" y="420"/>
                </a:lnTo>
                <a:lnTo>
                  <a:pt x="84" y="381"/>
                </a:lnTo>
                <a:lnTo>
                  <a:pt x="71" y="340"/>
                </a:lnTo>
                <a:lnTo>
                  <a:pt x="66" y="294"/>
                </a:lnTo>
                <a:lnTo>
                  <a:pt x="71" y="248"/>
                </a:lnTo>
                <a:lnTo>
                  <a:pt x="84" y="204"/>
                </a:lnTo>
                <a:lnTo>
                  <a:pt x="105" y="166"/>
                </a:lnTo>
                <a:lnTo>
                  <a:pt x="133" y="133"/>
                </a:lnTo>
                <a:lnTo>
                  <a:pt x="166" y="105"/>
                </a:lnTo>
                <a:lnTo>
                  <a:pt x="204" y="84"/>
                </a:lnTo>
                <a:lnTo>
                  <a:pt x="247" y="71"/>
                </a:lnTo>
                <a:lnTo>
                  <a:pt x="292" y="66"/>
                </a:lnTo>
                <a:lnTo>
                  <a:pt x="338" y="71"/>
                </a:lnTo>
                <a:lnTo>
                  <a:pt x="381" y="84"/>
                </a:lnTo>
                <a:lnTo>
                  <a:pt x="420" y="105"/>
                </a:lnTo>
                <a:lnTo>
                  <a:pt x="452" y="133"/>
                </a:lnTo>
                <a:lnTo>
                  <a:pt x="480" y="166"/>
                </a:lnTo>
                <a:lnTo>
                  <a:pt x="501" y="204"/>
                </a:lnTo>
                <a:lnTo>
                  <a:pt x="515" y="248"/>
                </a:lnTo>
                <a:lnTo>
                  <a:pt x="519" y="294"/>
                </a:lnTo>
                <a:lnTo>
                  <a:pt x="515" y="340"/>
                </a:lnTo>
                <a:lnTo>
                  <a:pt x="501" y="381"/>
                </a:lnTo>
                <a:lnTo>
                  <a:pt x="480" y="420"/>
                </a:lnTo>
                <a:lnTo>
                  <a:pt x="452" y="454"/>
                </a:lnTo>
                <a:lnTo>
                  <a:pt x="420" y="482"/>
                </a:lnTo>
                <a:lnTo>
                  <a:pt x="381" y="503"/>
                </a:lnTo>
                <a:lnTo>
                  <a:pt x="338" y="516"/>
                </a:lnTo>
                <a:lnTo>
                  <a:pt x="292" y="521"/>
                </a:lnTo>
                <a:close/>
                <a:moveTo>
                  <a:pt x="811" y="521"/>
                </a:moveTo>
                <a:lnTo>
                  <a:pt x="765" y="516"/>
                </a:lnTo>
                <a:lnTo>
                  <a:pt x="722" y="503"/>
                </a:lnTo>
                <a:lnTo>
                  <a:pt x="685" y="482"/>
                </a:lnTo>
                <a:lnTo>
                  <a:pt x="651" y="454"/>
                </a:lnTo>
                <a:lnTo>
                  <a:pt x="623" y="420"/>
                </a:lnTo>
                <a:lnTo>
                  <a:pt x="602" y="381"/>
                </a:lnTo>
                <a:lnTo>
                  <a:pt x="589" y="340"/>
                </a:lnTo>
                <a:lnTo>
                  <a:pt x="584" y="294"/>
                </a:lnTo>
                <a:lnTo>
                  <a:pt x="589" y="248"/>
                </a:lnTo>
                <a:lnTo>
                  <a:pt x="602" y="204"/>
                </a:lnTo>
                <a:lnTo>
                  <a:pt x="623" y="166"/>
                </a:lnTo>
                <a:lnTo>
                  <a:pt x="651" y="133"/>
                </a:lnTo>
                <a:lnTo>
                  <a:pt x="685" y="105"/>
                </a:lnTo>
                <a:lnTo>
                  <a:pt x="722" y="84"/>
                </a:lnTo>
                <a:lnTo>
                  <a:pt x="765" y="71"/>
                </a:lnTo>
                <a:lnTo>
                  <a:pt x="811" y="66"/>
                </a:lnTo>
                <a:lnTo>
                  <a:pt x="856" y="71"/>
                </a:lnTo>
                <a:lnTo>
                  <a:pt x="899" y="84"/>
                </a:lnTo>
                <a:lnTo>
                  <a:pt x="938" y="105"/>
                </a:lnTo>
                <a:lnTo>
                  <a:pt x="972" y="133"/>
                </a:lnTo>
                <a:lnTo>
                  <a:pt x="998" y="166"/>
                </a:lnTo>
                <a:lnTo>
                  <a:pt x="1019" y="204"/>
                </a:lnTo>
                <a:lnTo>
                  <a:pt x="1033" y="248"/>
                </a:lnTo>
                <a:lnTo>
                  <a:pt x="1037" y="294"/>
                </a:lnTo>
                <a:lnTo>
                  <a:pt x="1033" y="340"/>
                </a:lnTo>
                <a:lnTo>
                  <a:pt x="1019" y="381"/>
                </a:lnTo>
                <a:lnTo>
                  <a:pt x="998" y="420"/>
                </a:lnTo>
                <a:lnTo>
                  <a:pt x="972" y="454"/>
                </a:lnTo>
                <a:lnTo>
                  <a:pt x="938" y="482"/>
                </a:lnTo>
                <a:lnTo>
                  <a:pt x="899" y="503"/>
                </a:lnTo>
                <a:lnTo>
                  <a:pt x="856" y="516"/>
                </a:lnTo>
                <a:lnTo>
                  <a:pt x="811" y="521"/>
                </a:lnTo>
                <a:close/>
                <a:moveTo>
                  <a:pt x="1329" y="521"/>
                </a:moveTo>
                <a:lnTo>
                  <a:pt x="1285" y="516"/>
                </a:lnTo>
                <a:lnTo>
                  <a:pt x="1242" y="503"/>
                </a:lnTo>
                <a:lnTo>
                  <a:pt x="1203" y="482"/>
                </a:lnTo>
                <a:lnTo>
                  <a:pt x="1169" y="454"/>
                </a:lnTo>
                <a:lnTo>
                  <a:pt x="1142" y="420"/>
                </a:lnTo>
                <a:lnTo>
                  <a:pt x="1122" y="381"/>
                </a:lnTo>
                <a:lnTo>
                  <a:pt x="1108" y="340"/>
                </a:lnTo>
                <a:lnTo>
                  <a:pt x="1104" y="294"/>
                </a:lnTo>
                <a:lnTo>
                  <a:pt x="1108" y="248"/>
                </a:lnTo>
                <a:lnTo>
                  <a:pt x="1122" y="204"/>
                </a:lnTo>
                <a:lnTo>
                  <a:pt x="1142" y="166"/>
                </a:lnTo>
                <a:lnTo>
                  <a:pt x="1169" y="133"/>
                </a:lnTo>
                <a:lnTo>
                  <a:pt x="1203" y="105"/>
                </a:lnTo>
                <a:lnTo>
                  <a:pt x="1242" y="84"/>
                </a:lnTo>
                <a:lnTo>
                  <a:pt x="1285" y="71"/>
                </a:lnTo>
                <a:lnTo>
                  <a:pt x="1329" y="66"/>
                </a:lnTo>
                <a:lnTo>
                  <a:pt x="1375" y="71"/>
                </a:lnTo>
                <a:lnTo>
                  <a:pt x="1417" y="84"/>
                </a:lnTo>
                <a:lnTo>
                  <a:pt x="1456" y="105"/>
                </a:lnTo>
                <a:lnTo>
                  <a:pt x="1490" y="133"/>
                </a:lnTo>
                <a:lnTo>
                  <a:pt x="1518" y="166"/>
                </a:lnTo>
                <a:lnTo>
                  <a:pt x="1539" y="204"/>
                </a:lnTo>
                <a:lnTo>
                  <a:pt x="1552" y="248"/>
                </a:lnTo>
                <a:lnTo>
                  <a:pt x="1556" y="294"/>
                </a:lnTo>
                <a:lnTo>
                  <a:pt x="1552" y="340"/>
                </a:lnTo>
                <a:lnTo>
                  <a:pt x="1539" y="381"/>
                </a:lnTo>
                <a:lnTo>
                  <a:pt x="1518" y="420"/>
                </a:lnTo>
                <a:lnTo>
                  <a:pt x="1490" y="454"/>
                </a:lnTo>
                <a:lnTo>
                  <a:pt x="1456" y="482"/>
                </a:lnTo>
                <a:lnTo>
                  <a:pt x="1417" y="503"/>
                </a:lnTo>
                <a:lnTo>
                  <a:pt x="1375" y="516"/>
                </a:lnTo>
                <a:lnTo>
                  <a:pt x="1329" y="521"/>
                </a:lnTo>
                <a:close/>
                <a:moveTo>
                  <a:pt x="924" y="161"/>
                </a:moveTo>
                <a:lnTo>
                  <a:pt x="927" y="161"/>
                </a:lnTo>
                <a:lnTo>
                  <a:pt x="930" y="164"/>
                </a:lnTo>
                <a:lnTo>
                  <a:pt x="932" y="166"/>
                </a:lnTo>
                <a:lnTo>
                  <a:pt x="932" y="169"/>
                </a:lnTo>
                <a:lnTo>
                  <a:pt x="932" y="417"/>
                </a:lnTo>
                <a:lnTo>
                  <a:pt x="932" y="421"/>
                </a:lnTo>
                <a:lnTo>
                  <a:pt x="929" y="424"/>
                </a:lnTo>
                <a:lnTo>
                  <a:pt x="924" y="426"/>
                </a:lnTo>
                <a:lnTo>
                  <a:pt x="874" y="426"/>
                </a:lnTo>
                <a:lnTo>
                  <a:pt x="869" y="424"/>
                </a:lnTo>
                <a:lnTo>
                  <a:pt x="866" y="423"/>
                </a:lnTo>
                <a:lnTo>
                  <a:pt x="865" y="421"/>
                </a:lnTo>
                <a:lnTo>
                  <a:pt x="862" y="418"/>
                </a:lnTo>
                <a:lnTo>
                  <a:pt x="856" y="409"/>
                </a:lnTo>
                <a:lnTo>
                  <a:pt x="847" y="397"/>
                </a:lnTo>
                <a:lnTo>
                  <a:pt x="837" y="383"/>
                </a:lnTo>
                <a:lnTo>
                  <a:pt x="825" y="366"/>
                </a:lnTo>
                <a:lnTo>
                  <a:pt x="811" y="348"/>
                </a:lnTo>
                <a:lnTo>
                  <a:pt x="800" y="332"/>
                </a:lnTo>
                <a:lnTo>
                  <a:pt x="788" y="316"/>
                </a:lnTo>
                <a:lnTo>
                  <a:pt x="779" y="304"/>
                </a:lnTo>
                <a:lnTo>
                  <a:pt x="773" y="295"/>
                </a:lnTo>
                <a:lnTo>
                  <a:pt x="770" y="291"/>
                </a:lnTo>
                <a:lnTo>
                  <a:pt x="768" y="288"/>
                </a:lnTo>
                <a:lnTo>
                  <a:pt x="765" y="285"/>
                </a:lnTo>
                <a:lnTo>
                  <a:pt x="764" y="282"/>
                </a:lnTo>
                <a:lnTo>
                  <a:pt x="764" y="280"/>
                </a:lnTo>
                <a:lnTo>
                  <a:pt x="764" y="279"/>
                </a:lnTo>
                <a:lnTo>
                  <a:pt x="764" y="417"/>
                </a:lnTo>
                <a:lnTo>
                  <a:pt x="762" y="421"/>
                </a:lnTo>
                <a:lnTo>
                  <a:pt x="759" y="424"/>
                </a:lnTo>
                <a:lnTo>
                  <a:pt x="755" y="426"/>
                </a:lnTo>
                <a:lnTo>
                  <a:pt x="697" y="426"/>
                </a:lnTo>
                <a:lnTo>
                  <a:pt x="694" y="424"/>
                </a:lnTo>
                <a:lnTo>
                  <a:pt x="691" y="421"/>
                </a:lnTo>
                <a:lnTo>
                  <a:pt x="690" y="417"/>
                </a:lnTo>
                <a:lnTo>
                  <a:pt x="690" y="169"/>
                </a:lnTo>
                <a:lnTo>
                  <a:pt x="691" y="166"/>
                </a:lnTo>
                <a:lnTo>
                  <a:pt x="694" y="163"/>
                </a:lnTo>
                <a:lnTo>
                  <a:pt x="697" y="161"/>
                </a:lnTo>
                <a:lnTo>
                  <a:pt x="749" y="161"/>
                </a:lnTo>
                <a:lnTo>
                  <a:pt x="752" y="161"/>
                </a:lnTo>
                <a:lnTo>
                  <a:pt x="755" y="164"/>
                </a:lnTo>
                <a:lnTo>
                  <a:pt x="758" y="166"/>
                </a:lnTo>
                <a:lnTo>
                  <a:pt x="759" y="169"/>
                </a:lnTo>
                <a:lnTo>
                  <a:pt x="765" y="176"/>
                </a:lnTo>
                <a:lnTo>
                  <a:pt x="774" y="188"/>
                </a:lnTo>
                <a:lnTo>
                  <a:pt x="785" y="203"/>
                </a:lnTo>
                <a:lnTo>
                  <a:pt x="798" y="219"/>
                </a:lnTo>
                <a:lnTo>
                  <a:pt x="810" y="237"/>
                </a:lnTo>
                <a:lnTo>
                  <a:pt x="822" y="253"/>
                </a:lnTo>
                <a:lnTo>
                  <a:pt x="834" y="270"/>
                </a:lnTo>
                <a:lnTo>
                  <a:pt x="843" y="282"/>
                </a:lnTo>
                <a:lnTo>
                  <a:pt x="850" y="291"/>
                </a:lnTo>
                <a:lnTo>
                  <a:pt x="853" y="295"/>
                </a:lnTo>
                <a:lnTo>
                  <a:pt x="854" y="298"/>
                </a:lnTo>
                <a:lnTo>
                  <a:pt x="856" y="301"/>
                </a:lnTo>
                <a:lnTo>
                  <a:pt x="857" y="304"/>
                </a:lnTo>
                <a:lnTo>
                  <a:pt x="859" y="307"/>
                </a:lnTo>
                <a:lnTo>
                  <a:pt x="859" y="307"/>
                </a:lnTo>
                <a:lnTo>
                  <a:pt x="859" y="169"/>
                </a:lnTo>
                <a:lnTo>
                  <a:pt x="860" y="166"/>
                </a:lnTo>
                <a:lnTo>
                  <a:pt x="863" y="163"/>
                </a:lnTo>
                <a:lnTo>
                  <a:pt x="866" y="161"/>
                </a:lnTo>
                <a:lnTo>
                  <a:pt x="871" y="161"/>
                </a:lnTo>
                <a:lnTo>
                  <a:pt x="881" y="161"/>
                </a:lnTo>
                <a:lnTo>
                  <a:pt x="895" y="161"/>
                </a:lnTo>
                <a:lnTo>
                  <a:pt x="908" y="161"/>
                </a:lnTo>
                <a:lnTo>
                  <a:pt x="918" y="161"/>
                </a:lnTo>
                <a:lnTo>
                  <a:pt x="924" y="161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287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obranded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B7A19DD-6991-4410-AD48-A6CC6D609A0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98400" y="4896740"/>
            <a:ext cx="9471513" cy="606752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text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627EB4-0C38-4C3B-97D8-A69EC817ADB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98400" y="1969286"/>
            <a:ext cx="9471511" cy="2090137"/>
          </a:xfrm>
        </p:spPr>
        <p:txBody>
          <a:bodyPr anchor="b">
            <a:noAutofit/>
          </a:bodyPr>
          <a:lstStyle>
            <a:lvl1pPr algn="l">
              <a:defRPr sz="53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61784642-0055-4FD8-AF56-353D77B47C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98400" y="5557089"/>
            <a:ext cx="9471025" cy="365125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2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957A6DE-2707-4AE6-A8DE-36EB61D0987F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14400" y="1016976"/>
            <a:ext cx="2286000" cy="621324"/>
            <a:chOff x="4141788" y="2994026"/>
            <a:chExt cx="1547813" cy="420688"/>
          </a:xfrm>
          <a:solidFill>
            <a:schemeClr val="bg1"/>
          </a:solidFill>
        </p:grpSpPr>
        <p:sp>
          <p:nvSpPr>
            <p:cNvPr id="14" name="Freeform 20">
              <a:extLst>
                <a:ext uri="{FF2B5EF4-FFF2-40B4-BE49-F238E27FC236}">
                  <a16:creationId xmlns:a16="http://schemas.microsoft.com/office/drawing/2014/main" id="{4134BA99-74C9-4C77-9C9A-31FCAA2B031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592763" y="3303588"/>
              <a:ext cx="96838" cy="96838"/>
            </a:xfrm>
            <a:custGeom>
              <a:avLst/>
              <a:gdLst>
                <a:gd name="T0" fmla="*/ 164 w 184"/>
                <a:gd name="T1" fmla="*/ 70 h 183"/>
                <a:gd name="T2" fmla="*/ 146 w 184"/>
                <a:gd name="T3" fmla="*/ 36 h 183"/>
                <a:gd name="T4" fmla="*/ 112 w 184"/>
                <a:gd name="T5" fmla="*/ 17 h 183"/>
                <a:gd name="T6" fmla="*/ 72 w 184"/>
                <a:gd name="T7" fmla="*/ 17 h 183"/>
                <a:gd name="T8" fmla="*/ 39 w 184"/>
                <a:gd name="T9" fmla="*/ 36 h 183"/>
                <a:gd name="T10" fmla="*/ 20 w 184"/>
                <a:gd name="T11" fmla="*/ 70 h 183"/>
                <a:gd name="T12" fmla="*/ 20 w 184"/>
                <a:gd name="T13" fmla="*/ 112 h 183"/>
                <a:gd name="T14" fmla="*/ 39 w 184"/>
                <a:gd name="T15" fmla="*/ 146 h 183"/>
                <a:gd name="T16" fmla="*/ 72 w 184"/>
                <a:gd name="T17" fmla="*/ 165 h 183"/>
                <a:gd name="T18" fmla="*/ 112 w 184"/>
                <a:gd name="T19" fmla="*/ 165 h 183"/>
                <a:gd name="T20" fmla="*/ 146 w 184"/>
                <a:gd name="T21" fmla="*/ 146 h 183"/>
                <a:gd name="T22" fmla="*/ 164 w 184"/>
                <a:gd name="T23" fmla="*/ 112 h 183"/>
                <a:gd name="T24" fmla="*/ 73 w 184"/>
                <a:gd name="T25" fmla="*/ 95 h 183"/>
                <a:gd name="T26" fmla="*/ 56 w 184"/>
                <a:gd name="T27" fmla="*/ 146 h 183"/>
                <a:gd name="T28" fmla="*/ 96 w 184"/>
                <a:gd name="T29" fmla="*/ 35 h 183"/>
                <a:gd name="T30" fmla="*/ 122 w 184"/>
                <a:gd name="T31" fmla="*/ 42 h 183"/>
                <a:gd name="T32" fmla="*/ 131 w 184"/>
                <a:gd name="T33" fmla="*/ 66 h 183"/>
                <a:gd name="T34" fmla="*/ 121 w 184"/>
                <a:gd name="T35" fmla="*/ 85 h 183"/>
                <a:gd name="T36" fmla="*/ 112 w 184"/>
                <a:gd name="T37" fmla="*/ 89 h 183"/>
                <a:gd name="T38" fmla="*/ 123 w 184"/>
                <a:gd name="T39" fmla="*/ 102 h 183"/>
                <a:gd name="T40" fmla="*/ 128 w 184"/>
                <a:gd name="T41" fmla="*/ 123 h 183"/>
                <a:gd name="T42" fmla="*/ 131 w 184"/>
                <a:gd name="T43" fmla="*/ 140 h 183"/>
                <a:gd name="T44" fmla="*/ 114 w 184"/>
                <a:gd name="T45" fmla="*/ 146 h 183"/>
                <a:gd name="T46" fmla="*/ 109 w 184"/>
                <a:gd name="T47" fmla="*/ 121 h 183"/>
                <a:gd name="T48" fmla="*/ 103 w 184"/>
                <a:gd name="T49" fmla="*/ 101 h 183"/>
                <a:gd name="T50" fmla="*/ 88 w 184"/>
                <a:gd name="T51" fmla="*/ 95 h 183"/>
                <a:gd name="T52" fmla="*/ 93 w 184"/>
                <a:gd name="T53" fmla="*/ 82 h 183"/>
                <a:gd name="T54" fmla="*/ 109 w 184"/>
                <a:gd name="T55" fmla="*/ 76 h 183"/>
                <a:gd name="T56" fmla="*/ 113 w 184"/>
                <a:gd name="T57" fmla="*/ 66 h 183"/>
                <a:gd name="T58" fmla="*/ 109 w 184"/>
                <a:gd name="T59" fmla="*/ 55 h 183"/>
                <a:gd name="T60" fmla="*/ 93 w 184"/>
                <a:gd name="T61" fmla="*/ 50 h 183"/>
                <a:gd name="T62" fmla="*/ 73 w 184"/>
                <a:gd name="T63" fmla="*/ 82 h 183"/>
                <a:gd name="T64" fmla="*/ 0 w 184"/>
                <a:gd name="T65" fmla="*/ 92 h 183"/>
                <a:gd name="T66" fmla="*/ 10 w 184"/>
                <a:gd name="T67" fmla="*/ 49 h 183"/>
                <a:gd name="T68" fmla="*/ 36 w 184"/>
                <a:gd name="T69" fmla="*/ 18 h 183"/>
                <a:gd name="T70" fmla="*/ 72 w 184"/>
                <a:gd name="T71" fmla="*/ 3 h 183"/>
                <a:gd name="T72" fmla="*/ 112 w 184"/>
                <a:gd name="T73" fmla="*/ 3 h 183"/>
                <a:gd name="T74" fmla="*/ 149 w 184"/>
                <a:gd name="T75" fmla="*/ 18 h 183"/>
                <a:gd name="T76" fmla="*/ 175 w 184"/>
                <a:gd name="T77" fmla="*/ 49 h 183"/>
                <a:gd name="T78" fmla="*/ 184 w 184"/>
                <a:gd name="T79" fmla="*/ 92 h 183"/>
                <a:gd name="T80" fmla="*/ 175 w 184"/>
                <a:gd name="T81" fmla="*/ 133 h 183"/>
                <a:gd name="T82" fmla="*/ 149 w 184"/>
                <a:gd name="T83" fmla="*/ 164 h 183"/>
                <a:gd name="T84" fmla="*/ 112 w 184"/>
                <a:gd name="T85" fmla="*/ 181 h 183"/>
                <a:gd name="T86" fmla="*/ 72 w 184"/>
                <a:gd name="T87" fmla="*/ 181 h 183"/>
                <a:gd name="T88" fmla="*/ 36 w 184"/>
                <a:gd name="T89" fmla="*/ 164 h 183"/>
                <a:gd name="T90" fmla="*/ 10 w 184"/>
                <a:gd name="T91" fmla="*/ 133 h 183"/>
                <a:gd name="T92" fmla="*/ 0 w 184"/>
                <a:gd name="T93" fmla="*/ 92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4" h="183">
                  <a:moveTo>
                    <a:pt x="166" y="92"/>
                  </a:moveTo>
                  <a:lnTo>
                    <a:pt x="164" y="70"/>
                  </a:lnTo>
                  <a:lnTo>
                    <a:pt x="157" y="52"/>
                  </a:lnTo>
                  <a:lnTo>
                    <a:pt x="146" y="36"/>
                  </a:lnTo>
                  <a:lnTo>
                    <a:pt x="130" y="25"/>
                  </a:lnTo>
                  <a:lnTo>
                    <a:pt x="112" y="17"/>
                  </a:lnTo>
                  <a:lnTo>
                    <a:pt x="92" y="15"/>
                  </a:lnTo>
                  <a:lnTo>
                    <a:pt x="72" y="17"/>
                  </a:lnTo>
                  <a:lnTo>
                    <a:pt x="54" y="25"/>
                  </a:lnTo>
                  <a:lnTo>
                    <a:pt x="39" y="36"/>
                  </a:lnTo>
                  <a:lnTo>
                    <a:pt x="28" y="52"/>
                  </a:lnTo>
                  <a:lnTo>
                    <a:pt x="20" y="70"/>
                  </a:lnTo>
                  <a:lnTo>
                    <a:pt x="18" y="92"/>
                  </a:lnTo>
                  <a:lnTo>
                    <a:pt x="20" y="112"/>
                  </a:lnTo>
                  <a:lnTo>
                    <a:pt x="28" y="131"/>
                  </a:lnTo>
                  <a:lnTo>
                    <a:pt x="39" y="146"/>
                  </a:lnTo>
                  <a:lnTo>
                    <a:pt x="54" y="158"/>
                  </a:lnTo>
                  <a:lnTo>
                    <a:pt x="72" y="165"/>
                  </a:lnTo>
                  <a:lnTo>
                    <a:pt x="92" y="168"/>
                  </a:lnTo>
                  <a:lnTo>
                    <a:pt x="112" y="165"/>
                  </a:lnTo>
                  <a:lnTo>
                    <a:pt x="130" y="158"/>
                  </a:lnTo>
                  <a:lnTo>
                    <a:pt x="146" y="146"/>
                  </a:lnTo>
                  <a:lnTo>
                    <a:pt x="157" y="131"/>
                  </a:lnTo>
                  <a:lnTo>
                    <a:pt x="164" y="112"/>
                  </a:lnTo>
                  <a:lnTo>
                    <a:pt x="166" y="92"/>
                  </a:lnTo>
                  <a:close/>
                  <a:moveTo>
                    <a:pt x="73" y="95"/>
                  </a:moveTo>
                  <a:lnTo>
                    <a:pt x="73" y="146"/>
                  </a:lnTo>
                  <a:lnTo>
                    <a:pt x="56" y="146"/>
                  </a:lnTo>
                  <a:lnTo>
                    <a:pt x="56" y="35"/>
                  </a:lnTo>
                  <a:lnTo>
                    <a:pt x="96" y="35"/>
                  </a:lnTo>
                  <a:lnTo>
                    <a:pt x="112" y="36"/>
                  </a:lnTo>
                  <a:lnTo>
                    <a:pt x="122" y="42"/>
                  </a:lnTo>
                  <a:lnTo>
                    <a:pt x="129" y="52"/>
                  </a:lnTo>
                  <a:lnTo>
                    <a:pt x="131" y="66"/>
                  </a:lnTo>
                  <a:lnTo>
                    <a:pt x="128" y="77"/>
                  </a:lnTo>
                  <a:lnTo>
                    <a:pt x="121" y="85"/>
                  </a:lnTo>
                  <a:lnTo>
                    <a:pt x="112" y="89"/>
                  </a:lnTo>
                  <a:lnTo>
                    <a:pt x="112" y="89"/>
                  </a:lnTo>
                  <a:lnTo>
                    <a:pt x="119" y="93"/>
                  </a:lnTo>
                  <a:lnTo>
                    <a:pt x="123" y="102"/>
                  </a:lnTo>
                  <a:lnTo>
                    <a:pt x="127" y="114"/>
                  </a:lnTo>
                  <a:lnTo>
                    <a:pt x="128" y="123"/>
                  </a:lnTo>
                  <a:lnTo>
                    <a:pt x="129" y="132"/>
                  </a:lnTo>
                  <a:lnTo>
                    <a:pt x="131" y="140"/>
                  </a:lnTo>
                  <a:lnTo>
                    <a:pt x="133" y="146"/>
                  </a:lnTo>
                  <a:lnTo>
                    <a:pt x="114" y="146"/>
                  </a:lnTo>
                  <a:lnTo>
                    <a:pt x="111" y="133"/>
                  </a:lnTo>
                  <a:lnTo>
                    <a:pt x="109" y="121"/>
                  </a:lnTo>
                  <a:lnTo>
                    <a:pt x="106" y="109"/>
                  </a:lnTo>
                  <a:lnTo>
                    <a:pt x="103" y="101"/>
                  </a:lnTo>
                  <a:lnTo>
                    <a:pt x="97" y="96"/>
                  </a:lnTo>
                  <a:lnTo>
                    <a:pt x="88" y="95"/>
                  </a:lnTo>
                  <a:lnTo>
                    <a:pt x="73" y="95"/>
                  </a:lnTo>
                  <a:close/>
                  <a:moveTo>
                    <a:pt x="93" y="82"/>
                  </a:moveTo>
                  <a:lnTo>
                    <a:pt x="102" y="79"/>
                  </a:lnTo>
                  <a:lnTo>
                    <a:pt x="109" y="76"/>
                  </a:lnTo>
                  <a:lnTo>
                    <a:pt x="112" y="71"/>
                  </a:lnTo>
                  <a:lnTo>
                    <a:pt x="113" y="66"/>
                  </a:lnTo>
                  <a:lnTo>
                    <a:pt x="112" y="59"/>
                  </a:lnTo>
                  <a:lnTo>
                    <a:pt x="109" y="55"/>
                  </a:lnTo>
                  <a:lnTo>
                    <a:pt x="102" y="51"/>
                  </a:lnTo>
                  <a:lnTo>
                    <a:pt x="93" y="50"/>
                  </a:lnTo>
                  <a:lnTo>
                    <a:pt x="73" y="50"/>
                  </a:lnTo>
                  <a:lnTo>
                    <a:pt x="73" y="82"/>
                  </a:lnTo>
                  <a:lnTo>
                    <a:pt x="93" y="82"/>
                  </a:lnTo>
                  <a:close/>
                  <a:moveTo>
                    <a:pt x="0" y="92"/>
                  </a:moveTo>
                  <a:lnTo>
                    <a:pt x="2" y="69"/>
                  </a:lnTo>
                  <a:lnTo>
                    <a:pt x="10" y="49"/>
                  </a:lnTo>
                  <a:lnTo>
                    <a:pt x="21" y="32"/>
                  </a:lnTo>
                  <a:lnTo>
                    <a:pt x="36" y="18"/>
                  </a:lnTo>
                  <a:lnTo>
                    <a:pt x="53" y="8"/>
                  </a:lnTo>
                  <a:lnTo>
                    <a:pt x="72" y="3"/>
                  </a:lnTo>
                  <a:lnTo>
                    <a:pt x="92" y="0"/>
                  </a:lnTo>
                  <a:lnTo>
                    <a:pt x="112" y="3"/>
                  </a:lnTo>
                  <a:lnTo>
                    <a:pt x="131" y="8"/>
                  </a:lnTo>
                  <a:lnTo>
                    <a:pt x="149" y="18"/>
                  </a:lnTo>
                  <a:lnTo>
                    <a:pt x="164" y="32"/>
                  </a:lnTo>
                  <a:lnTo>
                    <a:pt x="175" y="49"/>
                  </a:lnTo>
                  <a:lnTo>
                    <a:pt x="181" y="69"/>
                  </a:lnTo>
                  <a:lnTo>
                    <a:pt x="184" y="92"/>
                  </a:lnTo>
                  <a:lnTo>
                    <a:pt x="181" y="113"/>
                  </a:lnTo>
                  <a:lnTo>
                    <a:pt x="175" y="133"/>
                  </a:lnTo>
                  <a:lnTo>
                    <a:pt x="164" y="150"/>
                  </a:lnTo>
                  <a:lnTo>
                    <a:pt x="149" y="164"/>
                  </a:lnTo>
                  <a:lnTo>
                    <a:pt x="131" y="174"/>
                  </a:lnTo>
                  <a:lnTo>
                    <a:pt x="112" y="181"/>
                  </a:lnTo>
                  <a:lnTo>
                    <a:pt x="92" y="183"/>
                  </a:lnTo>
                  <a:lnTo>
                    <a:pt x="72" y="181"/>
                  </a:lnTo>
                  <a:lnTo>
                    <a:pt x="53" y="174"/>
                  </a:lnTo>
                  <a:lnTo>
                    <a:pt x="36" y="164"/>
                  </a:lnTo>
                  <a:lnTo>
                    <a:pt x="21" y="150"/>
                  </a:lnTo>
                  <a:lnTo>
                    <a:pt x="10" y="133"/>
                  </a:lnTo>
                  <a:lnTo>
                    <a:pt x="2" y="113"/>
                  </a:lnTo>
                  <a:lnTo>
                    <a:pt x="0" y="9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1">
              <a:extLst>
                <a:ext uri="{FF2B5EF4-FFF2-40B4-BE49-F238E27FC236}">
                  <a16:creationId xmlns:a16="http://schemas.microsoft.com/office/drawing/2014/main" id="{8A854DA8-0F57-4459-B09D-1A5D001BD27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141788" y="2994026"/>
              <a:ext cx="1403350" cy="420688"/>
            </a:xfrm>
            <a:custGeom>
              <a:avLst/>
              <a:gdLst>
                <a:gd name="T0" fmla="*/ 2300 w 2651"/>
                <a:gd name="T1" fmla="*/ 370 h 796"/>
                <a:gd name="T2" fmla="*/ 1948 w 2651"/>
                <a:gd name="T3" fmla="*/ 200 h 796"/>
                <a:gd name="T4" fmla="*/ 1319 w 2651"/>
                <a:gd name="T5" fmla="*/ 315 h 796"/>
                <a:gd name="T6" fmla="*/ 1228 w 2651"/>
                <a:gd name="T7" fmla="*/ 258 h 796"/>
                <a:gd name="T8" fmla="*/ 1099 w 2651"/>
                <a:gd name="T9" fmla="*/ 264 h 796"/>
                <a:gd name="T10" fmla="*/ 985 w 2651"/>
                <a:gd name="T11" fmla="*/ 344 h 796"/>
                <a:gd name="T12" fmla="*/ 922 w 2651"/>
                <a:gd name="T13" fmla="*/ 403 h 796"/>
                <a:gd name="T14" fmla="*/ 827 w 2651"/>
                <a:gd name="T15" fmla="*/ 291 h 796"/>
                <a:gd name="T16" fmla="*/ 673 w 2651"/>
                <a:gd name="T17" fmla="*/ 250 h 796"/>
                <a:gd name="T18" fmla="*/ 511 w 2651"/>
                <a:gd name="T19" fmla="*/ 295 h 796"/>
                <a:gd name="T20" fmla="*/ 431 w 2651"/>
                <a:gd name="T21" fmla="*/ 281 h 796"/>
                <a:gd name="T22" fmla="*/ 452 w 2651"/>
                <a:gd name="T23" fmla="*/ 0 h 796"/>
                <a:gd name="T24" fmla="*/ 203 w 2651"/>
                <a:gd name="T25" fmla="*/ 445 h 796"/>
                <a:gd name="T26" fmla="*/ 400 w 2651"/>
                <a:gd name="T27" fmla="*/ 564 h 796"/>
                <a:gd name="T28" fmla="*/ 464 w 2651"/>
                <a:gd name="T29" fmla="*/ 704 h 796"/>
                <a:gd name="T30" fmla="*/ 592 w 2651"/>
                <a:gd name="T31" fmla="*/ 783 h 796"/>
                <a:gd name="T32" fmla="*/ 754 w 2651"/>
                <a:gd name="T33" fmla="*/ 785 h 796"/>
                <a:gd name="T34" fmla="*/ 876 w 2651"/>
                <a:gd name="T35" fmla="*/ 715 h 796"/>
                <a:gd name="T36" fmla="*/ 762 w 2651"/>
                <a:gd name="T37" fmla="*/ 619 h 796"/>
                <a:gd name="T38" fmla="*/ 712 w 2651"/>
                <a:gd name="T39" fmla="*/ 660 h 796"/>
                <a:gd name="T40" fmla="*/ 629 w 2651"/>
                <a:gd name="T41" fmla="*/ 653 h 796"/>
                <a:gd name="T42" fmla="*/ 575 w 2651"/>
                <a:gd name="T43" fmla="*/ 582 h 796"/>
                <a:gd name="T44" fmla="*/ 945 w 2651"/>
                <a:gd name="T45" fmla="*/ 633 h 796"/>
                <a:gd name="T46" fmla="*/ 1033 w 2651"/>
                <a:gd name="T47" fmla="*/ 749 h 796"/>
                <a:gd name="T48" fmla="*/ 1176 w 2651"/>
                <a:gd name="T49" fmla="*/ 796 h 796"/>
                <a:gd name="T50" fmla="*/ 1281 w 2651"/>
                <a:gd name="T51" fmla="*/ 760 h 796"/>
                <a:gd name="T52" fmla="*/ 1321 w 2651"/>
                <a:gd name="T53" fmla="*/ 768 h 796"/>
                <a:gd name="T54" fmla="*/ 2651 w 2651"/>
                <a:gd name="T55" fmla="*/ 768 h 796"/>
                <a:gd name="T56" fmla="*/ 597 w 2651"/>
                <a:gd name="T57" fmla="*/ 405 h 796"/>
                <a:gd name="T58" fmla="*/ 673 w 2651"/>
                <a:gd name="T59" fmla="*/ 367 h 796"/>
                <a:gd name="T60" fmla="*/ 753 w 2651"/>
                <a:gd name="T61" fmla="*/ 404 h 796"/>
                <a:gd name="T62" fmla="*/ 723 w 2651"/>
                <a:gd name="T63" fmla="*/ 448 h 796"/>
                <a:gd name="T64" fmla="*/ 1189 w 2651"/>
                <a:gd name="T65" fmla="*/ 649 h 796"/>
                <a:gd name="T66" fmla="*/ 1123 w 2651"/>
                <a:gd name="T67" fmla="*/ 593 h 796"/>
                <a:gd name="T68" fmla="*/ 1107 w 2651"/>
                <a:gd name="T69" fmla="*/ 502 h 796"/>
                <a:gd name="T70" fmla="*/ 1140 w 2651"/>
                <a:gd name="T71" fmla="*/ 423 h 796"/>
                <a:gd name="T72" fmla="*/ 1213 w 2651"/>
                <a:gd name="T73" fmla="*/ 389 h 796"/>
                <a:gd name="T74" fmla="*/ 1287 w 2651"/>
                <a:gd name="T75" fmla="*/ 423 h 796"/>
                <a:gd name="T76" fmla="*/ 1316 w 2651"/>
                <a:gd name="T77" fmla="*/ 502 h 796"/>
                <a:gd name="T78" fmla="*/ 1306 w 2651"/>
                <a:gd name="T79" fmla="*/ 586 h 796"/>
                <a:gd name="T80" fmla="*/ 1255 w 2651"/>
                <a:gd name="T81" fmla="*/ 643 h 796"/>
                <a:gd name="T82" fmla="*/ 1518 w 2651"/>
                <a:gd name="T83" fmla="*/ 731 h 796"/>
                <a:gd name="T84" fmla="*/ 1678 w 2651"/>
                <a:gd name="T85" fmla="*/ 162 h 796"/>
                <a:gd name="T86" fmla="*/ 1676 w 2651"/>
                <a:gd name="T87" fmla="*/ 421 h 796"/>
                <a:gd name="T88" fmla="*/ 1718 w 2651"/>
                <a:gd name="T89" fmla="*/ 565 h 796"/>
                <a:gd name="T90" fmla="*/ 2160 w 2651"/>
                <a:gd name="T91" fmla="*/ 518 h 796"/>
                <a:gd name="T92" fmla="*/ 2291 w 2651"/>
                <a:gd name="T93" fmla="*/ 608 h 796"/>
                <a:gd name="T94" fmla="*/ 2025 w 2651"/>
                <a:gd name="T95" fmla="*/ 304 h 796"/>
                <a:gd name="T96" fmla="*/ 2566 w 2651"/>
                <a:gd name="T97" fmla="*/ 304 h 796"/>
                <a:gd name="T98" fmla="*/ 2291 w 2651"/>
                <a:gd name="T99" fmla="*/ 608 h 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51" h="796">
                  <a:moveTo>
                    <a:pt x="2428" y="517"/>
                  </a:moveTo>
                  <a:lnTo>
                    <a:pt x="2649" y="267"/>
                  </a:lnTo>
                  <a:lnTo>
                    <a:pt x="2390" y="267"/>
                  </a:lnTo>
                  <a:lnTo>
                    <a:pt x="2300" y="370"/>
                  </a:lnTo>
                  <a:lnTo>
                    <a:pt x="2207" y="267"/>
                  </a:lnTo>
                  <a:lnTo>
                    <a:pt x="1715" y="267"/>
                  </a:lnTo>
                  <a:lnTo>
                    <a:pt x="1715" y="200"/>
                  </a:lnTo>
                  <a:lnTo>
                    <a:pt x="1948" y="200"/>
                  </a:lnTo>
                  <a:lnTo>
                    <a:pt x="1948" y="0"/>
                  </a:lnTo>
                  <a:lnTo>
                    <a:pt x="1321" y="0"/>
                  </a:lnTo>
                  <a:lnTo>
                    <a:pt x="1321" y="315"/>
                  </a:lnTo>
                  <a:lnTo>
                    <a:pt x="1319" y="315"/>
                  </a:lnTo>
                  <a:lnTo>
                    <a:pt x="1299" y="293"/>
                  </a:lnTo>
                  <a:lnTo>
                    <a:pt x="1276" y="277"/>
                  </a:lnTo>
                  <a:lnTo>
                    <a:pt x="1253" y="266"/>
                  </a:lnTo>
                  <a:lnTo>
                    <a:pt x="1228" y="258"/>
                  </a:lnTo>
                  <a:lnTo>
                    <a:pt x="1201" y="254"/>
                  </a:lnTo>
                  <a:lnTo>
                    <a:pt x="1173" y="253"/>
                  </a:lnTo>
                  <a:lnTo>
                    <a:pt x="1135" y="255"/>
                  </a:lnTo>
                  <a:lnTo>
                    <a:pt x="1099" y="264"/>
                  </a:lnTo>
                  <a:lnTo>
                    <a:pt x="1066" y="277"/>
                  </a:lnTo>
                  <a:lnTo>
                    <a:pt x="1037" y="295"/>
                  </a:lnTo>
                  <a:lnTo>
                    <a:pt x="1008" y="318"/>
                  </a:lnTo>
                  <a:lnTo>
                    <a:pt x="985" y="344"/>
                  </a:lnTo>
                  <a:lnTo>
                    <a:pt x="965" y="373"/>
                  </a:lnTo>
                  <a:lnTo>
                    <a:pt x="948" y="405"/>
                  </a:lnTo>
                  <a:lnTo>
                    <a:pt x="936" y="440"/>
                  </a:lnTo>
                  <a:lnTo>
                    <a:pt x="922" y="403"/>
                  </a:lnTo>
                  <a:lnTo>
                    <a:pt x="904" y="369"/>
                  </a:lnTo>
                  <a:lnTo>
                    <a:pt x="883" y="338"/>
                  </a:lnTo>
                  <a:lnTo>
                    <a:pt x="857" y="312"/>
                  </a:lnTo>
                  <a:lnTo>
                    <a:pt x="827" y="291"/>
                  </a:lnTo>
                  <a:lnTo>
                    <a:pt x="794" y="273"/>
                  </a:lnTo>
                  <a:lnTo>
                    <a:pt x="757" y="260"/>
                  </a:lnTo>
                  <a:lnTo>
                    <a:pt x="717" y="253"/>
                  </a:lnTo>
                  <a:lnTo>
                    <a:pt x="673" y="250"/>
                  </a:lnTo>
                  <a:lnTo>
                    <a:pt x="628" y="254"/>
                  </a:lnTo>
                  <a:lnTo>
                    <a:pt x="586" y="262"/>
                  </a:lnTo>
                  <a:lnTo>
                    <a:pt x="547" y="276"/>
                  </a:lnTo>
                  <a:lnTo>
                    <a:pt x="511" y="295"/>
                  </a:lnTo>
                  <a:lnTo>
                    <a:pt x="480" y="320"/>
                  </a:lnTo>
                  <a:lnTo>
                    <a:pt x="453" y="348"/>
                  </a:lnTo>
                  <a:lnTo>
                    <a:pt x="431" y="381"/>
                  </a:lnTo>
                  <a:lnTo>
                    <a:pt x="431" y="281"/>
                  </a:lnTo>
                  <a:lnTo>
                    <a:pt x="203" y="281"/>
                  </a:lnTo>
                  <a:lnTo>
                    <a:pt x="203" y="171"/>
                  </a:lnTo>
                  <a:lnTo>
                    <a:pt x="452" y="171"/>
                  </a:lnTo>
                  <a:lnTo>
                    <a:pt x="452" y="0"/>
                  </a:lnTo>
                  <a:lnTo>
                    <a:pt x="0" y="0"/>
                  </a:lnTo>
                  <a:lnTo>
                    <a:pt x="0" y="768"/>
                  </a:lnTo>
                  <a:lnTo>
                    <a:pt x="203" y="768"/>
                  </a:lnTo>
                  <a:lnTo>
                    <a:pt x="203" y="445"/>
                  </a:lnTo>
                  <a:lnTo>
                    <a:pt x="406" y="445"/>
                  </a:lnTo>
                  <a:lnTo>
                    <a:pt x="400" y="482"/>
                  </a:lnTo>
                  <a:lnTo>
                    <a:pt x="396" y="521"/>
                  </a:lnTo>
                  <a:lnTo>
                    <a:pt x="400" y="564"/>
                  </a:lnTo>
                  <a:lnTo>
                    <a:pt x="409" y="603"/>
                  </a:lnTo>
                  <a:lnTo>
                    <a:pt x="422" y="641"/>
                  </a:lnTo>
                  <a:lnTo>
                    <a:pt x="441" y="673"/>
                  </a:lnTo>
                  <a:lnTo>
                    <a:pt x="464" y="704"/>
                  </a:lnTo>
                  <a:lnTo>
                    <a:pt x="490" y="730"/>
                  </a:lnTo>
                  <a:lnTo>
                    <a:pt x="522" y="752"/>
                  </a:lnTo>
                  <a:lnTo>
                    <a:pt x="555" y="770"/>
                  </a:lnTo>
                  <a:lnTo>
                    <a:pt x="592" y="783"/>
                  </a:lnTo>
                  <a:lnTo>
                    <a:pt x="632" y="791"/>
                  </a:lnTo>
                  <a:lnTo>
                    <a:pt x="673" y="794"/>
                  </a:lnTo>
                  <a:lnTo>
                    <a:pt x="716" y="792"/>
                  </a:lnTo>
                  <a:lnTo>
                    <a:pt x="754" y="785"/>
                  </a:lnTo>
                  <a:lnTo>
                    <a:pt x="790" y="774"/>
                  </a:lnTo>
                  <a:lnTo>
                    <a:pt x="821" y="758"/>
                  </a:lnTo>
                  <a:lnTo>
                    <a:pt x="850" y="739"/>
                  </a:lnTo>
                  <a:lnTo>
                    <a:pt x="876" y="715"/>
                  </a:lnTo>
                  <a:lnTo>
                    <a:pt x="900" y="687"/>
                  </a:lnTo>
                  <a:lnTo>
                    <a:pt x="919" y="655"/>
                  </a:lnTo>
                  <a:lnTo>
                    <a:pt x="936" y="619"/>
                  </a:lnTo>
                  <a:lnTo>
                    <a:pt x="762" y="619"/>
                  </a:lnTo>
                  <a:lnTo>
                    <a:pt x="751" y="635"/>
                  </a:lnTo>
                  <a:lnTo>
                    <a:pt x="739" y="646"/>
                  </a:lnTo>
                  <a:lnTo>
                    <a:pt x="727" y="654"/>
                  </a:lnTo>
                  <a:lnTo>
                    <a:pt x="712" y="660"/>
                  </a:lnTo>
                  <a:lnTo>
                    <a:pt x="695" y="662"/>
                  </a:lnTo>
                  <a:lnTo>
                    <a:pt x="673" y="663"/>
                  </a:lnTo>
                  <a:lnTo>
                    <a:pt x="651" y="661"/>
                  </a:lnTo>
                  <a:lnTo>
                    <a:pt x="629" y="653"/>
                  </a:lnTo>
                  <a:lnTo>
                    <a:pt x="610" y="640"/>
                  </a:lnTo>
                  <a:lnTo>
                    <a:pt x="595" y="624"/>
                  </a:lnTo>
                  <a:lnTo>
                    <a:pt x="582" y="605"/>
                  </a:lnTo>
                  <a:lnTo>
                    <a:pt x="575" y="582"/>
                  </a:lnTo>
                  <a:lnTo>
                    <a:pt x="572" y="558"/>
                  </a:lnTo>
                  <a:lnTo>
                    <a:pt x="927" y="558"/>
                  </a:lnTo>
                  <a:lnTo>
                    <a:pt x="933" y="597"/>
                  </a:lnTo>
                  <a:lnTo>
                    <a:pt x="945" y="633"/>
                  </a:lnTo>
                  <a:lnTo>
                    <a:pt x="961" y="667"/>
                  </a:lnTo>
                  <a:lnTo>
                    <a:pt x="982" y="697"/>
                  </a:lnTo>
                  <a:lnTo>
                    <a:pt x="1006" y="725"/>
                  </a:lnTo>
                  <a:lnTo>
                    <a:pt x="1033" y="749"/>
                  </a:lnTo>
                  <a:lnTo>
                    <a:pt x="1065" y="768"/>
                  </a:lnTo>
                  <a:lnTo>
                    <a:pt x="1099" y="784"/>
                  </a:lnTo>
                  <a:lnTo>
                    <a:pt x="1135" y="793"/>
                  </a:lnTo>
                  <a:lnTo>
                    <a:pt x="1176" y="796"/>
                  </a:lnTo>
                  <a:lnTo>
                    <a:pt x="1204" y="793"/>
                  </a:lnTo>
                  <a:lnTo>
                    <a:pt x="1232" y="786"/>
                  </a:lnTo>
                  <a:lnTo>
                    <a:pt x="1257" y="775"/>
                  </a:lnTo>
                  <a:lnTo>
                    <a:pt x="1281" y="760"/>
                  </a:lnTo>
                  <a:lnTo>
                    <a:pt x="1301" y="741"/>
                  </a:lnTo>
                  <a:lnTo>
                    <a:pt x="1319" y="718"/>
                  </a:lnTo>
                  <a:lnTo>
                    <a:pt x="1321" y="718"/>
                  </a:lnTo>
                  <a:lnTo>
                    <a:pt x="1321" y="768"/>
                  </a:lnTo>
                  <a:lnTo>
                    <a:pt x="2200" y="768"/>
                  </a:lnTo>
                  <a:lnTo>
                    <a:pt x="2292" y="663"/>
                  </a:lnTo>
                  <a:lnTo>
                    <a:pt x="2384" y="768"/>
                  </a:lnTo>
                  <a:lnTo>
                    <a:pt x="2651" y="768"/>
                  </a:lnTo>
                  <a:lnTo>
                    <a:pt x="2428" y="517"/>
                  </a:lnTo>
                  <a:close/>
                  <a:moveTo>
                    <a:pt x="578" y="448"/>
                  </a:moveTo>
                  <a:lnTo>
                    <a:pt x="586" y="424"/>
                  </a:lnTo>
                  <a:lnTo>
                    <a:pt x="597" y="405"/>
                  </a:lnTo>
                  <a:lnTo>
                    <a:pt x="613" y="389"/>
                  </a:lnTo>
                  <a:lnTo>
                    <a:pt x="631" y="377"/>
                  </a:lnTo>
                  <a:lnTo>
                    <a:pt x="651" y="369"/>
                  </a:lnTo>
                  <a:lnTo>
                    <a:pt x="673" y="367"/>
                  </a:lnTo>
                  <a:lnTo>
                    <a:pt x="698" y="369"/>
                  </a:lnTo>
                  <a:lnTo>
                    <a:pt x="719" y="377"/>
                  </a:lnTo>
                  <a:lnTo>
                    <a:pt x="738" y="388"/>
                  </a:lnTo>
                  <a:lnTo>
                    <a:pt x="753" y="404"/>
                  </a:lnTo>
                  <a:lnTo>
                    <a:pt x="764" y="424"/>
                  </a:lnTo>
                  <a:lnTo>
                    <a:pt x="771" y="448"/>
                  </a:lnTo>
                  <a:lnTo>
                    <a:pt x="742" y="448"/>
                  </a:lnTo>
                  <a:lnTo>
                    <a:pt x="723" y="448"/>
                  </a:lnTo>
                  <a:lnTo>
                    <a:pt x="700" y="448"/>
                  </a:lnTo>
                  <a:lnTo>
                    <a:pt x="578" y="448"/>
                  </a:lnTo>
                  <a:close/>
                  <a:moveTo>
                    <a:pt x="1213" y="651"/>
                  </a:moveTo>
                  <a:lnTo>
                    <a:pt x="1189" y="649"/>
                  </a:lnTo>
                  <a:lnTo>
                    <a:pt x="1169" y="641"/>
                  </a:lnTo>
                  <a:lnTo>
                    <a:pt x="1150" y="628"/>
                  </a:lnTo>
                  <a:lnTo>
                    <a:pt x="1135" y="612"/>
                  </a:lnTo>
                  <a:lnTo>
                    <a:pt x="1123" y="593"/>
                  </a:lnTo>
                  <a:lnTo>
                    <a:pt x="1114" y="572"/>
                  </a:lnTo>
                  <a:lnTo>
                    <a:pt x="1108" y="548"/>
                  </a:lnTo>
                  <a:lnTo>
                    <a:pt x="1106" y="524"/>
                  </a:lnTo>
                  <a:lnTo>
                    <a:pt x="1107" y="502"/>
                  </a:lnTo>
                  <a:lnTo>
                    <a:pt x="1112" y="479"/>
                  </a:lnTo>
                  <a:lnTo>
                    <a:pt x="1118" y="459"/>
                  </a:lnTo>
                  <a:lnTo>
                    <a:pt x="1127" y="440"/>
                  </a:lnTo>
                  <a:lnTo>
                    <a:pt x="1140" y="423"/>
                  </a:lnTo>
                  <a:lnTo>
                    <a:pt x="1153" y="409"/>
                  </a:lnTo>
                  <a:lnTo>
                    <a:pt x="1171" y="398"/>
                  </a:lnTo>
                  <a:lnTo>
                    <a:pt x="1190" y="391"/>
                  </a:lnTo>
                  <a:lnTo>
                    <a:pt x="1213" y="389"/>
                  </a:lnTo>
                  <a:lnTo>
                    <a:pt x="1236" y="391"/>
                  </a:lnTo>
                  <a:lnTo>
                    <a:pt x="1256" y="398"/>
                  </a:lnTo>
                  <a:lnTo>
                    <a:pt x="1273" y="409"/>
                  </a:lnTo>
                  <a:lnTo>
                    <a:pt x="1287" y="423"/>
                  </a:lnTo>
                  <a:lnTo>
                    <a:pt x="1298" y="440"/>
                  </a:lnTo>
                  <a:lnTo>
                    <a:pt x="1306" y="459"/>
                  </a:lnTo>
                  <a:lnTo>
                    <a:pt x="1311" y="479"/>
                  </a:lnTo>
                  <a:lnTo>
                    <a:pt x="1316" y="502"/>
                  </a:lnTo>
                  <a:lnTo>
                    <a:pt x="1316" y="524"/>
                  </a:lnTo>
                  <a:lnTo>
                    <a:pt x="1315" y="546"/>
                  </a:lnTo>
                  <a:lnTo>
                    <a:pt x="1311" y="567"/>
                  </a:lnTo>
                  <a:lnTo>
                    <a:pt x="1306" y="586"/>
                  </a:lnTo>
                  <a:lnTo>
                    <a:pt x="1297" y="605"/>
                  </a:lnTo>
                  <a:lnTo>
                    <a:pt x="1285" y="620"/>
                  </a:lnTo>
                  <a:lnTo>
                    <a:pt x="1272" y="633"/>
                  </a:lnTo>
                  <a:lnTo>
                    <a:pt x="1255" y="643"/>
                  </a:lnTo>
                  <a:lnTo>
                    <a:pt x="1235" y="649"/>
                  </a:lnTo>
                  <a:lnTo>
                    <a:pt x="1213" y="651"/>
                  </a:lnTo>
                  <a:close/>
                  <a:moveTo>
                    <a:pt x="1908" y="731"/>
                  </a:moveTo>
                  <a:lnTo>
                    <a:pt x="1518" y="731"/>
                  </a:lnTo>
                  <a:lnTo>
                    <a:pt x="1518" y="37"/>
                  </a:lnTo>
                  <a:lnTo>
                    <a:pt x="1911" y="37"/>
                  </a:lnTo>
                  <a:lnTo>
                    <a:pt x="1911" y="162"/>
                  </a:lnTo>
                  <a:lnTo>
                    <a:pt x="1678" y="162"/>
                  </a:lnTo>
                  <a:lnTo>
                    <a:pt x="1678" y="304"/>
                  </a:lnTo>
                  <a:lnTo>
                    <a:pt x="1908" y="304"/>
                  </a:lnTo>
                  <a:lnTo>
                    <a:pt x="1908" y="421"/>
                  </a:lnTo>
                  <a:lnTo>
                    <a:pt x="1676" y="421"/>
                  </a:lnTo>
                  <a:lnTo>
                    <a:pt x="1676" y="607"/>
                  </a:lnTo>
                  <a:lnTo>
                    <a:pt x="1908" y="607"/>
                  </a:lnTo>
                  <a:lnTo>
                    <a:pt x="1908" y="731"/>
                  </a:lnTo>
                  <a:close/>
                  <a:moveTo>
                    <a:pt x="1718" y="565"/>
                  </a:moveTo>
                  <a:lnTo>
                    <a:pt x="1718" y="464"/>
                  </a:lnTo>
                  <a:lnTo>
                    <a:pt x="1950" y="464"/>
                  </a:lnTo>
                  <a:lnTo>
                    <a:pt x="1950" y="280"/>
                  </a:lnTo>
                  <a:lnTo>
                    <a:pt x="2160" y="518"/>
                  </a:lnTo>
                  <a:lnTo>
                    <a:pt x="1950" y="755"/>
                  </a:lnTo>
                  <a:lnTo>
                    <a:pt x="1950" y="565"/>
                  </a:lnTo>
                  <a:lnTo>
                    <a:pt x="1718" y="565"/>
                  </a:lnTo>
                  <a:close/>
                  <a:moveTo>
                    <a:pt x="2291" y="608"/>
                  </a:moveTo>
                  <a:lnTo>
                    <a:pt x="2184" y="731"/>
                  </a:lnTo>
                  <a:lnTo>
                    <a:pt x="2025" y="731"/>
                  </a:lnTo>
                  <a:lnTo>
                    <a:pt x="2215" y="518"/>
                  </a:lnTo>
                  <a:lnTo>
                    <a:pt x="2025" y="304"/>
                  </a:lnTo>
                  <a:lnTo>
                    <a:pt x="2190" y="304"/>
                  </a:lnTo>
                  <a:lnTo>
                    <a:pt x="2300" y="426"/>
                  </a:lnTo>
                  <a:lnTo>
                    <a:pt x="2407" y="304"/>
                  </a:lnTo>
                  <a:lnTo>
                    <a:pt x="2566" y="304"/>
                  </a:lnTo>
                  <a:lnTo>
                    <a:pt x="2378" y="517"/>
                  </a:lnTo>
                  <a:lnTo>
                    <a:pt x="2568" y="731"/>
                  </a:lnTo>
                  <a:lnTo>
                    <a:pt x="2401" y="731"/>
                  </a:lnTo>
                  <a:lnTo>
                    <a:pt x="2291" y="60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Freeform 6">
            <a:extLst>
              <a:ext uri="{FF2B5EF4-FFF2-40B4-BE49-F238E27FC236}">
                <a16:creationId xmlns:a16="http://schemas.microsoft.com/office/drawing/2014/main" id="{EA5EDD71-78E8-469E-82FD-A066D920956A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9317556" y="930785"/>
            <a:ext cx="1920240" cy="696976"/>
          </a:xfrm>
          <a:custGeom>
            <a:avLst/>
            <a:gdLst>
              <a:gd name="T0" fmla="*/ 1445 w 1622"/>
              <a:gd name="T1" fmla="*/ 227 h 587"/>
              <a:gd name="T2" fmla="*/ 1371 w 1622"/>
              <a:gd name="T3" fmla="*/ 230 h 587"/>
              <a:gd name="T4" fmla="*/ 1361 w 1622"/>
              <a:gd name="T5" fmla="*/ 433 h 587"/>
              <a:gd name="T6" fmla="*/ 1291 w 1622"/>
              <a:gd name="T7" fmla="*/ 230 h 587"/>
              <a:gd name="T8" fmla="*/ 1214 w 1622"/>
              <a:gd name="T9" fmla="*/ 227 h 587"/>
              <a:gd name="T10" fmla="*/ 1439 w 1622"/>
              <a:gd name="T11" fmla="*/ 166 h 587"/>
              <a:gd name="T12" fmla="*/ 176 w 1622"/>
              <a:gd name="T13" fmla="*/ 227 h 587"/>
              <a:gd name="T14" fmla="*/ 253 w 1622"/>
              <a:gd name="T15" fmla="*/ 230 h 587"/>
              <a:gd name="T16" fmla="*/ 323 w 1622"/>
              <a:gd name="T17" fmla="*/ 433 h 587"/>
              <a:gd name="T18" fmla="*/ 334 w 1622"/>
              <a:gd name="T19" fmla="*/ 230 h 587"/>
              <a:gd name="T20" fmla="*/ 409 w 1622"/>
              <a:gd name="T21" fmla="*/ 227 h 587"/>
              <a:gd name="T22" fmla="*/ 184 w 1622"/>
              <a:gd name="T23" fmla="*/ 166 h 587"/>
              <a:gd name="T24" fmla="*/ 1123 w 1622"/>
              <a:gd name="T25" fmla="*/ 86 h 587"/>
              <a:gd name="T26" fmla="*/ 945 w 1622"/>
              <a:gd name="T27" fmla="*/ 32 h 587"/>
              <a:gd name="T28" fmla="*/ 676 w 1622"/>
              <a:gd name="T29" fmla="*/ 32 h 587"/>
              <a:gd name="T30" fmla="*/ 498 w 1622"/>
              <a:gd name="T31" fmla="*/ 86 h 587"/>
              <a:gd name="T32" fmla="*/ 244 w 1622"/>
              <a:gd name="T33" fmla="*/ 4 h 587"/>
              <a:gd name="T34" fmla="*/ 32 w 1622"/>
              <a:gd name="T35" fmla="*/ 158 h 587"/>
              <a:gd name="T36" fmla="*/ 32 w 1622"/>
              <a:gd name="T37" fmla="*/ 429 h 587"/>
              <a:gd name="T38" fmla="*/ 244 w 1622"/>
              <a:gd name="T39" fmla="*/ 583 h 587"/>
              <a:gd name="T40" fmla="*/ 498 w 1622"/>
              <a:gd name="T41" fmla="*/ 501 h 587"/>
              <a:gd name="T42" fmla="*/ 676 w 1622"/>
              <a:gd name="T43" fmla="*/ 555 h 587"/>
              <a:gd name="T44" fmla="*/ 945 w 1622"/>
              <a:gd name="T45" fmla="*/ 555 h 587"/>
              <a:gd name="T46" fmla="*/ 1123 w 1622"/>
              <a:gd name="T47" fmla="*/ 501 h 587"/>
              <a:gd name="T48" fmla="*/ 1377 w 1622"/>
              <a:gd name="T49" fmla="*/ 583 h 587"/>
              <a:gd name="T50" fmla="*/ 1589 w 1622"/>
              <a:gd name="T51" fmla="*/ 429 h 587"/>
              <a:gd name="T52" fmla="*/ 1589 w 1622"/>
              <a:gd name="T53" fmla="*/ 158 h 587"/>
              <a:gd name="T54" fmla="*/ 1377 w 1622"/>
              <a:gd name="T55" fmla="*/ 4 h 587"/>
              <a:gd name="T56" fmla="*/ 133 w 1622"/>
              <a:gd name="T57" fmla="*/ 454 h 587"/>
              <a:gd name="T58" fmla="*/ 84 w 1622"/>
              <a:gd name="T59" fmla="*/ 204 h 587"/>
              <a:gd name="T60" fmla="*/ 292 w 1622"/>
              <a:gd name="T61" fmla="*/ 66 h 587"/>
              <a:gd name="T62" fmla="*/ 501 w 1622"/>
              <a:gd name="T63" fmla="*/ 204 h 587"/>
              <a:gd name="T64" fmla="*/ 452 w 1622"/>
              <a:gd name="T65" fmla="*/ 454 h 587"/>
              <a:gd name="T66" fmla="*/ 765 w 1622"/>
              <a:gd name="T67" fmla="*/ 516 h 587"/>
              <a:gd name="T68" fmla="*/ 589 w 1622"/>
              <a:gd name="T69" fmla="*/ 340 h 587"/>
              <a:gd name="T70" fmla="*/ 685 w 1622"/>
              <a:gd name="T71" fmla="*/ 105 h 587"/>
              <a:gd name="T72" fmla="*/ 938 w 1622"/>
              <a:gd name="T73" fmla="*/ 105 h 587"/>
              <a:gd name="T74" fmla="*/ 1033 w 1622"/>
              <a:gd name="T75" fmla="*/ 340 h 587"/>
              <a:gd name="T76" fmla="*/ 856 w 1622"/>
              <a:gd name="T77" fmla="*/ 516 h 587"/>
              <a:gd name="T78" fmla="*/ 1169 w 1622"/>
              <a:gd name="T79" fmla="*/ 454 h 587"/>
              <a:gd name="T80" fmla="*/ 1122 w 1622"/>
              <a:gd name="T81" fmla="*/ 204 h 587"/>
              <a:gd name="T82" fmla="*/ 1329 w 1622"/>
              <a:gd name="T83" fmla="*/ 66 h 587"/>
              <a:gd name="T84" fmla="*/ 1539 w 1622"/>
              <a:gd name="T85" fmla="*/ 204 h 587"/>
              <a:gd name="T86" fmla="*/ 1490 w 1622"/>
              <a:gd name="T87" fmla="*/ 454 h 587"/>
              <a:gd name="T88" fmla="*/ 927 w 1622"/>
              <a:gd name="T89" fmla="*/ 161 h 587"/>
              <a:gd name="T90" fmla="*/ 929 w 1622"/>
              <a:gd name="T91" fmla="*/ 424 h 587"/>
              <a:gd name="T92" fmla="*/ 862 w 1622"/>
              <a:gd name="T93" fmla="*/ 418 h 587"/>
              <a:gd name="T94" fmla="*/ 800 w 1622"/>
              <a:gd name="T95" fmla="*/ 332 h 587"/>
              <a:gd name="T96" fmla="*/ 765 w 1622"/>
              <a:gd name="T97" fmla="*/ 285 h 587"/>
              <a:gd name="T98" fmla="*/ 759 w 1622"/>
              <a:gd name="T99" fmla="*/ 424 h 587"/>
              <a:gd name="T100" fmla="*/ 690 w 1622"/>
              <a:gd name="T101" fmla="*/ 169 h 587"/>
              <a:gd name="T102" fmla="*/ 755 w 1622"/>
              <a:gd name="T103" fmla="*/ 164 h 587"/>
              <a:gd name="T104" fmla="*/ 798 w 1622"/>
              <a:gd name="T105" fmla="*/ 219 h 587"/>
              <a:gd name="T106" fmla="*/ 853 w 1622"/>
              <a:gd name="T107" fmla="*/ 295 h 587"/>
              <a:gd name="T108" fmla="*/ 859 w 1622"/>
              <a:gd name="T109" fmla="*/ 169 h 587"/>
              <a:gd name="T110" fmla="*/ 895 w 1622"/>
              <a:gd name="T111" fmla="*/ 161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622" h="587">
                <a:moveTo>
                  <a:pt x="1439" y="166"/>
                </a:moveTo>
                <a:lnTo>
                  <a:pt x="1442" y="167"/>
                </a:lnTo>
                <a:lnTo>
                  <a:pt x="1445" y="170"/>
                </a:lnTo>
                <a:lnTo>
                  <a:pt x="1447" y="173"/>
                </a:lnTo>
                <a:lnTo>
                  <a:pt x="1447" y="224"/>
                </a:lnTo>
                <a:lnTo>
                  <a:pt x="1445" y="227"/>
                </a:lnTo>
                <a:lnTo>
                  <a:pt x="1442" y="230"/>
                </a:lnTo>
                <a:lnTo>
                  <a:pt x="1439" y="231"/>
                </a:lnTo>
                <a:lnTo>
                  <a:pt x="1383" y="231"/>
                </a:lnTo>
                <a:lnTo>
                  <a:pt x="1378" y="231"/>
                </a:lnTo>
                <a:lnTo>
                  <a:pt x="1374" y="231"/>
                </a:lnTo>
                <a:lnTo>
                  <a:pt x="1371" y="230"/>
                </a:lnTo>
                <a:lnTo>
                  <a:pt x="1369" y="230"/>
                </a:lnTo>
                <a:lnTo>
                  <a:pt x="1368" y="230"/>
                </a:lnTo>
                <a:lnTo>
                  <a:pt x="1368" y="424"/>
                </a:lnTo>
                <a:lnTo>
                  <a:pt x="1366" y="429"/>
                </a:lnTo>
                <a:lnTo>
                  <a:pt x="1363" y="432"/>
                </a:lnTo>
                <a:lnTo>
                  <a:pt x="1361" y="433"/>
                </a:lnTo>
                <a:lnTo>
                  <a:pt x="1300" y="433"/>
                </a:lnTo>
                <a:lnTo>
                  <a:pt x="1295" y="432"/>
                </a:lnTo>
                <a:lnTo>
                  <a:pt x="1292" y="429"/>
                </a:lnTo>
                <a:lnTo>
                  <a:pt x="1291" y="424"/>
                </a:lnTo>
                <a:lnTo>
                  <a:pt x="1291" y="230"/>
                </a:lnTo>
                <a:lnTo>
                  <a:pt x="1291" y="230"/>
                </a:lnTo>
                <a:lnTo>
                  <a:pt x="1288" y="230"/>
                </a:lnTo>
                <a:lnTo>
                  <a:pt x="1285" y="231"/>
                </a:lnTo>
                <a:lnTo>
                  <a:pt x="1280" y="231"/>
                </a:lnTo>
                <a:lnTo>
                  <a:pt x="1220" y="231"/>
                </a:lnTo>
                <a:lnTo>
                  <a:pt x="1217" y="230"/>
                </a:lnTo>
                <a:lnTo>
                  <a:pt x="1214" y="227"/>
                </a:lnTo>
                <a:lnTo>
                  <a:pt x="1212" y="224"/>
                </a:lnTo>
                <a:lnTo>
                  <a:pt x="1212" y="173"/>
                </a:lnTo>
                <a:lnTo>
                  <a:pt x="1214" y="170"/>
                </a:lnTo>
                <a:lnTo>
                  <a:pt x="1217" y="167"/>
                </a:lnTo>
                <a:lnTo>
                  <a:pt x="1220" y="166"/>
                </a:lnTo>
                <a:lnTo>
                  <a:pt x="1439" y="166"/>
                </a:lnTo>
                <a:close/>
                <a:moveTo>
                  <a:pt x="184" y="166"/>
                </a:moveTo>
                <a:lnTo>
                  <a:pt x="179" y="167"/>
                </a:lnTo>
                <a:lnTo>
                  <a:pt x="176" y="170"/>
                </a:lnTo>
                <a:lnTo>
                  <a:pt x="175" y="175"/>
                </a:lnTo>
                <a:lnTo>
                  <a:pt x="175" y="224"/>
                </a:lnTo>
                <a:lnTo>
                  <a:pt x="176" y="227"/>
                </a:lnTo>
                <a:lnTo>
                  <a:pt x="179" y="230"/>
                </a:lnTo>
                <a:lnTo>
                  <a:pt x="184" y="231"/>
                </a:lnTo>
                <a:lnTo>
                  <a:pt x="243" y="231"/>
                </a:lnTo>
                <a:lnTo>
                  <a:pt x="247" y="231"/>
                </a:lnTo>
                <a:lnTo>
                  <a:pt x="250" y="230"/>
                </a:lnTo>
                <a:lnTo>
                  <a:pt x="253" y="230"/>
                </a:lnTo>
                <a:lnTo>
                  <a:pt x="255" y="230"/>
                </a:lnTo>
                <a:lnTo>
                  <a:pt x="255" y="424"/>
                </a:lnTo>
                <a:lnTo>
                  <a:pt x="255" y="429"/>
                </a:lnTo>
                <a:lnTo>
                  <a:pt x="258" y="432"/>
                </a:lnTo>
                <a:lnTo>
                  <a:pt x="262" y="433"/>
                </a:lnTo>
                <a:lnTo>
                  <a:pt x="323" y="433"/>
                </a:lnTo>
                <a:lnTo>
                  <a:pt x="328" y="432"/>
                </a:lnTo>
                <a:lnTo>
                  <a:pt x="329" y="429"/>
                </a:lnTo>
                <a:lnTo>
                  <a:pt x="331" y="424"/>
                </a:lnTo>
                <a:lnTo>
                  <a:pt x="331" y="230"/>
                </a:lnTo>
                <a:lnTo>
                  <a:pt x="332" y="230"/>
                </a:lnTo>
                <a:lnTo>
                  <a:pt x="334" y="230"/>
                </a:lnTo>
                <a:lnTo>
                  <a:pt x="337" y="231"/>
                </a:lnTo>
                <a:lnTo>
                  <a:pt x="341" y="231"/>
                </a:lnTo>
                <a:lnTo>
                  <a:pt x="345" y="231"/>
                </a:lnTo>
                <a:lnTo>
                  <a:pt x="402" y="231"/>
                </a:lnTo>
                <a:lnTo>
                  <a:pt x="406" y="230"/>
                </a:lnTo>
                <a:lnTo>
                  <a:pt x="409" y="227"/>
                </a:lnTo>
                <a:lnTo>
                  <a:pt x="409" y="224"/>
                </a:lnTo>
                <a:lnTo>
                  <a:pt x="409" y="175"/>
                </a:lnTo>
                <a:lnTo>
                  <a:pt x="409" y="170"/>
                </a:lnTo>
                <a:lnTo>
                  <a:pt x="406" y="167"/>
                </a:lnTo>
                <a:lnTo>
                  <a:pt x="402" y="166"/>
                </a:lnTo>
                <a:lnTo>
                  <a:pt x="184" y="166"/>
                </a:lnTo>
                <a:close/>
                <a:moveTo>
                  <a:pt x="1329" y="0"/>
                </a:moveTo>
                <a:lnTo>
                  <a:pt x="1282" y="4"/>
                </a:lnTo>
                <a:lnTo>
                  <a:pt x="1237" y="15"/>
                </a:lnTo>
                <a:lnTo>
                  <a:pt x="1196" y="32"/>
                </a:lnTo>
                <a:lnTo>
                  <a:pt x="1157" y="56"/>
                </a:lnTo>
                <a:lnTo>
                  <a:pt x="1123" y="86"/>
                </a:lnTo>
                <a:lnTo>
                  <a:pt x="1095" y="120"/>
                </a:lnTo>
                <a:lnTo>
                  <a:pt x="1070" y="158"/>
                </a:lnTo>
                <a:lnTo>
                  <a:pt x="1046" y="120"/>
                </a:lnTo>
                <a:lnTo>
                  <a:pt x="1018" y="86"/>
                </a:lnTo>
                <a:lnTo>
                  <a:pt x="984" y="56"/>
                </a:lnTo>
                <a:lnTo>
                  <a:pt x="945" y="32"/>
                </a:lnTo>
                <a:lnTo>
                  <a:pt x="903" y="15"/>
                </a:lnTo>
                <a:lnTo>
                  <a:pt x="859" y="4"/>
                </a:lnTo>
                <a:lnTo>
                  <a:pt x="811" y="0"/>
                </a:lnTo>
                <a:lnTo>
                  <a:pt x="764" y="4"/>
                </a:lnTo>
                <a:lnTo>
                  <a:pt x="719" y="15"/>
                </a:lnTo>
                <a:lnTo>
                  <a:pt x="676" y="32"/>
                </a:lnTo>
                <a:lnTo>
                  <a:pt x="639" y="56"/>
                </a:lnTo>
                <a:lnTo>
                  <a:pt x="605" y="86"/>
                </a:lnTo>
                <a:lnTo>
                  <a:pt x="575" y="120"/>
                </a:lnTo>
                <a:lnTo>
                  <a:pt x="552" y="158"/>
                </a:lnTo>
                <a:lnTo>
                  <a:pt x="528" y="120"/>
                </a:lnTo>
                <a:lnTo>
                  <a:pt x="498" y="86"/>
                </a:lnTo>
                <a:lnTo>
                  <a:pt x="464" y="56"/>
                </a:lnTo>
                <a:lnTo>
                  <a:pt x="427" y="32"/>
                </a:lnTo>
                <a:lnTo>
                  <a:pt x="384" y="15"/>
                </a:lnTo>
                <a:lnTo>
                  <a:pt x="339" y="4"/>
                </a:lnTo>
                <a:lnTo>
                  <a:pt x="292" y="0"/>
                </a:lnTo>
                <a:lnTo>
                  <a:pt x="244" y="4"/>
                </a:lnTo>
                <a:lnTo>
                  <a:pt x="200" y="15"/>
                </a:lnTo>
                <a:lnTo>
                  <a:pt x="158" y="32"/>
                </a:lnTo>
                <a:lnTo>
                  <a:pt x="120" y="56"/>
                </a:lnTo>
                <a:lnTo>
                  <a:pt x="86" y="86"/>
                </a:lnTo>
                <a:lnTo>
                  <a:pt x="56" y="120"/>
                </a:lnTo>
                <a:lnTo>
                  <a:pt x="32" y="158"/>
                </a:lnTo>
                <a:lnTo>
                  <a:pt x="16" y="200"/>
                </a:lnTo>
                <a:lnTo>
                  <a:pt x="4" y="246"/>
                </a:lnTo>
                <a:lnTo>
                  <a:pt x="0" y="294"/>
                </a:lnTo>
                <a:lnTo>
                  <a:pt x="4" y="341"/>
                </a:lnTo>
                <a:lnTo>
                  <a:pt x="16" y="386"/>
                </a:lnTo>
                <a:lnTo>
                  <a:pt x="32" y="429"/>
                </a:lnTo>
                <a:lnTo>
                  <a:pt x="56" y="467"/>
                </a:lnTo>
                <a:lnTo>
                  <a:pt x="86" y="501"/>
                </a:lnTo>
                <a:lnTo>
                  <a:pt x="120" y="529"/>
                </a:lnTo>
                <a:lnTo>
                  <a:pt x="158" y="553"/>
                </a:lnTo>
                <a:lnTo>
                  <a:pt x="200" y="571"/>
                </a:lnTo>
                <a:lnTo>
                  <a:pt x="244" y="583"/>
                </a:lnTo>
                <a:lnTo>
                  <a:pt x="292" y="587"/>
                </a:lnTo>
                <a:lnTo>
                  <a:pt x="339" y="583"/>
                </a:lnTo>
                <a:lnTo>
                  <a:pt x="384" y="572"/>
                </a:lnTo>
                <a:lnTo>
                  <a:pt x="427" y="555"/>
                </a:lnTo>
                <a:lnTo>
                  <a:pt x="464" y="529"/>
                </a:lnTo>
                <a:lnTo>
                  <a:pt x="498" y="501"/>
                </a:lnTo>
                <a:lnTo>
                  <a:pt x="528" y="467"/>
                </a:lnTo>
                <a:lnTo>
                  <a:pt x="552" y="429"/>
                </a:lnTo>
                <a:lnTo>
                  <a:pt x="575" y="467"/>
                </a:lnTo>
                <a:lnTo>
                  <a:pt x="605" y="501"/>
                </a:lnTo>
                <a:lnTo>
                  <a:pt x="639" y="529"/>
                </a:lnTo>
                <a:lnTo>
                  <a:pt x="676" y="555"/>
                </a:lnTo>
                <a:lnTo>
                  <a:pt x="719" y="572"/>
                </a:lnTo>
                <a:lnTo>
                  <a:pt x="764" y="583"/>
                </a:lnTo>
                <a:lnTo>
                  <a:pt x="811" y="587"/>
                </a:lnTo>
                <a:lnTo>
                  <a:pt x="859" y="583"/>
                </a:lnTo>
                <a:lnTo>
                  <a:pt x="903" y="572"/>
                </a:lnTo>
                <a:lnTo>
                  <a:pt x="945" y="555"/>
                </a:lnTo>
                <a:lnTo>
                  <a:pt x="984" y="529"/>
                </a:lnTo>
                <a:lnTo>
                  <a:pt x="1018" y="501"/>
                </a:lnTo>
                <a:lnTo>
                  <a:pt x="1046" y="467"/>
                </a:lnTo>
                <a:lnTo>
                  <a:pt x="1070" y="429"/>
                </a:lnTo>
                <a:lnTo>
                  <a:pt x="1095" y="467"/>
                </a:lnTo>
                <a:lnTo>
                  <a:pt x="1123" y="501"/>
                </a:lnTo>
                <a:lnTo>
                  <a:pt x="1157" y="529"/>
                </a:lnTo>
                <a:lnTo>
                  <a:pt x="1196" y="555"/>
                </a:lnTo>
                <a:lnTo>
                  <a:pt x="1237" y="572"/>
                </a:lnTo>
                <a:lnTo>
                  <a:pt x="1282" y="583"/>
                </a:lnTo>
                <a:lnTo>
                  <a:pt x="1329" y="587"/>
                </a:lnTo>
                <a:lnTo>
                  <a:pt x="1377" y="583"/>
                </a:lnTo>
                <a:lnTo>
                  <a:pt x="1421" y="571"/>
                </a:lnTo>
                <a:lnTo>
                  <a:pt x="1464" y="553"/>
                </a:lnTo>
                <a:lnTo>
                  <a:pt x="1502" y="529"/>
                </a:lnTo>
                <a:lnTo>
                  <a:pt x="1536" y="501"/>
                </a:lnTo>
                <a:lnTo>
                  <a:pt x="1565" y="467"/>
                </a:lnTo>
                <a:lnTo>
                  <a:pt x="1589" y="429"/>
                </a:lnTo>
                <a:lnTo>
                  <a:pt x="1607" y="386"/>
                </a:lnTo>
                <a:lnTo>
                  <a:pt x="1619" y="341"/>
                </a:lnTo>
                <a:lnTo>
                  <a:pt x="1622" y="294"/>
                </a:lnTo>
                <a:lnTo>
                  <a:pt x="1619" y="246"/>
                </a:lnTo>
                <a:lnTo>
                  <a:pt x="1607" y="200"/>
                </a:lnTo>
                <a:lnTo>
                  <a:pt x="1589" y="158"/>
                </a:lnTo>
                <a:lnTo>
                  <a:pt x="1565" y="120"/>
                </a:lnTo>
                <a:lnTo>
                  <a:pt x="1536" y="86"/>
                </a:lnTo>
                <a:lnTo>
                  <a:pt x="1502" y="56"/>
                </a:lnTo>
                <a:lnTo>
                  <a:pt x="1464" y="32"/>
                </a:lnTo>
                <a:lnTo>
                  <a:pt x="1421" y="15"/>
                </a:lnTo>
                <a:lnTo>
                  <a:pt x="1377" y="4"/>
                </a:lnTo>
                <a:lnTo>
                  <a:pt x="1329" y="0"/>
                </a:lnTo>
                <a:close/>
                <a:moveTo>
                  <a:pt x="292" y="521"/>
                </a:moveTo>
                <a:lnTo>
                  <a:pt x="247" y="516"/>
                </a:lnTo>
                <a:lnTo>
                  <a:pt x="204" y="503"/>
                </a:lnTo>
                <a:lnTo>
                  <a:pt x="166" y="482"/>
                </a:lnTo>
                <a:lnTo>
                  <a:pt x="133" y="454"/>
                </a:lnTo>
                <a:lnTo>
                  <a:pt x="105" y="420"/>
                </a:lnTo>
                <a:lnTo>
                  <a:pt x="84" y="381"/>
                </a:lnTo>
                <a:lnTo>
                  <a:pt x="71" y="340"/>
                </a:lnTo>
                <a:lnTo>
                  <a:pt x="66" y="294"/>
                </a:lnTo>
                <a:lnTo>
                  <a:pt x="71" y="248"/>
                </a:lnTo>
                <a:lnTo>
                  <a:pt x="84" y="204"/>
                </a:lnTo>
                <a:lnTo>
                  <a:pt x="105" y="166"/>
                </a:lnTo>
                <a:lnTo>
                  <a:pt x="133" y="133"/>
                </a:lnTo>
                <a:lnTo>
                  <a:pt x="166" y="105"/>
                </a:lnTo>
                <a:lnTo>
                  <a:pt x="204" y="84"/>
                </a:lnTo>
                <a:lnTo>
                  <a:pt x="247" y="71"/>
                </a:lnTo>
                <a:lnTo>
                  <a:pt x="292" y="66"/>
                </a:lnTo>
                <a:lnTo>
                  <a:pt x="338" y="71"/>
                </a:lnTo>
                <a:lnTo>
                  <a:pt x="381" y="84"/>
                </a:lnTo>
                <a:lnTo>
                  <a:pt x="420" y="105"/>
                </a:lnTo>
                <a:lnTo>
                  <a:pt x="452" y="133"/>
                </a:lnTo>
                <a:lnTo>
                  <a:pt x="480" y="166"/>
                </a:lnTo>
                <a:lnTo>
                  <a:pt x="501" y="204"/>
                </a:lnTo>
                <a:lnTo>
                  <a:pt x="515" y="248"/>
                </a:lnTo>
                <a:lnTo>
                  <a:pt x="519" y="294"/>
                </a:lnTo>
                <a:lnTo>
                  <a:pt x="515" y="340"/>
                </a:lnTo>
                <a:lnTo>
                  <a:pt x="501" y="381"/>
                </a:lnTo>
                <a:lnTo>
                  <a:pt x="480" y="420"/>
                </a:lnTo>
                <a:lnTo>
                  <a:pt x="452" y="454"/>
                </a:lnTo>
                <a:lnTo>
                  <a:pt x="420" y="482"/>
                </a:lnTo>
                <a:lnTo>
                  <a:pt x="381" y="503"/>
                </a:lnTo>
                <a:lnTo>
                  <a:pt x="338" y="516"/>
                </a:lnTo>
                <a:lnTo>
                  <a:pt x="292" y="521"/>
                </a:lnTo>
                <a:close/>
                <a:moveTo>
                  <a:pt x="811" y="521"/>
                </a:moveTo>
                <a:lnTo>
                  <a:pt x="765" y="516"/>
                </a:lnTo>
                <a:lnTo>
                  <a:pt x="722" y="503"/>
                </a:lnTo>
                <a:lnTo>
                  <a:pt x="685" y="482"/>
                </a:lnTo>
                <a:lnTo>
                  <a:pt x="651" y="454"/>
                </a:lnTo>
                <a:lnTo>
                  <a:pt x="623" y="420"/>
                </a:lnTo>
                <a:lnTo>
                  <a:pt x="602" y="381"/>
                </a:lnTo>
                <a:lnTo>
                  <a:pt x="589" y="340"/>
                </a:lnTo>
                <a:lnTo>
                  <a:pt x="584" y="294"/>
                </a:lnTo>
                <a:lnTo>
                  <a:pt x="589" y="248"/>
                </a:lnTo>
                <a:lnTo>
                  <a:pt x="602" y="204"/>
                </a:lnTo>
                <a:lnTo>
                  <a:pt x="623" y="166"/>
                </a:lnTo>
                <a:lnTo>
                  <a:pt x="651" y="133"/>
                </a:lnTo>
                <a:lnTo>
                  <a:pt x="685" y="105"/>
                </a:lnTo>
                <a:lnTo>
                  <a:pt x="722" y="84"/>
                </a:lnTo>
                <a:lnTo>
                  <a:pt x="765" y="71"/>
                </a:lnTo>
                <a:lnTo>
                  <a:pt x="811" y="66"/>
                </a:lnTo>
                <a:lnTo>
                  <a:pt x="856" y="71"/>
                </a:lnTo>
                <a:lnTo>
                  <a:pt x="899" y="84"/>
                </a:lnTo>
                <a:lnTo>
                  <a:pt x="938" y="105"/>
                </a:lnTo>
                <a:lnTo>
                  <a:pt x="972" y="133"/>
                </a:lnTo>
                <a:lnTo>
                  <a:pt x="998" y="166"/>
                </a:lnTo>
                <a:lnTo>
                  <a:pt x="1019" y="204"/>
                </a:lnTo>
                <a:lnTo>
                  <a:pt x="1033" y="248"/>
                </a:lnTo>
                <a:lnTo>
                  <a:pt x="1037" y="294"/>
                </a:lnTo>
                <a:lnTo>
                  <a:pt x="1033" y="340"/>
                </a:lnTo>
                <a:lnTo>
                  <a:pt x="1019" y="381"/>
                </a:lnTo>
                <a:lnTo>
                  <a:pt x="998" y="420"/>
                </a:lnTo>
                <a:lnTo>
                  <a:pt x="972" y="454"/>
                </a:lnTo>
                <a:lnTo>
                  <a:pt x="938" y="482"/>
                </a:lnTo>
                <a:lnTo>
                  <a:pt x="899" y="503"/>
                </a:lnTo>
                <a:lnTo>
                  <a:pt x="856" y="516"/>
                </a:lnTo>
                <a:lnTo>
                  <a:pt x="811" y="521"/>
                </a:lnTo>
                <a:close/>
                <a:moveTo>
                  <a:pt x="1329" y="521"/>
                </a:moveTo>
                <a:lnTo>
                  <a:pt x="1285" y="516"/>
                </a:lnTo>
                <a:lnTo>
                  <a:pt x="1242" y="503"/>
                </a:lnTo>
                <a:lnTo>
                  <a:pt x="1203" y="482"/>
                </a:lnTo>
                <a:lnTo>
                  <a:pt x="1169" y="454"/>
                </a:lnTo>
                <a:lnTo>
                  <a:pt x="1142" y="420"/>
                </a:lnTo>
                <a:lnTo>
                  <a:pt x="1122" y="381"/>
                </a:lnTo>
                <a:lnTo>
                  <a:pt x="1108" y="340"/>
                </a:lnTo>
                <a:lnTo>
                  <a:pt x="1104" y="294"/>
                </a:lnTo>
                <a:lnTo>
                  <a:pt x="1108" y="248"/>
                </a:lnTo>
                <a:lnTo>
                  <a:pt x="1122" y="204"/>
                </a:lnTo>
                <a:lnTo>
                  <a:pt x="1142" y="166"/>
                </a:lnTo>
                <a:lnTo>
                  <a:pt x="1169" y="133"/>
                </a:lnTo>
                <a:lnTo>
                  <a:pt x="1203" y="105"/>
                </a:lnTo>
                <a:lnTo>
                  <a:pt x="1242" y="84"/>
                </a:lnTo>
                <a:lnTo>
                  <a:pt x="1285" y="71"/>
                </a:lnTo>
                <a:lnTo>
                  <a:pt x="1329" y="66"/>
                </a:lnTo>
                <a:lnTo>
                  <a:pt x="1375" y="71"/>
                </a:lnTo>
                <a:lnTo>
                  <a:pt x="1417" y="84"/>
                </a:lnTo>
                <a:lnTo>
                  <a:pt x="1456" y="105"/>
                </a:lnTo>
                <a:lnTo>
                  <a:pt x="1490" y="133"/>
                </a:lnTo>
                <a:lnTo>
                  <a:pt x="1518" y="166"/>
                </a:lnTo>
                <a:lnTo>
                  <a:pt x="1539" y="204"/>
                </a:lnTo>
                <a:lnTo>
                  <a:pt x="1552" y="248"/>
                </a:lnTo>
                <a:lnTo>
                  <a:pt x="1556" y="294"/>
                </a:lnTo>
                <a:lnTo>
                  <a:pt x="1552" y="340"/>
                </a:lnTo>
                <a:lnTo>
                  <a:pt x="1539" y="381"/>
                </a:lnTo>
                <a:lnTo>
                  <a:pt x="1518" y="420"/>
                </a:lnTo>
                <a:lnTo>
                  <a:pt x="1490" y="454"/>
                </a:lnTo>
                <a:lnTo>
                  <a:pt x="1456" y="482"/>
                </a:lnTo>
                <a:lnTo>
                  <a:pt x="1417" y="503"/>
                </a:lnTo>
                <a:lnTo>
                  <a:pt x="1375" y="516"/>
                </a:lnTo>
                <a:lnTo>
                  <a:pt x="1329" y="521"/>
                </a:lnTo>
                <a:close/>
                <a:moveTo>
                  <a:pt x="924" y="161"/>
                </a:moveTo>
                <a:lnTo>
                  <a:pt x="927" y="161"/>
                </a:lnTo>
                <a:lnTo>
                  <a:pt x="930" y="164"/>
                </a:lnTo>
                <a:lnTo>
                  <a:pt x="932" y="166"/>
                </a:lnTo>
                <a:lnTo>
                  <a:pt x="932" y="169"/>
                </a:lnTo>
                <a:lnTo>
                  <a:pt x="932" y="417"/>
                </a:lnTo>
                <a:lnTo>
                  <a:pt x="932" y="421"/>
                </a:lnTo>
                <a:lnTo>
                  <a:pt x="929" y="424"/>
                </a:lnTo>
                <a:lnTo>
                  <a:pt x="924" y="426"/>
                </a:lnTo>
                <a:lnTo>
                  <a:pt x="874" y="426"/>
                </a:lnTo>
                <a:lnTo>
                  <a:pt x="869" y="424"/>
                </a:lnTo>
                <a:lnTo>
                  <a:pt x="866" y="423"/>
                </a:lnTo>
                <a:lnTo>
                  <a:pt x="865" y="421"/>
                </a:lnTo>
                <a:lnTo>
                  <a:pt x="862" y="418"/>
                </a:lnTo>
                <a:lnTo>
                  <a:pt x="856" y="409"/>
                </a:lnTo>
                <a:lnTo>
                  <a:pt x="847" y="397"/>
                </a:lnTo>
                <a:lnTo>
                  <a:pt x="837" y="383"/>
                </a:lnTo>
                <a:lnTo>
                  <a:pt x="825" y="366"/>
                </a:lnTo>
                <a:lnTo>
                  <a:pt x="811" y="348"/>
                </a:lnTo>
                <a:lnTo>
                  <a:pt x="800" y="332"/>
                </a:lnTo>
                <a:lnTo>
                  <a:pt x="788" y="316"/>
                </a:lnTo>
                <a:lnTo>
                  <a:pt x="779" y="304"/>
                </a:lnTo>
                <a:lnTo>
                  <a:pt x="773" y="295"/>
                </a:lnTo>
                <a:lnTo>
                  <a:pt x="770" y="291"/>
                </a:lnTo>
                <a:lnTo>
                  <a:pt x="768" y="288"/>
                </a:lnTo>
                <a:lnTo>
                  <a:pt x="765" y="285"/>
                </a:lnTo>
                <a:lnTo>
                  <a:pt x="764" y="282"/>
                </a:lnTo>
                <a:lnTo>
                  <a:pt x="764" y="280"/>
                </a:lnTo>
                <a:lnTo>
                  <a:pt x="764" y="279"/>
                </a:lnTo>
                <a:lnTo>
                  <a:pt x="764" y="417"/>
                </a:lnTo>
                <a:lnTo>
                  <a:pt x="762" y="421"/>
                </a:lnTo>
                <a:lnTo>
                  <a:pt x="759" y="424"/>
                </a:lnTo>
                <a:lnTo>
                  <a:pt x="755" y="426"/>
                </a:lnTo>
                <a:lnTo>
                  <a:pt x="697" y="426"/>
                </a:lnTo>
                <a:lnTo>
                  <a:pt x="694" y="424"/>
                </a:lnTo>
                <a:lnTo>
                  <a:pt x="691" y="421"/>
                </a:lnTo>
                <a:lnTo>
                  <a:pt x="690" y="417"/>
                </a:lnTo>
                <a:lnTo>
                  <a:pt x="690" y="169"/>
                </a:lnTo>
                <a:lnTo>
                  <a:pt x="691" y="166"/>
                </a:lnTo>
                <a:lnTo>
                  <a:pt x="694" y="163"/>
                </a:lnTo>
                <a:lnTo>
                  <a:pt x="697" y="161"/>
                </a:lnTo>
                <a:lnTo>
                  <a:pt x="749" y="161"/>
                </a:lnTo>
                <a:lnTo>
                  <a:pt x="752" y="161"/>
                </a:lnTo>
                <a:lnTo>
                  <a:pt x="755" y="164"/>
                </a:lnTo>
                <a:lnTo>
                  <a:pt x="758" y="166"/>
                </a:lnTo>
                <a:lnTo>
                  <a:pt x="759" y="169"/>
                </a:lnTo>
                <a:lnTo>
                  <a:pt x="765" y="176"/>
                </a:lnTo>
                <a:lnTo>
                  <a:pt x="774" y="188"/>
                </a:lnTo>
                <a:lnTo>
                  <a:pt x="785" y="203"/>
                </a:lnTo>
                <a:lnTo>
                  <a:pt x="798" y="219"/>
                </a:lnTo>
                <a:lnTo>
                  <a:pt x="810" y="237"/>
                </a:lnTo>
                <a:lnTo>
                  <a:pt x="822" y="253"/>
                </a:lnTo>
                <a:lnTo>
                  <a:pt x="834" y="270"/>
                </a:lnTo>
                <a:lnTo>
                  <a:pt x="843" y="282"/>
                </a:lnTo>
                <a:lnTo>
                  <a:pt x="850" y="291"/>
                </a:lnTo>
                <a:lnTo>
                  <a:pt x="853" y="295"/>
                </a:lnTo>
                <a:lnTo>
                  <a:pt x="854" y="298"/>
                </a:lnTo>
                <a:lnTo>
                  <a:pt x="856" y="301"/>
                </a:lnTo>
                <a:lnTo>
                  <a:pt x="857" y="304"/>
                </a:lnTo>
                <a:lnTo>
                  <a:pt x="859" y="307"/>
                </a:lnTo>
                <a:lnTo>
                  <a:pt x="859" y="307"/>
                </a:lnTo>
                <a:lnTo>
                  <a:pt x="859" y="169"/>
                </a:lnTo>
                <a:lnTo>
                  <a:pt x="860" y="166"/>
                </a:lnTo>
                <a:lnTo>
                  <a:pt x="863" y="163"/>
                </a:lnTo>
                <a:lnTo>
                  <a:pt x="866" y="161"/>
                </a:lnTo>
                <a:lnTo>
                  <a:pt x="871" y="161"/>
                </a:lnTo>
                <a:lnTo>
                  <a:pt x="881" y="161"/>
                </a:lnTo>
                <a:lnTo>
                  <a:pt x="895" y="161"/>
                </a:lnTo>
                <a:lnTo>
                  <a:pt x="908" y="161"/>
                </a:lnTo>
                <a:lnTo>
                  <a:pt x="918" y="161"/>
                </a:lnTo>
                <a:lnTo>
                  <a:pt x="924" y="161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20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Fedex Whit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6B43498-EF63-4B44-86E4-4399E00BFE38}"/>
              </a:ext>
            </a:extLst>
          </p:cNvPr>
          <p:cNvSpPr/>
          <p:nvPr userDrawn="1"/>
        </p:nvSpPr>
        <p:spPr>
          <a:xfrm>
            <a:off x="5400675" y="1636683"/>
            <a:ext cx="6311900" cy="3646665"/>
          </a:xfrm>
          <a:prstGeom prst="rect">
            <a:avLst/>
          </a:prstGeom>
          <a:solidFill>
            <a:srgbClr val="4D148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/>
              <a:ea typeface="ＭＳ Ｐゴシック" pitchFamily="34" charset="-128"/>
              <a:cs typeface="+mn-cs"/>
            </a:endParaRP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61784642-0055-4FD8-AF56-353D77B47C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9426" y="5685279"/>
            <a:ext cx="4921250" cy="446460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CAC89B0-FC44-46F1-9E7A-0DE3837E7E7C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85342" y="500778"/>
            <a:ext cx="2313018" cy="640080"/>
            <a:chOff x="3760788" y="1030288"/>
            <a:chExt cx="1009650" cy="279400"/>
          </a:xfrm>
        </p:grpSpPr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E71D8ADD-FAAB-46B7-9EE7-82C2D5C0A7B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705350" y="1241425"/>
              <a:ext cx="65088" cy="65088"/>
            </a:xfrm>
            <a:custGeom>
              <a:avLst/>
              <a:gdLst>
                <a:gd name="T0" fmla="*/ 182 w 205"/>
                <a:gd name="T1" fmla="*/ 78 h 203"/>
                <a:gd name="T2" fmla="*/ 161 w 205"/>
                <a:gd name="T3" fmla="*/ 40 h 203"/>
                <a:gd name="T4" fmla="*/ 125 w 205"/>
                <a:gd name="T5" fmla="*/ 18 h 203"/>
                <a:gd name="T6" fmla="*/ 80 w 205"/>
                <a:gd name="T7" fmla="*/ 18 h 203"/>
                <a:gd name="T8" fmla="*/ 44 w 205"/>
                <a:gd name="T9" fmla="*/ 40 h 203"/>
                <a:gd name="T10" fmla="*/ 23 w 205"/>
                <a:gd name="T11" fmla="*/ 78 h 203"/>
                <a:gd name="T12" fmla="*/ 23 w 205"/>
                <a:gd name="T13" fmla="*/ 124 h 203"/>
                <a:gd name="T14" fmla="*/ 44 w 205"/>
                <a:gd name="T15" fmla="*/ 161 h 203"/>
                <a:gd name="T16" fmla="*/ 80 w 205"/>
                <a:gd name="T17" fmla="*/ 183 h 203"/>
                <a:gd name="T18" fmla="*/ 125 w 205"/>
                <a:gd name="T19" fmla="*/ 183 h 203"/>
                <a:gd name="T20" fmla="*/ 161 w 205"/>
                <a:gd name="T21" fmla="*/ 161 h 203"/>
                <a:gd name="T22" fmla="*/ 182 w 205"/>
                <a:gd name="T23" fmla="*/ 124 h 203"/>
                <a:gd name="T24" fmla="*/ 81 w 205"/>
                <a:gd name="T25" fmla="*/ 106 h 203"/>
                <a:gd name="T26" fmla="*/ 63 w 205"/>
                <a:gd name="T27" fmla="*/ 160 h 203"/>
                <a:gd name="T28" fmla="*/ 108 w 205"/>
                <a:gd name="T29" fmla="*/ 38 h 203"/>
                <a:gd name="T30" fmla="*/ 136 w 205"/>
                <a:gd name="T31" fmla="*/ 46 h 203"/>
                <a:gd name="T32" fmla="*/ 146 w 205"/>
                <a:gd name="T33" fmla="*/ 72 h 203"/>
                <a:gd name="T34" fmla="*/ 135 w 205"/>
                <a:gd name="T35" fmla="*/ 94 h 203"/>
                <a:gd name="T36" fmla="*/ 124 w 205"/>
                <a:gd name="T37" fmla="*/ 98 h 203"/>
                <a:gd name="T38" fmla="*/ 138 w 205"/>
                <a:gd name="T39" fmla="*/ 112 h 203"/>
                <a:gd name="T40" fmla="*/ 142 w 205"/>
                <a:gd name="T41" fmla="*/ 136 h 203"/>
                <a:gd name="T42" fmla="*/ 146 w 205"/>
                <a:gd name="T43" fmla="*/ 155 h 203"/>
                <a:gd name="T44" fmla="*/ 127 w 205"/>
                <a:gd name="T45" fmla="*/ 160 h 203"/>
                <a:gd name="T46" fmla="*/ 121 w 205"/>
                <a:gd name="T47" fmla="*/ 134 h 203"/>
                <a:gd name="T48" fmla="*/ 115 w 205"/>
                <a:gd name="T49" fmla="*/ 111 h 203"/>
                <a:gd name="T50" fmla="*/ 98 w 205"/>
                <a:gd name="T51" fmla="*/ 106 h 203"/>
                <a:gd name="T52" fmla="*/ 103 w 205"/>
                <a:gd name="T53" fmla="*/ 90 h 203"/>
                <a:gd name="T54" fmla="*/ 121 w 205"/>
                <a:gd name="T55" fmla="*/ 84 h 203"/>
                <a:gd name="T56" fmla="*/ 125 w 205"/>
                <a:gd name="T57" fmla="*/ 72 h 203"/>
                <a:gd name="T58" fmla="*/ 121 w 205"/>
                <a:gd name="T59" fmla="*/ 60 h 203"/>
                <a:gd name="T60" fmla="*/ 103 w 205"/>
                <a:gd name="T61" fmla="*/ 55 h 203"/>
                <a:gd name="T62" fmla="*/ 81 w 205"/>
                <a:gd name="T63" fmla="*/ 90 h 203"/>
                <a:gd name="T64" fmla="*/ 0 w 205"/>
                <a:gd name="T65" fmla="*/ 101 h 203"/>
                <a:gd name="T66" fmla="*/ 11 w 205"/>
                <a:gd name="T67" fmla="*/ 55 h 203"/>
                <a:gd name="T68" fmla="*/ 39 w 205"/>
                <a:gd name="T69" fmla="*/ 21 h 203"/>
                <a:gd name="T70" fmla="*/ 80 w 205"/>
                <a:gd name="T71" fmla="*/ 3 h 203"/>
                <a:gd name="T72" fmla="*/ 125 w 205"/>
                <a:gd name="T73" fmla="*/ 3 h 203"/>
                <a:gd name="T74" fmla="*/ 166 w 205"/>
                <a:gd name="T75" fmla="*/ 21 h 203"/>
                <a:gd name="T76" fmla="*/ 194 w 205"/>
                <a:gd name="T77" fmla="*/ 55 h 203"/>
                <a:gd name="T78" fmla="*/ 205 w 205"/>
                <a:gd name="T79" fmla="*/ 101 h 203"/>
                <a:gd name="T80" fmla="*/ 194 w 205"/>
                <a:gd name="T81" fmla="*/ 147 h 203"/>
                <a:gd name="T82" fmla="*/ 166 w 205"/>
                <a:gd name="T83" fmla="*/ 181 h 203"/>
                <a:gd name="T84" fmla="*/ 125 w 205"/>
                <a:gd name="T85" fmla="*/ 200 h 203"/>
                <a:gd name="T86" fmla="*/ 80 w 205"/>
                <a:gd name="T87" fmla="*/ 200 h 203"/>
                <a:gd name="T88" fmla="*/ 39 w 205"/>
                <a:gd name="T89" fmla="*/ 181 h 203"/>
                <a:gd name="T90" fmla="*/ 11 w 205"/>
                <a:gd name="T91" fmla="*/ 147 h 203"/>
                <a:gd name="T92" fmla="*/ 0 w 205"/>
                <a:gd name="T93" fmla="*/ 10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5" h="203">
                  <a:moveTo>
                    <a:pt x="186" y="101"/>
                  </a:moveTo>
                  <a:lnTo>
                    <a:pt x="182" y="78"/>
                  </a:lnTo>
                  <a:lnTo>
                    <a:pt x="175" y="57"/>
                  </a:lnTo>
                  <a:lnTo>
                    <a:pt x="161" y="40"/>
                  </a:lnTo>
                  <a:lnTo>
                    <a:pt x="146" y="27"/>
                  </a:lnTo>
                  <a:lnTo>
                    <a:pt x="125" y="18"/>
                  </a:lnTo>
                  <a:lnTo>
                    <a:pt x="102" y="16"/>
                  </a:lnTo>
                  <a:lnTo>
                    <a:pt x="80" y="18"/>
                  </a:lnTo>
                  <a:lnTo>
                    <a:pt x="60" y="27"/>
                  </a:lnTo>
                  <a:lnTo>
                    <a:pt x="44" y="40"/>
                  </a:lnTo>
                  <a:lnTo>
                    <a:pt x="30" y="57"/>
                  </a:lnTo>
                  <a:lnTo>
                    <a:pt x="23" y="78"/>
                  </a:lnTo>
                  <a:lnTo>
                    <a:pt x="20" y="101"/>
                  </a:lnTo>
                  <a:lnTo>
                    <a:pt x="23" y="124"/>
                  </a:lnTo>
                  <a:lnTo>
                    <a:pt x="30" y="144"/>
                  </a:lnTo>
                  <a:lnTo>
                    <a:pt x="44" y="161"/>
                  </a:lnTo>
                  <a:lnTo>
                    <a:pt x="60" y="175"/>
                  </a:lnTo>
                  <a:lnTo>
                    <a:pt x="80" y="183"/>
                  </a:lnTo>
                  <a:lnTo>
                    <a:pt x="102" y="186"/>
                  </a:lnTo>
                  <a:lnTo>
                    <a:pt x="125" y="183"/>
                  </a:lnTo>
                  <a:lnTo>
                    <a:pt x="146" y="175"/>
                  </a:lnTo>
                  <a:lnTo>
                    <a:pt x="161" y="161"/>
                  </a:lnTo>
                  <a:lnTo>
                    <a:pt x="175" y="144"/>
                  </a:lnTo>
                  <a:lnTo>
                    <a:pt x="182" y="124"/>
                  </a:lnTo>
                  <a:lnTo>
                    <a:pt x="186" y="101"/>
                  </a:lnTo>
                  <a:close/>
                  <a:moveTo>
                    <a:pt x="81" y="106"/>
                  </a:moveTo>
                  <a:lnTo>
                    <a:pt x="81" y="160"/>
                  </a:lnTo>
                  <a:lnTo>
                    <a:pt x="63" y="160"/>
                  </a:lnTo>
                  <a:lnTo>
                    <a:pt x="63" y="38"/>
                  </a:lnTo>
                  <a:lnTo>
                    <a:pt x="108" y="38"/>
                  </a:lnTo>
                  <a:lnTo>
                    <a:pt x="125" y="40"/>
                  </a:lnTo>
                  <a:lnTo>
                    <a:pt x="136" y="46"/>
                  </a:lnTo>
                  <a:lnTo>
                    <a:pt x="143" y="57"/>
                  </a:lnTo>
                  <a:lnTo>
                    <a:pt x="146" y="72"/>
                  </a:lnTo>
                  <a:lnTo>
                    <a:pt x="143" y="85"/>
                  </a:lnTo>
                  <a:lnTo>
                    <a:pt x="135" y="94"/>
                  </a:lnTo>
                  <a:lnTo>
                    <a:pt x="124" y="98"/>
                  </a:lnTo>
                  <a:lnTo>
                    <a:pt x="124" y="98"/>
                  </a:lnTo>
                  <a:lnTo>
                    <a:pt x="132" y="103"/>
                  </a:lnTo>
                  <a:lnTo>
                    <a:pt x="138" y="112"/>
                  </a:lnTo>
                  <a:lnTo>
                    <a:pt x="141" y="126"/>
                  </a:lnTo>
                  <a:lnTo>
                    <a:pt x="142" y="136"/>
                  </a:lnTo>
                  <a:lnTo>
                    <a:pt x="143" y="146"/>
                  </a:lnTo>
                  <a:lnTo>
                    <a:pt x="146" y="155"/>
                  </a:lnTo>
                  <a:lnTo>
                    <a:pt x="148" y="160"/>
                  </a:lnTo>
                  <a:lnTo>
                    <a:pt x="127" y="160"/>
                  </a:lnTo>
                  <a:lnTo>
                    <a:pt x="124" y="148"/>
                  </a:lnTo>
                  <a:lnTo>
                    <a:pt x="121" y="134"/>
                  </a:lnTo>
                  <a:lnTo>
                    <a:pt x="119" y="119"/>
                  </a:lnTo>
                  <a:lnTo>
                    <a:pt x="115" y="111"/>
                  </a:lnTo>
                  <a:lnTo>
                    <a:pt x="108" y="107"/>
                  </a:lnTo>
                  <a:lnTo>
                    <a:pt x="98" y="106"/>
                  </a:lnTo>
                  <a:lnTo>
                    <a:pt x="81" y="106"/>
                  </a:lnTo>
                  <a:close/>
                  <a:moveTo>
                    <a:pt x="103" y="90"/>
                  </a:moveTo>
                  <a:lnTo>
                    <a:pt x="114" y="87"/>
                  </a:lnTo>
                  <a:lnTo>
                    <a:pt x="121" y="84"/>
                  </a:lnTo>
                  <a:lnTo>
                    <a:pt x="125" y="78"/>
                  </a:lnTo>
                  <a:lnTo>
                    <a:pt x="125" y="72"/>
                  </a:lnTo>
                  <a:lnTo>
                    <a:pt x="125" y="66"/>
                  </a:lnTo>
                  <a:lnTo>
                    <a:pt x="121" y="60"/>
                  </a:lnTo>
                  <a:lnTo>
                    <a:pt x="114" y="56"/>
                  </a:lnTo>
                  <a:lnTo>
                    <a:pt x="103" y="55"/>
                  </a:lnTo>
                  <a:lnTo>
                    <a:pt x="81" y="55"/>
                  </a:lnTo>
                  <a:lnTo>
                    <a:pt x="81" y="90"/>
                  </a:lnTo>
                  <a:lnTo>
                    <a:pt x="103" y="90"/>
                  </a:lnTo>
                  <a:close/>
                  <a:moveTo>
                    <a:pt x="0" y="101"/>
                  </a:moveTo>
                  <a:lnTo>
                    <a:pt x="3" y="77"/>
                  </a:lnTo>
                  <a:lnTo>
                    <a:pt x="11" y="55"/>
                  </a:lnTo>
                  <a:lnTo>
                    <a:pt x="23" y="35"/>
                  </a:lnTo>
                  <a:lnTo>
                    <a:pt x="39" y="21"/>
                  </a:lnTo>
                  <a:lnTo>
                    <a:pt x="58" y="9"/>
                  </a:lnTo>
                  <a:lnTo>
                    <a:pt x="80" y="3"/>
                  </a:lnTo>
                  <a:lnTo>
                    <a:pt x="102" y="0"/>
                  </a:lnTo>
                  <a:lnTo>
                    <a:pt x="125" y="3"/>
                  </a:lnTo>
                  <a:lnTo>
                    <a:pt x="147" y="9"/>
                  </a:lnTo>
                  <a:lnTo>
                    <a:pt x="166" y="21"/>
                  </a:lnTo>
                  <a:lnTo>
                    <a:pt x="182" y="35"/>
                  </a:lnTo>
                  <a:lnTo>
                    <a:pt x="194" y="55"/>
                  </a:lnTo>
                  <a:lnTo>
                    <a:pt x="203" y="77"/>
                  </a:lnTo>
                  <a:lnTo>
                    <a:pt x="205" y="101"/>
                  </a:lnTo>
                  <a:lnTo>
                    <a:pt x="203" y="125"/>
                  </a:lnTo>
                  <a:lnTo>
                    <a:pt x="194" y="147"/>
                  </a:lnTo>
                  <a:lnTo>
                    <a:pt x="182" y="166"/>
                  </a:lnTo>
                  <a:lnTo>
                    <a:pt x="166" y="181"/>
                  </a:lnTo>
                  <a:lnTo>
                    <a:pt x="147" y="193"/>
                  </a:lnTo>
                  <a:lnTo>
                    <a:pt x="125" y="200"/>
                  </a:lnTo>
                  <a:lnTo>
                    <a:pt x="102" y="203"/>
                  </a:lnTo>
                  <a:lnTo>
                    <a:pt x="80" y="200"/>
                  </a:lnTo>
                  <a:lnTo>
                    <a:pt x="58" y="193"/>
                  </a:lnTo>
                  <a:lnTo>
                    <a:pt x="39" y="181"/>
                  </a:lnTo>
                  <a:lnTo>
                    <a:pt x="23" y="166"/>
                  </a:lnTo>
                  <a:lnTo>
                    <a:pt x="11" y="147"/>
                  </a:lnTo>
                  <a:lnTo>
                    <a:pt x="3" y="125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FF66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D1040F2E-7C43-410B-A283-FF9EE741917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40238" y="1128713"/>
              <a:ext cx="234950" cy="171450"/>
            </a:xfrm>
            <a:custGeom>
              <a:avLst/>
              <a:gdLst>
                <a:gd name="T0" fmla="*/ 481 w 736"/>
                <a:gd name="T1" fmla="*/ 540 h 540"/>
                <a:gd name="T2" fmla="*/ 362 w 736"/>
                <a:gd name="T3" fmla="*/ 408 h 540"/>
                <a:gd name="T4" fmla="*/ 246 w 736"/>
                <a:gd name="T5" fmla="*/ 540 h 540"/>
                <a:gd name="T6" fmla="*/ 0 w 736"/>
                <a:gd name="T7" fmla="*/ 540 h 540"/>
                <a:gd name="T8" fmla="*/ 240 w 736"/>
                <a:gd name="T9" fmla="*/ 270 h 540"/>
                <a:gd name="T10" fmla="*/ 0 w 736"/>
                <a:gd name="T11" fmla="*/ 0 h 540"/>
                <a:gd name="T12" fmla="*/ 253 w 736"/>
                <a:gd name="T13" fmla="*/ 0 h 540"/>
                <a:gd name="T14" fmla="*/ 372 w 736"/>
                <a:gd name="T15" fmla="*/ 131 h 540"/>
                <a:gd name="T16" fmla="*/ 487 w 736"/>
                <a:gd name="T17" fmla="*/ 0 h 540"/>
                <a:gd name="T18" fmla="*/ 732 w 736"/>
                <a:gd name="T19" fmla="*/ 0 h 540"/>
                <a:gd name="T20" fmla="*/ 493 w 736"/>
                <a:gd name="T21" fmla="*/ 269 h 540"/>
                <a:gd name="T22" fmla="*/ 736 w 736"/>
                <a:gd name="T23" fmla="*/ 540 h 540"/>
                <a:gd name="T24" fmla="*/ 481 w 736"/>
                <a:gd name="T25" fmla="*/ 540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36" h="540">
                  <a:moveTo>
                    <a:pt x="481" y="540"/>
                  </a:moveTo>
                  <a:lnTo>
                    <a:pt x="362" y="408"/>
                  </a:lnTo>
                  <a:lnTo>
                    <a:pt x="246" y="540"/>
                  </a:lnTo>
                  <a:lnTo>
                    <a:pt x="0" y="540"/>
                  </a:lnTo>
                  <a:lnTo>
                    <a:pt x="240" y="270"/>
                  </a:lnTo>
                  <a:lnTo>
                    <a:pt x="0" y="0"/>
                  </a:lnTo>
                  <a:lnTo>
                    <a:pt x="253" y="0"/>
                  </a:lnTo>
                  <a:lnTo>
                    <a:pt x="372" y="131"/>
                  </a:lnTo>
                  <a:lnTo>
                    <a:pt x="487" y="0"/>
                  </a:lnTo>
                  <a:lnTo>
                    <a:pt x="732" y="0"/>
                  </a:lnTo>
                  <a:lnTo>
                    <a:pt x="493" y="269"/>
                  </a:lnTo>
                  <a:lnTo>
                    <a:pt x="736" y="540"/>
                  </a:lnTo>
                  <a:lnTo>
                    <a:pt x="481" y="540"/>
                  </a:lnTo>
                  <a:close/>
                </a:path>
              </a:pathLst>
            </a:custGeom>
            <a:solidFill>
              <a:srgbClr val="FF66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B9C214A2-BAF0-4EF3-82C0-8C91692174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91013" y="1030288"/>
              <a:ext cx="149225" cy="269875"/>
            </a:xfrm>
            <a:custGeom>
              <a:avLst/>
              <a:gdLst>
                <a:gd name="T0" fmla="*/ 0 w 473"/>
                <a:gd name="T1" fmla="*/ 850 h 850"/>
                <a:gd name="T2" fmla="*/ 0 w 473"/>
                <a:gd name="T3" fmla="*/ 0 h 850"/>
                <a:gd name="T4" fmla="*/ 473 w 473"/>
                <a:gd name="T5" fmla="*/ 0 h 850"/>
                <a:gd name="T6" fmla="*/ 473 w 473"/>
                <a:gd name="T7" fmla="*/ 189 h 850"/>
                <a:gd name="T8" fmla="*/ 200 w 473"/>
                <a:gd name="T9" fmla="*/ 189 h 850"/>
                <a:gd name="T10" fmla="*/ 200 w 473"/>
                <a:gd name="T11" fmla="*/ 310 h 850"/>
                <a:gd name="T12" fmla="*/ 473 w 473"/>
                <a:gd name="T13" fmla="*/ 310 h 850"/>
                <a:gd name="T14" fmla="*/ 473 w 473"/>
                <a:gd name="T15" fmla="*/ 493 h 850"/>
                <a:gd name="T16" fmla="*/ 200 w 473"/>
                <a:gd name="T17" fmla="*/ 493 h 850"/>
                <a:gd name="T18" fmla="*/ 200 w 473"/>
                <a:gd name="T19" fmla="*/ 660 h 850"/>
                <a:gd name="T20" fmla="*/ 473 w 473"/>
                <a:gd name="T21" fmla="*/ 660 h 850"/>
                <a:gd name="T22" fmla="*/ 473 w 473"/>
                <a:gd name="T23" fmla="*/ 850 h 850"/>
                <a:gd name="T24" fmla="*/ 0 w 473"/>
                <a:gd name="T25" fmla="*/ 850 h 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3" h="850">
                  <a:moveTo>
                    <a:pt x="0" y="850"/>
                  </a:moveTo>
                  <a:lnTo>
                    <a:pt x="0" y="0"/>
                  </a:lnTo>
                  <a:lnTo>
                    <a:pt x="473" y="0"/>
                  </a:lnTo>
                  <a:lnTo>
                    <a:pt x="473" y="189"/>
                  </a:lnTo>
                  <a:lnTo>
                    <a:pt x="200" y="189"/>
                  </a:lnTo>
                  <a:lnTo>
                    <a:pt x="200" y="310"/>
                  </a:lnTo>
                  <a:lnTo>
                    <a:pt x="473" y="310"/>
                  </a:lnTo>
                  <a:lnTo>
                    <a:pt x="473" y="493"/>
                  </a:lnTo>
                  <a:lnTo>
                    <a:pt x="200" y="493"/>
                  </a:lnTo>
                  <a:lnTo>
                    <a:pt x="200" y="660"/>
                  </a:lnTo>
                  <a:lnTo>
                    <a:pt x="473" y="660"/>
                  </a:lnTo>
                  <a:lnTo>
                    <a:pt x="473" y="850"/>
                  </a:lnTo>
                  <a:lnTo>
                    <a:pt x="0" y="850"/>
                  </a:lnTo>
                  <a:close/>
                </a:path>
              </a:pathLst>
            </a:custGeom>
            <a:solidFill>
              <a:srgbClr val="FF66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A0985052-806F-4E9B-B255-70171464334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60788" y="1030288"/>
              <a:ext cx="530225" cy="279400"/>
            </a:xfrm>
            <a:custGeom>
              <a:avLst/>
              <a:gdLst>
                <a:gd name="T0" fmla="*/ 1470 w 1671"/>
                <a:gd name="T1" fmla="*/ 347 h 882"/>
                <a:gd name="T2" fmla="*/ 1395 w 1671"/>
                <a:gd name="T3" fmla="*/ 294 h 882"/>
                <a:gd name="T4" fmla="*/ 1306 w 1671"/>
                <a:gd name="T5" fmla="*/ 280 h 882"/>
                <a:gd name="T6" fmla="*/ 1188 w 1671"/>
                <a:gd name="T7" fmla="*/ 306 h 882"/>
                <a:gd name="T8" fmla="*/ 1097 w 1671"/>
                <a:gd name="T9" fmla="*/ 380 h 882"/>
                <a:gd name="T10" fmla="*/ 1042 w 1671"/>
                <a:gd name="T11" fmla="*/ 486 h 882"/>
                <a:gd name="T12" fmla="*/ 982 w 1671"/>
                <a:gd name="T13" fmla="*/ 374 h 882"/>
                <a:gd name="T14" fmla="*/ 883 w 1671"/>
                <a:gd name="T15" fmla="*/ 303 h 882"/>
                <a:gd name="T16" fmla="*/ 749 w 1671"/>
                <a:gd name="T17" fmla="*/ 277 h 882"/>
                <a:gd name="T18" fmla="*/ 623 w 1671"/>
                <a:gd name="T19" fmla="*/ 299 h 882"/>
                <a:gd name="T20" fmla="*/ 526 w 1671"/>
                <a:gd name="T21" fmla="*/ 361 h 882"/>
                <a:gd name="T22" fmla="*/ 480 w 1671"/>
                <a:gd name="T23" fmla="*/ 310 h 882"/>
                <a:gd name="T24" fmla="*/ 503 w 1671"/>
                <a:gd name="T25" fmla="*/ 189 h 882"/>
                <a:gd name="T26" fmla="*/ 0 w 1671"/>
                <a:gd name="T27" fmla="*/ 850 h 882"/>
                <a:gd name="T28" fmla="*/ 451 w 1671"/>
                <a:gd name="T29" fmla="*/ 493 h 882"/>
                <a:gd name="T30" fmla="*/ 443 w 1671"/>
                <a:gd name="T31" fmla="*/ 624 h 882"/>
                <a:gd name="T32" fmla="*/ 489 w 1671"/>
                <a:gd name="T33" fmla="*/ 746 h 882"/>
                <a:gd name="T34" fmla="*/ 580 w 1671"/>
                <a:gd name="T35" fmla="*/ 833 h 882"/>
                <a:gd name="T36" fmla="*/ 703 w 1671"/>
                <a:gd name="T37" fmla="*/ 876 h 882"/>
                <a:gd name="T38" fmla="*/ 840 w 1671"/>
                <a:gd name="T39" fmla="*/ 869 h 882"/>
                <a:gd name="T40" fmla="*/ 946 w 1671"/>
                <a:gd name="T41" fmla="*/ 818 h 882"/>
                <a:gd name="T42" fmla="*/ 1023 w 1671"/>
                <a:gd name="T43" fmla="*/ 726 h 882"/>
                <a:gd name="T44" fmla="*/ 835 w 1671"/>
                <a:gd name="T45" fmla="*/ 703 h 882"/>
                <a:gd name="T46" fmla="*/ 792 w 1671"/>
                <a:gd name="T47" fmla="*/ 730 h 882"/>
                <a:gd name="T48" fmla="*/ 725 w 1671"/>
                <a:gd name="T49" fmla="*/ 732 h 882"/>
                <a:gd name="T50" fmla="*/ 662 w 1671"/>
                <a:gd name="T51" fmla="*/ 690 h 882"/>
                <a:gd name="T52" fmla="*/ 636 w 1671"/>
                <a:gd name="T53" fmla="*/ 619 h 882"/>
                <a:gd name="T54" fmla="*/ 1049 w 1671"/>
                <a:gd name="T55" fmla="*/ 693 h 882"/>
                <a:gd name="T56" fmla="*/ 1106 w 1671"/>
                <a:gd name="T57" fmla="*/ 790 h 882"/>
                <a:gd name="T58" fmla="*/ 1195 w 1671"/>
                <a:gd name="T59" fmla="*/ 857 h 882"/>
                <a:gd name="T60" fmla="*/ 1309 w 1671"/>
                <a:gd name="T61" fmla="*/ 882 h 882"/>
                <a:gd name="T62" fmla="*/ 1400 w 1671"/>
                <a:gd name="T63" fmla="*/ 859 h 882"/>
                <a:gd name="T64" fmla="*/ 1470 w 1671"/>
                <a:gd name="T65" fmla="*/ 796 h 882"/>
                <a:gd name="T66" fmla="*/ 1671 w 1671"/>
                <a:gd name="T67" fmla="*/ 850 h 882"/>
                <a:gd name="T68" fmla="*/ 642 w 1671"/>
                <a:gd name="T69" fmla="*/ 495 h 882"/>
                <a:gd name="T70" fmla="*/ 681 w 1671"/>
                <a:gd name="T71" fmla="*/ 430 h 882"/>
                <a:gd name="T72" fmla="*/ 749 w 1671"/>
                <a:gd name="T73" fmla="*/ 406 h 882"/>
                <a:gd name="T74" fmla="*/ 822 w 1671"/>
                <a:gd name="T75" fmla="*/ 430 h 882"/>
                <a:gd name="T76" fmla="*/ 858 w 1671"/>
                <a:gd name="T77" fmla="*/ 495 h 882"/>
                <a:gd name="T78" fmla="*/ 825 w 1671"/>
                <a:gd name="T79" fmla="*/ 495 h 882"/>
                <a:gd name="T80" fmla="*/ 751 w 1671"/>
                <a:gd name="T81" fmla="*/ 495 h 882"/>
                <a:gd name="T82" fmla="*/ 647 w 1671"/>
                <a:gd name="T83" fmla="*/ 495 h 882"/>
                <a:gd name="T84" fmla="*/ 1325 w 1671"/>
                <a:gd name="T85" fmla="*/ 718 h 882"/>
                <a:gd name="T86" fmla="*/ 1264 w 1671"/>
                <a:gd name="T87" fmla="*/ 677 h 882"/>
                <a:gd name="T88" fmla="*/ 1234 w 1671"/>
                <a:gd name="T89" fmla="*/ 608 h 882"/>
                <a:gd name="T90" fmla="*/ 1237 w 1671"/>
                <a:gd name="T91" fmla="*/ 532 h 882"/>
                <a:gd name="T92" fmla="*/ 1269 w 1671"/>
                <a:gd name="T93" fmla="*/ 469 h 882"/>
                <a:gd name="T94" fmla="*/ 1326 w 1671"/>
                <a:gd name="T95" fmla="*/ 433 h 882"/>
                <a:gd name="T96" fmla="*/ 1399 w 1671"/>
                <a:gd name="T97" fmla="*/ 441 h 882"/>
                <a:gd name="T98" fmla="*/ 1445 w 1671"/>
                <a:gd name="T99" fmla="*/ 487 h 882"/>
                <a:gd name="T100" fmla="*/ 1465 w 1671"/>
                <a:gd name="T101" fmla="*/ 556 h 882"/>
                <a:gd name="T102" fmla="*/ 1460 w 1671"/>
                <a:gd name="T103" fmla="*/ 627 h 882"/>
                <a:gd name="T104" fmla="*/ 1432 w 1671"/>
                <a:gd name="T105" fmla="*/ 687 h 882"/>
                <a:gd name="T106" fmla="*/ 1375 w 1671"/>
                <a:gd name="T107" fmla="*/ 718 h 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71" h="882">
                  <a:moveTo>
                    <a:pt x="1471" y="0"/>
                  </a:moveTo>
                  <a:lnTo>
                    <a:pt x="1471" y="347"/>
                  </a:lnTo>
                  <a:lnTo>
                    <a:pt x="1470" y="347"/>
                  </a:lnTo>
                  <a:lnTo>
                    <a:pt x="1446" y="324"/>
                  </a:lnTo>
                  <a:lnTo>
                    <a:pt x="1422" y="307"/>
                  </a:lnTo>
                  <a:lnTo>
                    <a:pt x="1395" y="294"/>
                  </a:lnTo>
                  <a:lnTo>
                    <a:pt x="1367" y="286"/>
                  </a:lnTo>
                  <a:lnTo>
                    <a:pt x="1338" y="281"/>
                  </a:lnTo>
                  <a:lnTo>
                    <a:pt x="1306" y="280"/>
                  </a:lnTo>
                  <a:lnTo>
                    <a:pt x="1264" y="282"/>
                  </a:lnTo>
                  <a:lnTo>
                    <a:pt x="1224" y="292"/>
                  </a:lnTo>
                  <a:lnTo>
                    <a:pt x="1188" y="306"/>
                  </a:lnTo>
                  <a:lnTo>
                    <a:pt x="1154" y="327"/>
                  </a:lnTo>
                  <a:lnTo>
                    <a:pt x="1123" y="351"/>
                  </a:lnTo>
                  <a:lnTo>
                    <a:pt x="1097" y="380"/>
                  </a:lnTo>
                  <a:lnTo>
                    <a:pt x="1074" y="413"/>
                  </a:lnTo>
                  <a:lnTo>
                    <a:pt x="1055" y="448"/>
                  </a:lnTo>
                  <a:lnTo>
                    <a:pt x="1042" y="486"/>
                  </a:lnTo>
                  <a:lnTo>
                    <a:pt x="1026" y="444"/>
                  </a:lnTo>
                  <a:lnTo>
                    <a:pt x="1007" y="407"/>
                  </a:lnTo>
                  <a:lnTo>
                    <a:pt x="982" y="374"/>
                  </a:lnTo>
                  <a:lnTo>
                    <a:pt x="954" y="345"/>
                  </a:lnTo>
                  <a:lnTo>
                    <a:pt x="921" y="321"/>
                  </a:lnTo>
                  <a:lnTo>
                    <a:pt x="883" y="303"/>
                  </a:lnTo>
                  <a:lnTo>
                    <a:pt x="842" y="288"/>
                  </a:lnTo>
                  <a:lnTo>
                    <a:pt x="799" y="280"/>
                  </a:lnTo>
                  <a:lnTo>
                    <a:pt x="749" y="277"/>
                  </a:lnTo>
                  <a:lnTo>
                    <a:pt x="705" y="280"/>
                  </a:lnTo>
                  <a:lnTo>
                    <a:pt x="663" y="287"/>
                  </a:lnTo>
                  <a:lnTo>
                    <a:pt x="623" y="299"/>
                  </a:lnTo>
                  <a:lnTo>
                    <a:pt x="588" y="316"/>
                  </a:lnTo>
                  <a:lnTo>
                    <a:pt x="555" y="337"/>
                  </a:lnTo>
                  <a:lnTo>
                    <a:pt x="526" y="361"/>
                  </a:lnTo>
                  <a:lnTo>
                    <a:pt x="500" y="390"/>
                  </a:lnTo>
                  <a:lnTo>
                    <a:pt x="480" y="421"/>
                  </a:lnTo>
                  <a:lnTo>
                    <a:pt x="480" y="310"/>
                  </a:lnTo>
                  <a:lnTo>
                    <a:pt x="225" y="310"/>
                  </a:lnTo>
                  <a:lnTo>
                    <a:pt x="225" y="189"/>
                  </a:lnTo>
                  <a:lnTo>
                    <a:pt x="503" y="189"/>
                  </a:lnTo>
                  <a:lnTo>
                    <a:pt x="503" y="0"/>
                  </a:lnTo>
                  <a:lnTo>
                    <a:pt x="0" y="0"/>
                  </a:lnTo>
                  <a:lnTo>
                    <a:pt x="0" y="850"/>
                  </a:lnTo>
                  <a:lnTo>
                    <a:pt x="225" y="850"/>
                  </a:lnTo>
                  <a:lnTo>
                    <a:pt x="225" y="493"/>
                  </a:lnTo>
                  <a:lnTo>
                    <a:pt x="451" y="493"/>
                  </a:lnTo>
                  <a:lnTo>
                    <a:pt x="443" y="533"/>
                  </a:lnTo>
                  <a:lnTo>
                    <a:pt x="441" y="577"/>
                  </a:lnTo>
                  <a:lnTo>
                    <a:pt x="443" y="624"/>
                  </a:lnTo>
                  <a:lnTo>
                    <a:pt x="453" y="667"/>
                  </a:lnTo>
                  <a:lnTo>
                    <a:pt x="469" y="709"/>
                  </a:lnTo>
                  <a:lnTo>
                    <a:pt x="489" y="746"/>
                  </a:lnTo>
                  <a:lnTo>
                    <a:pt x="515" y="779"/>
                  </a:lnTo>
                  <a:lnTo>
                    <a:pt x="545" y="808"/>
                  </a:lnTo>
                  <a:lnTo>
                    <a:pt x="580" y="833"/>
                  </a:lnTo>
                  <a:lnTo>
                    <a:pt x="618" y="853"/>
                  </a:lnTo>
                  <a:lnTo>
                    <a:pt x="659" y="867"/>
                  </a:lnTo>
                  <a:lnTo>
                    <a:pt x="703" y="876"/>
                  </a:lnTo>
                  <a:lnTo>
                    <a:pt x="749" y="880"/>
                  </a:lnTo>
                  <a:lnTo>
                    <a:pt x="796" y="876"/>
                  </a:lnTo>
                  <a:lnTo>
                    <a:pt x="840" y="869"/>
                  </a:lnTo>
                  <a:lnTo>
                    <a:pt x="879" y="857"/>
                  </a:lnTo>
                  <a:lnTo>
                    <a:pt x="915" y="840"/>
                  </a:lnTo>
                  <a:lnTo>
                    <a:pt x="946" y="818"/>
                  </a:lnTo>
                  <a:lnTo>
                    <a:pt x="975" y="791"/>
                  </a:lnTo>
                  <a:lnTo>
                    <a:pt x="1001" y="761"/>
                  </a:lnTo>
                  <a:lnTo>
                    <a:pt x="1023" y="726"/>
                  </a:lnTo>
                  <a:lnTo>
                    <a:pt x="1042" y="686"/>
                  </a:lnTo>
                  <a:lnTo>
                    <a:pt x="848" y="686"/>
                  </a:lnTo>
                  <a:lnTo>
                    <a:pt x="835" y="703"/>
                  </a:lnTo>
                  <a:lnTo>
                    <a:pt x="823" y="715"/>
                  </a:lnTo>
                  <a:lnTo>
                    <a:pt x="808" y="724"/>
                  </a:lnTo>
                  <a:lnTo>
                    <a:pt x="792" y="730"/>
                  </a:lnTo>
                  <a:lnTo>
                    <a:pt x="773" y="734"/>
                  </a:lnTo>
                  <a:lnTo>
                    <a:pt x="749" y="734"/>
                  </a:lnTo>
                  <a:lnTo>
                    <a:pt x="725" y="732"/>
                  </a:lnTo>
                  <a:lnTo>
                    <a:pt x="700" y="723"/>
                  </a:lnTo>
                  <a:lnTo>
                    <a:pt x="680" y="709"/>
                  </a:lnTo>
                  <a:lnTo>
                    <a:pt x="662" y="690"/>
                  </a:lnTo>
                  <a:lnTo>
                    <a:pt x="648" y="669"/>
                  </a:lnTo>
                  <a:lnTo>
                    <a:pt x="640" y="644"/>
                  </a:lnTo>
                  <a:lnTo>
                    <a:pt x="636" y="619"/>
                  </a:lnTo>
                  <a:lnTo>
                    <a:pt x="1031" y="619"/>
                  </a:lnTo>
                  <a:lnTo>
                    <a:pt x="1037" y="657"/>
                  </a:lnTo>
                  <a:lnTo>
                    <a:pt x="1049" y="693"/>
                  </a:lnTo>
                  <a:lnTo>
                    <a:pt x="1064" y="728"/>
                  </a:lnTo>
                  <a:lnTo>
                    <a:pt x="1083" y="760"/>
                  </a:lnTo>
                  <a:lnTo>
                    <a:pt x="1106" y="790"/>
                  </a:lnTo>
                  <a:lnTo>
                    <a:pt x="1133" y="815"/>
                  </a:lnTo>
                  <a:lnTo>
                    <a:pt x="1163" y="838"/>
                  </a:lnTo>
                  <a:lnTo>
                    <a:pt x="1195" y="857"/>
                  </a:lnTo>
                  <a:lnTo>
                    <a:pt x="1231" y="870"/>
                  </a:lnTo>
                  <a:lnTo>
                    <a:pt x="1269" y="878"/>
                  </a:lnTo>
                  <a:lnTo>
                    <a:pt x="1309" y="882"/>
                  </a:lnTo>
                  <a:lnTo>
                    <a:pt x="1340" y="878"/>
                  </a:lnTo>
                  <a:lnTo>
                    <a:pt x="1371" y="871"/>
                  </a:lnTo>
                  <a:lnTo>
                    <a:pt x="1400" y="859"/>
                  </a:lnTo>
                  <a:lnTo>
                    <a:pt x="1426" y="842"/>
                  </a:lnTo>
                  <a:lnTo>
                    <a:pt x="1449" y="820"/>
                  </a:lnTo>
                  <a:lnTo>
                    <a:pt x="1470" y="796"/>
                  </a:lnTo>
                  <a:lnTo>
                    <a:pt x="1471" y="796"/>
                  </a:lnTo>
                  <a:lnTo>
                    <a:pt x="1471" y="850"/>
                  </a:lnTo>
                  <a:lnTo>
                    <a:pt x="1671" y="850"/>
                  </a:lnTo>
                  <a:lnTo>
                    <a:pt x="1671" y="0"/>
                  </a:lnTo>
                  <a:lnTo>
                    <a:pt x="1471" y="0"/>
                  </a:lnTo>
                  <a:close/>
                  <a:moveTo>
                    <a:pt x="642" y="495"/>
                  </a:moveTo>
                  <a:lnTo>
                    <a:pt x="651" y="470"/>
                  </a:lnTo>
                  <a:lnTo>
                    <a:pt x="664" y="448"/>
                  </a:lnTo>
                  <a:lnTo>
                    <a:pt x="681" y="430"/>
                  </a:lnTo>
                  <a:lnTo>
                    <a:pt x="702" y="417"/>
                  </a:lnTo>
                  <a:lnTo>
                    <a:pt x="725" y="409"/>
                  </a:lnTo>
                  <a:lnTo>
                    <a:pt x="749" y="406"/>
                  </a:lnTo>
                  <a:lnTo>
                    <a:pt x="777" y="408"/>
                  </a:lnTo>
                  <a:lnTo>
                    <a:pt x="801" y="417"/>
                  </a:lnTo>
                  <a:lnTo>
                    <a:pt x="822" y="430"/>
                  </a:lnTo>
                  <a:lnTo>
                    <a:pt x="837" y="448"/>
                  </a:lnTo>
                  <a:lnTo>
                    <a:pt x="849" y="470"/>
                  </a:lnTo>
                  <a:lnTo>
                    <a:pt x="858" y="495"/>
                  </a:lnTo>
                  <a:lnTo>
                    <a:pt x="854" y="495"/>
                  </a:lnTo>
                  <a:lnTo>
                    <a:pt x="843" y="495"/>
                  </a:lnTo>
                  <a:lnTo>
                    <a:pt x="825" y="495"/>
                  </a:lnTo>
                  <a:lnTo>
                    <a:pt x="803" y="495"/>
                  </a:lnTo>
                  <a:lnTo>
                    <a:pt x="778" y="495"/>
                  </a:lnTo>
                  <a:lnTo>
                    <a:pt x="751" y="495"/>
                  </a:lnTo>
                  <a:lnTo>
                    <a:pt x="677" y="495"/>
                  </a:lnTo>
                  <a:lnTo>
                    <a:pt x="659" y="495"/>
                  </a:lnTo>
                  <a:lnTo>
                    <a:pt x="647" y="495"/>
                  </a:lnTo>
                  <a:lnTo>
                    <a:pt x="642" y="495"/>
                  </a:lnTo>
                  <a:close/>
                  <a:moveTo>
                    <a:pt x="1351" y="721"/>
                  </a:moveTo>
                  <a:lnTo>
                    <a:pt x="1325" y="718"/>
                  </a:lnTo>
                  <a:lnTo>
                    <a:pt x="1302" y="709"/>
                  </a:lnTo>
                  <a:lnTo>
                    <a:pt x="1281" y="695"/>
                  </a:lnTo>
                  <a:lnTo>
                    <a:pt x="1264" y="677"/>
                  </a:lnTo>
                  <a:lnTo>
                    <a:pt x="1249" y="657"/>
                  </a:lnTo>
                  <a:lnTo>
                    <a:pt x="1240" y="633"/>
                  </a:lnTo>
                  <a:lnTo>
                    <a:pt x="1234" y="608"/>
                  </a:lnTo>
                  <a:lnTo>
                    <a:pt x="1231" y="581"/>
                  </a:lnTo>
                  <a:lnTo>
                    <a:pt x="1234" y="556"/>
                  </a:lnTo>
                  <a:lnTo>
                    <a:pt x="1237" y="532"/>
                  </a:lnTo>
                  <a:lnTo>
                    <a:pt x="1245" y="509"/>
                  </a:lnTo>
                  <a:lnTo>
                    <a:pt x="1255" y="487"/>
                  </a:lnTo>
                  <a:lnTo>
                    <a:pt x="1269" y="469"/>
                  </a:lnTo>
                  <a:lnTo>
                    <a:pt x="1285" y="453"/>
                  </a:lnTo>
                  <a:lnTo>
                    <a:pt x="1304" y="441"/>
                  </a:lnTo>
                  <a:lnTo>
                    <a:pt x="1326" y="433"/>
                  </a:lnTo>
                  <a:lnTo>
                    <a:pt x="1351" y="431"/>
                  </a:lnTo>
                  <a:lnTo>
                    <a:pt x="1377" y="433"/>
                  </a:lnTo>
                  <a:lnTo>
                    <a:pt x="1399" y="441"/>
                  </a:lnTo>
                  <a:lnTo>
                    <a:pt x="1417" y="453"/>
                  </a:lnTo>
                  <a:lnTo>
                    <a:pt x="1432" y="469"/>
                  </a:lnTo>
                  <a:lnTo>
                    <a:pt x="1445" y="487"/>
                  </a:lnTo>
                  <a:lnTo>
                    <a:pt x="1454" y="509"/>
                  </a:lnTo>
                  <a:lnTo>
                    <a:pt x="1462" y="532"/>
                  </a:lnTo>
                  <a:lnTo>
                    <a:pt x="1465" y="556"/>
                  </a:lnTo>
                  <a:lnTo>
                    <a:pt x="1466" y="581"/>
                  </a:lnTo>
                  <a:lnTo>
                    <a:pt x="1465" y="604"/>
                  </a:lnTo>
                  <a:lnTo>
                    <a:pt x="1460" y="627"/>
                  </a:lnTo>
                  <a:lnTo>
                    <a:pt x="1454" y="649"/>
                  </a:lnTo>
                  <a:lnTo>
                    <a:pt x="1445" y="669"/>
                  </a:lnTo>
                  <a:lnTo>
                    <a:pt x="1432" y="687"/>
                  </a:lnTo>
                  <a:lnTo>
                    <a:pt x="1417" y="700"/>
                  </a:lnTo>
                  <a:lnTo>
                    <a:pt x="1397" y="711"/>
                  </a:lnTo>
                  <a:lnTo>
                    <a:pt x="1375" y="718"/>
                  </a:lnTo>
                  <a:lnTo>
                    <a:pt x="1351" y="721"/>
                  </a:lnTo>
                  <a:close/>
                </a:path>
              </a:pathLst>
            </a:custGeom>
            <a:solidFill>
              <a:srgbClr val="4D148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endParaRPr>
            </a:p>
          </p:txBody>
        </p:sp>
      </p:grp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5E8ACFF4-F701-4E00-90A2-F7B074169D0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9425" y="1636713"/>
            <a:ext cx="4921250" cy="364663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GB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651CA013-2133-4A76-BAE5-3D170ED4EB4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18849" y="1803164"/>
            <a:ext cx="5529966" cy="1411262"/>
          </a:xfrm>
        </p:spPr>
        <p:txBody>
          <a:bodyPr anchor="b">
            <a:noAutofit/>
          </a:bodyPr>
          <a:lstStyle>
            <a:lvl1pPr algn="l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B5B812DB-AB92-4058-B211-B5DC6D4F2C2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18849" y="3513859"/>
            <a:ext cx="5529966" cy="606752"/>
          </a:xfrm>
        </p:spPr>
        <p:txBody>
          <a:bodyPr>
            <a:noAutofit/>
          </a:bodyPr>
          <a:lstStyle>
            <a:lvl1pPr marL="0" indent="0" algn="l">
              <a:buNone/>
              <a:defRPr sz="24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text</a:t>
            </a:r>
            <a:endParaRPr lang="en-GB"/>
          </a:p>
        </p:txBody>
      </p:sp>
      <p:sp>
        <p:nvSpPr>
          <p:cNvPr id="29" name="Text Placeholder 15">
            <a:extLst>
              <a:ext uri="{FF2B5EF4-FFF2-40B4-BE49-F238E27FC236}">
                <a16:creationId xmlns:a16="http://schemas.microsoft.com/office/drawing/2014/main" id="{7B50802F-0A31-4504-BFED-C836E46891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9426" y="6257847"/>
            <a:ext cx="4921250" cy="247800"/>
          </a:xfrm>
        </p:spPr>
        <p:txBody>
          <a:bodyPr anchor="t" anchorCtr="0">
            <a:noAutofit/>
          </a:bodyPr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446051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obranded Whit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6B43498-EF63-4B44-86E4-4399E00BFE38}"/>
              </a:ext>
            </a:extLst>
          </p:cNvPr>
          <p:cNvSpPr/>
          <p:nvPr userDrawn="1"/>
        </p:nvSpPr>
        <p:spPr>
          <a:xfrm>
            <a:off x="5400675" y="1636683"/>
            <a:ext cx="6311900" cy="3646665"/>
          </a:xfrm>
          <a:prstGeom prst="rect">
            <a:avLst/>
          </a:prstGeom>
          <a:solidFill>
            <a:srgbClr val="4D148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/>
              <a:ea typeface="ＭＳ Ｐゴシック" pitchFamily="34" charset="-128"/>
              <a:cs typeface="+mn-cs"/>
            </a:endParaRP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61784642-0055-4FD8-AF56-353D77B47C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9426" y="5685279"/>
            <a:ext cx="4921250" cy="446460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CAC89B0-FC44-46F1-9E7A-0DE3837E7E7C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85342" y="500778"/>
            <a:ext cx="2313018" cy="640080"/>
            <a:chOff x="3760788" y="1030288"/>
            <a:chExt cx="1009650" cy="279400"/>
          </a:xfrm>
        </p:grpSpPr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E71D8ADD-FAAB-46B7-9EE7-82C2D5C0A7B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705350" y="1241425"/>
              <a:ext cx="65088" cy="65088"/>
            </a:xfrm>
            <a:custGeom>
              <a:avLst/>
              <a:gdLst>
                <a:gd name="T0" fmla="*/ 182 w 205"/>
                <a:gd name="T1" fmla="*/ 78 h 203"/>
                <a:gd name="T2" fmla="*/ 161 w 205"/>
                <a:gd name="T3" fmla="*/ 40 h 203"/>
                <a:gd name="T4" fmla="*/ 125 w 205"/>
                <a:gd name="T5" fmla="*/ 18 h 203"/>
                <a:gd name="T6" fmla="*/ 80 w 205"/>
                <a:gd name="T7" fmla="*/ 18 h 203"/>
                <a:gd name="T8" fmla="*/ 44 w 205"/>
                <a:gd name="T9" fmla="*/ 40 h 203"/>
                <a:gd name="T10" fmla="*/ 23 w 205"/>
                <a:gd name="T11" fmla="*/ 78 h 203"/>
                <a:gd name="T12" fmla="*/ 23 w 205"/>
                <a:gd name="T13" fmla="*/ 124 h 203"/>
                <a:gd name="T14" fmla="*/ 44 w 205"/>
                <a:gd name="T15" fmla="*/ 161 h 203"/>
                <a:gd name="T16" fmla="*/ 80 w 205"/>
                <a:gd name="T17" fmla="*/ 183 h 203"/>
                <a:gd name="T18" fmla="*/ 125 w 205"/>
                <a:gd name="T19" fmla="*/ 183 h 203"/>
                <a:gd name="T20" fmla="*/ 161 w 205"/>
                <a:gd name="T21" fmla="*/ 161 h 203"/>
                <a:gd name="T22" fmla="*/ 182 w 205"/>
                <a:gd name="T23" fmla="*/ 124 h 203"/>
                <a:gd name="T24" fmla="*/ 81 w 205"/>
                <a:gd name="T25" fmla="*/ 106 h 203"/>
                <a:gd name="T26" fmla="*/ 63 w 205"/>
                <a:gd name="T27" fmla="*/ 160 h 203"/>
                <a:gd name="T28" fmla="*/ 108 w 205"/>
                <a:gd name="T29" fmla="*/ 38 h 203"/>
                <a:gd name="T30" fmla="*/ 136 w 205"/>
                <a:gd name="T31" fmla="*/ 46 h 203"/>
                <a:gd name="T32" fmla="*/ 146 w 205"/>
                <a:gd name="T33" fmla="*/ 72 h 203"/>
                <a:gd name="T34" fmla="*/ 135 w 205"/>
                <a:gd name="T35" fmla="*/ 94 h 203"/>
                <a:gd name="T36" fmla="*/ 124 w 205"/>
                <a:gd name="T37" fmla="*/ 98 h 203"/>
                <a:gd name="T38" fmla="*/ 138 w 205"/>
                <a:gd name="T39" fmla="*/ 112 h 203"/>
                <a:gd name="T40" fmla="*/ 142 w 205"/>
                <a:gd name="T41" fmla="*/ 136 h 203"/>
                <a:gd name="T42" fmla="*/ 146 w 205"/>
                <a:gd name="T43" fmla="*/ 155 h 203"/>
                <a:gd name="T44" fmla="*/ 127 w 205"/>
                <a:gd name="T45" fmla="*/ 160 h 203"/>
                <a:gd name="T46" fmla="*/ 121 w 205"/>
                <a:gd name="T47" fmla="*/ 134 h 203"/>
                <a:gd name="T48" fmla="*/ 115 w 205"/>
                <a:gd name="T49" fmla="*/ 111 h 203"/>
                <a:gd name="T50" fmla="*/ 98 w 205"/>
                <a:gd name="T51" fmla="*/ 106 h 203"/>
                <a:gd name="T52" fmla="*/ 103 w 205"/>
                <a:gd name="T53" fmla="*/ 90 h 203"/>
                <a:gd name="T54" fmla="*/ 121 w 205"/>
                <a:gd name="T55" fmla="*/ 84 h 203"/>
                <a:gd name="T56" fmla="*/ 125 w 205"/>
                <a:gd name="T57" fmla="*/ 72 h 203"/>
                <a:gd name="T58" fmla="*/ 121 w 205"/>
                <a:gd name="T59" fmla="*/ 60 h 203"/>
                <a:gd name="T60" fmla="*/ 103 w 205"/>
                <a:gd name="T61" fmla="*/ 55 h 203"/>
                <a:gd name="T62" fmla="*/ 81 w 205"/>
                <a:gd name="T63" fmla="*/ 90 h 203"/>
                <a:gd name="T64" fmla="*/ 0 w 205"/>
                <a:gd name="T65" fmla="*/ 101 h 203"/>
                <a:gd name="T66" fmla="*/ 11 w 205"/>
                <a:gd name="T67" fmla="*/ 55 h 203"/>
                <a:gd name="T68" fmla="*/ 39 w 205"/>
                <a:gd name="T69" fmla="*/ 21 h 203"/>
                <a:gd name="T70" fmla="*/ 80 w 205"/>
                <a:gd name="T71" fmla="*/ 3 h 203"/>
                <a:gd name="T72" fmla="*/ 125 w 205"/>
                <a:gd name="T73" fmla="*/ 3 h 203"/>
                <a:gd name="T74" fmla="*/ 166 w 205"/>
                <a:gd name="T75" fmla="*/ 21 h 203"/>
                <a:gd name="T76" fmla="*/ 194 w 205"/>
                <a:gd name="T77" fmla="*/ 55 h 203"/>
                <a:gd name="T78" fmla="*/ 205 w 205"/>
                <a:gd name="T79" fmla="*/ 101 h 203"/>
                <a:gd name="T80" fmla="*/ 194 w 205"/>
                <a:gd name="T81" fmla="*/ 147 h 203"/>
                <a:gd name="T82" fmla="*/ 166 w 205"/>
                <a:gd name="T83" fmla="*/ 181 h 203"/>
                <a:gd name="T84" fmla="*/ 125 w 205"/>
                <a:gd name="T85" fmla="*/ 200 h 203"/>
                <a:gd name="T86" fmla="*/ 80 w 205"/>
                <a:gd name="T87" fmla="*/ 200 h 203"/>
                <a:gd name="T88" fmla="*/ 39 w 205"/>
                <a:gd name="T89" fmla="*/ 181 h 203"/>
                <a:gd name="T90" fmla="*/ 11 w 205"/>
                <a:gd name="T91" fmla="*/ 147 h 203"/>
                <a:gd name="T92" fmla="*/ 0 w 205"/>
                <a:gd name="T93" fmla="*/ 10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5" h="203">
                  <a:moveTo>
                    <a:pt x="186" y="101"/>
                  </a:moveTo>
                  <a:lnTo>
                    <a:pt x="182" y="78"/>
                  </a:lnTo>
                  <a:lnTo>
                    <a:pt x="175" y="57"/>
                  </a:lnTo>
                  <a:lnTo>
                    <a:pt x="161" y="40"/>
                  </a:lnTo>
                  <a:lnTo>
                    <a:pt x="146" y="27"/>
                  </a:lnTo>
                  <a:lnTo>
                    <a:pt x="125" y="18"/>
                  </a:lnTo>
                  <a:lnTo>
                    <a:pt x="102" y="16"/>
                  </a:lnTo>
                  <a:lnTo>
                    <a:pt x="80" y="18"/>
                  </a:lnTo>
                  <a:lnTo>
                    <a:pt x="60" y="27"/>
                  </a:lnTo>
                  <a:lnTo>
                    <a:pt x="44" y="40"/>
                  </a:lnTo>
                  <a:lnTo>
                    <a:pt x="30" y="57"/>
                  </a:lnTo>
                  <a:lnTo>
                    <a:pt x="23" y="78"/>
                  </a:lnTo>
                  <a:lnTo>
                    <a:pt x="20" y="101"/>
                  </a:lnTo>
                  <a:lnTo>
                    <a:pt x="23" y="124"/>
                  </a:lnTo>
                  <a:lnTo>
                    <a:pt x="30" y="144"/>
                  </a:lnTo>
                  <a:lnTo>
                    <a:pt x="44" y="161"/>
                  </a:lnTo>
                  <a:lnTo>
                    <a:pt x="60" y="175"/>
                  </a:lnTo>
                  <a:lnTo>
                    <a:pt x="80" y="183"/>
                  </a:lnTo>
                  <a:lnTo>
                    <a:pt x="102" y="186"/>
                  </a:lnTo>
                  <a:lnTo>
                    <a:pt x="125" y="183"/>
                  </a:lnTo>
                  <a:lnTo>
                    <a:pt x="146" y="175"/>
                  </a:lnTo>
                  <a:lnTo>
                    <a:pt x="161" y="161"/>
                  </a:lnTo>
                  <a:lnTo>
                    <a:pt x="175" y="144"/>
                  </a:lnTo>
                  <a:lnTo>
                    <a:pt x="182" y="124"/>
                  </a:lnTo>
                  <a:lnTo>
                    <a:pt x="186" y="101"/>
                  </a:lnTo>
                  <a:close/>
                  <a:moveTo>
                    <a:pt x="81" y="106"/>
                  </a:moveTo>
                  <a:lnTo>
                    <a:pt x="81" y="160"/>
                  </a:lnTo>
                  <a:lnTo>
                    <a:pt x="63" y="160"/>
                  </a:lnTo>
                  <a:lnTo>
                    <a:pt x="63" y="38"/>
                  </a:lnTo>
                  <a:lnTo>
                    <a:pt x="108" y="38"/>
                  </a:lnTo>
                  <a:lnTo>
                    <a:pt x="125" y="40"/>
                  </a:lnTo>
                  <a:lnTo>
                    <a:pt x="136" y="46"/>
                  </a:lnTo>
                  <a:lnTo>
                    <a:pt x="143" y="57"/>
                  </a:lnTo>
                  <a:lnTo>
                    <a:pt x="146" y="72"/>
                  </a:lnTo>
                  <a:lnTo>
                    <a:pt x="143" y="85"/>
                  </a:lnTo>
                  <a:lnTo>
                    <a:pt x="135" y="94"/>
                  </a:lnTo>
                  <a:lnTo>
                    <a:pt x="124" y="98"/>
                  </a:lnTo>
                  <a:lnTo>
                    <a:pt x="124" y="98"/>
                  </a:lnTo>
                  <a:lnTo>
                    <a:pt x="132" y="103"/>
                  </a:lnTo>
                  <a:lnTo>
                    <a:pt x="138" y="112"/>
                  </a:lnTo>
                  <a:lnTo>
                    <a:pt x="141" y="126"/>
                  </a:lnTo>
                  <a:lnTo>
                    <a:pt x="142" y="136"/>
                  </a:lnTo>
                  <a:lnTo>
                    <a:pt x="143" y="146"/>
                  </a:lnTo>
                  <a:lnTo>
                    <a:pt x="146" y="155"/>
                  </a:lnTo>
                  <a:lnTo>
                    <a:pt x="148" y="160"/>
                  </a:lnTo>
                  <a:lnTo>
                    <a:pt x="127" y="160"/>
                  </a:lnTo>
                  <a:lnTo>
                    <a:pt x="124" y="148"/>
                  </a:lnTo>
                  <a:lnTo>
                    <a:pt x="121" y="134"/>
                  </a:lnTo>
                  <a:lnTo>
                    <a:pt x="119" y="119"/>
                  </a:lnTo>
                  <a:lnTo>
                    <a:pt x="115" y="111"/>
                  </a:lnTo>
                  <a:lnTo>
                    <a:pt x="108" y="107"/>
                  </a:lnTo>
                  <a:lnTo>
                    <a:pt x="98" y="106"/>
                  </a:lnTo>
                  <a:lnTo>
                    <a:pt x="81" y="106"/>
                  </a:lnTo>
                  <a:close/>
                  <a:moveTo>
                    <a:pt x="103" y="90"/>
                  </a:moveTo>
                  <a:lnTo>
                    <a:pt x="114" y="87"/>
                  </a:lnTo>
                  <a:lnTo>
                    <a:pt x="121" y="84"/>
                  </a:lnTo>
                  <a:lnTo>
                    <a:pt x="125" y="78"/>
                  </a:lnTo>
                  <a:lnTo>
                    <a:pt x="125" y="72"/>
                  </a:lnTo>
                  <a:lnTo>
                    <a:pt x="125" y="66"/>
                  </a:lnTo>
                  <a:lnTo>
                    <a:pt x="121" y="60"/>
                  </a:lnTo>
                  <a:lnTo>
                    <a:pt x="114" y="56"/>
                  </a:lnTo>
                  <a:lnTo>
                    <a:pt x="103" y="55"/>
                  </a:lnTo>
                  <a:lnTo>
                    <a:pt x="81" y="55"/>
                  </a:lnTo>
                  <a:lnTo>
                    <a:pt x="81" y="90"/>
                  </a:lnTo>
                  <a:lnTo>
                    <a:pt x="103" y="90"/>
                  </a:lnTo>
                  <a:close/>
                  <a:moveTo>
                    <a:pt x="0" y="101"/>
                  </a:moveTo>
                  <a:lnTo>
                    <a:pt x="3" y="77"/>
                  </a:lnTo>
                  <a:lnTo>
                    <a:pt x="11" y="55"/>
                  </a:lnTo>
                  <a:lnTo>
                    <a:pt x="23" y="35"/>
                  </a:lnTo>
                  <a:lnTo>
                    <a:pt x="39" y="21"/>
                  </a:lnTo>
                  <a:lnTo>
                    <a:pt x="58" y="9"/>
                  </a:lnTo>
                  <a:lnTo>
                    <a:pt x="80" y="3"/>
                  </a:lnTo>
                  <a:lnTo>
                    <a:pt x="102" y="0"/>
                  </a:lnTo>
                  <a:lnTo>
                    <a:pt x="125" y="3"/>
                  </a:lnTo>
                  <a:lnTo>
                    <a:pt x="147" y="9"/>
                  </a:lnTo>
                  <a:lnTo>
                    <a:pt x="166" y="21"/>
                  </a:lnTo>
                  <a:lnTo>
                    <a:pt x="182" y="35"/>
                  </a:lnTo>
                  <a:lnTo>
                    <a:pt x="194" y="55"/>
                  </a:lnTo>
                  <a:lnTo>
                    <a:pt x="203" y="77"/>
                  </a:lnTo>
                  <a:lnTo>
                    <a:pt x="205" y="101"/>
                  </a:lnTo>
                  <a:lnTo>
                    <a:pt x="203" y="125"/>
                  </a:lnTo>
                  <a:lnTo>
                    <a:pt x="194" y="147"/>
                  </a:lnTo>
                  <a:lnTo>
                    <a:pt x="182" y="166"/>
                  </a:lnTo>
                  <a:lnTo>
                    <a:pt x="166" y="181"/>
                  </a:lnTo>
                  <a:lnTo>
                    <a:pt x="147" y="193"/>
                  </a:lnTo>
                  <a:lnTo>
                    <a:pt x="125" y="200"/>
                  </a:lnTo>
                  <a:lnTo>
                    <a:pt x="102" y="203"/>
                  </a:lnTo>
                  <a:lnTo>
                    <a:pt x="80" y="200"/>
                  </a:lnTo>
                  <a:lnTo>
                    <a:pt x="58" y="193"/>
                  </a:lnTo>
                  <a:lnTo>
                    <a:pt x="39" y="181"/>
                  </a:lnTo>
                  <a:lnTo>
                    <a:pt x="23" y="166"/>
                  </a:lnTo>
                  <a:lnTo>
                    <a:pt x="11" y="147"/>
                  </a:lnTo>
                  <a:lnTo>
                    <a:pt x="3" y="125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FF66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D1040F2E-7C43-410B-A283-FF9EE741917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40238" y="1128713"/>
              <a:ext cx="234950" cy="171450"/>
            </a:xfrm>
            <a:custGeom>
              <a:avLst/>
              <a:gdLst>
                <a:gd name="T0" fmla="*/ 481 w 736"/>
                <a:gd name="T1" fmla="*/ 540 h 540"/>
                <a:gd name="T2" fmla="*/ 362 w 736"/>
                <a:gd name="T3" fmla="*/ 408 h 540"/>
                <a:gd name="T4" fmla="*/ 246 w 736"/>
                <a:gd name="T5" fmla="*/ 540 h 540"/>
                <a:gd name="T6" fmla="*/ 0 w 736"/>
                <a:gd name="T7" fmla="*/ 540 h 540"/>
                <a:gd name="T8" fmla="*/ 240 w 736"/>
                <a:gd name="T9" fmla="*/ 270 h 540"/>
                <a:gd name="T10" fmla="*/ 0 w 736"/>
                <a:gd name="T11" fmla="*/ 0 h 540"/>
                <a:gd name="T12" fmla="*/ 253 w 736"/>
                <a:gd name="T13" fmla="*/ 0 h 540"/>
                <a:gd name="T14" fmla="*/ 372 w 736"/>
                <a:gd name="T15" fmla="*/ 131 h 540"/>
                <a:gd name="T16" fmla="*/ 487 w 736"/>
                <a:gd name="T17" fmla="*/ 0 h 540"/>
                <a:gd name="T18" fmla="*/ 732 w 736"/>
                <a:gd name="T19" fmla="*/ 0 h 540"/>
                <a:gd name="T20" fmla="*/ 493 w 736"/>
                <a:gd name="T21" fmla="*/ 269 h 540"/>
                <a:gd name="T22" fmla="*/ 736 w 736"/>
                <a:gd name="T23" fmla="*/ 540 h 540"/>
                <a:gd name="T24" fmla="*/ 481 w 736"/>
                <a:gd name="T25" fmla="*/ 540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36" h="540">
                  <a:moveTo>
                    <a:pt x="481" y="540"/>
                  </a:moveTo>
                  <a:lnTo>
                    <a:pt x="362" y="408"/>
                  </a:lnTo>
                  <a:lnTo>
                    <a:pt x="246" y="540"/>
                  </a:lnTo>
                  <a:lnTo>
                    <a:pt x="0" y="540"/>
                  </a:lnTo>
                  <a:lnTo>
                    <a:pt x="240" y="270"/>
                  </a:lnTo>
                  <a:lnTo>
                    <a:pt x="0" y="0"/>
                  </a:lnTo>
                  <a:lnTo>
                    <a:pt x="253" y="0"/>
                  </a:lnTo>
                  <a:lnTo>
                    <a:pt x="372" y="131"/>
                  </a:lnTo>
                  <a:lnTo>
                    <a:pt x="487" y="0"/>
                  </a:lnTo>
                  <a:lnTo>
                    <a:pt x="732" y="0"/>
                  </a:lnTo>
                  <a:lnTo>
                    <a:pt x="493" y="269"/>
                  </a:lnTo>
                  <a:lnTo>
                    <a:pt x="736" y="540"/>
                  </a:lnTo>
                  <a:lnTo>
                    <a:pt x="481" y="540"/>
                  </a:lnTo>
                  <a:close/>
                </a:path>
              </a:pathLst>
            </a:custGeom>
            <a:solidFill>
              <a:srgbClr val="FF66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B9C214A2-BAF0-4EF3-82C0-8C91692174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91013" y="1030288"/>
              <a:ext cx="149225" cy="269875"/>
            </a:xfrm>
            <a:custGeom>
              <a:avLst/>
              <a:gdLst>
                <a:gd name="T0" fmla="*/ 0 w 473"/>
                <a:gd name="T1" fmla="*/ 850 h 850"/>
                <a:gd name="T2" fmla="*/ 0 w 473"/>
                <a:gd name="T3" fmla="*/ 0 h 850"/>
                <a:gd name="T4" fmla="*/ 473 w 473"/>
                <a:gd name="T5" fmla="*/ 0 h 850"/>
                <a:gd name="T6" fmla="*/ 473 w 473"/>
                <a:gd name="T7" fmla="*/ 189 h 850"/>
                <a:gd name="T8" fmla="*/ 200 w 473"/>
                <a:gd name="T9" fmla="*/ 189 h 850"/>
                <a:gd name="T10" fmla="*/ 200 w 473"/>
                <a:gd name="T11" fmla="*/ 310 h 850"/>
                <a:gd name="T12" fmla="*/ 473 w 473"/>
                <a:gd name="T13" fmla="*/ 310 h 850"/>
                <a:gd name="T14" fmla="*/ 473 w 473"/>
                <a:gd name="T15" fmla="*/ 493 h 850"/>
                <a:gd name="T16" fmla="*/ 200 w 473"/>
                <a:gd name="T17" fmla="*/ 493 h 850"/>
                <a:gd name="T18" fmla="*/ 200 w 473"/>
                <a:gd name="T19" fmla="*/ 660 h 850"/>
                <a:gd name="T20" fmla="*/ 473 w 473"/>
                <a:gd name="T21" fmla="*/ 660 h 850"/>
                <a:gd name="T22" fmla="*/ 473 w 473"/>
                <a:gd name="T23" fmla="*/ 850 h 850"/>
                <a:gd name="T24" fmla="*/ 0 w 473"/>
                <a:gd name="T25" fmla="*/ 850 h 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3" h="850">
                  <a:moveTo>
                    <a:pt x="0" y="850"/>
                  </a:moveTo>
                  <a:lnTo>
                    <a:pt x="0" y="0"/>
                  </a:lnTo>
                  <a:lnTo>
                    <a:pt x="473" y="0"/>
                  </a:lnTo>
                  <a:lnTo>
                    <a:pt x="473" y="189"/>
                  </a:lnTo>
                  <a:lnTo>
                    <a:pt x="200" y="189"/>
                  </a:lnTo>
                  <a:lnTo>
                    <a:pt x="200" y="310"/>
                  </a:lnTo>
                  <a:lnTo>
                    <a:pt x="473" y="310"/>
                  </a:lnTo>
                  <a:lnTo>
                    <a:pt x="473" y="493"/>
                  </a:lnTo>
                  <a:lnTo>
                    <a:pt x="200" y="493"/>
                  </a:lnTo>
                  <a:lnTo>
                    <a:pt x="200" y="660"/>
                  </a:lnTo>
                  <a:lnTo>
                    <a:pt x="473" y="660"/>
                  </a:lnTo>
                  <a:lnTo>
                    <a:pt x="473" y="850"/>
                  </a:lnTo>
                  <a:lnTo>
                    <a:pt x="0" y="850"/>
                  </a:lnTo>
                  <a:close/>
                </a:path>
              </a:pathLst>
            </a:custGeom>
            <a:solidFill>
              <a:srgbClr val="FF66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A0985052-806F-4E9B-B255-70171464334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60788" y="1030288"/>
              <a:ext cx="530225" cy="279400"/>
            </a:xfrm>
            <a:custGeom>
              <a:avLst/>
              <a:gdLst>
                <a:gd name="T0" fmla="*/ 1470 w 1671"/>
                <a:gd name="T1" fmla="*/ 347 h 882"/>
                <a:gd name="T2" fmla="*/ 1395 w 1671"/>
                <a:gd name="T3" fmla="*/ 294 h 882"/>
                <a:gd name="T4" fmla="*/ 1306 w 1671"/>
                <a:gd name="T5" fmla="*/ 280 h 882"/>
                <a:gd name="T6" fmla="*/ 1188 w 1671"/>
                <a:gd name="T7" fmla="*/ 306 h 882"/>
                <a:gd name="T8" fmla="*/ 1097 w 1671"/>
                <a:gd name="T9" fmla="*/ 380 h 882"/>
                <a:gd name="T10" fmla="*/ 1042 w 1671"/>
                <a:gd name="T11" fmla="*/ 486 h 882"/>
                <a:gd name="T12" fmla="*/ 982 w 1671"/>
                <a:gd name="T13" fmla="*/ 374 h 882"/>
                <a:gd name="T14" fmla="*/ 883 w 1671"/>
                <a:gd name="T15" fmla="*/ 303 h 882"/>
                <a:gd name="T16" fmla="*/ 749 w 1671"/>
                <a:gd name="T17" fmla="*/ 277 h 882"/>
                <a:gd name="T18" fmla="*/ 623 w 1671"/>
                <a:gd name="T19" fmla="*/ 299 h 882"/>
                <a:gd name="T20" fmla="*/ 526 w 1671"/>
                <a:gd name="T21" fmla="*/ 361 h 882"/>
                <a:gd name="T22" fmla="*/ 480 w 1671"/>
                <a:gd name="T23" fmla="*/ 310 h 882"/>
                <a:gd name="T24" fmla="*/ 503 w 1671"/>
                <a:gd name="T25" fmla="*/ 189 h 882"/>
                <a:gd name="T26" fmla="*/ 0 w 1671"/>
                <a:gd name="T27" fmla="*/ 850 h 882"/>
                <a:gd name="T28" fmla="*/ 451 w 1671"/>
                <a:gd name="T29" fmla="*/ 493 h 882"/>
                <a:gd name="T30" fmla="*/ 443 w 1671"/>
                <a:gd name="T31" fmla="*/ 624 h 882"/>
                <a:gd name="T32" fmla="*/ 489 w 1671"/>
                <a:gd name="T33" fmla="*/ 746 h 882"/>
                <a:gd name="T34" fmla="*/ 580 w 1671"/>
                <a:gd name="T35" fmla="*/ 833 h 882"/>
                <a:gd name="T36" fmla="*/ 703 w 1671"/>
                <a:gd name="T37" fmla="*/ 876 h 882"/>
                <a:gd name="T38" fmla="*/ 840 w 1671"/>
                <a:gd name="T39" fmla="*/ 869 h 882"/>
                <a:gd name="T40" fmla="*/ 946 w 1671"/>
                <a:gd name="T41" fmla="*/ 818 h 882"/>
                <a:gd name="T42" fmla="*/ 1023 w 1671"/>
                <a:gd name="T43" fmla="*/ 726 h 882"/>
                <a:gd name="T44" fmla="*/ 835 w 1671"/>
                <a:gd name="T45" fmla="*/ 703 h 882"/>
                <a:gd name="T46" fmla="*/ 792 w 1671"/>
                <a:gd name="T47" fmla="*/ 730 h 882"/>
                <a:gd name="T48" fmla="*/ 725 w 1671"/>
                <a:gd name="T49" fmla="*/ 732 h 882"/>
                <a:gd name="T50" fmla="*/ 662 w 1671"/>
                <a:gd name="T51" fmla="*/ 690 h 882"/>
                <a:gd name="T52" fmla="*/ 636 w 1671"/>
                <a:gd name="T53" fmla="*/ 619 h 882"/>
                <a:gd name="T54" fmla="*/ 1049 w 1671"/>
                <a:gd name="T55" fmla="*/ 693 h 882"/>
                <a:gd name="T56" fmla="*/ 1106 w 1671"/>
                <a:gd name="T57" fmla="*/ 790 h 882"/>
                <a:gd name="T58" fmla="*/ 1195 w 1671"/>
                <a:gd name="T59" fmla="*/ 857 h 882"/>
                <a:gd name="T60" fmla="*/ 1309 w 1671"/>
                <a:gd name="T61" fmla="*/ 882 h 882"/>
                <a:gd name="T62" fmla="*/ 1400 w 1671"/>
                <a:gd name="T63" fmla="*/ 859 h 882"/>
                <a:gd name="T64" fmla="*/ 1470 w 1671"/>
                <a:gd name="T65" fmla="*/ 796 h 882"/>
                <a:gd name="T66" fmla="*/ 1671 w 1671"/>
                <a:gd name="T67" fmla="*/ 850 h 882"/>
                <a:gd name="T68" fmla="*/ 642 w 1671"/>
                <a:gd name="T69" fmla="*/ 495 h 882"/>
                <a:gd name="T70" fmla="*/ 681 w 1671"/>
                <a:gd name="T71" fmla="*/ 430 h 882"/>
                <a:gd name="T72" fmla="*/ 749 w 1671"/>
                <a:gd name="T73" fmla="*/ 406 h 882"/>
                <a:gd name="T74" fmla="*/ 822 w 1671"/>
                <a:gd name="T75" fmla="*/ 430 h 882"/>
                <a:gd name="T76" fmla="*/ 858 w 1671"/>
                <a:gd name="T77" fmla="*/ 495 h 882"/>
                <a:gd name="T78" fmla="*/ 825 w 1671"/>
                <a:gd name="T79" fmla="*/ 495 h 882"/>
                <a:gd name="T80" fmla="*/ 751 w 1671"/>
                <a:gd name="T81" fmla="*/ 495 h 882"/>
                <a:gd name="T82" fmla="*/ 647 w 1671"/>
                <a:gd name="T83" fmla="*/ 495 h 882"/>
                <a:gd name="T84" fmla="*/ 1325 w 1671"/>
                <a:gd name="T85" fmla="*/ 718 h 882"/>
                <a:gd name="T86" fmla="*/ 1264 w 1671"/>
                <a:gd name="T87" fmla="*/ 677 h 882"/>
                <a:gd name="T88" fmla="*/ 1234 w 1671"/>
                <a:gd name="T89" fmla="*/ 608 h 882"/>
                <a:gd name="T90" fmla="*/ 1237 w 1671"/>
                <a:gd name="T91" fmla="*/ 532 h 882"/>
                <a:gd name="T92" fmla="*/ 1269 w 1671"/>
                <a:gd name="T93" fmla="*/ 469 h 882"/>
                <a:gd name="T94" fmla="*/ 1326 w 1671"/>
                <a:gd name="T95" fmla="*/ 433 h 882"/>
                <a:gd name="T96" fmla="*/ 1399 w 1671"/>
                <a:gd name="T97" fmla="*/ 441 h 882"/>
                <a:gd name="T98" fmla="*/ 1445 w 1671"/>
                <a:gd name="T99" fmla="*/ 487 h 882"/>
                <a:gd name="T100" fmla="*/ 1465 w 1671"/>
                <a:gd name="T101" fmla="*/ 556 h 882"/>
                <a:gd name="T102" fmla="*/ 1460 w 1671"/>
                <a:gd name="T103" fmla="*/ 627 h 882"/>
                <a:gd name="T104" fmla="*/ 1432 w 1671"/>
                <a:gd name="T105" fmla="*/ 687 h 882"/>
                <a:gd name="T106" fmla="*/ 1375 w 1671"/>
                <a:gd name="T107" fmla="*/ 718 h 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71" h="882">
                  <a:moveTo>
                    <a:pt x="1471" y="0"/>
                  </a:moveTo>
                  <a:lnTo>
                    <a:pt x="1471" y="347"/>
                  </a:lnTo>
                  <a:lnTo>
                    <a:pt x="1470" y="347"/>
                  </a:lnTo>
                  <a:lnTo>
                    <a:pt x="1446" y="324"/>
                  </a:lnTo>
                  <a:lnTo>
                    <a:pt x="1422" y="307"/>
                  </a:lnTo>
                  <a:lnTo>
                    <a:pt x="1395" y="294"/>
                  </a:lnTo>
                  <a:lnTo>
                    <a:pt x="1367" y="286"/>
                  </a:lnTo>
                  <a:lnTo>
                    <a:pt x="1338" y="281"/>
                  </a:lnTo>
                  <a:lnTo>
                    <a:pt x="1306" y="280"/>
                  </a:lnTo>
                  <a:lnTo>
                    <a:pt x="1264" y="282"/>
                  </a:lnTo>
                  <a:lnTo>
                    <a:pt x="1224" y="292"/>
                  </a:lnTo>
                  <a:lnTo>
                    <a:pt x="1188" y="306"/>
                  </a:lnTo>
                  <a:lnTo>
                    <a:pt x="1154" y="327"/>
                  </a:lnTo>
                  <a:lnTo>
                    <a:pt x="1123" y="351"/>
                  </a:lnTo>
                  <a:lnTo>
                    <a:pt x="1097" y="380"/>
                  </a:lnTo>
                  <a:lnTo>
                    <a:pt x="1074" y="413"/>
                  </a:lnTo>
                  <a:lnTo>
                    <a:pt x="1055" y="448"/>
                  </a:lnTo>
                  <a:lnTo>
                    <a:pt x="1042" y="486"/>
                  </a:lnTo>
                  <a:lnTo>
                    <a:pt x="1026" y="444"/>
                  </a:lnTo>
                  <a:lnTo>
                    <a:pt x="1007" y="407"/>
                  </a:lnTo>
                  <a:lnTo>
                    <a:pt x="982" y="374"/>
                  </a:lnTo>
                  <a:lnTo>
                    <a:pt x="954" y="345"/>
                  </a:lnTo>
                  <a:lnTo>
                    <a:pt x="921" y="321"/>
                  </a:lnTo>
                  <a:lnTo>
                    <a:pt x="883" y="303"/>
                  </a:lnTo>
                  <a:lnTo>
                    <a:pt x="842" y="288"/>
                  </a:lnTo>
                  <a:lnTo>
                    <a:pt x="799" y="280"/>
                  </a:lnTo>
                  <a:lnTo>
                    <a:pt x="749" y="277"/>
                  </a:lnTo>
                  <a:lnTo>
                    <a:pt x="705" y="280"/>
                  </a:lnTo>
                  <a:lnTo>
                    <a:pt x="663" y="287"/>
                  </a:lnTo>
                  <a:lnTo>
                    <a:pt x="623" y="299"/>
                  </a:lnTo>
                  <a:lnTo>
                    <a:pt x="588" y="316"/>
                  </a:lnTo>
                  <a:lnTo>
                    <a:pt x="555" y="337"/>
                  </a:lnTo>
                  <a:lnTo>
                    <a:pt x="526" y="361"/>
                  </a:lnTo>
                  <a:lnTo>
                    <a:pt x="500" y="390"/>
                  </a:lnTo>
                  <a:lnTo>
                    <a:pt x="480" y="421"/>
                  </a:lnTo>
                  <a:lnTo>
                    <a:pt x="480" y="310"/>
                  </a:lnTo>
                  <a:lnTo>
                    <a:pt x="225" y="310"/>
                  </a:lnTo>
                  <a:lnTo>
                    <a:pt x="225" y="189"/>
                  </a:lnTo>
                  <a:lnTo>
                    <a:pt x="503" y="189"/>
                  </a:lnTo>
                  <a:lnTo>
                    <a:pt x="503" y="0"/>
                  </a:lnTo>
                  <a:lnTo>
                    <a:pt x="0" y="0"/>
                  </a:lnTo>
                  <a:lnTo>
                    <a:pt x="0" y="850"/>
                  </a:lnTo>
                  <a:lnTo>
                    <a:pt x="225" y="850"/>
                  </a:lnTo>
                  <a:lnTo>
                    <a:pt x="225" y="493"/>
                  </a:lnTo>
                  <a:lnTo>
                    <a:pt x="451" y="493"/>
                  </a:lnTo>
                  <a:lnTo>
                    <a:pt x="443" y="533"/>
                  </a:lnTo>
                  <a:lnTo>
                    <a:pt x="441" y="577"/>
                  </a:lnTo>
                  <a:lnTo>
                    <a:pt x="443" y="624"/>
                  </a:lnTo>
                  <a:lnTo>
                    <a:pt x="453" y="667"/>
                  </a:lnTo>
                  <a:lnTo>
                    <a:pt x="469" y="709"/>
                  </a:lnTo>
                  <a:lnTo>
                    <a:pt x="489" y="746"/>
                  </a:lnTo>
                  <a:lnTo>
                    <a:pt x="515" y="779"/>
                  </a:lnTo>
                  <a:lnTo>
                    <a:pt x="545" y="808"/>
                  </a:lnTo>
                  <a:lnTo>
                    <a:pt x="580" y="833"/>
                  </a:lnTo>
                  <a:lnTo>
                    <a:pt x="618" y="853"/>
                  </a:lnTo>
                  <a:lnTo>
                    <a:pt x="659" y="867"/>
                  </a:lnTo>
                  <a:lnTo>
                    <a:pt x="703" y="876"/>
                  </a:lnTo>
                  <a:lnTo>
                    <a:pt x="749" y="880"/>
                  </a:lnTo>
                  <a:lnTo>
                    <a:pt x="796" y="876"/>
                  </a:lnTo>
                  <a:lnTo>
                    <a:pt x="840" y="869"/>
                  </a:lnTo>
                  <a:lnTo>
                    <a:pt x="879" y="857"/>
                  </a:lnTo>
                  <a:lnTo>
                    <a:pt x="915" y="840"/>
                  </a:lnTo>
                  <a:lnTo>
                    <a:pt x="946" y="818"/>
                  </a:lnTo>
                  <a:lnTo>
                    <a:pt x="975" y="791"/>
                  </a:lnTo>
                  <a:lnTo>
                    <a:pt x="1001" y="761"/>
                  </a:lnTo>
                  <a:lnTo>
                    <a:pt x="1023" y="726"/>
                  </a:lnTo>
                  <a:lnTo>
                    <a:pt x="1042" y="686"/>
                  </a:lnTo>
                  <a:lnTo>
                    <a:pt x="848" y="686"/>
                  </a:lnTo>
                  <a:lnTo>
                    <a:pt x="835" y="703"/>
                  </a:lnTo>
                  <a:lnTo>
                    <a:pt x="823" y="715"/>
                  </a:lnTo>
                  <a:lnTo>
                    <a:pt x="808" y="724"/>
                  </a:lnTo>
                  <a:lnTo>
                    <a:pt x="792" y="730"/>
                  </a:lnTo>
                  <a:lnTo>
                    <a:pt x="773" y="734"/>
                  </a:lnTo>
                  <a:lnTo>
                    <a:pt x="749" y="734"/>
                  </a:lnTo>
                  <a:lnTo>
                    <a:pt x="725" y="732"/>
                  </a:lnTo>
                  <a:lnTo>
                    <a:pt x="700" y="723"/>
                  </a:lnTo>
                  <a:lnTo>
                    <a:pt x="680" y="709"/>
                  </a:lnTo>
                  <a:lnTo>
                    <a:pt x="662" y="690"/>
                  </a:lnTo>
                  <a:lnTo>
                    <a:pt x="648" y="669"/>
                  </a:lnTo>
                  <a:lnTo>
                    <a:pt x="640" y="644"/>
                  </a:lnTo>
                  <a:lnTo>
                    <a:pt x="636" y="619"/>
                  </a:lnTo>
                  <a:lnTo>
                    <a:pt x="1031" y="619"/>
                  </a:lnTo>
                  <a:lnTo>
                    <a:pt x="1037" y="657"/>
                  </a:lnTo>
                  <a:lnTo>
                    <a:pt x="1049" y="693"/>
                  </a:lnTo>
                  <a:lnTo>
                    <a:pt x="1064" y="728"/>
                  </a:lnTo>
                  <a:lnTo>
                    <a:pt x="1083" y="760"/>
                  </a:lnTo>
                  <a:lnTo>
                    <a:pt x="1106" y="790"/>
                  </a:lnTo>
                  <a:lnTo>
                    <a:pt x="1133" y="815"/>
                  </a:lnTo>
                  <a:lnTo>
                    <a:pt x="1163" y="838"/>
                  </a:lnTo>
                  <a:lnTo>
                    <a:pt x="1195" y="857"/>
                  </a:lnTo>
                  <a:lnTo>
                    <a:pt x="1231" y="870"/>
                  </a:lnTo>
                  <a:lnTo>
                    <a:pt x="1269" y="878"/>
                  </a:lnTo>
                  <a:lnTo>
                    <a:pt x="1309" y="882"/>
                  </a:lnTo>
                  <a:lnTo>
                    <a:pt x="1340" y="878"/>
                  </a:lnTo>
                  <a:lnTo>
                    <a:pt x="1371" y="871"/>
                  </a:lnTo>
                  <a:lnTo>
                    <a:pt x="1400" y="859"/>
                  </a:lnTo>
                  <a:lnTo>
                    <a:pt x="1426" y="842"/>
                  </a:lnTo>
                  <a:lnTo>
                    <a:pt x="1449" y="820"/>
                  </a:lnTo>
                  <a:lnTo>
                    <a:pt x="1470" y="796"/>
                  </a:lnTo>
                  <a:lnTo>
                    <a:pt x="1471" y="796"/>
                  </a:lnTo>
                  <a:lnTo>
                    <a:pt x="1471" y="850"/>
                  </a:lnTo>
                  <a:lnTo>
                    <a:pt x="1671" y="850"/>
                  </a:lnTo>
                  <a:lnTo>
                    <a:pt x="1671" y="0"/>
                  </a:lnTo>
                  <a:lnTo>
                    <a:pt x="1471" y="0"/>
                  </a:lnTo>
                  <a:close/>
                  <a:moveTo>
                    <a:pt x="642" y="495"/>
                  </a:moveTo>
                  <a:lnTo>
                    <a:pt x="651" y="470"/>
                  </a:lnTo>
                  <a:lnTo>
                    <a:pt x="664" y="448"/>
                  </a:lnTo>
                  <a:lnTo>
                    <a:pt x="681" y="430"/>
                  </a:lnTo>
                  <a:lnTo>
                    <a:pt x="702" y="417"/>
                  </a:lnTo>
                  <a:lnTo>
                    <a:pt x="725" y="409"/>
                  </a:lnTo>
                  <a:lnTo>
                    <a:pt x="749" y="406"/>
                  </a:lnTo>
                  <a:lnTo>
                    <a:pt x="777" y="408"/>
                  </a:lnTo>
                  <a:lnTo>
                    <a:pt x="801" y="417"/>
                  </a:lnTo>
                  <a:lnTo>
                    <a:pt x="822" y="430"/>
                  </a:lnTo>
                  <a:lnTo>
                    <a:pt x="837" y="448"/>
                  </a:lnTo>
                  <a:lnTo>
                    <a:pt x="849" y="470"/>
                  </a:lnTo>
                  <a:lnTo>
                    <a:pt x="858" y="495"/>
                  </a:lnTo>
                  <a:lnTo>
                    <a:pt x="854" y="495"/>
                  </a:lnTo>
                  <a:lnTo>
                    <a:pt x="843" y="495"/>
                  </a:lnTo>
                  <a:lnTo>
                    <a:pt x="825" y="495"/>
                  </a:lnTo>
                  <a:lnTo>
                    <a:pt x="803" y="495"/>
                  </a:lnTo>
                  <a:lnTo>
                    <a:pt x="778" y="495"/>
                  </a:lnTo>
                  <a:lnTo>
                    <a:pt x="751" y="495"/>
                  </a:lnTo>
                  <a:lnTo>
                    <a:pt x="677" y="495"/>
                  </a:lnTo>
                  <a:lnTo>
                    <a:pt x="659" y="495"/>
                  </a:lnTo>
                  <a:lnTo>
                    <a:pt x="647" y="495"/>
                  </a:lnTo>
                  <a:lnTo>
                    <a:pt x="642" y="495"/>
                  </a:lnTo>
                  <a:close/>
                  <a:moveTo>
                    <a:pt x="1351" y="721"/>
                  </a:moveTo>
                  <a:lnTo>
                    <a:pt x="1325" y="718"/>
                  </a:lnTo>
                  <a:lnTo>
                    <a:pt x="1302" y="709"/>
                  </a:lnTo>
                  <a:lnTo>
                    <a:pt x="1281" y="695"/>
                  </a:lnTo>
                  <a:lnTo>
                    <a:pt x="1264" y="677"/>
                  </a:lnTo>
                  <a:lnTo>
                    <a:pt x="1249" y="657"/>
                  </a:lnTo>
                  <a:lnTo>
                    <a:pt x="1240" y="633"/>
                  </a:lnTo>
                  <a:lnTo>
                    <a:pt x="1234" y="608"/>
                  </a:lnTo>
                  <a:lnTo>
                    <a:pt x="1231" y="581"/>
                  </a:lnTo>
                  <a:lnTo>
                    <a:pt x="1234" y="556"/>
                  </a:lnTo>
                  <a:lnTo>
                    <a:pt x="1237" y="532"/>
                  </a:lnTo>
                  <a:lnTo>
                    <a:pt x="1245" y="509"/>
                  </a:lnTo>
                  <a:lnTo>
                    <a:pt x="1255" y="487"/>
                  </a:lnTo>
                  <a:lnTo>
                    <a:pt x="1269" y="469"/>
                  </a:lnTo>
                  <a:lnTo>
                    <a:pt x="1285" y="453"/>
                  </a:lnTo>
                  <a:lnTo>
                    <a:pt x="1304" y="441"/>
                  </a:lnTo>
                  <a:lnTo>
                    <a:pt x="1326" y="433"/>
                  </a:lnTo>
                  <a:lnTo>
                    <a:pt x="1351" y="431"/>
                  </a:lnTo>
                  <a:lnTo>
                    <a:pt x="1377" y="433"/>
                  </a:lnTo>
                  <a:lnTo>
                    <a:pt x="1399" y="441"/>
                  </a:lnTo>
                  <a:lnTo>
                    <a:pt x="1417" y="453"/>
                  </a:lnTo>
                  <a:lnTo>
                    <a:pt x="1432" y="469"/>
                  </a:lnTo>
                  <a:lnTo>
                    <a:pt x="1445" y="487"/>
                  </a:lnTo>
                  <a:lnTo>
                    <a:pt x="1454" y="509"/>
                  </a:lnTo>
                  <a:lnTo>
                    <a:pt x="1462" y="532"/>
                  </a:lnTo>
                  <a:lnTo>
                    <a:pt x="1465" y="556"/>
                  </a:lnTo>
                  <a:lnTo>
                    <a:pt x="1466" y="581"/>
                  </a:lnTo>
                  <a:lnTo>
                    <a:pt x="1465" y="604"/>
                  </a:lnTo>
                  <a:lnTo>
                    <a:pt x="1460" y="627"/>
                  </a:lnTo>
                  <a:lnTo>
                    <a:pt x="1454" y="649"/>
                  </a:lnTo>
                  <a:lnTo>
                    <a:pt x="1445" y="669"/>
                  </a:lnTo>
                  <a:lnTo>
                    <a:pt x="1432" y="687"/>
                  </a:lnTo>
                  <a:lnTo>
                    <a:pt x="1417" y="700"/>
                  </a:lnTo>
                  <a:lnTo>
                    <a:pt x="1397" y="711"/>
                  </a:lnTo>
                  <a:lnTo>
                    <a:pt x="1375" y="718"/>
                  </a:lnTo>
                  <a:lnTo>
                    <a:pt x="1351" y="721"/>
                  </a:lnTo>
                  <a:close/>
                </a:path>
              </a:pathLst>
            </a:custGeom>
            <a:solidFill>
              <a:srgbClr val="4D148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endParaRPr>
            </a:p>
          </p:txBody>
        </p:sp>
      </p:grp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5E8ACFF4-F701-4E00-90A2-F7B074169D0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9425" y="1636713"/>
            <a:ext cx="4921250" cy="364663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GB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651CA013-2133-4A76-BAE5-3D170ED4EB4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18849" y="1803164"/>
            <a:ext cx="5529966" cy="1411262"/>
          </a:xfrm>
        </p:spPr>
        <p:txBody>
          <a:bodyPr anchor="b">
            <a:no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B5B812DB-AB92-4058-B211-B5DC6D4F2C2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18849" y="3513859"/>
            <a:ext cx="5529966" cy="606752"/>
          </a:xfrm>
        </p:spPr>
        <p:txBody>
          <a:bodyPr>
            <a:noAutofit/>
          </a:bodyPr>
          <a:lstStyle>
            <a:lvl1pPr marL="0" indent="0" algn="l">
              <a:buNone/>
              <a:defRPr sz="24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text</a:t>
            </a:r>
            <a:endParaRPr lang="en-GB"/>
          </a:p>
        </p:txBody>
      </p:sp>
      <p:sp>
        <p:nvSpPr>
          <p:cNvPr id="29" name="Text Placeholder 15">
            <a:extLst>
              <a:ext uri="{FF2B5EF4-FFF2-40B4-BE49-F238E27FC236}">
                <a16:creationId xmlns:a16="http://schemas.microsoft.com/office/drawing/2014/main" id="{7B50802F-0A31-4504-BFED-C836E46891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9426" y="6257847"/>
            <a:ext cx="4921250" cy="247800"/>
          </a:xfrm>
        </p:spPr>
        <p:txBody>
          <a:bodyPr anchor="t" anchorCtr="0">
            <a:noAutofit/>
          </a:bodyPr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19FCD2EB-4253-44E6-846F-B6207B3C2286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9797331" y="419517"/>
            <a:ext cx="1920240" cy="696976"/>
          </a:xfrm>
          <a:custGeom>
            <a:avLst/>
            <a:gdLst>
              <a:gd name="T0" fmla="*/ 1445 w 1622"/>
              <a:gd name="T1" fmla="*/ 227 h 587"/>
              <a:gd name="T2" fmla="*/ 1371 w 1622"/>
              <a:gd name="T3" fmla="*/ 230 h 587"/>
              <a:gd name="T4" fmla="*/ 1361 w 1622"/>
              <a:gd name="T5" fmla="*/ 433 h 587"/>
              <a:gd name="T6" fmla="*/ 1291 w 1622"/>
              <a:gd name="T7" fmla="*/ 230 h 587"/>
              <a:gd name="T8" fmla="*/ 1214 w 1622"/>
              <a:gd name="T9" fmla="*/ 227 h 587"/>
              <a:gd name="T10" fmla="*/ 1439 w 1622"/>
              <a:gd name="T11" fmla="*/ 166 h 587"/>
              <a:gd name="T12" fmla="*/ 176 w 1622"/>
              <a:gd name="T13" fmla="*/ 227 h 587"/>
              <a:gd name="T14" fmla="*/ 253 w 1622"/>
              <a:gd name="T15" fmla="*/ 230 h 587"/>
              <a:gd name="T16" fmla="*/ 323 w 1622"/>
              <a:gd name="T17" fmla="*/ 433 h 587"/>
              <a:gd name="T18" fmla="*/ 334 w 1622"/>
              <a:gd name="T19" fmla="*/ 230 h 587"/>
              <a:gd name="T20" fmla="*/ 409 w 1622"/>
              <a:gd name="T21" fmla="*/ 227 h 587"/>
              <a:gd name="T22" fmla="*/ 184 w 1622"/>
              <a:gd name="T23" fmla="*/ 166 h 587"/>
              <a:gd name="T24" fmla="*/ 1123 w 1622"/>
              <a:gd name="T25" fmla="*/ 86 h 587"/>
              <a:gd name="T26" fmla="*/ 945 w 1622"/>
              <a:gd name="T27" fmla="*/ 32 h 587"/>
              <a:gd name="T28" fmla="*/ 676 w 1622"/>
              <a:gd name="T29" fmla="*/ 32 h 587"/>
              <a:gd name="T30" fmla="*/ 498 w 1622"/>
              <a:gd name="T31" fmla="*/ 86 h 587"/>
              <a:gd name="T32" fmla="*/ 244 w 1622"/>
              <a:gd name="T33" fmla="*/ 4 h 587"/>
              <a:gd name="T34" fmla="*/ 32 w 1622"/>
              <a:gd name="T35" fmla="*/ 158 h 587"/>
              <a:gd name="T36" fmla="*/ 32 w 1622"/>
              <a:gd name="T37" fmla="*/ 429 h 587"/>
              <a:gd name="T38" fmla="*/ 244 w 1622"/>
              <a:gd name="T39" fmla="*/ 583 h 587"/>
              <a:gd name="T40" fmla="*/ 498 w 1622"/>
              <a:gd name="T41" fmla="*/ 501 h 587"/>
              <a:gd name="T42" fmla="*/ 676 w 1622"/>
              <a:gd name="T43" fmla="*/ 555 h 587"/>
              <a:gd name="T44" fmla="*/ 945 w 1622"/>
              <a:gd name="T45" fmla="*/ 555 h 587"/>
              <a:gd name="T46" fmla="*/ 1123 w 1622"/>
              <a:gd name="T47" fmla="*/ 501 h 587"/>
              <a:gd name="T48" fmla="*/ 1377 w 1622"/>
              <a:gd name="T49" fmla="*/ 583 h 587"/>
              <a:gd name="T50" fmla="*/ 1589 w 1622"/>
              <a:gd name="T51" fmla="*/ 429 h 587"/>
              <a:gd name="T52" fmla="*/ 1589 w 1622"/>
              <a:gd name="T53" fmla="*/ 158 h 587"/>
              <a:gd name="T54" fmla="*/ 1377 w 1622"/>
              <a:gd name="T55" fmla="*/ 4 h 587"/>
              <a:gd name="T56" fmla="*/ 133 w 1622"/>
              <a:gd name="T57" fmla="*/ 454 h 587"/>
              <a:gd name="T58" fmla="*/ 84 w 1622"/>
              <a:gd name="T59" fmla="*/ 204 h 587"/>
              <a:gd name="T60" fmla="*/ 292 w 1622"/>
              <a:gd name="T61" fmla="*/ 66 h 587"/>
              <a:gd name="T62" fmla="*/ 501 w 1622"/>
              <a:gd name="T63" fmla="*/ 204 h 587"/>
              <a:gd name="T64" fmla="*/ 452 w 1622"/>
              <a:gd name="T65" fmla="*/ 454 h 587"/>
              <a:gd name="T66" fmla="*/ 765 w 1622"/>
              <a:gd name="T67" fmla="*/ 516 h 587"/>
              <a:gd name="T68" fmla="*/ 589 w 1622"/>
              <a:gd name="T69" fmla="*/ 340 h 587"/>
              <a:gd name="T70" fmla="*/ 685 w 1622"/>
              <a:gd name="T71" fmla="*/ 105 h 587"/>
              <a:gd name="T72" fmla="*/ 938 w 1622"/>
              <a:gd name="T73" fmla="*/ 105 h 587"/>
              <a:gd name="T74" fmla="*/ 1033 w 1622"/>
              <a:gd name="T75" fmla="*/ 340 h 587"/>
              <a:gd name="T76" fmla="*/ 856 w 1622"/>
              <a:gd name="T77" fmla="*/ 516 h 587"/>
              <a:gd name="T78" fmla="*/ 1169 w 1622"/>
              <a:gd name="T79" fmla="*/ 454 h 587"/>
              <a:gd name="T80" fmla="*/ 1122 w 1622"/>
              <a:gd name="T81" fmla="*/ 204 h 587"/>
              <a:gd name="T82" fmla="*/ 1329 w 1622"/>
              <a:gd name="T83" fmla="*/ 66 h 587"/>
              <a:gd name="T84" fmla="*/ 1539 w 1622"/>
              <a:gd name="T85" fmla="*/ 204 h 587"/>
              <a:gd name="T86" fmla="*/ 1490 w 1622"/>
              <a:gd name="T87" fmla="*/ 454 h 587"/>
              <a:gd name="T88" fmla="*/ 927 w 1622"/>
              <a:gd name="T89" fmla="*/ 161 h 587"/>
              <a:gd name="T90" fmla="*/ 929 w 1622"/>
              <a:gd name="T91" fmla="*/ 424 h 587"/>
              <a:gd name="T92" fmla="*/ 862 w 1622"/>
              <a:gd name="T93" fmla="*/ 418 h 587"/>
              <a:gd name="T94" fmla="*/ 800 w 1622"/>
              <a:gd name="T95" fmla="*/ 332 h 587"/>
              <a:gd name="T96" fmla="*/ 765 w 1622"/>
              <a:gd name="T97" fmla="*/ 285 h 587"/>
              <a:gd name="T98" fmla="*/ 759 w 1622"/>
              <a:gd name="T99" fmla="*/ 424 h 587"/>
              <a:gd name="T100" fmla="*/ 690 w 1622"/>
              <a:gd name="T101" fmla="*/ 169 h 587"/>
              <a:gd name="T102" fmla="*/ 755 w 1622"/>
              <a:gd name="T103" fmla="*/ 164 h 587"/>
              <a:gd name="T104" fmla="*/ 798 w 1622"/>
              <a:gd name="T105" fmla="*/ 219 h 587"/>
              <a:gd name="T106" fmla="*/ 853 w 1622"/>
              <a:gd name="T107" fmla="*/ 295 h 587"/>
              <a:gd name="T108" fmla="*/ 859 w 1622"/>
              <a:gd name="T109" fmla="*/ 169 h 587"/>
              <a:gd name="T110" fmla="*/ 895 w 1622"/>
              <a:gd name="T111" fmla="*/ 161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622" h="587">
                <a:moveTo>
                  <a:pt x="1439" y="166"/>
                </a:moveTo>
                <a:lnTo>
                  <a:pt x="1442" y="167"/>
                </a:lnTo>
                <a:lnTo>
                  <a:pt x="1445" y="170"/>
                </a:lnTo>
                <a:lnTo>
                  <a:pt x="1447" y="173"/>
                </a:lnTo>
                <a:lnTo>
                  <a:pt x="1447" y="224"/>
                </a:lnTo>
                <a:lnTo>
                  <a:pt x="1445" y="227"/>
                </a:lnTo>
                <a:lnTo>
                  <a:pt x="1442" y="230"/>
                </a:lnTo>
                <a:lnTo>
                  <a:pt x="1439" y="231"/>
                </a:lnTo>
                <a:lnTo>
                  <a:pt x="1383" y="231"/>
                </a:lnTo>
                <a:lnTo>
                  <a:pt x="1378" y="231"/>
                </a:lnTo>
                <a:lnTo>
                  <a:pt x="1374" y="231"/>
                </a:lnTo>
                <a:lnTo>
                  <a:pt x="1371" y="230"/>
                </a:lnTo>
                <a:lnTo>
                  <a:pt x="1369" y="230"/>
                </a:lnTo>
                <a:lnTo>
                  <a:pt x="1368" y="230"/>
                </a:lnTo>
                <a:lnTo>
                  <a:pt x="1368" y="424"/>
                </a:lnTo>
                <a:lnTo>
                  <a:pt x="1366" y="429"/>
                </a:lnTo>
                <a:lnTo>
                  <a:pt x="1363" y="432"/>
                </a:lnTo>
                <a:lnTo>
                  <a:pt x="1361" y="433"/>
                </a:lnTo>
                <a:lnTo>
                  <a:pt x="1300" y="433"/>
                </a:lnTo>
                <a:lnTo>
                  <a:pt x="1295" y="432"/>
                </a:lnTo>
                <a:lnTo>
                  <a:pt x="1292" y="429"/>
                </a:lnTo>
                <a:lnTo>
                  <a:pt x="1291" y="424"/>
                </a:lnTo>
                <a:lnTo>
                  <a:pt x="1291" y="230"/>
                </a:lnTo>
                <a:lnTo>
                  <a:pt x="1291" y="230"/>
                </a:lnTo>
                <a:lnTo>
                  <a:pt x="1288" y="230"/>
                </a:lnTo>
                <a:lnTo>
                  <a:pt x="1285" y="231"/>
                </a:lnTo>
                <a:lnTo>
                  <a:pt x="1280" y="231"/>
                </a:lnTo>
                <a:lnTo>
                  <a:pt x="1220" y="231"/>
                </a:lnTo>
                <a:lnTo>
                  <a:pt x="1217" y="230"/>
                </a:lnTo>
                <a:lnTo>
                  <a:pt x="1214" y="227"/>
                </a:lnTo>
                <a:lnTo>
                  <a:pt x="1212" y="224"/>
                </a:lnTo>
                <a:lnTo>
                  <a:pt x="1212" y="173"/>
                </a:lnTo>
                <a:lnTo>
                  <a:pt x="1214" y="170"/>
                </a:lnTo>
                <a:lnTo>
                  <a:pt x="1217" y="167"/>
                </a:lnTo>
                <a:lnTo>
                  <a:pt x="1220" y="166"/>
                </a:lnTo>
                <a:lnTo>
                  <a:pt x="1439" y="166"/>
                </a:lnTo>
                <a:close/>
                <a:moveTo>
                  <a:pt x="184" y="166"/>
                </a:moveTo>
                <a:lnTo>
                  <a:pt x="179" y="167"/>
                </a:lnTo>
                <a:lnTo>
                  <a:pt x="176" y="170"/>
                </a:lnTo>
                <a:lnTo>
                  <a:pt x="175" y="175"/>
                </a:lnTo>
                <a:lnTo>
                  <a:pt x="175" y="224"/>
                </a:lnTo>
                <a:lnTo>
                  <a:pt x="176" y="227"/>
                </a:lnTo>
                <a:lnTo>
                  <a:pt x="179" y="230"/>
                </a:lnTo>
                <a:lnTo>
                  <a:pt x="184" y="231"/>
                </a:lnTo>
                <a:lnTo>
                  <a:pt x="243" y="231"/>
                </a:lnTo>
                <a:lnTo>
                  <a:pt x="247" y="231"/>
                </a:lnTo>
                <a:lnTo>
                  <a:pt x="250" y="230"/>
                </a:lnTo>
                <a:lnTo>
                  <a:pt x="253" y="230"/>
                </a:lnTo>
                <a:lnTo>
                  <a:pt x="255" y="230"/>
                </a:lnTo>
                <a:lnTo>
                  <a:pt x="255" y="424"/>
                </a:lnTo>
                <a:lnTo>
                  <a:pt x="255" y="429"/>
                </a:lnTo>
                <a:lnTo>
                  <a:pt x="258" y="432"/>
                </a:lnTo>
                <a:lnTo>
                  <a:pt x="262" y="433"/>
                </a:lnTo>
                <a:lnTo>
                  <a:pt x="323" y="433"/>
                </a:lnTo>
                <a:lnTo>
                  <a:pt x="328" y="432"/>
                </a:lnTo>
                <a:lnTo>
                  <a:pt x="329" y="429"/>
                </a:lnTo>
                <a:lnTo>
                  <a:pt x="331" y="424"/>
                </a:lnTo>
                <a:lnTo>
                  <a:pt x="331" y="230"/>
                </a:lnTo>
                <a:lnTo>
                  <a:pt x="332" y="230"/>
                </a:lnTo>
                <a:lnTo>
                  <a:pt x="334" y="230"/>
                </a:lnTo>
                <a:lnTo>
                  <a:pt x="337" y="231"/>
                </a:lnTo>
                <a:lnTo>
                  <a:pt x="341" y="231"/>
                </a:lnTo>
                <a:lnTo>
                  <a:pt x="345" y="231"/>
                </a:lnTo>
                <a:lnTo>
                  <a:pt x="402" y="231"/>
                </a:lnTo>
                <a:lnTo>
                  <a:pt x="406" y="230"/>
                </a:lnTo>
                <a:lnTo>
                  <a:pt x="409" y="227"/>
                </a:lnTo>
                <a:lnTo>
                  <a:pt x="409" y="224"/>
                </a:lnTo>
                <a:lnTo>
                  <a:pt x="409" y="175"/>
                </a:lnTo>
                <a:lnTo>
                  <a:pt x="409" y="170"/>
                </a:lnTo>
                <a:lnTo>
                  <a:pt x="406" y="167"/>
                </a:lnTo>
                <a:lnTo>
                  <a:pt x="402" y="166"/>
                </a:lnTo>
                <a:lnTo>
                  <a:pt x="184" y="166"/>
                </a:lnTo>
                <a:close/>
                <a:moveTo>
                  <a:pt x="1329" y="0"/>
                </a:moveTo>
                <a:lnTo>
                  <a:pt x="1282" y="4"/>
                </a:lnTo>
                <a:lnTo>
                  <a:pt x="1237" y="15"/>
                </a:lnTo>
                <a:lnTo>
                  <a:pt x="1196" y="32"/>
                </a:lnTo>
                <a:lnTo>
                  <a:pt x="1157" y="56"/>
                </a:lnTo>
                <a:lnTo>
                  <a:pt x="1123" y="86"/>
                </a:lnTo>
                <a:lnTo>
                  <a:pt x="1095" y="120"/>
                </a:lnTo>
                <a:lnTo>
                  <a:pt x="1070" y="158"/>
                </a:lnTo>
                <a:lnTo>
                  <a:pt x="1046" y="120"/>
                </a:lnTo>
                <a:lnTo>
                  <a:pt x="1018" y="86"/>
                </a:lnTo>
                <a:lnTo>
                  <a:pt x="984" y="56"/>
                </a:lnTo>
                <a:lnTo>
                  <a:pt x="945" y="32"/>
                </a:lnTo>
                <a:lnTo>
                  <a:pt x="903" y="15"/>
                </a:lnTo>
                <a:lnTo>
                  <a:pt x="859" y="4"/>
                </a:lnTo>
                <a:lnTo>
                  <a:pt x="811" y="0"/>
                </a:lnTo>
                <a:lnTo>
                  <a:pt x="764" y="4"/>
                </a:lnTo>
                <a:lnTo>
                  <a:pt x="719" y="15"/>
                </a:lnTo>
                <a:lnTo>
                  <a:pt x="676" y="32"/>
                </a:lnTo>
                <a:lnTo>
                  <a:pt x="639" y="56"/>
                </a:lnTo>
                <a:lnTo>
                  <a:pt x="605" y="86"/>
                </a:lnTo>
                <a:lnTo>
                  <a:pt x="575" y="120"/>
                </a:lnTo>
                <a:lnTo>
                  <a:pt x="552" y="158"/>
                </a:lnTo>
                <a:lnTo>
                  <a:pt x="528" y="120"/>
                </a:lnTo>
                <a:lnTo>
                  <a:pt x="498" y="86"/>
                </a:lnTo>
                <a:lnTo>
                  <a:pt x="464" y="56"/>
                </a:lnTo>
                <a:lnTo>
                  <a:pt x="427" y="32"/>
                </a:lnTo>
                <a:lnTo>
                  <a:pt x="384" y="15"/>
                </a:lnTo>
                <a:lnTo>
                  <a:pt x="339" y="4"/>
                </a:lnTo>
                <a:lnTo>
                  <a:pt x="292" y="0"/>
                </a:lnTo>
                <a:lnTo>
                  <a:pt x="244" y="4"/>
                </a:lnTo>
                <a:lnTo>
                  <a:pt x="200" y="15"/>
                </a:lnTo>
                <a:lnTo>
                  <a:pt x="158" y="32"/>
                </a:lnTo>
                <a:lnTo>
                  <a:pt x="120" y="56"/>
                </a:lnTo>
                <a:lnTo>
                  <a:pt x="86" y="86"/>
                </a:lnTo>
                <a:lnTo>
                  <a:pt x="56" y="120"/>
                </a:lnTo>
                <a:lnTo>
                  <a:pt x="32" y="158"/>
                </a:lnTo>
                <a:lnTo>
                  <a:pt x="16" y="200"/>
                </a:lnTo>
                <a:lnTo>
                  <a:pt x="4" y="246"/>
                </a:lnTo>
                <a:lnTo>
                  <a:pt x="0" y="294"/>
                </a:lnTo>
                <a:lnTo>
                  <a:pt x="4" y="341"/>
                </a:lnTo>
                <a:lnTo>
                  <a:pt x="16" y="386"/>
                </a:lnTo>
                <a:lnTo>
                  <a:pt x="32" y="429"/>
                </a:lnTo>
                <a:lnTo>
                  <a:pt x="56" y="467"/>
                </a:lnTo>
                <a:lnTo>
                  <a:pt x="86" y="501"/>
                </a:lnTo>
                <a:lnTo>
                  <a:pt x="120" y="529"/>
                </a:lnTo>
                <a:lnTo>
                  <a:pt x="158" y="553"/>
                </a:lnTo>
                <a:lnTo>
                  <a:pt x="200" y="571"/>
                </a:lnTo>
                <a:lnTo>
                  <a:pt x="244" y="583"/>
                </a:lnTo>
                <a:lnTo>
                  <a:pt x="292" y="587"/>
                </a:lnTo>
                <a:lnTo>
                  <a:pt x="339" y="583"/>
                </a:lnTo>
                <a:lnTo>
                  <a:pt x="384" y="572"/>
                </a:lnTo>
                <a:lnTo>
                  <a:pt x="427" y="555"/>
                </a:lnTo>
                <a:lnTo>
                  <a:pt x="464" y="529"/>
                </a:lnTo>
                <a:lnTo>
                  <a:pt x="498" y="501"/>
                </a:lnTo>
                <a:lnTo>
                  <a:pt x="528" y="467"/>
                </a:lnTo>
                <a:lnTo>
                  <a:pt x="552" y="429"/>
                </a:lnTo>
                <a:lnTo>
                  <a:pt x="575" y="467"/>
                </a:lnTo>
                <a:lnTo>
                  <a:pt x="605" y="501"/>
                </a:lnTo>
                <a:lnTo>
                  <a:pt x="639" y="529"/>
                </a:lnTo>
                <a:lnTo>
                  <a:pt x="676" y="555"/>
                </a:lnTo>
                <a:lnTo>
                  <a:pt x="719" y="572"/>
                </a:lnTo>
                <a:lnTo>
                  <a:pt x="764" y="583"/>
                </a:lnTo>
                <a:lnTo>
                  <a:pt x="811" y="587"/>
                </a:lnTo>
                <a:lnTo>
                  <a:pt x="859" y="583"/>
                </a:lnTo>
                <a:lnTo>
                  <a:pt x="903" y="572"/>
                </a:lnTo>
                <a:lnTo>
                  <a:pt x="945" y="555"/>
                </a:lnTo>
                <a:lnTo>
                  <a:pt x="984" y="529"/>
                </a:lnTo>
                <a:lnTo>
                  <a:pt x="1018" y="501"/>
                </a:lnTo>
                <a:lnTo>
                  <a:pt x="1046" y="467"/>
                </a:lnTo>
                <a:lnTo>
                  <a:pt x="1070" y="429"/>
                </a:lnTo>
                <a:lnTo>
                  <a:pt x="1095" y="467"/>
                </a:lnTo>
                <a:lnTo>
                  <a:pt x="1123" y="501"/>
                </a:lnTo>
                <a:lnTo>
                  <a:pt x="1157" y="529"/>
                </a:lnTo>
                <a:lnTo>
                  <a:pt x="1196" y="555"/>
                </a:lnTo>
                <a:lnTo>
                  <a:pt x="1237" y="572"/>
                </a:lnTo>
                <a:lnTo>
                  <a:pt x="1282" y="583"/>
                </a:lnTo>
                <a:lnTo>
                  <a:pt x="1329" y="587"/>
                </a:lnTo>
                <a:lnTo>
                  <a:pt x="1377" y="583"/>
                </a:lnTo>
                <a:lnTo>
                  <a:pt x="1421" y="571"/>
                </a:lnTo>
                <a:lnTo>
                  <a:pt x="1464" y="553"/>
                </a:lnTo>
                <a:lnTo>
                  <a:pt x="1502" y="529"/>
                </a:lnTo>
                <a:lnTo>
                  <a:pt x="1536" y="501"/>
                </a:lnTo>
                <a:lnTo>
                  <a:pt x="1565" y="467"/>
                </a:lnTo>
                <a:lnTo>
                  <a:pt x="1589" y="429"/>
                </a:lnTo>
                <a:lnTo>
                  <a:pt x="1607" y="386"/>
                </a:lnTo>
                <a:lnTo>
                  <a:pt x="1619" y="341"/>
                </a:lnTo>
                <a:lnTo>
                  <a:pt x="1622" y="294"/>
                </a:lnTo>
                <a:lnTo>
                  <a:pt x="1619" y="246"/>
                </a:lnTo>
                <a:lnTo>
                  <a:pt x="1607" y="200"/>
                </a:lnTo>
                <a:lnTo>
                  <a:pt x="1589" y="158"/>
                </a:lnTo>
                <a:lnTo>
                  <a:pt x="1565" y="120"/>
                </a:lnTo>
                <a:lnTo>
                  <a:pt x="1536" y="86"/>
                </a:lnTo>
                <a:lnTo>
                  <a:pt x="1502" y="56"/>
                </a:lnTo>
                <a:lnTo>
                  <a:pt x="1464" y="32"/>
                </a:lnTo>
                <a:lnTo>
                  <a:pt x="1421" y="15"/>
                </a:lnTo>
                <a:lnTo>
                  <a:pt x="1377" y="4"/>
                </a:lnTo>
                <a:lnTo>
                  <a:pt x="1329" y="0"/>
                </a:lnTo>
                <a:close/>
                <a:moveTo>
                  <a:pt x="292" y="521"/>
                </a:moveTo>
                <a:lnTo>
                  <a:pt x="247" y="516"/>
                </a:lnTo>
                <a:lnTo>
                  <a:pt x="204" y="503"/>
                </a:lnTo>
                <a:lnTo>
                  <a:pt x="166" y="482"/>
                </a:lnTo>
                <a:lnTo>
                  <a:pt x="133" y="454"/>
                </a:lnTo>
                <a:lnTo>
                  <a:pt x="105" y="420"/>
                </a:lnTo>
                <a:lnTo>
                  <a:pt x="84" y="381"/>
                </a:lnTo>
                <a:lnTo>
                  <a:pt x="71" y="340"/>
                </a:lnTo>
                <a:lnTo>
                  <a:pt x="66" y="294"/>
                </a:lnTo>
                <a:lnTo>
                  <a:pt x="71" y="248"/>
                </a:lnTo>
                <a:lnTo>
                  <a:pt x="84" y="204"/>
                </a:lnTo>
                <a:lnTo>
                  <a:pt x="105" y="166"/>
                </a:lnTo>
                <a:lnTo>
                  <a:pt x="133" y="133"/>
                </a:lnTo>
                <a:lnTo>
                  <a:pt x="166" y="105"/>
                </a:lnTo>
                <a:lnTo>
                  <a:pt x="204" y="84"/>
                </a:lnTo>
                <a:lnTo>
                  <a:pt x="247" y="71"/>
                </a:lnTo>
                <a:lnTo>
                  <a:pt x="292" y="66"/>
                </a:lnTo>
                <a:lnTo>
                  <a:pt x="338" y="71"/>
                </a:lnTo>
                <a:lnTo>
                  <a:pt x="381" y="84"/>
                </a:lnTo>
                <a:lnTo>
                  <a:pt x="420" y="105"/>
                </a:lnTo>
                <a:lnTo>
                  <a:pt x="452" y="133"/>
                </a:lnTo>
                <a:lnTo>
                  <a:pt x="480" y="166"/>
                </a:lnTo>
                <a:lnTo>
                  <a:pt x="501" y="204"/>
                </a:lnTo>
                <a:lnTo>
                  <a:pt x="515" y="248"/>
                </a:lnTo>
                <a:lnTo>
                  <a:pt x="519" y="294"/>
                </a:lnTo>
                <a:lnTo>
                  <a:pt x="515" y="340"/>
                </a:lnTo>
                <a:lnTo>
                  <a:pt x="501" y="381"/>
                </a:lnTo>
                <a:lnTo>
                  <a:pt x="480" y="420"/>
                </a:lnTo>
                <a:lnTo>
                  <a:pt x="452" y="454"/>
                </a:lnTo>
                <a:lnTo>
                  <a:pt x="420" y="482"/>
                </a:lnTo>
                <a:lnTo>
                  <a:pt x="381" y="503"/>
                </a:lnTo>
                <a:lnTo>
                  <a:pt x="338" y="516"/>
                </a:lnTo>
                <a:lnTo>
                  <a:pt x="292" y="521"/>
                </a:lnTo>
                <a:close/>
                <a:moveTo>
                  <a:pt x="811" y="521"/>
                </a:moveTo>
                <a:lnTo>
                  <a:pt x="765" y="516"/>
                </a:lnTo>
                <a:lnTo>
                  <a:pt x="722" y="503"/>
                </a:lnTo>
                <a:lnTo>
                  <a:pt x="685" y="482"/>
                </a:lnTo>
                <a:lnTo>
                  <a:pt x="651" y="454"/>
                </a:lnTo>
                <a:lnTo>
                  <a:pt x="623" y="420"/>
                </a:lnTo>
                <a:lnTo>
                  <a:pt x="602" y="381"/>
                </a:lnTo>
                <a:lnTo>
                  <a:pt x="589" y="340"/>
                </a:lnTo>
                <a:lnTo>
                  <a:pt x="584" y="294"/>
                </a:lnTo>
                <a:lnTo>
                  <a:pt x="589" y="248"/>
                </a:lnTo>
                <a:lnTo>
                  <a:pt x="602" y="204"/>
                </a:lnTo>
                <a:lnTo>
                  <a:pt x="623" y="166"/>
                </a:lnTo>
                <a:lnTo>
                  <a:pt x="651" y="133"/>
                </a:lnTo>
                <a:lnTo>
                  <a:pt x="685" y="105"/>
                </a:lnTo>
                <a:lnTo>
                  <a:pt x="722" y="84"/>
                </a:lnTo>
                <a:lnTo>
                  <a:pt x="765" y="71"/>
                </a:lnTo>
                <a:lnTo>
                  <a:pt x="811" y="66"/>
                </a:lnTo>
                <a:lnTo>
                  <a:pt x="856" y="71"/>
                </a:lnTo>
                <a:lnTo>
                  <a:pt x="899" y="84"/>
                </a:lnTo>
                <a:lnTo>
                  <a:pt x="938" y="105"/>
                </a:lnTo>
                <a:lnTo>
                  <a:pt x="972" y="133"/>
                </a:lnTo>
                <a:lnTo>
                  <a:pt x="998" y="166"/>
                </a:lnTo>
                <a:lnTo>
                  <a:pt x="1019" y="204"/>
                </a:lnTo>
                <a:lnTo>
                  <a:pt x="1033" y="248"/>
                </a:lnTo>
                <a:lnTo>
                  <a:pt x="1037" y="294"/>
                </a:lnTo>
                <a:lnTo>
                  <a:pt x="1033" y="340"/>
                </a:lnTo>
                <a:lnTo>
                  <a:pt x="1019" y="381"/>
                </a:lnTo>
                <a:lnTo>
                  <a:pt x="998" y="420"/>
                </a:lnTo>
                <a:lnTo>
                  <a:pt x="972" y="454"/>
                </a:lnTo>
                <a:lnTo>
                  <a:pt x="938" y="482"/>
                </a:lnTo>
                <a:lnTo>
                  <a:pt x="899" y="503"/>
                </a:lnTo>
                <a:lnTo>
                  <a:pt x="856" y="516"/>
                </a:lnTo>
                <a:lnTo>
                  <a:pt x="811" y="521"/>
                </a:lnTo>
                <a:close/>
                <a:moveTo>
                  <a:pt x="1329" y="521"/>
                </a:moveTo>
                <a:lnTo>
                  <a:pt x="1285" y="516"/>
                </a:lnTo>
                <a:lnTo>
                  <a:pt x="1242" y="503"/>
                </a:lnTo>
                <a:lnTo>
                  <a:pt x="1203" y="482"/>
                </a:lnTo>
                <a:lnTo>
                  <a:pt x="1169" y="454"/>
                </a:lnTo>
                <a:lnTo>
                  <a:pt x="1142" y="420"/>
                </a:lnTo>
                <a:lnTo>
                  <a:pt x="1122" y="381"/>
                </a:lnTo>
                <a:lnTo>
                  <a:pt x="1108" y="340"/>
                </a:lnTo>
                <a:lnTo>
                  <a:pt x="1104" y="294"/>
                </a:lnTo>
                <a:lnTo>
                  <a:pt x="1108" y="248"/>
                </a:lnTo>
                <a:lnTo>
                  <a:pt x="1122" y="204"/>
                </a:lnTo>
                <a:lnTo>
                  <a:pt x="1142" y="166"/>
                </a:lnTo>
                <a:lnTo>
                  <a:pt x="1169" y="133"/>
                </a:lnTo>
                <a:lnTo>
                  <a:pt x="1203" y="105"/>
                </a:lnTo>
                <a:lnTo>
                  <a:pt x="1242" y="84"/>
                </a:lnTo>
                <a:lnTo>
                  <a:pt x="1285" y="71"/>
                </a:lnTo>
                <a:lnTo>
                  <a:pt x="1329" y="66"/>
                </a:lnTo>
                <a:lnTo>
                  <a:pt x="1375" y="71"/>
                </a:lnTo>
                <a:lnTo>
                  <a:pt x="1417" y="84"/>
                </a:lnTo>
                <a:lnTo>
                  <a:pt x="1456" y="105"/>
                </a:lnTo>
                <a:lnTo>
                  <a:pt x="1490" y="133"/>
                </a:lnTo>
                <a:lnTo>
                  <a:pt x="1518" y="166"/>
                </a:lnTo>
                <a:lnTo>
                  <a:pt x="1539" y="204"/>
                </a:lnTo>
                <a:lnTo>
                  <a:pt x="1552" y="248"/>
                </a:lnTo>
                <a:lnTo>
                  <a:pt x="1556" y="294"/>
                </a:lnTo>
                <a:lnTo>
                  <a:pt x="1552" y="340"/>
                </a:lnTo>
                <a:lnTo>
                  <a:pt x="1539" y="381"/>
                </a:lnTo>
                <a:lnTo>
                  <a:pt x="1518" y="420"/>
                </a:lnTo>
                <a:lnTo>
                  <a:pt x="1490" y="454"/>
                </a:lnTo>
                <a:lnTo>
                  <a:pt x="1456" y="482"/>
                </a:lnTo>
                <a:lnTo>
                  <a:pt x="1417" y="503"/>
                </a:lnTo>
                <a:lnTo>
                  <a:pt x="1375" y="516"/>
                </a:lnTo>
                <a:lnTo>
                  <a:pt x="1329" y="521"/>
                </a:lnTo>
                <a:close/>
                <a:moveTo>
                  <a:pt x="924" y="161"/>
                </a:moveTo>
                <a:lnTo>
                  <a:pt x="927" y="161"/>
                </a:lnTo>
                <a:lnTo>
                  <a:pt x="930" y="164"/>
                </a:lnTo>
                <a:lnTo>
                  <a:pt x="932" y="166"/>
                </a:lnTo>
                <a:lnTo>
                  <a:pt x="932" y="169"/>
                </a:lnTo>
                <a:lnTo>
                  <a:pt x="932" y="417"/>
                </a:lnTo>
                <a:lnTo>
                  <a:pt x="932" y="421"/>
                </a:lnTo>
                <a:lnTo>
                  <a:pt x="929" y="424"/>
                </a:lnTo>
                <a:lnTo>
                  <a:pt x="924" y="426"/>
                </a:lnTo>
                <a:lnTo>
                  <a:pt x="874" y="426"/>
                </a:lnTo>
                <a:lnTo>
                  <a:pt x="869" y="424"/>
                </a:lnTo>
                <a:lnTo>
                  <a:pt x="866" y="423"/>
                </a:lnTo>
                <a:lnTo>
                  <a:pt x="865" y="421"/>
                </a:lnTo>
                <a:lnTo>
                  <a:pt x="862" y="418"/>
                </a:lnTo>
                <a:lnTo>
                  <a:pt x="856" y="409"/>
                </a:lnTo>
                <a:lnTo>
                  <a:pt x="847" y="397"/>
                </a:lnTo>
                <a:lnTo>
                  <a:pt x="837" y="383"/>
                </a:lnTo>
                <a:lnTo>
                  <a:pt x="825" y="366"/>
                </a:lnTo>
                <a:lnTo>
                  <a:pt x="811" y="348"/>
                </a:lnTo>
                <a:lnTo>
                  <a:pt x="800" y="332"/>
                </a:lnTo>
                <a:lnTo>
                  <a:pt x="788" y="316"/>
                </a:lnTo>
                <a:lnTo>
                  <a:pt x="779" y="304"/>
                </a:lnTo>
                <a:lnTo>
                  <a:pt x="773" y="295"/>
                </a:lnTo>
                <a:lnTo>
                  <a:pt x="770" y="291"/>
                </a:lnTo>
                <a:lnTo>
                  <a:pt x="768" y="288"/>
                </a:lnTo>
                <a:lnTo>
                  <a:pt x="765" y="285"/>
                </a:lnTo>
                <a:lnTo>
                  <a:pt x="764" y="282"/>
                </a:lnTo>
                <a:lnTo>
                  <a:pt x="764" y="280"/>
                </a:lnTo>
                <a:lnTo>
                  <a:pt x="764" y="279"/>
                </a:lnTo>
                <a:lnTo>
                  <a:pt x="764" y="417"/>
                </a:lnTo>
                <a:lnTo>
                  <a:pt x="762" y="421"/>
                </a:lnTo>
                <a:lnTo>
                  <a:pt x="759" y="424"/>
                </a:lnTo>
                <a:lnTo>
                  <a:pt x="755" y="426"/>
                </a:lnTo>
                <a:lnTo>
                  <a:pt x="697" y="426"/>
                </a:lnTo>
                <a:lnTo>
                  <a:pt x="694" y="424"/>
                </a:lnTo>
                <a:lnTo>
                  <a:pt x="691" y="421"/>
                </a:lnTo>
                <a:lnTo>
                  <a:pt x="690" y="417"/>
                </a:lnTo>
                <a:lnTo>
                  <a:pt x="690" y="169"/>
                </a:lnTo>
                <a:lnTo>
                  <a:pt x="691" y="166"/>
                </a:lnTo>
                <a:lnTo>
                  <a:pt x="694" y="163"/>
                </a:lnTo>
                <a:lnTo>
                  <a:pt x="697" y="161"/>
                </a:lnTo>
                <a:lnTo>
                  <a:pt x="749" y="161"/>
                </a:lnTo>
                <a:lnTo>
                  <a:pt x="752" y="161"/>
                </a:lnTo>
                <a:lnTo>
                  <a:pt x="755" y="164"/>
                </a:lnTo>
                <a:lnTo>
                  <a:pt x="758" y="166"/>
                </a:lnTo>
                <a:lnTo>
                  <a:pt x="759" y="169"/>
                </a:lnTo>
                <a:lnTo>
                  <a:pt x="765" y="176"/>
                </a:lnTo>
                <a:lnTo>
                  <a:pt x="774" y="188"/>
                </a:lnTo>
                <a:lnTo>
                  <a:pt x="785" y="203"/>
                </a:lnTo>
                <a:lnTo>
                  <a:pt x="798" y="219"/>
                </a:lnTo>
                <a:lnTo>
                  <a:pt x="810" y="237"/>
                </a:lnTo>
                <a:lnTo>
                  <a:pt x="822" y="253"/>
                </a:lnTo>
                <a:lnTo>
                  <a:pt x="834" y="270"/>
                </a:lnTo>
                <a:lnTo>
                  <a:pt x="843" y="282"/>
                </a:lnTo>
                <a:lnTo>
                  <a:pt x="850" y="291"/>
                </a:lnTo>
                <a:lnTo>
                  <a:pt x="853" y="295"/>
                </a:lnTo>
                <a:lnTo>
                  <a:pt x="854" y="298"/>
                </a:lnTo>
                <a:lnTo>
                  <a:pt x="856" y="301"/>
                </a:lnTo>
                <a:lnTo>
                  <a:pt x="857" y="304"/>
                </a:lnTo>
                <a:lnTo>
                  <a:pt x="859" y="307"/>
                </a:lnTo>
                <a:lnTo>
                  <a:pt x="859" y="307"/>
                </a:lnTo>
                <a:lnTo>
                  <a:pt x="859" y="169"/>
                </a:lnTo>
                <a:lnTo>
                  <a:pt x="860" y="166"/>
                </a:lnTo>
                <a:lnTo>
                  <a:pt x="863" y="163"/>
                </a:lnTo>
                <a:lnTo>
                  <a:pt x="866" y="161"/>
                </a:lnTo>
                <a:lnTo>
                  <a:pt x="871" y="161"/>
                </a:lnTo>
                <a:lnTo>
                  <a:pt x="881" y="161"/>
                </a:lnTo>
                <a:lnTo>
                  <a:pt x="895" y="161"/>
                </a:lnTo>
                <a:lnTo>
                  <a:pt x="908" y="161"/>
                </a:lnTo>
                <a:lnTo>
                  <a:pt x="918" y="161"/>
                </a:lnTo>
                <a:lnTo>
                  <a:pt x="924" y="161"/>
                </a:lnTo>
                <a:close/>
              </a:path>
            </a:pathLst>
          </a:custGeom>
          <a:solidFill>
            <a:srgbClr val="FF69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00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- Fe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4C409-F0DC-478F-B46C-71099BD45C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7970" y="3266328"/>
            <a:ext cx="11215775" cy="325343"/>
          </a:xfrm>
        </p:spPr>
        <p:txBody>
          <a:bodyPr anchor="ctr" anchorCtr="0"/>
          <a:lstStyle>
            <a:lvl1pPr algn="ctr">
              <a:defRPr baseline="0"/>
            </a:lvl1pPr>
          </a:lstStyle>
          <a:p>
            <a:r>
              <a:rPr lang="en-US"/>
              <a:t>Click to Edit Divider Title</a:t>
            </a:r>
            <a:endParaRPr lang="en-GB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258CC94-DD7C-421F-B839-3A0C813E7E9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87970" y="6147373"/>
            <a:ext cx="1330867" cy="372475"/>
            <a:chOff x="2560252" y="2184516"/>
            <a:chExt cx="2697021" cy="754827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CE211EE1-3AEF-4AA2-BBD0-9BF1EFF517F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083408" y="2740034"/>
              <a:ext cx="173865" cy="173865"/>
            </a:xfrm>
            <a:custGeom>
              <a:avLst/>
              <a:gdLst>
                <a:gd name="T0" fmla="*/ 182 w 205"/>
                <a:gd name="T1" fmla="*/ 78 h 204"/>
                <a:gd name="T2" fmla="*/ 161 w 205"/>
                <a:gd name="T3" fmla="*/ 40 h 204"/>
                <a:gd name="T4" fmla="*/ 125 w 205"/>
                <a:gd name="T5" fmla="*/ 20 h 204"/>
                <a:gd name="T6" fmla="*/ 80 w 205"/>
                <a:gd name="T7" fmla="*/ 20 h 204"/>
                <a:gd name="T8" fmla="*/ 44 w 205"/>
                <a:gd name="T9" fmla="*/ 40 h 204"/>
                <a:gd name="T10" fmla="*/ 23 w 205"/>
                <a:gd name="T11" fmla="*/ 78 h 204"/>
                <a:gd name="T12" fmla="*/ 23 w 205"/>
                <a:gd name="T13" fmla="*/ 126 h 204"/>
                <a:gd name="T14" fmla="*/ 44 w 205"/>
                <a:gd name="T15" fmla="*/ 163 h 204"/>
                <a:gd name="T16" fmla="*/ 80 w 205"/>
                <a:gd name="T17" fmla="*/ 184 h 204"/>
                <a:gd name="T18" fmla="*/ 125 w 205"/>
                <a:gd name="T19" fmla="*/ 184 h 204"/>
                <a:gd name="T20" fmla="*/ 161 w 205"/>
                <a:gd name="T21" fmla="*/ 163 h 204"/>
                <a:gd name="T22" fmla="*/ 182 w 205"/>
                <a:gd name="T23" fmla="*/ 126 h 204"/>
                <a:gd name="T24" fmla="*/ 81 w 205"/>
                <a:gd name="T25" fmla="*/ 106 h 204"/>
                <a:gd name="T26" fmla="*/ 63 w 205"/>
                <a:gd name="T27" fmla="*/ 162 h 204"/>
                <a:gd name="T28" fmla="*/ 108 w 205"/>
                <a:gd name="T29" fmla="*/ 39 h 204"/>
                <a:gd name="T30" fmla="*/ 136 w 205"/>
                <a:gd name="T31" fmla="*/ 48 h 204"/>
                <a:gd name="T32" fmla="*/ 145 w 205"/>
                <a:gd name="T33" fmla="*/ 73 h 204"/>
                <a:gd name="T34" fmla="*/ 135 w 205"/>
                <a:gd name="T35" fmla="*/ 95 h 204"/>
                <a:gd name="T36" fmla="*/ 124 w 205"/>
                <a:gd name="T37" fmla="*/ 100 h 204"/>
                <a:gd name="T38" fmla="*/ 138 w 205"/>
                <a:gd name="T39" fmla="*/ 113 h 204"/>
                <a:gd name="T40" fmla="*/ 142 w 205"/>
                <a:gd name="T41" fmla="*/ 137 h 204"/>
                <a:gd name="T42" fmla="*/ 145 w 205"/>
                <a:gd name="T43" fmla="*/ 156 h 204"/>
                <a:gd name="T44" fmla="*/ 127 w 205"/>
                <a:gd name="T45" fmla="*/ 162 h 204"/>
                <a:gd name="T46" fmla="*/ 121 w 205"/>
                <a:gd name="T47" fmla="*/ 135 h 204"/>
                <a:gd name="T48" fmla="*/ 115 w 205"/>
                <a:gd name="T49" fmla="*/ 112 h 204"/>
                <a:gd name="T50" fmla="*/ 98 w 205"/>
                <a:gd name="T51" fmla="*/ 106 h 204"/>
                <a:gd name="T52" fmla="*/ 103 w 205"/>
                <a:gd name="T53" fmla="*/ 90 h 204"/>
                <a:gd name="T54" fmla="*/ 121 w 205"/>
                <a:gd name="T55" fmla="*/ 84 h 204"/>
                <a:gd name="T56" fmla="*/ 125 w 205"/>
                <a:gd name="T57" fmla="*/ 73 h 204"/>
                <a:gd name="T58" fmla="*/ 121 w 205"/>
                <a:gd name="T59" fmla="*/ 61 h 204"/>
                <a:gd name="T60" fmla="*/ 103 w 205"/>
                <a:gd name="T61" fmla="*/ 55 h 204"/>
                <a:gd name="T62" fmla="*/ 81 w 205"/>
                <a:gd name="T63" fmla="*/ 90 h 204"/>
                <a:gd name="T64" fmla="*/ 0 w 205"/>
                <a:gd name="T65" fmla="*/ 102 h 204"/>
                <a:gd name="T66" fmla="*/ 11 w 205"/>
                <a:gd name="T67" fmla="*/ 55 h 204"/>
                <a:gd name="T68" fmla="*/ 39 w 205"/>
                <a:gd name="T69" fmla="*/ 21 h 204"/>
                <a:gd name="T70" fmla="*/ 80 w 205"/>
                <a:gd name="T71" fmla="*/ 3 h 204"/>
                <a:gd name="T72" fmla="*/ 125 w 205"/>
                <a:gd name="T73" fmla="*/ 3 h 204"/>
                <a:gd name="T74" fmla="*/ 166 w 205"/>
                <a:gd name="T75" fmla="*/ 21 h 204"/>
                <a:gd name="T76" fmla="*/ 194 w 205"/>
                <a:gd name="T77" fmla="*/ 55 h 204"/>
                <a:gd name="T78" fmla="*/ 205 w 205"/>
                <a:gd name="T79" fmla="*/ 102 h 204"/>
                <a:gd name="T80" fmla="*/ 194 w 205"/>
                <a:gd name="T81" fmla="*/ 149 h 204"/>
                <a:gd name="T82" fmla="*/ 166 w 205"/>
                <a:gd name="T83" fmla="*/ 183 h 204"/>
                <a:gd name="T84" fmla="*/ 125 w 205"/>
                <a:gd name="T85" fmla="*/ 201 h 204"/>
                <a:gd name="T86" fmla="*/ 80 w 205"/>
                <a:gd name="T87" fmla="*/ 201 h 204"/>
                <a:gd name="T88" fmla="*/ 39 w 205"/>
                <a:gd name="T89" fmla="*/ 183 h 204"/>
                <a:gd name="T90" fmla="*/ 11 w 205"/>
                <a:gd name="T91" fmla="*/ 149 h 204"/>
                <a:gd name="T92" fmla="*/ 0 w 205"/>
                <a:gd name="T93" fmla="*/ 10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5" h="204">
                  <a:moveTo>
                    <a:pt x="185" y="102"/>
                  </a:moveTo>
                  <a:lnTo>
                    <a:pt x="182" y="78"/>
                  </a:lnTo>
                  <a:lnTo>
                    <a:pt x="174" y="57"/>
                  </a:lnTo>
                  <a:lnTo>
                    <a:pt x="161" y="40"/>
                  </a:lnTo>
                  <a:lnTo>
                    <a:pt x="145" y="28"/>
                  </a:lnTo>
                  <a:lnTo>
                    <a:pt x="125" y="20"/>
                  </a:lnTo>
                  <a:lnTo>
                    <a:pt x="102" y="16"/>
                  </a:lnTo>
                  <a:lnTo>
                    <a:pt x="80" y="20"/>
                  </a:lnTo>
                  <a:lnTo>
                    <a:pt x="60" y="28"/>
                  </a:lnTo>
                  <a:lnTo>
                    <a:pt x="44" y="40"/>
                  </a:lnTo>
                  <a:lnTo>
                    <a:pt x="31" y="57"/>
                  </a:lnTo>
                  <a:lnTo>
                    <a:pt x="23" y="78"/>
                  </a:lnTo>
                  <a:lnTo>
                    <a:pt x="20" y="102"/>
                  </a:lnTo>
                  <a:lnTo>
                    <a:pt x="23" y="126"/>
                  </a:lnTo>
                  <a:lnTo>
                    <a:pt x="31" y="146"/>
                  </a:lnTo>
                  <a:lnTo>
                    <a:pt x="44" y="163"/>
                  </a:lnTo>
                  <a:lnTo>
                    <a:pt x="60" y="176"/>
                  </a:lnTo>
                  <a:lnTo>
                    <a:pt x="80" y="184"/>
                  </a:lnTo>
                  <a:lnTo>
                    <a:pt x="102" y="188"/>
                  </a:lnTo>
                  <a:lnTo>
                    <a:pt x="125" y="184"/>
                  </a:lnTo>
                  <a:lnTo>
                    <a:pt x="145" y="176"/>
                  </a:lnTo>
                  <a:lnTo>
                    <a:pt x="161" y="163"/>
                  </a:lnTo>
                  <a:lnTo>
                    <a:pt x="174" y="146"/>
                  </a:lnTo>
                  <a:lnTo>
                    <a:pt x="182" y="126"/>
                  </a:lnTo>
                  <a:lnTo>
                    <a:pt x="185" y="102"/>
                  </a:lnTo>
                  <a:close/>
                  <a:moveTo>
                    <a:pt x="81" y="106"/>
                  </a:moveTo>
                  <a:lnTo>
                    <a:pt x="81" y="162"/>
                  </a:lnTo>
                  <a:lnTo>
                    <a:pt x="63" y="162"/>
                  </a:lnTo>
                  <a:lnTo>
                    <a:pt x="63" y="39"/>
                  </a:lnTo>
                  <a:lnTo>
                    <a:pt x="108" y="39"/>
                  </a:lnTo>
                  <a:lnTo>
                    <a:pt x="125" y="42"/>
                  </a:lnTo>
                  <a:lnTo>
                    <a:pt x="136" y="48"/>
                  </a:lnTo>
                  <a:lnTo>
                    <a:pt x="143" y="59"/>
                  </a:lnTo>
                  <a:lnTo>
                    <a:pt x="145" y="73"/>
                  </a:lnTo>
                  <a:lnTo>
                    <a:pt x="143" y="85"/>
                  </a:lnTo>
                  <a:lnTo>
                    <a:pt x="135" y="95"/>
                  </a:lnTo>
                  <a:lnTo>
                    <a:pt x="124" y="99"/>
                  </a:lnTo>
                  <a:lnTo>
                    <a:pt x="124" y="100"/>
                  </a:lnTo>
                  <a:lnTo>
                    <a:pt x="132" y="104"/>
                  </a:lnTo>
                  <a:lnTo>
                    <a:pt x="138" y="113"/>
                  </a:lnTo>
                  <a:lnTo>
                    <a:pt x="141" y="128"/>
                  </a:lnTo>
                  <a:lnTo>
                    <a:pt x="142" y="137"/>
                  </a:lnTo>
                  <a:lnTo>
                    <a:pt x="143" y="148"/>
                  </a:lnTo>
                  <a:lnTo>
                    <a:pt x="145" y="156"/>
                  </a:lnTo>
                  <a:lnTo>
                    <a:pt x="148" y="162"/>
                  </a:lnTo>
                  <a:lnTo>
                    <a:pt x="127" y="162"/>
                  </a:lnTo>
                  <a:lnTo>
                    <a:pt x="124" y="149"/>
                  </a:lnTo>
                  <a:lnTo>
                    <a:pt x="121" y="135"/>
                  </a:lnTo>
                  <a:lnTo>
                    <a:pt x="119" y="121"/>
                  </a:lnTo>
                  <a:lnTo>
                    <a:pt x="115" y="112"/>
                  </a:lnTo>
                  <a:lnTo>
                    <a:pt x="108" y="107"/>
                  </a:lnTo>
                  <a:lnTo>
                    <a:pt x="98" y="106"/>
                  </a:lnTo>
                  <a:lnTo>
                    <a:pt x="81" y="106"/>
                  </a:lnTo>
                  <a:close/>
                  <a:moveTo>
                    <a:pt x="103" y="90"/>
                  </a:moveTo>
                  <a:lnTo>
                    <a:pt x="114" y="89"/>
                  </a:lnTo>
                  <a:lnTo>
                    <a:pt x="121" y="84"/>
                  </a:lnTo>
                  <a:lnTo>
                    <a:pt x="125" y="79"/>
                  </a:lnTo>
                  <a:lnTo>
                    <a:pt x="125" y="73"/>
                  </a:lnTo>
                  <a:lnTo>
                    <a:pt x="125" y="66"/>
                  </a:lnTo>
                  <a:lnTo>
                    <a:pt x="121" y="61"/>
                  </a:lnTo>
                  <a:lnTo>
                    <a:pt x="114" y="56"/>
                  </a:lnTo>
                  <a:lnTo>
                    <a:pt x="103" y="55"/>
                  </a:lnTo>
                  <a:lnTo>
                    <a:pt x="81" y="55"/>
                  </a:lnTo>
                  <a:lnTo>
                    <a:pt x="81" y="90"/>
                  </a:lnTo>
                  <a:lnTo>
                    <a:pt x="103" y="90"/>
                  </a:lnTo>
                  <a:close/>
                  <a:moveTo>
                    <a:pt x="0" y="102"/>
                  </a:moveTo>
                  <a:lnTo>
                    <a:pt x="3" y="77"/>
                  </a:lnTo>
                  <a:lnTo>
                    <a:pt x="11" y="55"/>
                  </a:lnTo>
                  <a:lnTo>
                    <a:pt x="23" y="37"/>
                  </a:lnTo>
                  <a:lnTo>
                    <a:pt x="39" y="21"/>
                  </a:lnTo>
                  <a:lnTo>
                    <a:pt x="58" y="10"/>
                  </a:lnTo>
                  <a:lnTo>
                    <a:pt x="80" y="3"/>
                  </a:lnTo>
                  <a:lnTo>
                    <a:pt x="102" y="0"/>
                  </a:lnTo>
                  <a:lnTo>
                    <a:pt x="125" y="3"/>
                  </a:lnTo>
                  <a:lnTo>
                    <a:pt x="147" y="10"/>
                  </a:lnTo>
                  <a:lnTo>
                    <a:pt x="166" y="21"/>
                  </a:lnTo>
                  <a:lnTo>
                    <a:pt x="182" y="37"/>
                  </a:lnTo>
                  <a:lnTo>
                    <a:pt x="194" y="55"/>
                  </a:lnTo>
                  <a:lnTo>
                    <a:pt x="202" y="77"/>
                  </a:lnTo>
                  <a:lnTo>
                    <a:pt x="205" y="102"/>
                  </a:lnTo>
                  <a:lnTo>
                    <a:pt x="202" y="127"/>
                  </a:lnTo>
                  <a:lnTo>
                    <a:pt x="194" y="149"/>
                  </a:lnTo>
                  <a:lnTo>
                    <a:pt x="182" y="167"/>
                  </a:lnTo>
                  <a:lnTo>
                    <a:pt x="166" y="183"/>
                  </a:lnTo>
                  <a:lnTo>
                    <a:pt x="147" y="194"/>
                  </a:lnTo>
                  <a:lnTo>
                    <a:pt x="125" y="201"/>
                  </a:lnTo>
                  <a:lnTo>
                    <a:pt x="102" y="204"/>
                  </a:lnTo>
                  <a:lnTo>
                    <a:pt x="80" y="201"/>
                  </a:lnTo>
                  <a:lnTo>
                    <a:pt x="58" y="194"/>
                  </a:lnTo>
                  <a:lnTo>
                    <a:pt x="39" y="183"/>
                  </a:lnTo>
                  <a:lnTo>
                    <a:pt x="23" y="167"/>
                  </a:lnTo>
                  <a:lnTo>
                    <a:pt x="11" y="149"/>
                  </a:lnTo>
                  <a:lnTo>
                    <a:pt x="3" y="127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FF66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E7A079AF-34D5-4B47-A202-AD2A2102423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375228" y="2451674"/>
              <a:ext cx="623368" cy="462225"/>
            </a:xfrm>
            <a:custGeom>
              <a:avLst/>
              <a:gdLst>
                <a:gd name="T0" fmla="*/ 480 w 734"/>
                <a:gd name="T1" fmla="*/ 544 h 544"/>
                <a:gd name="T2" fmla="*/ 362 w 734"/>
                <a:gd name="T3" fmla="*/ 411 h 544"/>
                <a:gd name="T4" fmla="*/ 246 w 734"/>
                <a:gd name="T5" fmla="*/ 544 h 544"/>
                <a:gd name="T6" fmla="*/ 0 w 734"/>
                <a:gd name="T7" fmla="*/ 544 h 544"/>
                <a:gd name="T8" fmla="*/ 240 w 734"/>
                <a:gd name="T9" fmla="*/ 272 h 544"/>
                <a:gd name="T10" fmla="*/ 0 w 734"/>
                <a:gd name="T11" fmla="*/ 0 h 544"/>
                <a:gd name="T12" fmla="*/ 253 w 734"/>
                <a:gd name="T13" fmla="*/ 0 h 544"/>
                <a:gd name="T14" fmla="*/ 371 w 734"/>
                <a:gd name="T15" fmla="*/ 132 h 544"/>
                <a:gd name="T16" fmla="*/ 486 w 734"/>
                <a:gd name="T17" fmla="*/ 0 h 544"/>
                <a:gd name="T18" fmla="*/ 731 w 734"/>
                <a:gd name="T19" fmla="*/ 0 h 544"/>
                <a:gd name="T20" fmla="*/ 492 w 734"/>
                <a:gd name="T21" fmla="*/ 271 h 544"/>
                <a:gd name="T22" fmla="*/ 734 w 734"/>
                <a:gd name="T23" fmla="*/ 544 h 544"/>
                <a:gd name="T24" fmla="*/ 480 w 734"/>
                <a:gd name="T25" fmla="*/ 544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34" h="544">
                  <a:moveTo>
                    <a:pt x="480" y="544"/>
                  </a:moveTo>
                  <a:lnTo>
                    <a:pt x="362" y="411"/>
                  </a:lnTo>
                  <a:lnTo>
                    <a:pt x="246" y="544"/>
                  </a:lnTo>
                  <a:lnTo>
                    <a:pt x="0" y="544"/>
                  </a:lnTo>
                  <a:lnTo>
                    <a:pt x="240" y="272"/>
                  </a:lnTo>
                  <a:lnTo>
                    <a:pt x="0" y="0"/>
                  </a:lnTo>
                  <a:lnTo>
                    <a:pt x="253" y="0"/>
                  </a:lnTo>
                  <a:lnTo>
                    <a:pt x="371" y="132"/>
                  </a:lnTo>
                  <a:lnTo>
                    <a:pt x="486" y="0"/>
                  </a:lnTo>
                  <a:lnTo>
                    <a:pt x="731" y="0"/>
                  </a:lnTo>
                  <a:lnTo>
                    <a:pt x="492" y="271"/>
                  </a:lnTo>
                  <a:lnTo>
                    <a:pt x="734" y="544"/>
                  </a:lnTo>
                  <a:lnTo>
                    <a:pt x="480" y="544"/>
                  </a:lnTo>
                  <a:close/>
                </a:path>
              </a:pathLst>
            </a:custGeom>
            <a:solidFill>
              <a:srgbClr val="FF66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CBBE9C9-DF8E-44DF-982D-49F62A0FF1D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76612" y="2184516"/>
              <a:ext cx="398616" cy="729383"/>
            </a:xfrm>
            <a:custGeom>
              <a:avLst/>
              <a:gdLst>
                <a:gd name="T0" fmla="*/ 0 w 471"/>
                <a:gd name="T1" fmla="*/ 856 h 856"/>
                <a:gd name="T2" fmla="*/ 0 w 471"/>
                <a:gd name="T3" fmla="*/ 0 h 856"/>
                <a:gd name="T4" fmla="*/ 471 w 471"/>
                <a:gd name="T5" fmla="*/ 0 h 856"/>
                <a:gd name="T6" fmla="*/ 471 w 471"/>
                <a:gd name="T7" fmla="*/ 190 h 856"/>
                <a:gd name="T8" fmla="*/ 199 w 471"/>
                <a:gd name="T9" fmla="*/ 190 h 856"/>
                <a:gd name="T10" fmla="*/ 199 w 471"/>
                <a:gd name="T11" fmla="*/ 312 h 856"/>
                <a:gd name="T12" fmla="*/ 471 w 471"/>
                <a:gd name="T13" fmla="*/ 312 h 856"/>
                <a:gd name="T14" fmla="*/ 471 w 471"/>
                <a:gd name="T15" fmla="*/ 496 h 856"/>
                <a:gd name="T16" fmla="*/ 199 w 471"/>
                <a:gd name="T17" fmla="*/ 496 h 856"/>
                <a:gd name="T18" fmla="*/ 199 w 471"/>
                <a:gd name="T19" fmla="*/ 664 h 856"/>
                <a:gd name="T20" fmla="*/ 471 w 471"/>
                <a:gd name="T21" fmla="*/ 664 h 856"/>
                <a:gd name="T22" fmla="*/ 471 w 471"/>
                <a:gd name="T23" fmla="*/ 856 h 856"/>
                <a:gd name="T24" fmla="*/ 0 w 471"/>
                <a:gd name="T25" fmla="*/ 856 h 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1" h="856">
                  <a:moveTo>
                    <a:pt x="0" y="856"/>
                  </a:moveTo>
                  <a:lnTo>
                    <a:pt x="0" y="0"/>
                  </a:lnTo>
                  <a:lnTo>
                    <a:pt x="471" y="0"/>
                  </a:lnTo>
                  <a:lnTo>
                    <a:pt x="471" y="190"/>
                  </a:lnTo>
                  <a:lnTo>
                    <a:pt x="199" y="190"/>
                  </a:lnTo>
                  <a:lnTo>
                    <a:pt x="199" y="312"/>
                  </a:lnTo>
                  <a:lnTo>
                    <a:pt x="471" y="312"/>
                  </a:lnTo>
                  <a:lnTo>
                    <a:pt x="471" y="496"/>
                  </a:lnTo>
                  <a:lnTo>
                    <a:pt x="199" y="496"/>
                  </a:lnTo>
                  <a:lnTo>
                    <a:pt x="199" y="664"/>
                  </a:lnTo>
                  <a:lnTo>
                    <a:pt x="471" y="664"/>
                  </a:lnTo>
                  <a:lnTo>
                    <a:pt x="471" y="856"/>
                  </a:lnTo>
                  <a:lnTo>
                    <a:pt x="0" y="856"/>
                  </a:lnTo>
                  <a:close/>
                </a:path>
              </a:pathLst>
            </a:custGeom>
            <a:solidFill>
              <a:srgbClr val="FF66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54658999-E533-41BB-AD35-3D94AF7DD96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560252" y="2184516"/>
              <a:ext cx="1416360" cy="754827"/>
            </a:xfrm>
            <a:custGeom>
              <a:avLst/>
              <a:gdLst>
                <a:gd name="T0" fmla="*/ 1467 w 1668"/>
                <a:gd name="T1" fmla="*/ 350 h 887"/>
                <a:gd name="T2" fmla="*/ 1392 w 1668"/>
                <a:gd name="T3" fmla="*/ 296 h 887"/>
                <a:gd name="T4" fmla="*/ 1304 w 1668"/>
                <a:gd name="T5" fmla="*/ 282 h 887"/>
                <a:gd name="T6" fmla="*/ 1185 w 1668"/>
                <a:gd name="T7" fmla="*/ 309 h 887"/>
                <a:gd name="T8" fmla="*/ 1095 w 1668"/>
                <a:gd name="T9" fmla="*/ 383 h 887"/>
                <a:gd name="T10" fmla="*/ 1040 w 1668"/>
                <a:gd name="T11" fmla="*/ 489 h 887"/>
                <a:gd name="T12" fmla="*/ 980 w 1668"/>
                <a:gd name="T13" fmla="*/ 377 h 887"/>
                <a:gd name="T14" fmla="*/ 882 w 1668"/>
                <a:gd name="T15" fmla="*/ 305 h 887"/>
                <a:gd name="T16" fmla="*/ 748 w 1668"/>
                <a:gd name="T17" fmla="*/ 279 h 887"/>
                <a:gd name="T18" fmla="*/ 622 w 1668"/>
                <a:gd name="T19" fmla="*/ 301 h 887"/>
                <a:gd name="T20" fmla="*/ 525 w 1668"/>
                <a:gd name="T21" fmla="*/ 363 h 887"/>
                <a:gd name="T22" fmla="*/ 479 w 1668"/>
                <a:gd name="T23" fmla="*/ 312 h 887"/>
                <a:gd name="T24" fmla="*/ 502 w 1668"/>
                <a:gd name="T25" fmla="*/ 190 h 887"/>
                <a:gd name="T26" fmla="*/ 0 w 1668"/>
                <a:gd name="T27" fmla="*/ 856 h 887"/>
                <a:gd name="T28" fmla="*/ 450 w 1668"/>
                <a:gd name="T29" fmla="*/ 496 h 887"/>
                <a:gd name="T30" fmla="*/ 443 w 1668"/>
                <a:gd name="T31" fmla="*/ 628 h 887"/>
                <a:gd name="T32" fmla="*/ 489 w 1668"/>
                <a:gd name="T33" fmla="*/ 751 h 887"/>
                <a:gd name="T34" fmla="*/ 580 w 1668"/>
                <a:gd name="T35" fmla="*/ 839 h 887"/>
                <a:gd name="T36" fmla="*/ 702 w 1668"/>
                <a:gd name="T37" fmla="*/ 881 h 887"/>
                <a:gd name="T38" fmla="*/ 838 w 1668"/>
                <a:gd name="T39" fmla="*/ 874 h 887"/>
                <a:gd name="T40" fmla="*/ 945 w 1668"/>
                <a:gd name="T41" fmla="*/ 823 h 887"/>
                <a:gd name="T42" fmla="*/ 1021 w 1668"/>
                <a:gd name="T43" fmla="*/ 730 h 887"/>
                <a:gd name="T44" fmla="*/ 833 w 1668"/>
                <a:gd name="T45" fmla="*/ 707 h 887"/>
                <a:gd name="T46" fmla="*/ 791 w 1668"/>
                <a:gd name="T47" fmla="*/ 735 h 887"/>
                <a:gd name="T48" fmla="*/ 723 w 1668"/>
                <a:gd name="T49" fmla="*/ 736 h 887"/>
                <a:gd name="T50" fmla="*/ 661 w 1668"/>
                <a:gd name="T51" fmla="*/ 695 h 887"/>
                <a:gd name="T52" fmla="*/ 635 w 1668"/>
                <a:gd name="T53" fmla="*/ 623 h 887"/>
                <a:gd name="T54" fmla="*/ 1047 w 1668"/>
                <a:gd name="T55" fmla="*/ 697 h 887"/>
                <a:gd name="T56" fmla="*/ 1104 w 1668"/>
                <a:gd name="T57" fmla="*/ 795 h 887"/>
                <a:gd name="T58" fmla="*/ 1193 w 1668"/>
                <a:gd name="T59" fmla="*/ 862 h 887"/>
                <a:gd name="T60" fmla="*/ 1306 w 1668"/>
                <a:gd name="T61" fmla="*/ 887 h 887"/>
                <a:gd name="T62" fmla="*/ 1397 w 1668"/>
                <a:gd name="T63" fmla="*/ 864 h 887"/>
                <a:gd name="T64" fmla="*/ 1467 w 1668"/>
                <a:gd name="T65" fmla="*/ 801 h 887"/>
                <a:gd name="T66" fmla="*/ 1668 w 1668"/>
                <a:gd name="T67" fmla="*/ 856 h 887"/>
                <a:gd name="T68" fmla="*/ 641 w 1668"/>
                <a:gd name="T69" fmla="*/ 499 h 887"/>
                <a:gd name="T70" fmla="*/ 680 w 1668"/>
                <a:gd name="T71" fmla="*/ 433 h 887"/>
                <a:gd name="T72" fmla="*/ 748 w 1668"/>
                <a:gd name="T73" fmla="*/ 409 h 887"/>
                <a:gd name="T74" fmla="*/ 820 w 1668"/>
                <a:gd name="T75" fmla="*/ 433 h 887"/>
                <a:gd name="T76" fmla="*/ 856 w 1668"/>
                <a:gd name="T77" fmla="*/ 499 h 887"/>
                <a:gd name="T78" fmla="*/ 824 w 1668"/>
                <a:gd name="T79" fmla="*/ 499 h 887"/>
                <a:gd name="T80" fmla="*/ 750 w 1668"/>
                <a:gd name="T81" fmla="*/ 499 h 887"/>
                <a:gd name="T82" fmla="*/ 676 w 1668"/>
                <a:gd name="T83" fmla="*/ 499 h 887"/>
                <a:gd name="T84" fmla="*/ 641 w 1668"/>
                <a:gd name="T85" fmla="*/ 499 h 887"/>
                <a:gd name="T86" fmla="*/ 1299 w 1668"/>
                <a:gd name="T87" fmla="*/ 713 h 887"/>
                <a:gd name="T88" fmla="*/ 1247 w 1668"/>
                <a:gd name="T89" fmla="*/ 661 h 887"/>
                <a:gd name="T90" fmla="*/ 1229 w 1668"/>
                <a:gd name="T91" fmla="*/ 585 h 887"/>
                <a:gd name="T92" fmla="*/ 1242 w 1668"/>
                <a:gd name="T93" fmla="*/ 512 h 887"/>
                <a:gd name="T94" fmla="*/ 1282 w 1668"/>
                <a:gd name="T95" fmla="*/ 456 h 887"/>
                <a:gd name="T96" fmla="*/ 1348 w 1668"/>
                <a:gd name="T97" fmla="*/ 434 h 887"/>
                <a:gd name="T98" fmla="*/ 1414 w 1668"/>
                <a:gd name="T99" fmla="*/ 456 h 887"/>
                <a:gd name="T100" fmla="*/ 1451 w 1668"/>
                <a:gd name="T101" fmla="*/ 512 h 887"/>
                <a:gd name="T102" fmla="*/ 1463 w 1668"/>
                <a:gd name="T103" fmla="*/ 585 h 887"/>
                <a:gd name="T104" fmla="*/ 1451 w 1668"/>
                <a:gd name="T105" fmla="*/ 653 h 887"/>
                <a:gd name="T106" fmla="*/ 1414 w 1668"/>
                <a:gd name="T107" fmla="*/ 705 h 887"/>
                <a:gd name="T108" fmla="*/ 1348 w 1668"/>
                <a:gd name="T109" fmla="*/ 725 h 8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68" h="887">
                  <a:moveTo>
                    <a:pt x="1468" y="0"/>
                  </a:moveTo>
                  <a:lnTo>
                    <a:pt x="1468" y="350"/>
                  </a:lnTo>
                  <a:lnTo>
                    <a:pt x="1467" y="350"/>
                  </a:lnTo>
                  <a:lnTo>
                    <a:pt x="1443" y="327"/>
                  </a:lnTo>
                  <a:lnTo>
                    <a:pt x="1419" y="310"/>
                  </a:lnTo>
                  <a:lnTo>
                    <a:pt x="1392" y="296"/>
                  </a:lnTo>
                  <a:lnTo>
                    <a:pt x="1364" y="288"/>
                  </a:lnTo>
                  <a:lnTo>
                    <a:pt x="1335" y="283"/>
                  </a:lnTo>
                  <a:lnTo>
                    <a:pt x="1304" y="282"/>
                  </a:lnTo>
                  <a:lnTo>
                    <a:pt x="1261" y="284"/>
                  </a:lnTo>
                  <a:lnTo>
                    <a:pt x="1222" y="294"/>
                  </a:lnTo>
                  <a:lnTo>
                    <a:pt x="1185" y="309"/>
                  </a:lnTo>
                  <a:lnTo>
                    <a:pt x="1151" y="329"/>
                  </a:lnTo>
                  <a:lnTo>
                    <a:pt x="1121" y="354"/>
                  </a:lnTo>
                  <a:lnTo>
                    <a:pt x="1095" y="383"/>
                  </a:lnTo>
                  <a:lnTo>
                    <a:pt x="1072" y="416"/>
                  </a:lnTo>
                  <a:lnTo>
                    <a:pt x="1053" y="451"/>
                  </a:lnTo>
                  <a:lnTo>
                    <a:pt x="1040" y="489"/>
                  </a:lnTo>
                  <a:lnTo>
                    <a:pt x="1024" y="447"/>
                  </a:lnTo>
                  <a:lnTo>
                    <a:pt x="1005" y="410"/>
                  </a:lnTo>
                  <a:lnTo>
                    <a:pt x="980" y="377"/>
                  </a:lnTo>
                  <a:lnTo>
                    <a:pt x="952" y="348"/>
                  </a:lnTo>
                  <a:lnTo>
                    <a:pt x="919" y="323"/>
                  </a:lnTo>
                  <a:lnTo>
                    <a:pt x="882" y="305"/>
                  </a:lnTo>
                  <a:lnTo>
                    <a:pt x="841" y="290"/>
                  </a:lnTo>
                  <a:lnTo>
                    <a:pt x="797" y="282"/>
                  </a:lnTo>
                  <a:lnTo>
                    <a:pt x="748" y="279"/>
                  </a:lnTo>
                  <a:lnTo>
                    <a:pt x="704" y="282"/>
                  </a:lnTo>
                  <a:lnTo>
                    <a:pt x="662" y="289"/>
                  </a:lnTo>
                  <a:lnTo>
                    <a:pt x="622" y="301"/>
                  </a:lnTo>
                  <a:lnTo>
                    <a:pt x="587" y="318"/>
                  </a:lnTo>
                  <a:lnTo>
                    <a:pt x="554" y="339"/>
                  </a:lnTo>
                  <a:lnTo>
                    <a:pt x="525" y="363"/>
                  </a:lnTo>
                  <a:lnTo>
                    <a:pt x="500" y="393"/>
                  </a:lnTo>
                  <a:lnTo>
                    <a:pt x="479" y="424"/>
                  </a:lnTo>
                  <a:lnTo>
                    <a:pt x="479" y="312"/>
                  </a:lnTo>
                  <a:lnTo>
                    <a:pt x="225" y="312"/>
                  </a:lnTo>
                  <a:lnTo>
                    <a:pt x="225" y="190"/>
                  </a:lnTo>
                  <a:lnTo>
                    <a:pt x="502" y="190"/>
                  </a:lnTo>
                  <a:lnTo>
                    <a:pt x="502" y="0"/>
                  </a:lnTo>
                  <a:lnTo>
                    <a:pt x="0" y="0"/>
                  </a:lnTo>
                  <a:lnTo>
                    <a:pt x="0" y="856"/>
                  </a:lnTo>
                  <a:lnTo>
                    <a:pt x="225" y="856"/>
                  </a:lnTo>
                  <a:lnTo>
                    <a:pt x="225" y="496"/>
                  </a:lnTo>
                  <a:lnTo>
                    <a:pt x="450" y="496"/>
                  </a:lnTo>
                  <a:lnTo>
                    <a:pt x="443" y="536"/>
                  </a:lnTo>
                  <a:lnTo>
                    <a:pt x="440" y="580"/>
                  </a:lnTo>
                  <a:lnTo>
                    <a:pt x="443" y="628"/>
                  </a:lnTo>
                  <a:lnTo>
                    <a:pt x="453" y="672"/>
                  </a:lnTo>
                  <a:lnTo>
                    <a:pt x="468" y="713"/>
                  </a:lnTo>
                  <a:lnTo>
                    <a:pt x="489" y="751"/>
                  </a:lnTo>
                  <a:lnTo>
                    <a:pt x="514" y="784"/>
                  </a:lnTo>
                  <a:lnTo>
                    <a:pt x="544" y="813"/>
                  </a:lnTo>
                  <a:lnTo>
                    <a:pt x="580" y="839"/>
                  </a:lnTo>
                  <a:lnTo>
                    <a:pt x="617" y="858"/>
                  </a:lnTo>
                  <a:lnTo>
                    <a:pt x="658" y="873"/>
                  </a:lnTo>
                  <a:lnTo>
                    <a:pt x="702" y="881"/>
                  </a:lnTo>
                  <a:lnTo>
                    <a:pt x="748" y="885"/>
                  </a:lnTo>
                  <a:lnTo>
                    <a:pt x="795" y="881"/>
                  </a:lnTo>
                  <a:lnTo>
                    <a:pt x="838" y="874"/>
                  </a:lnTo>
                  <a:lnTo>
                    <a:pt x="877" y="862"/>
                  </a:lnTo>
                  <a:lnTo>
                    <a:pt x="913" y="845"/>
                  </a:lnTo>
                  <a:lnTo>
                    <a:pt x="945" y="823"/>
                  </a:lnTo>
                  <a:lnTo>
                    <a:pt x="974" y="796"/>
                  </a:lnTo>
                  <a:lnTo>
                    <a:pt x="999" y="765"/>
                  </a:lnTo>
                  <a:lnTo>
                    <a:pt x="1021" y="730"/>
                  </a:lnTo>
                  <a:lnTo>
                    <a:pt x="1040" y="690"/>
                  </a:lnTo>
                  <a:lnTo>
                    <a:pt x="847" y="690"/>
                  </a:lnTo>
                  <a:lnTo>
                    <a:pt x="833" y="707"/>
                  </a:lnTo>
                  <a:lnTo>
                    <a:pt x="821" y="719"/>
                  </a:lnTo>
                  <a:lnTo>
                    <a:pt x="807" y="729"/>
                  </a:lnTo>
                  <a:lnTo>
                    <a:pt x="791" y="735"/>
                  </a:lnTo>
                  <a:lnTo>
                    <a:pt x="772" y="739"/>
                  </a:lnTo>
                  <a:lnTo>
                    <a:pt x="748" y="739"/>
                  </a:lnTo>
                  <a:lnTo>
                    <a:pt x="723" y="736"/>
                  </a:lnTo>
                  <a:lnTo>
                    <a:pt x="699" y="728"/>
                  </a:lnTo>
                  <a:lnTo>
                    <a:pt x="679" y="713"/>
                  </a:lnTo>
                  <a:lnTo>
                    <a:pt x="661" y="695"/>
                  </a:lnTo>
                  <a:lnTo>
                    <a:pt x="647" y="673"/>
                  </a:lnTo>
                  <a:lnTo>
                    <a:pt x="639" y="648"/>
                  </a:lnTo>
                  <a:lnTo>
                    <a:pt x="635" y="623"/>
                  </a:lnTo>
                  <a:lnTo>
                    <a:pt x="1029" y="623"/>
                  </a:lnTo>
                  <a:lnTo>
                    <a:pt x="1035" y="661"/>
                  </a:lnTo>
                  <a:lnTo>
                    <a:pt x="1047" y="697"/>
                  </a:lnTo>
                  <a:lnTo>
                    <a:pt x="1062" y="733"/>
                  </a:lnTo>
                  <a:lnTo>
                    <a:pt x="1081" y="764"/>
                  </a:lnTo>
                  <a:lnTo>
                    <a:pt x="1104" y="795"/>
                  </a:lnTo>
                  <a:lnTo>
                    <a:pt x="1131" y="820"/>
                  </a:lnTo>
                  <a:lnTo>
                    <a:pt x="1161" y="843"/>
                  </a:lnTo>
                  <a:lnTo>
                    <a:pt x="1193" y="862"/>
                  </a:lnTo>
                  <a:lnTo>
                    <a:pt x="1229" y="875"/>
                  </a:lnTo>
                  <a:lnTo>
                    <a:pt x="1266" y="884"/>
                  </a:lnTo>
                  <a:lnTo>
                    <a:pt x="1306" y="887"/>
                  </a:lnTo>
                  <a:lnTo>
                    <a:pt x="1338" y="884"/>
                  </a:lnTo>
                  <a:lnTo>
                    <a:pt x="1368" y="876"/>
                  </a:lnTo>
                  <a:lnTo>
                    <a:pt x="1397" y="864"/>
                  </a:lnTo>
                  <a:lnTo>
                    <a:pt x="1423" y="847"/>
                  </a:lnTo>
                  <a:lnTo>
                    <a:pt x="1446" y="825"/>
                  </a:lnTo>
                  <a:lnTo>
                    <a:pt x="1467" y="801"/>
                  </a:lnTo>
                  <a:lnTo>
                    <a:pt x="1468" y="801"/>
                  </a:lnTo>
                  <a:lnTo>
                    <a:pt x="1468" y="856"/>
                  </a:lnTo>
                  <a:lnTo>
                    <a:pt x="1668" y="856"/>
                  </a:lnTo>
                  <a:lnTo>
                    <a:pt x="1668" y="0"/>
                  </a:lnTo>
                  <a:lnTo>
                    <a:pt x="1468" y="0"/>
                  </a:lnTo>
                  <a:close/>
                  <a:moveTo>
                    <a:pt x="641" y="499"/>
                  </a:moveTo>
                  <a:lnTo>
                    <a:pt x="650" y="473"/>
                  </a:lnTo>
                  <a:lnTo>
                    <a:pt x="663" y="451"/>
                  </a:lnTo>
                  <a:lnTo>
                    <a:pt x="680" y="433"/>
                  </a:lnTo>
                  <a:lnTo>
                    <a:pt x="700" y="419"/>
                  </a:lnTo>
                  <a:lnTo>
                    <a:pt x="723" y="412"/>
                  </a:lnTo>
                  <a:lnTo>
                    <a:pt x="748" y="409"/>
                  </a:lnTo>
                  <a:lnTo>
                    <a:pt x="775" y="411"/>
                  </a:lnTo>
                  <a:lnTo>
                    <a:pt x="800" y="419"/>
                  </a:lnTo>
                  <a:lnTo>
                    <a:pt x="820" y="433"/>
                  </a:lnTo>
                  <a:lnTo>
                    <a:pt x="836" y="451"/>
                  </a:lnTo>
                  <a:lnTo>
                    <a:pt x="848" y="473"/>
                  </a:lnTo>
                  <a:lnTo>
                    <a:pt x="856" y="499"/>
                  </a:lnTo>
                  <a:lnTo>
                    <a:pt x="853" y="499"/>
                  </a:lnTo>
                  <a:lnTo>
                    <a:pt x="842" y="499"/>
                  </a:lnTo>
                  <a:lnTo>
                    <a:pt x="824" y="499"/>
                  </a:lnTo>
                  <a:lnTo>
                    <a:pt x="802" y="499"/>
                  </a:lnTo>
                  <a:lnTo>
                    <a:pt x="777" y="499"/>
                  </a:lnTo>
                  <a:lnTo>
                    <a:pt x="750" y="499"/>
                  </a:lnTo>
                  <a:lnTo>
                    <a:pt x="723" y="499"/>
                  </a:lnTo>
                  <a:lnTo>
                    <a:pt x="698" y="499"/>
                  </a:lnTo>
                  <a:lnTo>
                    <a:pt x="676" y="499"/>
                  </a:lnTo>
                  <a:lnTo>
                    <a:pt x="658" y="499"/>
                  </a:lnTo>
                  <a:lnTo>
                    <a:pt x="646" y="499"/>
                  </a:lnTo>
                  <a:lnTo>
                    <a:pt x="641" y="499"/>
                  </a:lnTo>
                  <a:close/>
                  <a:moveTo>
                    <a:pt x="1348" y="725"/>
                  </a:moveTo>
                  <a:lnTo>
                    <a:pt x="1322" y="723"/>
                  </a:lnTo>
                  <a:lnTo>
                    <a:pt x="1299" y="713"/>
                  </a:lnTo>
                  <a:lnTo>
                    <a:pt x="1278" y="700"/>
                  </a:lnTo>
                  <a:lnTo>
                    <a:pt x="1261" y="681"/>
                  </a:lnTo>
                  <a:lnTo>
                    <a:pt x="1247" y="661"/>
                  </a:lnTo>
                  <a:lnTo>
                    <a:pt x="1237" y="638"/>
                  </a:lnTo>
                  <a:lnTo>
                    <a:pt x="1231" y="612"/>
                  </a:lnTo>
                  <a:lnTo>
                    <a:pt x="1229" y="585"/>
                  </a:lnTo>
                  <a:lnTo>
                    <a:pt x="1231" y="560"/>
                  </a:lnTo>
                  <a:lnTo>
                    <a:pt x="1235" y="535"/>
                  </a:lnTo>
                  <a:lnTo>
                    <a:pt x="1242" y="512"/>
                  </a:lnTo>
                  <a:lnTo>
                    <a:pt x="1253" y="490"/>
                  </a:lnTo>
                  <a:lnTo>
                    <a:pt x="1266" y="472"/>
                  </a:lnTo>
                  <a:lnTo>
                    <a:pt x="1282" y="456"/>
                  </a:lnTo>
                  <a:lnTo>
                    <a:pt x="1301" y="444"/>
                  </a:lnTo>
                  <a:lnTo>
                    <a:pt x="1323" y="437"/>
                  </a:lnTo>
                  <a:lnTo>
                    <a:pt x="1348" y="434"/>
                  </a:lnTo>
                  <a:lnTo>
                    <a:pt x="1374" y="437"/>
                  </a:lnTo>
                  <a:lnTo>
                    <a:pt x="1396" y="444"/>
                  </a:lnTo>
                  <a:lnTo>
                    <a:pt x="1414" y="456"/>
                  </a:lnTo>
                  <a:lnTo>
                    <a:pt x="1429" y="472"/>
                  </a:lnTo>
                  <a:lnTo>
                    <a:pt x="1442" y="490"/>
                  </a:lnTo>
                  <a:lnTo>
                    <a:pt x="1451" y="512"/>
                  </a:lnTo>
                  <a:lnTo>
                    <a:pt x="1459" y="535"/>
                  </a:lnTo>
                  <a:lnTo>
                    <a:pt x="1462" y="560"/>
                  </a:lnTo>
                  <a:lnTo>
                    <a:pt x="1463" y="585"/>
                  </a:lnTo>
                  <a:lnTo>
                    <a:pt x="1462" y="608"/>
                  </a:lnTo>
                  <a:lnTo>
                    <a:pt x="1457" y="631"/>
                  </a:lnTo>
                  <a:lnTo>
                    <a:pt x="1451" y="653"/>
                  </a:lnTo>
                  <a:lnTo>
                    <a:pt x="1442" y="673"/>
                  </a:lnTo>
                  <a:lnTo>
                    <a:pt x="1429" y="691"/>
                  </a:lnTo>
                  <a:lnTo>
                    <a:pt x="1414" y="705"/>
                  </a:lnTo>
                  <a:lnTo>
                    <a:pt x="1394" y="715"/>
                  </a:lnTo>
                  <a:lnTo>
                    <a:pt x="1373" y="723"/>
                  </a:lnTo>
                  <a:lnTo>
                    <a:pt x="1348" y="725"/>
                  </a:lnTo>
                  <a:close/>
                </a:path>
              </a:pathLst>
            </a:custGeom>
            <a:solidFill>
              <a:srgbClr val="4D148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3721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7D51B2-278F-4CAE-92E9-D210995AE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600" y="365124"/>
            <a:ext cx="11215775" cy="102783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Text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760F3-3BF6-4DEE-98F6-1F6527C37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9600" y="1522800"/>
            <a:ext cx="11215774" cy="45017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text. </a:t>
            </a:r>
            <a:r>
              <a:rPr lang="en-GB"/>
              <a:t>To access the correct levels of text (including bullet points), please use the ‘Increase / Decrease List Level’ buttons on your home tab.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005873-319F-43FE-88EE-9B377C5E7102}"/>
              </a:ext>
            </a:extLst>
          </p:cNvPr>
          <p:cNvSpPr txBox="1"/>
          <p:nvPr userDrawn="1"/>
        </p:nvSpPr>
        <p:spPr>
          <a:xfrm>
            <a:off x="7691114" y="6296609"/>
            <a:ext cx="35259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n-cs"/>
              </a:rPr>
              <a:t>Confidential and Proprietary                                  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952A89-78C7-4A9C-B0F8-68A669479B99}"/>
              </a:ext>
            </a:extLst>
          </p:cNvPr>
          <p:cNvSpPr txBox="1"/>
          <p:nvPr userDrawn="1"/>
        </p:nvSpPr>
        <p:spPr>
          <a:xfrm>
            <a:off x="11319557" y="6304303"/>
            <a:ext cx="413606" cy="230832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1953F9-9016-43D3-94C7-543A56CBF111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4627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8" r:id="rId2"/>
    <p:sldLayoutId id="2147483652" r:id="rId3"/>
    <p:sldLayoutId id="2147483670" r:id="rId4"/>
    <p:sldLayoutId id="2147483665" r:id="rId5"/>
    <p:sldLayoutId id="2147483662" r:id="rId6"/>
    <p:sldLayoutId id="2147483654" r:id="rId7"/>
    <p:sldLayoutId id="2147483649" r:id="rId8"/>
    <p:sldLayoutId id="2147483671" r:id="rId9"/>
    <p:sldLayoutId id="2147483668" r:id="rId10"/>
    <p:sldLayoutId id="2147483663" r:id="rId11"/>
    <p:sldLayoutId id="2147483655" r:id="rId12"/>
    <p:sldLayoutId id="2147483650" r:id="rId13"/>
    <p:sldLayoutId id="2147483672" r:id="rId14"/>
    <p:sldLayoutId id="2147483666" r:id="rId15"/>
    <p:sldLayoutId id="2147483659" r:id="rId16"/>
    <p:sldLayoutId id="2147483656" r:id="rId17"/>
    <p:sldLayoutId id="2147483651" r:id="rId18"/>
    <p:sldLayoutId id="2147483669" r:id="rId19"/>
    <p:sldLayoutId id="2147483660" r:id="rId20"/>
    <p:sldLayoutId id="2147483653" r:id="rId21"/>
    <p:sldLayoutId id="2147483673" r:id="rId22"/>
    <p:sldLayoutId id="2147483667" r:id="rId23"/>
    <p:sldLayoutId id="2147483664" r:id="rId24"/>
    <p:sldLayoutId id="2147483657" r:id="rId25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200"/>
        </a:spcBef>
        <a:spcAft>
          <a:spcPts val="1200"/>
        </a:spcAft>
        <a:buClrTx/>
        <a:buSzTx/>
        <a:buFont typeface="Arial" panose="020B0604020202020204" pitchFamily="34" charset="0"/>
        <a:buNone/>
        <a:tabLst/>
        <a:defRPr sz="16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None/>
        <a:defRPr sz="1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265113" indent="-265113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538163" indent="-27305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−"/>
        <a:defRPr sz="14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803275" indent="-265113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tabLst/>
        <a:defRPr sz="1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02" userDrawn="1">
          <p15:clr>
            <a:srgbClr val="F26B43"/>
          </p15:clr>
        </p15:guide>
        <p15:guide id="4" pos="7378" userDrawn="1">
          <p15:clr>
            <a:srgbClr val="F26B43"/>
          </p15:clr>
        </p15:guide>
        <p15:guide id="5" orient="horz" pos="379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3.bin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4.bin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F832B00-A9F0-CABC-AC4D-CBE853D5D07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8" name="Freeform 27"/>
          <p:cNvSpPr/>
          <p:nvPr/>
        </p:nvSpPr>
        <p:spPr>
          <a:xfrm>
            <a:off x="-34291" y="-24688"/>
            <a:ext cx="12237720" cy="6913518"/>
          </a:xfrm>
          <a:custGeom>
            <a:avLst/>
            <a:gdLst>
              <a:gd name="connsiteX0" fmla="*/ 1298 w 12237720"/>
              <a:gd name="connsiteY0" fmla="*/ 0 h 6913518"/>
              <a:gd name="connsiteX1" fmla="*/ 8346056 w 12237720"/>
              <a:gd name="connsiteY1" fmla="*/ 0 h 6913518"/>
              <a:gd name="connsiteX2" fmla="*/ 12237720 w 12237720"/>
              <a:gd name="connsiteY2" fmla="*/ 4443231 h 6913518"/>
              <a:gd name="connsiteX3" fmla="*/ 12237720 w 12237720"/>
              <a:gd name="connsiteY3" fmla="*/ 6890657 h 6913518"/>
              <a:gd name="connsiteX4" fmla="*/ 5779109 w 12237720"/>
              <a:gd name="connsiteY4" fmla="*/ 6890657 h 6913518"/>
              <a:gd name="connsiteX5" fmla="*/ 5779109 w 12237720"/>
              <a:gd name="connsiteY5" fmla="*/ 6913518 h 6913518"/>
              <a:gd name="connsiteX6" fmla="*/ 2005866 w 12237720"/>
              <a:gd name="connsiteY6" fmla="*/ 6913518 h 6913518"/>
              <a:gd name="connsiteX7" fmla="*/ 1998337 w 12237720"/>
              <a:gd name="connsiteY7" fmla="*/ 6902224 h 6913518"/>
              <a:gd name="connsiteX8" fmla="*/ 2043251 w 12237720"/>
              <a:gd name="connsiteY8" fmla="*/ 6901967 h 6913518"/>
              <a:gd name="connsiteX9" fmla="*/ 1 w 12237720"/>
              <a:gd name="connsiteY9" fmla="*/ 4580511 h 6913518"/>
              <a:gd name="connsiteX10" fmla="*/ 946 w 12237720"/>
              <a:gd name="connsiteY10" fmla="*/ 4675950 h 6913518"/>
              <a:gd name="connsiteX11" fmla="*/ 0 w 12237720"/>
              <a:gd name="connsiteY11" fmla="*/ 4674373 h 6913518"/>
              <a:gd name="connsiteX12" fmla="*/ 0 w 12237720"/>
              <a:gd name="connsiteY12" fmla="*/ 9798 h 6913518"/>
              <a:gd name="connsiteX13" fmla="*/ 1298 w 12237720"/>
              <a:gd name="connsiteY13" fmla="*/ 9798 h 6913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237720" h="6913518">
                <a:moveTo>
                  <a:pt x="1298" y="0"/>
                </a:moveTo>
                <a:lnTo>
                  <a:pt x="8346056" y="0"/>
                </a:lnTo>
                <a:lnTo>
                  <a:pt x="12237720" y="4443231"/>
                </a:lnTo>
                <a:lnTo>
                  <a:pt x="12237720" y="6890657"/>
                </a:lnTo>
                <a:lnTo>
                  <a:pt x="5779109" y="6890657"/>
                </a:lnTo>
                <a:lnTo>
                  <a:pt x="5779109" y="6913518"/>
                </a:lnTo>
                <a:lnTo>
                  <a:pt x="2005866" y="6913518"/>
                </a:lnTo>
                <a:lnTo>
                  <a:pt x="1998337" y="6902224"/>
                </a:lnTo>
                <a:lnTo>
                  <a:pt x="2043251" y="6901967"/>
                </a:lnTo>
                <a:lnTo>
                  <a:pt x="1" y="4580511"/>
                </a:lnTo>
                <a:lnTo>
                  <a:pt x="946" y="4675950"/>
                </a:lnTo>
                <a:lnTo>
                  <a:pt x="0" y="4674373"/>
                </a:lnTo>
                <a:lnTo>
                  <a:pt x="0" y="9798"/>
                </a:lnTo>
                <a:lnTo>
                  <a:pt x="1298" y="979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Title 2"/>
          <p:cNvSpPr txBox="1">
            <a:spLocks/>
          </p:cNvSpPr>
          <p:nvPr/>
        </p:nvSpPr>
        <p:spPr>
          <a:xfrm>
            <a:off x="2026757" y="2563029"/>
            <a:ext cx="9471511" cy="1542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noProof="1"/>
              <a:t>Account Review</a:t>
            </a:r>
          </a:p>
          <a:p>
            <a:r>
              <a:rPr lang="en-US" sz="4400" noProof="1"/>
              <a:t>TrakRacer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5C5CD2C-FD4B-4119-9D44-A8BF7E854CB2}"/>
              </a:ext>
            </a:extLst>
          </p:cNvPr>
          <p:cNvGrpSpPr>
            <a:grpSpLocks noChangeAspect="1"/>
          </p:cNvGrpSpPr>
          <p:nvPr/>
        </p:nvGrpSpPr>
        <p:grpSpPr>
          <a:xfrm rot="16200000">
            <a:off x="-656611" y="2197787"/>
            <a:ext cx="3182112" cy="890591"/>
            <a:chOff x="2560252" y="2184516"/>
            <a:chExt cx="2697021" cy="754827"/>
          </a:xfrm>
        </p:grpSpPr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724B05A1-851B-452B-849C-5B6C6477B1C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083408" y="2740034"/>
              <a:ext cx="173865" cy="173865"/>
            </a:xfrm>
            <a:custGeom>
              <a:avLst/>
              <a:gdLst>
                <a:gd name="T0" fmla="*/ 182 w 205"/>
                <a:gd name="T1" fmla="*/ 78 h 204"/>
                <a:gd name="T2" fmla="*/ 161 w 205"/>
                <a:gd name="T3" fmla="*/ 40 h 204"/>
                <a:gd name="T4" fmla="*/ 125 w 205"/>
                <a:gd name="T5" fmla="*/ 20 h 204"/>
                <a:gd name="T6" fmla="*/ 80 w 205"/>
                <a:gd name="T7" fmla="*/ 20 h 204"/>
                <a:gd name="T8" fmla="*/ 44 w 205"/>
                <a:gd name="T9" fmla="*/ 40 h 204"/>
                <a:gd name="T10" fmla="*/ 23 w 205"/>
                <a:gd name="T11" fmla="*/ 78 h 204"/>
                <a:gd name="T12" fmla="*/ 23 w 205"/>
                <a:gd name="T13" fmla="*/ 126 h 204"/>
                <a:gd name="T14" fmla="*/ 44 w 205"/>
                <a:gd name="T15" fmla="*/ 163 h 204"/>
                <a:gd name="T16" fmla="*/ 80 w 205"/>
                <a:gd name="T17" fmla="*/ 184 h 204"/>
                <a:gd name="T18" fmla="*/ 125 w 205"/>
                <a:gd name="T19" fmla="*/ 184 h 204"/>
                <a:gd name="T20" fmla="*/ 161 w 205"/>
                <a:gd name="T21" fmla="*/ 163 h 204"/>
                <a:gd name="T22" fmla="*/ 182 w 205"/>
                <a:gd name="T23" fmla="*/ 126 h 204"/>
                <a:gd name="T24" fmla="*/ 81 w 205"/>
                <a:gd name="T25" fmla="*/ 106 h 204"/>
                <a:gd name="T26" fmla="*/ 63 w 205"/>
                <a:gd name="T27" fmla="*/ 162 h 204"/>
                <a:gd name="T28" fmla="*/ 108 w 205"/>
                <a:gd name="T29" fmla="*/ 39 h 204"/>
                <a:gd name="T30" fmla="*/ 136 w 205"/>
                <a:gd name="T31" fmla="*/ 48 h 204"/>
                <a:gd name="T32" fmla="*/ 145 w 205"/>
                <a:gd name="T33" fmla="*/ 73 h 204"/>
                <a:gd name="T34" fmla="*/ 135 w 205"/>
                <a:gd name="T35" fmla="*/ 95 h 204"/>
                <a:gd name="T36" fmla="*/ 124 w 205"/>
                <a:gd name="T37" fmla="*/ 100 h 204"/>
                <a:gd name="T38" fmla="*/ 138 w 205"/>
                <a:gd name="T39" fmla="*/ 113 h 204"/>
                <a:gd name="T40" fmla="*/ 142 w 205"/>
                <a:gd name="T41" fmla="*/ 137 h 204"/>
                <a:gd name="T42" fmla="*/ 145 w 205"/>
                <a:gd name="T43" fmla="*/ 156 h 204"/>
                <a:gd name="T44" fmla="*/ 127 w 205"/>
                <a:gd name="T45" fmla="*/ 162 h 204"/>
                <a:gd name="T46" fmla="*/ 121 w 205"/>
                <a:gd name="T47" fmla="*/ 135 h 204"/>
                <a:gd name="T48" fmla="*/ 115 w 205"/>
                <a:gd name="T49" fmla="*/ 112 h 204"/>
                <a:gd name="T50" fmla="*/ 98 w 205"/>
                <a:gd name="T51" fmla="*/ 106 h 204"/>
                <a:gd name="T52" fmla="*/ 103 w 205"/>
                <a:gd name="T53" fmla="*/ 90 h 204"/>
                <a:gd name="T54" fmla="*/ 121 w 205"/>
                <a:gd name="T55" fmla="*/ 84 h 204"/>
                <a:gd name="T56" fmla="*/ 125 w 205"/>
                <a:gd name="T57" fmla="*/ 73 h 204"/>
                <a:gd name="T58" fmla="*/ 121 w 205"/>
                <a:gd name="T59" fmla="*/ 61 h 204"/>
                <a:gd name="T60" fmla="*/ 103 w 205"/>
                <a:gd name="T61" fmla="*/ 55 h 204"/>
                <a:gd name="T62" fmla="*/ 81 w 205"/>
                <a:gd name="T63" fmla="*/ 90 h 204"/>
                <a:gd name="T64" fmla="*/ 0 w 205"/>
                <a:gd name="T65" fmla="*/ 102 h 204"/>
                <a:gd name="T66" fmla="*/ 11 w 205"/>
                <a:gd name="T67" fmla="*/ 55 h 204"/>
                <a:gd name="T68" fmla="*/ 39 w 205"/>
                <a:gd name="T69" fmla="*/ 21 h 204"/>
                <a:gd name="T70" fmla="*/ 80 w 205"/>
                <a:gd name="T71" fmla="*/ 3 h 204"/>
                <a:gd name="T72" fmla="*/ 125 w 205"/>
                <a:gd name="T73" fmla="*/ 3 h 204"/>
                <a:gd name="T74" fmla="*/ 166 w 205"/>
                <a:gd name="T75" fmla="*/ 21 h 204"/>
                <a:gd name="T76" fmla="*/ 194 w 205"/>
                <a:gd name="T77" fmla="*/ 55 h 204"/>
                <a:gd name="T78" fmla="*/ 205 w 205"/>
                <a:gd name="T79" fmla="*/ 102 h 204"/>
                <a:gd name="T80" fmla="*/ 194 w 205"/>
                <a:gd name="T81" fmla="*/ 149 h 204"/>
                <a:gd name="T82" fmla="*/ 166 w 205"/>
                <a:gd name="T83" fmla="*/ 183 h 204"/>
                <a:gd name="T84" fmla="*/ 125 w 205"/>
                <a:gd name="T85" fmla="*/ 201 h 204"/>
                <a:gd name="T86" fmla="*/ 80 w 205"/>
                <a:gd name="T87" fmla="*/ 201 h 204"/>
                <a:gd name="T88" fmla="*/ 39 w 205"/>
                <a:gd name="T89" fmla="*/ 183 h 204"/>
                <a:gd name="T90" fmla="*/ 11 w 205"/>
                <a:gd name="T91" fmla="*/ 149 h 204"/>
                <a:gd name="T92" fmla="*/ 0 w 205"/>
                <a:gd name="T93" fmla="*/ 10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5" h="204">
                  <a:moveTo>
                    <a:pt x="185" y="102"/>
                  </a:moveTo>
                  <a:lnTo>
                    <a:pt x="182" y="78"/>
                  </a:lnTo>
                  <a:lnTo>
                    <a:pt x="174" y="57"/>
                  </a:lnTo>
                  <a:lnTo>
                    <a:pt x="161" y="40"/>
                  </a:lnTo>
                  <a:lnTo>
                    <a:pt x="145" y="28"/>
                  </a:lnTo>
                  <a:lnTo>
                    <a:pt x="125" y="20"/>
                  </a:lnTo>
                  <a:lnTo>
                    <a:pt x="102" y="16"/>
                  </a:lnTo>
                  <a:lnTo>
                    <a:pt x="80" y="20"/>
                  </a:lnTo>
                  <a:lnTo>
                    <a:pt x="60" y="28"/>
                  </a:lnTo>
                  <a:lnTo>
                    <a:pt x="44" y="40"/>
                  </a:lnTo>
                  <a:lnTo>
                    <a:pt x="31" y="57"/>
                  </a:lnTo>
                  <a:lnTo>
                    <a:pt x="23" y="78"/>
                  </a:lnTo>
                  <a:lnTo>
                    <a:pt x="20" y="102"/>
                  </a:lnTo>
                  <a:lnTo>
                    <a:pt x="23" y="126"/>
                  </a:lnTo>
                  <a:lnTo>
                    <a:pt x="31" y="146"/>
                  </a:lnTo>
                  <a:lnTo>
                    <a:pt x="44" y="163"/>
                  </a:lnTo>
                  <a:lnTo>
                    <a:pt x="60" y="176"/>
                  </a:lnTo>
                  <a:lnTo>
                    <a:pt x="80" y="184"/>
                  </a:lnTo>
                  <a:lnTo>
                    <a:pt x="102" y="188"/>
                  </a:lnTo>
                  <a:lnTo>
                    <a:pt x="125" y="184"/>
                  </a:lnTo>
                  <a:lnTo>
                    <a:pt x="145" y="176"/>
                  </a:lnTo>
                  <a:lnTo>
                    <a:pt x="161" y="163"/>
                  </a:lnTo>
                  <a:lnTo>
                    <a:pt x="174" y="146"/>
                  </a:lnTo>
                  <a:lnTo>
                    <a:pt x="182" y="126"/>
                  </a:lnTo>
                  <a:lnTo>
                    <a:pt x="185" y="102"/>
                  </a:lnTo>
                  <a:close/>
                  <a:moveTo>
                    <a:pt x="81" y="106"/>
                  </a:moveTo>
                  <a:lnTo>
                    <a:pt x="81" y="162"/>
                  </a:lnTo>
                  <a:lnTo>
                    <a:pt x="63" y="162"/>
                  </a:lnTo>
                  <a:lnTo>
                    <a:pt x="63" y="39"/>
                  </a:lnTo>
                  <a:lnTo>
                    <a:pt x="108" y="39"/>
                  </a:lnTo>
                  <a:lnTo>
                    <a:pt x="125" y="42"/>
                  </a:lnTo>
                  <a:lnTo>
                    <a:pt x="136" y="48"/>
                  </a:lnTo>
                  <a:lnTo>
                    <a:pt x="143" y="59"/>
                  </a:lnTo>
                  <a:lnTo>
                    <a:pt x="145" y="73"/>
                  </a:lnTo>
                  <a:lnTo>
                    <a:pt x="143" y="85"/>
                  </a:lnTo>
                  <a:lnTo>
                    <a:pt x="135" y="95"/>
                  </a:lnTo>
                  <a:lnTo>
                    <a:pt x="124" y="99"/>
                  </a:lnTo>
                  <a:lnTo>
                    <a:pt x="124" y="100"/>
                  </a:lnTo>
                  <a:lnTo>
                    <a:pt x="132" y="104"/>
                  </a:lnTo>
                  <a:lnTo>
                    <a:pt x="138" y="113"/>
                  </a:lnTo>
                  <a:lnTo>
                    <a:pt x="141" y="128"/>
                  </a:lnTo>
                  <a:lnTo>
                    <a:pt x="142" y="137"/>
                  </a:lnTo>
                  <a:lnTo>
                    <a:pt x="143" y="148"/>
                  </a:lnTo>
                  <a:lnTo>
                    <a:pt x="145" y="156"/>
                  </a:lnTo>
                  <a:lnTo>
                    <a:pt x="148" y="162"/>
                  </a:lnTo>
                  <a:lnTo>
                    <a:pt x="127" y="162"/>
                  </a:lnTo>
                  <a:lnTo>
                    <a:pt x="124" y="149"/>
                  </a:lnTo>
                  <a:lnTo>
                    <a:pt x="121" y="135"/>
                  </a:lnTo>
                  <a:lnTo>
                    <a:pt x="119" y="121"/>
                  </a:lnTo>
                  <a:lnTo>
                    <a:pt x="115" y="112"/>
                  </a:lnTo>
                  <a:lnTo>
                    <a:pt x="108" y="107"/>
                  </a:lnTo>
                  <a:lnTo>
                    <a:pt x="98" y="106"/>
                  </a:lnTo>
                  <a:lnTo>
                    <a:pt x="81" y="106"/>
                  </a:lnTo>
                  <a:close/>
                  <a:moveTo>
                    <a:pt x="103" y="90"/>
                  </a:moveTo>
                  <a:lnTo>
                    <a:pt x="114" y="89"/>
                  </a:lnTo>
                  <a:lnTo>
                    <a:pt x="121" y="84"/>
                  </a:lnTo>
                  <a:lnTo>
                    <a:pt x="125" y="79"/>
                  </a:lnTo>
                  <a:lnTo>
                    <a:pt x="125" y="73"/>
                  </a:lnTo>
                  <a:lnTo>
                    <a:pt x="125" y="66"/>
                  </a:lnTo>
                  <a:lnTo>
                    <a:pt x="121" y="61"/>
                  </a:lnTo>
                  <a:lnTo>
                    <a:pt x="114" y="56"/>
                  </a:lnTo>
                  <a:lnTo>
                    <a:pt x="103" y="55"/>
                  </a:lnTo>
                  <a:lnTo>
                    <a:pt x="81" y="55"/>
                  </a:lnTo>
                  <a:lnTo>
                    <a:pt x="81" y="90"/>
                  </a:lnTo>
                  <a:lnTo>
                    <a:pt x="103" y="90"/>
                  </a:lnTo>
                  <a:close/>
                  <a:moveTo>
                    <a:pt x="0" y="102"/>
                  </a:moveTo>
                  <a:lnTo>
                    <a:pt x="3" y="77"/>
                  </a:lnTo>
                  <a:lnTo>
                    <a:pt x="11" y="55"/>
                  </a:lnTo>
                  <a:lnTo>
                    <a:pt x="23" y="37"/>
                  </a:lnTo>
                  <a:lnTo>
                    <a:pt x="39" y="21"/>
                  </a:lnTo>
                  <a:lnTo>
                    <a:pt x="58" y="10"/>
                  </a:lnTo>
                  <a:lnTo>
                    <a:pt x="80" y="3"/>
                  </a:lnTo>
                  <a:lnTo>
                    <a:pt x="102" y="0"/>
                  </a:lnTo>
                  <a:lnTo>
                    <a:pt x="125" y="3"/>
                  </a:lnTo>
                  <a:lnTo>
                    <a:pt x="147" y="10"/>
                  </a:lnTo>
                  <a:lnTo>
                    <a:pt x="166" y="21"/>
                  </a:lnTo>
                  <a:lnTo>
                    <a:pt x="182" y="37"/>
                  </a:lnTo>
                  <a:lnTo>
                    <a:pt x="194" y="55"/>
                  </a:lnTo>
                  <a:lnTo>
                    <a:pt x="202" y="77"/>
                  </a:lnTo>
                  <a:lnTo>
                    <a:pt x="205" y="102"/>
                  </a:lnTo>
                  <a:lnTo>
                    <a:pt x="202" y="127"/>
                  </a:lnTo>
                  <a:lnTo>
                    <a:pt x="194" y="149"/>
                  </a:lnTo>
                  <a:lnTo>
                    <a:pt x="182" y="167"/>
                  </a:lnTo>
                  <a:lnTo>
                    <a:pt x="166" y="183"/>
                  </a:lnTo>
                  <a:lnTo>
                    <a:pt x="147" y="194"/>
                  </a:lnTo>
                  <a:lnTo>
                    <a:pt x="125" y="201"/>
                  </a:lnTo>
                  <a:lnTo>
                    <a:pt x="102" y="204"/>
                  </a:lnTo>
                  <a:lnTo>
                    <a:pt x="80" y="201"/>
                  </a:lnTo>
                  <a:lnTo>
                    <a:pt x="58" y="194"/>
                  </a:lnTo>
                  <a:lnTo>
                    <a:pt x="39" y="183"/>
                  </a:lnTo>
                  <a:lnTo>
                    <a:pt x="23" y="167"/>
                  </a:lnTo>
                  <a:lnTo>
                    <a:pt x="11" y="149"/>
                  </a:lnTo>
                  <a:lnTo>
                    <a:pt x="3" y="127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FF66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76DC9FBC-D93F-4193-83E5-94C2DC4C866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375228" y="2451674"/>
              <a:ext cx="623368" cy="462225"/>
            </a:xfrm>
            <a:custGeom>
              <a:avLst/>
              <a:gdLst>
                <a:gd name="T0" fmla="*/ 480 w 734"/>
                <a:gd name="T1" fmla="*/ 544 h 544"/>
                <a:gd name="T2" fmla="*/ 362 w 734"/>
                <a:gd name="T3" fmla="*/ 411 h 544"/>
                <a:gd name="T4" fmla="*/ 246 w 734"/>
                <a:gd name="T5" fmla="*/ 544 h 544"/>
                <a:gd name="T6" fmla="*/ 0 w 734"/>
                <a:gd name="T7" fmla="*/ 544 h 544"/>
                <a:gd name="T8" fmla="*/ 240 w 734"/>
                <a:gd name="T9" fmla="*/ 272 h 544"/>
                <a:gd name="T10" fmla="*/ 0 w 734"/>
                <a:gd name="T11" fmla="*/ 0 h 544"/>
                <a:gd name="T12" fmla="*/ 253 w 734"/>
                <a:gd name="T13" fmla="*/ 0 h 544"/>
                <a:gd name="T14" fmla="*/ 371 w 734"/>
                <a:gd name="T15" fmla="*/ 132 h 544"/>
                <a:gd name="T16" fmla="*/ 486 w 734"/>
                <a:gd name="T17" fmla="*/ 0 h 544"/>
                <a:gd name="T18" fmla="*/ 731 w 734"/>
                <a:gd name="T19" fmla="*/ 0 h 544"/>
                <a:gd name="T20" fmla="*/ 492 w 734"/>
                <a:gd name="T21" fmla="*/ 271 h 544"/>
                <a:gd name="T22" fmla="*/ 734 w 734"/>
                <a:gd name="T23" fmla="*/ 544 h 544"/>
                <a:gd name="T24" fmla="*/ 480 w 734"/>
                <a:gd name="T25" fmla="*/ 544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34" h="544">
                  <a:moveTo>
                    <a:pt x="480" y="544"/>
                  </a:moveTo>
                  <a:lnTo>
                    <a:pt x="362" y="411"/>
                  </a:lnTo>
                  <a:lnTo>
                    <a:pt x="246" y="544"/>
                  </a:lnTo>
                  <a:lnTo>
                    <a:pt x="0" y="544"/>
                  </a:lnTo>
                  <a:lnTo>
                    <a:pt x="240" y="272"/>
                  </a:lnTo>
                  <a:lnTo>
                    <a:pt x="0" y="0"/>
                  </a:lnTo>
                  <a:lnTo>
                    <a:pt x="253" y="0"/>
                  </a:lnTo>
                  <a:lnTo>
                    <a:pt x="371" y="132"/>
                  </a:lnTo>
                  <a:lnTo>
                    <a:pt x="486" y="0"/>
                  </a:lnTo>
                  <a:lnTo>
                    <a:pt x="731" y="0"/>
                  </a:lnTo>
                  <a:lnTo>
                    <a:pt x="492" y="271"/>
                  </a:lnTo>
                  <a:lnTo>
                    <a:pt x="734" y="544"/>
                  </a:lnTo>
                  <a:lnTo>
                    <a:pt x="480" y="544"/>
                  </a:lnTo>
                  <a:close/>
                </a:path>
              </a:pathLst>
            </a:custGeom>
            <a:solidFill>
              <a:srgbClr val="FF66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39CDB603-CB5F-48C3-889A-A040DE1E00A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76612" y="2184516"/>
              <a:ext cx="398616" cy="729383"/>
            </a:xfrm>
            <a:custGeom>
              <a:avLst/>
              <a:gdLst>
                <a:gd name="T0" fmla="*/ 0 w 471"/>
                <a:gd name="T1" fmla="*/ 856 h 856"/>
                <a:gd name="T2" fmla="*/ 0 w 471"/>
                <a:gd name="T3" fmla="*/ 0 h 856"/>
                <a:gd name="T4" fmla="*/ 471 w 471"/>
                <a:gd name="T5" fmla="*/ 0 h 856"/>
                <a:gd name="T6" fmla="*/ 471 w 471"/>
                <a:gd name="T7" fmla="*/ 190 h 856"/>
                <a:gd name="T8" fmla="*/ 199 w 471"/>
                <a:gd name="T9" fmla="*/ 190 h 856"/>
                <a:gd name="T10" fmla="*/ 199 w 471"/>
                <a:gd name="T11" fmla="*/ 312 h 856"/>
                <a:gd name="T12" fmla="*/ 471 w 471"/>
                <a:gd name="T13" fmla="*/ 312 h 856"/>
                <a:gd name="T14" fmla="*/ 471 w 471"/>
                <a:gd name="T15" fmla="*/ 496 h 856"/>
                <a:gd name="T16" fmla="*/ 199 w 471"/>
                <a:gd name="T17" fmla="*/ 496 h 856"/>
                <a:gd name="T18" fmla="*/ 199 w 471"/>
                <a:gd name="T19" fmla="*/ 664 h 856"/>
                <a:gd name="T20" fmla="*/ 471 w 471"/>
                <a:gd name="T21" fmla="*/ 664 h 856"/>
                <a:gd name="T22" fmla="*/ 471 w 471"/>
                <a:gd name="T23" fmla="*/ 856 h 856"/>
                <a:gd name="T24" fmla="*/ 0 w 471"/>
                <a:gd name="T25" fmla="*/ 856 h 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1" h="856">
                  <a:moveTo>
                    <a:pt x="0" y="856"/>
                  </a:moveTo>
                  <a:lnTo>
                    <a:pt x="0" y="0"/>
                  </a:lnTo>
                  <a:lnTo>
                    <a:pt x="471" y="0"/>
                  </a:lnTo>
                  <a:lnTo>
                    <a:pt x="471" y="190"/>
                  </a:lnTo>
                  <a:lnTo>
                    <a:pt x="199" y="190"/>
                  </a:lnTo>
                  <a:lnTo>
                    <a:pt x="199" y="312"/>
                  </a:lnTo>
                  <a:lnTo>
                    <a:pt x="471" y="312"/>
                  </a:lnTo>
                  <a:lnTo>
                    <a:pt x="471" y="496"/>
                  </a:lnTo>
                  <a:lnTo>
                    <a:pt x="199" y="496"/>
                  </a:lnTo>
                  <a:lnTo>
                    <a:pt x="199" y="664"/>
                  </a:lnTo>
                  <a:lnTo>
                    <a:pt x="471" y="664"/>
                  </a:lnTo>
                  <a:lnTo>
                    <a:pt x="471" y="856"/>
                  </a:lnTo>
                  <a:lnTo>
                    <a:pt x="0" y="856"/>
                  </a:lnTo>
                  <a:close/>
                </a:path>
              </a:pathLst>
            </a:custGeom>
            <a:solidFill>
              <a:srgbClr val="FF66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4884B4B9-E10D-4E4C-93E2-29CA08D2CE7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560252" y="2184516"/>
              <a:ext cx="1416360" cy="754827"/>
            </a:xfrm>
            <a:custGeom>
              <a:avLst/>
              <a:gdLst>
                <a:gd name="T0" fmla="*/ 1467 w 1668"/>
                <a:gd name="T1" fmla="*/ 350 h 887"/>
                <a:gd name="T2" fmla="*/ 1392 w 1668"/>
                <a:gd name="T3" fmla="*/ 296 h 887"/>
                <a:gd name="T4" fmla="*/ 1304 w 1668"/>
                <a:gd name="T5" fmla="*/ 282 h 887"/>
                <a:gd name="T6" fmla="*/ 1185 w 1668"/>
                <a:gd name="T7" fmla="*/ 309 h 887"/>
                <a:gd name="T8" fmla="*/ 1095 w 1668"/>
                <a:gd name="T9" fmla="*/ 383 h 887"/>
                <a:gd name="T10" fmla="*/ 1040 w 1668"/>
                <a:gd name="T11" fmla="*/ 489 h 887"/>
                <a:gd name="T12" fmla="*/ 980 w 1668"/>
                <a:gd name="T13" fmla="*/ 377 h 887"/>
                <a:gd name="T14" fmla="*/ 882 w 1668"/>
                <a:gd name="T15" fmla="*/ 305 h 887"/>
                <a:gd name="T16" fmla="*/ 748 w 1668"/>
                <a:gd name="T17" fmla="*/ 279 h 887"/>
                <a:gd name="T18" fmla="*/ 622 w 1668"/>
                <a:gd name="T19" fmla="*/ 301 h 887"/>
                <a:gd name="T20" fmla="*/ 525 w 1668"/>
                <a:gd name="T21" fmla="*/ 363 h 887"/>
                <a:gd name="T22" fmla="*/ 479 w 1668"/>
                <a:gd name="T23" fmla="*/ 312 h 887"/>
                <a:gd name="T24" fmla="*/ 502 w 1668"/>
                <a:gd name="T25" fmla="*/ 190 h 887"/>
                <a:gd name="T26" fmla="*/ 0 w 1668"/>
                <a:gd name="T27" fmla="*/ 856 h 887"/>
                <a:gd name="T28" fmla="*/ 450 w 1668"/>
                <a:gd name="T29" fmla="*/ 496 h 887"/>
                <a:gd name="T30" fmla="*/ 443 w 1668"/>
                <a:gd name="T31" fmla="*/ 628 h 887"/>
                <a:gd name="T32" fmla="*/ 489 w 1668"/>
                <a:gd name="T33" fmla="*/ 751 h 887"/>
                <a:gd name="T34" fmla="*/ 580 w 1668"/>
                <a:gd name="T35" fmla="*/ 839 h 887"/>
                <a:gd name="T36" fmla="*/ 702 w 1668"/>
                <a:gd name="T37" fmla="*/ 881 h 887"/>
                <a:gd name="T38" fmla="*/ 838 w 1668"/>
                <a:gd name="T39" fmla="*/ 874 h 887"/>
                <a:gd name="T40" fmla="*/ 945 w 1668"/>
                <a:gd name="T41" fmla="*/ 823 h 887"/>
                <a:gd name="T42" fmla="*/ 1021 w 1668"/>
                <a:gd name="T43" fmla="*/ 730 h 887"/>
                <a:gd name="T44" fmla="*/ 833 w 1668"/>
                <a:gd name="T45" fmla="*/ 707 h 887"/>
                <a:gd name="T46" fmla="*/ 791 w 1668"/>
                <a:gd name="T47" fmla="*/ 735 h 887"/>
                <a:gd name="T48" fmla="*/ 723 w 1668"/>
                <a:gd name="T49" fmla="*/ 736 h 887"/>
                <a:gd name="T50" fmla="*/ 661 w 1668"/>
                <a:gd name="T51" fmla="*/ 695 h 887"/>
                <a:gd name="T52" fmla="*/ 635 w 1668"/>
                <a:gd name="T53" fmla="*/ 623 h 887"/>
                <a:gd name="T54" fmla="*/ 1047 w 1668"/>
                <a:gd name="T55" fmla="*/ 697 h 887"/>
                <a:gd name="T56" fmla="*/ 1104 w 1668"/>
                <a:gd name="T57" fmla="*/ 795 h 887"/>
                <a:gd name="T58" fmla="*/ 1193 w 1668"/>
                <a:gd name="T59" fmla="*/ 862 h 887"/>
                <a:gd name="T60" fmla="*/ 1306 w 1668"/>
                <a:gd name="T61" fmla="*/ 887 h 887"/>
                <a:gd name="T62" fmla="*/ 1397 w 1668"/>
                <a:gd name="T63" fmla="*/ 864 h 887"/>
                <a:gd name="T64" fmla="*/ 1467 w 1668"/>
                <a:gd name="T65" fmla="*/ 801 h 887"/>
                <a:gd name="T66" fmla="*/ 1668 w 1668"/>
                <a:gd name="T67" fmla="*/ 856 h 887"/>
                <a:gd name="T68" fmla="*/ 641 w 1668"/>
                <a:gd name="T69" fmla="*/ 499 h 887"/>
                <a:gd name="T70" fmla="*/ 680 w 1668"/>
                <a:gd name="T71" fmla="*/ 433 h 887"/>
                <a:gd name="T72" fmla="*/ 748 w 1668"/>
                <a:gd name="T73" fmla="*/ 409 h 887"/>
                <a:gd name="T74" fmla="*/ 820 w 1668"/>
                <a:gd name="T75" fmla="*/ 433 h 887"/>
                <a:gd name="T76" fmla="*/ 856 w 1668"/>
                <a:gd name="T77" fmla="*/ 499 h 887"/>
                <a:gd name="T78" fmla="*/ 824 w 1668"/>
                <a:gd name="T79" fmla="*/ 499 h 887"/>
                <a:gd name="T80" fmla="*/ 750 w 1668"/>
                <a:gd name="T81" fmla="*/ 499 h 887"/>
                <a:gd name="T82" fmla="*/ 676 w 1668"/>
                <a:gd name="T83" fmla="*/ 499 h 887"/>
                <a:gd name="T84" fmla="*/ 641 w 1668"/>
                <a:gd name="T85" fmla="*/ 499 h 887"/>
                <a:gd name="T86" fmla="*/ 1299 w 1668"/>
                <a:gd name="T87" fmla="*/ 713 h 887"/>
                <a:gd name="T88" fmla="*/ 1247 w 1668"/>
                <a:gd name="T89" fmla="*/ 661 h 887"/>
                <a:gd name="T90" fmla="*/ 1229 w 1668"/>
                <a:gd name="T91" fmla="*/ 585 h 887"/>
                <a:gd name="T92" fmla="*/ 1242 w 1668"/>
                <a:gd name="T93" fmla="*/ 512 h 887"/>
                <a:gd name="T94" fmla="*/ 1282 w 1668"/>
                <a:gd name="T95" fmla="*/ 456 h 887"/>
                <a:gd name="T96" fmla="*/ 1348 w 1668"/>
                <a:gd name="T97" fmla="*/ 434 h 887"/>
                <a:gd name="T98" fmla="*/ 1414 w 1668"/>
                <a:gd name="T99" fmla="*/ 456 h 887"/>
                <a:gd name="T100" fmla="*/ 1451 w 1668"/>
                <a:gd name="T101" fmla="*/ 512 h 887"/>
                <a:gd name="T102" fmla="*/ 1463 w 1668"/>
                <a:gd name="T103" fmla="*/ 585 h 887"/>
                <a:gd name="T104" fmla="*/ 1451 w 1668"/>
                <a:gd name="T105" fmla="*/ 653 h 887"/>
                <a:gd name="T106" fmla="*/ 1414 w 1668"/>
                <a:gd name="T107" fmla="*/ 705 h 887"/>
                <a:gd name="T108" fmla="*/ 1348 w 1668"/>
                <a:gd name="T109" fmla="*/ 725 h 8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68" h="887">
                  <a:moveTo>
                    <a:pt x="1468" y="0"/>
                  </a:moveTo>
                  <a:lnTo>
                    <a:pt x="1468" y="350"/>
                  </a:lnTo>
                  <a:lnTo>
                    <a:pt x="1467" y="350"/>
                  </a:lnTo>
                  <a:lnTo>
                    <a:pt x="1443" y="327"/>
                  </a:lnTo>
                  <a:lnTo>
                    <a:pt x="1419" y="310"/>
                  </a:lnTo>
                  <a:lnTo>
                    <a:pt x="1392" y="296"/>
                  </a:lnTo>
                  <a:lnTo>
                    <a:pt x="1364" y="288"/>
                  </a:lnTo>
                  <a:lnTo>
                    <a:pt x="1335" y="283"/>
                  </a:lnTo>
                  <a:lnTo>
                    <a:pt x="1304" y="282"/>
                  </a:lnTo>
                  <a:lnTo>
                    <a:pt x="1261" y="284"/>
                  </a:lnTo>
                  <a:lnTo>
                    <a:pt x="1222" y="294"/>
                  </a:lnTo>
                  <a:lnTo>
                    <a:pt x="1185" y="309"/>
                  </a:lnTo>
                  <a:lnTo>
                    <a:pt x="1151" y="329"/>
                  </a:lnTo>
                  <a:lnTo>
                    <a:pt x="1121" y="354"/>
                  </a:lnTo>
                  <a:lnTo>
                    <a:pt x="1095" y="383"/>
                  </a:lnTo>
                  <a:lnTo>
                    <a:pt x="1072" y="416"/>
                  </a:lnTo>
                  <a:lnTo>
                    <a:pt x="1053" y="451"/>
                  </a:lnTo>
                  <a:lnTo>
                    <a:pt x="1040" y="489"/>
                  </a:lnTo>
                  <a:lnTo>
                    <a:pt x="1024" y="447"/>
                  </a:lnTo>
                  <a:lnTo>
                    <a:pt x="1005" y="410"/>
                  </a:lnTo>
                  <a:lnTo>
                    <a:pt x="980" y="377"/>
                  </a:lnTo>
                  <a:lnTo>
                    <a:pt x="952" y="348"/>
                  </a:lnTo>
                  <a:lnTo>
                    <a:pt x="919" y="323"/>
                  </a:lnTo>
                  <a:lnTo>
                    <a:pt x="882" y="305"/>
                  </a:lnTo>
                  <a:lnTo>
                    <a:pt x="841" y="290"/>
                  </a:lnTo>
                  <a:lnTo>
                    <a:pt x="797" y="282"/>
                  </a:lnTo>
                  <a:lnTo>
                    <a:pt x="748" y="279"/>
                  </a:lnTo>
                  <a:lnTo>
                    <a:pt x="704" y="282"/>
                  </a:lnTo>
                  <a:lnTo>
                    <a:pt x="662" y="289"/>
                  </a:lnTo>
                  <a:lnTo>
                    <a:pt x="622" y="301"/>
                  </a:lnTo>
                  <a:lnTo>
                    <a:pt x="587" y="318"/>
                  </a:lnTo>
                  <a:lnTo>
                    <a:pt x="554" y="339"/>
                  </a:lnTo>
                  <a:lnTo>
                    <a:pt x="525" y="363"/>
                  </a:lnTo>
                  <a:lnTo>
                    <a:pt x="500" y="393"/>
                  </a:lnTo>
                  <a:lnTo>
                    <a:pt x="479" y="424"/>
                  </a:lnTo>
                  <a:lnTo>
                    <a:pt x="479" y="312"/>
                  </a:lnTo>
                  <a:lnTo>
                    <a:pt x="225" y="312"/>
                  </a:lnTo>
                  <a:lnTo>
                    <a:pt x="225" y="190"/>
                  </a:lnTo>
                  <a:lnTo>
                    <a:pt x="502" y="190"/>
                  </a:lnTo>
                  <a:lnTo>
                    <a:pt x="502" y="0"/>
                  </a:lnTo>
                  <a:lnTo>
                    <a:pt x="0" y="0"/>
                  </a:lnTo>
                  <a:lnTo>
                    <a:pt x="0" y="856"/>
                  </a:lnTo>
                  <a:lnTo>
                    <a:pt x="225" y="856"/>
                  </a:lnTo>
                  <a:lnTo>
                    <a:pt x="225" y="496"/>
                  </a:lnTo>
                  <a:lnTo>
                    <a:pt x="450" y="496"/>
                  </a:lnTo>
                  <a:lnTo>
                    <a:pt x="443" y="536"/>
                  </a:lnTo>
                  <a:lnTo>
                    <a:pt x="440" y="580"/>
                  </a:lnTo>
                  <a:lnTo>
                    <a:pt x="443" y="628"/>
                  </a:lnTo>
                  <a:lnTo>
                    <a:pt x="453" y="672"/>
                  </a:lnTo>
                  <a:lnTo>
                    <a:pt x="468" y="713"/>
                  </a:lnTo>
                  <a:lnTo>
                    <a:pt x="489" y="751"/>
                  </a:lnTo>
                  <a:lnTo>
                    <a:pt x="514" y="784"/>
                  </a:lnTo>
                  <a:lnTo>
                    <a:pt x="544" y="813"/>
                  </a:lnTo>
                  <a:lnTo>
                    <a:pt x="580" y="839"/>
                  </a:lnTo>
                  <a:lnTo>
                    <a:pt x="617" y="858"/>
                  </a:lnTo>
                  <a:lnTo>
                    <a:pt x="658" y="873"/>
                  </a:lnTo>
                  <a:lnTo>
                    <a:pt x="702" y="881"/>
                  </a:lnTo>
                  <a:lnTo>
                    <a:pt x="748" y="885"/>
                  </a:lnTo>
                  <a:lnTo>
                    <a:pt x="795" y="881"/>
                  </a:lnTo>
                  <a:lnTo>
                    <a:pt x="838" y="874"/>
                  </a:lnTo>
                  <a:lnTo>
                    <a:pt x="877" y="862"/>
                  </a:lnTo>
                  <a:lnTo>
                    <a:pt x="913" y="845"/>
                  </a:lnTo>
                  <a:lnTo>
                    <a:pt x="945" y="823"/>
                  </a:lnTo>
                  <a:lnTo>
                    <a:pt x="974" y="796"/>
                  </a:lnTo>
                  <a:lnTo>
                    <a:pt x="999" y="765"/>
                  </a:lnTo>
                  <a:lnTo>
                    <a:pt x="1021" y="730"/>
                  </a:lnTo>
                  <a:lnTo>
                    <a:pt x="1040" y="690"/>
                  </a:lnTo>
                  <a:lnTo>
                    <a:pt x="847" y="690"/>
                  </a:lnTo>
                  <a:lnTo>
                    <a:pt x="833" y="707"/>
                  </a:lnTo>
                  <a:lnTo>
                    <a:pt x="821" y="719"/>
                  </a:lnTo>
                  <a:lnTo>
                    <a:pt x="807" y="729"/>
                  </a:lnTo>
                  <a:lnTo>
                    <a:pt x="791" y="735"/>
                  </a:lnTo>
                  <a:lnTo>
                    <a:pt x="772" y="739"/>
                  </a:lnTo>
                  <a:lnTo>
                    <a:pt x="748" y="739"/>
                  </a:lnTo>
                  <a:lnTo>
                    <a:pt x="723" y="736"/>
                  </a:lnTo>
                  <a:lnTo>
                    <a:pt x="699" y="728"/>
                  </a:lnTo>
                  <a:lnTo>
                    <a:pt x="679" y="713"/>
                  </a:lnTo>
                  <a:lnTo>
                    <a:pt x="661" y="695"/>
                  </a:lnTo>
                  <a:lnTo>
                    <a:pt x="647" y="673"/>
                  </a:lnTo>
                  <a:lnTo>
                    <a:pt x="639" y="648"/>
                  </a:lnTo>
                  <a:lnTo>
                    <a:pt x="635" y="623"/>
                  </a:lnTo>
                  <a:lnTo>
                    <a:pt x="1029" y="623"/>
                  </a:lnTo>
                  <a:lnTo>
                    <a:pt x="1035" y="661"/>
                  </a:lnTo>
                  <a:lnTo>
                    <a:pt x="1047" y="697"/>
                  </a:lnTo>
                  <a:lnTo>
                    <a:pt x="1062" y="733"/>
                  </a:lnTo>
                  <a:lnTo>
                    <a:pt x="1081" y="764"/>
                  </a:lnTo>
                  <a:lnTo>
                    <a:pt x="1104" y="795"/>
                  </a:lnTo>
                  <a:lnTo>
                    <a:pt x="1131" y="820"/>
                  </a:lnTo>
                  <a:lnTo>
                    <a:pt x="1161" y="843"/>
                  </a:lnTo>
                  <a:lnTo>
                    <a:pt x="1193" y="862"/>
                  </a:lnTo>
                  <a:lnTo>
                    <a:pt x="1229" y="875"/>
                  </a:lnTo>
                  <a:lnTo>
                    <a:pt x="1266" y="884"/>
                  </a:lnTo>
                  <a:lnTo>
                    <a:pt x="1306" y="887"/>
                  </a:lnTo>
                  <a:lnTo>
                    <a:pt x="1338" y="884"/>
                  </a:lnTo>
                  <a:lnTo>
                    <a:pt x="1368" y="876"/>
                  </a:lnTo>
                  <a:lnTo>
                    <a:pt x="1397" y="864"/>
                  </a:lnTo>
                  <a:lnTo>
                    <a:pt x="1423" y="847"/>
                  </a:lnTo>
                  <a:lnTo>
                    <a:pt x="1446" y="825"/>
                  </a:lnTo>
                  <a:lnTo>
                    <a:pt x="1467" y="801"/>
                  </a:lnTo>
                  <a:lnTo>
                    <a:pt x="1468" y="801"/>
                  </a:lnTo>
                  <a:lnTo>
                    <a:pt x="1468" y="856"/>
                  </a:lnTo>
                  <a:lnTo>
                    <a:pt x="1668" y="856"/>
                  </a:lnTo>
                  <a:lnTo>
                    <a:pt x="1668" y="0"/>
                  </a:lnTo>
                  <a:lnTo>
                    <a:pt x="1468" y="0"/>
                  </a:lnTo>
                  <a:close/>
                  <a:moveTo>
                    <a:pt x="641" y="499"/>
                  </a:moveTo>
                  <a:lnTo>
                    <a:pt x="650" y="473"/>
                  </a:lnTo>
                  <a:lnTo>
                    <a:pt x="663" y="451"/>
                  </a:lnTo>
                  <a:lnTo>
                    <a:pt x="680" y="433"/>
                  </a:lnTo>
                  <a:lnTo>
                    <a:pt x="700" y="419"/>
                  </a:lnTo>
                  <a:lnTo>
                    <a:pt x="723" y="412"/>
                  </a:lnTo>
                  <a:lnTo>
                    <a:pt x="748" y="409"/>
                  </a:lnTo>
                  <a:lnTo>
                    <a:pt x="775" y="411"/>
                  </a:lnTo>
                  <a:lnTo>
                    <a:pt x="800" y="419"/>
                  </a:lnTo>
                  <a:lnTo>
                    <a:pt x="820" y="433"/>
                  </a:lnTo>
                  <a:lnTo>
                    <a:pt x="836" y="451"/>
                  </a:lnTo>
                  <a:lnTo>
                    <a:pt x="848" y="473"/>
                  </a:lnTo>
                  <a:lnTo>
                    <a:pt x="856" y="499"/>
                  </a:lnTo>
                  <a:lnTo>
                    <a:pt x="853" y="499"/>
                  </a:lnTo>
                  <a:lnTo>
                    <a:pt x="842" y="499"/>
                  </a:lnTo>
                  <a:lnTo>
                    <a:pt x="824" y="499"/>
                  </a:lnTo>
                  <a:lnTo>
                    <a:pt x="802" y="499"/>
                  </a:lnTo>
                  <a:lnTo>
                    <a:pt x="777" y="499"/>
                  </a:lnTo>
                  <a:lnTo>
                    <a:pt x="750" y="499"/>
                  </a:lnTo>
                  <a:lnTo>
                    <a:pt x="723" y="499"/>
                  </a:lnTo>
                  <a:lnTo>
                    <a:pt x="698" y="499"/>
                  </a:lnTo>
                  <a:lnTo>
                    <a:pt x="676" y="499"/>
                  </a:lnTo>
                  <a:lnTo>
                    <a:pt x="658" y="499"/>
                  </a:lnTo>
                  <a:lnTo>
                    <a:pt x="646" y="499"/>
                  </a:lnTo>
                  <a:lnTo>
                    <a:pt x="641" y="499"/>
                  </a:lnTo>
                  <a:close/>
                  <a:moveTo>
                    <a:pt x="1348" y="725"/>
                  </a:moveTo>
                  <a:lnTo>
                    <a:pt x="1322" y="723"/>
                  </a:lnTo>
                  <a:lnTo>
                    <a:pt x="1299" y="713"/>
                  </a:lnTo>
                  <a:lnTo>
                    <a:pt x="1278" y="700"/>
                  </a:lnTo>
                  <a:lnTo>
                    <a:pt x="1261" y="681"/>
                  </a:lnTo>
                  <a:lnTo>
                    <a:pt x="1247" y="661"/>
                  </a:lnTo>
                  <a:lnTo>
                    <a:pt x="1237" y="638"/>
                  </a:lnTo>
                  <a:lnTo>
                    <a:pt x="1231" y="612"/>
                  </a:lnTo>
                  <a:lnTo>
                    <a:pt x="1229" y="585"/>
                  </a:lnTo>
                  <a:lnTo>
                    <a:pt x="1231" y="560"/>
                  </a:lnTo>
                  <a:lnTo>
                    <a:pt x="1235" y="535"/>
                  </a:lnTo>
                  <a:lnTo>
                    <a:pt x="1242" y="512"/>
                  </a:lnTo>
                  <a:lnTo>
                    <a:pt x="1253" y="490"/>
                  </a:lnTo>
                  <a:lnTo>
                    <a:pt x="1266" y="472"/>
                  </a:lnTo>
                  <a:lnTo>
                    <a:pt x="1282" y="456"/>
                  </a:lnTo>
                  <a:lnTo>
                    <a:pt x="1301" y="444"/>
                  </a:lnTo>
                  <a:lnTo>
                    <a:pt x="1323" y="437"/>
                  </a:lnTo>
                  <a:lnTo>
                    <a:pt x="1348" y="434"/>
                  </a:lnTo>
                  <a:lnTo>
                    <a:pt x="1374" y="437"/>
                  </a:lnTo>
                  <a:lnTo>
                    <a:pt x="1396" y="444"/>
                  </a:lnTo>
                  <a:lnTo>
                    <a:pt x="1414" y="456"/>
                  </a:lnTo>
                  <a:lnTo>
                    <a:pt x="1429" y="472"/>
                  </a:lnTo>
                  <a:lnTo>
                    <a:pt x="1442" y="490"/>
                  </a:lnTo>
                  <a:lnTo>
                    <a:pt x="1451" y="512"/>
                  </a:lnTo>
                  <a:lnTo>
                    <a:pt x="1459" y="535"/>
                  </a:lnTo>
                  <a:lnTo>
                    <a:pt x="1462" y="560"/>
                  </a:lnTo>
                  <a:lnTo>
                    <a:pt x="1463" y="585"/>
                  </a:lnTo>
                  <a:lnTo>
                    <a:pt x="1462" y="608"/>
                  </a:lnTo>
                  <a:lnTo>
                    <a:pt x="1457" y="631"/>
                  </a:lnTo>
                  <a:lnTo>
                    <a:pt x="1451" y="653"/>
                  </a:lnTo>
                  <a:lnTo>
                    <a:pt x="1442" y="673"/>
                  </a:lnTo>
                  <a:lnTo>
                    <a:pt x="1429" y="691"/>
                  </a:lnTo>
                  <a:lnTo>
                    <a:pt x="1414" y="705"/>
                  </a:lnTo>
                  <a:lnTo>
                    <a:pt x="1394" y="715"/>
                  </a:lnTo>
                  <a:lnTo>
                    <a:pt x="1373" y="723"/>
                  </a:lnTo>
                  <a:lnTo>
                    <a:pt x="1348" y="725"/>
                  </a:lnTo>
                  <a:close/>
                </a:path>
              </a:pathLst>
            </a:custGeom>
            <a:solidFill>
              <a:srgbClr val="4D148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4055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building, clock, tower, dark&#10;&#10;Description automatically generated">
            <a:extLst>
              <a:ext uri="{FF2B5EF4-FFF2-40B4-BE49-F238E27FC236}">
                <a16:creationId xmlns:a16="http://schemas.microsoft.com/office/drawing/2014/main" id="{D0280C4E-2ECE-4F2F-BA3B-A4F6FAC439E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3544564-699B-4EDB-B7B3-2D1A24A4D05F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4D148C">
                  <a:alpha val="75000"/>
                </a:srgbClr>
              </a:gs>
              <a:gs pos="33000">
                <a:srgbClr val="7D22C3">
                  <a:alpha val="75000"/>
                </a:srgbClr>
              </a:gs>
              <a:gs pos="100000">
                <a:srgbClr val="FF6600">
                  <a:alpha val="7500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edEx Sans Regular"/>
              <a:ea typeface="+mn-ea"/>
              <a:cs typeface="+mn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3089275"/>
            <a:ext cx="12192000" cy="67945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noProof="1">
                <a:solidFill>
                  <a:schemeClr val="bg1"/>
                </a:solidFill>
              </a:rPr>
              <a:t>Surcharge Review</a:t>
            </a:r>
          </a:p>
        </p:txBody>
      </p:sp>
    </p:spTree>
    <p:extLst>
      <p:ext uri="{BB962C8B-B14F-4D97-AF65-F5344CB8AC3E}">
        <p14:creationId xmlns:p14="http://schemas.microsoft.com/office/powerpoint/2010/main" val="3240120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59C1E12-CD61-44EF-AF2B-E76963429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510165"/>
              </p:ext>
            </p:extLst>
          </p:nvPr>
        </p:nvGraphicFramePr>
        <p:xfrm>
          <a:off x="496545" y="3259733"/>
          <a:ext cx="11082528" cy="2931800"/>
        </p:xfrm>
        <a:graphic>
          <a:graphicData uri="http://schemas.openxmlformats.org/drawingml/2006/table">
            <a:tbl>
              <a:tblPr firstRow="1" firstCol="1" lastRow="1" lastCol="1" bandRow="1"/>
              <a:tblGrid>
                <a:gridCol w="4937760">
                  <a:extLst>
                    <a:ext uri="{9D8B030D-6E8A-4147-A177-3AD203B41FA5}">
                      <a16:colId xmlns:a16="http://schemas.microsoft.com/office/drawing/2014/main" val="2976633348"/>
                    </a:ext>
                  </a:extLst>
                </a:gridCol>
                <a:gridCol w="1024128">
                  <a:extLst>
                    <a:ext uri="{9D8B030D-6E8A-4147-A177-3AD203B41FA5}">
                      <a16:colId xmlns:a16="http://schemas.microsoft.com/office/drawing/2014/main" val="1839665000"/>
                    </a:ext>
                  </a:extLst>
                </a:gridCol>
                <a:gridCol w="1024128">
                  <a:extLst>
                    <a:ext uri="{9D8B030D-6E8A-4147-A177-3AD203B41FA5}">
                      <a16:colId xmlns:a16="http://schemas.microsoft.com/office/drawing/2014/main" val="1521460493"/>
                    </a:ext>
                  </a:extLst>
                </a:gridCol>
                <a:gridCol w="1024128">
                  <a:extLst>
                    <a:ext uri="{9D8B030D-6E8A-4147-A177-3AD203B41FA5}">
                      <a16:colId xmlns:a16="http://schemas.microsoft.com/office/drawing/2014/main" val="2712521379"/>
                    </a:ext>
                  </a:extLst>
                </a:gridCol>
                <a:gridCol w="1024128">
                  <a:extLst>
                    <a:ext uri="{9D8B030D-6E8A-4147-A177-3AD203B41FA5}">
                      <a16:colId xmlns:a16="http://schemas.microsoft.com/office/drawing/2014/main" val="3758659858"/>
                    </a:ext>
                  </a:extLst>
                </a:gridCol>
                <a:gridCol w="1024128">
                  <a:extLst>
                    <a:ext uri="{9D8B030D-6E8A-4147-A177-3AD203B41FA5}">
                      <a16:colId xmlns:a16="http://schemas.microsoft.com/office/drawing/2014/main" val="2332406646"/>
                    </a:ext>
                  </a:extLst>
                </a:gridCol>
                <a:gridCol w="1024128">
                  <a:extLst>
                    <a:ext uri="{9D8B030D-6E8A-4147-A177-3AD203B41FA5}">
                      <a16:colId xmlns:a16="http://schemas.microsoft.com/office/drawing/2014/main" val="1246811187"/>
                    </a:ext>
                  </a:extLst>
                </a:gridCol>
              </a:tblGrid>
              <a:tr h="0">
                <a:tc gridSpan="7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" noProof="1">
                          <a:solidFill>
                            <a:srgbClr val="4D148C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table</a:t>
                      </a:r>
                    </a:p>
                  </a:txBody>
                  <a:tcPr marL="54610" marR="54610" marT="36830" marB="368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148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33821"/>
                  </a:ext>
                </a:extLst>
              </a:tr>
              <a:tr h="228600">
                <a:tc gridSpan="7"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 noProof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Ground Surcharges</a:t>
                      </a:r>
                    </a:p>
                  </a:txBody>
                  <a:tcPr marL="54610" marR="54610" marT="36830" marB="3683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66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62189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000" noProof="1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4610" marR="54610" marT="36830" marB="3683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E3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b="1" noProof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Spend (USD)</a:t>
                      </a:r>
                    </a:p>
                  </a:txBody>
                  <a:tcPr marL="54610" marR="54610" marT="36830" marB="368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E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b="1" noProof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% of Total Ground Spend</a:t>
                      </a:r>
                    </a:p>
                  </a:txBody>
                  <a:tcPr marL="54610" marR="54610" marT="36830" marB="3683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E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06714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000" noProof="1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4610" marR="54610" marT="36830" marB="3683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noProof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Month</a:t>
                      </a:r>
                    </a:p>
                  </a:txBody>
                  <a:tcPr marL="54610" marR="54610" marT="36830" marB="368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noProof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Quarter</a:t>
                      </a:r>
                    </a:p>
                  </a:txBody>
                  <a:tcPr marL="54610" marR="54610" marT="36830" marB="3683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noProof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Year</a:t>
                      </a:r>
                    </a:p>
                  </a:txBody>
                  <a:tcPr marL="54610" marR="54610" marT="36830" marB="3683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noProof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Month</a:t>
                      </a:r>
                    </a:p>
                  </a:txBody>
                  <a:tcPr marL="54610" marR="54610" marT="36830" marB="3683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noProof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Quarter</a:t>
                      </a:r>
                    </a:p>
                  </a:txBody>
                  <a:tcPr marL="54610" marR="54610" marT="36830" marB="3683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noProof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Year</a:t>
                      </a:r>
                    </a:p>
                  </a:txBody>
                  <a:tcPr marL="54610" marR="54610" marT="36830" marB="3683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4450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noProof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Additional Handling Surcharge</a:t>
                      </a:r>
                    </a:p>
                  </a:txBody>
                  <a:tcPr marL="54610" marR="54610" marT="36830" marB="3683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noProof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13,046</a:t>
                      </a:r>
                    </a:p>
                  </a:txBody>
                  <a:tcPr marL="54610" marR="54610" marT="36830" marB="368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noProof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42,251</a:t>
                      </a:r>
                    </a:p>
                  </a:txBody>
                  <a:tcPr marL="54610" marR="54610" marT="36830" marB="3683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noProof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44,054</a:t>
                      </a:r>
                    </a:p>
                  </a:txBody>
                  <a:tcPr marL="54610" marR="54610" marT="36830" marB="3683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noProof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13.81%</a:t>
                      </a:r>
                    </a:p>
                  </a:txBody>
                  <a:tcPr marL="54610" marR="54610" marT="36830" marB="3683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noProof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14.60%</a:t>
                      </a:r>
                    </a:p>
                  </a:txBody>
                  <a:tcPr marL="54610" marR="54610" marT="36830" marB="3683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noProof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14.31%</a:t>
                      </a:r>
                    </a:p>
                  </a:txBody>
                  <a:tcPr marL="54610" marR="54610" marT="36830" marB="3683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40613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noProof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Fuel Surcharge</a:t>
                      </a:r>
                    </a:p>
                  </a:txBody>
                  <a:tcPr marL="54610" marR="54610" marT="36830" marB="3683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noProof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13,057</a:t>
                      </a:r>
                    </a:p>
                  </a:txBody>
                  <a:tcPr marL="54610" marR="54610" marT="36830" marB="368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noProof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39,471</a:t>
                      </a:r>
                    </a:p>
                  </a:txBody>
                  <a:tcPr marL="54610" marR="54610" marT="36830" marB="3683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noProof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41,944</a:t>
                      </a:r>
                    </a:p>
                  </a:txBody>
                  <a:tcPr marL="54610" marR="54610" marT="36830" marB="3683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noProof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13.82%</a:t>
                      </a:r>
                    </a:p>
                  </a:txBody>
                  <a:tcPr marL="54610" marR="54610" marT="36830" marB="3683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noProof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13.64%</a:t>
                      </a:r>
                    </a:p>
                  </a:txBody>
                  <a:tcPr marL="54610" marR="54610" marT="36830" marB="3683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noProof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13.62%</a:t>
                      </a:r>
                    </a:p>
                  </a:txBody>
                  <a:tcPr marL="54610" marR="54610" marT="36830" marB="3683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504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noProof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FedEx Home Delivery Residential</a:t>
                      </a:r>
                    </a:p>
                  </a:txBody>
                  <a:tcPr marL="54610" marR="54610" marT="36830" marB="3683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noProof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9,546</a:t>
                      </a:r>
                    </a:p>
                  </a:txBody>
                  <a:tcPr marL="54610" marR="54610" marT="36830" marB="368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noProof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29,932</a:t>
                      </a:r>
                    </a:p>
                  </a:txBody>
                  <a:tcPr marL="54610" marR="54610" marT="36830" marB="3683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noProof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30,531</a:t>
                      </a:r>
                    </a:p>
                  </a:txBody>
                  <a:tcPr marL="54610" marR="54610" marT="36830" marB="3683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noProof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10.11%</a:t>
                      </a:r>
                    </a:p>
                  </a:txBody>
                  <a:tcPr marL="54610" marR="54610" marT="36830" marB="3683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noProof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10.34%</a:t>
                      </a:r>
                    </a:p>
                  </a:txBody>
                  <a:tcPr marL="54610" marR="54610" marT="36830" marB="3683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noProof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9.92%</a:t>
                      </a:r>
                    </a:p>
                  </a:txBody>
                  <a:tcPr marL="54610" marR="54610" marT="36830" marB="3683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3627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noProof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Oversize Charge</a:t>
                      </a:r>
                    </a:p>
                  </a:txBody>
                  <a:tcPr marL="54610" marR="54610" marT="36830" marB="3683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noProof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5,485</a:t>
                      </a:r>
                    </a:p>
                  </a:txBody>
                  <a:tcPr marL="54610" marR="54610" marT="36830" marB="368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noProof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13,342</a:t>
                      </a:r>
                    </a:p>
                  </a:txBody>
                  <a:tcPr marL="54610" marR="54610" marT="36830" marB="3683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noProof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15,286</a:t>
                      </a:r>
                    </a:p>
                  </a:txBody>
                  <a:tcPr marL="54610" marR="54610" marT="36830" marB="3683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noProof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5.81%</a:t>
                      </a:r>
                    </a:p>
                  </a:txBody>
                  <a:tcPr marL="54610" marR="54610" marT="36830" marB="3683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noProof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4.61%</a:t>
                      </a:r>
                    </a:p>
                  </a:txBody>
                  <a:tcPr marL="54610" marR="54610" marT="36830" marB="3683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noProof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4.96%</a:t>
                      </a:r>
                    </a:p>
                  </a:txBody>
                  <a:tcPr marL="54610" marR="54610" marT="36830" marB="3683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32899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noProof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Temporary Peak Surcharges</a:t>
                      </a:r>
                    </a:p>
                  </a:txBody>
                  <a:tcPr marL="54610" marR="54610" marT="36830" marB="3683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noProof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2,650</a:t>
                      </a:r>
                    </a:p>
                  </a:txBody>
                  <a:tcPr marL="54610" marR="54610" marT="36830" marB="368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noProof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7,654</a:t>
                      </a:r>
                    </a:p>
                  </a:txBody>
                  <a:tcPr marL="54610" marR="54610" marT="36830" marB="3683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noProof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8,329</a:t>
                      </a:r>
                    </a:p>
                  </a:txBody>
                  <a:tcPr marL="54610" marR="54610" marT="36830" marB="3683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noProof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2.81%</a:t>
                      </a:r>
                    </a:p>
                  </a:txBody>
                  <a:tcPr marL="54610" marR="54610" marT="36830" marB="3683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noProof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2.64%</a:t>
                      </a:r>
                    </a:p>
                  </a:txBody>
                  <a:tcPr marL="54610" marR="54610" marT="36830" marB="3683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noProof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2.70%</a:t>
                      </a:r>
                    </a:p>
                  </a:txBody>
                  <a:tcPr marL="54610" marR="54610" marT="36830" marB="3683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91191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noProof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Delivery area surcharge</a:t>
                      </a:r>
                    </a:p>
                  </a:txBody>
                  <a:tcPr marL="54610" marR="54610" marT="36830" marB="3683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noProof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1,997</a:t>
                      </a:r>
                    </a:p>
                  </a:txBody>
                  <a:tcPr marL="54610" marR="54610" marT="36830" marB="368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noProof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7,393</a:t>
                      </a:r>
                    </a:p>
                  </a:txBody>
                  <a:tcPr marL="54610" marR="54610" marT="36830" marB="3683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noProof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7,713</a:t>
                      </a:r>
                    </a:p>
                  </a:txBody>
                  <a:tcPr marL="54610" marR="54610" marT="36830" marB="3683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noProof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2.11%</a:t>
                      </a:r>
                    </a:p>
                  </a:txBody>
                  <a:tcPr marL="54610" marR="54610" marT="36830" marB="3683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noProof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2.55%</a:t>
                      </a:r>
                    </a:p>
                  </a:txBody>
                  <a:tcPr marL="54610" marR="54610" marT="36830" marB="3683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noProof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2.51%</a:t>
                      </a:r>
                    </a:p>
                  </a:txBody>
                  <a:tcPr marL="54610" marR="54610" marT="36830" marB="3683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01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noProof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Address Correction</a:t>
                      </a:r>
                    </a:p>
                  </a:txBody>
                  <a:tcPr marL="54610" marR="54610" marT="36830" marB="3683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noProof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383</a:t>
                      </a:r>
                    </a:p>
                  </a:txBody>
                  <a:tcPr marL="54610" marR="54610" marT="36830" marB="368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noProof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833</a:t>
                      </a:r>
                    </a:p>
                  </a:txBody>
                  <a:tcPr marL="54610" marR="54610" marT="36830" marB="3683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noProof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897</a:t>
                      </a:r>
                    </a:p>
                  </a:txBody>
                  <a:tcPr marL="54610" marR="54610" marT="36830" marB="3683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noProof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0.40%</a:t>
                      </a:r>
                    </a:p>
                  </a:txBody>
                  <a:tcPr marL="54610" marR="54610" marT="36830" marB="3683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noProof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0.29%</a:t>
                      </a:r>
                    </a:p>
                  </a:txBody>
                  <a:tcPr marL="54610" marR="54610" marT="36830" marB="3683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noProof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0.29%</a:t>
                      </a:r>
                    </a:p>
                  </a:txBody>
                  <a:tcPr marL="54610" marR="54610" marT="36830" marB="3683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23093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noProof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FedEx Ground Residential</a:t>
                      </a:r>
                    </a:p>
                  </a:txBody>
                  <a:tcPr marL="54610" marR="54610" marT="36830" marB="3683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noProof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</a:t>
                      </a:r>
                    </a:p>
                  </a:txBody>
                  <a:tcPr marL="54610" marR="54610" marT="36830" marB="368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noProof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405</a:t>
                      </a:r>
                    </a:p>
                  </a:txBody>
                  <a:tcPr marL="54610" marR="54610" marT="36830" marB="3683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noProof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798</a:t>
                      </a:r>
                    </a:p>
                  </a:txBody>
                  <a:tcPr marL="54610" marR="54610" marT="36830" marB="3683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noProof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0.00%</a:t>
                      </a:r>
                    </a:p>
                  </a:txBody>
                  <a:tcPr marL="54610" marR="54610" marT="36830" marB="3683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noProof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0.14%</a:t>
                      </a:r>
                    </a:p>
                  </a:txBody>
                  <a:tcPr marL="54610" marR="54610" marT="36830" marB="3683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noProof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0.26%</a:t>
                      </a:r>
                    </a:p>
                  </a:txBody>
                  <a:tcPr marL="54610" marR="54610" marT="36830" marB="3683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263167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noProof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Other Surcharges</a:t>
                      </a:r>
                    </a:p>
                  </a:txBody>
                  <a:tcPr marL="54610" marR="54610" marT="36830" marB="3683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noProof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241</a:t>
                      </a:r>
                    </a:p>
                  </a:txBody>
                  <a:tcPr marL="54610" marR="54610" marT="36830" marB="368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noProof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592</a:t>
                      </a:r>
                    </a:p>
                  </a:txBody>
                  <a:tcPr marL="54610" marR="54610" marT="36830" marB="3683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noProof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709</a:t>
                      </a:r>
                    </a:p>
                  </a:txBody>
                  <a:tcPr marL="54610" marR="54610" marT="36830" marB="3683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noProof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0.26%</a:t>
                      </a:r>
                    </a:p>
                  </a:txBody>
                  <a:tcPr marL="54610" marR="54610" marT="36830" marB="3683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noProof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0.20%</a:t>
                      </a:r>
                    </a:p>
                  </a:txBody>
                  <a:tcPr marL="54610" marR="54610" marT="36830" marB="3683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noProof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0.23%</a:t>
                      </a:r>
                    </a:p>
                  </a:txBody>
                  <a:tcPr marL="54610" marR="54610" marT="36830" marB="3683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53712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b="1" noProof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Total</a:t>
                      </a:r>
                    </a:p>
                  </a:txBody>
                  <a:tcPr marL="54610" marR="54610" marT="36830" marB="3683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b="1" noProof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46,404</a:t>
                      </a:r>
                    </a:p>
                  </a:txBody>
                  <a:tcPr marL="54610" marR="54610" marT="36830" marB="368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b="1" noProof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141,873</a:t>
                      </a:r>
                    </a:p>
                  </a:txBody>
                  <a:tcPr marL="54610" marR="54610" marT="36830" marB="3683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b="1" noProof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150,261</a:t>
                      </a:r>
                    </a:p>
                  </a:txBody>
                  <a:tcPr marL="54610" marR="54610" marT="36830" marB="3683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b="1" noProof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49.13%</a:t>
                      </a:r>
                    </a:p>
                  </a:txBody>
                  <a:tcPr marL="54610" marR="54610" marT="36830" marB="3683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b="1" noProof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49.01%</a:t>
                      </a:r>
                    </a:p>
                  </a:txBody>
                  <a:tcPr marL="54610" marR="54610" marT="36830" marB="3683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b="1" noProof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48.80%</a:t>
                      </a:r>
                    </a:p>
                  </a:txBody>
                  <a:tcPr marL="54610" marR="54610" marT="36830" marB="3683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227718"/>
                  </a:ext>
                </a:extLst>
              </a:tr>
            </a:tbl>
          </a:graphicData>
        </a:graphic>
      </p:graphicFrame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2482647974"/>
              </p:ext>
            </p:extLst>
          </p:nvPr>
        </p:nvGraphicFramePr>
        <p:xfrm>
          <a:off x="2625600" y="869302"/>
          <a:ext cx="6940800" cy="2368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 Placeholder 3"/>
          <p:cNvSpPr txBox="1">
            <a:spLocks/>
          </p:cNvSpPr>
          <p:nvPr/>
        </p:nvSpPr>
        <p:spPr bwMode="auto">
          <a:xfrm rot="16200000">
            <a:off x="1812155" y="1780667"/>
            <a:ext cx="1321905" cy="30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108678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ts val="1430"/>
              </a:spcBef>
              <a:spcAft>
                <a:spcPct val="0"/>
              </a:spcAft>
              <a:buSzPct val="90000"/>
              <a:buFont typeface="Arial" pitchFamily="34" charset="0"/>
              <a:defRPr sz="1600" b="0" kern="1200" baseline="0">
                <a:solidFill>
                  <a:srgbClr val="63666A"/>
                </a:solidFill>
                <a:latin typeface="+mj-lt"/>
                <a:ea typeface="ＭＳ Ｐゴシック" pitchFamily="34" charset="-128"/>
                <a:cs typeface="+mn-cs"/>
              </a:defRPr>
            </a:lvl1pPr>
            <a:lvl2pPr marL="250584" indent="-250584" algn="l" rtl="0" eaLnBrk="1" fontAlgn="base" hangingPunct="1">
              <a:spcBef>
                <a:spcPts val="716"/>
              </a:spcBef>
              <a:spcAft>
                <a:spcPct val="0"/>
              </a:spcAft>
              <a:buSzPct val="90000"/>
              <a:buFont typeface="Arial" pitchFamily="34" charset="0"/>
              <a:buChar char="•"/>
              <a:defRPr sz="1600" kern="1200">
                <a:solidFill>
                  <a:srgbClr val="63666A"/>
                </a:solidFill>
                <a:latin typeface="Arial Narrow" pitchFamily="34" charset="0"/>
                <a:ea typeface="ＭＳ Ｐゴシック" pitchFamily="34" charset="-128"/>
                <a:cs typeface="+mn-cs"/>
              </a:defRPr>
            </a:lvl2pPr>
            <a:lvl3pPr marL="522959" indent="-249677" algn="l" rtl="0" eaLnBrk="1" fontAlgn="base" hangingPunct="1">
              <a:spcBef>
                <a:spcPts val="716"/>
              </a:spcBef>
              <a:spcAft>
                <a:spcPct val="0"/>
              </a:spcAft>
              <a:buSzPct val="90000"/>
              <a:buFont typeface="Lucida Grande" charset="0"/>
              <a:buChar char="–"/>
              <a:defRPr sz="1600" kern="1200">
                <a:solidFill>
                  <a:srgbClr val="63666A"/>
                </a:solidFill>
                <a:latin typeface="Arial Narrow" pitchFamily="34" charset="0"/>
                <a:ea typeface="ＭＳ Ｐゴシック" pitchFamily="34" charset="-128"/>
                <a:cs typeface="+mn-cs"/>
              </a:defRPr>
            </a:lvl3pPr>
            <a:lvl4pPr marL="773543" indent="-249677" algn="l" rtl="0" eaLnBrk="1" fontAlgn="base" hangingPunct="1">
              <a:spcBef>
                <a:spcPts val="716"/>
              </a:spcBef>
              <a:spcAft>
                <a:spcPct val="0"/>
              </a:spcAft>
              <a:buSzPct val="64000"/>
              <a:buFont typeface="Courier New" pitchFamily="49" charset="0"/>
              <a:buChar char="o"/>
              <a:defRPr sz="1600" kern="1200">
                <a:solidFill>
                  <a:srgbClr val="63666A"/>
                </a:solidFill>
                <a:latin typeface="Arial Narrow" pitchFamily="34" charset="0"/>
                <a:ea typeface="ＭＳ Ｐゴシック" pitchFamily="34" charset="-128"/>
                <a:cs typeface="+mn-cs"/>
              </a:defRPr>
            </a:lvl4pPr>
            <a:lvl5pPr marL="1024129" indent="-250584" algn="l" rtl="0" eaLnBrk="1" fontAlgn="base" hangingPunct="1">
              <a:spcBef>
                <a:spcPts val="716"/>
              </a:spcBef>
              <a:spcAft>
                <a:spcPct val="0"/>
              </a:spcAft>
              <a:buSzPct val="64000"/>
              <a:buFont typeface="Courier New" pitchFamily="49" charset="0"/>
              <a:buChar char="o"/>
              <a:defRPr sz="1600" kern="1200" baseline="0">
                <a:solidFill>
                  <a:srgbClr val="63666A"/>
                </a:solidFill>
                <a:latin typeface="Arial Narrow" pitchFamily="34" charset="0"/>
                <a:ea typeface="ＭＳ Ｐゴシック" pitchFamily="34" charset="-128"/>
                <a:cs typeface="+mn-cs"/>
              </a:defRPr>
            </a:lvl5pPr>
            <a:lvl6pPr marL="1340083" indent="-250584" algn="l" defTabSz="1089498" rtl="0" eaLnBrk="1" latinLnBrk="0" hangingPunct="1">
              <a:spcBef>
                <a:spcPct val="20000"/>
              </a:spcBef>
              <a:buSzPct val="64000"/>
              <a:buFont typeface="Courier New" pitchFamily="49" charset="0"/>
              <a:buChar char="o"/>
              <a:defRPr sz="1905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40869" indent="-272375" algn="l" defTabSz="108949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5619" indent="-272375" algn="l" defTabSz="108949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30367" indent="-272375" algn="l" defTabSz="108949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1430"/>
              </a:spcBef>
              <a:spcAft>
                <a:spcPct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1">
                <a:ln>
                  <a:noFill/>
                </a:ln>
                <a:solidFill>
                  <a:srgbClr val="4D148C"/>
                </a:solidFill>
                <a:effectLst/>
                <a:uLnTx/>
                <a:uFillTx/>
                <a:latin typeface="Arial"/>
                <a:ea typeface="ＭＳ Ｐゴシック" pitchFamily="34" charset="-128"/>
                <a:cs typeface="+mn-cs"/>
              </a:rPr>
              <a:t>Spend (USD)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Surcharge summary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970" y="786061"/>
            <a:ext cx="11215775" cy="302333"/>
          </a:xfrm>
        </p:spPr>
        <p:txBody>
          <a:bodyPr/>
          <a:lstStyle/>
          <a:p>
            <a:r>
              <a:rPr lang="en-US" noProof="1"/>
              <a:t>FedEx Ground</a:t>
            </a:r>
          </a:p>
        </p:txBody>
      </p:sp>
    </p:spTree>
    <p:extLst>
      <p:ext uri="{BB962C8B-B14F-4D97-AF65-F5344CB8AC3E}">
        <p14:creationId xmlns:p14="http://schemas.microsoft.com/office/powerpoint/2010/main" val="2130436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4700016" y="1413254"/>
            <a:ext cx="2805152" cy="4663440"/>
          </a:xfrm>
          <a:prstGeom prst="rect">
            <a:avLst/>
          </a:prstGeom>
          <a:solidFill>
            <a:srgbClr val="EDEDE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graphicFrame>
        <p:nvGraphicFramePr>
          <p:cNvPr id="96" name="Chart 95"/>
          <p:cNvGraphicFramePr/>
          <p:nvPr>
            <p:extLst>
              <p:ext uri="{D42A27DB-BD31-4B8C-83A1-F6EECF244321}">
                <p14:modId xmlns:p14="http://schemas.microsoft.com/office/powerpoint/2010/main" val="3264902360"/>
              </p:ext>
            </p:extLst>
          </p:nvPr>
        </p:nvGraphicFramePr>
        <p:xfrm>
          <a:off x="4443984" y="2160828"/>
          <a:ext cx="3333483" cy="2500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8" name="Right Triangle 97"/>
          <p:cNvSpPr/>
          <p:nvPr/>
        </p:nvSpPr>
        <p:spPr>
          <a:xfrm rot="5400000">
            <a:off x="4754539" y="1369245"/>
            <a:ext cx="788088" cy="892004"/>
          </a:xfrm>
          <a:prstGeom prst="rtTriangle">
            <a:avLst/>
          </a:prstGeom>
          <a:solidFill>
            <a:srgbClr val="FFFFFF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63512" y="1417011"/>
            <a:ext cx="2805152" cy="4663440"/>
          </a:xfrm>
          <a:prstGeom prst="rect">
            <a:avLst/>
          </a:prstGeom>
          <a:solidFill>
            <a:srgbClr val="EDEDE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3932472826"/>
              </p:ext>
            </p:extLst>
          </p:nvPr>
        </p:nvGraphicFramePr>
        <p:xfrm>
          <a:off x="697280" y="2164585"/>
          <a:ext cx="3333483" cy="2500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75488" y="6355080"/>
            <a:ext cx="7772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defRPr/>
            </a:pPr>
            <a:r>
              <a:rPr lang="en-US" sz="800" i="1" noProof="1">
                <a:solidFill>
                  <a:srgbClr val="63666A"/>
                </a:solidFill>
                <a:latin typeface="+mj-lt"/>
              </a:rPr>
              <a:t>EAN: 726631859  All currencies are US Dollars.</a:t>
            </a:r>
          </a:p>
        </p:txBody>
      </p:sp>
      <p:sp>
        <p:nvSpPr>
          <p:cNvPr id="23" name="Oval 22"/>
          <p:cNvSpPr/>
          <p:nvPr/>
        </p:nvSpPr>
        <p:spPr>
          <a:xfrm>
            <a:off x="5890137" y="3045538"/>
            <a:ext cx="399675" cy="399675"/>
          </a:xfrm>
          <a:prstGeom prst="ellipse">
            <a:avLst/>
          </a:prstGeom>
          <a:solidFill>
            <a:srgbClr val="EDEDE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397847" y="1413254"/>
            <a:ext cx="2805152" cy="4663440"/>
          </a:xfrm>
          <a:prstGeom prst="rect">
            <a:avLst/>
          </a:prstGeom>
          <a:solidFill>
            <a:srgbClr val="EDEDE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9594006" y="3045538"/>
            <a:ext cx="399675" cy="399675"/>
          </a:xfrm>
          <a:prstGeom prst="ellipse">
            <a:avLst/>
          </a:prstGeom>
          <a:solidFill>
            <a:srgbClr val="EDEDE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graphicFrame>
        <p:nvGraphicFramePr>
          <p:cNvPr id="44" name="Chart 43"/>
          <p:cNvGraphicFramePr/>
          <p:nvPr>
            <p:extLst>
              <p:ext uri="{D42A27DB-BD31-4B8C-83A1-F6EECF244321}">
                <p14:modId xmlns:p14="http://schemas.microsoft.com/office/powerpoint/2010/main" val="3834781768"/>
              </p:ext>
            </p:extLst>
          </p:nvPr>
        </p:nvGraphicFramePr>
        <p:xfrm>
          <a:off x="8129671" y="1998780"/>
          <a:ext cx="3372759" cy="28048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1165209" y="4675907"/>
            <a:ext cx="2396029" cy="201168"/>
            <a:chOff x="1165209" y="4675907"/>
            <a:chExt cx="2396029" cy="201168"/>
          </a:xfrm>
        </p:grpSpPr>
        <p:sp>
          <p:nvSpPr>
            <p:cNvPr id="49" name="Oval 48"/>
            <p:cNvSpPr/>
            <p:nvPr/>
          </p:nvSpPr>
          <p:spPr>
            <a:xfrm>
              <a:off x="1165209" y="4675907"/>
              <a:ext cx="203650" cy="201168"/>
            </a:xfrm>
            <a:prstGeom prst="ellipse">
              <a:avLst/>
            </a:prstGeom>
            <a:solidFill>
              <a:srgbClr val="70538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516606" y="4693950"/>
              <a:ext cx="389568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b="1" kern="0" noProof="1">
                  <a:solidFill>
                    <a:srgbClr val="FF6600"/>
                  </a:solidFill>
                  <a:latin typeface="Arial"/>
                </a:rPr>
                <a:t>84%</a:t>
              </a:r>
              <a:endParaRPr kumimoji="0" lang="en-US" sz="1100" b="0" i="0" u="none" strike="noStrike" kern="0" cap="none" spc="0" normalizeH="0" baseline="0" noProof="1">
                <a:ln>
                  <a:noFill/>
                </a:ln>
                <a:solidFill>
                  <a:srgbClr val="4D148C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906174" y="4690019"/>
              <a:ext cx="165506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kern="0" noProof="1">
                  <a:solidFill>
                    <a:srgbClr val="4D148C"/>
                  </a:solidFill>
                  <a:latin typeface="Arial"/>
                </a:rPr>
                <a:t>FedEx 2Day</a:t>
              </a:r>
              <a:endParaRPr kumimoji="0" lang="en-US" sz="1100" b="0" i="0" u="none" strike="noStrike" kern="0" cap="none" spc="0" normalizeH="0" baseline="0" noProof="1">
                <a:ln>
                  <a:noFill/>
                </a:ln>
                <a:solidFill>
                  <a:srgbClr val="4D148C"/>
                </a:solidFill>
                <a:effectLst/>
                <a:uLnTx/>
                <a:uFillTx/>
                <a:latin typeface="Arial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165209" y="5017919"/>
            <a:ext cx="2389258" cy="201168"/>
            <a:chOff x="1165209" y="5017919"/>
            <a:chExt cx="2389258" cy="201168"/>
          </a:xfrm>
        </p:grpSpPr>
        <p:sp>
          <p:nvSpPr>
            <p:cNvPr id="53" name="Oval 52"/>
            <p:cNvSpPr/>
            <p:nvPr/>
          </p:nvSpPr>
          <p:spPr>
            <a:xfrm>
              <a:off x="1165209" y="5017919"/>
              <a:ext cx="203650" cy="201168"/>
            </a:xfrm>
            <a:prstGeom prst="ellipse">
              <a:avLst/>
            </a:prstGeom>
            <a:solidFill>
              <a:srgbClr val="ADAFB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509835" y="5035962"/>
              <a:ext cx="389568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b="1" kern="0" noProof="1">
                  <a:solidFill>
                    <a:srgbClr val="FF6600"/>
                  </a:solidFill>
                  <a:latin typeface="Arial"/>
                </a:rPr>
                <a:t>9%</a:t>
              </a:r>
              <a:endParaRPr kumimoji="0" lang="en-US" sz="1100" b="0" i="0" u="none" strike="noStrike" kern="0" cap="none" spc="0" normalizeH="0" baseline="0" noProof="1">
                <a:ln>
                  <a:noFill/>
                </a:ln>
                <a:solidFill>
                  <a:srgbClr val="4D148C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899403" y="5032031"/>
              <a:ext cx="165506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kern="0" noProof="1">
                  <a:solidFill>
                    <a:srgbClr val="4D148C"/>
                  </a:solidFill>
                  <a:latin typeface="Arial"/>
                </a:rPr>
                <a:t>Express Saver</a:t>
              </a:r>
              <a:endParaRPr kumimoji="0" lang="en-US" sz="1100" b="0" i="0" u="none" strike="noStrike" kern="0" cap="none" spc="0" normalizeH="0" baseline="0" noProof="1">
                <a:ln>
                  <a:noFill/>
                </a:ln>
                <a:solidFill>
                  <a:srgbClr val="4D148C"/>
                </a:solidFill>
                <a:effectLst/>
                <a:uLnTx/>
                <a:uFillTx/>
                <a:latin typeface="Arial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165209" y="5338350"/>
            <a:ext cx="2395669" cy="201168"/>
            <a:chOff x="1165209" y="5338350"/>
            <a:chExt cx="2395669" cy="201168"/>
          </a:xfrm>
        </p:grpSpPr>
        <p:sp>
          <p:nvSpPr>
            <p:cNvPr id="57" name="Oval 56"/>
            <p:cNvSpPr/>
            <p:nvPr/>
          </p:nvSpPr>
          <p:spPr>
            <a:xfrm>
              <a:off x="1165209" y="5338350"/>
              <a:ext cx="203650" cy="201168"/>
            </a:xfrm>
            <a:prstGeom prst="ellipse">
              <a:avLst/>
            </a:prstGeom>
            <a:solidFill>
              <a:srgbClr val="6BABCC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516246" y="5356393"/>
              <a:ext cx="389568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b="1" kern="0" noProof="1">
                  <a:solidFill>
                    <a:srgbClr val="FF6600"/>
                  </a:solidFill>
                  <a:latin typeface="Arial"/>
                </a:rPr>
                <a:t>3%</a:t>
              </a:r>
              <a:endParaRPr kumimoji="0" lang="en-US" sz="1100" b="0" i="0" u="none" strike="noStrike" kern="0" cap="none" spc="0" normalizeH="0" baseline="0" noProof="1">
                <a:ln>
                  <a:noFill/>
                </a:ln>
                <a:solidFill>
                  <a:srgbClr val="4D148C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905814" y="5352462"/>
              <a:ext cx="165506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kern="0" noProof="1">
                  <a:solidFill>
                    <a:srgbClr val="4D148C"/>
                  </a:solidFill>
                  <a:latin typeface="Arial"/>
                </a:rPr>
                <a:t>Priority Overnight</a:t>
              </a:r>
              <a:endParaRPr kumimoji="0" lang="en-US" sz="1100" b="0" i="0" u="none" strike="noStrike" kern="0" cap="none" spc="0" normalizeH="0" baseline="0" noProof="1">
                <a:ln>
                  <a:noFill/>
                </a:ln>
                <a:solidFill>
                  <a:srgbClr val="4D148C"/>
                </a:solidFill>
                <a:effectLst/>
                <a:uLnTx/>
                <a:uFillTx/>
                <a:latin typeface="Arial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165209" y="5658644"/>
            <a:ext cx="2395669" cy="201168"/>
            <a:chOff x="1165209" y="5658644"/>
            <a:chExt cx="2395669" cy="201168"/>
          </a:xfrm>
        </p:grpSpPr>
        <p:sp>
          <p:nvSpPr>
            <p:cNvPr id="61" name="Oval 60"/>
            <p:cNvSpPr/>
            <p:nvPr/>
          </p:nvSpPr>
          <p:spPr>
            <a:xfrm>
              <a:off x="1165209" y="5658644"/>
              <a:ext cx="203650" cy="201168"/>
            </a:xfrm>
            <a:prstGeom prst="ellipse">
              <a:avLst/>
            </a:prstGeom>
            <a:solidFill>
              <a:srgbClr val="FDCD2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516246" y="5676687"/>
              <a:ext cx="389568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b="1" kern="0" noProof="1">
                  <a:solidFill>
                    <a:srgbClr val="FF6600"/>
                  </a:solidFill>
                  <a:latin typeface="Arial"/>
                </a:rPr>
                <a:t>4%</a:t>
              </a:r>
              <a:endParaRPr kumimoji="0" lang="en-US" sz="1100" b="0" i="0" u="none" strike="noStrike" kern="0" cap="none" spc="0" normalizeH="0" baseline="0" noProof="1">
                <a:ln>
                  <a:noFill/>
                </a:ln>
                <a:solidFill>
                  <a:srgbClr val="4D148C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905814" y="5672755"/>
              <a:ext cx="165506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kern="0" noProof="1">
                  <a:solidFill>
                    <a:srgbClr val="4D148C"/>
                  </a:solidFill>
                  <a:latin typeface="Arial"/>
                </a:rPr>
                <a:t>Other FedEx Express services</a:t>
              </a:r>
              <a:endParaRPr kumimoji="0" lang="en-US" sz="1100" b="0" i="0" u="none" strike="noStrike" kern="0" cap="none" spc="0" normalizeH="0" baseline="0" noProof="1">
                <a:ln>
                  <a:noFill/>
                </a:ln>
                <a:solidFill>
                  <a:srgbClr val="4D148C"/>
                </a:solidFill>
                <a:effectLst/>
                <a:uLnTx/>
                <a:uFillTx/>
                <a:latin typeface="Arial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586186" y="4668047"/>
            <a:ext cx="2397544" cy="201168"/>
            <a:chOff x="8586186" y="4668047"/>
            <a:chExt cx="2397544" cy="201168"/>
          </a:xfrm>
        </p:grpSpPr>
        <p:sp>
          <p:nvSpPr>
            <p:cNvPr id="81" name="Oval 80"/>
            <p:cNvSpPr/>
            <p:nvPr/>
          </p:nvSpPr>
          <p:spPr>
            <a:xfrm>
              <a:off x="8586186" y="4668047"/>
              <a:ext cx="203650" cy="201168"/>
            </a:xfrm>
            <a:prstGeom prst="ellipse">
              <a:avLst/>
            </a:prstGeom>
            <a:solidFill>
              <a:srgbClr val="70538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8939098" y="4686090"/>
              <a:ext cx="389568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b="1" kern="0" noProof="1">
                  <a:solidFill>
                    <a:srgbClr val="FF6600"/>
                  </a:solidFill>
                  <a:latin typeface="Arial"/>
                </a:rPr>
                <a:t>93%</a:t>
              </a:r>
              <a:endParaRPr kumimoji="0" lang="en-US" sz="1100" b="0" i="0" u="none" strike="noStrike" kern="0" cap="none" spc="0" normalizeH="0" baseline="0" noProof="1">
                <a:ln>
                  <a:noFill/>
                </a:ln>
                <a:solidFill>
                  <a:srgbClr val="4D148C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9328666" y="4682159"/>
              <a:ext cx="165506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kern="0" noProof="1">
                  <a:solidFill>
                    <a:srgbClr val="4D148C"/>
                  </a:solidFill>
                  <a:latin typeface="Arial"/>
                </a:rPr>
                <a:t>FedEx Home Delivery</a:t>
              </a:r>
              <a:endParaRPr kumimoji="0" lang="en-US" sz="1100" b="0" i="0" u="none" strike="noStrike" kern="0" cap="none" spc="0" normalizeH="0" baseline="0" noProof="1">
                <a:ln>
                  <a:noFill/>
                </a:ln>
                <a:solidFill>
                  <a:srgbClr val="4D148C"/>
                </a:solidFill>
                <a:effectLst/>
                <a:uLnTx/>
                <a:uFillTx/>
                <a:latin typeface="Arial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586186" y="5006923"/>
            <a:ext cx="2397544" cy="201168"/>
            <a:chOff x="8586186" y="5006923"/>
            <a:chExt cx="2397544" cy="201168"/>
          </a:xfrm>
        </p:grpSpPr>
        <p:sp>
          <p:nvSpPr>
            <p:cNvPr id="85" name="Oval 84"/>
            <p:cNvSpPr/>
            <p:nvPr/>
          </p:nvSpPr>
          <p:spPr>
            <a:xfrm>
              <a:off x="8586186" y="5006923"/>
              <a:ext cx="203650" cy="201168"/>
            </a:xfrm>
            <a:prstGeom prst="ellipse">
              <a:avLst/>
            </a:prstGeom>
            <a:solidFill>
              <a:srgbClr val="ADAFB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8939098" y="5024966"/>
              <a:ext cx="389568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b="1" kern="0" noProof="1">
                  <a:solidFill>
                    <a:srgbClr val="FF6600"/>
                  </a:solidFill>
                  <a:latin typeface="Arial"/>
                </a:rPr>
                <a:t>6%</a:t>
              </a:r>
              <a:endParaRPr kumimoji="0" lang="en-US" sz="1100" b="0" i="0" u="none" strike="noStrike" kern="0" cap="none" spc="0" normalizeH="0" baseline="0" noProof="1">
                <a:ln>
                  <a:noFill/>
                </a:ln>
                <a:solidFill>
                  <a:srgbClr val="4D148C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9328666" y="5021035"/>
              <a:ext cx="165506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kern="0" noProof="1">
                  <a:solidFill>
                    <a:srgbClr val="4D148C"/>
                  </a:solidFill>
                  <a:latin typeface="Arial"/>
                </a:rPr>
                <a:t>FedEx Ground</a:t>
              </a:r>
              <a:endParaRPr kumimoji="0" lang="en-US" sz="1100" b="0" i="0" u="none" strike="noStrike" kern="0" cap="none" spc="0" normalizeH="0" baseline="0" noProof="1">
                <a:ln>
                  <a:noFill/>
                </a:ln>
                <a:solidFill>
                  <a:srgbClr val="4D148C"/>
                </a:solidFill>
                <a:effectLst/>
                <a:uLnTx/>
                <a:uFillTx/>
                <a:latin typeface="Arial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586186" y="5325512"/>
            <a:ext cx="2397544" cy="201168"/>
            <a:chOff x="8586186" y="5325512"/>
            <a:chExt cx="2397544" cy="201168"/>
          </a:xfrm>
        </p:grpSpPr>
        <p:sp>
          <p:nvSpPr>
            <p:cNvPr id="89" name="Oval 88"/>
            <p:cNvSpPr/>
            <p:nvPr/>
          </p:nvSpPr>
          <p:spPr>
            <a:xfrm>
              <a:off x="8586186" y="5325512"/>
              <a:ext cx="203650" cy="201168"/>
            </a:xfrm>
            <a:prstGeom prst="ellipse">
              <a:avLst/>
            </a:prstGeom>
            <a:solidFill>
              <a:srgbClr val="6BABCC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8939098" y="5343555"/>
              <a:ext cx="389568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b="1" kern="0" noProof="1">
                  <a:solidFill>
                    <a:srgbClr val="FF6600"/>
                  </a:solidFill>
                  <a:latin typeface="Arial"/>
                </a:rPr>
                <a:t>0%</a:t>
              </a:r>
              <a:endParaRPr kumimoji="0" lang="en-US" sz="1100" b="0" i="0" u="none" strike="noStrike" kern="0" cap="none" spc="0" normalizeH="0" baseline="0" noProof="1">
                <a:ln>
                  <a:noFill/>
                </a:ln>
                <a:solidFill>
                  <a:srgbClr val="4D148C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9328666" y="5339624"/>
              <a:ext cx="165506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kern="0" noProof="1">
                  <a:solidFill>
                    <a:srgbClr val="4D148C"/>
                  </a:solidFill>
                  <a:latin typeface="Arial"/>
                </a:rPr>
                <a:t>Intl FedEx Ground</a:t>
              </a:r>
              <a:endParaRPr kumimoji="0" lang="en-US" sz="1100" b="0" i="0" u="none" strike="noStrike" kern="0" cap="none" spc="0" normalizeH="0" baseline="0" noProof="1">
                <a:ln>
                  <a:noFill/>
                </a:ln>
                <a:solidFill>
                  <a:srgbClr val="4D148C"/>
                </a:solidFill>
                <a:effectLst/>
                <a:uLnTx/>
                <a:uFillTx/>
                <a:latin typeface="Arial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586186" y="5655367"/>
            <a:ext cx="2387743" cy="201168"/>
            <a:chOff x="8586186" y="5655367"/>
            <a:chExt cx="2387743" cy="201168"/>
          </a:xfrm>
        </p:grpSpPr>
        <p:sp>
          <p:nvSpPr>
            <p:cNvPr id="93" name="Oval 92"/>
            <p:cNvSpPr/>
            <p:nvPr/>
          </p:nvSpPr>
          <p:spPr>
            <a:xfrm>
              <a:off x="8586186" y="5655367"/>
              <a:ext cx="203650" cy="201168"/>
            </a:xfrm>
            <a:prstGeom prst="ellipse">
              <a:avLst/>
            </a:prstGeom>
            <a:solidFill>
              <a:srgbClr val="EDEDE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1">
                <a:ln>
                  <a:noFill/>
                </a:ln>
                <a:solidFill>
                  <a:srgbClr val="EDEDED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8929297" y="5673410"/>
              <a:ext cx="389568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1">
                <a:ln>
                  <a:noFill/>
                </a:ln>
                <a:solidFill>
                  <a:srgbClr val="EDEDED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9318865" y="5669478"/>
              <a:ext cx="165506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1">
                <a:ln>
                  <a:noFill/>
                </a:ln>
                <a:solidFill>
                  <a:srgbClr val="EDEDED"/>
                </a:solidFill>
                <a:effectLst/>
                <a:uLnTx/>
                <a:uFillTx/>
                <a:latin typeface="Arial"/>
              </a:endParaRPr>
            </a:p>
          </p:txBody>
        </p:sp>
      </p:grpSp>
      <p:sp>
        <p:nvSpPr>
          <p:cNvPr id="112" name="Title 1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Spend and services overview</a:t>
            </a:r>
          </a:p>
        </p:txBody>
      </p:sp>
      <p:sp>
        <p:nvSpPr>
          <p:cNvPr id="114" name="Text Placeholder 113"/>
          <p:cNvSpPr>
            <a:spLocks noGrp="1"/>
          </p:cNvSpPr>
          <p:nvPr>
            <p:ph type="body" sz="quarter" idx="13"/>
          </p:nvPr>
        </p:nvSpPr>
        <p:spPr>
          <a:xfrm>
            <a:off x="487970" y="786061"/>
            <a:ext cx="9691624" cy="333459"/>
          </a:xfrm>
        </p:spPr>
        <p:txBody>
          <a:bodyPr/>
          <a:lstStyle/>
          <a:p>
            <a:r>
              <a:rPr lang="en-US" noProof="1"/>
              <a:t>FedEx Express and FedEx Ground (June 2023 – May 2024)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171320" y="4288881"/>
            <a:ext cx="2597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1">
                <a:ln>
                  <a:noFill/>
                </a:ln>
                <a:solidFill>
                  <a:srgbClr val="63666A"/>
                </a:solidFill>
                <a:effectLst/>
                <a:uLnTx/>
                <a:uFillTx/>
                <a:latin typeface="Arial"/>
              </a:rPr>
              <a:t>Top Services (by Volume)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1974795" y="1470773"/>
            <a:ext cx="7825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000" noProof="1">
                <a:solidFill>
                  <a:srgbClr val="4D148C"/>
                </a:solidFill>
                <a:latin typeface="Arial"/>
              </a:rPr>
              <a:t>(US Domestic)</a:t>
            </a:r>
            <a:endParaRPr lang="en-US" sz="1000" baseline="30000" noProof="1">
              <a:solidFill>
                <a:srgbClr val="4D148C"/>
              </a:solidFill>
              <a:latin typeface="Arial"/>
            </a:endParaRPr>
          </a:p>
        </p:txBody>
      </p:sp>
      <p:sp>
        <p:nvSpPr>
          <p:cNvPr id="116" name="Right Triangle 115"/>
          <p:cNvSpPr/>
          <p:nvPr/>
        </p:nvSpPr>
        <p:spPr>
          <a:xfrm rot="5400000">
            <a:off x="1013493" y="1373002"/>
            <a:ext cx="788088" cy="892004"/>
          </a:xfrm>
          <a:prstGeom prst="rtTriangle">
            <a:avLst/>
          </a:prstGeom>
          <a:solidFill>
            <a:srgbClr val="FFFFFF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cxnSp>
        <p:nvCxnSpPr>
          <p:cNvPr id="117" name="Straight Connector 116"/>
          <p:cNvCxnSpPr/>
          <p:nvPr/>
        </p:nvCxnSpPr>
        <p:spPr>
          <a:xfrm>
            <a:off x="1160370" y="2460201"/>
            <a:ext cx="2411436" cy="0"/>
          </a:xfrm>
          <a:prstGeom prst="line">
            <a:avLst/>
          </a:prstGeom>
          <a:noFill/>
          <a:ln w="19050" cap="flat" cmpd="sng" algn="ctr">
            <a:solidFill>
              <a:srgbClr val="FF6600"/>
            </a:solidFill>
            <a:prstDash val="solid"/>
          </a:ln>
          <a:effectLst/>
        </p:spPr>
      </p:cxnSp>
      <p:sp>
        <p:nvSpPr>
          <p:cNvPr id="118" name="Rectangle 117"/>
          <p:cNvSpPr/>
          <p:nvPr/>
        </p:nvSpPr>
        <p:spPr>
          <a:xfrm>
            <a:off x="2041480" y="1739360"/>
            <a:ext cx="649217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noProof="1">
                <a:solidFill>
                  <a:srgbClr val="4D148C"/>
                </a:solidFill>
                <a:latin typeface="Arial"/>
              </a:rPr>
              <a:t>FedEx Express</a:t>
            </a:r>
            <a:endParaRPr kumimoji="0" lang="en-US" sz="1600" b="0" i="0" u="none" strike="noStrike" kern="0" cap="none" spc="0" normalizeH="0" baseline="30000" noProof="1">
              <a:ln>
                <a:noFill/>
              </a:ln>
              <a:solidFill>
                <a:srgbClr val="4D148C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1988581" y="2023612"/>
            <a:ext cx="755015" cy="3077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noProof="1">
                <a:solidFill>
                  <a:srgbClr val="FF6600"/>
                </a:solidFill>
                <a:latin typeface="Arial"/>
              </a:rPr>
              <a:t>$4,098</a:t>
            </a:r>
            <a:endParaRPr kumimoji="0" lang="en-US" sz="2000" b="1" i="0" u="none" strike="noStrike" kern="0" cap="none" spc="0" normalizeH="0" baseline="0" noProof="1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064168" y="1485855"/>
            <a:ext cx="62955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defRPr/>
            </a:pPr>
            <a:r>
              <a:rPr lang="en-US" sz="1600" b="1" noProof="1">
                <a:solidFill>
                  <a:srgbClr val="FFFFFF"/>
                </a:solidFill>
                <a:latin typeface="Arial"/>
              </a:rPr>
              <a:t>1%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4802606" y="1477611"/>
            <a:ext cx="62955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defRPr/>
            </a:pPr>
            <a:r>
              <a:rPr lang="en-US" sz="1600" b="1" noProof="1">
                <a:solidFill>
                  <a:srgbClr val="FFFFFF"/>
                </a:solidFill>
                <a:latin typeface="Arial"/>
              </a:rPr>
              <a:t>7%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8610163" y="4288881"/>
            <a:ext cx="25928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noProof="1">
                <a:solidFill>
                  <a:srgbClr val="63666A"/>
                </a:solidFill>
                <a:latin typeface="Arial"/>
              </a:rPr>
              <a:t>Top Services (by Volume)</a:t>
            </a:r>
            <a:endParaRPr kumimoji="0" lang="en-US" sz="1400" b="0" i="0" u="none" strike="noStrike" kern="0" cap="none" spc="0" normalizeH="0" baseline="0" noProof="1">
              <a:ln>
                <a:noFill/>
              </a:ln>
              <a:solidFill>
                <a:srgbClr val="63666A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29" name="Right Triangle 128"/>
          <p:cNvSpPr/>
          <p:nvPr/>
        </p:nvSpPr>
        <p:spPr>
          <a:xfrm rot="5400000">
            <a:off x="8452336" y="1358104"/>
            <a:ext cx="788088" cy="892004"/>
          </a:xfrm>
          <a:prstGeom prst="rtTriangle">
            <a:avLst/>
          </a:prstGeom>
          <a:solidFill>
            <a:srgbClr val="FFFFFF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cxnSp>
        <p:nvCxnSpPr>
          <p:cNvPr id="130" name="Straight Connector 129"/>
          <p:cNvCxnSpPr/>
          <p:nvPr/>
        </p:nvCxnSpPr>
        <p:spPr>
          <a:xfrm>
            <a:off x="8594705" y="2445303"/>
            <a:ext cx="2411436" cy="0"/>
          </a:xfrm>
          <a:prstGeom prst="line">
            <a:avLst/>
          </a:prstGeom>
          <a:noFill/>
          <a:ln w="19050" cap="flat" cmpd="sng" algn="ctr">
            <a:solidFill>
              <a:srgbClr val="FF6600"/>
            </a:solidFill>
            <a:prstDash val="solid"/>
          </a:ln>
          <a:effectLst/>
        </p:spPr>
      </p:cxnSp>
      <p:sp>
        <p:nvSpPr>
          <p:cNvPr id="131" name="Rectangle 130"/>
          <p:cNvSpPr/>
          <p:nvPr/>
        </p:nvSpPr>
        <p:spPr>
          <a:xfrm>
            <a:off x="9475815" y="1724462"/>
            <a:ext cx="649217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noProof="1">
                <a:solidFill>
                  <a:srgbClr val="4D148C"/>
                </a:solidFill>
                <a:latin typeface="Arial"/>
              </a:rPr>
              <a:t>FedEx Ground</a:t>
            </a:r>
            <a:endParaRPr kumimoji="0" lang="en-US" sz="1600" b="0" i="0" u="none" strike="noStrike" kern="0" cap="none" spc="0" normalizeH="0" baseline="30000" noProof="1">
              <a:ln>
                <a:noFill/>
              </a:ln>
              <a:solidFill>
                <a:srgbClr val="4D148C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9422916" y="2008714"/>
            <a:ext cx="755015" cy="3077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noProof="1">
                <a:solidFill>
                  <a:srgbClr val="FF6600"/>
                </a:solidFill>
                <a:latin typeface="Arial"/>
              </a:rPr>
              <a:t>$307,900</a:t>
            </a:r>
            <a:endParaRPr kumimoji="0" lang="en-US" sz="2000" b="1" i="0" u="none" strike="noStrike" kern="0" cap="none" spc="0" normalizeH="0" baseline="0" noProof="1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8503011" y="1470957"/>
            <a:ext cx="62955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defRPr/>
            </a:pPr>
            <a:r>
              <a:rPr lang="en-US" sz="1600" b="1" noProof="1">
                <a:solidFill>
                  <a:srgbClr val="FFFFFF"/>
                </a:solidFill>
                <a:latin typeface="Arial"/>
              </a:rPr>
              <a:t>92%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9409130" y="1458992"/>
            <a:ext cx="7825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000" noProof="1">
                <a:solidFill>
                  <a:srgbClr val="4D148C"/>
                </a:solidFill>
                <a:latin typeface="Arial"/>
              </a:rPr>
              <a:t> </a:t>
            </a:r>
          </a:p>
        </p:txBody>
      </p:sp>
      <p:cxnSp>
        <p:nvCxnSpPr>
          <p:cNvPr id="97" name="Straight Connector 96"/>
          <p:cNvCxnSpPr/>
          <p:nvPr/>
        </p:nvCxnSpPr>
        <p:spPr>
          <a:xfrm>
            <a:off x="4895554" y="2456444"/>
            <a:ext cx="2411436" cy="0"/>
          </a:xfrm>
          <a:prstGeom prst="line">
            <a:avLst/>
          </a:prstGeom>
          <a:noFill/>
          <a:ln w="19050" cap="flat" cmpd="sng" algn="ctr">
            <a:solidFill>
              <a:srgbClr val="FF6600"/>
            </a:solidFill>
            <a:prstDash val="solid"/>
          </a:ln>
          <a:effectLst/>
        </p:spPr>
      </p:cxnSp>
      <p:sp>
        <p:nvSpPr>
          <p:cNvPr id="99" name="Rectangle 98"/>
          <p:cNvSpPr/>
          <p:nvPr/>
        </p:nvSpPr>
        <p:spPr>
          <a:xfrm>
            <a:off x="5709982" y="1467016"/>
            <a:ext cx="7825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000" noProof="1">
                <a:solidFill>
                  <a:srgbClr val="4D148C"/>
                </a:solidFill>
                <a:latin typeface="Arial"/>
              </a:rPr>
              <a:t>(International)</a:t>
            </a:r>
            <a:endParaRPr lang="en-US" sz="1000" baseline="30000" noProof="1">
              <a:solidFill>
                <a:srgbClr val="4D148C"/>
              </a:solidFill>
              <a:latin typeface="Arial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5776664" y="1735603"/>
            <a:ext cx="649217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noProof="1">
                <a:solidFill>
                  <a:srgbClr val="4D148C"/>
                </a:solidFill>
                <a:latin typeface="Arial"/>
              </a:rPr>
              <a:t>FedEx Express</a:t>
            </a:r>
            <a:endParaRPr kumimoji="0" lang="en-US" sz="1600" b="0" i="0" u="none" strike="noStrike" kern="0" cap="none" spc="0" normalizeH="0" baseline="30000" noProof="1">
              <a:ln>
                <a:noFill/>
              </a:ln>
              <a:solidFill>
                <a:srgbClr val="4D148C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5723765" y="2019855"/>
            <a:ext cx="755015" cy="3077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noProof="1">
                <a:solidFill>
                  <a:srgbClr val="FF6600"/>
                </a:solidFill>
                <a:latin typeface="Arial"/>
              </a:rPr>
              <a:t>$23,208</a:t>
            </a:r>
            <a:endParaRPr kumimoji="0" lang="en-US" sz="2000" b="1" i="0" u="none" strike="noStrike" kern="0" cap="none" spc="0" normalizeH="0" baseline="0" noProof="1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910328" y="4297680"/>
            <a:ext cx="2597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1">
                <a:ln>
                  <a:noFill/>
                </a:ln>
                <a:solidFill>
                  <a:srgbClr val="63666A"/>
                </a:solidFill>
                <a:effectLst/>
                <a:uLnTx/>
                <a:uFillTx/>
                <a:latin typeface="Arial"/>
              </a:rPr>
              <a:t>Top Services (by Volume)</a:t>
            </a:r>
          </a:p>
        </p:txBody>
      </p:sp>
      <p:grpSp>
        <p:nvGrpSpPr>
          <p:cNvPr id="146" name="Group 145"/>
          <p:cNvGrpSpPr/>
          <p:nvPr/>
        </p:nvGrpSpPr>
        <p:grpSpPr>
          <a:xfrm>
            <a:off x="4894485" y="4668047"/>
            <a:ext cx="2401937" cy="201168"/>
            <a:chOff x="4894485" y="4668047"/>
            <a:chExt cx="2401937" cy="201168"/>
          </a:xfrm>
        </p:grpSpPr>
        <p:grpSp>
          <p:nvGrpSpPr>
            <p:cNvPr id="147" name="Group 146"/>
            <p:cNvGrpSpPr/>
            <p:nvPr/>
          </p:nvGrpSpPr>
          <p:grpSpPr>
            <a:xfrm>
              <a:off x="5251790" y="4686262"/>
              <a:ext cx="2044632" cy="173208"/>
              <a:chOff x="897013" y="4284917"/>
              <a:chExt cx="2044632" cy="173208"/>
            </a:xfrm>
          </p:grpSpPr>
          <p:sp>
            <p:nvSpPr>
              <p:cNvPr id="149" name="TextBox 148"/>
              <p:cNvSpPr txBox="1"/>
              <p:nvPr/>
            </p:nvSpPr>
            <p:spPr>
              <a:xfrm>
                <a:off x="897013" y="4288848"/>
                <a:ext cx="389568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100" b="1" kern="0" noProof="1">
                    <a:solidFill>
                      <a:srgbClr val="FF6600"/>
                    </a:solidFill>
                    <a:latin typeface="Arial"/>
                  </a:rPr>
                  <a:t>51%</a:t>
                </a:r>
                <a:endParaRPr kumimoji="0" lang="en-US" sz="1100" b="0" i="0" u="none" strike="noStrike" kern="0" cap="none" spc="0" normalizeH="0" baseline="0" noProof="1">
                  <a:ln>
                    <a:noFill/>
                  </a:ln>
                  <a:solidFill>
                    <a:srgbClr val="4D148C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1286581" y="4284917"/>
                <a:ext cx="1655064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100" kern="0" noProof="1">
                    <a:solidFill>
                      <a:srgbClr val="4D148C"/>
                    </a:solidFill>
                    <a:latin typeface="Arial"/>
                  </a:rPr>
                  <a:t>Intl Priority</a:t>
                </a:r>
                <a:endParaRPr kumimoji="0" lang="en-US" sz="1100" b="0" i="0" u="none" strike="noStrike" kern="0" cap="none" spc="0" normalizeH="0" baseline="0" noProof="1">
                  <a:ln>
                    <a:noFill/>
                  </a:ln>
                  <a:solidFill>
                    <a:srgbClr val="4D148C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p:grpSp>
        <p:sp>
          <p:nvSpPr>
            <p:cNvPr id="148" name="Oval 147"/>
            <p:cNvSpPr/>
            <p:nvPr/>
          </p:nvSpPr>
          <p:spPr>
            <a:xfrm>
              <a:off x="4894485" y="4668047"/>
              <a:ext cx="203650" cy="201168"/>
            </a:xfrm>
            <a:prstGeom prst="ellipse">
              <a:avLst/>
            </a:prstGeom>
            <a:solidFill>
              <a:srgbClr val="70538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4894485" y="5006923"/>
            <a:ext cx="2390198" cy="201168"/>
            <a:chOff x="4894485" y="5006923"/>
            <a:chExt cx="2390198" cy="201168"/>
          </a:xfrm>
        </p:grpSpPr>
        <p:grpSp>
          <p:nvGrpSpPr>
            <p:cNvPr id="152" name="Group 151"/>
            <p:cNvGrpSpPr/>
            <p:nvPr/>
          </p:nvGrpSpPr>
          <p:grpSpPr>
            <a:xfrm>
              <a:off x="5240051" y="5028274"/>
              <a:ext cx="2044632" cy="173208"/>
              <a:chOff x="902531" y="4729540"/>
              <a:chExt cx="2044632" cy="173208"/>
            </a:xfrm>
          </p:grpSpPr>
          <p:sp>
            <p:nvSpPr>
              <p:cNvPr id="154" name="TextBox 153"/>
              <p:cNvSpPr txBox="1"/>
              <p:nvPr/>
            </p:nvSpPr>
            <p:spPr>
              <a:xfrm>
                <a:off x="902531" y="4733471"/>
                <a:ext cx="389568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100" b="1" kern="0" noProof="1">
                    <a:solidFill>
                      <a:srgbClr val="FF6600"/>
                    </a:solidFill>
                    <a:latin typeface="Arial"/>
                  </a:rPr>
                  <a:t>40%</a:t>
                </a:r>
                <a:endParaRPr kumimoji="0" lang="en-US" sz="1100" b="0" i="0" u="none" strike="noStrike" kern="0" cap="none" spc="0" normalizeH="0" baseline="0" noProof="1">
                  <a:ln>
                    <a:noFill/>
                  </a:ln>
                  <a:solidFill>
                    <a:srgbClr val="4D148C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1292099" y="4729540"/>
                <a:ext cx="1655064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100" kern="0" noProof="1">
                    <a:solidFill>
                      <a:srgbClr val="4D148C"/>
                    </a:solidFill>
                    <a:latin typeface="Arial"/>
                  </a:rPr>
                  <a:t>Intl Economy</a:t>
                </a:r>
                <a:endParaRPr kumimoji="0" lang="en-US" sz="1100" b="0" i="0" u="none" strike="noStrike" kern="0" cap="none" spc="0" normalizeH="0" baseline="0" noProof="1">
                  <a:ln>
                    <a:noFill/>
                  </a:ln>
                  <a:solidFill>
                    <a:srgbClr val="4D148C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p:grpSp>
        <p:sp>
          <p:nvSpPr>
            <p:cNvPr id="153" name="Oval 152"/>
            <p:cNvSpPr/>
            <p:nvPr/>
          </p:nvSpPr>
          <p:spPr>
            <a:xfrm>
              <a:off x="4894485" y="5006923"/>
              <a:ext cx="203650" cy="201168"/>
            </a:xfrm>
            <a:prstGeom prst="ellipse">
              <a:avLst/>
            </a:prstGeom>
            <a:solidFill>
              <a:srgbClr val="ADAFB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4894485" y="5315409"/>
            <a:ext cx="2390198" cy="201168"/>
            <a:chOff x="4894485" y="5315409"/>
            <a:chExt cx="2390198" cy="201168"/>
          </a:xfrm>
        </p:grpSpPr>
        <p:grpSp>
          <p:nvGrpSpPr>
            <p:cNvPr id="157" name="Group 156"/>
            <p:cNvGrpSpPr/>
            <p:nvPr/>
          </p:nvGrpSpPr>
          <p:grpSpPr>
            <a:xfrm>
              <a:off x="5240051" y="5326776"/>
              <a:ext cx="2044632" cy="173208"/>
              <a:chOff x="909234" y="5162310"/>
              <a:chExt cx="2044632" cy="173208"/>
            </a:xfrm>
          </p:grpSpPr>
          <p:sp>
            <p:nvSpPr>
              <p:cNvPr id="159" name="TextBox 158"/>
              <p:cNvSpPr txBox="1"/>
              <p:nvPr/>
            </p:nvSpPr>
            <p:spPr>
              <a:xfrm>
                <a:off x="909234" y="5166241"/>
                <a:ext cx="389568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100" b="1" kern="0" noProof="1">
                    <a:solidFill>
                      <a:srgbClr val="FF6600"/>
                    </a:solidFill>
                    <a:latin typeface="Arial"/>
                  </a:rPr>
                  <a:t>6%</a:t>
                </a:r>
                <a:endParaRPr kumimoji="0" lang="en-US" sz="1100" b="0" i="0" u="none" strike="noStrike" kern="0" cap="none" spc="0" normalizeH="0" baseline="0" noProof="1">
                  <a:ln>
                    <a:noFill/>
                  </a:ln>
                  <a:solidFill>
                    <a:srgbClr val="4D148C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1298802" y="5162310"/>
                <a:ext cx="1655064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100" kern="0" noProof="1">
                    <a:solidFill>
                      <a:srgbClr val="4D148C"/>
                    </a:solidFill>
                    <a:latin typeface="Arial"/>
                  </a:rPr>
                  <a:t>FedEx Intl Connect Plus</a:t>
                </a:r>
                <a:endParaRPr kumimoji="0" lang="en-US" sz="1100" b="0" i="0" u="none" strike="noStrike" kern="0" cap="none" spc="0" normalizeH="0" baseline="0" noProof="1">
                  <a:ln>
                    <a:noFill/>
                  </a:ln>
                  <a:solidFill>
                    <a:srgbClr val="4D148C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p:grpSp>
        <p:sp>
          <p:nvSpPr>
            <p:cNvPr id="158" name="Oval 157"/>
            <p:cNvSpPr/>
            <p:nvPr/>
          </p:nvSpPr>
          <p:spPr>
            <a:xfrm>
              <a:off x="4894485" y="5315409"/>
              <a:ext cx="203650" cy="201168"/>
            </a:xfrm>
            <a:prstGeom prst="ellipse">
              <a:avLst/>
            </a:prstGeom>
            <a:solidFill>
              <a:srgbClr val="6BABCC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4894485" y="5650917"/>
            <a:ext cx="2381054" cy="201168"/>
            <a:chOff x="4894485" y="5650917"/>
            <a:chExt cx="2381054" cy="201168"/>
          </a:xfrm>
        </p:grpSpPr>
        <p:grpSp>
          <p:nvGrpSpPr>
            <p:cNvPr id="162" name="Group 161"/>
            <p:cNvGrpSpPr/>
            <p:nvPr/>
          </p:nvGrpSpPr>
          <p:grpSpPr>
            <a:xfrm>
              <a:off x="5230907" y="5668998"/>
              <a:ext cx="2044632" cy="173209"/>
              <a:chOff x="902531" y="5609219"/>
              <a:chExt cx="2044632" cy="173209"/>
            </a:xfrm>
          </p:grpSpPr>
          <p:sp>
            <p:nvSpPr>
              <p:cNvPr id="164" name="TextBox 163"/>
              <p:cNvSpPr txBox="1"/>
              <p:nvPr/>
            </p:nvSpPr>
            <p:spPr>
              <a:xfrm>
                <a:off x="902531" y="5613151"/>
                <a:ext cx="389568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100" b="1" kern="0" noProof="1">
                    <a:solidFill>
                      <a:srgbClr val="FF6600"/>
                    </a:solidFill>
                    <a:latin typeface="Arial"/>
                  </a:rPr>
                  <a:t>3%</a:t>
                </a:r>
                <a:endParaRPr kumimoji="0" lang="en-US" sz="1100" b="0" i="0" u="none" strike="noStrike" kern="0" cap="none" spc="0" normalizeH="0" baseline="0" noProof="1">
                  <a:ln>
                    <a:noFill/>
                  </a:ln>
                  <a:solidFill>
                    <a:srgbClr val="4D148C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1292099" y="5609219"/>
                <a:ext cx="1655064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100" kern="0" noProof="1">
                    <a:solidFill>
                      <a:srgbClr val="4D148C"/>
                    </a:solidFill>
                    <a:latin typeface="Arial"/>
                  </a:rPr>
                  <a:t>Other FedEx Express services</a:t>
                </a:r>
                <a:endParaRPr kumimoji="0" lang="en-US" sz="1100" b="0" i="0" u="none" strike="noStrike" kern="0" cap="none" spc="0" normalizeH="0" baseline="0" noProof="1">
                  <a:ln>
                    <a:noFill/>
                  </a:ln>
                  <a:solidFill>
                    <a:srgbClr val="4D148C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p:grpSp>
        <p:sp>
          <p:nvSpPr>
            <p:cNvPr id="163" name="Oval 162"/>
            <p:cNvSpPr/>
            <p:nvPr/>
          </p:nvSpPr>
          <p:spPr>
            <a:xfrm>
              <a:off x="4894485" y="5650917"/>
              <a:ext cx="203650" cy="201168"/>
            </a:xfrm>
            <a:prstGeom prst="ellipse">
              <a:avLst/>
            </a:prstGeom>
            <a:solidFill>
              <a:srgbClr val="FDCD2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8618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CD64F892-FB57-4E79-A6B6-399F422D6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08" y="1456963"/>
            <a:ext cx="7333063" cy="3941064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01DD557E-F0D3-4D5B-BB89-0D38DDC5E306}"/>
              </a:ext>
            </a:extLst>
          </p:cNvPr>
          <p:cNvSpPr/>
          <p:nvPr/>
        </p:nvSpPr>
        <p:spPr>
          <a:xfrm>
            <a:off x="475488" y="6519672"/>
            <a:ext cx="7772400" cy="1317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1">
                <a:ln>
                  <a:noFill/>
                </a:ln>
                <a:solidFill>
                  <a:srgbClr val="63666A"/>
                </a:solidFill>
                <a:effectLst/>
                <a:uLnTx/>
                <a:uFillTx/>
                <a:latin typeface="Arial"/>
                <a:ea typeface="ＭＳ Ｐゴシック" pitchFamily="34" charset="-128"/>
                <a:cs typeface="+mn-cs"/>
              </a:rPr>
              <a:t>This map is a general representation of domestic US zones. For specific zone information, please refer to fedex.com. This map illustrates zone coverage areas with respect to the specified origins.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DA8B7E2-DC9B-4845-8C01-7C68890870F5}"/>
              </a:ext>
            </a:extLst>
          </p:cNvPr>
          <p:cNvSpPr txBox="1"/>
          <p:nvPr/>
        </p:nvSpPr>
        <p:spPr>
          <a:xfrm>
            <a:off x="475488" y="6355080"/>
            <a:ext cx="7772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1">
                <a:ln>
                  <a:noFill/>
                </a:ln>
                <a:solidFill>
                  <a:srgbClr val="63666A"/>
                </a:solidFill>
                <a:effectLst/>
                <a:uLnTx/>
                <a:uFillTx/>
                <a:latin typeface="Arial"/>
                <a:ea typeface="ＭＳ Ｐゴシック" pitchFamily="34" charset="-128"/>
                <a:cs typeface="+mn-cs"/>
              </a:rPr>
              <a:t>EAN: 726631859</a:t>
            </a:r>
          </a:p>
        </p:txBody>
      </p:sp>
      <p:sp>
        <p:nvSpPr>
          <p:cNvPr id="42" name="Title 15">
            <a:extLst>
              <a:ext uri="{FF2B5EF4-FFF2-40B4-BE49-F238E27FC236}">
                <a16:creationId xmlns:a16="http://schemas.microsoft.com/office/drawing/2014/main" id="{B59008F0-261E-4685-A232-C3CC55C85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970" y="365123"/>
            <a:ext cx="11215775" cy="421089"/>
          </a:xfrm>
        </p:spPr>
        <p:txBody>
          <a:bodyPr/>
          <a:lstStyle/>
          <a:p>
            <a:r>
              <a:rPr lang="en-US" noProof="1"/>
              <a:t>Zone profile</a:t>
            </a:r>
          </a:p>
        </p:txBody>
      </p:sp>
      <p:sp>
        <p:nvSpPr>
          <p:cNvPr id="43" name="Text Placeholder 17">
            <a:extLst>
              <a:ext uri="{FF2B5EF4-FFF2-40B4-BE49-F238E27FC236}">
                <a16:creationId xmlns:a16="http://schemas.microsoft.com/office/drawing/2014/main" id="{74E80C1C-6241-4A40-A88E-A55EDACEB3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969" y="786061"/>
            <a:ext cx="11090565" cy="403425"/>
          </a:xfrm>
        </p:spPr>
        <p:txBody>
          <a:bodyPr/>
          <a:lstStyle/>
          <a:p>
            <a:r>
              <a:rPr lang="en-US" noProof="1"/>
              <a:t>FedEx Ground and FedEx Home Delivery US package services (June 2023 – May 2024)</a:t>
            </a:r>
            <a:br>
              <a:rPr lang="en-US" noProof="1"/>
            </a:br>
            <a:r>
              <a:rPr lang="en-US" noProof="1"/>
              <a:t>Origin: 786</a:t>
            </a:r>
          </a:p>
        </p:txBody>
      </p:sp>
      <p:graphicFrame>
        <p:nvGraphicFramePr>
          <p:cNvPr id="24" name="Chart 23"/>
          <p:cNvGraphicFramePr>
            <a:graphicFrameLocks/>
          </p:cNvGraphicFramePr>
          <p:nvPr/>
        </p:nvGraphicFramePr>
        <p:xfrm>
          <a:off x="7456288" y="1293222"/>
          <a:ext cx="4122247" cy="45326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5" name="Group 24"/>
          <p:cNvGrpSpPr/>
          <p:nvPr/>
        </p:nvGrpSpPr>
        <p:grpSpPr>
          <a:xfrm>
            <a:off x="64008" y="4450975"/>
            <a:ext cx="2677936" cy="1641642"/>
            <a:chOff x="886083" y="2626330"/>
            <a:chExt cx="2677936" cy="1641642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304636" y="3047017"/>
              <a:ext cx="1840831" cy="0"/>
            </a:xfrm>
            <a:prstGeom prst="line">
              <a:avLst/>
            </a:prstGeom>
            <a:noFill/>
            <a:ln w="19050" cap="flat" cmpd="sng" algn="ctr">
              <a:solidFill>
                <a:srgbClr val="FF6600"/>
              </a:solidFill>
              <a:prstDash val="soli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>
            <a:xfrm>
              <a:off x="1304636" y="3734600"/>
              <a:ext cx="1840831" cy="0"/>
            </a:xfrm>
            <a:prstGeom prst="line">
              <a:avLst/>
            </a:prstGeom>
            <a:noFill/>
            <a:ln w="19050" cap="flat" cmpd="sng" algn="ctr">
              <a:solidFill>
                <a:srgbClr val="FF6600"/>
              </a:solidFill>
              <a:prstDash val="solid"/>
            </a:ln>
            <a:effectLst/>
          </p:spPr>
        </p:cxnSp>
        <p:sp>
          <p:nvSpPr>
            <p:cNvPr id="28" name="TextBox 27"/>
            <p:cNvSpPr txBox="1"/>
            <p:nvPr/>
          </p:nvSpPr>
          <p:spPr>
            <a:xfrm>
              <a:off x="1311438" y="2626330"/>
              <a:ext cx="18340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1">
                  <a:ln>
                    <a:noFill/>
                  </a:ln>
                  <a:solidFill>
                    <a:srgbClr val="4D148C"/>
                  </a:solidFill>
                  <a:effectLst/>
                  <a:uLnTx/>
                  <a:uFillTx/>
                  <a:latin typeface="Arial"/>
                  <a:ea typeface="ＭＳ Ｐゴシック" pitchFamily="34" charset="-128"/>
                  <a:cs typeface="+mn-cs"/>
                </a:rPr>
                <a:t>Average Zone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464576" y="3067643"/>
              <a:ext cx="152095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0" cap="none" spc="0" normalizeH="0" baseline="0" noProof="1">
                  <a:ln>
                    <a:noFill/>
                  </a:ln>
                  <a:solidFill>
                    <a:srgbClr val="63666A"/>
                  </a:solidFill>
                  <a:effectLst/>
                  <a:uLnTx/>
                  <a:uFillTx/>
                  <a:latin typeface="Arial"/>
                  <a:ea typeface="ＭＳ Ｐゴシック" pitchFamily="34" charset="-128"/>
                  <a:cs typeface="+mn-cs"/>
                </a:rPr>
                <a:t>5.5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86083" y="3808867"/>
              <a:ext cx="26779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1">
                  <a:ln>
                    <a:noFill/>
                  </a:ln>
                  <a:solidFill>
                    <a:srgbClr val="63666A"/>
                  </a:solidFill>
                  <a:effectLst/>
                  <a:uLnTx/>
                  <a:uFillTx/>
                  <a:latin typeface="Arial"/>
                  <a:ea typeface="ＭＳ Ｐゴシック" pitchFamily="34" charset="-128"/>
                  <a:cs typeface="+mn-cs"/>
                </a:rPr>
                <a:t>12K Packages Total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5516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1F179EBD-34CF-4A56-8C47-3B47E2C40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08" y="1456963"/>
            <a:ext cx="7333063" cy="3941064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01DD557E-F0D3-4D5B-BB89-0D38DDC5E306}"/>
              </a:ext>
            </a:extLst>
          </p:cNvPr>
          <p:cNvSpPr/>
          <p:nvPr/>
        </p:nvSpPr>
        <p:spPr>
          <a:xfrm>
            <a:off x="475488" y="6519672"/>
            <a:ext cx="7772400" cy="1317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1">
                <a:ln>
                  <a:noFill/>
                </a:ln>
                <a:solidFill>
                  <a:srgbClr val="63666A"/>
                </a:solidFill>
                <a:effectLst/>
                <a:uLnTx/>
                <a:uFillTx/>
                <a:latin typeface="Arial"/>
                <a:ea typeface="ＭＳ Ｐゴシック" pitchFamily="34" charset="-128"/>
                <a:cs typeface="+mn-cs"/>
              </a:rPr>
              <a:t>The map above is a general representation of domestic US transit times. For specific transit information, please refer to fedex.com. This map illustrates service schedules in business days for FedEx Ground shipments.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DA8B7E2-DC9B-4845-8C01-7C68890870F5}"/>
              </a:ext>
            </a:extLst>
          </p:cNvPr>
          <p:cNvSpPr txBox="1"/>
          <p:nvPr/>
        </p:nvSpPr>
        <p:spPr>
          <a:xfrm>
            <a:off x="475488" y="6355080"/>
            <a:ext cx="7772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1">
                <a:ln>
                  <a:noFill/>
                </a:ln>
                <a:solidFill>
                  <a:srgbClr val="63666A"/>
                </a:solidFill>
                <a:effectLst/>
                <a:uLnTx/>
                <a:uFillTx/>
                <a:latin typeface="Arial"/>
                <a:ea typeface="ＭＳ Ｐゴシック" pitchFamily="34" charset="-128"/>
                <a:cs typeface="+mn-cs"/>
              </a:rPr>
              <a:t>EAN: 726631859</a:t>
            </a:r>
          </a:p>
        </p:txBody>
      </p:sp>
      <p:sp>
        <p:nvSpPr>
          <p:cNvPr id="42" name="Title 15">
            <a:extLst>
              <a:ext uri="{FF2B5EF4-FFF2-40B4-BE49-F238E27FC236}">
                <a16:creationId xmlns:a16="http://schemas.microsoft.com/office/drawing/2014/main" id="{B59008F0-261E-4685-A232-C3CC55C85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970" y="365123"/>
            <a:ext cx="11215775" cy="421089"/>
          </a:xfrm>
        </p:spPr>
        <p:txBody>
          <a:bodyPr/>
          <a:lstStyle/>
          <a:p>
            <a:r>
              <a:rPr lang="en-US" noProof="1"/>
              <a:t>Transit profile</a:t>
            </a:r>
          </a:p>
        </p:txBody>
      </p:sp>
      <p:sp>
        <p:nvSpPr>
          <p:cNvPr id="43" name="Text Placeholder 17">
            <a:extLst>
              <a:ext uri="{FF2B5EF4-FFF2-40B4-BE49-F238E27FC236}">
                <a16:creationId xmlns:a16="http://schemas.microsoft.com/office/drawing/2014/main" id="{74E80C1C-6241-4A40-A88E-A55EDACEB3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969" y="786061"/>
            <a:ext cx="11090565" cy="403425"/>
          </a:xfrm>
        </p:spPr>
        <p:txBody>
          <a:bodyPr/>
          <a:lstStyle/>
          <a:p>
            <a:r>
              <a:rPr lang="en-US" noProof="1"/>
              <a:t>FedEx Ground and FedEx Home Delivery US package services (June 2023 – May 2024)</a:t>
            </a:r>
            <a:br>
              <a:rPr lang="en-US" noProof="1"/>
            </a:br>
            <a:r>
              <a:rPr lang="en-US" noProof="1"/>
              <a:t>Origin: 782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4514" y="4450975"/>
            <a:ext cx="2677936" cy="1641642"/>
            <a:chOff x="886083" y="2626330"/>
            <a:chExt cx="2677936" cy="1641642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304636" y="3047017"/>
              <a:ext cx="1840831" cy="0"/>
            </a:xfrm>
            <a:prstGeom prst="line">
              <a:avLst/>
            </a:prstGeom>
            <a:noFill/>
            <a:ln w="19050" cap="flat" cmpd="sng" algn="ctr">
              <a:solidFill>
                <a:srgbClr val="FF6600"/>
              </a:solidFill>
              <a:prstDash val="soli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>
            <a:xfrm>
              <a:off x="1304636" y="3734600"/>
              <a:ext cx="1840831" cy="0"/>
            </a:xfrm>
            <a:prstGeom prst="line">
              <a:avLst/>
            </a:prstGeom>
            <a:noFill/>
            <a:ln w="19050" cap="flat" cmpd="sng" algn="ctr">
              <a:solidFill>
                <a:srgbClr val="FF6600"/>
              </a:solidFill>
              <a:prstDash val="solid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1464576" y="2626330"/>
              <a:ext cx="15209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1">
                  <a:ln>
                    <a:noFill/>
                  </a:ln>
                  <a:solidFill>
                    <a:srgbClr val="4D148C"/>
                  </a:solidFill>
                  <a:effectLst/>
                  <a:uLnTx/>
                  <a:uFillTx/>
                  <a:latin typeface="Arial"/>
                  <a:ea typeface="ＭＳ Ｐゴシック" pitchFamily="34" charset="-128"/>
                  <a:cs typeface="+mn-cs"/>
                </a:rPr>
                <a:t>Average Days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64576" y="3067643"/>
              <a:ext cx="152095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0" cap="none" spc="0" normalizeH="0" baseline="0" noProof="1">
                  <a:ln>
                    <a:noFill/>
                  </a:ln>
                  <a:solidFill>
                    <a:srgbClr val="63666A"/>
                  </a:solidFill>
                  <a:effectLst/>
                  <a:uLnTx/>
                  <a:uFillTx/>
                  <a:latin typeface="Arial"/>
                  <a:ea typeface="ＭＳ Ｐゴシック" pitchFamily="34" charset="-128"/>
                  <a:cs typeface="+mn-cs"/>
                </a:rPr>
                <a:t>2.8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86083" y="3808867"/>
              <a:ext cx="26779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1">
                  <a:ln>
                    <a:noFill/>
                  </a:ln>
                  <a:solidFill>
                    <a:srgbClr val="63666A"/>
                  </a:solidFill>
                  <a:effectLst/>
                  <a:uLnTx/>
                  <a:uFillTx/>
                  <a:latin typeface="Arial"/>
                  <a:ea typeface="ＭＳ Ｐゴシック" pitchFamily="34" charset="-128"/>
                  <a:cs typeface="+mn-cs"/>
                </a:rPr>
                <a:t>12K Packages Total</a:t>
              </a:r>
            </a:p>
          </p:txBody>
        </p:sp>
      </p:grpSp>
      <p:graphicFrame>
        <p:nvGraphicFramePr>
          <p:cNvPr id="22" name="Chart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9288936"/>
              </p:ext>
            </p:extLst>
          </p:nvPr>
        </p:nvGraphicFramePr>
        <p:xfrm>
          <a:off x="7456288" y="1404435"/>
          <a:ext cx="4122247" cy="45326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4041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4315330" y="4348809"/>
            <a:ext cx="3561340" cy="1675754"/>
          </a:xfrm>
          <a:prstGeom prst="rect">
            <a:avLst/>
          </a:prstGeom>
          <a:solidFill>
            <a:srgbClr val="EDEDE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148348" y="4348809"/>
            <a:ext cx="3561340" cy="1675754"/>
          </a:xfrm>
          <a:prstGeom prst="rect">
            <a:avLst/>
          </a:prstGeom>
          <a:solidFill>
            <a:srgbClr val="EDEDE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4315330" y="4077498"/>
            <a:ext cx="7394358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54" name="Straight Connector 53"/>
          <p:cNvCxnSpPr/>
          <p:nvPr/>
        </p:nvCxnSpPr>
        <p:spPr>
          <a:xfrm>
            <a:off x="3910407" y="1375042"/>
            <a:ext cx="0" cy="4652737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55" name="Freeform 5"/>
          <p:cNvSpPr>
            <a:spLocks noEditPoints="1"/>
          </p:cNvSpPr>
          <p:nvPr/>
        </p:nvSpPr>
        <p:spPr bwMode="auto">
          <a:xfrm>
            <a:off x="482950" y="1375042"/>
            <a:ext cx="1550797" cy="1491998"/>
          </a:xfrm>
          <a:custGeom>
            <a:avLst/>
            <a:gdLst>
              <a:gd name="T0" fmla="*/ 464 w 464"/>
              <a:gd name="T1" fmla="*/ 112 h 448"/>
              <a:gd name="T2" fmla="*/ 463 w 464"/>
              <a:gd name="T3" fmla="*/ 111 h 448"/>
              <a:gd name="T4" fmla="*/ 463 w 464"/>
              <a:gd name="T5" fmla="*/ 111 h 448"/>
              <a:gd name="T6" fmla="*/ 462 w 464"/>
              <a:gd name="T7" fmla="*/ 109 h 448"/>
              <a:gd name="T8" fmla="*/ 461 w 464"/>
              <a:gd name="T9" fmla="*/ 108 h 448"/>
              <a:gd name="T10" fmla="*/ 231 w 464"/>
              <a:gd name="T11" fmla="*/ 0 h 448"/>
              <a:gd name="T12" fmla="*/ 3 w 464"/>
              <a:gd name="T13" fmla="*/ 109 h 448"/>
              <a:gd name="T14" fmla="*/ 2 w 464"/>
              <a:gd name="T15" fmla="*/ 109 h 448"/>
              <a:gd name="T16" fmla="*/ 1 w 464"/>
              <a:gd name="T17" fmla="*/ 111 h 448"/>
              <a:gd name="T18" fmla="*/ 0 w 464"/>
              <a:gd name="T19" fmla="*/ 112 h 448"/>
              <a:gd name="T20" fmla="*/ 0 w 464"/>
              <a:gd name="T21" fmla="*/ 114 h 448"/>
              <a:gd name="T22" fmla="*/ 0 w 464"/>
              <a:gd name="T23" fmla="*/ 334 h 448"/>
              <a:gd name="T24" fmla="*/ 231 w 464"/>
              <a:gd name="T25" fmla="*/ 447 h 448"/>
              <a:gd name="T26" fmla="*/ 232 w 464"/>
              <a:gd name="T27" fmla="*/ 448 h 448"/>
              <a:gd name="T28" fmla="*/ 234 w 464"/>
              <a:gd name="T29" fmla="*/ 448 h 448"/>
              <a:gd name="T30" fmla="*/ 236 w 464"/>
              <a:gd name="T31" fmla="*/ 448 h 448"/>
              <a:gd name="T32" fmla="*/ 237 w 464"/>
              <a:gd name="T33" fmla="*/ 447 h 448"/>
              <a:gd name="T34" fmla="*/ 464 w 464"/>
              <a:gd name="T35" fmla="*/ 334 h 448"/>
              <a:gd name="T36" fmla="*/ 464 w 464"/>
              <a:gd name="T37" fmla="*/ 114 h 448"/>
              <a:gd name="T38" fmla="*/ 444 w 464"/>
              <a:gd name="T39" fmla="*/ 114 h 448"/>
              <a:gd name="T40" fmla="*/ 293 w 464"/>
              <a:gd name="T41" fmla="*/ 58 h 448"/>
              <a:gd name="T42" fmla="*/ 217 w 464"/>
              <a:gd name="T43" fmla="*/ 21 h 448"/>
              <a:gd name="T44" fmla="*/ 269 w 464"/>
              <a:gd name="T45" fmla="*/ 199 h 448"/>
              <a:gd name="T46" fmla="*/ 321 w 464"/>
              <a:gd name="T47" fmla="*/ 85 h 448"/>
              <a:gd name="T48" fmla="*/ 269 w 464"/>
              <a:gd name="T49" fmla="*/ 199 h 448"/>
              <a:gd name="T50" fmla="*/ 20 w 464"/>
              <a:gd name="T51" fmla="*/ 114 h 448"/>
              <a:gd name="T52" fmla="*/ 137 w 464"/>
              <a:gd name="T53" fmla="*/ 150 h 448"/>
              <a:gd name="T54" fmla="*/ 255 w 464"/>
              <a:gd name="T55" fmla="*/ 205 h 448"/>
              <a:gd name="T56" fmla="*/ 203 w 464"/>
              <a:gd name="T57" fmla="*/ 27 h 448"/>
              <a:gd name="T58" fmla="*/ 276 w 464"/>
              <a:gd name="T59" fmla="*/ 63 h 448"/>
              <a:gd name="T60" fmla="*/ 55 w 464"/>
              <a:gd name="T61" fmla="*/ 97 h 448"/>
              <a:gd name="T62" fmla="*/ 308 w 464"/>
              <a:gd name="T63" fmla="*/ 79 h 448"/>
              <a:gd name="T64" fmla="*/ 154 w 464"/>
              <a:gd name="T65" fmla="*/ 144 h 448"/>
              <a:gd name="T66" fmla="*/ 308 w 464"/>
              <a:gd name="T67" fmla="*/ 79 h 448"/>
              <a:gd name="T68" fmla="*/ 228 w 464"/>
              <a:gd name="T69" fmla="*/ 226 h 448"/>
              <a:gd name="T70" fmla="*/ 12 w 464"/>
              <a:gd name="T71" fmla="*/ 330 h 448"/>
              <a:gd name="T72" fmla="*/ 240 w 464"/>
              <a:gd name="T73" fmla="*/ 432 h 448"/>
              <a:gd name="T74" fmla="*/ 269 w 464"/>
              <a:gd name="T75" fmla="*/ 212 h 448"/>
              <a:gd name="T76" fmla="*/ 275 w 464"/>
              <a:gd name="T77" fmla="*/ 209 h 448"/>
              <a:gd name="T78" fmla="*/ 431 w 464"/>
              <a:gd name="T79" fmla="*/ 134 h 448"/>
              <a:gd name="T80" fmla="*/ 452 w 464"/>
              <a:gd name="T81" fmla="*/ 330 h 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464" h="448">
                <a:moveTo>
                  <a:pt x="464" y="114"/>
                </a:moveTo>
                <a:cubicBezTo>
                  <a:pt x="464" y="113"/>
                  <a:pt x="464" y="113"/>
                  <a:pt x="464" y="112"/>
                </a:cubicBezTo>
                <a:cubicBezTo>
                  <a:pt x="464" y="112"/>
                  <a:pt x="464" y="112"/>
                  <a:pt x="464" y="112"/>
                </a:cubicBezTo>
                <a:cubicBezTo>
                  <a:pt x="464" y="112"/>
                  <a:pt x="464" y="112"/>
                  <a:pt x="463" y="111"/>
                </a:cubicBezTo>
                <a:cubicBezTo>
                  <a:pt x="463" y="111"/>
                  <a:pt x="463" y="111"/>
                  <a:pt x="463" y="111"/>
                </a:cubicBezTo>
                <a:cubicBezTo>
                  <a:pt x="463" y="111"/>
                  <a:pt x="463" y="111"/>
                  <a:pt x="463" y="111"/>
                </a:cubicBezTo>
                <a:cubicBezTo>
                  <a:pt x="463" y="110"/>
                  <a:pt x="462" y="110"/>
                  <a:pt x="462" y="110"/>
                </a:cubicBezTo>
                <a:cubicBezTo>
                  <a:pt x="462" y="109"/>
                  <a:pt x="462" y="109"/>
                  <a:pt x="462" y="109"/>
                </a:cubicBezTo>
                <a:cubicBezTo>
                  <a:pt x="462" y="109"/>
                  <a:pt x="461" y="109"/>
                  <a:pt x="461" y="109"/>
                </a:cubicBezTo>
                <a:cubicBezTo>
                  <a:pt x="461" y="109"/>
                  <a:pt x="461" y="109"/>
                  <a:pt x="461" y="108"/>
                </a:cubicBezTo>
                <a:cubicBezTo>
                  <a:pt x="237" y="0"/>
                  <a:pt x="237" y="0"/>
                  <a:pt x="237" y="0"/>
                </a:cubicBezTo>
                <a:cubicBezTo>
                  <a:pt x="235" y="0"/>
                  <a:pt x="233" y="0"/>
                  <a:pt x="231" y="0"/>
                </a:cubicBezTo>
                <a:cubicBezTo>
                  <a:pt x="3" y="108"/>
                  <a:pt x="3" y="108"/>
                  <a:pt x="3" y="108"/>
                </a:cubicBezTo>
                <a:cubicBezTo>
                  <a:pt x="3" y="109"/>
                  <a:pt x="3" y="109"/>
                  <a:pt x="3" y="109"/>
                </a:cubicBezTo>
                <a:cubicBezTo>
                  <a:pt x="3" y="109"/>
                  <a:pt x="2" y="109"/>
                  <a:pt x="2" y="109"/>
                </a:cubicBezTo>
                <a:cubicBezTo>
                  <a:pt x="2" y="109"/>
                  <a:pt x="2" y="109"/>
                  <a:pt x="2" y="109"/>
                </a:cubicBezTo>
                <a:cubicBezTo>
                  <a:pt x="2" y="110"/>
                  <a:pt x="1" y="110"/>
                  <a:pt x="1" y="111"/>
                </a:cubicBezTo>
                <a:cubicBezTo>
                  <a:pt x="1" y="111"/>
                  <a:pt x="1" y="111"/>
                  <a:pt x="1" y="111"/>
                </a:cubicBezTo>
                <a:cubicBezTo>
                  <a:pt x="1" y="111"/>
                  <a:pt x="1" y="111"/>
                  <a:pt x="1" y="111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13"/>
                  <a:pt x="0" y="113"/>
                  <a:pt x="0" y="114"/>
                </a:cubicBezTo>
                <a:cubicBezTo>
                  <a:pt x="0" y="114"/>
                  <a:pt x="0" y="114"/>
                  <a:pt x="0" y="114"/>
                </a:cubicBezTo>
                <a:cubicBezTo>
                  <a:pt x="0" y="334"/>
                  <a:pt x="0" y="334"/>
                  <a:pt x="0" y="334"/>
                </a:cubicBezTo>
                <a:cubicBezTo>
                  <a:pt x="0" y="336"/>
                  <a:pt x="1" y="338"/>
                  <a:pt x="3" y="339"/>
                </a:cubicBezTo>
                <a:cubicBezTo>
                  <a:pt x="231" y="447"/>
                  <a:pt x="231" y="447"/>
                  <a:pt x="231" y="447"/>
                </a:cubicBezTo>
                <a:cubicBezTo>
                  <a:pt x="231" y="447"/>
                  <a:pt x="231" y="447"/>
                  <a:pt x="232" y="447"/>
                </a:cubicBezTo>
                <a:cubicBezTo>
                  <a:pt x="232" y="447"/>
                  <a:pt x="232" y="448"/>
                  <a:pt x="232" y="448"/>
                </a:cubicBezTo>
                <a:cubicBezTo>
                  <a:pt x="233" y="448"/>
                  <a:pt x="233" y="448"/>
                  <a:pt x="233" y="448"/>
                </a:cubicBezTo>
                <a:cubicBezTo>
                  <a:pt x="233" y="448"/>
                  <a:pt x="234" y="448"/>
                  <a:pt x="234" y="448"/>
                </a:cubicBezTo>
                <a:cubicBezTo>
                  <a:pt x="234" y="448"/>
                  <a:pt x="235" y="448"/>
                  <a:pt x="235" y="448"/>
                </a:cubicBezTo>
                <a:cubicBezTo>
                  <a:pt x="235" y="448"/>
                  <a:pt x="235" y="448"/>
                  <a:pt x="236" y="448"/>
                </a:cubicBezTo>
                <a:cubicBezTo>
                  <a:pt x="236" y="448"/>
                  <a:pt x="236" y="447"/>
                  <a:pt x="236" y="447"/>
                </a:cubicBezTo>
                <a:cubicBezTo>
                  <a:pt x="237" y="447"/>
                  <a:pt x="237" y="447"/>
                  <a:pt x="237" y="447"/>
                </a:cubicBezTo>
                <a:cubicBezTo>
                  <a:pt x="461" y="339"/>
                  <a:pt x="461" y="339"/>
                  <a:pt x="461" y="339"/>
                </a:cubicBezTo>
                <a:cubicBezTo>
                  <a:pt x="463" y="338"/>
                  <a:pt x="464" y="336"/>
                  <a:pt x="464" y="334"/>
                </a:cubicBezTo>
                <a:cubicBezTo>
                  <a:pt x="464" y="114"/>
                  <a:pt x="464" y="114"/>
                  <a:pt x="464" y="114"/>
                </a:cubicBezTo>
                <a:cubicBezTo>
                  <a:pt x="464" y="114"/>
                  <a:pt x="464" y="114"/>
                  <a:pt x="464" y="114"/>
                </a:cubicBezTo>
                <a:close/>
                <a:moveTo>
                  <a:pt x="234" y="13"/>
                </a:moveTo>
                <a:cubicBezTo>
                  <a:pt x="444" y="114"/>
                  <a:pt x="444" y="114"/>
                  <a:pt x="444" y="114"/>
                </a:cubicBezTo>
                <a:cubicBezTo>
                  <a:pt x="425" y="123"/>
                  <a:pt x="425" y="123"/>
                  <a:pt x="425" y="123"/>
                </a:cubicBezTo>
                <a:cubicBezTo>
                  <a:pt x="293" y="58"/>
                  <a:pt x="293" y="58"/>
                  <a:pt x="293" y="58"/>
                </a:cubicBezTo>
                <a:cubicBezTo>
                  <a:pt x="292" y="57"/>
                  <a:pt x="291" y="57"/>
                  <a:pt x="290" y="56"/>
                </a:cubicBezTo>
                <a:cubicBezTo>
                  <a:pt x="217" y="21"/>
                  <a:pt x="217" y="21"/>
                  <a:pt x="217" y="21"/>
                </a:cubicBezTo>
                <a:lnTo>
                  <a:pt x="234" y="13"/>
                </a:lnTo>
                <a:close/>
                <a:moveTo>
                  <a:pt x="269" y="199"/>
                </a:moveTo>
                <a:cubicBezTo>
                  <a:pt x="185" y="159"/>
                  <a:pt x="185" y="159"/>
                  <a:pt x="185" y="159"/>
                </a:cubicBezTo>
                <a:cubicBezTo>
                  <a:pt x="321" y="85"/>
                  <a:pt x="321" y="85"/>
                  <a:pt x="321" y="85"/>
                </a:cubicBezTo>
                <a:cubicBezTo>
                  <a:pt x="412" y="130"/>
                  <a:pt x="412" y="130"/>
                  <a:pt x="412" y="130"/>
                </a:cubicBezTo>
                <a:lnTo>
                  <a:pt x="269" y="199"/>
                </a:lnTo>
                <a:close/>
                <a:moveTo>
                  <a:pt x="234" y="215"/>
                </a:moveTo>
                <a:cubicBezTo>
                  <a:pt x="20" y="114"/>
                  <a:pt x="20" y="114"/>
                  <a:pt x="20" y="114"/>
                </a:cubicBezTo>
                <a:cubicBezTo>
                  <a:pt x="41" y="104"/>
                  <a:pt x="41" y="104"/>
                  <a:pt x="41" y="104"/>
                </a:cubicBezTo>
                <a:cubicBezTo>
                  <a:pt x="137" y="150"/>
                  <a:pt x="137" y="150"/>
                  <a:pt x="137" y="150"/>
                </a:cubicBezTo>
                <a:cubicBezTo>
                  <a:pt x="138" y="150"/>
                  <a:pt x="138" y="150"/>
                  <a:pt x="139" y="151"/>
                </a:cubicBezTo>
                <a:cubicBezTo>
                  <a:pt x="255" y="205"/>
                  <a:pt x="255" y="205"/>
                  <a:pt x="255" y="205"/>
                </a:cubicBezTo>
                <a:lnTo>
                  <a:pt x="234" y="215"/>
                </a:lnTo>
                <a:close/>
                <a:moveTo>
                  <a:pt x="203" y="27"/>
                </a:moveTo>
                <a:cubicBezTo>
                  <a:pt x="203" y="27"/>
                  <a:pt x="203" y="27"/>
                  <a:pt x="203" y="27"/>
                </a:cubicBezTo>
                <a:cubicBezTo>
                  <a:pt x="276" y="63"/>
                  <a:pt x="276" y="63"/>
                  <a:pt x="276" y="63"/>
                </a:cubicBezTo>
                <a:cubicBezTo>
                  <a:pt x="140" y="138"/>
                  <a:pt x="140" y="138"/>
                  <a:pt x="140" y="138"/>
                </a:cubicBezTo>
                <a:cubicBezTo>
                  <a:pt x="55" y="97"/>
                  <a:pt x="55" y="97"/>
                  <a:pt x="55" y="97"/>
                </a:cubicBezTo>
                <a:lnTo>
                  <a:pt x="203" y="27"/>
                </a:lnTo>
                <a:close/>
                <a:moveTo>
                  <a:pt x="308" y="79"/>
                </a:moveTo>
                <a:cubicBezTo>
                  <a:pt x="171" y="153"/>
                  <a:pt x="171" y="153"/>
                  <a:pt x="171" y="153"/>
                </a:cubicBezTo>
                <a:cubicBezTo>
                  <a:pt x="154" y="144"/>
                  <a:pt x="154" y="144"/>
                  <a:pt x="154" y="144"/>
                </a:cubicBezTo>
                <a:cubicBezTo>
                  <a:pt x="289" y="69"/>
                  <a:pt x="289" y="69"/>
                  <a:pt x="289" y="69"/>
                </a:cubicBezTo>
                <a:lnTo>
                  <a:pt x="308" y="79"/>
                </a:lnTo>
                <a:close/>
                <a:moveTo>
                  <a:pt x="12" y="123"/>
                </a:moveTo>
                <a:cubicBezTo>
                  <a:pt x="228" y="226"/>
                  <a:pt x="228" y="226"/>
                  <a:pt x="228" y="226"/>
                </a:cubicBezTo>
                <a:cubicBezTo>
                  <a:pt x="228" y="432"/>
                  <a:pt x="228" y="432"/>
                  <a:pt x="228" y="432"/>
                </a:cubicBezTo>
                <a:cubicBezTo>
                  <a:pt x="12" y="330"/>
                  <a:pt x="12" y="330"/>
                  <a:pt x="12" y="330"/>
                </a:cubicBezTo>
                <a:lnTo>
                  <a:pt x="12" y="123"/>
                </a:lnTo>
                <a:close/>
                <a:moveTo>
                  <a:pt x="240" y="432"/>
                </a:moveTo>
                <a:cubicBezTo>
                  <a:pt x="240" y="226"/>
                  <a:pt x="240" y="226"/>
                  <a:pt x="240" y="226"/>
                </a:cubicBezTo>
                <a:cubicBezTo>
                  <a:pt x="269" y="212"/>
                  <a:pt x="269" y="212"/>
                  <a:pt x="269" y="212"/>
                </a:cubicBezTo>
                <a:cubicBezTo>
                  <a:pt x="269" y="212"/>
                  <a:pt x="270" y="212"/>
                  <a:pt x="270" y="212"/>
                </a:cubicBezTo>
                <a:cubicBezTo>
                  <a:pt x="272" y="212"/>
                  <a:pt x="274" y="211"/>
                  <a:pt x="275" y="209"/>
                </a:cubicBezTo>
                <a:cubicBezTo>
                  <a:pt x="426" y="136"/>
                  <a:pt x="426" y="136"/>
                  <a:pt x="426" y="136"/>
                </a:cubicBezTo>
                <a:cubicBezTo>
                  <a:pt x="428" y="136"/>
                  <a:pt x="429" y="135"/>
                  <a:pt x="431" y="134"/>
                </a:cubicBezTo>
                <a:cubicBezTo>
                  <a:pt x="452" y="123"/>
                  <a:pt x="452" y="123"/>
                  <a:pt x="452" y="123"/>
                </a:cubicBezTo>
                <a:cubicBezTo>
                  <a:pt x="452" y="330"/>
                  <a:pt x="452" y="330"/>
                  <a:pt x="452" y="330"/>
                </a:cubicBezTo>
                <a:lnTo>
                  <a:pt x="240" y="432"/>
                </a:lnTo>
                <a:close/>
              </a:path>
            </a:pathLst>
          </a:custGeom>
          <a:gradFill>
            <a:gsLst>
              <a:gs pos="100000">
                <a:srgbClr val="FF6600"/>
              </a:gs>
              <a:gs pos="33000">
                <a:srgbClr val="7D22C3"/>
              </a:gs>
              <a:gs pos="0">
                <a:srgbClr val="4D148C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1"/>
          </a:p>
        </p:txBody>
      </p:sp>
      <p:grpSp>
        <p:nvGrpSpPr>
          <p:cNvPr id="56" name="Group 4"/>
          <p:cNvGrpSpPr>
            <a:grpSpLocks noChangeAspect="1"/>
          </p:cNvGrpSpPr>
          <p:nvPr/>
        </p:nvGrpSpPr>
        <p:grpSpPr bwMode="auto">
          <a:xfrm>
            <a:off x="7032077" y="5357953"/>
            <a:ext cx="657504" cy="533863"/>
            <a:chOff x="3498" y="1882"/>
            <a:chExt cx="686" cy="557"/>
          </a:xfrm>
          <a:gradFill>
            <a:gsLst>
              <a:gs pos="100000">
                <a:srgbClr val="FF6600"/>
              </a:gs>
              <a:gs pos="33000">
                <a:srgbClr val="7D22C3"/>
              </a:gs>
              <a:gs pos="0">
                <a:srgbClr val="4D148C"/>
              </a:gs>
            </a:gsLst>
            <a:lin ang="0" scaled="0"/>
          </a:gradFill>
        </p:grpSpPr>
        <p:sp>
          <p:nvSpPr>
            <p:cNvPr id="57" name="Freeform 5"/>
            <p:cNvSpPr>
              <a:spLocks noEditPoints="1"/>
            </p:cNvSpPr>
            <p:nvPr/>
          </p:nvSpPr>
          <p:spPr bwMode="auto">
            <a:xfrm>
              <a:off x="3498" y="1882"/>
              <a:ext cx="686" cy="557"/>
            </a:xfrm>
            <a:custGeom>
              <a:avLst/>
              <a:gdLst>
                <a:gd name="T0" fmla="*/ 468 w 504"/>
                <a:gd name="T1" fmla="*/ 95 h 409"/>
                <a:gd name="T2" fmla="*/ 468 w 504"/>
                <a:gd name="T3" fmla="*/ 94 h 409"/>
                <a:gd name="T4" fmla="*/ 468 w 504"/>
                <a:gd name="T5" fmla="*/ 93 h 409"/>
                <a:gd name="T6" fmla="*/ 467 w 504"/>
                <a:gd name="T7" fmla="*/ 92 h 409"/>
                <a:gd name="T8" fmla="*/ 467 w 504"/>
                <a:gd name="T9" fmla="*/ 91 h 409"/>
                <a:gd name="T10" fmla="*/ 466 w 504"/>
                <a:gd name="T11" fmla="*/ 90 h 409"/>
                <a:gd name="T12" fmla="*/ 345 w 504"/>
                <a:gd name="T13" fmla="*/ 3 h 409"/>
                <a:gd name="T14" fmla="*/ 445 w 504"/>
                <a:gd name="T15" fmla="*/ 89 h 409"/>
                <a:gd name="T16" fmla="*/ 234 w 504"/>
                <a:gd name="T17" fmla="*/ 12 h 409"/>
                <a:gd name="T18" fmla="*/ 227 w 504"/>
                <a:gd name="T19" fmla="*/ 2 h 409"/>
                <a:gd name="T20" fmla="*/ 110 w 504"/>
                <a:gd name="T21" fmla="*/ 90 h 409"/>
                <a:gd name="T22" fmla="*/ 109 w 504"/>
                <a:gd name="T23" fmla="*/ 91 h 409"/>
                <a:gd name="T24" fmla="*/ 109 w 504"/>
                <a:gd name="T25" fmla="*/ 92 h 409"/>
                <a:gd name="T26" fmla="*/ 108 w 504"/>
                <a:gd name="T27" fmla="*/ 93 h 409"/>
                <a:gd name="T28" fmla="*/ 108 w 504"/>
                <a:gd name="T29" fmla="*/ 95 h 409"/>
                <a:gd name="T30" fmla="*/ 108 w 504"/>
                <a:gd name="T31" fmla="*/ 161 h 409"/>
                <a:gd name="T32" fmla="*/ 8 w 504"/>
                <a:gd name="T33" fmla="*/ 161 h 409"/>
                <a:gd name="T34" fmla="*/ 0 w 504"/>
                <a:gd name="T35" fmla="*/ 171 h 409"/>
                <a:gd name="T36" fmla="*/ 0 w 504"/>
                <a:gd name="T37" fmla="*/ 221 h 409"/>
                <a:gd name="T38" fmla="*/ 10 w 504"/>
                <a:gd name="T39" fmla="*/ 229 h 409"/>
                <a:gd name="T40" fmla="*/ 12 w 504"/>
                <a:gd name="T41" fmla="*/ 399 h 409"/>
                <a:gd name="T42" fmla="*/ 254 w 504"/>
                <a:gd name="T43" fmla="*/ 405 h 409"/>
                <a:gd name="T44" fmla="*/ 260 w 504"/>
                <a:gd name="T45" fmla="*/ 369 h 409"/>
                <a:gd name="T46" fmla="*/ 386 w 504"/>
                <a:gd name="T47" fmla="*/ 409 h 409"/>
                <a:gd name="T48" fmla="*/ 403 w 504"/>
                <a:gd name="T49" fmla="*/ 407 h 409"/>
                <a:gd name="T50" fmla="*/ 504 w 504"/>
                <a:gd name="T51" fmla="*/ 339 h 409"/>
                <a:gd name="T52" fmla="*/ 12 w 504"/>
                <a:gd name="T53" fmla="*/ 173 h 409"/>
                <a:gd name="T54" fmla="*/ 264 w 504"/>
                <a:gd name="T55" fmla="*/ 217 h 409"/>
                <a:gd name="T56" fmla="*/ 18 w 504"/>
                <a:gd name="T57" fmla="*/ 217 h 409"/>
                <a:gd name="T58" fmla="*/ 12 w 504"/>
                <a:gd name="T59" fmla="*/ 173 h 409"/>
                <a:gd name="T60" fmla="*/ 24 w 504"/>
                <a:gd name="T61" fmla="*/ 393 h 409"/>
                <a:gd name="T62" fmla="*/ 248 w 504"/>
                <a:gd name="T63" fmla="*/ 229 h 409"/>
                <a:gd name="T64" fmla="*/ 260 w 504"/>
                <a:gd name="T65" fmla="*/ 357 h 409"/>
                <a:gd name="T66" fmla="*/ 266 w 504"/>
                <a:gd name="T67" fmla="*/ 229 h 409"/>
                <a:gd name="T68" fmla="*/ 276 w 504"/>
                <a:gd name="T69" fmla="*/ 221 h 409"/>
                <a:gd name="T70" fmla="*/ 276 w 504"/>
                <a:gd name="T71" fmla="*/ 171 h 409"/>
                <a:gd name="T72" fmla="*/ 268 w 504"/>
                <a:gd name="T73" fmla="*/ 161 h 409"/>
                <a:gd name="T74" fmla="*/ 120 w 504"/>
                <a:gd name="T75" fmla="*/ 161 h 409"/>
                <a:gd name="T76" fmla="*/ 456 w 504"/>
                <a:gd name="T77" fmla="*/ 101 h 409"/>
                <a:gd name="T78" fmla="*/ 408 w 504"/>
                <a:gd name="T79" fmla="*/ 272 h 409"/>
                <a:gd name="T80" fmla="*/ 386 w 504"/>
                <a:gd name="T81" fmla="*/ 269 h 409"/>
                <a:gd name="T82" fmla="*/ 319 w 504"/>
                <a:gd name="T83" fmla="*/ 357 h 409"/>
                <a:gd name="T84" fmla="*/ 328 w 504"/>
                <a:gd name="T85" fmla="*/ 339 h 409"/>
                <a:gd name="T86" fmla="*/ 444 w 504"/>
                <a:gd name="T87" fmla="*/ 339 h 409"/>
                <a:gd name="T88" fmla="*/ 328 w 504"/>
                <a:gd name="T89" fmla="*/ 339 h 409"/>
                <a:gd name="T90" fmla="*/ 437 w 504"/>
                <a:gd name="T91" fmla="*/ 387 h 409"/>
                <a:gd name="T92" fmla="*/ 437 w 504"/>
                <a:gd name="T93" fmla="*/ 290 h 409"/>
                <a:gd name="T94" fmla="*/ 492 w 504"/>
                <a:gd name="T95" fmla="*/ 339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04" h="409">
                  <a:moveTo>
                    <a:pt x="468" y="286"/>
                  </a:moveTo>
                  <a:cubicBezTo>
                    <a:pt x="468" y="95"/>
                    <a:pt x="468" y="95"/>
                    <a:pt x="468" y="95"/>
                  </a:cubicBezTo>
                  <a:cubicBezTo>
                    <a:pt x="468" y="95"/>
                    <a:pt x="468" y="95"/>
                    <a:pt x="468" y="95"/>
                  </a:cubicBezTo>
                  <a:cubicBezTo>
                    <a:pt x="468" y="94"/>
                    <a:pt x="468" y="94"/>
                    <a:pt x="468" y="94"/>
                  </a:cubicBezTo>
                  <a:cubicBezTo>
                    <a:pt x="468" y="94"/>
                    <a:pt x="468" y="94"/>
                    <a:pt x="468" y="93"/>
                  </a:cubicBezTo>
                  <a:cubicBezTo>
                    <a:pt x="468" y="93"/>
                    <a:pt x="468" y="93"/>
                    <a:pt x="468" y="93"/>
                  </a:cubicBezTo>
                  <a:cubicBezTo>
                    <a:pt x="468" y="93"/>
                    <a:pt x="468" y="92"/>
                    <a:pt x="468" y="92"/>
                  </a:cubicBezTo>
                  <a:cubicBezTo>
                    <a:pt x="467" y="92"/>
                    <a:pt x="467" y="92"/>
                    <a:pt x="467" y="92"/>
                  </a:cubicBezTo>
                  <a:cubicBezTo>
                    <a:pt x="467" y="92"/>
                    <a:pt x="467" y="91"/>
                    <a:pt x="467" y="91"/>
                  </a:cubicBezTo>
                  <a:cubicBezTo>
                    <a:pt x="467" y="91"/>
                    <a:pt x="467" y="91"/>
                    <a:pt x="467" y="91"/>
                  </a:cubicBezTo>
                  <a:cubicBezTo>
                    <a:pt x="466" y="91"/>
                    <a:pt x="466" y="91"/>
                    <a:pt x="466" y="90"/>
                  </a:cubicBezTo>
                  <a:cubicBezTo>
                    <a:pt x="466" y="90"/>
                    <a:pt x="466" y="90"/>
                    <a:pt x="466" y="90"/>
                  </a:cubicBezTo>
                  <a:cubicBezTo>
                    <a:pt x="354" y="2"/>
                    <a:pt x="354" y="2"/>
                    <a:pt x="354" y="2"/>
                  </a:cubicBezTo>
                  <a:cubicBezTo>
                    <a:pt x="351" y="0"/>
                    <a:pt x="347" y="1"/>
                    <a:pt x="345" y="3"/>
                  </a:cubicBezTo>
                  <a:cubicBezTo>
                    <a:pt x="343" y="6"/>
                    <a:pt x="344" y="10"/>
                    <a:pt x="346" y="12"/>
                  </a:cubicBezTo>
                  <a:cubicBezTo>
                    <a:pt x="445" y="89"/>
                    <a:pt x="445" y="89"/>
                    <a:pt x="445" y="89"/>
                  </a:cubicBezTo>
                  <a:cubicBezTo>
                    <a:pt x="132" y="89"/>
                    <a:pt x="132" y="89"/>
                    <a:pt x="132" y="89"/>
                  </a:cubicBezTo>
                  <a:cubicBezTo>
                    <a:pt x="234" y="12"/>
                    <a:pt x="234" y="12"/>
                    <a:pt x="234" y="12"/>
                  </a:cubicBezTo>
                  <a:cubicBezTo>
                    <a:pt x="236" y="10"/>
                    <a:pt x="237" y="6"/>
                    <a:pt x="235" y="3"/>
                  </a:cubicBezTo>
                  <a:cubicBezTo>
                    <a:pt x="233" y="1"/>
                    <a:pt x="229" y="0"/>
                    <a:pt x="227" y="2"/>
                  </a:cubicBezTo>
                  <a:cubicBezTo>
                    <a:pt x="111" y="90"/>
                    <a:pt x="111" y="90"/>
                    <a:pt x="111" y="90"/>
                  </a:cubicBezTo>
                  <a:cubicBezTo>
                    <a:pt x="110" y="90"/>
                    <a:pt x="110" y="90"/>
                    <a:pt x="110" y="90"/>
                  </a:cubicBezTo>
                  <a:cubicBezTo>
                    <a:pt x="110" y="91"/>
                    <a:pt x="110" y="91"/>
                    <a:pt x="110" y="91"/>
                  </a:cubicBezTo>
                  <a:cubicBezTo>
                    <a:pt x="110" y="91"/>
                    <a:pt x="110" y="91"/>
                    <a:pt x="109" y="91"/>
                  </a:cubicBezTo>
                  <a:cubicBezTo>
                    <a:pt x="109" y="91"/>
                    <a:pt x="109" y="92"/>
                    <a:pt x="109" y="92"/>
                  </a:cubicBezTo>
                  <a:cubicBezTo>
                    <a:pt x="109" y="92"/>
                    <a:pt x="109" y="92"/>
                    <a:pt x="109" y="92"/>
                  </a:cubicBezTo>
                  <a:cubicBezTo>
                    <a:pt x="109" y="92"/>
                    <a:pt x="109" y="93"/>
                    <a:pt x="109" y="93"/>
                  </a:cubicBezTo>
                  <a:cubicBezTo>
                    <a:pt x="108" y="93"/>
                    <a:pt x="108" y="93"/>
                    <a:pt x="108" y="93"/>
                  </a:cubicBezTo>
                  <a:cubicBezTo>
                    <a:pt x="108" y="94"/>
                    <a:pt x="108" y="94"/>
                    <a:pt x="108" y="94"/>
                  </a:cubicBezTo>
                  <a:cubicBezTo>
                    <a:pt x="108" y="94"/>
                    <a:pt x="108" y="94"/>
                    <a:pt x="108" y="95"/>
                  </a:cubicBezTo>
                  <a:cubicBezTo>
                    <a:pt x="108" y="95"/>
                    <a:pt x="108" y="95"/>
                    <a:pt x="108" y="95"/>
                  </a:cubicBezTo>
                  <a:cubicBezTo>
                    <a:pt x="108" y="161"/>
                    <a:pt x="108" y="161"/>
                    <a:pt x="108" y="161"/>
                  </a:cubicBezTo>
                  <a:cubicBezTo>
                    <a:pt x="10" y="161"/>
                    <a:pt x="10" y="161"/>
                    <a:pt x="10" y="161"/>
                  </a:cubicBezTo>
                  <a:cubicBezTo>
                    <a:pt x="8" y="161"/>
                    <a:pt x="8" y="161"/>
                    <a:pt x="8" y="161"/>
                  </a:cubicBezTo>
                  <a:cubicBezTo>
                    <a:pt x="4" y="161"/>
                    <a:pt x="0" y="165"/>
                    <a:pt x="0" y="169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5"/>
                    <a:pt x="4" y="229"/>
                    <a:pt x="8" y="229"/>
                  </a:cubicBezTo>
                  <a:cubicBezTo>
                    <a:pt x="10" y="229"/>
                    <a:pt x="10" y="229"/>
                    <a:pt x="10" y="229"/>
                  </a:cubicBezTo>
                  <a:cubicBezTo>
                    <a:pt x="12" y="229"/>
                    <a:pt x="12" y="229"/>
                    <a:pt x="12" y="229"/>
                  </a:cubicBezTo>
                  <a:cubicBezTo>
                    <a:pt x="12" y="399"/>
                    <a:pt x="12" y="399"/>
                    <a:pt x="12" y="399"/>
                  </a:cubicBezTo>
                  <a:cubicBezTo>
                    <a:pt x="12" y="402"/>
                    <a:pt x="15" y="405"/>
                    <a:pt x="18" y="405"/>
                  </a:cubicBezTo>
                  <a:cubicBezTo>
                    <a:pt x="254" y="405"/>
                    <a:pt x="254" y="405"/>
                    <a:pt x="254" y="405"/>
                  </a:cubicBezTo>
                  <a:cubicBezTo>
                    <a:pt x="257" y="405"/>
                    <a:pt x="260" y="402"/>
                    <a:pt x="260" y="399"/>
                  </a:cubicBezTo>
                  <a:cubicBezTo>
                    <a:pt x="260" y="369"/>
                    <a:pt x="260" y="369"/>
                    <a:pt x="260" y="369"/>
                  </a:cubicBezTo>
                  <a:cubicBezTo>
                    <a:pt x="323" y="369"/>
                    <a:pt x="323" y="369"/>
                    <a:pt x="323" y="369"/>
                  </a:cubicBezTo>
                  <a:cubicBezTo>
                    <a:pt x="334" y="393"/>
                    <a:pt x="358" y="409"/>
                    <a:pt x="386" y="409"/>
                  </a:cubicBezTo>
                  <a:cubicBezTo>
                    <a:pt x="392" y="409"/>
                    <a:pt x="397" y="408"/>
                    <a:pt x="402" y="407"/>
                  </a:cubicBezTo>
                  <a:cubicBezTo>
                    <a:pt x="402" y="407"/>
                    <a:pt x="403" y="407"/>
                    <a:pt x="403" y="407"/>
                  </a:cubicBezTo>
                  <a:cubicBezTo>
                    <a:pt x="408" y="406"/>
                    <a:pt x="457" y="395"/>
                    <a:pt x="461" y="394"/>
                  </a:cubicBezTo>
                  <a:cubicBezTo>
                    <a:pt x="486" y="386"/>
                    <a:pt x="504" y="363"/>
                    <a:pt x="504" y="339"/>
                  </a:cubicBezTo>
                  <a:cubicBezTo>
                    <a:pt x="504" y="315"/>
                    <a:pt x="489" y="295"/>
                    <a:pt x="468" y="286"/>
                  </a:cubicBezTo>
                  <a:close/>
                  <a:moveTo>
                    <a:pt x="12" y="173"/>
                  </a:moveTo>
                  <a:cubicBezTo>
                    <a:pt x="264" y="173"/>
                    <a:pt x="264" y="173"/>
                    <a:pt x="264" y="173"/>
                  </a:cubicBezTo>
                  <a:cubicBezTo>
                    <a:pt x="264" y="217"/>
                    <a:pt x="264" y="217"/>
                    <a:pt x="264" y="217"/>
                  </a:cubicBezTo>
                  <a:cubicBezTo>
                    <a:pt x="254" y="217"/>
                    <a:pt x="254" y="217"/>
                    <a:pt x="254" y="217"/>
                  </a:cubicBezTo>
                  <a:cubicBezTo>
                    <a:pt x="18" y="217"/>
                    <a:pt x="18" y="217"/>
                    <a:pt x="18" y="217"/>
                  </a:cubicBezTo>
                  <a:cubicBezTo>
                    <a:pt x="12" y="217"/>
                    <a:pt x="12" y="217"/>
                    <a:pt x="12" y="217"/>
                  </a:cubicBezTo>
                  <a:lnTo>
                    <a:pt x="12" y="173"/>
                  </a:lnTo>
                  <a:close/>
                  <a:moveTo>
                    <a:pt x="248" y="393"/>
                  </a:moveTo>
                  <a:cubicBezTo>
                    <a:pt x="24" y="393"/>
                    <a:pt x="24" y="393"/>
                    <a:pt x="24" y="393"/>
                  </a:cubicBezTo>
                  <a:cubicBezTo>
                    <a:pt x="24" y="229"/>
                    <a:pt x="24" y="229"/>
                    <a:pt x="24" y="229"/>
                  </a:cubicBezTo>
                  <a:cubicBezTo>
                    <a:pt x="248" y="229"/>
                    <a:pt x="248" y="229"/>
                    <a:pt x="248" y="229"/>
                  </a:cubicBezTo>
                  <a:lnTo>
                    <a:pt x="248" y="393"/>
                  </a:lnTo>
                  <a:close/>
                  <a:moveTo>
                    <a:pt x="260" y="357"/>
                  </a:moveTo>
                  <a:cubicBezTo>
                    <a:pt x="260" y="229"/>
                    <a:pt x="260" y="229"/>
                    <a:pt x="260" y="229"/>
                  </a:cubicBezTo>
                  <a:cubicBezTo>
                    <a:pt x="266" y="229"/>
                    <a:pt x="266" y="229"/>
                    <a:pt x="266" y="229"/>
                  </a:cubicBezTo>
                  <a:cubicBezTo>
                    <a:pt x="268" y="229"/>
                    <a:pt x="268" y="229"/>
                    <a:pt x="268" y="229"/>
                  </a:cubicBezTo>
                  <a:cubicBezTo>
                    <a:pt x="272" y="229"/>
                    <a:pt x="276" y="225"/>
                    <a:pt x="276" y="221"/>
                  </a:cubicBezTo>
                  <a:cubicBezTo>
                    <a:pt x="276" y="219"/>
                    <a:pt x="276" y="219"/>
                    <a:pt x="276" y="219"/>
                  </a:cubicBezTo>
                  <a:cubicBezTo>
                    <a:pt x="276" y="171"/>
                    <a:pt x="276" y="171"/>
                    <a:pt x="276" y="171"/>
                  </a:cubicBezTo>
                  <a:cubicBezTo>
                    <a:pt x="276" y="169"/>
                    <a:pt x="276" y="169"/>
                    <a:pt x="276" y="169"/>
                  </a:cubicBezTo>
                  <a:cubicBezTo>
                    <a:pt x="276" y="165"/>
                    <a:pt x="272" y="161"/>
                    <a:pt x="268" y="161"/>
                  </a:cubicBezTo>
                  <a:cubicBezTo>
                    <a:pt x="266" y="161"/>
                    <a:pt x="266" y="161"/>
                    <a:pt x="266" y="161"/>
                  </a:cubicBezTo>
                  <a:cubicBezTo>
                    <a:pt x="120" y="161"/>
                    <a:pt x="120" y="161"/>
                    <a:pt x="120" y="161"/>
                  </a:cubicBezTo>
                  <a:cubicBezTo>
                    <a:pt x="120" y="101"/>
                    <a:pt x="120" y="101"/>
                    <a:pt x="120" y="101"/>
                  </a:cubicBezTo>
                  <a:cubicBezTo>
                    <a:pt x="456" y="101"/>
                    <a:pt x="456" y="101"/>
                    <a:pt x="456" y="101"/>
                  </a:cubicBezTo>
                  <a:cubicBezTo>
                    <a:pt x="456" y="282"/>
                    <a:pt x="456" y="282"/>
                    <a:pt x="456" y="282"/>
                  </a:cubicBezTo>
                  <a:cubicBezTo>
                    <a:pt x="443" y="280"/>
                    <a:pt x="409" y="273"/>
                    <a:pt x="408" y="272"/>
                  </a:cubicBezTo>
                  <a:cubicBezTo>
                    <a:pt x="408" y="272"/>
                    <a:pt x="407" y="272"/>
                    <a:pt x="407" y="272"/>
                  </a:cubicBezTo>
                  <a:cubicBezTo>
                    <a:pt x="401" y="270"/>
                    <a:pt x="394" y="269"/>
                    <a:pt x="386" y="269"/>
                  </a:cubicBezTo>
                  <a:cubicBezTo>
                    <a:pt x="348" y="269"/>
                    <a:pt x="316" y="300"/>
                    <a:pt x="316" y="339"/>
                  </a:cubicBezTo>
                  <a:cubicBezTo>
                    <a:pt x="316" y="345"/>
                    <a:pt x="317" y="351"/>
                    <a:pt x="319" y="357"/>
                  </a:cubicBezTo>
                  <a:lnTo>
                    <a:pt x="260" y="357"/>
                  </a:lnTo>
                  <a:close/>
                  <a:moveTo>
                    <a:pt x="328" y="339"/>
                  </a:moveTo>
                  <a:cubicBezTo>
                    <a:pt x="328" y="307"/>
                    <a:pt x="354" y="281"/>
                    <a:pt x="386" y="281"/>
                  </a:cubicBezTo>
                  <a:cubicBezTo>
                    <a:pt x="418" y="281"/>
                    <a:pt x="444" y="307"/>
                    <a:pt x="444" y="339"/>
                  </a:cubicBezTo>
                  <a:cubicBezTo>
                    <a:pt x="444" y="371"/>
                    <a:pt x="418" y="397"/>
                    <a:pt x="386" y="397"/>
                  </a:cubicBezTo>
                  <a:cubicBezTo>
                    <a:pt x="354" y="397"/>
                    <a:pt x="328" y="371"/>
                    <a:pt x="328" y="339"/>
                  </a:cubicBezTo>
                  <a:close/>
                  <a:moveTo>
                    <a:pt x="458" y="382"/>
                  </a:moveTo>
                  <a:cubicBezTo>
                    <a:pt x="456" y="383"/>
                    <a:pt x="448" y="385"/>
                    <a:pt x="437" y="387"/>
                  </a:cubicBezTo>
                  <a:cubicBezTo>
                    <a:pt x="449" y="375"/>
                    <a:pt x="456" y="358"/>
                    <a:pt x="456" y="339"/>
                  </a:cubicBezTo>
                  <a:cubicBezTo>
                    <a:pt x="456" y="320"/>
                    <a:pt x="449" y="303"/>
                    <a:pt x="437" y="290"/>
                  </a:cubicBezTo>
                  <a:cubicBezTo>
                    <a:pt x="447" y="293"/>
                    <a:pt x="456" y="295"/>
                    <a:pt x="458" y="295"/>
                  </a:cubicBezTo>
                  <a:cubicBezTo>
                    <a:pt x="478" y="300"/>
                    <a:pt x="492" y="318"/>
                    <a:pt x="492" y="339"/>
                  </a:cubicBezTo>
                  <a:cubicBezTo>
                    <a:pt x="492" y="357"/>
                    <a:pt x="477" y="377"/>
                    <a:pt x="458" y="3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1"/>
            </a:p>
          </p:txBody>
        </p:sp>
        <p:sp>
          <p:nvSpPr>
            <p:cNvPr id="58" name="Freeform 6"/>
            <p:cNvSpPr>
              <a:spLocks noEditPoints="1"/>
            </p:cNvSpPr>
            <p:nvPr/>
          </p:nvSpPr>
          <p:spPr bwMode="auto">
            <a:xfrm>
              <a:off x="3972" y="2292"/>
              <a:ext cx="104" cy="104"/>
            </a:xfrm>
            <a:custGeom>
              <a:avLst/>
              <a:gdLst>
                <a:gd name="T0" fmla="*/ 38 w 76"/>
                <a:gd name="T1" fmla="*/ 0 h 76"/>
                <a:gd name="T2" fmla="*/ 0 w 76"/>
                <a:gd name="T3" fmla="*/ 38 h 76"/>
                <a:gd name="T4" fmla="*/ 38 w 76"/>
                <a:gd name="T5" fmla="*/ 76 h 76"/>
                <a:gd name="T6" fmla="*/ 76 w 76"/>
                <a:gd name="T7" fmla="*/ 38 h 76"/>
                <a:gd name="T8" fmla="*/ 38 w 76"/>
                <a:gd name="T9" fmla="*/ 0 h 76"/>
                <a:gd name="T10" fmla="*/ 38 w 76"/>
                <a:gd name="T11" fmla="*/ 64 h 76"/>
                <a:gd name="T12" fmla="*/ 12 w 76"/>
                <a:gd name="T13" fmla="*/ 38 h 76"/>
                <a:gd name="T14" fmla="*/ 38 w 76"/>
                <a:gd name="T15" fmla="*/ 12 h 76"/>
                <a:gd name="T16" fmla="*/ 64 w 76"/>
                <a:gd name="T17" fmla="*/ 38 h 76"/>
                <a:gd name="T18" fmla="*/ 38 w 76"/>
                <a:gd name="T19" fmla="*/ 6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76">
                  <a:moveTo>
                    <a:pt x="38" y="0"/>
                  </a:moveTo>
                  <a:cubicBezTo>
                    <a:pt x="17" y="0"/>
                    <a:pt x="0" y="17"/>
                    <a:pt x="0" y="38"/>
                  </a:cubicBezTo>
                  <a:cubicBezTo>
                    <a:pt x="0" y="59"/>
                    <a:pt x="17" y="76"/>
                    <a:pt x="38" y="76"/>
                  </a:cubicBezTo>
                  <a:cubicBezTo>
                    <a:pt x="59" y="76"/>
                    <a:pt x="76" y="59"/>
                    <a:pt x="76" y="38"/>
                  </a:cubicBezTo>
                  <a:cubicBezTo>
                    <a:pt x="76" y="17"/>
                    <a:pt x="59" y="0"/>
                    <a:pt x="38" y="0"/>
                  </a:cubicBezTo>
                  <a:close/>
                  <a:moveTo>
                    <a:pt x="38" y="64"/>
                  </a:moveTo>
                  <a:cubicBezTo>
                    <a:pt x="24" y="64"/>
                    <a:pt x="12" y="52"/>
                    <a:pt x="12" y="38"/>
                  </a:cubicBezTo>
                  <a:cubicBezTo>
                    <a:pt x="12" y="24"/>
                    <a:pt x="24" y="12"/>
                    <a:pt x="38" y="12"/>
                  </a:cubicBezTo>
                  <a:cubicBezTo>
                    <a:pt x="52" y="12"/>
                    <a:pt x="64" y="24"/>
                    <a:pt x="64" y="38"/>
                  </a:cubicBezTo>
                  <a:cubicBezTo>
                    <a:pt x="64" y="52"/>
                    <a:pt x="52" y="64"/>
                    <a:pt x="38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1"/>
            </a:p>
          </p:txBody>
        </p:sp>
        <p:sp>
          <p:nvSpPr>
            <p:cNvPr id="59" name="Freeform 7"/>
            <p:cNvSpPr>
              <a:spLocks noEditPoints="1"/>
            </p:cNvSpPr>
            <p:nvPr/>
          </p:nvSpPr>
          <p:spPr bwMode="auto">
            <a:xfrm>
              <a:off x="3618" y="2238"/>
              <a:ext cx="131" cy="51"/>
            </a:xfrm>
            <a:custGeom>
              <a:avLst/>
              <a:gdLst>
                <a:gd name="T0" fmla="*/ 90 w 96"/>
                <a:gd name="T1" fmla="*/ 0 h 38"/>
                <a:gd name="T2" fmla="*/ 6 w 96"/>
                <a:gd name="T3" fmla="*/ 0 h 38"/>
                <a:gd name="T4" fmla="*/ 0 w 96"/>
                <a:gd name="T5" fmla="*/ 6 h 38"/>
                <a:gd name="T6" fmla="*/ 0 w 96"/>
                <a:gd name="T7" fmla="*/ 32 h 38"/>
                <a:gd name="T8" fmla="*/ 6 w 96"/>
                <a:gd name="T9" fmla="*/ 38 h 38"/>
                <a:gd name="T10" fmla="*/ 90 w 96"/>
                <a:gd name="T11" fmla="*/ 38 h 38"/>
                <a:gd name="T12" fmla="*/ 96 w 96"/>
                <a:gd name="T13" fmla="*/ 32 h 38"/>
                <a:gd name="T14" fmla="*/ 96 w 96"/>
                <a:gd name="T15" fmla="*/ 6 h 38"/>
                <a:gd name="T16" fmla="*/ 90 w 96"/>
                <a:gd name="T17" fmla="*/ 0 h 38"/>
                <a:gd name="T18" fmla="*/ 84 w 96"/>
                <a:gd name="T19" fmla="*/ 26 h 38"/>
                <a:gd name="T20" fmla="*/ 12 w 96"/>
                <a:gd name="T21" fmla="*/ 26 h 38"/>
                <a:gd name="T22" fmla="*/ 12 w 96"/>
                <a:gd name="T23" fmla="*/ 12 h 38"/>
                <a:gd name="T24" fmla="*/ 84 w 96"/>
                <a:gd name="T25" fmla="*/ 12 h 38"/>
                <a:gd name="T26" fmla="*/ 84 w 96"/>
                <a:gd name="T27" fmla="*/ 2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" h="38">
                  <a:moveTo>
                    <a:pt x="9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5"/>
                    <a:pt x="3" y="38"/>
                    <a:pt x="6" y="38"/>
                  </a:cubicBezTo>
                  <a:cubicBezTo>
                    <a:pt x="90" y="38"/>
                    <a:pt x="90" y="38"/>
                    <a:pt x="90" y="38"/>
                  </a:cubicBezTo>
                  <a:cubicBezTo>
                    <a:pt x="93" y="38"/>
                    <a:pt x="96" y="35"/>
                    <a:pt x="96" y="32"/>
                  </a:cubicBezTo>
                  <a:cubicBezTo>
                    <a:pt x="96" y="6"/>
                    <a:pt x="96" y="6"/>
                    <a:pt x="96" y="6"/>
                  </a:cubicBezTo>
                  <a:cubicBezTo>
                    <a:pt x="96" y="3"/>
                    <a:pt x="93" y="0"/>
                    <a:pt x="90" y="0"/>
                  </a:cubicBezTo>
                  <a:close/>
                  <a:moveTo>
                    <a:pt x="84" y="26"/>
                  </a:moveTo>
                  <a:cubicBezTo>
                    <a:pt x="12" y="26"/>
                    <a:pt x="12" y="26"/>
                    <a:pt x="12" y="26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84" y="12"/>
                    <a:pt x="84" y="12"/>
                    <a:pt x="84" y="12"/>
                  </a:cubicBezTo>
                  <a:lnTo>
                    <a:pt x="8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1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311896" y="4581144"/>
            <a:ext cx="2278940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noProof="1">
                <a:solidFill>
                  <a:srgbClr val="4D148C"/>
                </a:solidFill>
                <a:latin typeface="Arial"/>
              </a:rPr>
              <a:t>Additional Handling</a:t>
            </a:r>
            <a:endParaRPr kumimoji="0" lang="en-US" sz="1600" b="0" i="0" u="none" strike="noStrike" kern="0" cap="none" spc="0" normalizeH="0" baseline="0" noProof="1">
              <a:ln>
                <a:noFill/>
              </a:ln>
              <a:solidFill>
                <a:srgbClr val="4D148C"/>
              </a:solidFill>
              <a:effectLst/>
              <a:uLnTx/>
              <a:uFillTx/>
              <a:latin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0" noProof="1">
                <a:solidFill>
                  <a:srgbClr val="4D148C"/>
                </a:solidFill>
                <a:latin typeface="Arial"/>
              </a:rPr>
              <a:t>Surcharge Frequency</a:t>
            </a:r>
            <a:endParaRPr kumimoji="0" lang="en-US" sz="1600" b="0" i="0" u="none" strike="noStrike" kern="0" cap="none" spc="0" normalizeH="0" baseline="0" noProof="1">
              <a:ln>
                <a:noFill/>
              </a:ln>
              <a:solidFill>
                <a:srgbClr val="4D148C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11896" y="5285232"/>
            <a:ext cx="2278940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noProof="1">
                <a:solidFill>
                  <a:srgbClr val="4D148C"/>
                </a:solidFill>
                <a:latin typeface="Arial"/>
              </a:rPr>
              <a:t>Oversize Charge</a:t>
            </a:r>
            <a:endParaRPr kumimoji="0" lang="en-US" sz="1600" b="0" i="0" u="none" strike="noStrike" kern="0" cap="none" spc="0" normalizeH="0" baseline="0" noProof="1">
              <a:ln>
                <a:noFill/>
              </a:ln>
              <a:solidFill>
                <a:srgbClr val="4D148C"/>
              </a:solidFill>
              <a:effectLst/>
              <a:uLnTx/>
              <a:uFillTx/>
              <a:latin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0" noProof="1">
                <a:solidFill>
                  <a:srgbClr val="4D148C"/>
                </a:solidFill>
                <a:latin typeface="Arial"/>
              </a:rPr>
              <a:t>Frequency</a:t>
            </a:r>
            <a:endParaRPr kumimoji="0" lang="en-US" sz="1600" b="0" i="0" u="none" strike="noStrike" kern="0" cap="none" spc="0" normalizeH="0" baseline="0" noProof="1">
              <a:ln>
                <a:noFill/>
              </a:ln>
              <a:solidFill>
                <a:srgbClr val="4D148C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91812" y="4621568"/>
            <a:ext cx="300837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defRPr/>
            </a:pPr>
            <a:r>
              <a:rPr lang="en-US" sz="1400" noProof="1">
                <a:solidFill>
                  <a:srgbClr val="636466"/>
                </a:solidFill>
                <a:latin typeface="Arial"/>
              </a:rPr>
              <a:t>There may be opportunities for the FedEx Packaging Lab to help you improve packaging efficiency and reduce costs.</a:t>
            </a:r>
          </a:p>
        </p:txBody>
      </p:sp>
      <p:graphicFrame>
        <p:nvGraphicFramePr>
          <p:cNvPr id="25" name="Chart 24"/>
          <p:cNvGraphicFramePr/>
          <p:nvPr/>
        </p:nvGraphicFramePr>
        <p:xfrm>
          <a:off x="4315330" y="1828800"/>
          <a:ext cx="7397245" cy="20382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1" name="Group 30"/>
          <p:cNvGrpSpPr/>
          <p:nvPr/>
        </p:nvGrpSpPr>
        <p:grpSpPr>
          <a:xfrm>
            <a:off x="393192" y="3911660"/>
            <a:ext cx="3065781" cy="718644"/>
            <a:chOff x="1362624" y="7862279"/>
            <a:chExt cx="3065781" cy="718644"/>
          </a:xfrm>
        </p:grpSpPr>
        <p:sp>
          <p:nvSpPr>
            <p:cNvPr id="32" name="TextBox 31"/>
            <p:cNvSpPr txBox="1"/>
            <p:nvPr/>
          </p:nvSpPr>
          <p:spPr>
            <a:xfrm>
              <a:off x="1362624" y="7862279"/>
              <a:ext cx="30657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600" noProof="1">
                  <a:solidFill>
                    <a:srgbClr val="4D148C"/>
                  </a:solidFill>
                  <a:latin typeface="Arial"/>
                </a:rPr>
                <a:t>Average Billed Weight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362625" y="8180813"/>
              <a:ext cx="28970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2000" b="1" noProof="1">
                  <a:solidFill>
                    <a:srgbClr val="FF6600"/>
                  </a:solidFill>
                  <a:latin typeface="Arial"/>
                </a:rPr>
                <a:t>22.6 lb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93192" y="2972194"/>
            <a:ext cx="3065781" cy="718644"/>
            <a:chOff x="1362624" y="7862279"/>
            <a:chExt cx="3065781" cy="718644"/>
          </a:xfrm>
        </p:grpSpPr>
        <p:sp>
          <p:nvSpPr>
            <p:cNvPr id="35" name="TextBox 34"/>
            <p:cNvSpPr txBox="1"/>
            <p:nvPr/>
          </p:nvSpPr>
          <p:spPr>
            <a:xfrm>
              <a:off x="1362624" y="7862279"/>
              <a:ext cx="30657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600" noProof="1">
                  <a:solidFill>
                    <a:srgbClr val="4D148C"/>
                  </a:solidFill>
                  <a:latin typeface="Arial"/>
                </a:rPr>
                <a:t>Average Actual Weight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362625" y="8180813"/>
              <a:ext cx="28970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2000" b="1" noProof="1">
                  <a:solidFill>
                    <a:srgbClr val="FF6600"/>
                  </a:solidFill>
                  <a:latin typeface="Arial"/>
                </a:rPr>
                <a:t>19.6 lb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93192" y="4839044"/>
            <a:ext cx="3065781" cy="718644"/>
            <a:chOff x="1362624" y="7862279"/>
            <a:chExt cx="3065781" cy="718644"/>
          </a:xfrm>
        </p:grpSpPr>
        <p:sp>
          <p:nvSpPr>
            <p:cNvPr id="39" name="TextBox 38"/>
            <p:cNvSpPr txBox="1"/>
            <p:nvPr/>
          </p:nvSpPr>
          <p:spPr>
            <a:xfrm>
              <a:off x="1362624" y="7862279"/>
              <a:ext cx="30657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600" noProof="1">
                  <a:solidFill>
                    <a:srgbClr val="4D148C"/>
                  </a:solidFill>
                  <a:latin typeface="Arial"/>
                </a:rPr>
                <a:t>Most Frequent Weights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362625" y="8180813"/>
              <a:ext cx="28970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2000" b="1" noProof="1">
                  <a:solidFill>
                    <a:srgbClr val="FF6600"/>
                  </a:solidFill>
                  <a:latin typeface="Arial"/>
                </a:rPr>
                <a:t>17 lb, 9 lb, 6 lb</a:t>
              </a:r>
            </a:p>
          </p:txBody>
        </p:sp>
      </p:grpSp>
      <p:sp>
        <p:nvSpPr>
          <p:cNvPr id="41" name="Rectangle 40"/>
          <p:cNvSpPr/>
          <p:nvPr/>
        </p:nvSpPr>
        <p:spPr>
          <a:xfrm>
            <a:off x="475488" y="6519672"/>
            <a:ext cx="7772400" cy="1317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i="1" noProof="1">
                <a:solidFill>
                  <a:srgbClr val="63666A"/>
                </a:solidFill>
                <a:latin typeface="Arial"/>
              </a:rPr>
              <a:t>Data is based on rated weights. Packaging savings estimated based on package types used and bulk rate costs per package type.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75488" y="6355080"/>
            <a:ext cx="7772400" cy="1317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auto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i="1" noProof="1">
                <a:solidFill>
                  <a:srgbClr val="63666A"/>
                </a:solidFill>
                <a:latin typeface="Arial"/>
              </a:rPr>
              <a:t>EAN: 726631859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315968" y="1380744"/>
            <a:ext cx="465622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defRPr/>
            </a:pPr>
            <a:r>
              <a:rPr lang="en-US" sz="1600" noProof="1">
                <a:solidFill>
                  <a:srgbClr val="4D148C"/>
                </a:solidFill>
                <a:latin typeface="Arial"/>
              </a:rPr>
              <a:t>Packages by Weight Break</a:t>
            </a:r>
          </a:p>
        </p:txBody>
      </p:sp>
      <p:sp>
        <p:nvSpPr>
          <p:cNvPr id="44" name="Title 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Package profile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3"/>
          </p:nvPr>
        </p:nvSpPr>
        <p:spPr>
          <a:xfrm>
            <a:off x="487969" y="786061"/>
            <a:ext cx="11073553" cy="332466"/>
          </a:xfrm>
        </p:spPr>
        <p:txBody>
          <a:bodyPr/>
          <a:lstStyle/>
          <a:p>
            <a:r>
              <a:rPr lang="en-US" noProof="1"/>
              <a:t>FedEx Ground and FedEx Home Delivery US package services (June 2023 – May 2024)</a:t>
            </a:r>
          </a:p>
          <a:p>
            <a:endParaRPr lang="en-US" noProof="1"/>
          </a:p>
        </p:txBody>
      </p:sp>
      <p:sp>
        <p:nvSpPr>
          <p:cNvPr id="45" name="TextBox 44"/>
          <p:cNvSpPr txBox="1"/>
          <p:nvPr/>
        </p:nvSpPr>
        <p:spPr>
          <a:xfrm>
            <a:off x="475488" y="5808809"/>
            <a:ext cx="282552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defRPr/>
            </a:pPr>
            <a:r>
              <a:rPr lang="en-US" sz="1400" noProof="1">
                <a:solidFill>
                  <a:srgbClr val="63666A"/>
                </a:solidFill>
                <a:latin typeface="Arial"/>
              </a:rPr>
              <a:t>12,314 Packages Total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597896" y="4555694"/>
            <a:ext cx="1385381" cy="4693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Arial"/>
              </a:rPr>
              <a:t>26%</a:t>
            </a:r>
            <a:endParaRPr kumimoji="0" lang="en-US" sz="2400" b="1" i="0" u="none" strike="noStrike" kern="0" cap="none" spc="0" normalizeH="0" baseline="0" noProof="1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kern="0" noProof="1">
                <a:solidFill>
                  <a:srgbClr val="FF6600"/>
                </a:solidFill>
                <a:latin typeface="Arial"/>
              </a:rPr>
              <a:t>Total Volume</a:t>
            </a:r>
            <a:endParaRPr kumimoji="0" lang="en-US" sz="1050" b="0" i="0" u="none" strike="noStrike" kern="0" cap="none" spc="0" normalizeH="0" baseline="0" noProof="1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597896" y="5256876"/>
            <a:ext cx="1385378" cy="4693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Arial"/>
              </a:rPr>
              <a:t>2%</a:t>
            </a:r>
            <a:endParaRPr kumimoji="0" lang="en-US" sz="2400" b="1" i="0" u="none" strike="noStrike" kern="0" cap="none" spc="0" normalizeH="0" baseline="0" noProof="1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kern="0" noProof="1">
                <a:solidFill>
                  <a:srgbClr val="FF6600"/>
                </a:solidFill>
                <a:latin typeface="Arial"/>
              </a:rPr>
              <a:t>Total Volume</a:t>
            </a:r>
            <a:endParaRPr kumimoji="0" lang="en-US" sz="1050" b="0" i="0" u="none" strike="noStrike" kern="0" cap="none" spc="0" normalizeH="0" baseline="0" noProof="1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6383635"/>
      </p:ext>
    </p:extLst>
  </p:cSld>
  <p:clrMapOvr>
    <a:masterClrMapping/>
  </p:clrMapOvr>
</p:sld>
</file>

<file path=ppt/theme/theme1.xml><?xml version="1.0" encoding="utf-8"?>
<a:theme xmlns:a="http://schemas.openxmlformats.org/drawingml/2006/main" name="FedEx Theme English">
  <a:themeElements>
    <a:clrScheme name="Custom 6">
      <a:dk1>
        <a:srgbClr val="63666A"/>
      </a:dk1>
      <a:lt1>
        <a:sysClr val="window" lastClr="FFFFFF"/>
      </a:lt1>
      <a:dk2>
        <a:srgbClr val="999999"/>
      </a:dk2>
      <a:lt2>
        <a:srgbClr val="FFFFFF"/>
      </a:lt2>
      <a:accent1>
        <a:srgbClr val="4D148C"/>
      </a:accent1>
      <a:accent2>
        <a:srgbClr val="FF6600"/>
      </a:accent2>
      <a:accent3>
        <a:srgbClr val="63666A"/>
      </a:accent3>
      <a:accent4>
        <a:srgbClr val="4D148C"/>
      </a:accent4>
      <a:accent5>
        <a:srgbClr val="FF6600"/>
      </a:accent5>
      <a:accent6>
        <a:srgbClr val="3B3B3B"/>
      </a:accent6>
      <a:hlink>
        <a:srgbClr val="4D148C"/>
      </a:hlink>
      <a:folHlink>
        <a:srgbClr val="63666A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511</Words>
  <Application>Microsoft Office PowerPoint</Application>
  <PresentationFormat>Widescreen</PresentationFormat>
  <Paragraphs>162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Narrow</vt:lpstr>
      <vt:lpstr>Calibri</vt:lpstr>
      <vt:lpstr>FedEx Sans Regular</vt:lpstr>
      <vt:lpstr>Times New Roman</vt:lpstr>
      <vt:lpstr>FedEx Theme English</vt:lpstr>
      <vt:lpstr>PowerPoint Presentation</vt:lpstr>
      <vt:lpstr>PowerPoint Presentation</vt:lpstr>
      <vt:lpstr>Surcharge summary</vt:lpstr>
      <vt:lpstr>Spend and services overview</vt:lpstr>
      <vt:lpstr>Zone profile</vt:lpstr>
      <vt:lpstr>Transit profile</vt:lpstr>
      <vt:lpstr>Package profile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Robert Gutierrez</dc:creator>
  <cp:lastModifiedBy>Robert Gutierrez</cp:lastModifiedBy>
  <cp:revision>1</cp:revision>
  <dcterms:modified xsi:type="dcterms:W3CDTF">2024-07-19T14:13:09Z</dcterms:modified>
</cp:coreProperties>
</file>