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Заголовок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Дата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52CA-D0C6-496C-8873-D5198544C2F0}" type="datetimeFigureOut">
              <a:rPr lang="ru-RU" smtClean="0"/>
              <a:t>15.09.2020</a:t>
            </a:fld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FD4A9F-C6B6-44ED-B4D6-B1C382FFC73A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52CA-D0C6-496C-8873-D5198544C2F0}" type="datetimeFigureOut">
              <a:rPr lang="ru-RU" smtClean="0"/>
              <a:t>15.09.2020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4A9F-C6B6-44ED-B4D6-B1C382FFC73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52CA-D0C6-496C-8873-D5198544C2F0}" type="datetimeFigureOut">
              <a:rPr lang="ru-RU" smtClean="0"/>
              <a:t>15.09.2020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4A9F-C6B6-44ED-B4D6-B1C382FFC73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одержимое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65B52CA-D0C6-496C-8873-D5198544C2F0}" type="datetimeFigureOut">
              <a:rPr lang="ru-RU" smtClean="0"/>
              <a:t>15.09.2020</a:t>
            </a:fld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08FD4A9F-C6B6-44ED-B4D6-B1C382FFC73A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52CA-D0C6-496C-8873-D5198544C2F0}" type="datetimeFigureOut">
              <a:rPr lang="ru-RU" smtClean="0"/>
              <a:t>15.09.2020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4A9F-C6B6-44ED-B4D6-B1C382FFC73A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52CA-D0C6-496C-8873-D5198544C2F0}" type="datetimeFigureOut">
              <a:rPr lang="ru-RU" smtClean="0"/>
              <a:t>15.09.2020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4A9F-C6B6-44ED-B4D6-B1C382FFC73A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4A9F-C6B6-44ED-B4D6-B1C382FFC73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52CA-D0C6-496C-8873-D5198544C2F0}" type="datetimeFigureOut">
              <a:rPr lang="ru-RU" smtClean="0"/>
              <a:t>15.09.2020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2" name="Содержимое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4" name="Содержимое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52CA-D0C6-496C-8873-D5198544C2F0}" type="datetimeFigureOut">
              <a:rPr lang="ru-RU" smtClean="0"/>
              <a:t>15.09.2020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4A9F-C6B6-44ED-B4D6-B1C382FFC73A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52CA-D0C6-496C-8873-D5198544C2F0}" type="datetimeFigureOut">
              <a:rPr lang="ru-RU" smtClean="0"/>
              <a:t>15.09.2020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4A9F-C6B6-44ED-B4D6-B1C382FFC73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Содержимое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1" name="Заголовок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65B52CA-D0C6-496C-8873-D5198544C2F0}" type="datetimeFigureOut">
              <a:rPr lang="ru-RU" smtClean="0"/>
              <a:t>15.09.2020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FD4A9F-C6B6-44ED-B4D6-B1C382FFC73A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52CA-D0C6-496C-8873-D5198544C2F0}" type="datetimeFigureOut">
              <a:rPr lang="ru-RU" smtClean="0"/>
              <a:t>15.09.2020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FD4A9F-C6B6-44ED-B4D6-B1C382FFC73A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65B52CA-D0C6-496C-8873-D5198544C2F0}" type="datetimeFigureOut">
              <a:rPr lang="ru-RU" smtClean="0"/>
              <a:t>15.09.2020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08FD4A9F-C6B6-44ED-B4D6-B1C382FFC73A}" type="slidenum">
              <a:rPr lang="ru-RU" smtClean="0"/>
              <a:t>‹#›</a:t>
            </a:fld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2800" dirty="0" smtClean="0">
                <a:latin typeface="Comic Sans MS" pitchFamily="66" charset="0"/>
              </a:rPr>
              <a:t>РАСШИРЕНИЕ</a:t>
            </a:r>
            <a:r>
              <a:rPr lang="ru-RU" dirty="0" smtClean="0"/>
              <a:t> </a:t>
            </a:r>
            <a:r>
              <a:rPr lang="ru-RU" dirty="0" smtClean="0">
                <a:latin typeface="Comic Sans MS" pitchFamily="66" charset="0"/>
              </a:rPr>
              <a:t>ВОЗМОЖНОСТЕЙ</a:t>
            </a:r>
            <a:endParaRPr lang="ru-RU" dirty="0">
              <a:latin typeface="Comic Sans MS" pitchFamily="66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Comic Sans MS" pitchFamily="66" charset="0"/>
              </a:rPr>
              <a:t>КУМИР</a:t>
            </a:r>
            <a:endParaRPr lang="ru-RU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 rot="154806">
            <a:off x="457200" y="1524000"/>
            <a:ext cx="8229600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600" dirty="0" smtClean="0">
                <a:latin typeface="Comic Sans MS" pitchFamily="66" charset="0"/>
              </a:rPr>
              <a:t>Язык программирования </a:t>
            </a:r>
            <a:r>
              <a:rPr lang="ru-RU" sz="1600" dirty="0" err="1" smtClean="0">
                <a:latin typeface="Comic Sans MS" pitchFamily="66" charset="0"/>
              </a:rPr>
              <a:t>КуМир</a:t>
            </a:r>
            <a:r>
              <a:rPr lang="ru-RU" sz="1600" dirty="0" smtClean="0">
                <a:latin typeface="Comic Sans MS" pitchFamily="66" charset="0"/>
              </a:rPr>
              <a:t> был разработан в 1980-х годах и с тех пор практически не дорабатывался, но несмотря на это до сих пор активно используется в школах по программе, что мешает ученикам пользоваться более современными средствами, но в то же время им удобно пользоваться, поскольку для него не требуется знание английского языка (подходящей альтернативы нет)</a:t>
            </a:r>
          </a:p>
          <a:p>
            <a:pPr>
              <a:buNone/>
            </a:pPr>
            <a:endParaRPr lang="ru-RU" sz="1600" dirty="0">
              <a:latin typeface="Comic Sans MS" pitchFamily="66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219200"/>
          </a:xfrm>
        </p:spPr>
        <p:txBody>
          <a:bodyPr/>
          <a:lstStyle/>
          <a:p>
            <a:r>
              <a:rPr lang="ru-RU" dirty="0" smtClean="0">
                <a:latin typeface="Comic Sans MS" pitchFamily="66" charset="0"/>
              </a:rPr>
              <a:t>ПРОБЛЕМА</a:t>
            </a:r>
            <a:endParaRPr lang="ru-RU" dirty="0">
              <a:latin typeface="Comic Sans MS" pitchFamily="66" charset="0"/>
            </a:endParaRPr>
          </a:p>
        </p:txBody>
      </p:sp>
      <p:pic>
        <p:nvPicPr>
          <p:cNvPr id="1026" name="Picture 2" descr="КуМир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212976"/>
            <a:ext cx="8568952" cy="35283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2400" dirty="0" smtClean="0">
                <a:latin typeface="Comic Sans MS" pitchFamily="66" charset="0"/>
              </a:rPr>
              <a:t>Написание дополнительных библиотек (таких, как в ЯП </a:t>
            </a:r>
            <a:r>
              <a:rPr lang="en-US" sz="2400" dirty="0" smtClean="0">
                <a:latin typeface="Comic Sans MS" pitchFamily="66" charset="0"/>
              </a:rPr>
              <a:t>Python, </a:t>
            </a:r>
            <a:r>
              <a:rPr lang="ru-RU" sz="2400" dirty="0" smtClean="0">
                <a:latin typeface="Comic Sans MS" pitchFamily="66" charset="0"/>
              </a:rPr>
              <a:t>например) может осовременить язык и дать ему вторую жизнь (так как, к сожалению, помимо сферы образования, </a:t>
            </a:r>
            <a:r>
              <a:rPr lang="ru-RU" sz="2400" dirty="0" err="1" smtClean="0">
                <a:latin typeface="Comic Sans MS" pitchFamily="66" charset="0"/>
              </a:rPr>
              <a:t>КуМир</a:t>
            </a:r>
            <a:r>
              <a:rPr lang="ru-RU" sz="2400" dirty="0" smtClean="0">
                <a:latin typeface="Comic Sans MS" pitchFamily="66" charset="0"/>
              </a:rPr>
              <a:t> теперь не используется нигде) новым функционалом</a:t>
            </a:r>
            <a:endParaRPr lang="ru-RU" sz="2400" dirty="0">
              <a:latin typeface="Comic Sans MS" pitchFamily="66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omic Sans MS" pitchFamily="66" charset="0"/>
              </a:rPr>
              <a:t>РЕШЕНИЕ</a:t>
            </a:r>
            <a:endParaRPr lang="ru-RU" dirty="0">
              <a:latin typeface="Comic Sans MS" pitchFamily="66" charset="0"/>
            </a:endParaRPr>
          </a:p>
        </p:txBody>
      </p:sp>
      <p:pic>
        <p:nvPicPr>
          <p:cNvPr id="6146" name="Picture 2" descr="Система программирования КуМир — Сайт учителя информатики Лосева А.В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861048"/>
            <a:ext cx="2438400" cy="2438400"/>
          </a:xfrm>
          <a:prstGeom prst="rect">
            <a:avLst/>
          </a:prstGeom>
          <a:noFill/>
        </p:spPr>
      </p:pic>
      <p:pic>
        <p:nvPicPr>
          <p:cNvPr id="6152" name="Picture 8" descr="знак больше , знак меньше чем , математика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4293096"/>
            <a:ext cx="2664296" cy="1539371"/>
          </a:xfrm>
          <a:prstGeom prst="rect">
            <a:avLst/>
          </a:prstGeom>
          <a:noFill/>
        </p:spPr>
      </p:pic>
      <p:pic>
        <p:nvPicPr>
          <p:cNvPr id="6154" name="Picture 10" descr="Что означает логотип Python? Ru Pyth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168" y="3645024"/>
            <a:ext cx="2520280" cy="25202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>
                <a:latin typeface="Comic Sans MS" pitchFamily="66" charset="0"/>
              </a:rPr>
              <a:t>Если увеличить функционал </a:t>
            </a:r>
            <a:r>
              <a:rPr lang="ru-RU" dirty="0" err="1" smtClean="0">
                <a:latin typeface="Comic Sans MS" pitchFamily="66" charset="0"/>
              </a:rPr>
              <a:t>КуМира</a:t>
            </a:r>
            <a:r>
              <a:rPr lang="ru-RU" dirty="0" smtClean="0">
                <a:latin typeface="Comic Sans MS" pitchFamily="66" charset="0"/>
              </a:rPr>
              <a:t> библиотеками, то школьники станут на порядок лучше разбираться в современных методах программирования, что поможет в будущем лучше освоить другие языки или написать собственные библиотеки в помощь другим ученикам.</a:t>
            </a:r>
            <a:endParaRPr lang="ru-RU" dirty="0">
              <a:latin typeface="Comic Sans MS" pitchFamily="66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219200"/>
          </a:xfrm>
        </p:spPr>
        <p:txBody>
          <a:bodyPr/>
          <a:lstStyle/>
          <a:p>
            <a:r>
              <a:rPr lang="ru-RU" dirty="0" smtClean="0">
                <a:latin typeface="Comic Sans MS" pitchFamily="66" charset="0"/>
              </a:rPr>
              <a:t>ПОЛЬЗА</a:t>
            </a:r>
            <a:endParaRPr lang="ru-RU" dirty="0">
              <a:latin typeface="Comic Sans MS" pitchFamily="66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4005064"/>
            <a:ext cx="5184055" cy="25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>
                <a:latin typeface="Comic Sans MS" pitchFamily="66" charset="0"/>
              </a:rPr>
              <a:t>Модули будут написаны добровольцами-энтузиастами, искренне любящими свою работу, поэтому в их компетентности можно не сомневаться!</a:t>
            </a:r>
            <a:endParaRPr lang="ru-RU" dirty="0">
              <a:latin typeface="Comic Sans MS" pitchFamily="66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 smtClean="0">
                <a:latin typeface="Comic Sans MS" pitchFamily="66" charset="0"/>
              </a:rPr>
              <a:t>КО</a:t>
            </a:r>
            <a:r>
              <a:rPr lang="ru-RU" dirty="0" smtClean="0">
                <a:latin typeface="Comic Sans MS" pitchFamily="66" charset="0"/>
              </a:rPr>
              <a:t>МАНДА</a:t>
            </a:r>
            <a:endParaRPr lang="ru-RU" dirty="0">
              <a:latin typeface="Comic Sans MS" pitchFamily="66" charset="0"/>
            </a:endParaRPr>
          </a:p>
        </p:txBody>
      </p:sp>
      <p:pic>
        <p:nvPicPr>
          <p:cNvPr id="17410" name="Picture 2" descr="Команда разработчиков программного обеспечения | Премиум векторы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284984"/>
            <a:ext cx="7560840" cy="313982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1400" dirty="0" smtClean="0">
                <a:latin typeface="Comic Sans MS" pitchFamily="66" charset="0"/>
              </a:rPr>
              <a:t>Благодаря дополнительным модулям возможности языка </a:t>
            </a:r>
            <a:r>
              <a:rPr lang="ru-RU" sz="1400" dirty="0" err="1" smtClean="0">
                <a:latin typeface="Comic Sans MS" pitchFamily="66" charset="0"/>
              </a:rPr>
              <a:t>КуМир</a:t>
            </a:r>
            <a:r>
              <a:rPr lang="ru-RU" sz="1400" dirty="0" smtClean="0">
                <a:latin typeface="Comic Sans MS" pitchFamily="66" charset="0"/>
              </a:rPr>
              <a:t> станут практически бесконечными, и он сможет выйти на международный рынок ЯП, на нём можно будет выполнять серьёзные задачи и реализовать самые немыслимые проекты</a:t>
            </a:r>
          </a:p>
          <a:p>
            <a:pPr>
              <a:buNone/>
            </a:pPr>
            <a:r>
              <a:rPr lang="ru-RU" sz="1400" dirty="0" smtClean="0">
                <a:latin typeface="Comic Sans MS" pitchFamily="66" charset="0"/>
              </a:rPr>
              <a:t>В качестве примера нами будет написана библиотека для создания и </a:t>
            </a:r>
            <a:r>
              <a:rPr lang="ru-RU" sz="1400" dirty="0" err="1" smtClean="0">
                <a:latin typeface="Comic Sans MS" pitchFamily="66" charset="0"/>
              </a:rPr>
              <a:t>хостинга</a:t>
            </a:r>
            <a:r>
              <a:rPr lang="ru-RU" sz="1400" dirty="0" smtClean="0">
                <a:latin typeface="Comic Sans MS" pitchFamily="66" charset="0"/>
              </a:rPr>
              <a:t> </a:t>
            </a:r>
            <a:r>
              <a:rPr lang="ru-RU" sz="1400" dirty="0" err="1" smtClean="0">
                <a:latin typeface="Comic Sans MS" pitchFamily="66" charset="0"/>
              </a:rPr>
              <a:t>веб-сайтов</a:t>
            </a:r>
            <a:r>
              <a:rPr lang="ru-RU" sz="1400" dirty="0" smtClean="0">
                <a:latin typeface="Comic Sans MS" pitchFamily="66" charset="0"/>
              </a:rPr>
              <a:t>, наподобие </a:t>
            </a:r>
            <a:r>
              <a:rPr lang="en-US" sz="1400" dirty="0" smtClean="0">
                <a:latin typeface="Comic Sans MS" pitchFamily="66" charset="0"/>
              </a:rPr>
              <a:t>Flask </a:t>
            </a:r>
            <a:r>
              <a:rPr lang="ru-RU" sz="1400" dirty="0" smtClean="0">
                <a:latin typeface="Comic Sans MS" pitchFamily="66" charset="0"/>
              </a:rPr>
              <a:t>для </a:t>
            </a:r>
            <a:r>
              <a:rPr lang="en-US" sz="1400" dirty="0" smtClean="0">
                <a:latin typeface="Comic Sans MS" pitchFamily="66" charset="0"/>
              </a:rPr>
              <a:t>Python.</a:t>
            </a:r>
            <a:endParaRPr lang="ru-RU" sz="1400" dirty="0">
              <a:latin typeface="Comic Sans MS" pitchFamily="66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omic Sans MS" pitchFamily="66" charset="0"/>
              </a:rPr>
              <a:t>ПОДВОДЯ ИТОГ</a:t>
            </a:r>
            <a:endParaRPr lang="ru-RU" dirty="0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642556"/>
            <a:ext cx="7777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 smtClean="0">
                <a:latin typeface="Comic Sans MS" pitchFamily="66" charset="0"/>
              </a:rPr>
              <a:t>дайте денег</a:t>
            </a:r>
            <a:endParaRPr lang="ru-RU" sz="800" dirty="0">
              <a:latin typeface="Comic Sans MS" pitchFamily="66" charset="0"/>
            </a:endParaRPr>
          </a:p>
        </p:txBody>
      </p:sp>
      <p:pic>
        <p:nvPicPr>
          <p:cNvPr id="30722" name="Picture 2" descr="Сверхчеловек — кто такой и как стать — fAckne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924944"/>
            <a:ext cx="7704856" cy="35103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latin typeface="Comic Sans MS" pitchFamily="66" charset="0"/>
              </a:rPr>
              <a:t>Ваши вопросы?</a:t>
            </a:r>
            <a:endParaRPr lang="ru-RU" dirty="0">
              <a:latin typeface="Comic Sans MS" pitchFamily="66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Comic Sans MS" pitchFamily="66" charset="0"/>
              </a:rPr>
              <a:t>СПАСИБО ЗА ВНИМАНИЕ!</a:t>
            </a:r>
            <a:endParaRPr lang="ru-RU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умажная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Бумажная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Бумажная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43</TotalTime>
  <Words>220</Words>
  <Application>Microsoft Office PowerPoint</Application>
  <PresentationFormat>Экран (4:3)</PresentationFormat>
  <Paragraphs>16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Бумажная</vt:lpstr>
      <vt:lpstr>КУМИР</vt:lpstr>
      <vt:lpstr>ПРОБЛЕМА</vt:lpstr>
      <vt:lpstr>РЕШЕНИЕ</vt:lpstr>
      <vt:lpstr>ПОЛЬЗА</vt:lpstr>
      <vt:lpstr>КОМАНДА</vt:lpstr>
      <vt:lpstr>ПОДВОДЯ ИТОГ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КУМИР</dc:title>
  <dc:creator>User</dc:creator>
  <cp:lastModifiedBy>User</cp:lastModifiedBy>
  <cp:revision>6</cp:revision>
  <dcterms:created xsi:type="dcterms:W3CDTF">2020-09-15T08:15:48Z</dcterms:created>
  <dcterms:modified xsi:type="dcterms:W3CDTF">2020-09-15T08:59:31Z</dcterms:modified>
</cp:coreProperties>
</file>