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1BC3E3-6DF5-4A20-96CF-2A9C1328F648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5A1226-EF99-44D9-A4D2-2B0EAF00F1A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THUNDERSTORM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6093296"/>
            <a:ext cx="2520280" cy="50405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игра от </a:t>
            </a:r>
            <a:r>
              <a:rPr lang="en-US" sz="1800" dirty="0" smtClean="0"/>
              <a:t>Tralka22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</a:t>
            </a:r>
            <a:r>
              <a:rPr lang="en-US" sz="2400" dirty="0" smtClean="0"/>
              <a:t>Thunderstorm – </a:t>
            </a:r>
            <a:r>
              <a:rPr lang="ru-RU" sz="2400" dirty="0" smtClean="0"/>
              <a:t>это игра с бесконечным потенциалом, где можно быть кем угодно, разносить полчища врагов и получать за это немалые деньги, чтобы потом навести новый мировой порядок!</a:t>
            </a:r>
            <a:endParaRPr lang="ru-RU" sz="2400" dirty="0"/>
          </a:p>
        </p:txBody>
      </p:sp>
      <p:pic>
        <p:nvPicPr>
          <p:cNvPr id="1026" name="Picture 2" descr="C:\Users\Hugo\Desktop\My projects\Thunderstorm\met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00808"/>
            <a:ext cx="4536504" cy="4248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 игре есть совершенно уникальный сюжет, в основе которого лежит постапокалиптический сюрреализм, позволяющий фантазии автора летать, словно птица в небе, а игрокам, соответственно, наслаждаться продуманным миром и прекрасно прописанными второстепенными персонажами!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Фрагмент сюжета игры</a:t>
            </a:r>
            <a:endParaRPr lang="ru-RU" dirty="0"/>
          </a:p>
        </p:txBody>
      </p:sp>
      <p:pic>
        <p:nvPicPr>
          <p:cNvPr id="2050" name="Picture 2" descr="C:\Users\Hugo\Desktop\My projects\Thunderstorm\p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5" y="980728"/>
            <a:ext cx="3744416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Для эффекта полного погружения в игровой мир создано множество спецэффектов, разработан уникальный дизайн каждого существа, для атмосферы даже подобраны специальные шрифты, а небо и анимация движения главного героя нарисованы от руки специально приглашённым дизайнером </a:t>
            </a:r>
            <a:r>
              <a:rPr lang="en-US" dirty="0" smtClean="0"/>
              <a:t>Luc1fe4</a:t>
            </a:r>
            <a:r>
              <a:rPr lang="ru-RU" dirty="0" smtClean="0"/>
              <a:t>, известным по своим легендарным проектам на </a:t>
            </a:r>
            <a:r>
              <a:rPr lang="en-US" dirty="0" smtClean="0"/>
              <a:t>Scratch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88640"/>
            <a:ext cx="5328592" cy="609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Вариативность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Для решения более сотни предоставленных в игре загадок в распоряжение игрокам предоставляется множество разнообразных классов со своими особенностями, а самое главное – с креативно смоделированными шляпами, которых больше нет ни в одной подобной </a:t>
            </a:r>
            <a:r>
              <a:rPr lang="en-US" dirty="0" smtClean="0"/>
              <a:t>RPG – </a:t>
            </a:r>
            <a:r>
              <a:rPr lang="ru-RU" dirty="0" smtClean="0"/>
              <a:t>игре! Игра регулярно обновляется, поэтому количество доступных для игроков классов постоянно увеличивается в геометрической прогрессии! Здесь есть такие персонажи, как воитель, колдун, священник, друид, некромант и король, а скоро появится ещё множество персонажей со своими неповторимыми характерами!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Hugo\Desktop\My projects\Thunderstorm\c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7" y="169862"/>
            <a:ext cx="5256585" cy="64994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Саундтрек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Также разработчик </a:t>
            </a:r>
            <a:r>
              <a:rPr lang="en-US" dirty="0" smtClean="0"/>
              <a:t>Tralka22 </a:t>
            </a:r>
            <a:r>
              <a:rPr lang="ru-RU" dirty="0" smtClean="0"/>
              <a:t>попросил дизайнера </a:t>
            </a:r>
            <a:r>
              <a:rPr lang="en-US" dirty="0" smtClean="0"/>
              <a:t>Luc1fe4</a:t>
            </a:r>
            <a:r>
              <a:rPr lang="ru-RU" dirty="0" smtClean="0"/>
              <a:t> написать к игре очень хорошую музыку, и, осмелюсь сказать, в гармонии это произведение искусства превосходит даже легендарную восьмую симфонию Чайковского, а это многого стоит! Также в игре присутствуют другие звуки, например во время прыжка главного героя.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Картинки по запросу &quot;vepsrf&quot;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88640"/>
            <a:ext cx="5400600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Требовательность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507288" cy="750887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Игра прекрасно оптимизирована, а это значит, что </a:t>
            </a:r>
            <a:r>
              <a:rPr lang="en-US" dirty="0" smtClean="0"/>
              <a:t>Thunderstorm </a:t>
            </a:r>
            <a:r>
              <a:rPr lang="ru-RU" dirty="0" smtClean="0"/>
              <a:t>подходит на любое </a:t>
            </a:r>
            <a:r>
              <a:rPr lang="en-US" dirty="0" smtClean="0"/>
              <a:t>“</a:t>
            </a:r>
            <a:r>
              <a:rPr lang="ru-RU" dirty="0" smtClean="0"/>
              <a:t>железо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smtClean="0"/>
              <a:t>и на любую ОС, при этом он не требует никаких ресурсов и будет стабильно работать даже на обычном чайнике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3"/>
          </p:nvPr>
        </p:nvSpPr>
        <p:spPr>
          <a:xfrm>
            <a:off x="8532440" y="6525344"/>
            <a:ext cx="442392" cy="225151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30 </a:t>
            </a:r>
            <a:r>
              <a:rPr lang="en-US" dirty="0" smtClean="0"/>
              <a:t>FPS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60 FPS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3744416" cy="346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852936"/>
            <a:ext cx="4320480" cy="35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Оппозиция главного героя не дремлет, и с каждой смертью одного их соратника все остальные становятся сильнее и быстрее, а если игрок умудрится победить их всех, он получит достойную награду, а сразу после неё – опасного босса с неизвестной сверхспособностью.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Финальный босс игры жаждет съесть главного героя заживо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4386064" cy="48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ru-RU" sz="1600" dirty="0" smtClean="0"/>
              <a:t>Я старался</a:t>
            </a:r>
            <a:r>
              <a:rPr lang="en-US" sz="1600" dirty="0" smtClean="0"/>
              <a:t>”</a:t>
            </a:r>
          </a:p>
          <a:p>
            <a:pPr>
              <a:buNone/>
            </a:pPr>
            <a:r>
              <a:rPr lang="en-US" sz="1600" dirty="0" smtClean="0"/>
              <a:t>- Tralka22, </a:t>
            </a:r>
            <a:r>
              <a:rPr lang="ru-RU" sz="1600" dirty="0" smtClean="0"/>
              <a:t>разработчик</a:t>
            </a:r>
            <a:endParaRPr lang="en-US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ru-RU" sz="1600" dirty="0" smtClean="0"/>
              <a:t>Я тоже старался</a:t>
            </a:r>
            <a:r>
              <a:rPr lang="en-US" sz="1600" dirty="0" smtClean="0"/>
              <a:t>”</a:t>
            </a:r>
          </a:p>
          <a:p>
            <a:pPr>
              <a:buNone/>
            </a:pPr>
            <a:r>
              <a:rPr lang="en-US" sz="1600" dirty="0" smtClean="0"/>
              <a:t>- Luc1fe4,</a:t>
            </a:r>
            <a:r>
              <a:rPr lang="ru-RU" sz="1600" dirty="0" smtClean="0"/>
              <a:t> дизайнер</a:t>
            </a:r>
            <a:endParaRPr lang="en-US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ru-RU" sz="1600" dirty="0" smtClean="0"/>
              <a:t>Я вижу, что создатели хорошенько постарались над игрой и вложили в неё душу, </a:t>
            </a:r>
          </a:p>
          <a:p>
            <a:pPr>
              <a:buNone/>
            </a:pPr>
            <a:r>
              <a:rPr lang="ru-RU" sz="1600" dirty="0" smtClean="0"/>
              <a:t> поэтому, если они не займутся второй частью игры, то другого такого шедевра мир точно </a:t>
            </a:r>
          </a:p>
          <a:p>
            <a:pPr>
              <a:buNone/>
            </a:pPr>
            <a:r>
              <a:rPr lang="ru-RU" sz="1600" dirty="0" smtClean="0"/>
              <a:t> не увидит</a:t>
            </a:r>
            <a:r>
              <a:rPr lang="en-US" sz="1600" dirty="0" smtClean="0"/>
              <a:t>”</a:t>
            </a:r>
          </a:p>
          <a:p>
            <a:pPr>
              <a:buNone/>
            </a:pPr>
            <a:r>
              <a:rPr lang="en-US" sz="1600" dirty="0" smtClean="0"/>
              <a:t>- 7h3_811nd_h32m17, </a:t>
            </a:r>
            <a:r>
              <a:rPr lang="ru-RU" sz="1600" dirty="0" smtClean="0"/>
              <a:t>киберспортсмен-критик</a:t>
            </a:r>
            <a:endParaRPr lang="en-US" sz="16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</TotalTime>
  <Words>420</Words>
  <Application>Microsoft Office PowerPoint</Application>
  <PresentationFormat>Экран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THUNDERSTORM</vt:lpstr>
      <vt:lpstr>Об игре</vt:lpstr>
      <vt:lpstr>Сюжет</vt:lpstr>
      <vt:lpstr>Графика</vt:lpstr>
      <vt:lpstr>Вариативность</vt:lpstr>
      <vt:lpstr>Саундтрек</vt:lpstr>
      <vt:lpstr>Требовательность</vt:lpstr>
      <vt:lpstr>Враги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THUNDERSTORM</dc:title>
  <dc:creator>Hugo</dc:creator>
  <cp:lastModifiedBy>Hugo</cp:lastModifiedBy>
  <cp:revision>7</cp:revision>
  <dcterms:created xsi:type="dcterms:W3CDTF">2020-02-05T19:35:42Z</dcterms:created>
  <dcterms:modified xsi:type="dcterms:W3CDTF">2020-02-05T20:40:50Z</dcterms:modified>
</cp:coreProperties>
</file>