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6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2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4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88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3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9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1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4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8" y="2199860"/>
            <a:ext cx="8372855" cy="737793"/>
          </a:xfrm>
        </p:spPr>
        <p:txBody>
          <a:bodyPr/>
          <a:lstStyle/>
          <a:p>
            <a:pPr algn="ctr"/>
            <a:r>
              <a:rPr lang="en-US" sz="4500" dirty="0">
                <a:solidFill>
                  <a:srgbClr val="002060"/>
                </a:solidFill>
              </a:rPr>
              <a:t>Data Science Capstone project</a:t>
            </a:r>
            <a:endParaRPr lang="en-GB" sz="45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112" y="2937653"/>
            <a:ext cx="8796925" cy="574174"/>
          </a:xfrm>
        </p:spPr>
        <p:txBody>
          <a:bodyPr>
            <a:noAutofit/>
          </a:bodyPr>
          <a:lstStyle/>
          <a:p>
            <a:r>
              <a:rPr lang="en-US" sz="2800" dirty="0"/>
              <a:t>Opening a Vietnamese Restaurant in Toronto, Canada</a:t>
            </a:r>
          </a:p>
        </p:txBody>
      </p:sp>
    </p:spTree>
    <p:extLst>
      <p:ext uri="{BB962C8B-B14F-4D97-AF65-F5344CB8AC3E}">
        <p14:creationId xmlns:p14="http://schemas.microsoft.com/office/powerpoint/2010/main" val="26442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Target: Restaurant business owner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244"/>
            <a:ext cx="8596668" cy="4943061"/>
          </a:xfrm>
        </p:spPr>
        <p:txBody>
          <a:bodyPr/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Toronto is a diversified city which welcomes different cultures in the world but this advantage could become a waste if one does not have a clear strategy, especially, of where the best location to open a restaurant should be.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Topic description: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Vietnamese cuisine as topic for the research of the optimal neighborhood(s) to open a restaurant in Toronto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Audience: 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Business owner seeking to open a new restaurant 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Investors targeting to invest in Food and Beverage sector in Toronto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helpful? 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the target audience a general picture on how all types of venues are distributed across all the neighborhoods in Toronto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Detailed comparison on how the current restaurants are spread through the 	city, across the neighborhoods and by cuisine, especially Asian and 	Vietnamese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3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Acquisition and Pre-processing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2"/>
            <a:ext cx="8596668" cy="494306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Geographic data on neighborhoods in Toronto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BeautifulSoup to scrape data from Wikipedia page  List of Postal Code 	of Canada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Latitude and longitude coordinates of each neighborhood by importing the csv file containing the latitudes and longitudes of neighborhoods in Canada from cocl.us/geospatial_data. 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total number of neighborhoods after cleaning up is 100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on venues using Foursquare API: 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 the top 100 venues within a radius of 500 meters for all the neighborhoods in Toronto and list down the list of the extracted venues together with their category, latitude and longitude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Number of venues after cleaning up is 1603</a:t>
            </a:r>
          </a:p>
        </p:txBody>
      </p:sp>
    </p:spTree>
    <p:extLst>
      <p:ext uri="{BB962C8B-B14F-4D97-AF65-F5344CB8AC3E}">
        <p14:creationId xmlns:p14="http://schemas.microsoft.com/office/powerpoint/2010/main" val="266233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Exploratory Data Analysis (1)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2"/>
            <a:ext cx="8596668" cy="70236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 of the neighborhoods in Toronto: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out the geographical visualization of the neighborhoods in Toronto for further in-depth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239617"/>
            <a:ext cx="6398480" cy="45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Exploratory Data Analysis (2)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67521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Filtering venue data to focus on restaurants, Asian restaurants and Vietnamese restaurants: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2466"/>
            <a:ext cx="9208788" cy="217591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578626"/>
            <a:ext cx="8596668" cy="13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4578627"/>
            <a:ext cx="8596668" cy="102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in total 348 venues classified as restaurants, in which, 83 (24%) are Asian restaurants, and 6 (1.7%) are Vietnamese restaurants. There are 35 neighborhoods that do not currently have any Vietnamese restaurants</a:t>
            </a:r>
          </a:p>
        </p:txBody>
      </p:sp>
    </p:spTree>
    <p:extLst>
      <p:ext uri="{BB962C8B-B14F-4D97-AF65-F5344CB8AC3E}">
        <p14:creationId xmlns:p14="http://schemas.microsoft.com/office/powerpoint/2010/main" val="239327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In-depth Analysis – Results (1)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67521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the neighborhoods in Toronto by venues using k-means clustering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578626"/>
            <a:ext cx="8596668" cy="13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65" r="25257"/>
          <a:stretch/>
        </p:blipFill>
        <p:spPr>
          <a:xfrm>
            <a:off x="677333" y="2212466"/>
            <a:ext cx="4016997" cy="385702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75668" y="2212465"/>
            <a:ext cx="4658662" cy="385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venues are clustered in one single big cluster (Red - called Cluster 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1-Red: contains restaurants, cafes and eateries.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cluster shows that restaurants, cafes and bar are distributed evenly and widespread across all the neighborhoods of Toronto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 vague to make a decision, we need a more zoomed in result and more specific factor for the best decision</a:t>
            </a:r>
          </a:p>
        </p:txBody>
      </p:sp>
    </p:spTree>
    <p:extLst>
      <p:ext uri="{BB962C8B-B14F-4D97-AF65-F5344CB8AC3E}">
        <p14:creationId xmlns:p14="http://schemas.microsoft.com/office/powerpoint/2010/main" val="37011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In-depth Analysis – Results (2)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67521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Segmentation and visualization of the restaurants distribution in each neighborhood by cuisines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578626"/>
            <a:ext cx="8596668" cy="13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212466"/>
            <a:ext cx="8596668" cy="40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Discussion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42622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clustering of venues by neighborhood shows that restaurants and cafes are evenly spread throughout all the neighborhoods of Toronto, except The Beaches, Roselawn and the Parks.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enough to just use this clustering to conclude which neighborhood is the most potential to open a new Vietnamese restaurant.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necessary to segregate and visualize the distribution of all restaurants in each neighborhood by cuisine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clearer picture on where the indirect competitors (other Asian restaurants) and the direct competitors (other Vietnamese restaurants) are situated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578626"/>
            <a:ext cx="8596668" cy="13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3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Conclusion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6372"/>
            <a:ext cx="8596668" cy="164326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neighborhoods with a high number of restaurants are potential to have high diner traffic 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said neighborhoods do not have many existing Asian/Vietnamese restaurants, the possibility for a Vietnamese restaurant to be chosen would be higher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578626"/>
            <a:ext cx="8596668" cy="13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413" y="6440557"/>
            <a:ext cx="8596668" cy="4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Stn A PO Boxes;  St. James Town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Commerce Court, Victoria Hotel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4174" y="2700128"/>
            <a:ext cx="7852991" cy="3647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2769" y="3090447"/>
            <a:ext cx="245787" cy="335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409177" y="3090447"/>
            <a:ext cx="245787" cy="335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55489" y="3091792"/>
            <a:ext cx="245787" cy="335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81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512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Data Science Capstone project</vt:lpstr>
      <vt:lpstr>Target: Restaurant business owner</vt:lpstr>
      <vt:lpstr>Data Acquisition and Pre-processing</vt:lpstr>
      <vt:lpstr>Exploratory Data Analysis (1)</vt:lpstr>
      <vt:lpstr>Exploratory Data Analysis (2)</vt:lpstr>
      <vt:lpstr>In-depth Analysis – Results (1)</vt:lpstr>
      <vt:lpstr>In-depth Analysis – Results (2)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dc:creator>Tram T</dc:creator>
  <cp:lastModifiedBy>Tram T</cp:lastModifiedBy>
  <cp:revision>12</cp:revision>
  <dcterms:created xsi:type="dcterms:W3CDTF">2021-03-06T15:44:21Z</dcterms:created>
  <dcterms:modified xsi:type="dcterms:W3CDTF">2021-03-06T16:32:09Z</dcterms:modified>
</cp:coreProperties>
</file>