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4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D31A-0BE0-4EB1-82DE-6F09ED542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5067F-553C-4ED8-9392-70BC8C8F2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228A1-300C-464D-B485-B535105D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8B9B-6B9F-4D79-B3B6-B0184717C49F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CDFD4-435D-4C4F-B54E-6AE09E25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571B-FE9C-4B73-B4D9-103E2690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F14-4583-4CF3-A093-7FF37E587C9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643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7AD7-1704-4591-8C12-F1AC0EB9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EE04B-83AD-4E83-83F1-B0BEE3E2F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2F6D5-6D12-455E-B513-A3A022AA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8B9B-6B9F-4D79-B3B6-B0184717C49F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C961-EE9F-420A-8E0C-37747EE2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7DE7-FC58-4D89-A6B3-455209A5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F14-4583-4CF3-A093-7FF37E587C9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31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D42DE-E98D-4A3E-B0E2-27CEF4D4C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EFC71-08D6-42E1-A928-712609B4C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B0F6A-1233-47FF-A013-887858DA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8B9B-6B9F-4D79-B3B6-B0184717C49F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39E6D-DB2F-41A5-B0EA-8C21010E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342DF-09BC-4BB0-A09F-14FFA079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F14-4583-4CF3-A093-7FF37E587C9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27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03CA-F84B-47C3-83E2-06767744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1AA3-B37E-4CF3-8AFE-29050EBC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BDE0A-945E-4FA8-890D-9A7B61A1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8B9B-6B9F-4D79-B3B6-B0184717C49F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1027F-09B1-4209-B9D1-CF40EDE6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34B4F-4A21-4F28-A6DA-86D41EAD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F14-4583-4CF3-A093-7FF37E587C9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4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8A55-34E9-44BD-9535-255AA4F9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4F3A5-BEE1-4892-B739-4F0B4C855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78B58-6B90-4B63-A8A4-739313EF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8B9B-6B9F-4D79-B3B6-B0184717C49F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5E029-DF20-42DF-AFAE-34E8F12C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C0E96-80D7-4B1B-BFF7-CAF8A5F9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F14-4583-4CF3-A093-7FF37E587C9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189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65EB-4F6B-47EA-A94D-8FC2DF32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DF4E-3C6A-4765-A02F-7FD793D04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69B72-AB7A-4B35-B2EE-6FD8241A0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EE4A4-0699-4647-A495-0638A3F3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8B9B-6B9F-4D79-B3B6-B0184717C49F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8A67E-F580-4C86-AD1F-A1D55362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964C8-4C92-49C1-8F4D-5F01C75A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F14-4583-4CF3-A093-7FF37E587C9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470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CDBA-8F45-41C1-AC5D-F45A3A9A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69FB9-842D-48EF-B2C8-F8E16CA8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32EE0-1235-4A83-88E7-FC88E312F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BA553-A2EC-46CD-912F-C7F174F85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8731D-7FFF-4CA3-88ED-4CDC2418F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07033-A623-42B7-A7DD-48654EEA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8B9B-6B9F-4D79-B3B6-B0184717C49F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68332-E320-449D-B35F-6B396297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33171-8B72-498F-B692-00136495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F14-4583-4CF3-A093-7FF37E587C9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688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8973-0A56-4435-8AD4-90912ACC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C8AE0-3CB7-451E-A592-3A99ACF9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8B9B-6B9F-4D79-B3B6-B0184717C49F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896D5-B9E2-4BAD-BC95-FBDB8B58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441E9-5F28-40AC-B9F6-629F650D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F14-4583-4CF3-A093-7FF37E587C9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59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2794B-C8B3-4F4B-B5AD-463647BC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8B9B-6B9F-4D79-B3B6-B0184717C49F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973B1-876D-4F35-85F3-C958842B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138D-CB28-43E4-A1CE-FA484EBC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F14-4583-4CF3-A093-7FF37E587C9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34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5F62-2CA9-4398-A648-F5C6FA5F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05DB-D438-4E5A-900E-43B669E8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1B531-A347-46F5-A054-1F81C5C2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10157-364F-43D8-884F-1352C612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8B9B-6B9F-4D79-B3B6-B0184717C49F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04B27-F4FA-400A-ADD1-E211E19A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4CDD2-852A-42A1-9154-AA7573C7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F14-4583-4CF3-A093-7FF37E587C9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56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8DC7-36DE-42C6-AC07-96E67656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6F6B0-A979-42E4-9703-A93E98626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1BDDE-C9E7-4A4B-BA54-FA796B7BC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6FC01-81F4-424D-BBF2-102734D5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8B9B-6B9F-4D79-B3B6-B0184717C49F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0BC2D-5BFF-4DFE-B3A3-691C0FBE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ABD5F-8EF8-4348-A82B-FA103EEE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F14-4583-4CF3-A093-7FF37E587C9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09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DD73E-2BBC-45EE-81B2-DFAB0EAF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F731-2038-4AEF-BB76-EFBCC4F3D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CDCD-F8B9-4E37-A1F5-92F842A3C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A8B9B-6B9F-4D79-B3B6-B0184717C49F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2F95-7418-4230-B58B-E6F041BB6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403D7-1448-44D8-BF80-BFA3C4713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6EF14-4583-4CF3-A093-7FF37E587C9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831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09144-ABA0-4629-8251-01968DF12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275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l-BE" dirty="0">
                <a:effectLst/>
                <a:latin typeface="Arial" panose="020B0604020202020204" pitchFamily="34" charset="0"/>
              </a:rPr>
              <a:t>Een aanbevelingssysteem voor juridische </a:t>
            </a:r>
            <a:br>
              <a:rPr lang="nl-BE" dirty="0">
                <a:effectLst/>
                <a:latin typeface="Arial" panose="020B0604020202020204" pitchFamily="34" charset="0"/>
              </a:rPr>
            </a:br>
            <a:r>
              <a:rPr lang="nl-BE" dirty="0">
                <a:effectLst/>
                <a:latin typeface="Arial" panose="020B0604020202020204" pitchFamily="34" charset="0"/>
              </a:rPr>
              <a:t>documenten</a:t>
            </a:r>
            <a:endParaRPr lang="nl-BE" dirty="0"/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30A0265B-3DE3-421A-AE2B-18157E2DF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5806"/>
            <a:ext cx="9144000" cy="1655762"/>
          </a:xfrm>
        </p:spPr>
        <p:txBody>
          <a:bodyPr/>
          <a:lstStyle/>
          <a:p>
            <a:r>
              <a:rPr lang="nl-BE" dirty="0"/>
              <a:t>Arnoud De Jonge - 01808870</a:t>
            </a:r>
          </a:p>
          <a:p>
            <a:r>
              <a:rPr lang="nl-BE" dirty="0"/>
              <a:t>Arno Vermote - 01806792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D48AC52-24FF-4EB9-9AB9-769A03DC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" y="60110"/>
            <a:ext cx="2057687" cy="68589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28C4560-193F-4ADF-811D-14CD6CE63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4740"/>
            <a:ext cx="164805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3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B6B0-FEF5-478E-9D59-C1C7D6AA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BAB27-73E5-40FF-8E0C-E58973FD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Onze ideeën</a:t>
            </a:r>
          </a:p>
          <a:p>
            <a:r>
              <a:rPr lang="nl-BE" dirty="0"/>
              <a:t>Eindconclusie</a:t>
            </a:r>
          </a:p>
          <a:p>
            <a:r>
              <a:rPr lang="nl-BE" dirty="0"/>
              <a:t>Demonstratie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21693BC-99E7-497A-93B7-12955EE2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" y="60110"/>
            <a:ext cx="2057687" cy="68589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B9A2792-B3E6-4235-9FE7-30628AAC3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4740"/>
            <a:ext cx="164805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8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E92C81-52BC-4E60-AE82-EE030E2CB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67" y="266427"/>
            <a:ext cx="5726433" cy="26243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88507C-C7DB-46FC-8C86-201CE365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Word2Vec, Doc2Vec en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B9F5-3600-4B9B-9F47-2D6D3463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6"/>
            <a:ext cx="4006173" cy="1767124"/>
          </a:xfrm>
        </p:spPr>
        <p:txBody>
          <a:bodyPr/>
          <a:lstStyle/>
          <a:p>
            <a:r>
              <a:rPr lang="nl-BE" dirty="0"/>
              <a:t>Pijplijn</a:t>
            </a:r>
          </a:p>
          <a:p>
            <a:r>
              <a:rPr lang="nl-BE" dirty="0"/>
              <a:t>Gebruikte wetteksten</a:t>
            </a:r>
          </a:p>
          <a:p>
            <a:r>
              <a:rPr lang="nl-BE" dirty="0"/>
              <a:t>Gewogen score</a:t>
            </a:r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5912799-5354-4053-8DB9-94569F5CB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" y="60110"/>
            <a:ext cx="2057687" cy="68589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D7B25A6-CB53-485F-967A-9BAFE63BE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94740"/>
            <a:ext cx="1648055" cy="1467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C9409-E6BC-4FC9-A2B4-5DD091C89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3546" y="4342107"/>
            <a:ext cx="822122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7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F44E-19DB-4212-BA98-C84215D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Eindconclusie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D53D-98DE-44BB-87DF-9E2A5D4C7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Werkt (zie demonstratie)</a:t>
            </a:r>
          </a:p>
          <a:p>
            <a:pPr lvl="1"/>
            <a:r>
              <a:rPr lang="nl-BE" dirty="0"/>
              <a:t>BERT sprookjes vergelijken</a:t>
            </a:r>
          </a:p>
          <a:p>
            <a:pPr lvl="1"/>
            <a:r>
              <a:rPr lang="nl-BE" dirty="0"/>
              <a:t>Word2Vec &amp; Doc2Vec uitvoeren</a:t>
            </a:r>
          </a:p>
          <a:p>
            <a:pPr lvl="1"/>
            <a:r>
              <a:rPr lang="nl-BE" dirty="0"/>
              <a:t>Resultaten bespreken</a:t>
            </a:r>
          </a:p>
          <a:p>
            <a:r>
              <a:rPr lang="nl-BE" dirty="0"/>
              <a:t>Wel traag (om lokaal te gebruiken)</a:t>
            </a:r>
          </a:p>
          <a:p>
            <a:pPr lvl="1"/>
            <a:r>
              <a:rPr lang="nl-BE" dirty="0"/>
              <a:t>BERT met juridische teksten gaat niet live</a:t>
            </a:r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A3C1EC5-9383-4E6E-B227-E2BFFCBA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" y="60110"/>
            <a:ext cx="2057687" cy="68589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1797D91-E619-4F38-B669-BD9ABEFB6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4740"/>
            <a:ext cx="164805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5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Een aanbevelingssysteem voor juridische  documenten</vt:lpstr>
      <vt:lpstr>Inhoud</vt:lpstr>
      <vt:lpstr>Word2Vec, Doc2Vec en BERT</vt:lpstr>
      <vt:lpstr>Eindconclusie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 aanbevelingssysteem voor juridische  documenten</dc:title>
  <dc:creator>Arno Vermote</dc:creator>
  <cp:lastModifiedBy>Arno Vermote</cp:lastModifiedBy>
  <cp:revision>5</cp:revision>
  <dcterms:created xsi:type="dcterms:W3CDTF">2020-12-15T13:35:31Z</dcterms:created>
  <dcterms:modified xsi:type="dcterms:W3CDTF">2020-12-15T15:07:41Z</dcterms:modified>
</cp:coreProperties>
</file>