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59" r:id="rId10"/>
    <p:sldId id="258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94E3A-C57B-41EB-AA73-91C6DB1D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38920C-444B-4161-8519-450BD6722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7DD591-A601-4F25-B6B4-645BDC40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36762-032A-40F4-9DD6-AC90536F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D73A5E-54E9-47D4-9845-C3E53D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74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3A0C-8755-4C97-AD24-E4617908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E730C8-8E99-4212-B1BE-0757B10E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1D591D-AC60-4F1F-873B-B534608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CB1D4C-0D1B-4E6F-96E4-61703CC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A2FFAB-C6AD-470C-8970-3D8E85EE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7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3AF011-14F9-48F3-96F3-1B6E111B7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22416E-562F-48CC-829A-86A990C3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FEF141-2BF9-4D9C-8626-41D114FD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CF5E01-9CAC-4A43-A98D-08513BAC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9E4CF4-25A0-40AE-A45C-159D82B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5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7DA5-F1D1-45CA-A4D2-4EC588F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B013F-2F04-4712-952A-9CADC7FC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D11A0E-CA9A-4392-914D-933367A8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CD0E15-DCD1-4967-B87E-56CFA8A6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D47F9-946D-47C1-B7D4-CD494881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DB21A-A67D-4417-A5B9-BC61CAA2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A2AC95-72C1-4F0C-B911-91730F55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496EA6-6FC3-46A8-A9AD-75483364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58A2B6-1DCC-4FAC-AC2E-6444B37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9FDFF0-2B12-4E73-891F-A78EB28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3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4547B-F47A-4A7C-B331-D6616067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2BC70-2E36-479C-BC04-77715B07B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0F2042-90D1-416B-843C-1B25FCE0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E18EB9-CC4B-44AC-9330-312CF1A0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522E20-FD81-4E2A-976B-6E8AF654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9AF9A5-A19B-4165-9D4C-02CA940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5302D-8036-407B-8D75-F7AE4DE6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2BEDFE-5E57-448C-A544-82ABEDEFD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15FF0C-2698-49E7-AD4F-791F4F2B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644DF6-B8C4-4D33-B7B1-5AA863FF9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48BE75-C34C-44E1-BCFA-B2CB099EB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F129F68-C0BB-4606-B164-ECE743DE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B4C50BA-BA1F-4108-97F6-BFEE0B4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0F6C45-432B-403D-B882-48A78A94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18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AE16F-FBFD-4B01-896B-1E89FE6D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3F0080-9A76-46D7-813B-1D8DF248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0C7E7EC-680E-49C0-B0FE-998E44B9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04C187-45E4-4ED3-864C-FBB94DD3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AA9493-8C6E-4573-9B51-CEE7F42F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9E034B-D6E3-4406-99A3-EE549202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51671D-C718-4002-A798-AC546EAC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25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E0B7B-664B-478B-8B32-0F71419F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EA6EBC-D8A8-41BF-88A7-E91416BC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05E8AA-7191-433B-9BEE-FCC165B0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8DE896-54B2-432F-BE24-2FEEBA2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BB1944-05D6-4467-B372-3CF407D6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1497EF-B069-4342-A0DF-9697F478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59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86B51-D6F9-4A7C-9AD5-3492EF0A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57FF877-6798-44A5-8147-AF320FEFB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AD9089-1589-48F3-A37E-50CBD86C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3EC707-A7E3-4CD6-842F-ED38E53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E4C817-CF18-4564-AF43-3A335EC7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65CE27-9C32-482A-B8B3-FF7087D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659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100D25-2525-497D-A23E-8B5C5E38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8800F6-18B6-406F-AC39-508094B4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50F329-C1B3-4760-BE0B-8453E0505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A577-998F-4F6D-A3BE-A5BF30A1A398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2E1AD7-B428-4D08-8DDA-4CC8C511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7E9E9C-C43C-4857-8993-E5B5ECF1E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0CBC-D560-47A0-807A-0B123F05B8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6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09144-ABA0-4629-8251-01968DF1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7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dirty="0">
                <a:effectLst/>
                <a:latin typeface="Arial" panose="020B0604020202020204" pitchFamily="34" charset="0"/>
              </a:rPr>
              <a:t>Een aanbevelingssysteem voor juridische </a:t>
            </a:r>
            <a:br>
              <a:rPr lang="nl-BE" dirty="0">
                <a:effectLst/>
                <a:latin typeface="Arial" panose="020B0604020202020204" pitchFamily="34" charset="0"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documenten</a:t>
            </a:r>
            <a:endParaRPr lang="nl-BE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30A0265B-3DE3-421A-AE2B-18157E2D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806"/>
            <a:ext cx="9144000" cy="1655762"/>
          </a:xfrm>
        </p:spPr>
        <p:txBody>
          <a:bodyPr/>
          <a:lstStyle/>
          <a:p>
            <a:r>
              <a:rPr lang="nl-BE" dirty="0"/>
              <a:t>Arnoud De Jonge - 01808870</a:t>
            </a:r>
          </a:p>
          <a:p>
            <a:r>
              <a:rPr lang="nl-BE" dirty="0"/>
              <a:t>Arno Vermote – 01806792</a:t>
            </a:r>
          </a:p>
          <a:p>
            <a:r>
              <a:rPr lang="nl-BE" sz="1500"/>
              <a:t>Tussentijdse feedback</a:t>
            </a:r>
            <a:endParaRPr lang="nl-BE" sz="15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D48AC52-24FF-4EB9-9AB9-769A03DC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28C4560-193F-4ADF-811D-14CD6CE6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EF716-38FD-41AD-9790-80F6E6B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nl-BE" dirty="0"/>
              <a:t>Huidige status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18E0BF-BD76-41A9-BECA-BEF46518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Inwerking in project</a:t>
            </a:r>
          </a:p>
          <a:p>
            <a:pPr lvl="1"/>
            <a:r>
              <a:rPr lang="nl-BE" dirty="0"/>
              <a:t>Data bestudeerd </a:t>
            </a:r>
          </a:p>
          <a:p>
            <a:pPr lvl="1"/>
            <a:r>
              <a:rPr lang="nl-BE" dirty="0"/>
              <a:t>Thesis - theorie bekeken</a:t>
            </a:r>
          </a:p>
          <a:p>
            <a:pPr lvl="1"/>
            <a:r>
              <a:rPr lang="nl-BE" dirty="0"/>
              <a:t>Code bestudeerd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C3DEE3-E026-4BD8-8C4A-C63F3FE2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15FF271-D375-4423-BDEB-015C6495B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CA3F6-6290-42C8-8662-89D0165B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status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7D2976-F105-4416-A26D-9A1C68C9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Relevante data vinden:</a:t>
            </a:r>
          </a:p>
          <a:p>
            <a:pPr marL="0" indent="0">
              <a:buNone/>
            </a:pPr>
            <a:r>
              <a:rPr lang="nl-BE" dirty="0"/>
              <a:t>	groeperen data: - corpus</a:t>
            </a:r>
          </a:p>
          <a:p>
            <a:pPr marL="0" indent="0">
              <a:buNone/>
            </a:pPr>
            <a:r>
              <a:rPr lang="nl-BE" dirty="0"/>
              <a:t>		                  - gebruikte wetteksten?</a:t>
            </a:r>
          </a:p>
          <a:p>
            <a:pPr marL="0" indent="0">
              <a:buNone/>
            </a:pPr>
            <a:r>
              <a:rPr lang="nl-BE" dirty="0"/>
              <a:t>	filteren: - </a:t>
            </a:r>
            <a:r>
              <a:rPr lang="nl-BE" dirty="0" err="1"/>
              <a:t>blacklists</a:t>
            </a:r>
            <a:r>
              <a:rPr lang="nl-BE" dirty="0"/>
              <a:t> (stopwoorden, namen…)</a:t>
            </a:r>
          </a:p>
          <a:p>
            <a:pPr marL="0" indent="0">
              <a:buNone/>
            </a:pPr>
            <a:r>
              <a:rPr lang="nl-BE" dirty="0"/>
              <a:t>	               - </a:t>
            </a:r>
            <a:r>
              <a:rPr lang="nl-BE" dirty="0" err="1"/>
              <a:t>whitelists</a:t>
            </a:r>
            <a:r>
              <a:rPr lang="nl-BE" dirty="0"/>
              <a:t> (juridisch relevant)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A17C9-8E89-4F95-8616-5D3A9EE4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39AA15D-7F8C-46CF-9C7C-0E3C6F59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DABB-781B-4CA5-8D52-FDD9B7DC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2242" cy="1325563"/>
          </a:xfrm>
        </p:spPr>
        <p:txBody>
          <a:bodyPr/>
          <a:lstStyle/>
          <a:p>
            <a:r>
              <a:rPr lang="nl-BE" dirty="0"/>
              <a:t>Huidige status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A98FBF-5FBD-4113-BDC4-60CA1746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911" cy="243957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Model opstellen:</a:t>
            </a:r>
          </a:p>
          <a:p>
            <a:pPr lvl="1"/>
            <a:r>
              <a:rPr lang="nl-BE" dirty="0"/>
              <a:t>gebaseerd op uitspraak -&gt; word2vec, doc2vec, LDA</a:t>
            </a:r>
          </a:p>
          <a:p>
            <a:pPr lvl="1"/>
            <a:r>
              <a:rPr lang="nl-BE" dirty="0"/>
              <a:t>Dunn index, </a:t>
            </a:r>
            <a:r>
              <a:rPr lang="nl-BE" dirty="0" err="1"/>
              <a:t>silhouette</a:t>
            </a:r>
            <a:r>
              <a:rPr lang="nl-BE" dirty="0"/>
              <a:t> index</a:t>
            </a:r>
          </a:p>
          <a:p>
            <a:pPr lvl="1"/>
            <a:r>
              <a:rPr lang="nl-BE" dirty="0"/>
              <a:t>conclusies vergeleken met thesis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C54985-2B13-4E5D-A306-1E001BE1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196BA34-3A16-49C6-A370-14C4B808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5C0BC-5A67-4D02-9389-2DC8A6FB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4F82A7B-3FA1-4C01-B74E-1AD4BDAF6A2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Model =&gt; bevraging</a:t>
            </a:r>
          </a:p>
          <a:p>
            <a:r>
              <a:rPr lang="nl-BE" dirty="0"/>
              <a:t>Model =&gt; BERT-representatie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01546C3-C612-4A72-91CB-921AD07B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2C3418-91BC-41F6-AE98-54B56EF8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E2492-CA0A-4576-A3D7-36E964F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31CE3C-076C-48C7-A147-3998D638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Code niet gedocumenteerd</a:t>
            </a:r>
          </a:p>
          <a:p>
            <a:r>
              <a:rPr lang="nl-BE" dirty="0"/>
              <a:t>Linux </a:t>
            </a:r>
            <a:r>
              <a:rPr lang="nl-BE" dirty="0" err="1"/>
              <a:t>vs</a:t>
            </a:r>
            <a:r>
              <a:rPr lang="nl-BE" dirty="0"/>
              <a:t> Windows</a:t>
            </a:r>
          </a:p>
          <a:p>
            <a:r>
              <a:rPr lang="nl-BE" dirty="0"/>
              <a:t>Libraries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7AF4387-8BE4-4FAA-8BA1-19149D98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2A8FB00-F4A5-426B-B22E-A35E0C08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546A6-7065-4B46-832D-4C3AFBAA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4CDD6-BFB3-4A8A-84B4-0556A51F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Gebruik/aanpassingen code masterproef</a:t>
            </a:r>
          </a:p>
          <a:p>
            <a:r>
              <a:rPr lang="nl-BE" dirty="0"/>
              <a:t>data jaar </a:t>
            </a:r>
            <a:r>
              <a:rPr lang="nl-BE" dirty="0">
                <a:sym typeface="Wingdings" panose="05000000000000000000" pitchFamily="2" charset="2"/>
              </a:rPr>
              <a:t> </a:t>
            </a:r>
            <a:r>
              <a:rPr lang="nl-BE" dirty="0"/>
              <a:t>data maand?</a:t>
            </a:r>
          </a:p>
          <a:p>
            <a:r>
              <a:rPr lang="nl-BE" dirty="0"/>
              <a:t>wettekst-gebaseerde modellen?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A08351C-7468-409F-ADAA-0B0BBB2B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D4EC5CE-8504-4C24-93EB-AE470385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90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C87D287FEB44681F71E8B971F6C98" ma:contentTypeVersion="2" ma:contentTypeDescription="Een nieuw document maken." ma:contentTypeScope="" ma:versionID="15e06b7a6651ffc04383d948570178f4">
  <xsd:schema xmlns:xsd="http://www.w3.org/2001/XMLSchema" xmlns:xs="http://www.w3.org/2001/XMLSchema" xmlns:p="http://schemas.microsoft.com/office/2006/metadata/properties" xmlns:ns3="0b342108-7e4e-4047-a968-c1e5982be21b" targetNamespace="http://schemas.microsoft.com/office/2006/metadata/properties" ma:root="true" ma:fieldsID="7947945a5e88ee262e0a89b140bc1faf" ns3:_="">
    <xsd:import namespace="0b342108-7e4e-4047-a968-c1e5982be2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42108-7e4e-4047-a968-c1e5982be2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2C946-4434-4500-9397-5E43EA86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342108-7e4e-4047-a968-c1e5982be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D148DA-816D-4967-94AA-F2147A3228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8DE68D-63CE-4190-B515-0BE809BA1702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b342108-7e4e-4047-a968-c1e5982be21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Een aanbevelingssysteem voor juridische  documenten</vt:lpstr>
      <vt:lpstr>Huidige status</vt:lpstr>
      <vt:lpstr>Huidige status</vt:lpstr>
      <vt:lpstr>Huidige status</vt:lpstr>
      <vt:lpstr>Toekomst</vt:lpstr>
      <vt:lpstr>Problemen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 Vermote</dc:creator>
  <cp:lastModifiedBy>Arno Vermote</cp:lastModifiedBy>
  <cp:revision>10</cp:revision>
  <dcterms:created xsi:type="dcterms:W3CDTF">2020-11-05T15:29:45Z</dcterms:created>
  <dcterms:modified xsi:type="dcterms:W3CDTF">2020-12-15T13:37:40Z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0x0101001DCC87D287FEB44681F71E8B971F6C98</vt:lpwstr>
  </property>
</Properties>
</file>