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12553-D15E-43BE-A99B-E10365879A2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010B0B2-3A95-4B9F-9752-1C578B81765D}">
      <dgm:prSet phldrT="[Tekst]" custT="1"/>
      <dgm:spPr/>
      <dgm:t>
        <a:bodyPr/>
        <a:lstStyle/>
        <a:p>
          <a:r>
            <a:rPr lang="nl-BE" sz="2800" dirty="0"/>
            <a:t>Tekstuele reviews</a:t>
          </a:r>
        </a:p>
      </dgm:t>
    </dgm:pt>
    <dgm:pt modelId="{51320917-0E4D-4E76-8022-7F810A2E9440}" type="parTrans" cxnId="{40AA200A-5841-4E4F-84C3-4B31816F35AE}">
      <dgm:prSet/>
      <dgm:spPr/>
      <dgm:t>
        <a:bodyPr/>
        <a:lstStyle/>
        <a:p>
          <a:endParaRPr lang="nl-BE"/>
        </a:p>
      </dgm:t>
    </dgm:pt>
    <dgm:pt modelId="{4D1F0C07-882B-4CA8-AA8B-699E395C59F2}" type="sibTrans" cxnId="{40AA200A-5841-4E4F-84C3-4B31816F35AE}">
      <dgm:prSet/>
      <dgm:spPr/>
      <dgm:t>
        <a:bodyPr/>
        <a:lstStyle/>
        <a:p>
          <a:endParaRPr lang="nl-BE"/>
        </a:p>
      </dgm:t>
    </dgm:pt>
    <dgm:pt modelId="{AD2A2869-BD2A-4273-8EDA-C4AED70634D4}">
      <dgm:prSet phldrT="[Tekst]" custT="1"/>
      <dgm:spPr/>
      <dgm:t>
        <a:bodyPr/>
        <a:lstStyle/>
        <a:p>
          <a:r>
            <a:rPr lang="nl-BE" sz="2800" dirty="0"/>
            <a:t>BERTopic</a:t>
          </a:r>
        </a:p>
      </dgm:t>
    </dgm:pt>
    <dgm:pt modelId="{F8D3EC18-1CF3-4B90-86EA-1F2FDE5131C6}" type="parTrans" cxnId="{26E91445-14A7-4D62-9BBF-C540A39263B2}">
      <dgm:prSet/>
      <dgm:spPr/>
      <dgm:t>
        <a:bodyPr/>
        <a:lstStyle/>
        <a:p>
          <a:endParaRPr lang="nl-BE"/>
        </a:p>
      </dgm:t>
    </dgm:pt>
    <dgm:pt modelId="{5109052B-F833-44A7-9534-AB0CAFBB6614}" type="sibTrans" cxnId="{26E91445-14A7-4D62-9BBF-C540A39263B2}">
      <dgm:prSet/>
      <dgm:spPr/>
      <dgm:t>
        <a:bodyPr/>
        <a:lstStyle/>
        <a:p>
          <a:endParaRPr lang="nl-BE"/>
        </a:p>
      </dgm:t>
    </dgm:pt>
    <dgm:pt modelId="{62DD5BFF-76AD-41E6-8F8E-F17B2D61137F}">
      <dgm:prSet phldrT="[Tekst]" custT="1"/>
      <dgm:spPr/>
      <dgm:t>
        <a:bodyPr/>
        <a:lstStyle/>
        <a:p>
          <a:r>
            <a:rPr lang="nl-BE" sz="2800" dirty="0"/>
            <a:t>Clusterverdeling (van BERTopic)</a:t>
          </a:r>
        </a:p>
      </dgm:t>
    </dgm:pt>
    <dgm:pt modelId="{96001779-C78E-429B-A609-88CD211CB906}" type="parTrans" cxnId="{9A84644D-E71F-4DD4-8077-0A305B96E77E}">
      <dgm:prSet/>
      <dgm:spPr/>
      <dgm:t>
        <a:bodyPr/>
        <a:lstStyle/>
        <a:p>
          <a:endParaRPr lang="nl-BE"/>
        </a:p>
      </dgm:t>
    </dgm:pt>
    <dgm:pt modelId="{CD7F7087-BC5C-4130-8B02-66FF34FBA1FA}" type="sibTrans" cxnId="{9A84644D-E71F-4DD4-8077-0A305B96E77E}">
      <dgm:prSet/>
      <dgm:spPr/>
      <dgm:t>
        <a:bodyPr/>
        <a:lstStyle/>
        <a:p>
          <a:endParaRPr lang="nl-BE"/>
        </a:p>
      </dgm:t>
    </dgm:pt>
    <dgm:pt modelId="{875C1419-E5D3-4356-8F73-6BA9AFCBA9ED}">
      <dgm:prSet phldrT="[Tekst]" custT="1"/>
      <dgm:spPr/>
      <dgm:t>
        <a:bodyPr/>
        <a:lstStyle/>
        <a:p>
          <a:r>
            <a:rPr lang="nl-BE" sz="2800" dirty="0"/>
            <a:t>Gebruikersprofiel of restaurantprofiel</a:t>
          </a:r>
        </a:p>
      </dgm:t>
    </dgm:pt>
    <dgm:pt modelId="{B6AB4D24-2755-41E5-A830-BB1718985A31}" type="parTrans" cxnId="{5F9A816A-3180-45F6-A55C-E72BC9FA40D7}">
      <dgm:prSet/>
      <dgm:spPr/>
      <dgm:t>
        <a:bodyPr/>
        <a:lstStyle/>
        <a:p>
          <a:endParaRPr lang="nl-BE"/>
        </a:p>
      </dgm:t>
    </dgm:pt>
    <dgm:pt modelId="{BF0B2397-DD0C-4C2B-B1BD-FDD8C1A9FB1F}" type="sibTrans" cxnId="{5F9A816A-3180-45F6-A55C-E72BC9FA40D7}">
      <dgm:prSet/>
      <dgm:spPr/>
      <dgm:t>
        <a:bodyPr/>
        <a:lstStyle/>
        <a:p>
          <a:endParaRPr lang="nl-BE"/>
        </a:p>
      </dgm:t>
    </dgm:pt>
    <dgm:pt modelId="{249C7C93-78C0-423F-993B-4209EA7F86DB}" type="pres">
      <dgm:prSet presAssocID="{8C412553-D15E-43BE-A99B-E10365879A24}" presName="outerComposite" presStyleCnt="0">
        <dgm:presLayoutVars>
          <dgm:chMax val="5"/>
          <dgm:dir/>
          <dgm:resizeHandles val="exact"/>
        </dgm:presLayoutVars>
      </dgm:prSet>
      <dgm:spPr/>
    </dgm:pt>
    <dgm:pt modelId="{1F646568-AC86-48C0-B8FC-B27EDBAE7D6E}" type="pres">
      <dgm:prSet presAssocID="{8C412553-D15E-43BE-A99B-E10365879A24}" presName="dummyMaxCanvas" presStyleCnt="0">
        <dgm:presLayoutVars/>
      </dgm:prSet>
      <dgm:spPr/>
    </dgm:pt>
    <dgm:pt modelId="{43A662A5-957D-4D03-9B7C-E96F7149F02D}" type="pres">
      <dgm:prSet presAssocID="{8C412553-D15E-43BE-A99B-E10365879A24}" presName="FourNodes_1" presStyleLbl="node1" presStyleIdx="0" presStyleCnt="4">
        <dgm:presLayoutVars>
          <dgm:bulletEnabled val="1"/>
        </dgm:presLayoutVars>
      </dgm:prSet>
      <dgm:spPr/>
    </dgm:pt>
    <dgm:pt modelId="{93372E76-DC43-4E65-AC8E-823948508456}" type="pres">
      <dgm:prSet presAssocID="{8C412553-D15E-43BE-A99B-E10365879A24}" presName="FourNodes_2" presStyleLbl="node1" presStyleIdx="1" presStyleCnt="4">
        <dgm:presLayoutVars>
          <dgm:bulletEnabled val="1"/>
        </dgm:presLayoutVars>
      </dgm:prSet>
      <dgm:spPr/>
    </dgm:pt>
    <dgm:pt modelId="{990F7494-C7E2-48B3-886C-AB13662571C2}" type="pres">
      <dgm:prSet presAssocID="{8C412553-D15E-43BE-A99B-E10365879A24}" presName="FourNodes_3" presStyleLbl="node1" presStyleIdx="2" presStyleCnt="4">
        <dgm:presLayoutVars>
          <dgm:bulletEnabled val="1"/>
        </dgm:presLayoutVars>
      </dgm:prSet>
      <dgm:spPr/>
    </dgm:pt>
    <dgm:pt modelId="{8046DA87-63F6-487C-BD43-4B5633C6E4B9}" type="pres">
      <dgm:prSet presAssocID="{8C412553-D15E-43BE-A99B-E10365879A24}" presName="FourNodes_4" presStyleLbl="node1" presStyleIdx="3" presStyleCnt="4">
        <dgm:presLayoutVars>
          <dgm:bulletEnabled val="1"/>
        </dgm:presLayoutVars>
      </dgm:prSet>
      <dgm:spPr/>
    </dgm:pt>
    <dgm:pt modelId="{D369D613-B0F2-43FF-9803-0CCDE0D6AB91}" type="pres">
      <dgm:prSet presAssocID="{8C412553-D15E-43BE-A99B-E10365879A24}" presName="FourConn_1-2" presStyleLbl="fgAccFollowNode1" presStyleIdx="0" presStyleCnt="3">
        <dgm:presLayoutVars>
          <dgm:bulletEnabled val="1"/>
        </dgm:presLayoutVars>
      </dgm:prSet>
      <dgm:spPr/>
    </dgm:pt>
    <dgm:pt modelId="{60A19A78-332A-41CA-8D0F-AB34C8D95B06}" type="pres">
      <dgm:prSet presAssocID="{8C412553-D15E-43BE-A99B-E10365879A24}" presName="FourConn_2-3" presStyleLbl="fgAccFollowNode1" presStyleIdx="1" presStyleCnt="3">
        <dgm:presLayoutVars>
          <dgm:bulletEnabled val="1"/>
        </dgm:presLayoutVars>
      </dgm:prSet>
      <dgm:spPr/>
    </dgm:pt>
    <dgm:pt modelId="{14FDFAC0-28DE-437D-B53B-A290D886B896}" type="pres">
      <dgm:prSet presAssocID="{8C412553-D15E-43BE-A99B-E10365879A24}" presName="FourConn_3-4" presStyleLbl="fgAccFollowNode1" presStyleIdx="2" presStyleCnt="3">
        <dgm:presLayoutVars>
          <dgm:bulletEnabled val="1"/>
        </dgm:presLayoutVars>
      </dgm:prSet>
      <dgm:spPr/>
    </dgm:pt>
    <dgm:pt modelId="{D7D6A28C-4562-417B-9FA5-D84E026D6BD9}" type="pres">
      <dgm:prSet presAssocID="{8C412553-D15E-43BE-A99B-E10365879A24}" presName="FourNodes_1_text" presStyleLbl="node1" presStyleIdx="3" presStyleCnt="4">
        <dgm:presLayoutVars>
          <dgm:bulletEnabled val="1"/>
        </dgm:presLayoutVars>
      </dgm:prSet>
      <dgm:spPr/>
    </dgm:pt>
    <dgm:pt modelId="{B76DD2AA-49B2-4EC0-84D1-AE595E48AD5E}" type="pres">
      <dgm:prSet presAssocID="{8C412553-D15E-43BE-A99B-E10365879A24}" presName="FourNodes_2_text" presStyleLbl="node1" presStyleIdx="3" presStyleCnt="4">
        <dgm:presLayoutVars>
          <dgm:bulletEnabled val="1"/>
        </dgm:presLayoutVars>
      </dgm:prSet>
      <dgm:spPr/>
    </dgm:pt>
    <dgm:pt modelId="{71AF18F8-3993-40D6-A9EF-F4E717CD8159}" type="pres">
      <dgm:prSet presAssocID="{8C412553-D15E-43BE-A99B-E10365879A24}" presName="FourNodes_3_text" presStyleLbl="node1" presStyleIdx="3" presStyleCnt="4">
        <dgm:presLayoutVars>
          <dgm:bulletEnabled val="1"/>
        </dgm:presLayoutVars>
      </dgm:prSet>
      <dgm:spPr/>
    </dgm:pt>
    <dgm:pt modelId="{051E874B-489D-443B-A435-36F823291D99}" type="pres">
      <dgm:prSet presAssocID="{8C412553-D15E-43BE-A99B-E10365879A2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0AA200A-5841-4E4F-84C3-4B31816F35AE}" srcId="{8C412553-D15E-43BE-A99B-E10365879A24}" destId="{F010B0B2-3A95-4B9F-9752-1C578B81765D}" srcOrd="0" destOrd="0" parTransId="{51320917-0E4D-4E76-8022-7F810A2E9440}" sibTransId="{4D1F0C07-882B-4CA8-AA8B-699E395C59F2}"/>
    <dgm:cxn modelId="{A104F912-118C-4BE7-B086-9C153638B983}" type="presOf" srcId="{F010B0B2-3A95-4B9F-9752-1C578B81765D}" destId="{D7D6A28C-4562-417B-9FA5-D84E026D6BD9}" srcOrd="1" destOrd="0" presId="urn:microsoft.com/office/officeart/2005/8/layout/vProcess5"/>
    <dgm:cxn modelId="{70DF6027-761C-4FAA-8509-1BE125D603A1}" type="presOf" srcId="{CD7F7087-BC5C-4130-8B02-66FF34FBA1FA}" destId="{14FDFAC0-28DE-437D-B53B-A290D886B896}" srcOrd="0" destOrd="0" presId="urn:microsoft.com/office/officeart/2005/8/layout/vProcess5"/>
    <dgm:cxn modelId="{8420DE30-82E1-49F2-B195-F5BEEF7064E7}" type="presOf" srcId="{F010B0B2-3A95-4B9F-9752-1C578B81765D}" destId="{43A662A5-957D-4D03-9B7C-E96F7149F02D}" srcOrd="0" destOrd="0" presId="urn:microsoft.com/office/officeart/2005/8/layout/vProcess5"/>
    <dgm:cxn modelId="{99C1DF5B-0F3C-41C4-AFED-CADE0F724967}" type="presOf" srcId="{62DD5BFF-76AD-41E6-8F8E-F17B2D61137F}" destId="{990F7494-C7E2-48B3-886C-AB13662571C2}" srcOrd="0" destOrd="0" presId="urn:microsoft.com/office/officeart/2005/8/layout/vProcess5"/>
    <dgm:cxn modelId="{DA039764-5413-4189-8B5D-6295C02B1B9E}" type="presOf" srcId="{AD2A2869-BD2A-4273-8EDA-C4AED70634D4}" destId="{93372E76-DC43-4E65-AC8E-823948508456}" srcOrd="0" destOrd="0" presId="urn:microsoft.com/office/officeart/2005/8/layout/vProcess5"/>
    <dgm:cxn modelId="{26E91445-14A7-4D62-9BBF-C540A39263B2}" srcId="{8C412553-D15E-43BE-A99B-E10365879A24}" destId="{AD2A2869-BD2A-4273-8EDA-C4AED70634D4}" srcOrd="1" destOrd="0" parTransId="{F8D3EC18-1CF3-4B90-86EA-1F2FDE5131C6}" sibTransId="{5109052B-F833-44A7-9534-AB0CAFBB6614}"/>
    <dgm:cxn modelId="{5DCC0E6A-EA4C-45AF-AD79-1A3E18B6FB06}" type="presOf" srcId="{AD2A2869-BD2A-4273-8EDA-C4AED70634D4}" destId="{B76DD2AA-49B2-4EC0-84D1-AE595E48AD5E}" srcOrd="1" destOrd="0" presId="urn:microsoft.com/office/officeart/2005/8/layout/vProcess5"/>
    <dgm:cxn modelId="{5F9A816A-3180-45F6-A55C-E72BC9FA40D7}" srcId="{8C412553-D15E-43BE-A99B-E10365879A24}" destId="{875C1419-E5D3-4356-8F73-6BA9AFCBA9ED}" srcOrd="3" destOrd="0" parTransId="{B6AB4D24-2755-41E5-A830-BB1718985A31}" sibTransId="{BF0B2397-DD0C-4C2B-B1BD-FDD8C1A9FB1F}"/>
    <dgm:cxn modelId="{9A84644D-E71F-4DD4-8077-0A305B96E77E}" srcId="{8C412553-D15E-43BE-A99B-E10365879A24}" destId="{62DD5BFF-76AD-41E6-8F8E-F17B2D61137F}" srcOrd="2" destOrd="0" parTransId="{96001779-C78E-429B-A609-88CD211CB906}" sibTransId="{CD7F7087-BC5C-4130-8B02-66FF34FBA1FA}"/>
    <dgm:cxn modelId="{BEEEDA8B-2A44-44F5-83F9-12CA8BE7034C}" type="presOf" srcId="{875C1419-E5D3-4356-8F73-6BA9AFCBA9ED}" destId="{051E874B-489D-443B-A435-36F823291D99}" srcOrd="1" destOrd="0" presId="urn:microsoft.com/office/officeart/2005/8/layout/vProcess5"/>
    <dgm:cxn modelId="{B66AEDB6-B5CB-4CD9-AAE0-F72AE8AB699C}" type="presOf" srcId="{5109052B-F833-44A7-9534-AB0CAFBB6614}" destId="{60A19A78-332A-41CA-8D0F-AB34C8D95B06}" srcOrd="0" destOrd="0" presId="urn:microsoft.com/office/officeart/2005/8/layout/vProcess5"/>
    <dgm:cxn modelId="{1B1A01BF-B2FB-43AF-8D16-C9D5AA5A35CA}" type="presOf" srcId="{4D1F0C07-882B-4CA8-AA8B-699E395C59F2}" destId="{D369D613-B0F2-43FF-9803-0CCDE0D6AB91}" srcOrd="0" destOrd="0" presId="urn:microsoft.com/office/officeart/2005/8/layout/vProcess5"/>
    <dgm:cxn modelId="{A15877E6-28C5-4FC3-B251-24C0BDEA6AFC}" type="presOf" srcId="{875C1419-E5D3-4356-8F73-6BA9AFCBA9ED}" destId="{8046DA87-63F6-487C-BD43-4B5633C6E4B9}" srcOrd="0" destOrd="0" presId="urn:microsoft.com/office/officeart/2005/8/layout/vProcess5"/>
    <dgm:cxn modelId="{21B96EFA-4969-4976-8D14-FF5720B78726}" type="presOf" srcId="{62DD5BFF-76AD-41E6-8F8E-F17B2D61137F}" destId="{71AF18F8-3993-40D6-A9EF-F4E717CD8159}" srcOrd="1" destOrd="0" presId="urn:microsoft.com/office/officeart/2005/8/layout/vProcess5"/>
    <dgm:cxn modelId="{9C6958FD-21E0-4187-9B6E-AF94EF0C6C35}" type="presOf" srcId="{8C412553-D15E-43BE-A99B-E10365879A24}" destId="{249C7C93-78C0-423F-993B-4209EA7F86DB}" srcOrd="0" destOrd="0" presId="urn:microsoft.com/office/officeart/2005/8/layout/vProcess5"/>
    <dgm:cxn modelId="{1E7AD73A-698D-435D-AA77-D89F081D1EF9}" type="presParOf" srcId="{249C7C93-78C0-423F-993B-4209EA7F86DB}" destId="{1F646568-AC86-48C0-B8FC-B27EDBAE7D6E}" srcOrd="0" destOrd="0" presId="urn:microsoft.com/office/officeart/2005/8/layout/vProcess5"/>
    <dgm:cxn modelId="{A3D02C73-B9CC-4CDE-87FA-FB660E82FE7A}" type="presParOf" srcId="{249C7C93-78C0-423F-993B-4209EA7F86DB}" destId="{43A662A5-957D-4D03-9B7C-E96F7149F02D}" srcOrd="1" destOrd="0" presId="urn:microsoft.com/office/officeart/2005/8/layout/vProcess5"/>
    <dgm:cxn modelId="{F5C3F3F8-0DAC-4ACE-AF82-3968AD08A5C2}" type="presParOf" srcId="{249C7C93-78C0-423F-993B-4209EA7F86DB}" destId="{93372E76-DC43-4E65-AC8E-823948508456}" srcOrd="2" destOrd="0" presId="urn:microsoft.com/office/officeart/2005/8/layout/vProcess5"/>
    <dgm:cxn modelId="{4DD1BDB9-F632-4D37-8A8C-D3D1EE61FB61}" type="presParOf" srcId="{249C7C93-78C0-423F-993B-4209EA7F86DB}" destId="{990F7494-C7E2-48B3-886C-AB13662571C2}" srcOrd="3" destOrd="0" presId="urn:microsoft.com/office/officeart/2005/8/layout/vProcess5"/>
    <dgm:cxn modelId="{32E85CB6-21A2-4513-9994-630AF1E15541}" type="presParOf" srcId="{249C7C93-78C0-423F-993B-4209EA7F86DB}" destId="{8046DA87-63F6-487C-BD43-4B5633C6E4B9}" srcOrd="4" destOrd="0" presId="urn:microsoft.com/office/officeart/2005/8/layout/vProcess5"/>
    <dgm:cxn modelId="{BA10D813-1800-4F8B-A1F6-545C18BBBF58}" type="presParOf" srcId="{249C7C93-78C0-423F-993B-4209EA7F86DB}" destId="{D369D613-B0F2-43FF-9803-0CCDE0D6AB91}" srcOrd="5" destOrd="0" presId="urn:microsoft.com/office/officeart/2005/8/layout/vProcess5"/>
    <dgm:cxn modelId="{56D78327-85E8-450A-BF02-F59993D6C5B6}" type="presParOf" srcId="{249C7C93-78C0-423F-993B-4209EA7F86DB}" destId="{60A19A78-332A-41CA-8D0F-AB34C8D95B06}" srcOrd="6" destOrd="0" presId="urn:microsoft.com/office/officeart/2005/8/layout/vProcess5"/>
    <dgm:cxn modelId="{59E1B6D5-A61F-446E-B4CF-EE9F09D31079}" type="presParOf" srcId="{249C7C93-78C0-423F-993B-4209EA7F86DB}" destId="{14FDFAC0-28DE-437D-B53B-A290D886B896}" srcOrd="7" destOrd="0" presId="urn:microsoft.com/office/officeart/2005/8/layout/vProcess5"/>
    <dgm:cxn modelId="{CBFCBE2A-8EB6-4F9E-9E2C-A930F7DFA157}" type="presParOf" srcId="{249C7C93-78C0-423F-993B-4209EA7F86DB}" destId="{D7D6A28C-4562-417B-9FA5-D84E026D6BD9}" srcOrd="8" destOrd="0" presId="urn:microsoft.com/office/officeart/2005/8/layout/vProcess5"/>
    <dgm:cxn modelId="{3D88127F-D48E-4ED4-9C4A-99FC9496954F}" type="presParOf" srcId="{249C7C93-78C0-423F-993B-4209EA7F86DB}" destId="{B76DD2AA-49B2-4EC0-84D1-AE595E48AD5E}" srcOrd="9" destOrd="0" presId="urn:microsoft.com/office/officeart/2005/8/layout/vProcess5"/>
    <dgm:cxn modelId="{58BD68AE-B060-4E81-948B-A5A9ECC902A4}" type="presParOf" srcId="{249C7C93-78C0-423F-993B-4209EA7F86DB}" destId="{71AF18F8-3993-40D6-A9EF-F4E717CD8159}" srcOrd="10" destOrd="0" presId="urn:microsoft.com/office/officeart/2005/8/layout/vProcess5"/>
    <dgm:cxn modelId="{FE2634E0-9A71-4D00-AB8D-51B3CDB9A554}" type="presParOf" srcId="{249C7C93-78C0-423F-993B-4209EA7F86DB}" destId="{051E874B-489D-443B-A435-36F823291D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662A5-957D-4D03-9B7C-E96F7149F02D}">
      <dsp:nvSpPr>
        <dsp:cNvPr id="0" name=""/>
        <dsp:cNvSpPr/>
      </dsp:nvSpPr>
      <dsp:spPr>
        <a:xfrm>
          <a:off x="0" y="0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/>
            <a:t>Tekstuele reviews</a:t>
          </a:r>
        </a:p>
      </dsp:txBody>
      <dsp:txXfrm>
        <a:off x="34916" y="34916"/>
        <a:ext cx="5115290" cy="1122274"/>
      </dsp:txXfrm>
    </dsp:sp>
    <dsp:sp modelId="{93372E76-DC43-4E65-AC8E-823948508456}">
      <dsp:nvSpPr>
        <dsp:cNvPr id="0" name=""/>
        <dsp:cNvSpPr/>
      </dsp:nvSpPr>
      <dsp:spPr>
        <a:xfrm>
          <a:off x="544575" y="1408853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/>
            <a:t>BERTopic</a:t>
          </a:r>
        </a:p>
      </dsp:txBody>
      <dsp:txXfrm>
        <a:off x="579491" y="1443769"/>
        <a:ext cx="5113122" cy="1122274"/>
      </dsp:txXfrm>
    </dsp:sp>
    <dsp:sp modelId="{990F7494-C7E2-48B3-886C-AB13662571C2}">
      <dsp:nvSpPr>
        <dsp:cNvPr id="0" name=""/>
        <dsp:cNvSpPr/>
      </dsp:nvSpPr>
      <dsp:spPr>
        <a:xfrm>
          <a:off x="1081024" y="2817706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/>
            <a:t>Clusterverdeling (van BERTopic)</a:t>
          </a:r>
        </a:p>
      </dsp:txBody>
      <dsp:txXfrm>
        <a:off x="1115940" y="2852622"/>
        <a:ext cx="5121250" cy="1122274"/>
      </dsp:txXfrm>
    </dsp:sp>
    <dsp:sp modelId="{8046DA87-63F6-487C-BD43-4B5633C6E4B9}">
      <dsp:nvSpPr>
        <dsp:cNvPr id="0" name=""/>
        <dsp:cNvSpPr/>
      </dsp:nvSpPr>
      <dsp:spPr>
        <a:xfrm>
          <a:off x="1625599" y="4226560"/>
          <a:ext cx="65024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800" kern="1200" dirty="0"/>
            <a:t>Gebruikersprofiel of restaurantprofiel</a:t>
          </a:r>
        </a:p>
      </dsp:txBody>
      <dsp:txXfrm>
        <a:off x="1660515" y="4261476"/>
        <a:ext cx="5113122" cy="1122274"/>
      </dsp:txXfrm>
    </dsp:sp>
    <dsp:sp modelId="{D369D613-B0F2-43FF-9803-0CCDE0D6AB91}">
      <dsp:nvSpPr>
        <dsp:cNvPr id="0" name=""/>
        <dsp:cNvSpPr/>
      </dsp:nvSpPr>
      <dsp:spPr>
        <a:xfrm>
          <a:off x="5727530" y="913045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3500" kern="1200"/>
        </a:p>
      </dsp:txBody>
      <dsp:txXfrm>
        <a:off x="5901876" y="913045"/>
        <a:ext cx="426177" cy="583089"/>
      </dsp:txXfrm>
    </dsp:sp>
    <dsp:sp modelId="{60A19A78-332A-41CA-8D0F-AB34C8D95B06}">
      <dsp:nvSpPr>
        <dsp:cNvPr id="0" name=""/>
        <dsp:cNvSpPr/>
      </dsp:nvSpPr>
      <dsp:spPr>
        <a:xfrm>
          <a:off x="6272106" y="2321898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3500" kern="1200"/>
        </a:p>
      </dsp:txBody>
      <dsp:txXfrm>
        <a:off x="6446452" y="2321898"/>
        <a:ext cx="426177" cy="583089"/>
      </dsp:txXfrm>
    </dsp:sp>
    <dsp:sp modelId="{14FDFAC0-28DE-437D-B53B-A290D886B896}">
      <dsp:nvSpPr>
        <dsp:cNvPr id="0" name=""/>
        <dsp:cNvSpPr/>
      </dsp:nvSpPr>
      <dsp:spPr>
        <a:xfrm>
          <a:off x="6808554" y="3730752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3500" kern="1200"/>
        </a:p>
      </dsp:txBody>
      <dsp:txXfrm>
        <a:off x="6982900" y="3730752"/>
        <a:ext cx="426177" cy="58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FEE0D-7E75-FD5C-10F6-623F09F0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6E3EAF1-FB58-B548-6D5C-D92EE32CD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CEA8AB-FE65-8C2F-423D-59495A25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F93B76-57A1-063B-A8D4-2D7FA333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79AC47-CFE9-1451-14CC-88CD0D9B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207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E48E5-860B-06C1-2017-6E83B50E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7002D5-E476-1FF3-4AF2-DD1EC83B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CC49AD-87F4-D6AE-99E2-84AFB44A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A37DEE-4D04-1908-B0CF-53F066FD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A1D2F4-317C-E18E-2973-959AF2B0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21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6BAAAFE-9019-4274-6BE5-8797F3F11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EF02CA-F10A-7142-BF9B-611A57D21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8FC838-0797-F0BC-8011-8A00155B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771D9A-C46D-564E-207B-3D258C3E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8F4D19-4727-B201-6C97-DBD1B258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12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C4F58-E742-54E7-1849-0A1165A5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5F5D8C-0090-4BCD-687F-BF8FA5B3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DD6C47-CA69-6296-621F-2BE8671A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D687A2-4FE0-6E01-6C56-7971AA49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3B794C-70E9-AD0A-7E40-A1F9A192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96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5B04F-3A68-6394-B0E5-385EEF23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B2BF21-B33A-2FB5-FDC0-8890821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B049B-E327-3D7E-504C-669EF132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DDF426-A377-A2FB-FE2D-E91ABE6F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AA503A-AE3B-FDAE-E396-60DBD1A5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07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43B58-9C43-3960-C025-1ED84A9C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B85F90-FE5C-E788-53C3-8DE377C01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77ABD8-03A9-5C21-784F-51307B7D1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A15FAB-71B1-2C73-FB78-1799E349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F605A4-633A-7358-567F-5EBB80F6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02ADAB-CDD0-B06E-0D8E-C59B1849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95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4383F-E3CE-8FB8-16BC-030D582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85023B-E96B-C0AE-CB2F-031CE527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7BBA745-9DE3-5A1B-B3B6-CA0D69A23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604C72-4BAF-6EF2-FF09-C1108E7B1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DE5406D-FDFD-BA2D-ACD3-B6C5993CD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FC7FF6-5551-D093-E656-3D1098C9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63D03C9-3A18-719C-F7C4-55ADF791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68711F-D88B-98EA-BDE5-CE456599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51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01D33-6C0B-C0D1-ED33-B4F583A3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C18256C-B8E2-983B-266D-FAAB7E0A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1B47044-CD75-D675-86B5-738B20D7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643112-13E0-9503-DFB1-58F88EF1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05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2BB0AD4-AFC4-CEB7-D413-8E7BBBC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A228A32-3095-ED4A-4109-DDBC90F9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EA976B-BA15-7F9E-2E02-221D249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31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58D91-E8D8-A099-B1A8-ECF9F41D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014E44-9018-B08C-D56E-8C65B737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A053E5-6CAA-1E0A-27E0-B80E53E71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BFCFC-E95A-429B-6B33-05D2FE0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984C649-30EB-EA3C-25C1-CB3BB521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0EA073-13E7-A95E-0005-67C99491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249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15851-9809-D754-4121-1A6C57CB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2479A0E-C452-AA09-3A39-2E06592BD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66DE8D-4298-90E2-5DAD-C1EFCC66D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324DB01-9F25-27B1-9ADA-4E6517C4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414577-AC3B-ACAB-8F5F-80E29960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F28380-9D30-62F5-E2ED-ACB4F8F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A02979-64F4-4CD4-0CB6-03F6DFFC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0E3AF7-2E99-20AE-8ECF-93236ED2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516E62-07F8-07B2-6C26-C48737765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FA28-CAC6-4A2C-AA98-710BAC635BE0}" type="datetimeFigureOut">
              <a:rPr lang="nl-BE" smtClean="0"/>
              <a:t>18/05/2023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77C181-0B7A-4556-E800-F77EBE6E8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2B5263-413C-DE54-5989-51C121F4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C36F1-0655-4201-B40E-1D3015AC245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763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994B174-982D-F75B-EF61-2B14F8D8C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109793"/>
              </p:ext>
            </p:extLst>
          </p:nvPr>
        </p:nvGraphicFramePr>
        <p:xfrm>
          <a:off x="3871665" y="4383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Doelgroep met effen opvulling">
            <a:extLst>
              <a:ext uri="{FF2B5EF4-FFF2-40B4-BE49-F238E27FC236}">
                <a16:creationId xmlns:a16="http://schemas.microsoft.com/office/drawing/2014/main" id="{3EDDEB07-B0C8-6A6D-DDA8-850890F94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6979" y="3369623"/>
            <a:ext cx="914400" cy="914400"/>
          </a:xfrm>
          <a:prstGeom prst="rect">
            <a:avLst/>
          </a:prstGeom>
        </p:spPr>
      </p:pic>
      <p:pic>
        <p:nvPicPr>
          <p:cNvPr id="10" name="Graphic 9" descr="Doelgroep met effen opvulling">
            <a:extLst>
              <a:ext uri="{FF2B5EF4-FFF2-40B4-BE49-F238E27FC236}">
                <a16:creationId xmlns:a16="http://schemas.microsoft.com/office/drawing/2014/main" id="{2305B203-837B-5820-5AF3-D45B73CDC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9855" y="4780835"/>
            <a:ext cx="914400" cy="914400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4D18B631-50DF-115C-B5A9-63375111F27F}"/>
              </a:ext>
            </a:extLst>
          </p:cNvPr>
          <p:cNvSpPr txBox="1"/>
          <p:nvPr/>
        </p:nvSpPr>
        <p:spPr>
          <a:xfrm>
            <a:off x="2436293" y="3503657"/>
            <a:ext cx="150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Evaluatie van de clusters 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B8399EE-3854-DCFB-6E8E-9FE23496DD2D}"/>
              </a:ext>
            </a:extLst>
          </p:cNvPr>
          <p:cNvSpPr txBox="1"/>
          <p:nvPr/>
        </p:nvSpPr>
        <p:spPr>
          <a:xfrm>
            <a:off x="3039169" y="4914869"/>
            <a:ext cx="150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Evaluatie van de profielen</a:t>
            </a:r>
          </a:p>
        </p:txBody>
      </p:sp>
    </p:spTree>
    <p:extLst>
      <p:ext uri="{BB962C8B-B14F-4D97-AF65-F5344CB8AC3E}">
        <p14:creationId xmlns:p14="http://schemas.microsoft.com/office/powerpoint/2010/main" val="30440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Lettertype, poster&#10;&#10;Automatisch gegenereerde beschrijving">
            <a:extLst>
              <a:ext uri="{FF2B5EF4-FFF2-40B4-BE49-F238E27FC236}">
                <a16:creationId xmlns:a16="http://schemas.microsoft.com/office/drawing/2014/main" id="{E6714302-0EFD-004E-3E2D-39D7BFB5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53" y="1721801"/>
            <a:ext cx="2994395" cy="4970206"/>
          </a:xfrm>
          <a:prstGeom prst="rect">
            <a:avLst/>
          </a:prstGeom>
        </p:spPr>
      </p:pic>
      <p:pic>
        <p:nvPicPr>
          <p:cNvPr id="6" name="Afbeelding 5" descr="Afbeelding met tekst, schermopname, Lettertype, poster&#10;&#10;Automatisch gegenereerde beschrijving">
            <a:extLst>
              <a:ext uri="{FF2B5EF4-FFF2-40B4-BE49-F238E27FC236}">
                <a16:creationId xmlns:a16="http://schemas.microsoft.com/office/drawing/2014/main" id="{5BC4C4EA-6BF8-DC56-6AF2-4D7673E2B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18" y="1731633"/>
            <a:ext cx="2994395" cy="497020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CD6F28D-4510-6679-B776-8DAD2A45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45" y="4848931"/>
            <a:ext cx="1872685" cy="58946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D97305D-3C4E-70D4-A6BA-5C0EEBA40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91" y="4038964"/>
            <a:ext cx="2642321" cy="58946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79ACC173-945C-40C3-9DAB-D65BDAEA7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074" y="2872378"/>
            <a:ext cx="2712638" cy="589461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42CDF890-DDEF-046D-F4C5-A8673E1E26A7}"/>
              </a:ext>
            </a:extLst>
          </p:cNvPr>
          <p:cNvSpPr txBox="1"/>
          <p:nvPr/>
        </p:nvSpPr>
        <p:spPr>
          <a:xfrm>
            <a:off x="6797779" y="2690054"/>
            <a:ext cx="2668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>
                <a:solidFill>
                  <a:schemeClr val="bg1"/>
                </a:solidFill>
              </a:rPr>
              <a:t>Online CountVectorizer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547F4249-C785-35AB-69D2-EC4A406824FB}"/>
              </a:ext>
            </a:extLst>
          </p:cNvPr>
          <p:cNvSpPr txBox="1"/>
          <p:nvPr/>
        </p:nvSpPr>
        <p:spPr>
          <a:xfrm>
            <a:off x="6797779" y="3683561"/>
            <a:ext cx="2668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>
                <a:solidFill>
                  <a:schemeClr val="bg1"/>
                </a:solidFill>
              </a:rPr>
              <a:t>MiniBatch</a:t>
            </a:r>
          </a:p>
          <a:p>
            <a:pPr algn="ctr"/>
            <a:r>
              <a:rPr lang="nl-BE" sz="2800" b="1" dirty="0">
                <a:solidFill>
                  <a:schemeClr val="bg1"/>
                </a:solidFill>
              </a:rPr>
              <a:t>K-Means 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F41A3E05-389C-3957-C224-935551500C4A}"/>
              </a:ext>
            </a:extLst>
          </p:cNvPr>
          <p:cNvSpPr txBox="1"/>
          <p:nvPr/>
        </p:nvSpPr>
        <p:spPr>
          <a:xfrm>
            <a:off x="6742120" y="4677068"/>
            <a:ext cx="266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>
                <a:solidFill>
                  <a:schemeClr val="bg1"/>
                </a:solidFill>
              </a:rPr>
              <a:t>Incremental</a:t>
            </a:r>
          </a:p>
          <a:p>
            <a:pPr algn="ctr"/>
            <a:r>
              <a:rPr lang="nl-BE" sz="3200" b="1" dirty="0">
                <a:solidFill>
                  <a:schemeClr val="bg1"/>
                </a:solidFill>
              </a:rPr>
              <a:t>PCA</a:t>
            </a:r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24634CAC-80D4-C887-D6E4-B1E796FE3DD7}"/>
              </a:ext>
            </a:extLst>
          </p:cNvPr>
          <p:cNvSpPr/>
          <p:nvPr/>
        </p:nvSpPr>
        <p:spPr>
          <a:xfrm>
            <a:off x="4762832" y="3830635"/>
            <a:ext cx="1709486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Pijl: rechts 19">
            <a:extLst>
              <a:ext uri="{FF2B5EF4-FFF2-40B4-BE49-F238E27FC236}">
                <a16:creationId xmlns:a16="http://schemas.microsoft.com/office/drawing/2014/main" id="{C52C4E56-02D7-CA58-F334-6291F81DE33A}"/>
              </a:ext>
            </a:extLst>
          </p:cNvPr>
          <p:cNvSpPr/>
          <p:nvPr/>
        </p:nvSpPr>
        <p:spPr>
          <a:xfrm>
            <a:off x="4762832" y="2872378"/>
            <a:ext cx="1709486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B47E67C7-E6C8-89A9-8A3D-8D8601B876B5}"/>
              </a:ext>
            </a:extLst>
          </p:cNvPr>
          <p:cNvSpPr/>
          <p:nvPr/>
        </p:nvSpPr>
        <p:spPr>
          <a:xfrm>
            <a:off x="4762832" y="4804377"/>
            <a:ext cx="1709486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8E57456E-6CD1-2CD0-2ED2-9A365E2B6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260" y="798965"/>
            <a:ext cx="2943225" cy="958947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F43A21BD-B59C-F71D-1F86-90BC39700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423" y="772686"/>
            <a:ext cx="2943225" cy="958947"/>
          </a:xfrm>
          <a:prstGeom prst="rect">
            <a:avLst/>
          </a:prstGeom>
        </p:spPr>
      </p:pic>
      <p:sp>
        <p:nvSpPr>
          <p:cNvPr id="28" name="Tekstvak 27">
            <a:extLst>
              <a:ext uri="{FF2B5EF4-FFF2-40B4-BE49-F238E27FC236}">
                <a16:creationId xmlns:a16="http://schemas.microsoft.com/office/drawing/2014/main" id="{55AC10A8-2589-8644-ED76-10CBDA668399}"/>
              </a:ext>
            </a:extLst>
          </p:cNvPr>
          <p:cNvSpPr txBox="1"/>
          <p:nvPr/>
        </p:nvSpPr>
        <p:spPr>
          <a:xfrm>
            <a:off x="6652260" y="137750"/>
            <a:ext cx="2943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Online BERTopic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2AE5192-7B59-CE96-618D-5B2F92B21307}"/>
              </a:ext>
            </a:extLst>
          </p:cNvPr>
          <p:cNvSpPr txBox="1"/>
          <p:nvPr/>
        </p:nvSpPr>
        <p:spPr>
          <a:xfrm>
            <a:off x="1618249" y="56727"/>
            <a:ext cx="2943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BERTopic</a:t>
            </a:r>
          </a:p>
        </p:txBody>
      </p:sp>
    </p:spTree>
    <p:extLst>
      <p:ext uri="{BB962C8B-B14F-4D97-AF65-F5344CB8AC3E}">
        <p14:creationId xmlns:p14="http://schemas.microsoft.com/office/powerpoint/2010/main" val="104386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58E1FF2-BB8B-438F-CBD4-5C22BB71EB8C}"/>
              </a:ext>
            </a:extLst>
          </p:cNvPr>
          <p:cNvSpPr>
            <a:spLocks/>
          </p:cNvSpPr>
          <p:nvPr/>
        </p:nvSpPr>
        <p:spPr>
          <a:xfrm>
            <a:off x="3069869" y="1040074"/>
            <a:ext cx="2619375" cy="443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Large pre-trained Language Model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EA0DA49-5A85-4736-CCC2-0D60F6A143C0}"/>
              </a:ext>
            </a:extLst>
          </p:cNvPr>
          <p:cNvSpPr/>
          <p:nvPr/>
        </p:nvSpPr>
        <p:spPr>
          <a:xfrm>
            <a:off x="494881" y="1040074"/>
            <a:ext cx="1402672" cy="61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Small dataset 1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C3A4A9-E574-A7CF-8308-449BE73D88FC}"/>
              </a:ext>
            </a:extLst>
          </p:cNvPr>
          <p:cNvSpPr/>
          <p:nvPr/>
        </p:nvSpPr>
        <p:spPr>
          <a:xfrm>
            <a:off x="494881" y="2311060"/>
            <a:ext cx="1402672" cy="61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Small dataset 2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352EE57-FFAF-B937-0F20-2C0F6ACFBF36}"/>
              </a:ext>
            </a:extLst>
          </p:cNvPr>
          <p:cNvSpPr/>
          <p:nvPr/>
        </p:nvSpPr>
        <p:spPr>
          <a:xfrm>
            <a:off x="494881" y="4867551"/>
            <a:ext cx="1402672" cy="61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Small dataset n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68CE2D8-0B1A-4764-575E-A73B21577663}"/>
              </a:ext>
            </a:extLst>
          </p:cNvPr>
          <p:cNvSpPr txBox="1"/>
          <p:nvPr/>
        </p:nvSpPr>
        <p:spPr>
          <a:xfrm>
            <a:off x="494881" y="3429000"/>
            <a:ext cx="1402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800" dirty="0"/>
              <a:t>…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D5E85F4B-00D0-0EAD-035E-D5C4216A9D20}"/>
              </a:ext>
            </a:extLst>
          </p:cNvPr>
          <p:cNvSpPr/>
          <p:nvPr/>
        </p:nvSpPr>
        <p:spPr>
          <a:xfrm>
            <a:off x="2101739" y="2474603"/>
            <a:ext cx="78078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29FF04B4-5F7F-0806-0E34-D0772681CE89}"/>
              </a:ext>
            </a:extLst>
          </p:cNvPr>
          <p:cNvSpPr/>
          <p:nvPr/>
        </p:nvSpPr>
        <p:spPr>
          <a:xfrm>
            <a:off x="2084446" y="5031094"/>
            <a:ext cx="798079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27A92CA-280F-86CE-5356-A5C9DB4F6EB5}"/>
              </a:ext>
            </a:extLst>
          </p:cNvPr>
          <p:cNvSpPr/>
          <p:nvPr/>
        </p:nvSpPr>
        <p:spPr>
          <a:xfrm>
            <a:off x="2084446" y="1203617"/>
            <a:ext cx="798079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ECE43BC3-AEED-17E9-C824-043B146BCBAC}"/>
              </a:ext>
            </a:extLst>
          </p:cNvPr>
          <p:cNvSpPr/>
          <p:nvPr/>
        </p:nvSpPr>
        <p:spPr>
          <a:xfrm>
            <a:off x="5879584" y="2476082"/>
            <a:ext cx="445394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33FA6D49-B9C0-3163-9B05-F9E66067D6C7}"/>
              </a:ext>
            </a:extLst>
          </p:cNvPr>
          <p:cNvSpPr/>
          <p:nvPr/>
        </p:nvSpPr>
        <p:spPr>
          <a:xfrm>
            <a:off x="5862291" y="5032573"/>
            <a:ext cx="462687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4AFEB648-8748-F153-E6A9-EC17F8622A77}"/>
              </a:ext>
            </a:extLst>
          </p:cNvPr>
          <p:cNvSpPr/>
          <p:nvPr/>
        </p:nvSpPr>
        <p:spPr>
          <a:xfrm>
            <a:off x="5862290" y="1205096"/>
            <a:ext cx="462687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15132DF-3589-8DFD-46F8-B7E5FB48D772}"/>
              </a:ext>
            </a:extLst>
          </p:cNvPr>
          <p:cNvSpPr/>
          <p:nvPr/>
        </p:nvSpPr>
        <p:spPr>
          <a:xfrm>
            <a:off x="6498023" y="1051444"/>
            <a:ext cx="1402672" cy="61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Head: task 1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BCE8BB43-8191-AD94-950C-F3DCE5B2F5FB}"/>
              </a:ext>
            </a:extLst>
          </p:cNvPr>
          <p:cNvSpPr/>
          <p:nvPr/>
        </p:nvSpPr>
        <p:spPr>
          <a:xfrm>
            <a:off x="6498023" y="2311058"/>
            <a:ext cx="1402672" cy="61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Head: task 2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6C71891-8D19-5C61-6B06-F10705C3E497}"/>
              </a:ext>
            </a:extLst>
          </p:cNvPr>
          <p:cNvSpPr/>
          <p:nvPr/>
        </p:nvSpPr>
        <p:spPr>
          <a:xfrm>
            <a:off x="6498023" y="4867549"/>
            <a:ext cx="1402672" cy="61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Head: task n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8A7A706A-28B3-6A4B-FA49-255397EE850C}"/>
              </a:ext>
            </a:extLst>
          </p:cNvPr>
          <p:cNvSpPr txBox="1"/>
          <p:nvPr/>
        </p:nvSpPr>
        <p:spPr>
          <a:xfrm>
            <a:off x="6498023" y="3429000"/>
            <a:ext cx="1402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800" dirty="0"/>
              <a:t>…</a:t>
            </a:r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6F52F4C5-298D-B887-4D78-58AB1B2A80B9}"/>
              </a:ext>
            </a:extLst>
          </p:cNvPr>
          <p:cNvSpPr/>
          <p:nvPr/>
        </p:nvSpPr>
        <p:spPr>
          <a:xfrm>
            <a:off x="8029464" y="2477561"/>
            <a:ext cx="445394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Pijl: rechts 19">
            <a:extLst>
              <a:ext uri="{FF2B5EF4-FFF2-40B4-BE49-F238E27FC236}">
                <a16:creationId xmlns:a16="http://schemas.microsoft.com/office/drawing/2014/main" id="{B211B7AC-1DE8-C60F-C8C6-574F984E9EC6}"/>
              </a:ext>
            </a:extLst>
          </p:cNvPr>
          <p:cNvSpPr/>
          <p:nvPr/>
        </p:nvSpPr>
        <p:spPr>
          <a:xfrm>
            <a:off x="8012171" y="5034052"/>
            <a:ext cx="462687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2F61A39D-2340-DFBD-5495-94DB2EFD4D65}"/>
              </a:ext>
            </a:extLst>
          </p:cNvPr>
          <p:cNvSpPr/>
          <p:nvPr/>
        </p:nvSpPr>
        <p:spPr>
          <a:xfrm>
            <a:off x="8012170" y="1206575"/>
            <a:ext cx="462687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EDE754F2-9F91-A90E-DA5B-A170CC484407}"/>
              </a:ext>
            </a:extLst>
          </p:cNvPr>
          <p:cNvSpPr/>
          <p:nvPr/>
        </p:nvSpPr>
        <p:spPr>
          <a:xfrm>
            <a:off x="8647903" y="1052923"/>
            <a:ext cx="1402672" cy="61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Predictions 1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A9C5202-374E-8808-6B3B-097E0A6E725C}"/>
              </a:ext>
            </a:extLst>
          </p:cNvPr>
          <p:cNvSpPr/>
          <p:nvPr/>
        </p:nvSpPr>
        <p:spPr>
          <a:xfrm>
            <a:off x="8647903" y="2312537"/>
            <a:ext cx="1402672" cy="61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Predictions 2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E94DD738-63C6-E9A0-8490-140408CD8653}"/>
              </a:ext>
            </a:extLst>
          </p:cNvPr>
          <p:cNvSpPr/>
          <p:nvPr/>
        </p:nvSpPr>
        <p:spPr>
          <a:xfrm>
            <a:off x="8647903" y="4869028"/>
            <a:ext cx="1402672" cy="61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Predictions 3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354FB98-2926-D8D4-D1B1-83CC00D5280C}"/>
              </a:ext>
            </a:extLst>
          </p:cNvPr>
          <p:cNvSpPr txBox="1"/>
          <p:nvPr/>
        </p:nvSpPr>
        <p:spPr>
          <a:xfrm>
            <a:off x="8647903" y="3430479"/>
            <a:ext cx="1402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410061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2A870299ED2D41A53AD7795C68E971" ma:contentTypeVersion="4" ma:contentTypeDescription="Een nieuw document maken." ma:contentTypeScope="" ma:versionID="fd1de04c96397e22c2c6a32358657196">
  <xsd:schema xmlns:xsd="http://www.w3.org/2001/XMLSchema" xmlns:xs="http://www.w3.org/2001/XMLSchema" xmlns:p="http://schemas.microsoft.com/office/2006/metadata/properties" xmlns:ns3="17b3e189-e6ee-4794-abaf-720e3064dd91" targetNamespace="http://schemas.microsoft.com/office/2006/metadata/properties" ma:root="true" ma:fieldsID="6f4a84f94ae1578ff35b10a45845ec3c" ns3:_="">
    <xsd:import namespace="17b3e189-e6ee-4794-abaf-720e3064dd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3e189-e6ee-4794-abaf-720e3064dd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63CB68-AC7E-47BA-A440-F1A7052F89E9}">
  <ds:schemaRefs>
    <ds:schemaRef ds:uri="http://purl.org/dc/terms/"/>
    <ds:schemaRef ds:uri="http://purl.org/dc/elements/1.1/"/>
    <ds:schemaRef ds:uri="17b3e189-e6ee-4794-abaf-720e3064dd91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BF4798-69BD-40CE-AACF-B3CAAED6C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AB4F29-03E4-4C1C-8680-EB84A8A8F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b3e189-e6ee-4794-abaf-720e3064dd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62</Words>
  <Application>Microsoft Office PowerPoint</Application>
  <PresentationFormat>Breedbeeld</PresentationFormat>
  <Paragraphs>26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Arnoud De jonge</dc:creator>
  <cp:lastModifiedBy>Arnoud De jonge</cp:lastModifiedBy>
  <cp:revision>2</cp:revision>
  <dcterms:created xsi:type="dcterms:W3CDTF">2023-05-01T12:10:34Z</dcterms:created>
  <dcterms:modified xsi:type="dcterms:W3CDTF">2023-05-18T12:57:02Z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0x010100C52A870299ED2D41A53AD7795C68E971</vt:lpwstr>
  </property>
</Properties>
</file>