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4"/>
  </p:sldMasterIdLst>
  <p:notesMasterIdLst>
    <p:notesMasterId r:id="rId25"/>
  </p:notesMasterIdLst>
  <p:sldIdLst>
    <p:sldId id="256" r:id="rId5"/>
    <p:sldId id="258" r:id="rId6"/>
    <p:sldId id="329" r:id="rId7"/>
    <p:sldId id="339" r:id="rId8"/>
    <p:sldId id="330" r:id="rId9"/>
    <p:sldId id="342" r:id="rId10"/>
    <p:sldId id="343" r:id="rId11"/>
    <p:sldId id="264" r:id="rId12"/>
    <p:sldId id="263" r:id="rId13"/>
    <p:sldId id="344" r:id="rId14"/>
    <p:sldId id="332" r:id="rId15"/>
    <p:sldId id="331" r:id="rId16"/>
    <p:sldId id="333" r:id="rId17"/>
    <p:sldId id="334" r:id="rId18"/>
    <p:sldId id="335" r:id="rId19"/>
    <p:sldId id="270" r:id="rId20"/>
    <p:sldId id="337" r:id="rId21"/>
    <p:sldId id="336" r:id="rId22"/>
    <p:sldId id="326" r:id="rId23"/>
    <p:sldId id="267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antari" panose="020B0604020202020204" charset="0"/>
      <p:regular r:id="rId31"/>
      <p:bold r:id="rId32"/>
      <p:italic r:id="rId33"/>
      <p:boldItalic r:id="rId34"/>
    </p:embeddedFont>
    <p:embeddedFont>
      <p:font typeface="Instrument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74990"/>
    <a:srgbClr val="355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5FDF14-8CEA-4124-88AF-97A5E7871AA7}">
  <a:tblStyle styleId="{C15FDF14-8CEA-4124-88AF-97A5E7871A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ECE3BC-1BBD-4F7C-B033-57D009D16F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1">
                    <a:alpha val="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A1-47B3-B58F-D199AF575A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AA1-47B3-B58F-D199AF575A1D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A1-47B3-B58F-D199AF575A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10628</c:v>
                </c:pt>
                <c:pt idx="1">
                  <c:v>6079</c:v>
                </c:pt>
                <c:pt idx="2" formatCode="General">
                  <c:v>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A1-47B3-B58F-D199AF575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100"/>
        <c:axId val="83222479"/>
        <c:axId val="144064895"/>
      </c:barChart>
      <c:catAx>
        <c:axId val="8322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64895"/>
        <c:crosses val="autoZero"/>
        <c:auto val="1"/>
        <c:lblAlgn val="ctr"/>
        <c:lblOffset val="100"/>
        <c:noMultiLvlLbl val="0"/>
      </c:catAx>
      <c:valAx>
        <c:axId val="144064895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22479"/>
        <c:crosses val="autoZero"/>
        <c:crossBetween val="between"/>
      </c:valAx>
      <c:spPr>
        <a:solidFill>
          <a:schemeClr val="tx1"/>
        </a:solidFill>
        <a:ln w="0">
          <a:noFill/>
        </a:ln>
        <a:effectLst>
          <a:glow>
            <a:schemeClr val="accent1">
              <a:alpha val="40000"/>
            </a:schemeClr>
          </a:glo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1">
                    <a:alpha val="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A1-47B3-B58F-D199AF575A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AA1-47B3-B58F-D199AF575A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A1-47B3-B58F-D199AF575A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Sheet1!$A$2:$A$24</c:f>
              <c:strCache>
                <c:ptCount val="23"/>
                <c:pt idx="0">
                  <c:v>delays</c:v>
                </c:pt>
                <c:pt idx="1">
                  <c:v>none</c:v>
                </c:pt>
                <c:pt idx="2">
                  <c:v>service</c:v>
                </c:pt>
                <c:pt idx="3">
                  <c:v>station</c:v>
                </c:pt>
                <c:pt idx="4">
                  <c:v>wifi</c:v>
                </c:pt>
                <c:pt idx="5">
                  <c:v>train_general</c:v>
                </c:pt>
                <c:pt idx="6">
                  <c:v>covid</c:v>
                </c:pt>
                <c:pt idx="7">
                  <c:v>announcements</c:v>
                </c:pt>
                <c:pt idx="8">
                  <c:v>seats</c:v>
                </c:pt>
                <c:pt idx="9">
                  <c:v>toilets</c:v>
                </c:pt>
                <c:pt idx="10">
                  <c:v>tickets/seat_reservations</c:v>
                </c:pt>
                <c:pt idx="11">
                  <c:v>vandalism</c:v>
                </c:pt>
                <c:pt idx="12">
                  <c:v>air conditioning</c:v>
                </c:pt>
                <c:pt idx="13">
                  <c:v>doors</c:v>
                </c:pt>
                <c:pt idx="14">
                  <c:v>tables</c:v>
                </c:pt>
                <c:pt idx="15">
                  <c:v>hvac</c:v>
                </c:pt>
                <c:pt idx="16">
                  <c:v>plugs</c:v>
                </c:pt>
                <c:pt idx="17">
                  <c:v>noise</c:v>
                </c:pt>
                <c:pt idx="18">
                  <c:v>windows</c:v>
                </c:pt>
                <c:pt idx="19">
                  <c:v>floor</c:v>
                </c:pt>
                <c:pt idx="20">
                  <c:v>brakes</c:v>
                </c:pt>
                <c:pt idx="21">
                  <c:v>roof</c:v>
                </c:pt>
                <c:pt idx="22">
                  <c:v>handrails</c:v>
                </c:pt>
              </c:strCache>
            </c:strRef>
          </c:cat>
          <c:val>
            <c:numRef>
              <c:f>Sheet1!$B$2:$B$24</c:f>
              <c:numCache>
                <c:formatCode>#,##0</c:formatCode>
                <c:ptCount val="23"/>
                <c:pt idx="0">
                  <c:v>9023</c:v>
                </c:pt>
                <c:pt idx="1">
                  <c:v>2304</c:v>
                </c:pt>
                <c:pt idx="2" formatCode="General">
                  <c:v>884</c:v>
                </c:pt>
                <c:pt idx="3" formatCode="General">
                  <c:v>754</c:v>
                </c:pt>
                <c:pt idx="4" formatCode="General">
                  <c:v>620</c:v>
                </c:pt>
                <c:pt idx="5" formatCode="General">
                  <c:v>385</c:v>
                </c:pt>
                <c:pt idx="6" formatCode="General">
                  <c:v>375</c:v>
                </c:pt>
                <c:pt idx="7" formatCode="General">
                  <c:v>315</c:v>
                </c:pt>
                <c:pt idx="8" formatCode="General">
                  <c:v>283</c:v>
                </c:pt>
                <c:pt idx="9" formatCode="General">
                  <c:v>282</c:v>
                </c:pt>
                <c:pt idx="10" formatCode="General">
                  <c:v>273</c:v>
                </c:pt>
                <c:pt idx="11" formatCode="General">
                  <c:v>273</c:v>
                </c:pt>
                <c:pt idx="12" formatCode="General">
                  <c:v>252</c:v>
                </c:pt>
                <c:pt idx="13" formatCode="General">
                  <c:v>197</c:v>
                </c:pt>
                <c:pt idx="14" formatCode="General">
                  <c:v>189</c:v>
                </c:pt>
                <c:pt idx="15" formatCode="General">
                  <c:v>172</c:v>
                </c:pt>
                <c:pt idx="16" formatCode="General">
                  <c:v>135</c:v>
                </c:pt>
                <c:pt idx="17" formatCode="General">
                  <c:v>77</c:v>
                </c:pt>
                <c:pt idx="18" formatCode="General">
                  <c:v>50</c:v>
                </c:pt>
                <c:pt idx="19" formatCode="General">
                  <c:v>45</c:v>
                </c:pt>
                <c:pt idx="20" formatCode="General">
                  <c:v>44</c:v>
                </c:pt>
                <c:pt idx="21" formatCode="General">
                  <c:v>15</c:v>
                </c:pt>
                <c:pt idx="22" formatCode="General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A1-47B3-B58F-D199AF575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100"/>
        <c:axId val="83222479"/>
        <c:axId val="144064895"/>
      </c:barChart>
      <c:catAx>
        <c:axId val="8322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64895"/>
        <c:crosses val="autoZero"/>
        <c:auto val="1"/>
        <c:lblAlgn val="ctr"/>
        <c:lblOffset val="100"/>
        <c:noMultiLvlLbl val="0"/>
      </c:catAx>
      <c:valAx>
        <c:axId val="144064895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22479"/>
        <c:crosses val="autoZero"/>
        <c:crossBetween val="between"/>
      </c:valAx>
      <c:spPr>
        <a:solidFill>
          <a:schemeClr val="tx1"/>
        </a:solidFill>
        <a:ln w="0">
          <a:noFill/>
        </a:ln>
        <a:effectLst>
          <a:glow>
            <a:schemeClr val="accent1">
              <a:alpha val="40000"/>
            </a:schemeClr>
          </a:glo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261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457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749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908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53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269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679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939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28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2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47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9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2125"/>
            <a:ext cx="4642200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50675"/>
            <a:ext cx="23886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p43"/>
          <p:cNvGrpSpPr/>
          <p:nvPr/>
        </p:nvGrpSpPr>
        <p:grpSpPr>
          <a:xfrm rot="-3252464">
            <a:off x="82744" y="3533317"/>
            <a:ext cx="507417" cy="527413"/>
            <a:chOff x="135950" y="4225850"/>
            <a:chExt cx="550988" cy="572700"/>
          </a:xfrm>
        </p:grpSpPr>
        <p:sp>
          <p:nvSpPr>
            <p:cNvPr id="540" name="Google Shape;540;p43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3"/>
          <p:cNvGrpSpPr/>
          <p:nvPr/>
        </p:nvGrpSpPr>
        <p:grpSpPr>
          <a:xfrm>
            <a:off x="8616608" y="393014"/>
            <a:ext cx="400641" cy="517626"/>
            <a:chOff x="8489040" y="1196592"/>
            <a:chExt cx="572099" cy="739149"/>
          </a:xfrm>
        </p:grpSpPr>
        <p:sp>
          <p:nvSpPr>
            <p:cNvPr id="544" name="Google Shape;544;p43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7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8496000" y="4317650"/>
            <a:ext cx="550988" cy="572700"/>
            <a:chOff x="135950" y="4225850"/>
            <a:chExt cx="550988" cy="572700"/>
          </a:xfrm>
        </p:grpSpPr>
        <p:sp>
          <p:nvSpPr>
            <p:cNvPr id="349" name="Google Shape;349;p27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7"/>
          <p:cNvGrpSpPr/>
          <p:nvPr/>
        </p:nvGrpSpPr>
        <p:grpSpPr>
          <a:xfrm>
            <a:off x="128603" y="3345406"/>
            <a:ext cx="400641" cy="517626"/>
            <a:chOff x="8489040" y="1196592"/>
            <a:chExt cx="572099" cy="739149"/>
          </a:xfrm>
        </p:grpSpPr>
        <p:sp>
          <p:nvSpPr>
            <p:cNvPr id="353" name="Google Shape;353;p27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7"/>
          <p:cNvGrpSpPr/>
          <p:nvPr/>
        </p:nvGrpSpPr>
        <p:grpSpPr>
          <a:xfrm rot="-6813077">
            <a:off x="8532212" y="208507"/>
            <a:ext cx="263178" cy="251387"/>
            <a:chOff x="2369325" y="4565225"/>
            <a:chExt cx="319629" cy="305226"/>
          </a:xfrm>
        </p:grpSpPr>
        <p:sp>
          <p:nvSpPr>
            <p:cNvPr id="359" name="Google Shape;359;p27"/>
            <p:cNvSpPr/>
            <p:nvPr/>
          </p:nvSpPr>
          <p:spPr>
            <a:xfrm>
              <a:off x="2369325" y="4565225"/>
              <a:ext cx="319629" cy="305226"/>
            </a:xfrm>
            <a:custGeom>
              <a:avLst/>
              <a:gdLst/>
              <a:ahLst/>
              <a:cxnLst/>
              <a:rect l="l" t="t" r="r" b="b"/>
              <a:pathLst>
                <a:path w="3748" h="3579" extrusionOk="0">
                  <a:moveTo>
                    <a:pt x="1851" y="261"/>
                  </a:moveTo>
                  <a:cubicBezTo>
                    <a:pt x="2001" y="556"/>
                    <a:pt x="2115" y="860"/>
                    <a:pt x="2236" y="1172"/>
                  </a:cubicBezTo>
                  <a:cubicBezTo>
                    <a:pt x="2252" y="1209"/>
                    <a:pt x="2282" y="1227"/>
                    <a:pt x="2312" y="1230"/>
                  </a:cubicBezTo>
                  <a:cubicBezTo>
                    <a:pt x="2312" y="1270"/>
                    <a:pt x="2333" y="1307"/>
                    <a:pt x="2385" y="1316"/>
                  </a:cubicBezTo>
                  <a:cubicBezTo>
                    <a:pt x="2727" y="1377"/>
                    <a:pt x="3056" y="1464"/>
                    <a:pt x="3380" y="1583"/>
                  </a:cubicBezTo>
                  <a:cubicBezTo>
                    <a:pt x="3084" y="1749"/>
                    <a:pt x="2766" y="1915"/>
                    <a:pt x="2518" y="2136"/>
                  </a:cubicBezTo>
                  <a:cubicBezTo>
                    <a:pt x="2498" y="2155"/>
                    <a:pt x="2499" y="2184"/>
                    <a:pt x="2511" y="2206"/>
                  </a:cubicBezTo>
                  <a:cubicBezTo>
                    <a:pt x="2488" y="2223"/>
                    <a:pt x="2473" y="2249"/>
                    <a:pt x="2472" y="2284"/>
                  </a:cubicBezTo>
                  <a:cubicBezTo>
                    <a:pt x="2464" y="2622"/>
                    <a:pt x="2463" y="2962"/>
                    <a:pt x="2462" y="3300"/>
                  </a:cubicBezTo>
                  <a:cubicBezTo>
                    <a:pt x="2165" y="3110"/>
                    <a:pt x="1896" y="2891"/>
                    <a:pt x="1647" y="2639"/>
                  </a:cubicBezTo>
                  <a:cubicBezTo>
                    <a:pt x="1631" y="2622"/>
                    <a:pt x="1612" y="2615"/>
                    <a:pt x="1595" y="2615"/>
                  </a:cubicBezTo>
                  <a:cubicBezTo>
                    <a:pt x="1589" y="2615"/>
                    <a:pt x="1584" y="2616"/>
                    <a:pt x="1579" y="2617"/>
                  </a:cubicBezTo>
                  <a:cubicBezTo>
                    <a:pt x="1560" y="2594"/>
                    <a:pt x="1532" y="2578"/>
                    <a:pt x="1500" y="2578"/>
                  </a:cubicBezTo>
                  <a:cubicBezTo>
                    <a:pt x="1486" y="2578"/>
                    <a:pt x="1471" y="2581"/>
                    <a:pt x="1456" y="2587"/>
                  </a:cubicBezTo>
                  <a:cubicBezTo>
                    <a:pt x="1131" y="2740"/>
                    <a:pt x="802" y="2860"/>
                    <a:pt x="458" y="2948"/>
                  </a:cubicBezTo>
                  <a:cubicBezTo>
                    <a:pt x="606" y="2664"/>
                    <a:pt x="751" y="2375"/>
                    <a:pt x="878" y="2078"/>
                  </a:cubicBezTo>
                  <a:cubicBezTo>
                    <a:pt x="884" y="2064"/>
                    <a:pt x="883" y="2053"/>
                    <a:pt x="878" y="2041"/>
                  </a:cubicBezTo>
                  <a:cubicBezTo>
                    <a:pt x="906" y="2018"/>
                    <a:pt x="918" y="1976"/>
                    <a:pt x="885" y="1946"/>
                  </a:cubicBezTo>
                  <a:cubicBezTo>
                    <a:pt x="632" y="1722"/>
                    <a:pt x="413" y="1492"/>
                    <a:pt x="240" y="1207"/>
                  </a:cubicBezTo>
                  <a:cubicBezTo>
                    <a:pt x="473" y="1165"/>
                    <a:pt x="706" y="1143"/>
                    <a:pt x="940" y="1143"/>
                  </a:cubicBezTo>
                  <a:cubicBezTo>
                    <a:pt x="1050" y="1143"/>
                    <a:pt x="1161" y="1148"/>
                    <a:pt x="1272" y="1158"/>
                  </a:cubicBezTo>
                  <a:cubicBezTo>
                    <a:pt x="1274" y="1158"/>
                    <a:pt x="1277" y="1158"/>
                    <a:pt x="1279" y="1158"/>
                  </a:cubicBezTo>
                  <a:cubicBezTo>
                    <a:pt x="1330" y="1158"/>
                    <a:pt x="1354" y="1120"/>
                    <a:pt x="1353" y="1080"/>
                  </a:cubicBezTo>
                  <a:cubicBezTo>
                    <a:pt x="1501" y="792"/>
                    <a:pt x="1657" y="518"/>
                    <a:pt x="1851" y="261"/>
                  </a:cubicBezTo>
                  <a:close/>
                  <a:moveTo>
                    <a:pt x="1862" y="1"/>
                  </a:moveTo>
                  <a:cubicBezTo>
                    <a:pt x="1839" y="1"/>
                    <a:pt x="1818" y="9"/>
                    <a:pt x="1803" y="28"/>
                  </a:cubicBezTo>
                  <a:cubicBezTo>
                    <a:pt x="1570" y="320"/>
                    <a:pt x="1368" y="639"/>
                    <a:pt x="1229" y="986"/>
                  </a:cubicBezTo>
                  <a:cubicBezTo>
                    <a:pt x="1110" y="976"/>
                    <a:pt x="992" y="970"/>
                    <a:pt x="875" y="970"/>
                  </a:cubicBezTo>
                  <a:cubicBezTo>
                    <a:pt x="609" y="970"/>
                    <a:pt x="345" y="998"/>
                    <a:pt x="81" y="1056"/>
                  </a:cubicBezTo>
                  <a:cubicBezTo>
                    <a:pt x="22" y="1069"/>
                    <a:pt x="1" y="1137"/>
                    <a:pt x="27" y="1185"/>
                  </a:cubicBezTo>
                  <a:cubicBezTo>
                    <a:pt x="209" y="1516"/>
                    <a:pt x="458" y="1821"/>
                    <a:pt x="778" y="2026"/>
                  </a:cubicBezTo>
                  <a:cubicBezTo>
                    <a:pt x="776" y="2028"/>
                    <a:pt x="773" y="2030"/>
                    <a:pt x="771" y="2032"/>
                  </a:cubicBezTo>
                  <a:cubicBezTo>
                    <a:pt x="561" y="2357"/>
                    <a:pt x="379" y="2705"/>
                    <a:pt x="195" y="3044"/>
                  </a:cubicBezTo>
                  <a:cubicBezTo>
                    <a:pt x="156" y="3116"/>
                    <a:pt x="211" y="3189"/>
                    <a:pt x="284" y="3189"/>
                  </a:cubicBezTo>
                  <a:cubicBezTo>
                    <a:pt x="290" y="3189"/>
                    <a:pt x="297" y="3188"/>
                    <a:pt x="304" y="3187"/>
                  </a:cubicBezTo>
                  <a:cubicBezTo>
                    <a:pt x="735" y="3101"/>
                    <a:pt x="1157" y="2961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3" y="3579"/>
                    <a:pt x="2660" y="3535"/>
                    <a:pt x="2662" y="3478"/>
                  </a:cubicBezTo>
                  <a:cubicBezTo>
                    <a:pt x="2669" y="3081"/>
                    <a:pt x="2679" y="2681"/>
                    <a:pt x="2679" y="2283"/>
                  </a:cubicBezTo>
                  <a:cubicBezTo>
                    <a:pt x="2679" y="2246"/>
                    <a:pt x="2663" y="2220"/>
                    <a:pt x="2639" y="2203"/>
                  </a:cubicBezTo>
                  <a:cubicBezTo>
                    <a:pt x="2997" y="2071"/>
                    <a:pt x="3336" y="1835"/>
                    <a:pt x="3665" y="1651"/>
                  </a:cubicBezTo>
                  <a:cubicBezTo>
                    <a:pt x="3747" y="1604"/>
                    <a:pt x="3714" y="1498"/>
                    <a:pt x="3640" y="1468"/>
                  </a:cubicBezTo>
                  <a:cubicBezTo>
                    <a:pt x="3253" y="1306"/>
                    <a:pt x="2852" y="1187"/>
                    <a:pt x="2439" y="1122"/>
                  </a:cubicBezTo>
                  <a:cubicBezTo>
                    <a:pt x="2434" y="1121"/>
                    <a:pt x="2430" y="1121"/>
                    <a:pt x="2425" y="1121"/>
                  </a:cubicBezTo>
                  <a:cubicBezTo>
                    <a:pt x="2418" y="1121"/>
                    <a:pt x="2411" y="1122"/>
                    <a:pt x="2403" y="1123"/>
                  </a:cubicBezTo>
                  <a:cubicBezTo>
                    <a:pt x="2315" y="747"/>
                    <a:pt x="2135" y="382"/>
                    <a:pt x="1945" y="46"/>
                  </a:cubicBezTo>
                  <a:cubicBezTo>
                    <a:pt x="1929" y="19"/>
                    <a:pt x="189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2389877" y="4587313"/>
              <a:ext cx="267694" cy="259259"/>
            </a:xfrm>
            <a:custGeom>
              <a:avLst/>
              <a:gdLst/>
              <a:ahLst/>
              <a:cxnLst/>
              <a:rect l="l" t="t" r="r" b="b"/>
              <a:pathLst>
                <a:path w="3139" h="3040" extrusionOk="0">
                  <a:moveTo>
                    <a:pt x="1611" y="0"/>
                  </a:moveTo>
                  <a:cubicBezTo>
                    <a:pt x="1418" y="257"/>
                    <a:pt x="1261" y="532"/>
                    <a:pt x="1113" y="820"/>
                  </a:cubicBezTo>
                  <a:cubicBezTo>
                    <a:pt x="1113" y="860"/>
                    <a:pt x="1090" y="898"/>
                    <a:pt x="1042" y="898"/>
                  </a:cubicBezTo>
                  <a:cubicBezTo>
                    <a:pt x="1039" y="898"/>
                    <a:pt x="1036" y="898"/>
                    <a:pt x="1033" y="898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2" y="883"/>
                    <a:pt x="230" y="905"/>
                    <a:pt x="0" y="946"/>
                  </a:cubicBezTo>
                  <a:cubicBezTo>
                    <a:pt x="172" y="1232"/>
                    <a:pt x="392" y="1461"/>
                    <a:pt x="645" y="1686"/>
                  </a:cubicBezTo>
                  <a:cubicBezTo>
                    <a:pt x="677" y="1716"/>
                    <a:pt x="666" y="1758"/>
                    <a:pt x="638" y="1781"/>
                  </a:cubicBezTo>
                  <a:cubicBezTo>
                    <a:pt x="643" y="1792"/>
                    <a:pt x="644" y="1804"/>
                    <a:pt x="638" y="1818"/>
                  </a:cubicBezTo>
                  <a:cubicBezTo>
                    <a:pt x="511" y="2114"/>
                    <a:pt x="366" y="2402"/>
                    <a:pt x="218" y="2688"/>
                  </a:cubicBezTo>
                  <a:cubicBezTo>
                    <a:pt x="562" y="2600"/>
                    <a:pt x="891" y="2479"/>
                    <a:pt x="1216" y="2327"/>
                  </a:cubicBezTo>
                  <a:cubicBezTo>
                    <a:pt x="1231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39" y="2357"/>
                  </a:cubicBezTo>
                  <a:cubicBezTo>
                    <a:pt x="1345" y="2356"/>
                    <a:pt x="1350" y="2355"/>
                    <a:pt x="1355" y="2355"/>
                  </a:cubicBezTo>
                  <a:cubicBezTo>
                    <a:pt x="1373" y="2355"/>
                    <a:pt x="1391" y="2362"/>
                    <a:pt x="1408" y="2379"/>
                  </a:cubicBezTo>
                  <a:cubicBezTo>
                    <a:pt x="1656" y="2632"/>
                    <a:pt x="1925" y="2849"/>
                    <a:pt x="2222" y="3039"/>
                  </a:cubicBezTo>
                  <a:cubicBezTo>
                    <a:pt x="2223" y="2702"/>
                    <a:pt x="2224" y="2362"/>
                    <a:pt x="2232" y="2024"/>
                  </a:cubicBezTo>
                  <a:cubicBezTo>
                    <a:pt x="2233" y="1988"/>
                    <a:pt x="2248" y="1962"/>
                    <a:pt x="2272" y="1946"/>
                  </a:cubicBezTo>
                  <a:cubicBezTo>
                    <a:pt x="2258" y="1925"/>
                    <a:pt x="2257" y="1896"/>
                    <a:pt x="2277" y="1877"/>
                  </a:cubicBezTo>
                  <a:cubicBezTo>
                    <a:pt x="2525" y="1656"/>
                    <a:pt x="2843" y="1490"/>
                    <a:pt x="3139" y="1324"/>
                  </a:cubicBezTo>
                  <a:cubicBezTo>
                    <a:pt x="2815" y="1205"/>
                    <a:pt x="2486" y="1118"/>
                    <a:pt x="2146" y="1056"/>
                  </a:cubicBezTo>
                  <a:cubicBezTo>
                    <a:pt x="2093" y="1048"/>
                    <a:pt x="2072" y="1010"/>
                    <a:pt x="2072" y="970"/>
                  </a:cubicBezTo>
                  <a:cubicBezTo>
                    <a:pt x="2042" y="969"/>
                    <a:pt x="2011" y="949"/>
                    <a:pt x="1996" y="912"/>
                  </a:cubicBezTo>
                  <a:cubicBezTo>
                    <a:pt x="1877" y="600"/>
                    <a:pt x="1763" y="296"/>
                    <a:pt x="1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059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3930150" y="1454700"/>
            <a:ext cx="4342200" cy="22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87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5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720000" y="975375"/>
            <a:ext cx="35196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1"/>
          </p:nvPr>
        </p:nvSpPr>
        <p:spPr>
          <a:xfrm>
            <a:off x="720000" y="3271425"/>
            <a:ext cx="35196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>
            <a:spLocks noGrp="1"/>
          </p:cNvSpPr>
          <p:nvPr>
            <p:ph type="pic" idx="2"/>
          </p:nvPr>
        </p:nvSpPr>
        <p:spPr>
          <a:xfrm>
            <a:off x="4563200" y="533875"/>
            <a:ext cx="3867900" cy="4075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5" name="Google Shape;135;p15"/>
          <p:cNvGrpSpPr/>
          <p:nvPr/>
        </p:nvGrpSpPr>
        <p:grpSpPr>
          <a:xfrm rot="-2112279">
            <a:off x="110021" y="4317559"/>
            <a:ext cx="550989" cy="572701"/>
            <a:chOff x="135950" y="4225850"/>
            <a:chExt cx="550988" cy="572700"/>
          </a:xfrm>
        </p:grpSpPr>
        <p:sp>
          <p:nvSpPr>
            <p:cNvPr id="136" name="Google Shape;136;p15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70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0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1"/>
          </p:nvPr>
        </p:nvSpPr>
        <p:spPr>
          <a:xfrm>
            <a:off x="937625" y="29808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2"/>
          </p:nvPr>
        </p:nvSpPr>
        <p:spPr>
          <a:xfrm>
            <a:off x="3484347" y="29808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3"/>
          </p:nvPr>
        </p:nvSpPr>
        <p:spPr>
          <a:xfrm>
            <a:off x="6031075" y="29808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4"/>
          </p:nvPr>
        </p:nvSpPr>
        <p:spPr>
          <a:xfrm>
            <a:off x="937625" y="2421923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5"/>
          </p:nvPr>
        </p:nvSpPr>
        <p:spPr>
          <a:xfrm>
            <a:off x="3484350" y="2421925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6"/>
          </p:nvPr>
        </p:nvSpPr>
        <p:spPr>
          <a:xfrm>
            <a:off x="6031075" y="2421923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17" name="Google Shape;217;p20"/>
          <p:cNvSpPr/>
          <p:nvPr/>
        </p:nvSpPr>
        <p:spPr>
          <a:xfrm rot="9666959">
            <a:off x="196051" y="198666"/>
            <a:ext cx="321956" cy="296712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>
            <a:off x="4485700" y="4643050"/>
            <a:ext cx="543578" cy="447592"/>
            <a:chOff x="84450" y="4640550"/>
            <a:chExt cx="543578" cy="447592"/>
          </a:xfrm>
        </p:grpSpPr>
        <p:sp>
          <p:nvSpPr>
            <p:cNvPr id="219" name="Google Shape;219;p20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8586641" y="220006"/>
            <a:ext cx="400641" cy="517626"/>
            <a:chOff x="8489040" y="1196592"/>
            <a:chExt cx="572099" cy="739149"/>
          </a:xfrm>
        </p:grpSpPr>
        <p:sp>
          <p:nvSpPr>
            <p:cNvPr id="223" name="Google Shape;223;p20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265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5033552" y="2980825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2"/>
          </p:nvPr>
        </p:nvSpPr>
        <p:spPr>
          <a:xfrm>
            <a:off x="1580900" y="2980825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3"/>
          </p:nvPr>
        </p:nvSpPr>
        <p:spPr>
          <a:xfrm>
            <a:off x="1580900" y="2421925"/>
            <a:ext cx="2727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4"/>
          </p:nvPr>
        </p:nvSpPr>
        <p:spPr>
          <a:xfrm>
            <a:off x="5033557" y="2421925"/>
            <a:ext cx="2727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173" name="Google Shape;173;p18"/>
          <p:cNvGrpSpPr/>
          <p:nvPr/>
        </p:nvGrpSpPr>
        <p:grpSpPr>
          <a:xfrm>
            <a:off x="8430775" y="295078"/>
            <a:ext cx="650988" cy="643226"/>
            <a:chOff x="8430775" y="295078"/>
            <a:chExt cx="650988" cy="643226"/>
          </a:xfrm>
        </p:grpSpPr>
        <p:sp>
          <p:nvSpPr>
            <p:cNvPr id="174" name="Google Shape;174;p18"/>
            <p:cNvSpPr/>
            <p:nvPr/>
          </p:nvSpPr>
          <p:spPr>
            <a:xfrm flipH="1">
              <a:off x="8430775" y="295078"/>
              <a:ext cx="650988" cy="643226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6"/>
                  </a:moveTo>
                  <a:cubicBezTo>
                    <a:pt x="6798" y="216"/>
                    <a:pt x="7667" y="388"/>
                    <a:pt x="8391" y="762"/>
                  </a:cubicBezTo>
                  <a:cubicBezTo>
                    <a:pt x="9917" y="1549"/>
                    <a:pt x="10932" y="3262"/>
                    <a:pt x="10858" y="4980"/>
                  </a:cubicBezTo>
                  <a:cubicBezTo>
                    <a:pt x="10773" y="6955"/>
                    <a:pt x="9274" y="8673"/>
                    <a:pt x="7384" y="9155"/>
                  </a:cubicBezTo>
                  <a:cubicBezTo>
                    <a:pt x="7379" y="9156"/>
                    <a:pt x="7376" y="9160"/>
                    <a:pt x="7371" y="9162"/>
                  </a:cubicBezTo>
                  <a:cubicBezTo>
                    <a:pt x="7353" y="9113"/>
                    <a:pt x="7304" y="9087"/>
                    <a:pt x="7258" y="9087"/>
                  </a:cubicBezTo>
                  <a:cubicBezTo>
                    <a:pt x="7207" y="9087"/>
                    <a:pt x="7160" y="9119"/>
                    <a:pt x="7166" y="9187"/>
                  </a:cubicBezTo>
                  <a:cubicBezTo>
                    <a:pt x="7237" y="9942"/>
                    <a:pt x="7659" y="10580"/>
                    <a:pt x="8284" y="10946"/>
                  </a:cubicBezTo>
                  <a:cubicBezTo>
                    <a:pt x="7798" y="10888"/>
                    <a:pt x="7326" y="10748"/>
                    <a:pt x="6883" y="10514"/>
                  </a:cubicBezTo>
                  <a:cubicBezTo>
                    <a:pt x="6318" y="10214"/>
                    <a:pt x="5959" y="9778"/>
                    <a:pt x="5507" y="9366"/>
                  </a:cubicBezTo>
                  <a:cubicBezTo>
                    <a:pt x="5593" y="9338"/>
                    <a:pt x="5567" y="9220"/>
                    <a:pt x="5486" y="9220"/>
                  </a:cubicBezTo>
                  <a:cubicBezTo>
                    <a:pt x="5480" y="9220"/>
                    <a:pt x="5473" y="9220"/>
                    <a:pt x="5466" y="9222"/>
                  </a:cubicBezTo>
                  <a:cubicBezTo>
                    <a:pt x="5236" y="9270"/>
                    <a:pt x="5008" y="9294"/>
                    <a:pt x="4785" y="9294"/>
                  </a:cubicBezTo>
                  <a:cubicBezTo>
                    <a:pt x="3030" y="9294"/>
                    <a:pt x="1527" y="7875"/>
                    <a:pt x="916" y="6260"/>
                  </a:cubicBezTo>
                  <a:cubicBezTo>
                    <a:pt x="210" y="4398"/>
                    <a:pt x="741" y="2143"/>
                    <a:pt x="2522" y="1093"/>
                  </a:cubicBezTo>
                  <a:cubicBezTo>
                    <a:pt x="3468" y="535"/>
                    <a:pt x="4706" y="216"/>
                    <a:pt x="5913" y="216"/>
                  </a:cubicBezTo>
                  <a:close/>
                  <a:moveTo>
                    <a:pt x="5933" y="1"/>
                  </a:moveTo>
                  <a:cubicBezTo>
                    <a:pt x="4783" y="1"/>
                    <a:pt x="3617" y="285"/>
                    <a:pt x="2667" y="764"/>
                  </a:cubicBezTo>
                  <a:cubicBezTo>
                    <a:pt x="775" y="1721"/>
                    <a:pt x="0" y="3943"/>
                    <a:pt x="576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6" y="10608"/>
                    <a:pt x="7596" y="11188"/>
                    <a:pt x="8829" y="11188"/>
                  </a:cubicBezTo>
                  <a:cubicBezTo>
                    <a:pt x="8847" y="11188"/>
                    <a:pt x="8864" y="11187"/>
                    <a:pt x="8881" y="11187"/>
                  </a:cubicBezTo>
                  <a:cubicBezTo>
                    <a:pt x="8999" y="11185"/>
                    <a:pt x="9025" y="11012"/>
                    <a:pt x="8910" y="10979"/>
                  </a:cubicBezTo>
                  <a:cubicBezTo>
                    <a:pt x="8122" y="10757"/>
                    <a:pt x="7569" y="10152"/>
                    <a:pt x="7408" y="9366"/>
                  </a:cubicBezTo>
                  <a:lnTo>
                    <a:pt x="7408" y="9366"/>
                  </a:lnTo>
                  <a:cubicBezTo>
                    <a:pt x="7414" y="9366"/>
                    <a:pt x="7419" y="9367"/>
                    <a:pt x="7425" y="9367"/>
                  </a:cubicBezTo>
                  <a:cubicBezTo>
                    <a:pt x="7431" y="9367"/>
                    <a:pt x="7437" y="9366"/>
                    <a:pt x="7443" y="9365"/>
                  </a:cubicBezTo>
                  <a:cubicBezTo>
                    <a:pt x="9249" y="8903"/>
                    <a:pt x="10705" y="7375"/>
                    <a:pt x="11019" y="5524"/>
                  </a:cubicBezTo>
                  <a:cubicBezTo>
                    <a:pt x="11322" y="3726"/>
                    <a:pt x="10441" y="1852"/>
                    <a:pt x="8946" y="836"/>
                  </a:cubicBezTo>
                  <a:cubicBezTo>
                    <a:pt x="8088" y="254"/>
                    <a:pt x="7018" y="1"/>
                    <a:pt x="5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flipH="1">
              <a:off x="8453197" y="307496"/>
              <a:ext cx="616492" cy="616895"/>
            </a:xfrm>
            <a:custGeom>
              <a:avLst/>
              <a:gdLst/>
              <a:ahLst/>
              <a:cxnLst/>
              <a:rect l="l" t="t" r="r" b="b"/>
              <a:pathLst>
                <a:path w="10723" h="10730" extrusionOk="0">
                  <a:moveTo>
                    <a:pt x="5254" y="1005"/>
                  </a:moveTo>
                  <a:cubicBezTo>
                    <a:pt x="5330" y="1005"/>
                    <a:pt x="5399" y="1017"/>
                    <a:pt x="5449" y="1052"/>
                  </a:cubicBezTo>
                  <a:cubicBezTo>
                    <a:pt x="5696" y="1231"/>
                    <a:pt x="5603" y="1704"/>
                    <a:pt x="5614" y="1950"/>
                  </a:cubicBezTo>
                  <a:cubicBezTo>
                    <a:pt x="5687" y="3395"/>
                    <a:pt x="5881" y="4826"/>
                    <a:pt x="6174" y="6242"/>
                  </a:cubicBezTo>
                  <a:cubicBezTo>
                    <a:pt x="6190" y="6324"/>
                    <a:pt x="6122" y="6377"/>
                    <a:pt x="6059" y="6377"/>
                  </a:cubicBezTo>
                  <a:cubicBezTo>
                    <a:pt x="6038" y="6377"/>
                    <a:pt x="6017" y="6371"/>
                    <a:pt x="6000" y="6359"/>
                  </a:cubicBezTo>
                  <a:lnTo>
                    <a:pt x="6000" y="6359"/>
                  </a:lnTo>
                  <a:cubicBezTo>
                    <a:pt x="6027" y="6408"/>
                    <a:pt x="6016" y="6475"/>
                    <a:pt x="5949" y="6485"/>
                  </a:cubicBezTo>
                  <a:cubicBezTo>
                    <a:pt x="5563" y="6543"/>
                    <a:pt x="5174" y="6591"/>
                    <a:pt x="4786" y="6627"/>
                  </a:cubicBezTo>
                  <a:cubicBezTo>
                    <a:pt x="4785" y="6627"/>
                    <a:pt x="4783" y="6627"/>
                    <a:pt x="4781" y="6627"/>
                  </a:cubicBezTo>
                  <a:cubicBezTo>
                    <a:pt x="4731" y="6627"/>
                    <a:pt x="4710" y="6567"/>
                    <a:pt x="4729" y="6526"/>
                  </a:cubicBezTo>
                  <a:lnTo>
                    <a:pt x="4729" y="6526"/>
                  </a:lnTo>
                  <a:cubicBezTo>
                    <a:pt x="4724" y="6527"/>
                    <a:pt x="4718" y="6528"/>
                    <a:pt x="4713" y="6528"/>
                  </a:cubicBezTo>
                  <a:cubicBezTo>
                    <a:pt x="4687" y="6528"/>
                    <a:pt x="4663" y="6516"/>
                    <a:pt x="4650" y="6486"/>
                  </a:cubicBezTo>
                  <a:cubicBezTo>
                    <a:pt x="4130" y="5285"/>
                    <a:pt x="3750" y="4015"/>
                    <a:pt x="3426" y="2749"/>
                  </a:cubicBezTo>
                  <a:cubicBezTo>
                    <a:pt x="3346" y="2436"/>
                    <a:pt x="3015" y="1714"/>
                    <a:pt x="3161" y="1384"/>
                  </a:cubicBezTo>
                  <a:cubicBezTo>
                    <a:pt x="3266" y="1139"/>
                    <a:pt x="3644" y="1168"/>
                    <a:pt x="3855" y="1150"/>
                  </a:cubicBezTo>
                  <a:lnTo>
                    <a:pt x="4819" y="1061"/>
                  </a:lnTo>
                  <a:cubicBezTo>
                    <a:pt x="4928" y="1051"/>
                    <a:pt x="5105" y="1005"/>
                    <a:pt x="5254" y="1005"/>
                  </a:cubicBezTo>
                  <a:close/>
                  <a:moveTo>
                    <a:pt x="5625" y="6751"/>
                  </a:moveTo>
                  <a:cubicBezTo>
                    <a:pt x="5973" y="6751"/>
                    <a:pt x="6278" y="7067"/>
                    <a:pt x="6318" y="7413"/>
                  </a:cubicBezTo>
                  <a:cubicBezTo>
                    <a:pt x="6364" y="7815"/>
                    <a:pt x="6022" y="8105"/>
                    <a:pt x="5639" y="8106"/>
                  </a:cubicBezTo>
                  <a:cubicBezTo>
                    <a:pt x="5256" y="8106"/>
                    <a:pt x="4902" y="7823"/>
                    <a:pt x="4941" y="7418"/>
                  </a:cubicBezTo>
                  <a:cubicBezTo>
                    <a:pt x="4967" y="7134"/>
                    <a:pt x="5183" y="6867"/>
                    <a:pt x="5452" y="6783"/>
                  </a:cubicBezTo>
                  <a:cubicBezTo>
                    <a:pt x="5461" y="6776"/>
                    <a:pt x="5472" y="6771"/>
                    <a:pt x="5486" y="6768"/>
                  </a:cubicBezTo>
                  <a:cubicBezTo>
                    <a:pt x="5533" y="6756"/>
                    <a:pt x="5579" y="6751"/>
                    <a:pt x="5625" y="6751"/>
                  </a:cubicBezTo>
                  <a:close/>
                  <a:moveTo>
                    <a:pt x="5703" y="0"/>
                  </a:moveTo>
                  <a:cubicBezTo>
                    <a:pt x="4496" y="0"/>
                    <a:pt x="3259" y="319"/>
                    <a:pt x="2313" y="877"/>
                  </a:cubicBezTo>
                  <a:cubicBezTo>
                    <a:pt x="532" y="1926"/>
                    <a:pt x="0" y="4180"/>
                    <a:pt x="707" y="6044"/>
                  </a:cubicBezTo>
                  <a:cubicBezTo>
                    <a:pt x="1318" y="7659"/>
                    <a:pt x="2821" y="9077"/>
                    <a:pt x="4577" y="9077"/>
                  </a:cubicBezTo>
                  <a:cubicBezTo>
                    <a:pt x="4800" y="9077"/>
                    <a:pt x="5027" y="9054"/>
                    <a:pt x="5257" y="9006"/>
                  </a:cubicBezTo>
                  <a:cubicBezTo>
                    <a:pt x="5264" y="9004"/>
                    <a:pt x="5271" y="9004"/>
                    <a:pt x="5277" y="9004"/>
                  </a:cubicBezTo>
                  <a:cubicBezTo>
                    <a:pt x="5358" y="9004"/>
                    <a:pt x="5384" y="9122"/>
                    <a:pt x="5298" y="9150"/>
                  </a:cubicBezTo>
                  <a:cubicBezTo>
                    <a:pt x="5750" y="9563"/>
                    <a:pt x="6109" y="9999"/>
                    <a:pt x="6674" y="10298"/>
                  </a:cubicBezTo>
                  <a:cubicBezTo>
                    <a:pt x="7117" y="10532"/>
                    <a:pt x="7589" y="10672"/>
                    <a:pt x="8076" y="10730"/>
                  </a:cubicBezTo>
                  <a:cubicBezTo>
                    <a:pt x="7450" y="10364"/>
                    <a:pt x="7028" y="9726"/>
                    <a:pt x="6957" y="8971"/>
                  </a:cubicBezTo>
                  <a:cubicBezTo>
                    <a:pt x="6951" y="8903"/>
                    <a:pt x="6998" y="8871"/>
                    <a:pt x="7049" y="8871"/>
                  </a:cubicBezTo>
                  <a:cubicBezTo>
                    <a:pt x="7094" y="8871"/>
                    <a:pt x="7144" y="8897"/>
                    <a:pt x="7162" y="8946"/>
                  </a:cubicBezTo>
                  <a:cubicBezTo>
                    <a:pt x="7165" y="8944"/>
                    <a:pt x="7169" y="8940"/>
                    <a:pt x="7176" y="8939"/>
                  </a:cubicBezTo>
                  <a:cubicBezTo>
                    <a:pt x="9064" y="8457"/>
                    <a:pt x="10565" y="6739"/>
                    <a:pt x="10648" y="4764"/>
                  </a:cubicBezTo>
                  <a:cubicBezTo>
                    <a:pt x="10722" y="3046"/>
                    <a:pt x="9706" y="1333"/>
                    <a:pt x="8181" y="546"/>
                  </a:cubicBezTo>
                  <a:cubicBezTo>
                    <a:pt x="7457" y="172"/>
                    <a:pt x="6588" y="0"/>
                    <a:pt x="5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 flipH="1">
              <a:off x="8703751" y="695558"/>
              <a:ext cx="84169" cy="78017"/>
            </a:xfrm>
            <a:custGeom>
              <a:avLst/>
              <a:gdLst/>
              <a:ahLst/>
              <a:cxnLst/>
              <a:rect l="l" t="t" r="r" b="b"/>
              <a:pathLst>
                <a:path w="1464" h="1357" extrusionOk="0">
                  <a:moveTo>
                    <a:pt x="656" y="204"/>
                  </a:moveTo>
                  <a:cubicBezTo>
                    <a:pt x="915" y="204"/>
                    <a:pt x="1147" y="377"/>
                    <a:pt x="1203" y="640"/>
                  </a:cubicBezTo>
                  <a:cubicBezTo>
                    <a:pt x="1268" y="941"/>
                    <a:pt x="1022" y="1150"/>
                    <a:pt x="738" y="1150"/>
                  </a:cubicBezTo>
                  <a:cubicBezTo>
                    <a:pt x="472" y="1150"/>
                    <a:pt x="215" y="972"/>
                    <a:pt x="242" y="682"/>
                  </a:cubicBezTo>
                  <a:cubicBezTo>
                    <a:pt x="265" y="458"/>
                    <a:pt x="417" y="286"/>
                    <a:pt x="613" y="205"/>
                  </a:cubicBezTo>
                  <a:cubicBezTo>
                    <a:pt x="627" y="204"/>
                    <a:pt x="642" y="204"/>
                    <a:pt x="656" y="204"/>
                  </a:cubicBezTo>
                  <a:close/>
                  <a:moveTo>
                    <a:pt x="724" y="1"/>
                  </a:moveTo>
                  <a:cubicBezTo>
                    <a:pt x="678" y="1"/>
                    <a:pt x="632" y="6"/>
                    <a:pt x="585" y="18"/>
                  </a:cubicBezTo>
                  <a:cubicBezTo>
                    <a:pt x="570" y="21"/>
                    <a:pt x="560" y="25"/>
                    <a:pt x="551" y="33"/>
                  </a:cubicBezTo>
                  <a:cubicBezTo>
                    <a:pt x="282" y="118"/>
                    <a:pt x="66" y="384"/>
                    <a:pt x="40" y="668"/>
                  </a:cubicBezTo>
                  <a:cubicBezTo>
                    <a:pt x="1" y="1073"/>
                    <a:pt x="354" y="1356"/>
                    <a:pt x="738" y="1356"/>
                  </a:cubicBezTo>
                  <a:cubicBezTo>
                    <a:pt x="1122" y="1355"/>
                    <a:pt x="1463" y="1067"/>
                    <a:pt x="1417" y="663"/>
                  </a:cubicBezTo>
                  <a:cubicBezTo>
                    <a:pt x="1377" y="317"/>
                    <a:pt x="1072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 flipH="1">
              <a:off x="8713869" y="365216"/>
              <a:ext cx="182596" cy="32333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5" y="216"/>
                  </a:moveTo>
                  <a:cubicBezTo>
                    <a:pt x="2167" y="216"/>
                    <a:pt x="2210" y="222"/>
                    <a:pt x="2235" y="237"/>
                  </a:cubicBezTo>
                  <a:cubicBezTo>
                    <a:pt x="2437" y="361"/>
                    <a:pt x="2366" y="627"/>
                    <a:pt x="2376" y="830"/>
                  </a:cubicBezTo>
                  <a:cubicBezTo>
                    <a:pt x="2401" y="1340"/>
                    <a:pt x="2437" y="1849"/>
                    <a:pt x="2489" y="2357"/>
                  </a:cubicBezTo>
                  <a:cubicBezTo>
                    <a:pt x="2590" y="3344"/>
                    <a:pt x="2746" y="4325"/>
                    <a:pt x="2948" y="5297"/>
                  </a:cubicBezTo>
                  <a:cubicBezTo>
                    <a:pt x="2951" y="5307"/>
                    <a:pt x="2956" y="5314"/>
                    <a:pt x="2960" y="5323"/>
                  </a:cubicBezTo>
                  <a:cubicBezTo>
                    <a:pt x="2945" y="5310"/>
                    <a:pt x="2925" y="5302"/>
                    <a:pt x="2902" y="5302"/>
                  </a:cubicBezTo>
                  <a:cubicBezTo>
                    <a:pt x="2896" y="5302"/>
                    <a:pt x="2890" y="5302"/>
                    <a:pt x="2884" y="5303"/>
                  </a:cubicBezTo>
                  <a:cubicBezTo>
                    <a:pt x="2514" y="5356"/>
                    <a:pt x="2145" y="5415"/>
                    <a:pt x="1779" y="5487"/>
                  </a:cubicBezTo>
                  <a:cubicBezTo>
                    <a:pt x="1791" y="5468"/>
                    <a:pt x="1799" y="5445"/>
                    <a:pt x="1790" y="5420"/>
                  </a:cubicBezTo>
                  <a:cubicBezTo>
                    <a:pt x="1475" y="4471"/>
                    <a:pt x="1136" y="3538"/>
                    <a:pt x="862" y="2577"/>
                  </a:cubicBezTo>
                  <a:cubicBezTo>
                    <a:pt x="714" y="2060"/>
                    <a:pt x="579" y="1539"/>
                    <a:pt x="457" y="1018"/>
                  </a:cubicBezTo>
                  <a:cubicBezTo>
                    <a:pt x="370" y="644"/>
                    <a:pt x="226" y="524"/>
                    <a:pt x="732" y="375"/>
                  </a:cubicBezTo>
                  <a:cubicBezTo>
                    <a:pt x="958" y="309"/>
                    <a:pt x="1248" y="327"/>
                    <a:pt x="1484" y="305"/>
                  </a:cubicBezTo>
                  <a:cubicBezTo>
                    <a:pt x="1599" y="296"/>
                    <a:pt x="1923" y="216"/>
                    <a:pt x="2115" y="216"/>
                  </a:cubicBezTo>
                  <a:close/>
                  <a:moveTo>
                    <a:pt x="2240" y="1"/>
                  </a:moveTo>
                  <a:cubicBezTo>
                    <a:pt x="2091" y="1"/>
                    <a:pt x="1913" y="48"/>
                    <a:pt x="1804" y="57"/>
                  </a:cubicBezTo>
                  <a:lnTo>
                    <a:pt x="839" y="146"/>
                  </a:lnTo>
                  <a:cubicBezTo>
                    <a:pt x="628" y="164"/>
                    <a:pt x="251" y="136"/>
                    <a:pt x="144" y="380"/>
                  </a:cubicBezTo>
                  <a:cubicBezTo>
                    <a:pt x="0" y="710"/>
                    <a:pt x="330" y="1431"/>
                    <a:pt x="411" y="1745"/>
                  </a:cubicBezTo>
                  <a:cubicBezTo>
                    <a:pt x="735" y="3011"/>
                    <a:pt x="1113" y="4281"/>
                    <a:pt x="1635" y="5482"/>
                  </a:cubicBezTo>
                  <a:cubicBezTo>
                    <a:pt x="1649" y="5510"/>
                    <a:pt x="1673" y="5524"/>
                    <a:pt x="1699" y="5524"/>
                  </a:cubicBezTo>
                  <a:cubicBezTo>
                    <a:pt x="1704" y="5524"/>
                    <a:pt x="1708" y="5523"/>
                    <a:pt x="1713" y="5522"/>
                  </a:cubicBezTo>
                  <a:lnTo>
                    <a:pt x="1713" y="5522"/>
                  </a:lnTo>
                  <a:cubicBezTo>
                    <a:pt x="1693" y="5564"/>
                    <a:pt x="1714" y="5623"/>
                    <a:pt x="1764" y="5623"/>
                  </a:cubicBezTo>
                  <a:cubicBezTo>
                    <a:pt x="1766" y="5623"/>
                    <a:pt x="1768" y="5623"/>
                    <a:pt x="1770" y="5623"/>
                  </a:cubicBezTo>
                  <a:cubicBezTo>
                    <a:pt x="2159" y="5586"/>
                    <a:pt x="2547" y="5539"/>
                    <a:pt x="2932" y="5481"/>
                  </a:cubicBezTo>
                  <a:cubicBezTo>
                    <a:pt x="3002" y="5471"/>
                    <a:pt x="3013" y="5404"/>
                    <a:pt x="2986" y="5355"/>
                  </a:cubicBezTo>
                  <a:lnTo>
                    <a:pt x="2986" y="5355"/>
                  </a:lnTo>
                  <a:cubicBezTo>
                    <a:pt x="3003" y="5367"/>
                    <a:pt x="3024" y="5373"/>
                    <a:pt x="3045" y="5373"/>
                  </a:cubicBezTo>
                  <a:cubicBezTo>
                    <a:pt x="3109" y="5373"/>
                    <a:pt x="3176" y="5320"/>
                    <a:pt x="3159" y="5238"/>
                  </a:cubicBezTo>
                  <a:cubicBezTo>
                    <a:pt x="2866" y="3822"/>
                    <a:pt x="2673" y="2391"/>
                    <a:pt x="2598" y="945"/>
                  </a:cubicBezTo>
                  <a:cubicBezTo>
                    <a:pt x="2586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 flipH="1">
              <a:off x="8715019" y="707229"/>
              <a:ext cx="60597" cy="54503"/>
            </a:xfrm>
            <a:custGeom>
              <a:avLst/>
              <a:gdLst/>
              <a:ahLst/>
              <a:cxnLst/>
              <a:rect l="l" t="t" r="r" b="b"/>
              <a:pathLst>
                <a:path w="1054" h="948" extrusionOk="0">
                  <a:moveTo>
                    <a:pt x="444" y="0"/>
                  </a:moveTo>
                  <a:cubicBezTo>
                    <a:pt x="429" y="0"/>
                    <a:pt x="414" y="1"/>
                    <a:pt x="399" y="2"/>
                  </a:cubicBezTo>
                  <a:cubicBezTo>
                    <a:pt x="203" y="82"/>
                    <a:pt x="51" y="255"/>
                    <a:pt x="28" y="479"/>
                  </a:cubicBezTo>
                  <a:cubicBezTo>
                    <a:pt x="1" y="771"/>
                    <a:pt x="257" y="947"/>
                    <a:pt x="524" y="947"/>
                  </a:cubicBezTo>
                  <a:cubicBezTo>
                    <a:pt x="808" y="947"/>
                    <a:pt x="1054" y="738"/>
                    <a:pt x="989" y="437"/>
                  </a:cubicBezTo>
                  <a:cubicBezTo>
                    <a:pt x="933" y="175"/>
                    <a:pt x="703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 flipH="1">
              <a:off x="8726172" y="377519"/>
              <a:ext cx="157299" cy="303158"/>
            </a:xfrm>
            <a:custGeom>
              <a:avLst/>
              <a:gdLst/>
              <a:ahLst/>
              <a:cxnLst/>
              <a:rect l="l" t="t" r="r" b="b"/>
              <a:pathLst>
                <a:path w="2736" h="5273" extrusionOk="0">
                  <a:moveTo>
                    <a:pt x="1890" y="1"/>
                  </a:moveTo>
                  <a:cubicBezTo>
                    <a:pt x="1698" y="1"/>
                    <a:pt x="1374" y="81"/>
                    <a:pt x="1260" y="90"/>
                  </a:cubicBezTo>
                  <a:cubicBezTo>
                    <a:pt x="1023" y="112"/>
                    <a:pt x="732" y="94"/>
                    <a:pt x="507" y="159"/>
                  </a:cubicBezTo>
                  <a:cubicBezTo>
                    <a:pt x="1" y="307"/>
                    <a:pt x="145" y="429"/>
                    <a:pt x="232" y="802"/>
                  </a:cubicBezTo>
                  <a:cubicBezTo>
                    <a:pt x="355" y="1325"/>
                    <a:pt x="489" y="1845"/>
                    <a:pt x="637" y="2362"/>
                  </a:cubicBezTo>
                  <a:cubicBezTo>
                    <a:pt x="911" y="3322"/>
                    <a:pt x="1250" y="4257"/>
                    <a:pt x="1565" y="5203"/>
                  </a:cubicBezTo>
                  <a:cubicBezTo>
                    <a:pt x="1574" y="5229"/>
                    <a:pt x="1567" y="5253"/>
                    <a:pt x="1554" y="5272"/>
                  </a:cubicBezTo>
                  <a:cubicBezTo>
                    <a:pt x="1920" y="5200"/>
                    <a:pt x="2289" y="5141"/>
                    <a:pt x="2659" y="5088"/>
                  </a:cubicBezTo>
                  <a:cubicBezTo>
                    <a:pt x="2664" y="5088"/>
                    <a:pt x="2669" y="5087"/>
                    <a:pt x="2674" y="5087"/>
                  </a:cubicBezTo>
                  <a:cubicBezTo>
                    <a:pt x="2698" y="5087"/>
                    <a:pt x="2719" y="5096"/>
                    <a:pt x="2735" y="5109"/>
                  </a:cubicBezTo>
                  <a:cubicBezTo>
                    <a:pt x="2731" y="5100"/>
                    <a:pt x="2726" y="5093"/>
                    <a:pt x="2724" y="5083"/>
                  </a:cubicBezTo>
                  <a:cubicBezTo>
                    <a:pt x="2520" y="4110"/>
                    <a:pt x="2365" y="3130"/>
                    <a:pt x="2264" y="2142"/>
                  </a:cubicBezTo>
                  <a:cubicBezTo>
                    <a:pt x="2212" y="1634"/>
                    <a:pt x="2176" y="1125"/>
                    <a:pt x="2151" y="615"/>
                  </a:cubicBezTo>
                  <a:cubicBezTo>
                    <a:pt x="2141" y="411"/>
                    <a:pt x="2212" y="147"/>
                    <a:pt x="2010" y="22"/>
                  </a:cubicBezTo>
                  <a:cubicBezTo>
                    <a:pt x="1985" y="7"/>
                    <a:pt x="1942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-26598" y="3584658"/>
            <a:ext cx="810732" cy="789201"/>
            <a:chOff x="-52623" y="3584658"/>
            <a:chExt cx="810732" cy="789201"/>
          </a:xfrm>
        </p:grpSpPr>
        <p:sp>
          <p:nvSpPr>
            <p:cNvPr id="181" name="Google Shape;181;p18"/>
            <p:cNvSpPr/>
            <p:nvPr/>
          </p:nvSpPr>
          <p:spPr>
            <a:xfrm rot="-3514840">
              <a:off x="77999" y="3672071"/>
              <a:ext cx="549488" cy="614374"/>
            </a:xfrm>
            <a:custGeom>
              <a:avLst/>
              <a:gdLst/>
              <a:ahLst/>
              <a:cxnLst/>
              <a:rect l="l" t="t" r="r" b="b"/>
              <a:pathLst>
                <a:path w="11822" h="13217" extrusionOk="0">
                  <a:moveTo>
                    <a:pt x="6441" y="269"/>
                  </a:moveTo>
                  <a:cubicBezTo>
                    <a:pt x="7463" y="1195"/>
                    <a:pt x="8487" y="2118"/>
                    <a:pt x="9513" y="3043"/>
                  </a:cubicBezTo>
                  <a:cubicBezTo>
                    <a:pt x="10041" y="3520"/>
                    <a:pt x="10568" y="3995"/>
                    <a:pt x="11096" y="4472"/>
                  </a:cubicBezTo>
                  <a:cubicBezTo>
                    <a:pt x="11513" y="4847"/>
                    <a:pt x="11530" y="4944"/>
                    <a:pt x="11222" y="5413"/>
                  </a:cubicBezTo>
                  <a:cubicBezTo>
                    <a:pt x="11027" y="5711"/>
                    <a:pt x="10828" y="6005"/>
                    <a:pt x="10625" y="6299"/>
                  </a:cubicBezTo>
                  <a:cubicBezTo>
                    <a:pt x="8959" y="8704"/>
                    <a:pt x="7053" y="10933"/>
                    <a:pt x="4952" y="12968"/>
                  </a:cubicBezTo>
                  <a:cubicBezTo>
                    <a:pt x="4948" y="12962"/>
                    <a:pt x="4947" y="12955"/>
                    <a:pt x="4939" y="12947"/>
                  </a:cubicBezTo>
                  <a:cubicBezTo>
                    <a:pt x="3563" y="11339"/>
                    <a:pt x="1962" y="9791"/>
                    <a:pt x="217" y="8583"/>
                  </a:cubicBezTo>
                  <a:cubicBezTo>
                    <a:pt x="2429" y="5932"/>
                    <a:pt x="4426" y="3070"/>
                    <a:pt x="6441" y="269"/>
                  </a:cubicBezTo>
                  <a:close/>
                  <a:moveTo>
                    <a:pt x="6423" y="1"/>
                  </a:moveTo>
                  <a:cubicBezTo>
                    <a:pt x="6387" y="1"/>
                    <a:pt x="6352" y="20"/>
                    <a:pt x="6327" y="55"/>
                  </a:cubicBezTo>
                  <a:cubicBezTo>
                    <a:pt x="4273" y="2910"/>
                    <a:pt x="2078" y="5671"/>
                    <a:pt x="55" y="8548"/>
                  </a:cubicBezTo>
                  <a:cubicBezTo>
                    <a:pt x="51" y="8552"/>
                    <a:pt x="47" y="8557"/>
                    <a:pt x="46" y="8562"/>
                  </a:cubicBezTo>
                  <a:cubicBezTo>
                    <a:pt x="42" y="8566"/>
                    <a:pt x="39" y="8571"/>
                    <a:pt x="37" y="8575"/>
                  </a:cubicBezTo>
                  <a:cubicBezTo>
                    <a:pt x="1" y="8626"/>
                    <a:pt x="52" y="8686"/>
                    <a:pt x="104" y="8688"/>
                  </a:cubicBezTo>
                  <a:cubicBezTo>
                    <a:pt x="1745" y="10096"/>
                    <a:pt x="3321" y="11502"/>
                    <a:pt x="4790" y="13095"/>
                  </a:cubicBezTo>
                  <a:cubicBezTo>
                    <a:pt x="4813" y="13118"/>
                    <a:pt x="4837" y="13127"/>
                    <a:pt x="4859" y="13127"/>
                  </a:cubicBezTo>
                  <a:cubicBezTo>
                    <a:pt x="4872" y="13176"/>
                    <a:pt x="4918" y="13216"/>
                    <a:pt x="4969" y="13216"/>
                  </a:cubicBezTo>
                  <a:cubicBezTo>
                    <a:pt x="4993" y="13216"/>
                    <a:pt x="5018" y="13207"/>
                    <a:pt x="5041" y="13185"/>
                  </a:cubicBezTo>
                  <a:cubicBezTo>
                    <a:pt x="7611" y="10706"/>
                    <a:pt x="9875" y="7938"/>
                    <a:pt x="11797" y="4927"/>
                  </a:cubicBezTo>
                  <a:cubicBezTo>
                    <a:pt x="11822" y="4889"/>
                    <a:pt x="11813" y="4826"/>
                    <a:pt x="11779" y="4796"/>
                  </a:cubicBezTo>
                  <a:cubicBezTo>
                    <a:pt x="10019" y="3208"/>
                    <a:pt x="8259" y="1620"/>
                    <a:pt x="6501" y="32"/>
                  </a:cubicBezTo>
                  <a:cubicBezTo>
                    <a:pt x="6476" y="11"/>
                    <a:pt x="6450" y="1"/>
                    <a:pt x="6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-3514840">
              <a:off x="89309" y="3685911"/>
              <a:ext cx="525923" cy="590202"/>
            </a:xfrm>
            <a:custGeom>
              <a:avLst/>
              <a:gdLst/>
              <a:ahLst/>
              <a:cxnLst/>
              <a:rect l="l" t="t" r="r" b="b"/>
              <a:pathLst>
                <a:path w="11315" h="12697" extrusionOk="0">
                  <a:moveTo>
                    <a:pt x="6351" y="984"/>
                  </a:moveTo>
                  <a:cubicBezTo>
                    <a:pt x="6365" y="984"/>
                    <a:pt x="6379" y="989"/>
                    <a:pt x="6393" y="1002"/>
                  </a:cubicBezTo>
                  <a:cubicBezTo>
                    <a:pt x="6953" y="1519"/>
                    <a:pt x="7522" y="2022"/>
                    <a:pt x="8101" y="2517"/>
                  </a:cubicBezTo>
                  <a:cubicBezTo>
                    <a:pt x="8160" y="2567"/>
                    <a:pt x="8103" y="2664"/>
                    <a:pt x="8038" y="2664"/>
                  </a:cubicBezTo>
                  <a:cubicBezTo>
                    <a:pt x="8024" y="2664"/>
                    <a:pt x="8010" y="2659"/>
                    <a:pt x="7997" y="2649"/>
                  </a:cubicBezTo>
                  <a:cubicBezTo>
                    <a:pt x="7390" y="2181"/>
                    <a:pt x="6820" y="1653"/>
                    <a:pt x="6306" y="1086"/>
                  </a:cubicBezTo>
                  <a:cubicBezTo>
                    <a:pt x="6267" y="1042"/>
                    <a:pt x="6305" y="984"/>
                    <a:pt x="6351" y="984"/>
                  </a:cubicBezTo>
                  <a:close/>
                  <a:moveTo>
                    <a:pt x="5885" y="1557"/>
                  </a:moveTo>
                  <a:cubicBezTo>
                    <a:pt x="5899" y="1557"/>
                    <a:pt x="5913" y="1562"/>
                    <a:pt x="5926" y="1573"/>
                  </a:cubicBezTo>
                  <a:cubicBezTo>
                    <a:pt x="7290" y="2724"/>
                    <a:pt x="8620" y="3938"/>
                    <a:pt x="9913" y="5168"/>
                  </a:cubicBezTo>
                  <a:cubicBezTo>
                    <a:pt x="9983" y="5236"/>
                    <a:pt x="9916" y="5329"/>
                    <a:pt x="9840" y="5329"/>
                  </a:cubicBezTo>
                  <a:cubicBezTo>
                    <a:pt x="9818" y="5329"/>
                    <a:pt x="9795" y="5322"/>
                    <a:pt x="9775" y="5304"/>
                  </a:cubicBezTo>
                  <a:cubicBezTo>
                    <a:pt x="8434" y="4128"/>
                    <a:pt x="7107" y="2913"/>
                    <a:pt x="5839" y="1657"/>
                  </a:cubicBezTo>
                  <a:cubicBezTo>
                    <a:pt x="5795" y="1614"/>
                    <a:pt x="5837" y="1557"/>
                    <a:pt x="5885" y="1557"/>
                  </a:cubicBezTo>
                  <a:close/>
                  <a:moveTo>
                    <a:pt x="5463" y="2308"/>
                  </a:moveTo>
                  <a:cubicBezTo>
                    <a:pt x="5471" y="2308"/>
                    <a:pt x="5480" y="2310"/>
                    <a:pt x="5488" y="2315"/>
                  </a:cubicBezTo>
                  <a:cubicBezTo>
                    <a:pt x="6977" y="3267"/>
                    <a:pt x="8348" y="4581"/>
                    <a:pt x="9534" y="5884"/>
                  </a:cubicBezTo>
                  <a:cubicBezTo>
                    <a:pt x="9601" y="5958"/>
                    <a:pt x="9535" y="6056"/>
                    <a:pt x="9459" y="6056"/>
                  </a:cubicBezTo>
                  <a:cubicBezTo>
                    <a:pt x="9436" y="6056"/>
                    <a:pt x="9412" y="6047"/>
                    <a:pt x="9391" y="6026"/>
                  </a:cubicBezTo>
                  <a:cubicBezTo>
                    <a:pt x="8123" y="4740"/>
                    <a:pt x="6764" y="3602"/>
                    <a:pt x="5425" y="2396"/>
                  </a:cubicBezTo>
                  <a:cubicBezTo>
                    <a:pt x="5388" y="2363"/>
                    <a:pt x="5423" y="2308"/>
                    <a:pt x="5463" y="2308"/>
                  </a:cubicBezTo>
                  <a:close/>
                  <a:moveTo>
                    <a:pt x="4851" y="3035"/>
                  </a:moveTo>
                  <a:cubicBezTo>
                    <a:pt x="4864" y="3035"/>
                    <a:pt x="4878" y="3040"/>
                    <a:pt x="4890" y="3050"/>
                  </a:cubicBezTo>
                  <a:cubicBezTo>
                    <a:pt x="6244" y="4206"/>
                    <a:pt x="7578" y="5426"/>
                    <a:pt x="8856" y="6666"/>
                  </a:cubicBezTo>
                  <a:cubicBezTo>
                    <a:pt x="8920" y="6730"/>
                    <a:pt x="8859" y="6816"/>
                    <a:pt x="8787" y="6816"/>
                  </a:cubicBezTo>
                  <a:cubicBezTo>
                    <a:pt x="8767" y="6816"/>
                    <a:pt x="8746" y="6809"/>
                    <a:pt x="8727" y="6793"/>
                  </a:cubicBezTo>
                  <a:cubicBezTo>
                    <a:pt x="7389" y="5617"/>
                    <a:pt x="6068" y="4388"/>
                    <a:pt x="4808" y="3132"/>
                  </a:cubicBezTo>
                  <a:cubicBezTo>
                    <a:pt x="4765" y="3091"/>
                    <a:pt x="4805" y="3035"/>
                    <a:pt x="4851" y="3035"/>
                  </a:cubicBezTo>
                  <a:close/>
                  <a:moveTo>
                    <a:pt x="4371" y="3735"/>
                  </a:moveTo>
                  <a:cubicBezTo>
                    <a:pt x="4383" y="3735"/>
                    <a:pt x="4395" y="3739"/>
                    <a:pt x="4407" y="3749"/>
                  </a:cubicBezTo>
                  <a:cubicBezTo>
                    <a:pt x="5790" y="4849"/>
                    <a:pt x="7077" y="6169"/>
                    <a:pt x="8289" y="7453"/>
                  </a:cubicBezTo>
                  <a:cubicBezTo>
                    <a:pt x="8353" y="7522"/>
                    <a:pt x="8289" y="7614"/>
                    <a:pt x="8218" y="7614"/>
                  </a:cubicBezTo>
                  <a:cubicBezTo>
                    <a:pt x="8196" y="7614"/>
                    <a:pt x="8174" y="7606"/>
                    <a:pt x="8154" y="7586"/>
                  </a:cubicBezTo>
                  <a:cubicBezTo>
                    <a:pt x="6886" y="6334"/>
                    <a:pt x="5554" y="5116"/>
                    <a:pt x="4334" y="3822"/>
                  </a:cubicBezTo>
                  <a:cubicBezTo>
                    <a:pt x="4295" y="3782"/>
                    <a:pt x="4330" y="3735"/>
                    <a:pt x="4371" y="3735"/>
                  </a:cubicBezTo>
                  <a:close/>
                  <a:moveTo>
                    <a:pt x="3635" y="4683"/>
                  </a:moveTo>
                  <a:cubicBezTo>
                    <a:pt x="3644" y="4683"/>
                    <a:pt x="3653" y="4685"/>
                    <a:pt x="3661" y="4692"/>
                  </a:cubicBezTo>
                  <a:cubicBezTo>
                    <a:pt x="5113" y="5815"/>
                    <a:pt x="6517" y="7077"/>
                    <a:pt x="7764" y="8425"/>
                  </a:cubicBezTo>
                  <a:cubicBezTo>
                    <a:pt x="7829" y="8495"/>
                    <a:pt x="7765" y="8590"/>
                    <a:pt x="7692" y="8590"/>
                  </a:cubicBezTo>
                  <a:cubicBezTo>
                    <a:pt x="7670" y="8590"/>
                    <a:pt x="7647" y="8582"/>
                    <a:pt x="7627" y="8562"/>
                  </a:cubicBezTo>
                  <a:cubicBezTo>
                    <a:pt x="6303" y="7271"/>
                    <a:pt x="4973" y="6010"/>
                    <a:pt x="3595" y="4778"/>
                  </a:cubicBezTo>
                  <a:cubicBezTo>
                    <a:pt x="3557" y="4744"/>
                    <a:pt x="3595" y="4683"/>
                    <a:pt x="3635" y="4683"/>
                  </a:cubicBezTo>
                  <a:close/>
                  <a:moveTo>
                    <a:pt x="3271" y="5499"/>
                  </a:moveTo>
                  <a:cubicBezTo>
                    <a:pt x="3283" y="5499"/>
                    <a:pt x="3296" y="5503"/>
                    <a:pt x="3307" y="5512"/>
                  </a:cubicBezTo>
                  <a:cubicBezTo>
                    <a:pt x="4680" y="6612"/>
                    <a:pt x="5982" y="7827"/>
                    <a:pt x="7276" y="9020"/>
                  </a:cubicBezTo>
                  <a:cubicBezTo>
                    <a:pt x="7350" y="9089"/>
                    <a:pt x="7280" y="9188"/>
                    <a:pt x="7200" y="9188"/>
                  </a:cubicBezTo>
                  <a:cubicBezTo>
                    <a:pt x="7177" y="9188"/>
                    <a:pt x="7154" y="9181"/>
                    <a:pt x="7133" y="9162"/>
                  </a:cubicBezTo>
                  <a:cubicBezTo>
                    <a:pt x="5826" y="7985"/>
                    <a:pt x="4484" y="6820"/>
                    <a:pt x="3231" y="5586"/>
                  </a:cubicBezTo>
                  <a:cubicBezTo>
                    <a:pt x="3191" y="5548"/>
                    <a:pt x="3228" y="5499"/>
                    <a:pt x="3271" y="5499"/>
                  </a:cubicBezTo>
                  <a:close/>
                  <a:moveTo>
                    <a:pt x="2641" y="6354"/>
                  </a:moveTo>
                  <a:cubicBezTo>
                    <a:pt x="2654" y="6354"/>
                    <a:pt x="2667" y="6359"/>
                    <a:pt x="2680" y="6371"/>
                  </a:cubicBezTo>
                  <a:cubicBezTo>
                    <a:pt x="3306" y="6952"/>
                    <a:pt x="3891" y="7577"/>
                    <a:pt x="4508" y="8169"/>
                  </a:cubicBezTo>
                  <a:cubicBezTo>
                    <a:pt x="4817" y="8465"/>
                    <a:pt x="5129" y="8758"/>
                    <a:pt x="5444" y="9046"/>
                  </a:cubicBezTo>
                  <a:cubicBezTo>
                    <a:pt x="5663" y="9250"/>
                    <a:pt x="6115" y="9837"/>
                    <a:pt x="6412" y="9897"/>
                  </a:cubicBezTo>
                  <a:cubicBezTo>
                    <a:pt x="6513" y="9918"/>
                    <a:pt x="6491" y="10078"/>
                    <a:pt x="6392" y="10078"/>
                  </a:cubicBezTo>
                  <a:cubicBezTo>
                    <a:pt x="6391" y="10078"/>
                    <a:pt x="6389" y="10078"/>
                    <a:pt x="6387" y="10077"/>
                  </a:cubicBezTo>
                  <a:cubicBezTo>
                    <a:pt x="6133" y="10063"/>
                    <a:pt x="5903" y="9735"/>
                    <a:pt x="5731" y="9581"/>
                  </a:cubicBezTo>
                  <a:cubicBezTo>
                    <a:pt x="5389" y="9267"/>
                    <a:pt x="5049" y="8946"/>
                    <a:pt x="4713" y="8623"/>
                  </a:cubicBezTo>
                  <a:cubicBezTo>
                    <a:pt x="3987" y="7926"/>
                    <a:pt x="3248" y="7221"/>
                    <a:pt x="2602" y="6449"/>
                  </a:cubicBezTo>
                  <a:cubicBezTo>
                    <a:pt x="2567" y="6406"/>
                    <a:pt x="2600" y="6354"/>
                    <a:pt x="2641" y="6354"/>
                  </a:cubicBezTo>
                  <a:close/>
                  <a:moveTo>
                    <a:pt x="1887" y="7059"/>
                  </a:moveTo>
                  <a:cubicBezTo>
                    <a:pt x="1892" y="7059"/>
                    <a:pt x="1898" y="7060"/>
                    <a:pt x="1904" y="7062"/>
                  </a:cubicBezTo>
                  <a:cubicBezTo>
                    <a:pt x="2597" y="7326"/>
                    <a:pt x="3148" y="8094"/>
                    <a:pt x="3667" y="8599"/>
                  </a:cubicBezTo>
                  <a:cubicBezTo>
                    <a:pt x="4364" y="9276"/>
                    <a:pt x="5064" y="9950"/>
                    <a:pt x="5751" y="10635"/>
                  </a:cubicBezTo>
                  <a:cubicBezTo>
                    <a:pt x="5818" y="10702"/>
                    <a:pt x="5753" y="10798"/>
                    <a:pt x="5679" y="10798"/>
                  </a:cubicBezTo>
                  <a:cubicBezTo>
                    <a:pt x="5657" y="10798"/>
                    <a:pt x="5634" y="10790"/>
                    <a:pt x="5614" y="10770"/>
                  </a:cubicBezTo>
                  <a:cubicBezTo>
                    <a:pt x="5005" y="10178"/>
                    <a:pt x="4407" y="9576"/>
                    <a:pt x="3805" y="8975"/>
                  </a:cubicBezTo>
                  <a:cubicBezTo>
                    <a:pt x="3228" y="8402"/>
                    <a:pt x="2593" y="7528"/>
                    <a:pt x="1861" y="7167"/>
                  </a:cubicBezTo>
                  <a:cubicBezTo>
                    <a:pt x="1809" y="7140"/>
                    <a:pt x="1838" y="7059"/>
                    <a:pt x="1887" y="7059"/>
                  </a:cubicBezTo>
                  <a:close/>
                  <a:moveTo>
                    <a:pt x="3639" y="10157"/>
                  </a:moveTo>
                  <a:cubicBezTo>
                    <a:pt x="3651" y="10157"/>
                    <a:pt x="3664" y="10161"/>
                    <a:pt x="3676" y="10171"/>
                  </a:cubicBezTo>
                  <a:cubicBezTo>
                    <a:pt x="4053" y="10481"/>
                    <a:pt x="4419" y="10806"/>
                    <a:pt x="4787" y="11127"/>
                  </a:cubicBezTo>
                  <a:cubicBezTo>
                    <a:pt x="4844" y="11177"/>
                    <a:pt x="4790" y="11256"/>
                    <a:pt x="4728" y="11256"/>
                  </a:cubicBezTo>
                  <a:cubicBezTo>
                    <a:pt x="4711" y="11256"/>
                    <a:pt x="4693" y="11250"/>
                    <a:pt x="4677" y="11235"/>
                  </a:cubicBezTo>
                  <a:cubicBezTo>
                    <a:pt x="4315" y="10910"/>
                    <a:pt x="3950" y="10584"/>
                    <a:pt x="3597" y="10248"/>
                  </a:cubicBezTo>
                  <a:cubicBezTo>
                    <a:pt x="3556" y="10209"/>
                    <a:pt x="3594" y="10157"/>
                    <a:pt x="3639" y="10157"/>
                  </a:cubicBezTo>
                  <a:close/>
                  <a:moveTo>
                    <a:pt x="6226" y="0"/>
                  </a:moveTo>
                  <a:cubicBezTo>
                    <a:pt x="4210" y="2801"/>
                    <a:pt x="2213" y="5662"/>
                    <a:pt x="1" y="8314"/>
                  </a:cubicBezTo>
                  <a:cubicBezTo>
                    <a:pt x="1747" y="9522"/>
                    <a:pt x="3348" y="11071"/>
                    <a:pt x="4724" y="12677"/>
                  </a:cubicBezTo>
                  <a:cubicBezTo>
                    <a:pt x="4731" y="12682"/>
                    <a:pt x="4732" y="12691"/>
                    <a:pt x="4736" y="12697"/>
                  </a:cubicBezTo>
                  <a:cubicBezTo>
                    <a:pt x="6838" y="10662"/>
                    <a:pt x="8743" y="8433"/>
                    <a:pt x="10409" y="6028"/>
                  </a:cubicBezTo>
                  <a:cubicBezTo>
                    <a:pt x="10612" y="5734"/>
                    <a:pt x="10811" y="5441"/>
                    <a:pt x="11006" y="5143"/>
                  </a:cubicBezTo>
                  <a:cubicBezTo>
                    <a:pt x="11314" y="4674"/>
                    <a:pt x="11296" y="4578"/>
                    <a:pt x="10880" y="4202"/>
                  </a:cubicBezTo>
                  <a:cubicBezTo>
                    <a:pt x="10352" y="3725"/>
                    <a:pt x="9825" y="3250"/>
                    <a:pt x="9297" y="2773"/>
                  </a:cubicBezTo>
                  <a:cubicBezTo>
                    <a:pt x="8272" y="1847"/>
                    <a:pt x="7249" y="924"/>
                    <a:pt x="6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-3514840">
              <a:off x="307439" y="3983981"/>
              <a:ext cx="183550" cy="173198"/>
            </a:xfrm>
            <a:custGeom>
              <a:avLst/>
              <a:gdLst/>
              <a:ahLst/>
              <a:cxnLst/>
              <a:rect l="l" t="t" r="r" b="b"/>
              <a:pathLst>
                <a:path w="3949" h="3726" extrusionOk="0">
                  <a:moveTo>
                    <a:pt x="76" y="1"/>
                  </a:moveTo>
                  <a:cubicBezTo>
                    <a:pt x="34" y="1"/>
                    <a:pt x="0" y="54"/>
                    <a:pt x="36" y="96"/>
                  </a:cubicBezTo>
                  <a:cubicBezTo>
                    <a:pt x="684" y="868"/>
                    <a:pt x="1421" y="1573"/>
                    <a:pt x="2147" y="2270"/>
                  </a:cubicBezTo>
                  <a:cubicBezTo>
                    <a:pt x="2481" y="2592"/>
                    <a:pt x="2823" y="2913"/>
                    <a:pt x="3165" y="3228"/>
                  </a:cubicBezTo>
                  <a:cubicBezTo>
                    <a:pt x="3338" y="3383"/>
                    <a:pt x="3568" y="3711"/>
                    <a:pt x="3822" y="3725"/>
                  </a:cubicBezTo>
                  <a:cubicBezTo>
                    <a:pt x="3824" y="3726"/>
                    <a:pt x="3826" y="3726"/>
                    <a:pt x="3827" y="3726"/>
                  </a:cubicBezTo>
                  <a:cubicBezTo>
                    <a:pt x="3926" y="3726"/>
                    <a:pt x="3948" y="3566"/>
                    <a:pt x="3847" y="3545"/>
                  </a:cubicBezTo>
                  <a:cubicBezTo>
                    <a:pt x="3550" y="3485"/>
                    <a:pt x="3098" y="2898"/>
                    <a:pt x="2877" y="2693"/>
                  </a:cubicBezTo>
                  <a:cubicBezTo>
                    <a:pt x="2563" y="2405"/>
                    <a:pt x="2250" y="2112"/>
                    <a:pt x="1941" y="1816"/>
                  </a:cubicBezTo>
                  <a:cubicBezTo>
                    <a:pt x="1326" y="1224"/>
                    <a:pt x="740" y="597"/>
                    <a:pt x="114" y="17"/>
                  </a:cubicBezTo>
                  <a:cubicBezTo>
                    <a:pt x="102" y="6"/>
                    <a:pt x="88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3514840">
              <a:off x="316673" y="4029785"/>
              <a:ext cx="186478" cy="173802"/>
            </a:xfrm>
            <a:custGeom>
              <a:avLst/>
              <a:gdLst/>
              <a:ahLst/>
              <a:cxnLst/>
              <a:rect l="l" t="t" r="r" b="b"/>
              <a:pathLst>
                <a:path w="4012" h="3739" extrusionOk="0">
                  <a:moveTo>
                    <a:pt x="79" y="0"/>
                  </a:moveTo>
                  <a:cubicBezTo>
                    <a:pt x="29" y="0"/>
                    <a:pt x="0" y="82"/>
                    <a:pt x="52" y="107"/>
                  </a:cubicBezTo>
                  <a:cubicBezTo>
                    <a:pt x="785" y="469"/>
                    <a:pt x="1419" y="1343"/>
                    <a:pt x="1996" y="1916"/>
                  </a:cubicBezTo>
                  <a:cubicBezTo>
                    <a:pt x="2600" y="2517"/>
                    <a:pt x="3198" y="3118"/>
                    <a:pt x="3806" y="3711"/>
                  </a:cubicBezTo>
                  <a:cubicBezTo>
                    <a:pt x="3826" y="3731"/>
                    <a:pt x="3849" y="3739"/>
                    <a:pt x="3871" y="3739"/>
                  </a:cubicBezTo>
                  <a:cubicBezTo>
                    <a:pt x="3946" y="3739"/>
                    <a:pt x="4011" y="3643"/>
                    <a:pt x="3944" y="3576"/>
                  </a:cubicBezTo>
                  <a:cubicBezTo>
                    <a:pt x="3256" y="2892"/>
                    <a:pt x="2557" y="2217"/>
                    <a:pt x="1859" y="1540"/>
                  </a:cubicBezTo>
                  <a:cubicBezTo>
                    <a:pt x="1340" y="1035"/>
                    <a:pt x="790" y="266"/>
                    <a:pt x="95" y="3"/>
                  </a:cubicBezTo>
                  <a:cubicBezTo>
                    <a:pt x="90" y="1"/>
                    <a:pt x="84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-3514840">
              <a:off x="285791" y="3934673"/>
              <a:ext cx="193311" cy="171478"/>
            </a:xfrm>
            <a:custGeom>
              <a:avLst/>
              <a:gdLst/>
              <a:ahLst/>
              <a:cxnLst/>
              <a:rect l="l" t="t" r="r" b="b"/>
              <a:pathLst>
                <a:path w="4159" h="3689" extrusionOk="0">
                  <a:moveTo>
                    <a:pt x="79" y="0"/>
                  </a:moveTo>
                  <a:cubicBezTo>
                    <a:pt x="36" y="0"/>
                    <a:pt x="0" y="49"/>
                    <a:pt x="40" y="88"/>
                  </a:cubicBezTo>
                  <a:cubicBezTo>
                    <a:pt x="1292" y="1323"/>
                    <a:pt x="2634" y="2485"/>
                    <a:pt x="3941" y="3662"/>
                  </a:cubicBezTo>
                  <a:cubicBezTo>
                    <a:pt x="3962" y="3681"/>
                    <a:pt x="3985" y="3688"/>
                    <a:pt x="4007" y="3688"/>
                  </a:cubicBezTo>
                  <a:cubicBezTo>
                    <a:pt x="4088" y="3688"/>
                    <a:pt x="4159" y="3589"/>
                    <a:pt x="4084" y="3520"/>
                  </a:cubicBezTo>
                  <a:cubicBezTo>
                    <a:pt x="2791" y="2327"/>
                    <a:pt x="1488" y="1112"/>
                    <a:pt x="115" y="13"/>
                  </a:cubicBezTo>
                  <a:cubicBezTo>
                    <a:pt x="104" y="4"/>
                    <a:pt x="91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 rot="-3514840">
              <a:off x="265239" y="3895716"/>
              <a:ext cx="198610" cy="181658"/>
            </a:xfrm>
            <a:custGeom>
              <a:avLst/>
              <a:gdLst/>
              <a:ahLst/>
              <a:cxnLst/>
              <a:rect l="l" t="t" r="r" b="b"/>
              <a:pathLst>
                <a:path w="4273" h="3908" extrusionOk="0">
                  <a:moveTo>
                    <a:pt x="78" y="1"/>
                  </a:moveTo>
                  <a:cubicBezTo>
                    <a:pt x="37" y="1"/>
                    <a:pt x="1" y="62"/>
                    <a:pt x="38" y="96"/>
                  </a:cubicBezTo>
                  <a:cubicBezTo>
                    <a:pt x="1416" y="1328"/>
                    <a:pt x="2747" y="2589"/>
                    <a:pt x="4070" y="3880"/>
                  </a:cubicBezTo>
                  <a:cubicBezTo>
                    <a:pt x="4090" y="3899"/>
                    <a:pt x="4113" y="3908"/>
                    <a:pt x="4134" y="3908"/>
                  </a:cubicBezTo>
                  <a:cubicBezTo>
                    <a:pt x="4208" y="3908"/>
                    <a:pt x="4272" y="3813"/>
                    <a:pt x="4207" y="3743"/>
                  </a:cubicBezTo>
                  <a:cubicBezTo>
                    <a:pt x="2960" y="2395"/>
                    <a:pt x="1556" y="1133"/>
                    <a:pt x="104" y="10"/>
                  </a:cubicBezTo>
                  <a:cubicBezTo>
                    <a:pt x="96" y="3"/>
                    <a:pt x="87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 rot="-3514840">
              <a:off x="459851" y="4118866"/>
              <a:ext cx="59913" cy="51039"/>
            </a:xfrm>
            <a:custGeom>
              <a:avLst/>
              <a:gdLst/>
              <a:ahLst/>
              <a:cxnLst/>
              <a:rect l="l" t="t" r="r" b="b"/>
              <a:pathLst>
                <a:path w="1289" h="1098" extrusionOk="0">
                  <a:moveTo>
                    <a:pt x="83" y="0"/>
                  </a:moveTo>
                  <a:cubicBezTo>
                    <a:pt x="38" y="0"/>
                    <a:pt x="0" y="52"/>
                    <a:pt x="41" y="91"/>
                  </a:cubicBezTo>
                  <a:cubicBezTo>
                    <a:pt x="394" y="427"/>
                    <a:pt x="758" y="753"/>
                    <a:pt x="1121" y="1078"/>
                  </a:cubicBezTo>
                  <a:cubicBezTo>
                    <a:pt x="1137" y="1092"/>
                    <a:pt x="1154" y="1098"/>
                    <a:pt x="1171" y="1098"/>
                  </a:cubicBezTo>
                  <a:cubicBezTo>
                    <a:pt x="1233" y="1098"/>
                    <a:pt x="1289" y="1021"/>
                    <a:pt x="1231" y="970"/>
                  </a:cubicBezTo>
                  <a:cubicBezTo>
                    <a:pt x="863" y="649"/>
                    <a:pt x="497" y="324"/>
                    <a:pt x="120" y="14"/>
                  </a:cubicBezTo>
                  <a:cubicBezTo>
                    <a:pt x="108" y="4"/>
                    <a:pt x="95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 rot="-3514840">
              <a:off x="247430" y="3848051"/>
              <a:ext cx="188570" cy="180356"/>
            </a:xfrm>
            <a:custGeom>
              <a:avLst/>
              <a:gdLst/>
              <a:ahLst/>
              <a:cxnLst/>
              <a:rect l="l" t="t" r="r" b="b"/>
              <a:pathLst>
                <a:path w="4057" h="3880" extrusionOk="0">
                  <a:moveTo>
                    <a:pt x="75" y="1"/>
                  </a:moveTo>
                  <a:cubicBezTo>
                    <a:pt x="35" y="1"/>
                    <a:pt x="0" y="47"/>
                    <a:pt x="38" y="87"/>
                  </a:cubicBezTo>
                  <a:cubicBezTo>
                    <a:pt x="1257" y="1381"/>
                    <a:pt x="2590" y="2600"/>
                    <a:pt x="3858" y="3851"/>
                  </a:cubicBezTo>
                  <a:cubicBezTo>
                    <a:pt x="3878" y="3871"/>
                    <a:pt x="3900" y="3879"/>
                    <a:pt x="3922" y="3879"/>
                  </a:cubicBezTo>
                  <a:cubicBezTo>
                    <a:pt x="3993" y="3879"/>
                    <a:pt x="4057" y="3787"/>
                    <a:pt x="3993" y="3718"/>
                  </a:cubicBezTo>
                  <a:cubicBezTo>
                    <a:pt x="2781" y="2434"/>
                    <a:pt x="1494" y="1114"/>
                    <a:pt x="111" y="14"/>
                  </a:cubicBezTo>
                  <a:cubicBezTo>
                    <a:pt x="99" y="5"/>
                    <a:pt x="87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 rot="-3514840">
              <a:off x="227944" y="3811588"/>
              <a:ext cx="193172" cy="175801"/>
            </a:xfrm>
            <a:custGeom>
              <a:avLst/>
              <a:gdLst/>
              <a:ahLst/>
              <a:cxnLst/>
              <a:rect l="l" t="t" r="r" b="b"/>
              <a:pathLst>
                <a:path w="4156" h="3782" extrusionOk="0">
                  <a:moveTo>
                    <a:pt x="86" y="0"/>
                  </a:moveTo>
                  <a:cubicBezTo>
                    <a:pt x="40" y="0"/>
                    <a:pt x="0" y="55"/>
                    <a:pt x="43" y="97"/>
                  </a:cubicBezTo>
                  <a:cubicBezTo>
                    <a:pt x="1303" y="1354"/>
                    <a:pt x="2624" y="2582"/>
                    <a:pt x="3962" y="3758"/>
                  </a:cubicBezTo>
                  <a:cubicBezTo>
                    <a:pt x="3981" y="3774"/>
                    <a:pt x="4002" y="3781"/>
                    <a:pt x="4022" y="3781"/>
                  </a:cubicBezTo>
                  <a:cubicBezTo>
                    <a:pt x="4094" y="3781"/>
                    <a:pt x="4155" y="3694"/>
                    <a:pt x="4091" y="3631"/>
                  </a:cubicBezTo>
                  <a:cubicBezTo>
                    <a:pt x="2813" y="2391"/>
                    <a:pt x="1479" y="1171"/>
                    <a:pt x="125" y="15"/>
                  </a:cubicBezTo>
                  <a:cubicBezTo>
                    <a:pt x="113" y="5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 rot="-3514840">
              <a:off x="212927" y="3768438"/>
              <a:ext cx="195867" cy="174267"/>
            </a:xfrm>
            <a:custGeom>
              <a:avLst/>
              <a:gdLst/>
              <a:ahLst/>
              <a:cxnLst/>
              <a:rect l="l" t="t" r="r" b="b"/>
              <a:pathLst>
                <a:path w="4214" h="3749" extrusionOk="0">
                  <a:moveTo>
                    <a:pt x="75" y="1"/>
                  </a:moveTo>
                  <a:cubicBezTo>
                    <a:pt x="35" y="1"/>
                    <a:pt x="1" y="57"/>
                    <a:pt x="37" y="89"/>
                  </a:cubicBezTo>
                  <a:cubicBezTo>
                    <a:pt x="1377" y="1295"/>
                    <a:pt x="2735" y="2433"/>
                    <a:pt x="4004" y="3719"/>
                  </a:cubicBezTo>
                  <a:cubicBezTo>
                    <a:pt x="4025" y="3739"/>
                    <a:pt x="4048" y="3748"/>
                    <a:pt x="4071" y="3748"/>
                  </a:cubicBezTo>
                  <a:cubicBezTo>
                    <a:pt x="4146" y="3748"/>
                    <a:pt x="4214" y="3650"/>
                    <a:pt x="4146" y="3577"/>
                  </a:cubicBezTo>
                  <a:cubicBezTo>
                    <a:pt x="2959" y="2274"/>
                    <a:pt x="1588" y="960"/>
                    <a:pt x="100" y="8"/>
                  </a:cubicBezTo>
                  <a:cubicBezTo>
                    <a:pt x="91" y="3"/>
                    <a:pt x="83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 rot="-3514840">
              <a:off x="193851" y="3734369"/>
              <a:ext cx="194566" cy="175383"/>
            </a:xfrm>
            <a:custGeom>
              <a:avLst/>
              <a:gdLst/>
              <a:ahLst/>
              <a:cxnLst/>
              <a:rect l="l" t="t" r="r" b="b"/>
              <a:pathLst>
                <a:path w="4186" h="3773" extrusionOk="0">
                  <a:moveTo>
                    <a:pt x="90" y="1"/>
                  </a:moveTo>
                  <a:cubicBezTo>
                    <a:pt x="42" y="1"/>
                    <a:pt x="0" y="58"/>
                    <a:pt x="44" y="101"/>
                  </a:cubicBezTo>
                  <a:cubicBezTo>
                    <a:pt x="1310" y="1356"/>
                    <a:pt x="2637" y="2571"/>
                    <a:pt x="3978" y="3747"/>
                  </a:cubicBezTo>
                  <a:cubicBezTo>
                    <a:pt x="3998" y="3765"/>
                    <a:pt x="4021" y="3772"/>
                    <a:pt x="4043" y="3772"/>
                  </a:cubicBezTo>
                  <a:cubicBezTo>
                    <a:pt x="4119" y="3772"/>
                    <a:pt x="4185" y="3679"/>
                    <a:pt x="4116" y="3611"/>
                  </a:cubicBezTo>
                  <a:cubicBezTo>
                    <a:pt x="2823" y="2381"/>
                    <a:pt x="1494" y="1167"/>
                    <a:pt x="131" y="17"/>
                  </a:cubicBezTo>
                  <a:cubicBezTo>
                    <a:pt x="118" y="6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 rot="-3514840">
              <a:off x="166376" y="3770532"/>
              <a:ext cx="88173" cy="78185"/>
            </a:xfrm>
            <a:custGeom>
              <a:avLst/>
              <a:gdLst/>
              <a:ahLst/>
              <a:cxnLst/>
              <a:rect l="l" t="t" r="r" b="b"/>
              <a:pathLst>
                <a:path w="1897" h="1682" extrusionOk="0">
                  <a:moveTo>
                    <a:pt x="87" y="1"/>
                  </a:moveTo>
                  <a:cubicBezTo>
                    <a:pt x="40" y="1"/>
                    <a:pt x="1" y="58"/>
                    <a:pt x="41" y="103"/>
                  </a:cubicBezTo>
                  <a:cubicBezTo>
                    <a:pt x="555" y="671"/>
                    <a:pt x="1125" y="1199"/>
                    <a:pt x="1732" y="1667"/>
                  </a:cubicBezTo>
                  <a:cubicBezTo>
                    <a:pt x="1745" y="1677"/>
                    <a:pt x="1759" y="1682"/>
                    <a:pt x="1773" y="1682"/>
                  </a:cubicBezTo>
                  <a:cubicBezTo>
                    <a:pt x="1838" y="1682"/>
                    <a:pt x="1897" y="1585"/>
                    <a:pt x="1836" y="1535"/>
                  </a:cubicBezTo>
                  <a:cubicBezTo>
                    <a:pt x="1255" y="1039"/>
                    <a:pt x="687" y="537"/>
                    <a:pt x="128" y="18"/>
                  </a:cubicBezTo>
                  <a:cubicBezTo>
                    <a:pt x="115" y="6"/>
                    <a:pt x="100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391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076625" y="3141898"/>
            <a:ext cx="4318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3419271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720000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3419271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6118549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6118549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1332020"/>
            <a:ext cx="7347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64616"/>
            <a:ext cx="734700" cy="447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 hasCustomPrompt="1"/>
          </p:nvPr>
        </p:nvSpPr>
        <p:spPr>
          <a:xfrm>
            <a:off x="3495471" y="1332020"/>
            <a:ext cx="734700" cy="447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95471" y="3064616"/>
            <a:ext cx="734700" cy="447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94749" y="1332020"/>
            <a:ext cx="734700" cy="447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94749" y="3064616"/>
            <a:ext cx="734700" cy="447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6"/>
          </p:nvPr>
        </p:nvSpPr>
        <p:spPr>
          <a:xfrm>
            <a:off x="720000" y="1823024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7"/>
          </p:nvPr>
        </p:nvSpPr>
        <p:spPr>
          <a:xfrm>
            <a:off x="3419275" y="1822999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8"/>
          </p:nvPr>
        </p:nvSpPr>
        <p:spPr>
          <a:xfrm>
            <a:off x="6118550" y="1822998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9"/>
          </p:nvPr>
        </p:nvSpPr>
        <p:spPr>
          <a:xfrm>
            <a:off x="720000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0"/>
          </p:nvPr>
        </p:nvSpPr>
        <p:spPr>
          <a:xfrm>
            <a:off x="3419275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21"/>
          </p:nvPr>
        </p:nvSpPr>
        <p:spPr>
          <a:xfrm>
            <a:off x="6118550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 flipH="1">
            <a:off x="125400" y="117175"/>
            <a:ext cx="878068" cy="709664"/>
            <a:chOff x="8127125" y="123700"/>
            <a:chExt cx="878068" cy="709664"/>
          </a:xfrm>
        </p:grpSpPr>
        <p:sp>
          <p:nvSpPr>
            <p:cNvPr id="105" name="Google Shape;105;p13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8502850" y="4380200"/>
            <a:ext cx="543578" cy="447592"/>
            <a:chOff x="84450" y="4640550"/>
            <a:chExt cx="543578" cy="447592"/>
          </a:xfrm>
        </p:grpSpPr>
        <p:sp>
          <p:nvSpPr>
            <p:cNvPr id="112" name="Google Shape;112;p13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1"/>
          </p:nvPr>
        </p:nvSpPr>
        <p:spPr>
          <a:xfrm>
            <a:off x="4832039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2"/>
          </p:nvPr>
        </p:nvSpPr>
        <p:spPr>
          <a:xfrm>
            <a:off x="1057861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9"/>
          <p:cNvGrpSpPr/>
          <p:nvPr/>
        </p:nvGrpSpPr>
        <p:grpSpPr>
          <a:xfrm>
            <a:off x="109900" y="4317650"/>
            <a:ext cx="550988" cy="572700"/>
            <a:chOff x="135950" y="4225850"/>
            <a:chExt cx="550988" cy="572700"/>
          </a:xfrm>
        </p:grpSpPr>
        <p:sp>
          <p:nvSpPr>
            <p:cNvPr id="199" name="Google Shape;199;p19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8554219" y="850480"/>
            <a:ext cx="502303" cy="648973"/>
            <a:chOff x="8489040" y="1196592"/>
            <a:chExt cx="572099" cy="739149"/>
          </a:xfrm>
        </p:grpSpPr>
        <p:sp>
          <p:nvSpPr>
            <p:cNvPr id="203" name="Google Shape;203;p19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>
            <a:spLocks noGrp="1"/>
          </p:cNvSpPr>
          <p:nvPr>
            <p:ph type="title" hasCustomPrompt="1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36276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5" name="Google Shape;295;p24"/>
          <p:cNvSpPr txBox="1">
            <a:spLocks noGrp="1"/>
          </p:cNvSpPr>
          <p:nvPr>
            <p:ph type="subTitle" idx="4"/>
          </p:nvPr>
        </p:nvSpPr>
        <p:spPr>
          <a:xfrm>
            <a:off x="3485400" y="1973213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subTitle" idx="5"/>
          </p:nvPr>
        </p:nvSpPr>
        <p:spPr>
          <a:xfrm>
            <a:off x="3485400" y="147618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8" name="Google Shape;298;p24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24"/>
          <p:cNvGrpSpPr/>
          <p:nvPr/>
        </p:nvGrpSpPr>
        <p:grpSpPr>
          <a:xfrm>
            <a:off x="116975" y="4380200"/>
            <a:ext cx="543578" cy="447592"/>
            <a:chOff x="84450" y="4640550"/>
            <a:chExt cx="543578" cy="447592"/>
          </a:xfrm>
        </p:grpSpPr>
        <p:sp>
          <p:nvSpPr>
            <p:cNvPr id="302" name="Google Shape;302;p24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4"/>
          <p:cNvGrpSpPr/>
          <p:nvPr/>
        </p:nvGrpSpPr>
        <p:grpSpPr>
          <a:xfrm rot="1418412">
            <a:off x="8310947" y="1622479"/>
            <a:ext cx="878085" cy="709678"/>
            <a:chOff x="8127125" y="123700"/>
            <a:chExt cx="878068" cy="709664"/>
          </a:xfrm>
        </p:grpSpPr>
        <p:sp>
          <p:nvSpPr>
            <p:cNvPr id="306" name="Google Shape;306;p24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29"/>
          <p:cNvGrpSpPr/>
          <p:nvPr/>
        </p:nvGrpSpPr>
        <p:grpSpPr>
          <a:xfrm rot="-6813077">
            <a:off x="8548162" y="208507"/>
            <a:ext cx="263178" cy="251387"/>
            <a:chOff x="2369325" y="4565225"/>
            <a:chExt cx="319629" cy="305226"/>
          </a:xfrm>
        </p:grpSpPr>
        <p:sp>
          <p:nvSpPr>
            <p:cNvPr id="379" name="Google Shape;379;p29"/>
            <p:cNvSpPr/>
            <p:nvPr/>
          </p:nvSpPr>
          <p:spPr>
            <a:xfrm>
              <a:off x="2369325" y="4565225"/>
              <a:ext cx="319629" cy="305226"/>
            </a:xfrm>
            <a:custGeom>
              <a:avLst/>
              <a:gdLst/>
              <a:ahLst/>
              <a:cxnLst/>
              <a:rect l="l" t="t" r="r" b="b"/>
              <a:pathLst>
                <a:path w="3748" h="3579" extrusionOk="0">
                  <a:moveTo>
                    <a:pt x="1851" y="261"/>
                  </a:moveTo>
                  <a:cubicBezTo>
                    <a:pt x="2001" y="556"/>
                    <a:pt x="2115" y="860"/>
                    <a:pt x="2236" y="1172"/>
                  </a:cubicBezTo>
                  <a:cubicBezTo>
                    <a:pt x="2252" y="1209"/>
                    <a:pt x="2282" y="1227"/>
                    <a:pt x="2312" y="1230"/>
                  </a:cubicBezTo>
                  <a:cubicBezTo>
                    <a:pt x="2312" y="1270"/>
                    <a:pt x="2333" y="1307"/>
                    <a:pt x="2385" y="1316"/>
                  </a:cubicBezTo>
                  <a:cubicBezTo>
                    <a:pt x="2727" y="1377"/>
                    <a:pt x="3056" y="1464"/>
                    <a:pt x="3380" y="1583"/>
                  </a:cubicBezTo>
                  <a:cubicBezTo>
                    <a:pt x="3084" y="1749"/>
                    <a:pt x="2766" y="1915"/>
                    <a:pt x="2518" y="2136"/>
                  </a:cubicBezTo>
                  <a:cubicBezTo>
                    <a:pt x="2498" y="2155"/>
                    <a:pt x="2499" y="2184"/>
                    <a:pt x="2511" y="2206"/>
                  </a:cubicBezTo>
                  <a:cubicBezTo>
                    <a:pt x="2488" y="2223"/>
                    <a:pt x="2473" y="2249"/>
                    <a:pt x="2472" y="2284"/>
                  </a:cubicBezTo>
                  <a:cubicBezTo>
                    <a:pt x="2464" y="2622"/>
                    <a:pt x="2463" y="2962"/>
                    <a:pt x="2462" y="3300"/>
                  </a:cubicBezTo>
                  <a:cubicBezTo>
                    <a:pt x="2165" y="3110"/>
                    <a:pt x="1896" y="2891"/>
                    <a:pt x="1647" y="2639"/>
                  </a:cubicBezTo>
                  <a:cubicBezTo>
                    <a:pt x="1631" y="2622"/>
                    <a:pt x="1612" y="2615"/>
                    <a:pt x="1595" y="2615"/>
                  </a:cubicBezTo>
                  <a:cubicBezTo>
                    <a:pt x="1589" y="2615"/>
                    <a:pt x="1584" y="2616"/>
                    <a:pt x="1579" y="2617"/>
                  </a:cubicBezTo>
                  <a:cubicBezTo>
                    <a:pt x="1560" y="2594"/>
                    <a:pt x="1532" y="2578"/>
                    <a:pt x="1500" y="2578"/>
                  </a:cubicBezTo>
                  <a:cubicBezTo>
                    <a:pt x="1486" y="2578"/>
                    <a:pt x="1471" y="2581"/>
                    <a:pt x="1456" y="2587"/>
                  </a:cubicBezTo>
                  <a:cubicBezTo>
                    <a:pt x="1131" y="2740"/>
                    <a:pt x="802" y="2860"/>
                    <a:pt x="458" y="2948"/>
                  </a:cubicBezTo>
                  <a:cubicBezTo>
                    <a:pt x="606" y="2664"/>
                    <a:pt x="751" y="2375"/>
                    <a:pt x="878" y="2078"/>
                  </a:cubicBezTo>
                  <a:cubicBezTo>
                    <a:pt x="884" y="2064"/>
                    <a:pt x="883" y="2053"/>
                    <a:pt x="878" y="2041"/>
                  </a:cubicBezTo>
                  <a:cubicBezTo>
                    <a:pt x="906" y="2018"/>
                    <a:pt x="918" y="1976"/>
                    <a:pt x="885" y="1946"/>
                  </a:cubicBezTo>
                  <a:cubicBezTo>
                    <a:pt x="632" y="1722"/>
                    <a:pt x="413" y="1492"/>
                    <a:pt x="240" y="1207"/>
                  </a:cubicBezTo>
                  <a:cubicBezTo>
                    <a:pt x="473" y="1165"/>
                    <a:pt x="706" y="1143"/>
                    <a:pt x="940" y="1143"/>
                  </a:cubicBezTo>
                  <a:cubicBezTo>
                    <a:pt x="1050" y="1143"/>
                    <a:pt x="1161" y="1148"/>
                    <a:pt x="1272" y="1158"/>
                  </a:cubicBezTo>
                  <a:cubicBezTo>
                    <a:pt x="1274" y="1158"/>
                    <a:pt x="1277" y="1158"/>
                    <a:pt x="1279" y="1158"/>
                  </a:cubicBezTo>
                  <a:cubicBezTo>
                    <a:pt x="1330" y="1158"/>
                    <a:pt x="1354" y="1120"/>
                    <a:pt x="1353" y="1080"/>
                  </a:cubicBezTo>
                  <a:cubicBezTo>
                    <a:pt x="1501" y="792"/>
                    <a:pt x="1657" y="518"/>
                    <a:pt x="1851" y="261"/>
                  </a:cubicBezTo>
                  <a:close/>
                  <a:moveTo>
                    <a:pt x="1862" y="1"/>
                  </a:moveTo>
                  <a:cubicBezTo>
                    <a:pt x="1839" y="1"/>
                    <a:pt x="1818" y="9"/>
                    <a:pt x="1803" y="28"/>
                  </a:cubicBezTo>
                  <a:cubicBezTo>
                    <a:pt x="1570" y="320"/>
                    <a:pt x="1368" y="639"/>
                    <a:pt x="1229" y="986"/>
                  </a:cubicBezTo>
                  <a:cubicBezTo>
                    <a:pt x="1110" y="976"/>
                    <a:pt x="992" y="970"/>
                    <a:pt x="875" y="970"/>
                  </a:cubicBezTo>
                  <a:cubicBezTo>
                    <a:pt x="609" y="970"/>
                    <a:pt x="345" y="998"/>
                    <a:pt x="81" y="1056"/>
                  </a:cubicBezTo>
                  <a:cubicBezTo>
                    <a:pt x="22" y="1069"/>
                    <a:pt x="1" y="1137"/>
                    <a:pt x="27" y="1185"/>
                  </a:cubicBezTo>
                  <a:cubicBezTo>
                    <a:pt x="209" y="1516"/>
                    <a:pt x="458" y="1821"/>
                    <a:pt x="778" y="2026"/>
                  </a:cubicBezTo>
                  <a:cubicBezTo>
                    <a:pt x="776" y="2028"/>
                    <a:pt x="773" y="2030"/>
                    <a:pt x="771" y="2032"/>
                  </a:cubicBezTo>
                  <a:cubicBezTo>
                    <a:pt x="561" y="2357"/>
                    <a:pt x="379" y="2705"/>
                    <a:pt x="195" y="3044"/>
                  </a:cubicBezTo>
                  <a:cubicBezTo>
                    <a:pt x="156" y="3116"/>
                    <a:pt x="211" y="3189"/>
                    <a:pt x="284" y="3189"/>
                  </a:cubicBezTo>
                  <a:cubicBezTo>
                    <a:pt x="290" y="3189"/>
                    <a:pt x="297" y="3188"/>
                    <a:pt x="304" y="3187"/>
                  </a:cubicBezTo>
                  <a:cubicBezTo>
                    <a:pt x="735" y="3101"/>
                    <a:pt x="1157" y="2961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3" y="3579"/>
                    <a:pt x="2660" y="3535"/>
                    <a:pt x="2662" y="3478"/>
                  </a:cubicBezTo>
                  <a:cubicBezTo>
                    <a:pt x="2669" y="3081"/>
                    <a:pt x="2679" y="2681"/>
                    <a:pt x="2679" y="2283"/>
                  </a:cubicBezTo>
                  <a:cubicBezTo>
                    <a:pt x="2679" y="2246"/>
                    <a:pt x="2663" y="2220"/>
                    <a:pt x="2639" y="2203"/>
                  </a:cubicBezTo>
                  <a:cubicBezTo>
                    <a:pt x="2997" y="2071"/>
                    <a:pt x="3336" y="1835"/>
                    <a:pt x="3665" y="1651"/>
                  </a:cubicBezTo>
                  <a:cubicBezTo>
                    <a:pt x="3747" y="1604"/>
                    <a:pt x="3714" y="1498"/>
                    <a:pt x="3640" y="1468"/>
                  </a:cubicBezTo>
                  <a:cubicBezTo>
                    <a:pt x="3253" y="1306"/>
                    <a:pt x="2852" y="1187"/>
                    <a:pt x="2439" y="1122"/>
                  </a:cubicBezTo>
                  <a:cubicBezTo>
                    <a:pt x="2434" y="1121"/>
                    <a:pt x="2430" y="1121"/>
                    <a:pt x="2425" y="1121"/>
                  </a:cubicBezTo>
                  <a:cubicBezTo>
                    <a:pt x="2418" y="1121"/>
                    <a:pt x="2411" y="1122"/>
                    <a:pt x="2403" y="1123"/>
                  </a:cubicBezTo>
                  <a:cubicBezTo>
                    <a:pt x="2315" y="747"/>
                    <a:pt x="2135" y="382"/>
                    <a:pt x="1945" y="46"/>
                  </a:cubicBezTo>
                  <a:cubicBezTo>
                    <a:pt x="1929" y="19"/>
                    <a:pt x="189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2389877" y="4587313"/>
              <a:ext cx="267694" cy="259259"/>
            </a:xfrm>
            <a:custGeom>
              <a:avLst/>
              <a:gdLst/>
              <a:ahLst/>
              <a:cxnLst/>
              <a:rect l="l" t="t" r="r" b="b"/>
              <a:pathLst>
                <a:path w="3139" h="3040" extrusionOk="0">
                  <a:moveTo>
                    <a:pt x="1611" y="0"/>
                  </a:moveTo>
                  <a:cubicBezTo>
                    <a:pt x="1418" y="257"/>
                    <a:pt x="1261" y="532"/>
                    <a:pt x="1113" y="820"/>
                  </a:cubicBezTo>
                  <a:cubicBezTo>
                    <a:pt x="1113" y="860"/>
                    <a:pt x="1090" y="898"/>
                    <a:pt x="1042" y="898"/>
                  </a:cubicBezTo>
                  <a:cubicBezTo>
                    <a:pt x="1039" y="898"/>
                    <a:pt x="1036" y="898"/>
                    <a:pt x="1033" y="898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2" y="883"/>
                    <a:pt x="230" y="905"/>
                    <a:pt x="0" y="946"/>
                  </a:cubicBezTo>
                  <a:cubicBezTo>
                    <a:pt x="172" y="1232"/>
                    <a:pt x="392" y="1461"/>
                    <a:pt x="645" y="1686"/>
                  </a:cubicBezTo>
                  <a:cubicBezTo>
                    <a:pt x="677" y="1716"/>
                    <a:pt x="666" y="1758"/>
                    <a:pt x="638" y="1781"/>
                  </a:cubicBezTo>
                  <a:cubicBezTo>
                    <a:pt x="643" y="1792"/>
                    <a:pt x="644" y="1804"/>
                    <a:pt x="638" y="1818"/>
                  </a:cubicBezTo>
                  <a:cubicBezTo>
                    <a:pt x="511" y="2114"/>
                    <a:pt x="366" y="2402"/>
                    <a:pt x="218" y="2688"/>
                  </a:cubicBezTo>
                  <a:cubicBezTo>
                    <a:pt x="562" y="2600"/>
                    <a:pt x="891" y="2479"/>
                    <a:pt x="1216" y="2327"/>
                  </a:cubicBezTo>
                  <a:cubicBezTo>
                    <a:pt x="1231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39" y="2357"/>
                  </a:cubicBezTo>
                  <a:cubicBezTo>
                    <a:pt x="1345" y="2356"/>
                    <a:pt x="1350" y="2355"/>
                    <a:pt x="1355" y="2355"/>
                  </a:cubicBezTo>
                  <a:cubicBezTo>
                    <a:pt x="1373" y="2355"/>
                    <a:pt x="1391" y="2362"/>
                    <a:pt x="1408" y="2379"/>
                  </a:cubicBezTo>
                  <a:cubicBezTo>
                    <a:pt x="1656" y="2632"/>
                    <a:pt x="1925" y="2849"/>
                    <a:pt x="2222" y="3039"/>
                  </a:cubicBezTo>
                  <a:cubicBezTo>
                    <a:pt x="2223" y="2702"/>
                    <a:pt x="2224" y="2362"/>
                    <a:pt x="2232" y="2024"/>
                  </a:cubicBezTo>
                  <a:cubicBezTo>
                    <a:pt x="2233" y="1988"/>
                    <a:pt x="2248" y="1962"/>
                    <a:pt x="2272" y="1946"/>
                  </a:cubicBezTo>
                  <a:cubicBezTo>
                    <a:pt x="2258" y="1925"/>
                    <a:pt x="2257" y="1896"/>
                    <a:pt x="2277" y="1877"/>
                  </a:cubicBezTo>
                  <a:cubicBezTo>
                    <a:pt x="2525" y="1656"/>
                    <a:pt x="2843" y="1490"/>
                    <a:pt x="3139" y="1324"/>
                  </a:cubicBezTo>
                  <a:cubicBezTo>
                    <a:pt x="2815" y="1205"/>
                    <a:pt x="2486" y="1118"/>
                    <a:pt x="2146" y="1056"/>
                  </a:cubicBezTo>
                  <a:cubicBezTo>
                    <a:pt x="2093" y="1048"/>
                    <a:pt x="2072" y="1010"/>
                    <a:pt x="2072" y="970"/>
                  </a:cubicBezTo>
                  <a:cubicBezTo>
                    <a:pt x="2042" y="969"/>
                    <a:pt x="2011" y="949"/>
                    <a:pt x="1996" y="912"/>
                  </a:cubicBezTo>
                  <a:cubicBezTo>
                    <a:pt x="1877" y="600"/>
                    <a:pt x="1763" y="296"/>
                    <a:pt x="1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9"/>
          <p:cNvGrpSpPr/>
          <p:nvPr/>
        </p:nvGrpSpPr>
        <p:grpSpPr>
          <a:xfrm rot="-1418412" flipH="1">
            <a:off x="-1615" y="4204279"/>
            <a:ext cx="878085" cy="709678"/>
            <a:chOff x="8127125" y="123700"/>
            <a:chExt cx="878068" cy="709664"/>
          </a:xfrm>
        </p:grpSpPr>
        <p:sp>
          <p:nvSpPr>
            <p:cNvPr id="382" name="Google Shape;382;p29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10_1_1_1_1_1_1_1_1_1_1_1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40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2"/>
          <p:cNvSpPr/>
          <p:nvPr/>
        </p:nvSpPr>
        <p:spPr>
          <a:xfrm rot="9666947">
            <a:off x="8572281" y="4529532"/>
            <a:ext cx="358128" cy="330041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42"/>
          <p:cNvGrpSpPr/>
          <p:nvPr/>
        </p:nvGrpSpPr>
        <p:grpSpPr>
          <a:xfrm rot="-1418412" flipH="1">
            <a:off x="105435" y="284079"/>
            <a:ext cx="878085" cy="709678"/>
            <a:chOff x="8127125" y="123700"/>
            <a:chExt cx="878068" cy="709664"/>
          </a:xfrm>
        </p:grpSpPr>
        <p:sp>
          <p:nvSpPr>
            <p:cNvPr id="531" name="Google Shape;531;p42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5" r:id="rId5"/>
    <p:sldLayoutId id="2147483670" r:id="rId6"/>
    <p:sldLayoutId id="2147483675" r:id="rId7"/>
    <p:sldLayoutId id="2147483686" r:id="rId8"/>
    <p:sldLayoutId id="2147483688" r:id="rId9"/>
    <p:sldLayoutId id="2147483689" r:id="rId10"/>
    <p:sldLayoutId id="2147483693" r:id="rId11"/>
    <p:sldLayoutId id="2147483696" r:id="rId12"/>
    <p:sldLayoutId id="2147483697" r:id="rId13"/>
    <p:sldLayoutId id="2147483698" r:id="rId14"/>
    <p:sldLayoutId id="214748369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>
            <a:spLocks noGrp="1"/>
          </p:cNvSpPr>
          <p:nvPr>
            <p:ph type="ctrTitle"/>
          </p:nvPr>
        </p:nvSpPr>
        <p:spPr>
          <a:xfrm>
            <a:off x="713224" y="532125"/>
            <a:ext cx="5018527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Tweets2GPT</a:t>
            </a:r>
            <a:r>
              <a:rPr lang="en" dirty="0"/>
              <a:t> </a:t>
            </a:r>
            <a:r>
              <a:rPr lang="en-US" sz="2400" b="0" dirty="0"/>
              <a:t>Automated Maintenance Insights for </a:t>
            </a:r>
            <a:r>
              <a:rPr lang="vi-VN" sz="2400" b="0" dirty="0"/>
              <a:t>Company</a:t>
            </a:r>
            <a:endParaRPr sz="5000" b="0" dirty="0"/>
          </a:p>
        </p:txBody>
      </p:sp>
      <p:sp>
        <p:nvSpPr>
          <p:cNvPr id="622" name="Google Shape;622;p47"/>
          <p:cNvSpPr/>
          <p:nvPr/>
        </p:nvSpPr>
        <p:spPr>
          <a:xfrm rot="9666972">
            <a:off x="3485050" y="3904390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81CB4-FC1A-98C0-7E2F-BD9FFEED9F49}"/>
              </a:ext>
            </a:extLst>
          </p:cNvPr>
          <p:cNvGrpSpPr/>
          <p:nvPr/>
        </p:nvGrpSpPr>
        <p:grpSpPr>
          <a:xfrm>
            <a:off x="5546722" y="926791"/>
            <a:ext cx="3337640" cy="4232036"/>
            <a:chOff x="5546722" y="926791"/>
            <a:chExt cx="3337640" cy="4232036"/>
          </a:xfrm>
        </p:grpSpPr>
        <p:grpSp>
          <p:nvGrpSpPr>
            <p:cNvPr id="2" name="Google Shape;13238;p101">
              <a:extLst>
                <a:ext uri="{FF2B5EF4-FFF2-40B4-BE49-F238E27FC236}">
                  <a16:creationId xmlns:a16="http://schemas.microsoft.com/office/drawing/2014/main" id="{D7F86F11-0D63-CFAC-B995-3E01FB01F051}"/>
                </a:ext>
              </a:extLst>
            </p:cNvPr>
            <p:cNvGrpSpPr/>
            <p:nvPr/>
          </p:nvGrpSpPr>
          <p:grpSpPr>
            <a:xfrm>
              <a:off x="5588362" y="2428168"/>
              <a:ext cx="602857" cy="602247"/>
              <a:chOff x="4201447" y="3817349"/>
              <a:chExt cx="346024" cy="345674"/>
            </a:xfrm>
          </p:grpSpPr>
          <p:sp>
            <p:nvSpPr>
              <p:cNvPr id="3" name="Google Shape;13239;p101">
                <a:extLst>
                  <a:ext uri="{FF2B5EF4-FFF2-40B4-BE49-F238E27FC236}">
                    <a16:creationId xmlns:a16="http://schemas.microsoft.com/office/drawing/2014/main" id="{5A712503-5927-0C81-3915-2C2D00534C0A}"/>
                  </a:ext>
                </a:extLst>
              </p:cNvPr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3240;p101">
                <a:extLst>
                  <a:ext uri="{FF2B5EF4-FFF2-40B4-BE49-F238E27FC236}">
                    <a16:creationId xmlns:a16="http://schemas.microsoft.com/office/drawing/2014/main" id="{EE23CD44-2CD1-7479-F71F-903D7D012B71}"/>
                  </a:ext>
                </a:extLst>
              </p:cNvPr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2" name="Google Shape;562;p47"/>
            <p:cNvSpPr/>
            <p:nvPr/>
          </p:nvSpPr>
          <p:spPr>
            <a:xfrm flipH="1">
              <a:off x="6007464" y="2434907"/>
              <a:ext cx="2430066" cy="2723920"/>
            </a:xfrm>
            <a:custGeom>
              <a:avLst/>
              <a:gdLst/>
              <a:ahLst/>
              <a:cxnLst/>
              <a:rect l="l" t="t" r="r" b="b"/>
              <a:pathLst>
                <a:path w="46467" h="52086" extrusionOk="0">
                  <a:moveTo>
                    <a:pt x="19691" y="234"/>
                  </a:moveTo>
                  <a:cubicBezTo>
                    <a:pt x="23980" y="234"/>
                    <a:pt x="28274" y="448"/>
                    <a:pt x="32521" y="1062"/>
                  </a:cubicBezTo>
                  <a:cubicBezTo>
                    <a:pt x="32769" y="1098"/>
                    <a:pt x="33018" y="1135"/>
                    <a:pt x="33267" y="1175"/>
                  </a:cubicBezTo>
                  <a:cubicBezTo>
                    <a:pt x="34390" y="1348"/>
                    <a:pt x="35507" y="1551"/>
                    <a:pt x="36617" y="1785"/>
                  </a:cubicBezTo>
                  <a:cubicBezTo>
                    <a:pt x="37335" y="1937"/>
                    <a:pt x="38050" y="2102"/>
                    <a:pt x="38762" y="2278"/>
                  </a:cubicBezTo>
                  <a:cubicBezTo>
                    <a:pt x="39392" y="2436"/>
                    <a:pt x="40597" y="2569"/>
                    <a:pt x="40679" y="3402"/>
                  </a:cubicBezTo>
                  <a:cubicBezTo>
                    <a:pt x="40684" y="3457"/>
                    <a:pt x="40728" y="3484"/>
                    <a:pt x="40770" y="3484"/>
                  </a:cubicBezTo>
                  <a:cubicBezTo>
                    <a:pt x="40772" y="3484"/>
                    <a:pt x="40774" y="3484"/>
                    <a:pt x="40776" y="3484"/>
                  </a:cubicBezTo>
                  <a:lnTo>
                    <a:pt x="40776" y="3484"/>
                  </a:lnTo>
                  <a:cubicBezTo>
                    <a:pt x="40859" y="4312"/>
                    <a:pt x="39744" y="4536"/>
                    <a:pt x="39135" y="4699"/>
                  </a:cubicBezTo>
                  <a:cubicBezTo>
                    <a:pt x="38510" y="4868"/>
                    <a:pt x="37881" y="5019"/>
                    <a:pt x="37248" y="5152"/>
                  </a:cubicBezTo>
                  <a:cubicBezTo>
                    <a:pt x="35955" y="5427"/>
                    <a:pt x="34649" y="5635"/>
                    <a:pt x="33338" y="5785"/>
                  </a:cubicBezTo>
                  <a:cubicBezTo>
                    <a:pt x="31228" y="6026"/>
                    <a:pt x="29103" y="6122"/>
                    <a:pt x="26979" y="6122"/>
                  </a:cubicBezTo>
                  <a:cubicBezTo>
                    <a:pt x="26583" y="6122"/>
                    <a:pt x="26188" y="6118"/>
                    <a:pt x="25793" y="6112"/>
                  </a:cubicBezTo>
                  <a:cubicBezTo>
                    <a:pt x="21375" y="6042"/>
                    <a:pt x="16917" y="5715"/>
                    <a:pt x="12530" y="5090"/>
                  </a:cubicBezTo>
                  <a:cubicBezTo>
                    <a:pt x="11806" y="4987"/>
                    <a:pt x="11084" y="4877"/>
                    <a:pt x="10365" y="4757"/>
                  </a:cubicBezTo>
                  <a:cubicBezTo>
                    <a:pt x="8986" y="4529"/>
                    <a:pt x="7613" y="4261"/>
                    <a:pt x="6253" y="3946"/>
                  </a:cubicBezTo>
                  <a:cubicBezTo>
                    <a:pt x="5573" y="3788"/>
                    <a:pt x="4894" y="3618"/>
                    <a:pt x="4220" y="3435"/>
                  </a:cubicBezTo>
                  <a:cubicBezTo>
                    <a:pt x="3784" y="3317"/>
                    <a:pt x="2581" y="3152"/>
                    <a:pt x="2209" y="2659"/>
                  </a:cubicBezTo>
                  <a:cubicBezTo>
                    <a:pt x="2243" y="2524"/>
                    <a:pt x="2279" y="2388"/>
                    <a:pt x="2315" y="2253"/>
                  </a:cubicBezTo>
                  <a:cubicBezTo>
                    <a:pt x="2328" y="2206"/>
                    <a:pt x="2292" y="2177"/>
                    <a:pt x="2255" y="2177"/>
                  </a:cubicBezTo>
                  <a:cubicBezTo>
                    <a:pt x="2241" y="2177"/>
                    <a:pt x="2228" y="2181"/>
                    <a:pt x="2216" y="2190"/>
                  </a:cubicBezTo>
                  <a:cubicBezTo>
                    <a:pt x="2673" y="871"/>
                    <a:pt x="8874" y="581"/>
                    <a:pt x="9734" y="537"/>
                  </a:cubicBezTo>
                  <a:cubicBezTo>
                    <a:pt x="12247" y="401"/>
                    <a:pt x="14762" y="298"/>
                    <a:pt x="17277" y="255"/>
                  </a:cubicBezTo>
                  <a:cubicBezTo>
                    <a:pt x="18081" y="242"/>
                    <a:pt x="18886" y="234"/>
                    <a:pt x="19691" y="234"/>
                  </a:cubicBezTo>
                  <a:close/>
                  <a:moveTo>
                    <a:pt x="2143" y="2898"/>
                  </a:moveTo>
                  <a:cubicBezTo>
                    <a:pt x="2523" y="3269"/>
                    <a:pt x="3310" y="3407"/>
                    <a:pt x="3711" y="3522"/>
                  </a:cubicBezTo>
                  <a:cubicBezTo>
                    <a:pt x="5169" y="3934"/>
                    <a:pt x="6643" y="4280"/>
                    <a:pt x="8128" y="4575"/>
                  </a:cubicBezTo>
                  <a:cubicBezTo>
                    <a:pt x="10959" y="5137"/>
                    <a:pt x="13826" y="5513"/>
                    <a:pt x="16697" y="5786"/>
                  </a:cubicBezTo>
                  <a:cubicBezTo>
                    <a:pt x="20058" y="6107"/>
                    <a:pt x="23455" y="6353"/>
                    <a:pt x="26846" y="6353"/>
                  </a:cubicBezTo>
                  <a:cubicBezTo>
                    <a:pt x="29320" y="6353"/>
                    <a:pt x="31791" y="6222"/>
                    <a:pt x="34242" y="5892"/>
                  </a:cubicBezTo>
                  <a:cubicBezTo>
                    <a:pt x="35759" y="5687"/>
                    <a:pt x="37265" y="5405"/>
                    <a:pt x="38748" y="5025"/>
                  </a:cubicBezTo>
                  <a:cubicBezTo>
                    <a:pt x="39437" y="4850"/>
                    <a:pt x="40725" y="4622"/>
                    <a:pt x="40956" y="3846"/>
                  </a:cubicBezTo>
                  <a:cubicBezTo>
                    <a:pt x="41392" y="6040"/>
                    <a:pt x="41599" y="8240"/>
                    <a:pt x="41314" y="10480"/>
                  </a:cubicBezTo>
                  <a:cubicBezTo>
                    <a:pt x="41040" y="12634"/>
                    <a:pt x="40438" y="14735"/>
                    <a:pt x="41338" y="16830"/>
                  </a:cubicBezTo>
                  <a:cubicBezTo>
                    <a:pt x="42102" y="18608"/>
                    <a:pt x="43522" y="19997"/>
                    <a:pt x="44734" y="21469"/>
                  </a:cubicBezTo>
                  <a:cubicBezTo>
                    <a:pt x="45570" y="22488"/>
                    <a:pt x="46392" y="23619"/>
                    <a:pt x="45551" y="24912"/>
                  </a:cubicBezTo>
                  <a:cubicBezTo>
                    <a:pt x="44847" y="25997"/>
                    <a:pt x="43528" y="26363"/>
                    <a:pt x="42349" y="26688"/>
                  </a:cubicBezTo>
                  <a:cubicBezTo>
                    <a:pt x="42294" y="26703"/>
                    <a:pt x="42272" y="26745"/>
                    <a:pt x="42272" y="26788"/>
                  </a:cubicBezTo>
                  <a:cubicBezTo>
                    <a:pt x="42214" y="26795"/>
                    <a:pt x="42161" y="26857"/>
                    <a:pt x="42202" y="26912"/>
                  </a:cubicBezTo>
                  <a:cubicBezTo>
                    <a:pt x="42577" y="27397"/>
                    <a:pt x="43008" y="27897"/>
                    <a:pt x="43141" y="28512"/>
                  </a:cubicBezTo>
                  <a:cubicBezTo>
                    <a:pt x="43323" y="29367"/>
                    <a:pt x="42829" y="29725"/>
                    <a:pt x="42243" y="30189"/>
                  </a:cubicBezTo>
                  <a:cubicBezTo>
                    <a:pt x="41261" y="30967"/>
                    <a:pt x="42755" y="31464"/>
                    <a:pt x="42534" y="32318"/>
                  </a:cubicBezTo>
                  <a:cubicBezTo>
                    <a:pt x="42395" y="32856"/>
                    <a:pt x="41798" y="33155"/>
                    <a:pt x="41487" y="33584"/>
                  </a:cubicBezTo>
                  <a:cubicBezTo>
                    <a:pt x="41206" y="33974"/>
                    <a:pt x="41162" y="34420"/>
                    <a:pt x="41240" y="34885"/>
                  </a:cubicBezTo>
                  <a:cubicBezTo>
                    <a:pt x="41337" y="35455"/>
                    <a:pt x="41603" y="35981"/>
                    <a:pt x="41716" y="36547"/>
                  </a:cubicBezTo>
                  <a:cubicBezTo>
                    <a:pt x="41845" y="37185"/>
                    <a:pt x="41837" y="37868"/>
                    <a:pt x="41625" y="38488"/>
                  </a:cubicBezTo>
                  <a:cubicBezTo>
                    <a:pt x="41085" y="40071"/>
                    <a:pt x="39557" y="40304"/>
                    <a:pt x="37984" y="40304"/>
                  </a:cubicBezTo>
                  <a:cubicBezTo>
                    <a:pt x="37326" y="40304"/>
                    <a:pt x="36661" y="40263"/>
                    <a:pt x="36056" y="40263"/>
                  </a:cubicBezTo>
                  <a:cubicBezTo>
                    <a:pt x="35755" y="40263"/>
                    <a:pt x="35468" y="40273"/>
                    <a:pt x="35205" y="40304"/>
                  </a:cubicBezTo>
                  <a:cubicBezTo>
                    <a:pt x="33280" y="40528"/>
                    <a:pt x="31445" y="41353"/>
                    <a:pt x="30657" y="43233"/>
                  </a:cubicBezTo>
                  <a:cubicBezTo>
                    <a:pt x="30167" y="44403"/>
                    <a:pt x="30072" y="45721"/>
                    <a:pt x="29992" y="46974"/>
                  </a:cubicBezTo>
                  <a:cubicBezTo>
                    <a:pt x="29894" y="48564"/>
                    <a:pt x="29885" y="50185"/>
                    <a:pt x="30069" y="51770"/>
                  </a:cubicBezTo>
                  <a:cubicBezTo>
                    <a:pt x="30071" y="51794"/>
                    <a:pt x="30082" y="51813"/>
                    <a:pt x="30095" y="51827"/>
                  </a:cubicBezTo>
                  <a:cubicBezTo>
                    <a:pt x="26037" y="51817"/>
                    <a:pt x="21980" y="51808"/>
                    <a:pt x="17921" y="51798"/>
                  </a:cubicBezTo>
                  <a:cubicBezTo>
                    <a:pt x="15196" y="51792"/>
                    <a:pt x="12466" y="51749"/>
                    <a:pt x="9738" y="51749"/>
                  </a:cubicBezTo>
                  <a:cubicBezTo>
                    <a:pt x="8392" y="51749"/>
                    <a:pt x="7046" y="51759"/>
                    <a:pt x="5701" y="51790"/>
                  </a:cubicBezTo>
                  <a:cubicBezTo>
                    <a:pt x="6955" y="48682"/>
                    <a:pt x="7384" y="45327"/>
                    <a:pt x="7837" y="42026"/>
                  </a:cubicBezTo>
                  <a:cubicBezTo>
                    <a:pt x="8304" y="38627"/>
                    <a:pt x="8547" y="35243"/>
                    <a:pt x="7599" y="31903"/>
                  </a:cubicBezTo>
                  <a:cubicBezTo>
                    <a:pt x="6735" y="28867"/>
                    <a:pt x="5209" y="26081"/>
                    <a:pt x="3901" y="23225"/>
                  </a:cubicBezTo>
                  <a:cubicBezTo>
                    <a:pt x="2498" y="20158"/>
                    <a:pt x="1500" y="16979"/>
                    <a:pt x="1163" y="13614"/>
                  </a:cubicBezTo>
                  <a:cubicBezTo>
                    <a:pt x="798" y="9967"/>
                    <a:pt x="1237" y="6418"/>
                    <a:pt x="2143" y="2898"/>
                  </a:cubicBezTo>
                  <a:close/>
                  <a:moveTo>
                    <a:pt x="19288" y="1"/>
                  </a:moveTo>
                  <a:cubicBezTo>
                    <a:pt x="15755" y="1"/>
                    <a:pt x="12219" y="148"/>
                    <a:pt x="8704" y="386"/>
                  </a:cubicBezTo>
                  <a:cubicBezTo>
                    <a:pt x="7822" y="446"/>
                    <a:pt x="2187" y="728"/>
                    <a:pt x="2069" y="2209"/>
                  </a:cubicBezTo>
                  <a:cubicBezTo>
                    <a:pt x="2056" y="2201"/>
                    <a:pt x="2038" y="2196"/>
                    <a:pt x="2021" y="2196"/>
                  </a:cubicBezTo>
                  <a:cubicBezTo>
                    <a:pt x="1989" y="2196"/>
                    <a:pt x="1957" y="2213"/>
                    <a:pt x="1950" y="2249"/>
                  </a:cubicBezTo>
                  <a:cubicBezTo>
                    <a:pt x="1909" y="2438"/>
                    <a:pt x="1938" y="2595"/>
                    <a:pt x="2017" y="2729"/>
                  </a:cubicBezTo>
                  <a:cubicBezTo>
                    <a:pt x="1" y="8699"/>
                    <a:pt x="534" y="15597"/>
                    <a:pt x="2868" y="21378"/>
                  </a:cubicBezTo>
                  <a:cubicBezTo>
                    <a:pt x="4073" y="24361"/>
                    <a:pt x="5687" y="27165"/>
                    <a:pt x="6807" y="30184"/>
                  </a:cubicBezTo>
                  <a:cubicBezTo>
                    <a:pt x="7363" y="31689"/>
                    <a:pt x="7790" y="33243"/>
                    <a:pt x="7962" y="34838"/>
                  </a:cubicBezTo>
                  <a:cubicBezTo>
                    <a:pt x="8159" y="36665"/>
                    <a:pt x="8044" y="38506"/>
                    <a:pt x="7836" y="40326"/>
                  </a:cubicBezTo>
                  <a:cubicBezTo>
                    <a:pt x="7391" y="44224"/>
                    <a:pt x="6923" y="48309"/>
                    <a:pt x="5401" y="51956"/>
                  </a:cubicBezTo>
                  <a:cubicBezTo>
                    <a:pt x="5368" y="52035"/>
                    <a:pt x="5433" y="52086"/>
                    <a:pt x="5501" y="52086"/>
                  </a:cubicBezTo>
                  <a:cubicBezTo>
                    <a:pt x="5545" y="52086"/>
                    <a:pt x="5590" y="52064"/>
                    <a:pt x="5611" y="52014"/>
                  </a:cubicBezTo>
                  <a:cubicBezTo>
                    <a:pt x="5620" y="51995"/>
                    <a:pt x="5625" y="51976"/>
                    <a:pt x="5633" y="51959"/>
                  </a:cubicBezTo>
                  <a:cubicBezTo>
                    <a:pt x="7492" y="52012"/>
                    <a:pt x="9355" y="52026"/>
                    <a:pt x="11217" y="52026"/>
                  </a:cubicBezTo>
                  <a:cubicBezTo>
                    <a:pt x="13148" y="52026"/>
                    <a:pt x="15079" y="52011"/>
                    <a:pt x="17008" y="52011"/>
                  </a:cubicBezTo>
                  <a:cubicBezTo>
                    <a:pt x="17313" y="52011"/>
                    <a:pt x="17617" y="52011"/>
                    <a:pt x="17922" y="52012"/>
                  </a:cubicBezTo>
                  <a:cubicBezTo>
                    <a:pt x="22038" y="52025"/>
                    <a:pt x="26151" y="52033"/>
                    <a:pt x="30266" y="52043"/>
                  </a:cubicBezTo>
                  <a:cubicBezTo>
                    <a:pt x="30406" y="52043"/>
                    <a:pt x="30406" y="51825"/>
                    <a:pt x="30266" y="51825"/>
                  </a:cubicBezTo>
                  <a:lnTo>
                    <a:pt x="30251" y="51825"/>
                  </a:lnTo>
                  <a:cubicBezTo>
                    <a:pt x="30261" y="51810"/>
                    <a:pt x="30268" y="51791"/>
                    <a:pt x="30267" y="51767"/>
                  </a:cubicBezTo>
                  <a:cubicBezTo>
                    <a:pt x="30184" y="50320"/>
                    <a:pt x="30117" y="48886"/>
                    <a:pt x="30186" y="47439"/>
                  </a:cubicBezTo>
                  <a:cubicBezTo>
                    <a:pt x="30250" y="46119"/>
                    <a:pt x="30321" y="44726"/>
                    <a:pt x="30793" y="43480"/>
                  </a:cubicBezTo>
                  <a:cubicBezTo>
                    <a:pt x="31715" y="41044"/>
                    <a:pt x="34306" y="40442"/>
                    <a:pt x="36658" y="40442"/>
                  </a:cubicBezTo>
                  <a:cubicBezTo>
                    <a:pt x="36742" y="40442"/>
                    <a:pt x="36827" y="40443"/>
                    <a:pt x="36911" y="40445"/>
                  </a:cubicBezTo>
                  <a:cubicBezTo>
                    <a:pt x="37274" y="40451"/>
                    <a:pt x="37658" y="40464"/>
                    <a:pt x="38045" y="40464"/>
                  </a:cubicBezTo>
                  <a:cubicBezTo>
                    <a:pt x="39647" y="40464"/>
                    <a:pt x="41310" y="40246"/>
                    <a:pt x="41862" y="38461"/>
                  </a:cubicBezTo>
                  <a:cubicBezTo>
                    <a:pt x="42185" y="37421"/>
                    <a:pt x="41933" y="36447"/>
                    <a:pt x="41619" y="35447"/>
                  </a:cubicBezTo>
                  <a:cubicBezTo>
                    <a:pt x="41518" y="35128"/>
                    <a:pt x="41410" y="34784"/>
                    <a:pt x="41422" y="34445"/>
                  </a:cubicBezTo>
                  <a:cubicBezTo>
                    <a:pt x="41439" y="33919"/>
                    <a:pt x="41734" y="33604"/>
                    <a:pt x="42086" y="33266"/>
                  </a:cubicBezTo>
                  <a:cubicBezTo>
                    <a:pt x="42390" y="32974"/>
                    <a:pt x="42731" y="32650"/>
                    <a:pt x="42785" y="32205"/>
                  </a:cubicBezTo>
                  <a:cubicBezTo>
                    <a:pt x="42841" y="31729"/>
                    <a:pt x="42513" y="31531"/>
                    <a:pt x="42291" y="31170"/>
                  </a:cubicBezTo>
                  <a:cubicBezTo>
                    <a:pt x="41825" y="30415"/>
                    <a:pt x="42973" y="30136"/>
                    <a:pt x="43253" y="29556"/>
                  </a:cubicBezTo>
                  <a:cubicBezTo>
                    <a:pt x="43718" y="28587"/>
                    <a:pt x="43047" y="27605"/>
                    <a:pt x="42417" y="26896"/>
                  </a:cubicBezTo>
                  <a:cubicBezTo>
                    <a:pt x="43877" y="26494"/>
                    <a:pt x="45659" y="25914"/>
                    <a:pt x="46082" y="24254"/>
                  </a:cubicBezTo>
                  <a:cubicBezTo>
                    <a:pt x="46467" y="22742"/>
                    <a:pt x="44988" y="21417"/>
                    <a:pt x="44099" y="20383"/>
                  </a:cubicBezTo>
                  <a:cubicBezTo>
                    <a:pt x="42948" y="19042"/>
                    <a:pt x="41711" y="17642"/>
                    <a:pt x="41244" y="15890"/>
                  </a:cubicBezTo>
                  <a:cubicBezTo>
                    <a:pt x="40704" y="13879"/>
                    <a:pt x="41428" y="11818"/>
                    <a:pt x="41607" y="9805"/>
                  </a:cubicBezTo>
                  <a:cubicBezTo>
                    <a:pt x="41805" y="7581"/>
                    <a:pt x="41636" y="5253"/>
                    <a:pt x="40906" y="3131"/>
                  </a:cubicBezTo>
                  <a:cubicBezTo>
                    <a:pt x="40899" y="3109"/>
                    <a:pt x="40882" y="3099"/>
                    <a:pt x="40865" y="3099"/>
                  </a:cubicBezTo>
                  <a:cubicBezTo>
                    <a:pt x="40838" y="3099"/>
                    <a:pt x="40811" y="3122"/>
                    <a:pt x="40817" y="3157"/>
                  </a:cubicBezTo>
                  <a:cubicBezTo>
                    <a:pt x="40822" y="3171"/>
                    <a:pt x="40826" y="3187"/>
                    <a:pt x="40828" y="3203"/>
                  </a:cubicBezTo>
                  <a:lnTo>
                    <a:pt x="40826" y="3203"/>
                  </a:lnTo>
                  <a:cubicBezTo>
                    <a:pt x="40654" y="2441"/>
                    <a:pt x="39582" y="2264"/>
                    <a:pt x="38933" y="2098"/>
                  </a:cubicBezTo>
                  <a:cubicBezTo>
                    <a:pt x="37512" y="1736"/>
                    <a:pt x="36078" y="1435"/>
                    <a:pt x="34635" y="1181"/>
                  </a:cubicBezTo>
                  <a:cubicBezTo>
                    <a:pt x="31814" y="683"/>
                    <a:pt x="28962" y="374"/>
                    <a:pt x="26105" y="200"/>
                  </a:cubicBezTo>
                  <a:cubicBezTo>
                    <a:pt x="23838" y="62"/>
                    <a:pt x="21564" y="1"/>
                    <a:pt x="19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 flipH="1">
              <a:off x="6011229" y="2586413"/>
              <a:ext cx="2384306" cy="2558872"/>
            </a:xfrm>
            <a:custGeom>
              <a:avLst/>
              <a:gdLst/>
              <a:ahLst/>
              <a:cxnLst/>
              <a:rect l="l" t="t" r="r" b="b"/>
              <a:pathLst>
                <a:path w="45592" h="48930" extrusionOk="0">
                  <a:moveTo>
                    <a:pt x="1345" y="0"/>
                  </a:moveTo>
                  <a:cubicBezTo>
                    <a:pt x="439" y="3520"/>
                    <a:pt x="0" y="7069"/>
                    <a:pt x="365" y="10716"/>
                  </a:cubicBezTo>
                  <a:cubicBezTo>
                    <a:pt x="702" y="14081"/>
                    <a:pt x="1699" y="17260"/>
                    <a:pt x="3103" y="20327"/>
                  </a:cubicBezTo>
                  <a:cubicBezTo>
                    <a:pt x="4411" y="23183"/>
                    <a:pt x="5937" y="25969"/>
                    <a:pt x="6801" y="29005"/>
                  </a:cubicBezTo>
                  <a:cubicBezTo>
                    <a:pt x="7749" y="32345"/>
                    <a:pt x="7506" y="35729"/>
                    <a:pt x="7040" y="39128"/>
                  </a:cubicBezTo>
                  <a:cubicBezTo>
                    <a:pt x="6586" y="42429"/>
                    <a:pt x="6157" y="45783"/>
                    <a:pt x="4904" y="48892"/>
                  </a:cubicBezTo>
                  <a:cubicBezTo>
                    <a:pt x="6250" y="48861"/>
                    <a:pt x="7598" y="48851"/>
                    <a:pt x="8946" y="48851"/>
                  </a:cubicBezTo>
                  <a:cubicBezTo>
                    <a:pt x="11672" y="48851"/>
                    <a:pt x="14400" y="48894"/>
                    <a:pt x="17123" y="48899"/>
                  </a:cubicBezTo>
                  <a:cubicBezTo>
                    <a:pt x="21183" y="48910"/>
                    <a:pt x="25240" y="48919"/>
                    <a:pt x="29297" y="48929"/>
                  </a:cubicBezTo>
                  <a:cubicBezTo>
                    <a:pt x="29283" y="48914"/>
                    <a:pt x="29273" y="48896"/>
                    <a:pt x="29271" y="48871"/>
                  </a:cubicBezTo>
                  <a:cubicBezTo>
                    <a:pt x="29088" y="47288"/>
                    <a:pt x="29094" y="45667"/>
                    <a:pt x="29195" y="44076"/>
                  </a:cubicBezTo>
                  <a:cubicBezTo>
                    <a:pt x="29273" y="42823"/>
                    <a:pt x="29368" y="41505"/>
                    <a:pt x="29859" y="40335"/>
                  </a:cubicBezTo>
                  <a:cubicBezTo>
                    <a:pt x="30647" y="38455"/>
                    <a:pt x="32482" y="37628"/>
                    <a:pt x="34408" y="37406"/>
                  </a:cubicBezTo>
                  <a:cubicBezTo>
                    <a:pt x="34670" y="37375"/>
                    <a:pt x="34957" y="37365"/>
                    <a:pt x="35258" y="37365"/>
                  </a:cubicBezTo>
                  <a:cubicBezTo>
                    <a:pt x="35862" y="37365"/>
                    <a:pt x="36528" y="37406"/>
                    <a:pt x="37186" y="37406"/>
                  </a:cubicBezTo>
                  <a:cubicBezTo>
                    <a:pt x="38759" y="37406"/>
                    <a:pt x="40287" y="37173"/>
                    <a:pt x="40827" y="35590"/>
                  </a:cubicBezTo>
                  <a:cubicBezTo>
                    <a:pt x="41039" y="34969"/>
                    <a:pt x="41046" y="34288"/>
                    <a:pt x="40918" y="33648"/>
                  </a:cubicBezTo>
                  <a:cubicBezTo>
                    <a:pt x="40804" y="33084"/>
                    <a:pt x="40539" y="32557"/>
                    <a:pt x="40442" y="31987"/>
                  </a:cubicBezTo>
                  <a:cubicBezTo>
                    <a:pt x="40364" y="31522"/>
                    <a:pt x="40408" y="31076"/>
                    <a:pt x="40689" y="30686"/>
                  </a:cubicBezTo>
                  <a:cubicBezTo>
                    <a:pt x="41000" y="30258"/>
                    <a:pt x="41597" y="29959"/>
                    <a:pt x="41736" y="29420"/>
                  </a:cubicBezTo>
                  <a:cubicBezTo>
                    <a:pt x="41958" y="28566"/>
                    <a:pt x="40463" y="28069"/>
                    <a:pt x="41445" y="27291"/>
                  </a:cubicBezTo>
                  <a:cubicBezTo>
                    <a:pt x="42030" y="26826"/>
                    <a:pt x="42525" y="26469"/>
                    <a:pt x="42343" y="25614"/>
                  </a:cubicBezTo>
                  <a:cubicBezTo>
                    <a:pt x="42209" y="24999"/>
                    <a:pt x="41779" y="24499"/>
                    <a:pt x="41404" y="24014"/>
                  </a:cubicBezTo>
                  <a:cubicBezTo>
                    <a:pt x="41363" y="23959"/>
                    <a:pt x="41416" y="23897"/>
                    <a:pt x="41474" y="23890"/>
                  </a:cubicBezTo>
                  <a:cubicBezTo>
                    <a:pt x="41474" y="23847"/>
                    <a:pt x="41496" y="23804"/>
                    <a:pt x="41551" y="23790"/>
                  </a:cubicBezTo>
                  <a:cubicBezTo>
                    <a:pt x="42727" y="23466"/>
                    <a:pt x="44044" y="23100"/>
                    <a:pt x="44749" y="22015"/>
                  </a:cubicBezTo>
                  <a:cubicBezTo>
                    <a:pt x="45592" y="20721"/>
                    <a:pt x="44769" y="19592"/>
                    <a:pt x="43932" y="18573"/>
                  </a:cubicBezTo>
                  <a:cubicBezTo>
                    <a:pt x="42720" y="17099"/>
                    <a:pt x="41300" y="15711"/>
                    <a:pt x="40540" y="13932"/>
                  </a:cubicBezTo>
                  <a:cubicBezTo>
                    <a:pt x="39640" y="11838"/>
                    <a:pt x="40242" y="9736"/>
                    <a:pt x="40516" y="7582"/>
                  </a:cubicBezTo>
                  <a:cubicBezTo>
                    <a:pt x="40800" y="5341"/>
                    <a:pt x="40593" y="3142"/>
                    <a:pt x="40158" y="948"/>
                  </a:cubicBezTo>
                  <a:cubicBezTo>
                    <a:pt x="39927" y="1723"/>
                    <a:pt x="38640" y="1952"/>
                    <a:pt x="37950" y="2127"/>
                  </a:cubicBezTo>
                  <a:cubicBezTo>
                    <a:pt x="36468" y="2507"/>
                    <a:pt x="34961" y="2789"/>
                    <a:pt x="33444" y="2994"/>
                  </a:cubicBezTo>
                  <a:cubicBezTo>
                    <a:pt x="30994" y="3324"/>
                    <a:pt x="28524" y="3456"/>
                    <a:pt x="26050" y="3456"/>
                  </a:cubicBezTo>
                  <a:cubicBezTo>
                    <a:pt x="22659" y="3456"/>
                    <a:pt x="19261" y="3209"/>
                    <a:pt x="15899" y="2888"/>
                  </a:cubicBezTo>
                  <a:cubicBezTo>
                    <a:pt x="13028" y="2615"/>
                    <a:pt x="10161" y="2239"/>
                    <a:pt x="7331" y="1677"/>
                  </a:cubicBezTo>
                  <a:cubicBezTo>
                    <a:pt x="5846" y="1381"/>
                    <a:pt x="4370" y="1035"/>
                    <a:pt x="2914" y="624"/>
                  </a:cubicBezTo>
                  <a:cubicBezTo>
                    <a:pt x="2514" y="509"/>
                    <a:pt x="1726" y="371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 flipH="1">
              <a:off x="6300781" y="2496566"/>
              <a:ext cx="1481458" cy="258607"/>
            </a:xfrm>
            <a:custGeom>
              <a:avLst/>
              <a:gdLst/>
              <a:ahLst/>
              <a:cxnLst/>
              <a:rect l="l" t="t" r="r" b="b"/>
              <a:pathLst>
                <a:path w="28328" h="4945" extrusionOk="0">
                  <a:moveTo>
                    <a:pt x="20737" y="1"/>
                  </a:moveTo>
                  <a:lnTo>
                    <a:pt x="20704" y="199"/>
                  </a:lnTo>
                  <a:cubicBezTo>
                    <a:pt x="21172" y="273"/>
                    <a:pt x="21638" y="352"/>
                    <a:pt x="22103" y="434"/>
                  </a:cubicBezTo>
                  <a:cubicBezTo>
                    <a:pt x="23357" y="659"/>
                    <a:pt x="24606" y="921"/>
                    <a:pt x="25843" y="1235"/>
                  </a:cubicBezTo>
                  <a:cubicBezTo>
                    <a:pt x="26364" y="1369"/>
                    <a:pt x="27341" y="1511"/>
                    <a:pt x="27469" y="2146"/>
                  </a:cubicBezTo>
                  <a:cubicBezTo>
                    <a:pt x="27486" y="2119"/>
                    <a:pt x="27517" y="2107"/>
                    <a:pt x="27550" y="2107"/>
                  </a:cubicBezTo>
                  <a:cubicBezTo>
                    <a:pt x="27604" y="2107"/>
                    <a:pt x="27660" y="2142"/>
                    <a:pt x="27654" y="2204"/>
                  </a:cubicBezTo>
                  <a:cubicBezTo>
                    <a:pt x="27617" y="2563"/>
                    <a:pt x="27401" y="2748"/>
                    <a:pt x="27080" y="2888"/>
                  </a:cubicBezTo>
                  <a:cubicBezTo>
                    <a:pt x="26476" y="3153"/>
                    <a:pt x="25761" y="3257"/>
                    <a:pt x="25119" y="3400"/>
                  </a:cubicBezTo>
                  <a:cubicBezTo>
                    <a:pt x="23694" y="3715"/>
                    <a:pt x="22250" y="3946"/>
                    <a:pt x="20800" y="4111"/>
                  </a:cubicBezTo>
                  <a:cubicBezTo>
                    <a:pt x="18410" y="4384"/>
                    <a:pt x="15997" y="4493"/>
                    <a:pt x="13581" y="4493"/>
                  </a:cubicBezTo>
                  <a:cubicBezTo>
                    <a:pt x="10533" y="4493"/>
                    <a:pt x="7479" y="4320"/>
                    <a:pt x="4459" y="4085"/>
                  </a:cubicBezTo>
                  <a:cubicBezTo>
                    <a:pt x="2982" y="3971"/>
                    <a:pt x="1508" y="3821"/>
                    <a:pt x="41" y="3618"/>
                  </a:cubicBezTo>
                  <a:lnTo>
                    <a:pt x="0" y="3914"/>
                  </a:lnTo>
                  <a:cubicBezTo>
                    <a:pt x="4386" y="4538"/>
                    <a:pt x="8844" y="4866"/>
                    <a:pt x="13263" y="4935"/>
                  </a:cubicBezTo>
                  <a:cubicBezTo>
                    <a:pt x="13659" y="4942"/>
                    <a:pt x="14054" y="4945"/>
                    <a:pt x="14450" y="4945"/>
                  </a:cubicBezTo>
                  <a:cubicBezTo>
                    <a:pt x="16574" y="4945"/>
                    <a:pt x="18698" y="4849"/>
                    <a:pt x="20808" y="4609"/>
                  </a:cubicBezTo>
                  <a:cubicBezTo>
                    <a:pt x="22121" y="4459"/>
                    <a:pt x="23427" y="4250"/>
                    <a:pt x="24718" y="3976"/>
                  </a:cubicBezTo>
                  <a:cubicBezTo>
                    <a:pt x="25351" y="3840"/>
                    <a:pt x="25980" y="3690"/>
                    <a:pt x="26605" y="3521"/>
                  </a:cubicBezTo>
                  <a:cubicBezTo>
                    <a:pt x="27213" y="3359"/>
                    <a:pt x="28328" y="3133"/>
                    <a:pt x="28246" y="2306"/>
                  </a:cubicBezTo>
                  <a:lnTo>
                    <a:pt x="28246" y="2306"/>
                  </a:lnTo>
                  <a:cubicBezTo>
                    <a:pt x="28244" y="2306"/>
                    <a:pt x="28241" y="2306"/>
                    <a:pt x="28238" y="2306"/>
                  </a:cubicBezTo>
                  <a:cubicBezTo>
                    <a:pt x="28197" y="2306"/>
                    <a:pt x="28153" y="2278"/>
                    <a:pt x="28149" y="2228"/>
                  </a:cubicBezTo>
                  <a:cubicBezTo>
                    <a:pt x="28069" y="1395"/>
                    <a:pt x="26863" y="1261"/>
                    <a:pt x="26232" y="1104"/>
                  </a:cubicBezTo>
                  <a:cubicBezTo>
                    <a:pt x="25519" y="928"/>
                    <a:pt x="24805" y="762"/>
                    <a:pt x="24087" y="611"/>
                  </a:cubicBezTo>
                  <a:cubicBezTo>
                    <a:pt x="22976" y="377"/>
                    <a:pt x="21860" y="174"/>
                    <a:pt x="20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6335622" y="2460218"/>
              <a:ext cx="1933876" cy="271262"/>
            </a:xfrm>
            <a:custGeom>
              <a:avLst/>
              <a:gdLst/>
              <a:ahLst/>
              <a:cxnLst/>
              <a:rect l="l" t="t" r="r" b="b"/>
              <a:pathLst>
                <a:path w="36979" h="5187" extrusionOk="0">
                  <a:moveTo>
                    <a:pt x="17140" y="212"/>
                  </a:moveTo>
                  <a:cubicBezTo>
                    <a:pt x="20947" y="212"/>
                    <a:pt x="24757" y="393"/>
                    <a:pt x="28533" y="891"/>
                  </a:cubicBezTo>
                  <a:cubicBezTo>
                    <a:pt x="29939" y="1077"/>
                    <a:pt x="31340" y="1309"/>
                    <a:pt x="32731" y="1592"/>
                  </a:cubicBezTo>
                  <a:cubicBezTo>
                    <a:pt x="33374" y="1724"/>
                    <a:pt x="34016" y="1865"/>
                    <a:pt x="34656" y="2017"/>
                  </a:cubicBezTo>
                  <a:cubicBezTo>
                    <a:pt x="35193" y="2144"/>
                    <a:pt x="36641" y="2283"/>
                    <a:pt x="36629" y="3052"/>
                  </a:cubicBezTo>
                  <a:cubicBezTo>
                    <a:pt x="36627" y="3088"/>
                    <a:pt x="36644" y="3111"/>
                    <a:pt x="36668" y="3123"/>
                  </a:cubicBezTo>
                  <a:cubicBezTo>
                    <a:pt x="36370" y="3522"/>
                    <a:pt x="35564" y="3602"/>
                    <a:pt x="35161" y="3702"/>
                  </a:cubicBezTo>
                  <a:cubicBezTo>
                    <a:pt x="34567" y="3848"/>
                    <a:pt x="33969" y="3977"/>
                    <a:pt x="33369" y="4092"/>
                  </a:cubicBezTo>
                  <a:cubicBezTo>
                    <a:pt x="32144" y="4328"/>
                    <a:pt x="30904" y="4507"/>
                    <a:pt x="29662" y="4637"/>
                  </a:cubicBezTo>
                  <a:cubicBezTo>
                    <a:pt x="27504" y="4862"/>
                    <a:pt x="25333" y="4944"/>
                    <a:pt x="23162" y="4944"/>
                  </a:cubicBezTo>
                  <a:cubicBezTo>
                    <a:pt x="22918" y="4944"/>
                    <a:pt x="22675" y="4943"/>
                    <a:pt x="22431" y="4941"/>
                  </a:cubicBezTo>
                  <a:cubicBezTo>
                    <a:pt x="17622" y="4902"/>
                    <a:pt x="12742" y="4691"/>
                    <a:pt x="7990" y="3912"/>
                  </a:cubicBezTo>
                  <a:cubicBezTo>
                    <a:pt x="6664" y="3694"/>
                    <a:pt x="5344" y="3424"/>
                    <a:pt x="4041" y="3089"/>
                  </a:cubicBezTo>
                  <a:cubicBezTo>
                    <a:pt x="3426" y="2931"/>
                    <a:pt x="2816" y="2759"/>
                    <a:pt x="2211" y="2569"/>
                  </a:cubicBezTo>
                  <a:cubicBezTo>
                    <a:pt x="1785" y="2436"/>
                    <a:pt x="236" y="2129"/>
                    <a:pt x="160" y="1578"/>
                  </a:cubicBezTo>
                  <a:cubicBezTo>
                    <a:pt x="4844" y="553"/>
                    <a:pt x="9597" y="341"/>
                    <a:pt x="14382" y="241"/>
                  </a:cubicBezTo>
                  <a:cubicBezTo>
                    <a:pt x="15301" y="222"/>
                    <a:pt x="16220" y="212"/>
                    <a:pt x="17140" y="212"/>
                  </a:cubicBezTo>
                  <a:close/>
                  <a:moveTo>
                    <a:pt x="17165" y="0"/>
                  </a:moveTo>
                  <a:cubicBezTo>
                    <a:pt x="14298" y="0"/>
                    <a:pt x="11429" y="105"/>
                    <a:pt x="8569" y="265"/>
                  </a:cubicBezTo>
                  <a:cubicBezTo>
                    <a:pt x="5764" y="421"/>
                    <a:pt x="2843" y="617"/>
                    <a:pt x="144" y="1464"/>
                  </a:cubicBezTo>
                  <a:cubicBezTo>
                    <a:pt x="132" y="1452"/>
                    <a:pt x="115" y="1446"/>
                    <a:pt x="97" y="1446"/>
                  </a:cubicBezTo>
                  <a:cubicBezTo>
                    <a:pt x="64" y="1446"/>
                    <a:pt x="28" y="1468"/>
                    <a:pt x="22" y="1510"/>
                  </a:cubicBezTo>
                  <a:cubicBezTo>
                    <a:pt x="21" y="1520"/>
                    <a:pt x="22" y="1525"/>
                    <a:pt x="22" y="1533"/>
                  </a:cubicBezTo>
                  <a:cubicBezTo>
                    <a:pt x="21" y="1536"/>
                    <a:pt x="21" y="1538"/>
                    <a:pt x="21" y="1540"/>
                  </a:cubicBezTo>
                  <a:cubicBezTo>
                    <a:pt x="1" y="1818"/>
                    <a:pt x="180" y="1979"/>
                    <a:pt x="418" y="2112"/>
                  </a:cubicBezTo>
                  <a:cubicBezTo>
                    <a:pt x="908" y="2385"/>
                    <a:pt x="1528" y="2527"/>
                    <a:pt x="2058" y="2698"/>
                  </a:cubicBezTo>
                  <a:cubicBezTo>
                    <a:pt x="3337" y="3111"/>
                    <a:pt x="4640" y="3450"/>
                    <a:pt x="5955" y="3726"/>
                  </a:cubicBezTo>
                  <a:cubicBezTo>
                    <a:pt x="7082" y="3960"/>
                    <a:pt x="8218" y="4153"/>
                    <a:pt x="9359" y="4312"/>
                  </a:cubicBezTo>
                  <a:cubicBezTo>
                    <a:pt x="10826" y="4514"/>
                    <a:pt x="12301" y="4664"/>
                    <a:pt x="13777" y="4778"/>
                  </a:cubicBezTo>
                  <a:cubicBezTo>
                    <a:pt x="16798" y="5014"/>
                    <a:pt x="19853" y="5187"/>
                    <a:pt x="22902" y="5187"/>
                  </a:cubicBezTo>
                  <a:cubicBezTo>
                    <a:pt x="25317" y="5187"/>
                    <a:pt x="27729" y="5078"/>
                    <a:pt x="30118" y="4805"/>
                  </a:cubicBezTo>
                  <a:cubicBezTo>
                    <a:pt x="31569" y="4640"/>
                    <a:pt x="33012" y="4409"/>
                    <a:pt x="34437" y="4093"/>
                  </a:cubicBezTo>
                  <a:cubicBezTo>
                    <a:pt x="35079" y="3951"/>
                    <a:pt x="35793" y="3846"/>
                    <a:pt x="36398" y="3582"/>
                  </a:cubicBezTo>
                  <a:cubicBezTo>
                    <a:pt x="36719" y="3442"/>
                    <a:pt x="36935" y="3257"/>
                    <a:pt x="36972" y="2898"/>
                  </a:cubicBezTo>
                  <a:cubicBezTo>
                    <a:pt x="36978" y="2836"/>
                    <a:pt x="36922" y="2801"/>
                    <a:pt x="36867" y="2801"/>
                  </a:cubicBezTo>
                  <a:cubicBezTo>
                    <a:pt x="36835" y="2801"/>
                    <a:pt x="36804" y="2813"/>
                    <a:pt x="36787" y="2840"/>
                  </a:cubicBezTo>
                  <a:cubicBezTo>
                    <a:pt x="36659" y="2205"/>
                    <a:pt x="35681" y="2061"/>
                    <a:pt x="35163" y="1927"/>
                  </a:cubicBezTo>
                  <a:cubicBezTo>
                    <a:pt x="33927" y="1614"/>
                    <a:pt x="32678" y="1351"/>
                    <a:pt x="31424" y="1126"/>
                  </a:cubicBezTo>
                  <a:cubicBezTo>
                    <a:pt x="30958" y="1043"/>
                    <a:pt x="30493" y="965"/>
                    <a:pt x="30025" y="892"/>
                  </a:cubicBezTo>
                  <a:cubicBezTo>
                    <a:pt x="28001" y="577"/>
                    <a:pt x="25963" y="359"/>
                    <a:pt x="23918" y="219"/>
                  </a:cubicBezTo>
                  <a:cubicBezTo>
                    <a:pt x="21671" y="65"/>
                    <a:pt x="19418" y="0"/>
                    <a:pt x="17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flipH="1">
              <a:off x="6351937" y="2471201"/>
              <a:ext cx="1909296" cy="247573"/>
            </a:xfrm>
            <a:custGeom>
              <a:avLst/>
              <a:gdLst/>
              <a:ahLst/>
              <a:cxnLst/>
              <a:rect l="l" t="t" r="r" b="b"/>
              <a:pathLst>
                <a:path w="36509" h="4734" extrusionOk="0">
                  <a:moveTo>
                    <a:pt x="16980" y="1"/>
                  </a:moveTo>
                  <a:cubicBezTo>
                    <a:pt x="16060" y="1"/>
                    <a:pt x="15140" y="11"/>
                    <a:pt x="14221" y="30"/>
                  </a:cubicBezTo>
                  <a:cubicBezTo>
                    <a:pt x="9437" y="128"/>
                    <a:pt x="4684" y="340"/>
                    <a:pt x="0" y="1367"/>
                  </a:cubicBezTo>
                  <a:cubicBezTo>
                    <a:pt x="75" y="1917"/>
                    <a:pt x="1625" y="2225"/>
                    <a:pt x="2050" y="2357"/>
                  </a:cubicBezTo>
                  <a:cubicBezTo>
                    <a:pt x="2655" y="2548"/>
                    <a:pt x="3265" y="2721"/>
                    <a:pt x="3880" y="2878"/>
                  </a:cubicBezTo>
                  <a:cubicBezTo>
                    <a:pt x="5184" y="3213"/>
                    <a:pt x="6503" y="3482"/>
                    <a:pt x="7829" y="3701"/>
                  </a:cubicBezTo>
                  <a:cubicBezTo>
                    <a:pt x="12581" y="4481"/>
                    <a:pt x="17462" y="4692"/>
                    <a:pt x="22271" y="4730"/>
                  </a:cubicBezTo>
                  <a:cubicBezTo>
                    <a:pt x="22515" y="4732"/>
                    <a:pt x="22758" y="4733"/>
                    <a:pt x="23002" y="4733"/>
                  </a:cubicBezTo>
                  <a:cubicBezTo>
                    <a:pt x="25172" y="4733"/>
                    <a:pt x="27342" y="4651"/>
                    <a:pt x="29502" y="4426"/>
                  </a:cubicBezTo>
                  <a:cubicBezTo>
                    <a:pt x="30744" y="4296"/>
                    <a:pt x="31984" y="4118"/>
                    <a:pt x="33209" y="3881"/>
                  </a:cubicBezTo>
                  <a:cubicBezTo>
                    <a:pt x="33809" y="3765"/>
                    <a:pt x="34408" y="3636"/>
                    <a:pt x="35000" y="3491"/>
                  </a:cubicBezTo>
                  <a:cubicBezTo>
                    <a:pt x="35405" y="3391"/>
                    <a:pt x="36212" y="3312"/>
                    <a:pt x="36509" y="2913"/>
                  </a:cubicBezTo>
                  <a:cubicBezTo>
                    <a:pt x="36485" y="2900"/>
                    <a:pt x="36468" y="2877"/>
                    <a:pt x="36469" y="2842"/>
                  </a:cubicBezTo>
                  <a:cubicBezTo>
                    <a:pt x="36483" y="2075"/>
                    <a:pt x="35034" y="1936"/>
                    <a:pt x="34495" y="1805"/>
                  </a:cubicBezTo>
                  <a:cubicBezTo>
                    <a:pt x="33856" y="1652"/>
                    <a:pt x="33214" y="1511"/>
                    <a:pt x="32571" y="1380"/>
                  </a:cubicBezTo>
                  <a:cubicBezTo>
                    <a:pt x="31179" y="1097"/>
                    <a:pt x="29779" y="865"/>
                    <a:pt x="28372" y="679"/>
                  </a:cubicBezTo>
                  <a:cubicBezTo>
                    <a:pt x="24597" y="182"/>
                    <a:pt x="20787" y="1"/>
                    <a:pt x="1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 flipH="1">
              <a:off x="6697724" y="2447196"/>
              <a:ext cx="1624437" cy="253952"/>
            </a:xfrm>
            <a:custGeom>
              <a:avLst/>
              <a:gdLst/>
              <a:ahLst/>
              <a:cxnLst/>
              <a:rect l="l" t="t" r="r" b="b"/>
              <a:pathLst>
                <a:path w="31062" h="4856" extrusionOk="0">
                  <a:moveTo>
                    <a:pt x="17478" y="0"/>
                  </a:moveTo>
                  <a:cubicBezTo>
                    <a:pt x="16675" y="0"/>
                    <a:pt x="15872" y="8"/>
                    <a:pt x="15070" y="21"/>
                  </a:cubicBezTo>
                  <a:cubicBezTo>
                    <a:pt x="12555" y="64"/>
                    <a:pt x="10040" y="168"/>
                    <a:pt x="7527" y="303"/>
                  </a:cubicBezTo>
                  <a:cubicBezTo>
                    <a:pt x="6667" y="348"/>
                    <a:pt x="466" y="637"/>
                    <a:pt x="9" y="1956"/>
                  </a:cubicBezTo>
                  <a:cubicBezTo>
                    <a:pt x="21" y="1947"/>
                    <a:pt x="34" y="1943"/>
                    <a:pt x="48" y="1943"/>
                  </a:cubicBezTo>
                  <a:cubicBezTo>
                    <a:pt x="85" y="1943"/>
                    <a:pt x="121" y="1972"/>
                    <a:pt x="108" y="2020"/>
                  </a:cubicBezTo>
                  <a:cubicBezTo>
                    <a:pt x="72" y="2154"/>
                    <a:pt x="36" y="2290"/>
                    <a:pt x="1" y="2426"/>
                  </a:cubicBezTo>
                  <a:cubicBezTo>
                    <a:pt x="374" y="2919"/>
                    <a:pt x="1577" y="3084"/>
                    <a:pt x="2013" y="3202"/>
                  </a:cubicBezTo>
                  <a:cubicBezTo>
                    <a:pt x="2687" y="3384"/>
                    <a:pt x="3364" y="3554"/>
                    <a:pt x="4046" y="3712"/>
                  </a:cubicBezTo>
                  <a:cubicBezTo>
                    <a:pt x="5407" y="4027"/>
                    <a:pt x="6778" y="4296"/>
                    <a:pt x="8158" y="4524"/>
                  </a:cubicBezTo>
                  <a:cubicBezTo>
                    <a:pt x="8876" y="4643"/>
                    <a:pt x="9599" y="4753"/>
                    <a:pt x="10323" y="4856"/>
                  </a:cubicBezTo>
                  <a:lnTo>
                    <a:pt x="10364" y="4561"/>
                  </a:lnTo>
                  <a:cubicBezTo>
                    <a:pt x="9223" y="4402"/>
                    <a:pt x="8087" y="4210"/>
                    <a:pt x="6960" y="3975"/>
                  </a:cubicBezTo>
                  <a:cubicBezTo>
                    <a:pt x="5645" y="3699"/>
                    <a:pt x="4341" y="3359"/>
                    <a:pt x="3062" y="2947"/>
                  </a:cubicBezTo>
                  <a:cubicBezTo>
                    <a:pt x="2533" y="2776"/>
                    <a:pt x="1913" y="2633"/>
                    <a:pt x="1423" y="2361"/>
                  </a:cubicBezTo>
                  <a:cubicBezTo>
                    <a:pt x="1184" y="2228"/>
                    <a:pt x="1006" y="2067"/>
                    <a:pt x="1026" y="1789"/>
                  </a:cubicBezTo>
                  <a:cubicBezTo>
                    <a:pt x="1026" y="1788"/>
                    <a:pt x="1026" y="1785"/>
                    <a:pt x="1027" y="1783"/>
                  </a:cubicBezTo>
                  <a:cubicBezTo>
                    <a:pt x="1027" y="1774"/>
                    <a:pt x="1026" y="1769"/>
                    <a:pt x="1027" y="1759"/>
                  </a:cubicBezTo>
                  <a:cubicBezTo>
                    <a:pt x="1033" y="1717"/>
                    <a:pt x="1069" y="1695"/>
                    <a:pt x="1102" y="1695"/>
                  </a:cubicBezTo>
                  <a:cubicBezTo>
                    <a:pt x="1119" y="1695"/>
                    <a:pt x="1136" y="1701"/>
                    <a:pt x="1148" y="1713"/>
                  </a:cubicBezTo>
                  <a:cubicBezTo>
                    <a:pt x="3847" y="868"/>
                    <a:pt x="6768" y="670"/>
                    <a:pt x="9574" y="514"/>
                  </a:cubicBezTo>
                  <a:cubicBezTo>
                    <a:pt x="12434" y="354"/>
                    <a:pt x="15302" y="249"/>
                    <a:pt x="18169" y="249"/>
                  </a:cubicBezTo>
                  <a:cubicBezTo>
                    <a:pt x="20423" y="249"/>
                    <a:pt x="22676" y="314"/>
                    <a:pt x="24923" y="468"/>
                  </a:cubicBezTo>
                  <a:cubicBezTo>
                    <a:pt x="26968" y="608"/>
                    <a:pt x="29006" y="827"/>
                    <a:pt x="31030" y="1141"/>
                  </a:cubicBezTo>
                  <a:lnTo>
                    <a:pt x="31062" y="942"/>
                  </a:lnTo>
                  <a:cubicBezTo>
                    <a:pt x="30812" y="902"/>
                    <a:pt x="30564" y="865"/>
                    <a:pt x="30313" y="828"/>
                  </a:cubicBezTo>
                  <a:cubicBezTo>
                    <a:pt x="26065" y="214"/>
                    <a:pt x="21770" y="0"/>
                    <a:pt x="17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 flipH="1">
              <a:off x="6409530" y="1915485"/>
              <a:ext cx="125983" cy="113326"/>
            </a:xfrm>
            <a:custGeom>
              <a:avLst/>
              <a:gdLst/>
              <a:ahLst/>
              <a:cxnLst/>
              <a:rect l="l" t="t" r="r" b="b"/>
              <a:pathLst>
                <a:path w="2409" h="2167" extrusionOk="0">
                  <a:moveTo>
                    <a:pt x="1472" y="147"/>
                  </a:moveTo>
                  <a:cubicBezTo>
                    <a:pt x="1561" y="147"/>
                    <a:pt x="1649" y="171"/>
                    <a:pt x="1724" y="223"/>
                  </a:cubicBezTo>
                  <a:cubicBezTo>
                    <a:pt x="1950" y="385"/>
                    <a:pt x="1964" y="724"/>
                    <a:pt x="1808" y="938"/>
                  </a:cubicBezTo>
                  <a:cubicBezTo>
                    <a:pt x="1765" y="922"/>
                    <a:pt x="1722" y="912"/>
                    <a:pt x="1676" y="907"/>
                  </a:cubicBezTo>
                  <a:cubicBezTo>
                    <a:pt x="1673" y="907"/>
                    <a:pt x="1670" y="907"/>
                    <a:pt x="1667" y="907"/>
                  </a:cubicBezTo>
                  <a:cubicBezTo>
                    <a:pt x="1574" y="907"/>
                    <a:pt x="1582" y="1051"/>
                    <a:pt x="1676" y="1062"/>
                  </a:cubicBezTo>
                  <a:cubicBezTo>
                    <a:pt x="2042" y="1109"/>
                    <a:pt x="2273" y="1651"/>
                    <a:pt x="1977" y="1916"/>
                  </a:cubicBezTo>
                  <a:cubicBezTo>
                    <a:pt x="1889" y="1995"/>
                    <a:pt x="1786" y="2029"/>
                    <a:pt x="1682" y="2029"/>
                  </a:cubicBezTo>
                  <a:cubicBezTo>
                    <a:pt x="1442" y="2029"/>
                    <a:pt x="1198" y="1848"/>
                    <a:pt x="1123" y="1623"/>
                  </a:cubicBezTo>
                  <a:cubicBezTo>
                    <a:pt x="1116" y="1600"/>
                    <a:pt x="1095" y="1590"/>
                    <a:pt x="1075" y="1590"/>
                  </a:cubicBezTo>
                  <a:cubicBezTo>
                    <a:pt x="1074" y="1590"/>
                    <a:pt x="1072" y="1590"/>
                    <a:pt x="1070" y="1590"/>
                  </a:cubicBezTo>
                  <a:cubicBezTo>
                    <a:pt x="1057" y="1576"/>
                    <a:pt x="1038" y="1569"/>
                    <a:pt x="1018" y="1569"/>
                  </a:cubicBezTo>
                  <a:cubicBezTo>
                    <a:pt x="990" y="1569"/>
                    <a:pt x="962" y="1584"/>
                    <a:pt x="955" y="1616"/>
                  </a:cubicBezTo>
                  <a:cubicBezTo>
                    <a:pt x="921" y="1747"/>
                    <a:pt x="797" y="1817"/>
                    <a:pt x="669" y="1817"/>
                  </a:cubicBezTo>
                  <a:cubicBezTo>
                    <a:pt x="603" y="1817"/>
                    <a:pt x="535" y="1798"/>
                    <a:pt x="480" y="1759"/>
                  </a:cubicBezTo>
                  <a:cubicBezTo>
                    <a:pt x="259" y="1597"/>
                    <a:pt x="318" y="1259"/>
                    <a:pt x="407" y="1045"/>
                  </a:cubicBezTo>
                  <a:cubicBezTo>
                    <a:pt x="408" y="1042"/>
                    <a:pt x="408" y="1040"/>
                    <a:pt x="408" y="1037"/>
                  </a:cubicBezTo>
                  <a:cubicBezTo>
                    <a:pt x="428" y="1036"/>
                    <a:pt x="447" y="1030"/>
                    <a:pt x="466" y="1024"/>
                  </a:cubicBezTo>
                  <a:cubicBezTo>
                    <a:pt x="521" y="1004"/>
                    <a:pt x="519" y="913"/>
                    <a:pt x="458" y="913"/>
                  </a:cubicBezTo>
                  <a:cubicBezTo>
                    <a:pt x="456" y="913"/>
                    <a:pt x="454" y="913"/>
                    <a:pt x="452" y="913"/>
                  </a:cubicBezTo>
                  <a:cubicBezTo>
                    <a:pt x="445" y="914"/>
                    <a:pt x="438" y="914"/>
                    <a:pt x="431" y="914"/>
                  </a:cubicBezTo>
                  <a:cubicBezTo>
                    <a:pt x="309" y="914"/>
                    <a:pt x="194" y="830"/>
                    <a:pt x="186" y="697"/>
                  </a:cubicBezTo>
                  <a:cubicBezTo>
                    <a:pt x="180" y="569"/>
                    <a:pt x="295" y="465"/>
                    <a:pt x="400" y="414"/>
                  </a:cubicBezTo>
                  <a:cubicBezTo>
                    <a:pt x="477" y="376"/>
                    <a:pt x="561" y="362"/>
                    <a:pt x="646" y="362"/>
                  </a:cubicBezTo>
                  <a:cubicBezTo>
                    <a:pt x="722" y="362"/>
                    <a:pt x="799" y="374"/>
                    <a:pt x="875" y="389"/>
                  </a:cubicBezTo>
                  <a:cubicBezTo>
                    <a:pt x="874" y="390"/>
                    <a:pt x="874" y="392"/>
                    <a:pt x="874" y="392"/>
                  </a:cubicBezTo>
                  <a:cubicBezTo>
                    <a:pt x="862" y="442"/>
                    <a:pt x="900" y="476"/>
                    <a:pt x="940" y="476"/>
                  </a:cubicBezTo>
                  <a:cubicBezTo>
                    <a:pt x="961" y="476"/>
                    <a:pt x="983" y="466"/>
                    <a:pt x="997" y="444"/>
                  </a:cubicBezTo>
                  <a:cubicBezTo>
                    <a:pt x="1002" y="435"/>
                    <a:pt x="1008" y="429"/>
                    <a:pt x="1014" y="421"/>
                  </a:cubicBezTo>
                  <a:cubicBezTo>
                    <a:pt x="1025" y="424"/>
                    <a:pt x="1039" y="428"/>
                    <a:pt x="1051" y="430"/>
                  </a:cubicBezTo>
                  <a:cubicBezTo>
                    <a:pt x="1055" y="431"/>
                    <a:pt x="1059" y="432"/>
                    <a:pt x="1063" y="432"/>
                  </a:cubicBezTo>
                  <a:cubicBezTo>
                    <a:pt x="1110" y="432"/>
                    <a:pt x="1124" y="360"/>
                    <a:pt x="1074" y="343"/>
                  </a:cubicBezTo>
                  <a:lnTo>
                    <a:pt x="1071" y="343"/>
                  </a:lnTo>
                  <a:cubicBezTo>
                    <a:pt x="1129" y="269"/>
                    <a:pt x="1195" y="212"/>
                    <a:pt x="1297" y="177"/>
                  </a:cubicBezTo>
                  <a:cubicBezTo>
                    <a:pt x="1353" y="157"/>
                    <a:pt x="1413" y="147"/>
                    <a:pt x="1472" y="147"/>
                  </a:cubicBezTo>
                  <a:close/>
                  <a:moveTo>
                    <a:pt x="1463" y="1"/>
                  </a:moveTo>
                  <a:cubicBezTo>
                    <a:pt x="1238" y="1"/>
                    <a:pt x="1005" y="104"/>
                    <a:pt x="908" y="297"/>
                  </a:cubicBezTo>
                  <a:cubicBezTo>
                    <a:pt x="808" y="274"/>
                    <a:pt x="701" y="257"/>
                    <a:pt x="598" y="257"/>
                  </a:cubicBezTo>
                  <a:cubicBezTo>
                    <a:pt x="396" y="257"/>
                    <a:pt x="205" y="321"/>
                    <a:pt x="99" y="522"/>
                  </a:cubicBezTo>
                  <a:cubicBezTo>
                    <a:pt x="1" y="713"/>
                    <a:pt x="114" y="990"/>
                    <a:pt x="313" y="1035"/>
                  </a:cubicBezTo>
                  <a:cubicBezTo>
                    <a:pt x="161" y="1308"/>
                    <a:pt x="139" y="1746"/>
                    <a:pt x="464" y="1906"/>
                  </a:cubicBezTo>
                  <a:cubicBezTo>
                    <a:pt x="528" y="1937"/>
                    <a:pt x="599" y="1952"/>
                    <a:pt x="671" y="1952"/>
                  </a:cubicBezTo>
                  <a:cubicBezTo>
                    <a:pt x="827" y="1952"/>
                    <a:pt x="983" y="1880"/>
                    <a:pt x="1050" y="1744"/>
                  </a:cubicBezTo>
                  <a:cubicBezTo>
                    <a:pt x="1123" y="2008"/>
                    <a:pt x="1408" y="2167"/>
                    <a:pt x="1684" y="2167"/>
                  </a:cubicBezTo>
                  <a:cubicBezTo>
                    <a:pt x="1838" y="2167"/>
                    <a:pt x="1990" y="2117"/>
                    <a:pt x="2100" y="2008"/>
                  </a:cubicBezTo>
                  <a:cubicBezTo>
                    <a:pt x="2408" y="1705"/>
                    <a:pt x="2256" y="1181"/>
                    <a:pt x="1913" y="984"/>
                  </a:cubicBezTo>
                  <a:cubicBezTo>
                    <a:pt x="2122" y="725"/>
                    <a:pt x="2091" y="299"/>
                    <a:pt x="1805" y="100"/>
                  </a:cubicBezTo>
                  <a:cubicBezTo>
                    <a:pt x="1711" y="33"/>
                    <a:pt x="1588" y="1"/>
                    <a:pt x="1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 flipH="1">
              <a:off x="6416590" y="1923121"/>
              <a:ext cx="109666" cy="98527"/>
            </a:xfrm>
            <a:custGeom>
              <a:avLst/>
              <a:gdLst/>
              <a:ahLst/>
              <a:cxnLst/>
              <a:rect l="l" t="t" r="r" b="b"/>
              <a:pathLst>
                <a:path w="2097" h="1884" extrusionOk="0">
                  <a:moveTo>
                    <a:pt x="1294" y="1"/>
                  </a:moveTo>
                  <a:cubicBezTo>
                    <a:pt x="1235" y="1"/>
                    <a:pt x="1175" y="11"/>
                    <a:pt x="1119" y="31"/>
                  </a:cubicBezTo>
                  <a:cubicBezTo>
                    <a:pt x="1018" y="66"/>
                    <a:pt x="951" y="123"/>
                    <a:pt x="893" y="197"/>
                  </a:cubicBezTo>
                  <a:lnTo>
                    <a:pt x="895" y="197"/>
                  </a:lnTo>
                  <a:cubicBezTo>
                    <a:pt x="947" y="214"/>
                    <a:pt x="932" y="285"/>
                    <a:pt x="885" y="285"/>
                  </a:cubicBezTo>
                  <a:cubicBezTo>
                    <a:pt x="881" y="285"/>
                    <a:pt x="877" y="285"/>
                    <a:pt x="873" y="284"/>
                  </a:cubicBezTo>
                  <a:cubicBezTo>
                    <a:pt x="861" y="282"/>
                    <a:pt x="847" y="278"/>
                    <a:pt x="836" y="275"/>
                  </a:cubicBezTo>
                  <a:cubicBezTo>
                    <a:pt x="830" y="283"/>
                    <a:pt x="825" y="289"/>
                    <a:pt x="818" y="298"/>
                  </a:cubicBezTo>
                  <a:cubicBezTo>
                    <a:pt x="803" y="320"/>
                    <a:pt x="782" y="330"/>
                    <a:pt x="761" y="330"/>
                  </a:cubicBezTo>
                  <a:cubicBezTo>
                    <a:pt x="721" y="330"/>
                    <a:pt x="683" y="296"/>
                    <a:pt x="695" y="246"/>
                  </a:cubicBezTo>
                  <a:cubicBezTo>
                    <a:pt x="695" y="246"/>
                    <a:pt x="695" y="244"/>
                    <a:pt x="697" y="243"/>
                  </a:cubicBezTo>
                  <a:cubicBezTo>
                    <a:pt x="620" y="228"/>
                    <a:pt x="543" y="216"/>
                    <a:pt x="467" y="216"/>
                  </a:cubicBezTo>
                  <a:cubicBezTo>
                    <a:pt x="383" y="216"/>
                    <a:pt x="299" y="230"/>
                    <a:pt x="221" y="268"/>
                  </a:cubicBezTo>
                  <a:cubicBezTo>
                    <a:pt x="116" y="319"/>
                    <a:pt x="0" y="424"/>
                    <a:pt x="8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7" y="767"/>
                    <a:pt x="279" y="767"/>
                  </a:cubicBezTo>
                  <a:cubicBezTo>
                    <a:pt x="340" y="767"/>
                    <a:pt x="342" y="858"/>
                    <a:pt x="287" y="878"/>
                  </a:cubicBezTo>
                  <a:cubicBezTo>
                    <a:pt x="267" y="883"/>
                    <a:pt x="249" y="889"/>
                    <a:pt x="230" y="891"/>
                  </a:cubicBezTo>
                  <a:cubicBezTo>
                    <a:pt x="230" y="894"/>
                    <a:pt x="230" y="896"/>
                    <a:pt x="229" y="899"/>
                  </a:cubicBezTo>
                  <a:cubicBezTo>
                    <a:pt x="139" y="1113"/>
                    <a:pt x="81" y="1451"/>
                    <a:pt x="302" y="1613"/>
                  </a:cubicBezTo>
                  <a:cubicBezTo>
                    <a:pt x="357" y="1652"/>
                    <a:pt x="423" y="1671"/>
                    <a:pt x="489" y="1671"/>
                  </a:cubicBezTo>
                  <a:cubicBezTo>
                    <a:pt x="617" y="1671"/>
                    <a:pt x="742" y="1600"/>
                    <a:pt x="776" y="1470"/>
                  </a:cubicBezTo>
                  <a:cubicBezTo>
                    <a:pt x="784" y="1438"/>
                    <a:pt x="812" y="1423"/>
                    <a:pt x="840" y="1423"/>
                  </a:cubicBezTo>
                  <a:cubicBezTo>
                    <a:pt x="860" y="1423"/>
                    <a:pt x="879" y="1430"/>
                    <a:pt x="892" y="1444"/>
                  </a:cubicBezTo>
                  <a:cubicBezTo>
                    <a:pt x="893" y="1444"/>
                    <a:pt x="894" y="1444"/>
                    <a:pt x="895" y="1444"/>
                  </a:cubicBezTo>
                  <a:cubicBezTo>
                    <a:pt x="915" y="1444"/>
                    <a:pt x="937" y="1454"/>
                    <a:pt x="945" y="1477"/>
                  </a:cubicBezTo>
                  <a:cubicBezTo>
                    <a:pt x="1021" y="1703"/>
                    <a:pt x="1266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6" y="1506"/>
                    <a:pt x="1865" y="963"/>
                    <a:pt x="1499" y="916"/>
                  </a:cubicBezTo>
                  <a:cubicBezTo>
                    <a:pt x="1405" y="904"/>
                    <a:pt x="1397" y="761"/>
                    <a:pt x="1488" y="761"/>
                  </a:cubicBezTo>
                  <a:cubicBezTo>
                    <a:pt x="1491" y="761"/>
                    <a:pt x="1494" y="761"/>
                    <a:pt x="1497" y="761"/>
                  </a:cubicBezTo>
                  <a:cubicBezTo>
                    <a:pt x="1543" y="766"/>
                    <a:pt x="1587" y="777"/>
                    <a:pt x="1630" y="792"/>
                  </a:cubicBezTo>
                  <a:cubicBezTo>
                    <a:pt x="1787" y="578"/>
                    <a:pt x="1772" y="239"/>
                    <a:pt x="1546" y="77"/>
                  </a:cubicBezTo>
                  <a:cubicBezTo>
                    <a:pt x="1471" y="25"/>
                    <a:pt x="1383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 flipH="1">
              <a:off x="6451055" y="1687048"/>
              <a:ext cx="161701" cy="152340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3" y="334"/>
                  </a:cubicBezTo>
                  <a:cubicBezTo>
                    <a:pt x="2353" y="544"/>
                    <a:pt x="2569" y="970"/>
                    <a:pt x="2320" y="1276"/>
                  </a:cubicBezTo>
                  <a:cubicBezTo>
                    <a:pt x="2319" y="1279"/>
                    <a:pt x="2317" y="1280"/>
                    <a:pt x="2316" y="1283"/>
                  </a:cubicBezTo>
                  <a:cubicBezTo>
                    <a:pt x="2291" y="1283"/>
                    <a:pt x="2267" y="1285"/>
                    <a:pt x="2242" y="1290"/>
                  </a:cubicBezTo>
                  <a:cubicBezTo>
                    <a:pt x="2160" y="1304"/>
                    <a:pt x="2187" y="1417"/>
                    <a:pt x="2259" y="1424"/>
                  </a:cubicBezTo>
                  <a:cubicBezTo>
                    <a:pt x="2447" y="1440"/>
                    <a:pt x="2600" y="1502"/>
                    <a:pt x="2712" y="1663"/>
                  </a:cubicBezTo>
                  <a:cubicBezTo>
                    <a:pt x="2819" y="1814"/>
                    <a:pt x="2851" y="2028"/>
                    <a:pt x="2741" y="2186"/>
                  </a:cubicBezTo>
                  <a:cubicBezTo>
                    <a:pt x="2648" y="2318"/>
                    <a:pt x="2493" y="2382"/>
                    <a:pt x="2337" y="2382"/>
                  </a:cubicBezTo>
                  <a:cubicBezTo>
                    <a:pt x="2196" y="2382"/>
                    <a:pt x="2054" y="2329"/>
                    <a:pt x="1956" y="2227"/>
                  </a:cubicBezTo>
                  <a:cubicBezTo>
                    <a:pt x="1985" y="2169"/>
                    <a:pt x="1936" y="2117"/>
                    <a:pt x="1887" y="2117"/>
                  </a:cubicBezTo>
                  <a:cubicBezTo>
                    <a:pt x="1865" y="2117"/>
                    <a:pt x="1843" y="2128"/>
                    <a:pt x="1828" y="2154"/>
                  </a:cubicBezTo>
                  <a:cubicBezTo>
                    <a:pt x="1656" y="2460"/>
                    <a:pt x="1380" y="2757"/>
                    <a:pt x="1013" y="2757"/>
                  </a:cubicBezTo>
                  <a:cubicBezTo>
                    <a:pt x="974" y="2757"/>
                    <a:pt x="934" y="2753"/>
                    <a:pt x="892" y="2746"/>
                  </a:cubicBezTo>
                  <a:cubicBezTo>
                    <a:pt x="671" y="2709"/>
                    <a:pt x="476" y="2586"/>
                    <a:pt x="417" y="2359"/>
                  </a:cubicBezTo>
                  <a:cubicBezTo>
                    <a:pt x="352" y="2112"/>
                    <a:pt x="477" y="1864"/>
                    <a:pt x="728" y="1779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3" y="1580"/>
                    <a:pt x="711" y="1580"/>
                  </a:cubicBezTo>
                  <a:cubicBezTo>
                    <a:pt x="708" y="1580"/>
                    <a:pt x="705" y="1581"/>
                    <a:pt x="701" y="1581"/>
                  </a:cubicBezTo>
                  <a:cubicBezTo>
                    <a:pt x="687" y="1583"/>
                    <a:pt x="673" y="1583"/>
                    <a:pt x="659" y="1583"/>
                  </a:cubicBezTo>
                  <a:cubicBezTo>
                    <a:pt x="356" y="1583"/>
                    <a:pt x="128" y="1220"/>
                    <a:pt x="317" y="952"/>
                  </a:cubicBezTo>
                  <a:cubicBezTo>
                    <a:pt x="422" y="804"/>
                    <a:pt x="592" y="743"/>
                    <a:pt x="767" y="743"/>
                  </a:cubicBezTo>
                  <a:cubicBezTo>
                    <a:pt x="913" y="743"/>
                    <a:pt x="1062" y="786"/>
                    <a:pt x="1178" y="858"/>
                  </a:cubicBezTo>
                  <a:cubicBezTo>
                    <a:pt x="1186" y="863"/>
                    <a:pt x="1193" y="865"/>
                    <a:pt x="1200" y="865"/>
                  </a:cubicBezTo>
                  <a:cubicBezTo>
                    <a:pt x="1236" y="865"/>
                    <a:pt x="1257" y="810"/>
                    <a:pt x="1222" y="782"/>
                  </a:cubicBezTo>
                  <a:cubicBezTo>
                    <a:pt x="1212" y="777"/>
                    <a:pt x="1204" y="772"/>
                    <a:pt x="1195" y="765"/>
                  </a:cubicBezTo>
                  <a:cubicBezTo>
                    <a:pt x="1225" y="753"/>
                    <a:pt x="1246" y="723"/>
                    <a:pt x="1235" y="678"/>
                  </a:cubicBezTo>
                  <a:cubicBezTo>
                    <a:pt x="1180" y="463"/>
                    <a:pt x="1305" y="244"/>
                    <a:pt x="1523" y="179"/>
                  </a:cubicBezTo>
                  <a:cubicBezTo>
                    <a:pt x="1565" y="167"/>
                    <a:pt x="1608" y="161"/>
                    <a:pt x="1650" y="161"/>
                  </a:cubicBezTo>
                  <a:close/>
                  <a:moveTo>
                    <a:pt x="1647" y="0"/>
                  </a:moveTo>
                  <a:cubicBezTo>
                    <a:pt x="1518" y="0"/>
                    <a:pt x="1391" y="37"/>
                    <a:pt x="1281" y="121"/>
                  </a:cubicBezTo>
                  <a:cubicBezTo>
                    <a:pt x="1102" y="256"/>
                    <a:pt x="999" y="484"/>
                    <a:pt x="1074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1" y="965"/>
                  </a:cubicBezTo>
                  <a:cubicBezTo>
                    <a:pt x="1" y="1262"/>
                    <a:pt x="226" y="1722"/>
                    <a:pt x="555" y="1741"/>
                  </a:cubicBezTo>
                  <a:cubicBezTo>
                    <a:pt x="182" y="1931"/>
                    <a:pt x="172" y="2499"/>
                    <a:pt x="516" y="2754"/>
                  </a:cubicBezTo>
                  <a:cubicBezTo>
                    <a:pt x="666" y="2865"/>
                    <a:pt x="824" y="2913"/>
                    <a:pt x="980" y="2913"/>
                  </a:cubicBezTo>
                  <a:cubicBezTo>
                    <a:pt x="1344" y="2913"/>
                    <a:pt x="1694" y="2653"/>
                    <a:pt x="1897" y="2332"/>
                  </a:cubicBezTo>
                  <a:cubicBezTo>
                    <a:pt x="2014" y="2454"/>
                    <a:pt x="2183" y="2515"/>
                    <a:pt x="2352" y="2515"/>
                  </a:cubicBezTo>
                  <a:cubicBezTo>
                    <a:pt x="2562" y="2515"/>
                    <a:pt x="2772" y="2422"/>
                    <a:pt x="2882" y="2234"/>
                  </a:cubicBezTo>
                  <a:cubicBezTo>
                    <a:pt x="3091" y="1884"/>
                    <a:pt x="2824" y="1378"/>
                    <a:pt x="2444" y="1295"/>
                  </a:cubicBezTo>
                  <a:cubicBezTo>
                    <a:pt x="2767" y="900"/>
                    <a:pt x="2402" y="296"/>
                    <a:pt x="2007" y="93"/>
                  </a:cubicBezTo>
                  <a:cubicBezTo>
                    <a:pt x="1895" y="34"/>
                    <a:pt x="1770" y="0"/>
                    <a:pt x="1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 flipH="1">
              <a:off x="6463659" y="1695521"/>
              <a:ext cx="142508" cy="135814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4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49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6" y="625"/>
                    <a:pt x="787" y="582"/>
                    <a:pt x="641" y="582"/>
                  </a:cubicBezTo>
                  <a:cubicBezTo>
                    <a:pt x="466" y="582"/>
                    <a:pt x="296" y="644"/>
                    <a:pt x="191" y="792"/>
                  </a:cubicBezTo>
                  <a:cubicBezTo>
                    <a:pt x="1" y="1059"/>
                    <a:pt x="230" y="1422"/>
                    <a:pt x="533" y="1422"/>
                  </a:cubicBezTo>
                  <a:cubicBezTo>
                    <a:pt x="547" y="1422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4" y="1499"/>
                    <a:pt x="617" y="1537"/>
                  </a:cubicBezTo>
                  <a:cubicBezTo>
                    <a:pt x="643" y="1559"/>
                    <a:pt x="645" y="1605"/>
                    <a:pt x="602" y="1620"/>
                  </a:cubicBezTo>
                  <a:cubicBezTo>
                    <a:pt x="350" y="1703"/>
                    <a:pt x="226" y="1951"/>
                    <a:pt x="291" y="2199"/>
                  </a:cubicBezTo>
                  <a:cubicBezTo>
                    <a:pt x="352" y="2425"/>
                    <a:pt x="545" y="2548"/>
                    <a:pt x="766" y="2586"/>
                  </a:cubicBezTo>
                  <a:cubicBezTo>
                    <a:pt x="807" y="2593"/>
                    <a:pt x="846" y="2596"/>
                    <a:pt x="885" y="2596"/>
                  </a:cubicBezTo>
                  <a:cubicBezTo>
                    <a:pt x="1252" y="2596"/>
                    <a:pt x="1530" y="2299"/>
                    <a:pt x="1702" y="1993"/>
                  </a:cubicBezTo>
                  <a:cubicBezTo>
                    <a:pt x="1717" y="1967"/>
                    <a:pt x="1739" y="1956"/>
                    <a:pt x="1760" y="1956"/>
                  </a:cubicBezTo>
                  <a:cubicBezTo>
                    <a:pt x="1809" y="1956"/>
                    <a:pt x="1858" y="2009"/>
                    <a:pt x="1830" y="2067"/>
                  </a:cubicBezTo>
                  <a:cubicBezTo>
                    <a:pt x="1927" y="2168"/>
                    <a:pt x="2069" y="2220"/>
                    <a:pt x="2210" y="2220"/>
                  </a:cubicBezTo>
                  <a:cubicBezTo>
                    <a:pt x="2367" y="2220"/>
                    <a:pt x="2522" y="2156"/>
                    <a:pt x="2615" y="2024"/>
                  </a:cubicBezTo>
                  <a:cubicBezTo>
                    <a:pt x="2725" y="1865"/>
                    <a:pt x="2692" y="1652"/>
                    <a:pt x="2586" y="1501"/>
                  </a:cubicBezTo>
                  <a:cubicBezTo>
                    <a:pt x="2474" y="1340"/>
                    <a:pt x="2321" y="1278"/>
                    <a:pt x="2133" y="1263"/>
                  </a:cubicBezTo>
                  <a:cubicBezTo>
                    <a:pt x="2061" y="1256"/>
                    <a:pt x="2034" y="1143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3" y="810"/>
                    <a:pt x="2226" y="385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 flipH="1">
              <a:off x="6557122" y="2298827"/>
              <a:ext cx="479769" cy="382498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5" y="0"/>
                  </a:moveTo>
                  <a:cubicBezTo>
                    <a:pt x="9019" y="0"/>
                    <a:pt x="8985" y="17"/>
                    <a:pt x="8971" y="56"/>
                  </a:cubicBezTo>
                  <a:cubicBezTo>
                    <a:pt x="8969" y="66"/>
                    <a:pt x="8964" y="77"/>
                    <a:pt x="8960" y="88"/>
                  </a:cubicBezTo>
                  <a:cubicBezTo>
                    <a:pt x="8934" y="76"/>
                    <a:pt x="8907" y="65"/>
                    <a:pt x="8879" y="54"/>
                  </a:cubicBezTo>
                  <a:lnTo>
                    <a:pt x="8836" y="141"/>
                  </a:lnTo>
                  <a:cubicBezTo>
                    <a:pt x="8866" y="158"/>
                    <a:pt x="8897" y="172"/>
                    <a:pt x="8925" y="186"/>
                  </a:cubicBezTo>
                  <a:cubicBezTo>
                    <a:pt x="8701" y="800"/>
                    <a:pt x="8511" y="1440"/>
                    <a:pt x="8354" y="2076"/>
                  </a:cubicBezTo>
                  <a:cubicBezTo>
                    <a:pt x="7875" y="1403"/>
                    <a:pt x="7259" y="671"/>
                    <a:pt x="6385" y="620"/>
                  </a:cubicBezTo>
                  <a:cubicBezTo>
                    <a:pt x="6357" y="618"/>
                    <a:pt x="6329" y="617"/>
                    <a:pt x="6301" y="617"/>
                  </a:cubicBezTo>
                  <a:cubicBezTo>
                    <a:pt x="5627" y="617"/>
                    <a:pt x="5011" y="1085"/>
                    <a:pt x="4781" y="1717"/>
                  </a:cubicBezTo>
                  <a:cubicBezTo>
                    <a:pt x="4273" y="3118"/>
                    <a:pt x="5551" y="4228"/>
                    <a:pt x="6837" y="4228"/>
                  </a:cubicBezTo>
                  <a:cubicBezTo>
                    <a:pt x="6962" y="4228"/>
                    <a:pt x="7087" y="4218"/>
                    <a:pt x="7210" y="4196"/>
                  </a:cubicBezTo>
                  <a:lnTo>
                    <a:pt x="7210" y="4196"/>
                  </a:lnTo>
                  <a:cubicBezTo>
                    <a:pt x="7203" y="4219"/>
                    <a:pt x="7202" y="4243"/>
                    <a:pt x="7210" y="4263"/>
                  </a:cubicBezTo>
                  <a:lnTo>
                    <a:pt x="7227" y="4306"/>
                  </a:lnTo>
                  <a:cubicBezTo>
                    <a:pt x="7232" y="4318"/>
                    <a:pt x="7238" y="4327"/>
                    <a:pt x="7246" y="4335"/>
                  </a:cubicBezTo>
                  <a:cubicBezTo>
                    <a:pt x="7198" y="4380"/>
                    <a:pt x="7166" y="4443"/>
                    <a:pt x="7153" y="4529"/>
                  </a:cubicBezTo>
                  <a:cubicBezTo>
                    <a:pt x="7083" y="4667"/>
                    <a:pt x="7016" y="4807"/>
                    <a:pt x="6951" y="4949"/>
                  </a:cubicBezTo>
                  <a:cubicBezTo>
                    <a:pt x="6838" y="5197"/>
                    <a:pt x="6735" y="5450"/>
                    <a:pt x="6641" y="5706"/>
                  </a:cubicBezTo>
                  <a:cubicBezTo>
                    <a:pt x="6478" y="6147"/>
                    <a:pt x="6348" y="6598"/>
                    <a:pt x="6239" y="7055"/>
                  </a:cubicBezTo>
                  <a:cubicBezTo>
                    <a:pt x="5185" y="6608"/>
                    <a:pt x="4120" y="6063"/>
                    <a:pt x="3021" y="5741"/>
                  </a:cubicBezTo>
                  <a:cubicBezTo>
                    <a:pt x="4636" y="5173"/>
                    <a:pt x="4192" y="2976"/>
                    <a:pt x="2856" y="2344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2" y="2169"/>
                    <a:pt x="0" y="3278"/>
                    <a:pt x="364" y="4481"/>
                  </a:cubicBezTo>
                  <a:lnTo>
                    <a:pt x="454" y="4534"/>
                  </a:lnTo>
                  <a:cubicBezTo>
                    <a:pt x="485" y="4524"/>
                    <a:pt x="510" y="4499"/>
                    <a:pt x="505" y="4462"/>
                  </a:cubicBezTo>
                  <a:cubicBezTo>
                    <a:pt x="322" y="3410"/>
                    <a:pt x="1027" y="2383"/>
                    <a:pt x="2044" y="2383"/>
                  </a:cubicBezTo>
                  <a:cubicBezTo>
                    <a:pt x="2227" y="2383"/>
                    <a:pt x="2420" y="2416"/>
                    <a:pt x="2619" y="2488"/>
                  </a:cubicBezTo>
                  <a:cubicBezTo>
                    <a:pt x="3998" y="2986"/>
                    <a:pt x="4328" y="4901"/>
                    <a:pt x="2928" y="5563"/>
                  </a:cubicBezTo>
                  <a:cubicBezTo>
                    <a:pt x="2868" y="5593"/>
                    <a:pt x="2857" y="5652"/>
                    <a:pt x="2876" y="5698"/>
                  </a:cubicBezTo>
                  <a:cubicBezTo>
                    <a:pt x="2873" y="5697"/>
                    <a:pt x="2870" y="5697"/>
                    <a:pt x="2867" y="5697"/>
                  </a:cubicBezTo>
                  <a:cubicBezTo>
                    <a:pt x="2809" y="5697"/>
                    <a:pt x="2798" y="5787"/>
                    <a:pt x="2849" y="5819"/>
                  </a:cubicBezTo>
                  <a:cubicBezTo>
                    <a:pt x="3906" y="6435"/>
                    <a:pt x="5143" y="6831"/>
                    <a:pt x="6269" y="7304"/>
                  </a:cubicBezTo>
                  <a:cubicBezTo>
                    <a:pt x="6284" y="7310"/>
                    <a:pt x="6298" y="7313"/>
                    <a:pt x="6312" y="7313"/>
                  </a:cubicBezTo>
                  <a:cubicBezTo>
                    <a:pt x="6364" y="7313"/>
                    <a:pt x="6408" y="7276"/>
                    <a:pt x="6420" y="7222"/>
                  </a:cubicBezTo>
                  <a:cubicBezTo>
                    <a:pt x="6586" y="6509"/>
                    <a:pt x="6807" y="5814"/>
                    <a:pt x="7102" y="5146"/>
                  </a:cubicBezTo>
                  <a:cubicBezTo>
                    <a:pt x="7225" y="4865"/>
                    <a:pt x="7558" y="4487"/>
                    <a:pt x="7472" y="4170"/>
                  </a:cubicBezTo>
                  <a:cubicBezTo>
                    <a:pt x="7469" y="4155"/>
                    <a:pt x="7462" y="4144"/>
                    <a:pt x="7452" y="4134"/>
                  </a:cubicBezTo>
                  <a:cubicBezTo>
                    <a:pt x="7489" y="4103"/>
                    <a:pt x="7468" y="4029"/>
                    <a:pt x="7415" y="4029"/>
                  </a:cubicBezTo>
                  <a:cubicBezTo>
                    <a:pt x="7413" y="4029"/>
                    <a:pt x="7409" y="4029"/>
                    <a:pt x="7406" y="4030"/>
                  </a:cubicBezTo>
                  <a:cubicBezTo>
                    <a:pt x="7251" y="4052"/>
                    <a:pt x="7091" y="4064"/>
                    <a:pt x="6931" y="4064"/>
                  </a:cubicBezTo>
                  <a:cubicBezTo>
                    <a:pt x="6443" y="4064"/>
                    <a:pt x="5950" y="3949"/>
                    <a:pt x="5567" y="3636"/>
                  </a:cubicBezTo>
                  <a:cubicBezTo>
                    <a:pt x="5040" y="3208"/>
                    <a:pt x="4749" y="2452"/>
                    <a:pt x="4994" y="1797"/>
                  </a:cubicBezTo>
                  <a:cubicBezTo>
                    <a:pt x="5209" y="1217"/>
                    <a:pt x="5740" y="845"/>
                    <a:pt x="6319" y="845"/>
                  </a:cubicBezTo>
                  <a:cubicBezTo>
                    <a:pt x="6500" y="845"/>
                    <a:pt x="6685" y="881"/>
                    <a:pt x="6867" y="959"/>
                  </a:cubicBezTo>
                  <a:cubicBezTo>
                    <a:pt x="7488" y="1223"/>
                    <a:pt x="7912" y="1821"/>
                    <a:pt x="8283" y="2356"/>
                  </a:cubicBezTo>
                  <a:cubicBezTo>
                    <a:pt x="8305" y="2388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0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1"/>
                    <a:pt x="9157" y="112"/>
                  </a:cubicBezTo>
                  <a:cubicBezTo>
                    <a:pt x="9174" y="46"/>
                    <a:pt x="9113" y="0"/>
                    <a:pt x="90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 flipH="1">
              <a:off x="6570095" y="2040842"/>
              <a:ext cx="604026" cy="626879"/>
            </a:xfrm>
            <a:custGeom>
              <a:avLst/>
              <a:gdLst/>
              <a:ahLst/>
              <a:cxnLst/>
              <a:rect l="l" t="t" r="r" b="b"/>
              <a:pathLst>
                <a:path w="11550" h="11987" extrusionOk="0">
                  <a:moveTo>
                    <a:pt x="7588" y="1"/>
                  </a:moveTo>
                  <a:cubicBezTo>
                    <a:pt x="7078" y="1"/>
                    <a:pt x="6565" y="217"/>
                    <a:pt x="6237" y="608"/>
                  </a:cubicBezTo>
                  <a:cubicBezTo>
                    <a:pt x="5783" y="1149"/>
                    <a:pt x="5798" y="1842"/>
                    <a:pt x="6063" y="2458"/>
                  </a:cubicBezTo>
                  <a:cubicBezTo>
                    <a:pt x="6069" y="2472"/>
                    <a:pt x="6069" y="2488"/>
                    <a:pt x="6066" y="2500"/>
                  </a:cubicBezTo>
                  <a:cubicBezTo>
                    <a:pt x="6102" y="2561"/>
                    <a:pt x="6060" y="2650"/>
                    <a:pt x="5989" y="2650"/>
                  </a:cubicBezTo>
                  <a:cubicBezTo>
                    <a:pt x="5976" y="2650"/>
                    <a:pt x="5961" y="2647"/>
                    <a:pt x="5947" y="2640"/>
                  </a:cubicBezTo>
                  <a:cubicBezTo>
                    <a:pt x="4918" y="2166"/>
                    <a:pt x="3795" y="1722"/>
                    <a:pt x="2836" y="1111"/>
                  </a:cubicBezTo>
                  <a:lnTo>
                    <a:pt x="2836" y="1111"/>
                  </a:lnTo>
                  <a:cubicBezTo>
                    <a:pt x="2838" y="1123"/>
                    <a:pt x="2838" y="1136"/>
                    <a:pt x="2834" y="1149"/>
                  </a:cubicBezTo>
                  <a:cubicBezTo>
                    <a:pt x="2616" y="1874"/>
                    <a:pt x="2360" y="2591"/>
                    <a:pt x="2116" y="3308"/>
                  </a:cubicBezTo>
                  <a:cubicBezTo>
                    <a:pt x="2302" y="3239"/>
                    <a:pt x="2505" y="3207"/>
                    <a:pt x="2713" y="3207"/>
                  </a:cubicBezTo>
                  <a:cubicBezTo>
                    <a:pt x="3815" y="3207"/>
                    <a:pt x="5059" y="4106"/>
                    <a:pt x="4808" y="5241"/>
                  </a:cubicBezTo>
                  <a:cubicBezTo>
                    <a:pt x="4654" y="5941"/>
                    <a:pt x="4032" y="6404"/>
                    <a:pt x="3336" y="6485"/>
                  </a:cubicBezTo>
                  <a:cubicBezTo>
                    <a:pt x="3259" y="6494"/>
                    <a:pt x="3182" y="6499"/>
                    <a:pt x="3107" y="6499"/>
                  </a:cubicBezTo>
                  <a:cubicBezTo>
                    <a:pt x="2390" y="6499"/>
                    <a:pt x="1751" y="6104"/>
                    <a:pt x="1269" y="5581"/>
                  </a:cubicBezTo>
                  <a:cubicBezTo>
                    <a:pt x="1054" y="6067"/>
                    <a:pt x="807" y="6537"/>
                    <a:pt x="583" y="7018"/>
                  </a:cubicBezTo>
                  <a:cubicBezTo>
                    <a:pt x="446" y="7314"/>
                    <a:pt x="0" y="7936"/>
                    <a:pt x="198" y="8239"/>
                  </a:cubicBezTo>
                  <a:cubicBezTo>
                    <a:pt x="277" y="8360"/>
                    <a:pt x="700" y="8450"/>
                    <a:pt x="853" y="8514"/>
                  </a:cubicBezTo>
                  <a:cubicBezTo>
                    <a:pt x="1108" y="8620"/>
                    <a:pt x="1362" y="8726"/>
                    <a:pt x="1617" y="8834"/>
                  </a:cubicBezTo>
                  <a:cubicBezTo>
                    <a:pt x="2075" y="9027"/>
                    <a:pt x="2530" y="9220"/>
                    <a:pt x="2988" y="9411"/>
                  </a:cubicBezTo>
                  <a:cubicBezTo>
                    <a:pt x="2624" y="8208"/>
                    <a:pt x="3585" y="7100"/>
                    <a:pt x="4714" y="7100"/>
                  </a:cubicBezTo>
                  <a:cubicBezTo>
                    <a:pt x="4965" y="7100"/>
                    <a:pt x="5225" y="7155"/>
                    <a:pt x="5480" y="7275"/>
                  </a:cubicBezTo>
                  <a:cubicBezTo>
                    <a:pt x="6816" y="7906"/>
                    <a:pt x="7260" y="10103"/>
                    <a:pt x="5645" y="10671"/>
                  </a:cubicBezTo>
                  <a:cubicBezTo>
                    <a:pt x="6744" y="10994"/>
                    <a:pt x="7810" y="11539"/>
                    <a:pt x="8863" y="11986"/>
                  </a:cubicBezTo>
                  <a:cubicBezTo>
                    <a:pt x="8972" y="11530"/>
                    <a:pt x="9102" y="11078"/>
                    <a:pt x="9265" y="10636"/>
                  </a:cubicBezTo>
                  <a:cubicBezTo>
                    <a:pt x="9359" y="10381"/>
                    <a:pt x="9462" y="10127"/>
                    <a:pt x="9575" y="9877"/>
                  </a:cubicBezTo>
                  <a:cubicBezTo>
                    <a:pt x="9640" y="9735"/>
                    <a:pt x="9706" y="9595"/>
                    <a:pt x="9776" y="9456"/>
                  </a:cubicBezTo>
                  <a:cubicBezTo>
                    <a:pt x="9790" y="9371"/>
                    <a:pt x="9821" y="9308"/>
                    <a:pt x="9869" y="9263"/>
                  </a:cubicBezTo>
                  <a:cubicBezTo>
                    <a:pt x="9862" y="9255"/>
                    <a:pt x="9856" y="9246"/>
                    <a:pt x="9851" y="9234"/>
                  </a:cubicBezTo>
                  <a:lnTo>
                    <a:pt x="9834" y="9191"/>
                  </a:lnTo>
                  <a:cubicBezTo>
                    <a:pt x="9826" y="9171"/>
                    <a:pt x="9829" y="9147"/>
                    <a:pt x="9834" y="9124"/>
                  </a:cubicBezTo>
                  <a:lnTo>
                    <a:pt x="9834" y="9124"/>
                  </a:lnTo>
                  <a:cubicBezTo>
                    <a:pt x="9711" y="9146"/>
                    <a:pt x="9586" y="9156"/>
                    <a:pt x="9461" y="9156"/>
                  </a:cubicBezTo>
                  <a:cubicBezTo>
                    <a:pt x="8175" y="9156"/>
                    <a:pt x="6897" y="8046"/>
                    <a:pt x="7405" y="6645"/>
                  </a:cubicBezTo>
                  <a:cubicBezTo>
                    <a:pt x="7635" y="6012"/>
                    <a:pt x="8252" y="5545"/>
                    <a:pt x="8926" y="5545"/>
                  </a:cubicBezTo>
                  <a:cubicBezTo>
                    <a:pt x="8954" y="5545"/>
                    <a:pt x="8982" y="5546"/>
                    <a:pt x="9009" y="5547"/>
                  </a:cubicBezTo>
                  <a:cubicBezTo>
                    <a:pt x="9883" y="5597"/>
                    <a:pt x="10499" y="6331"/>
                    <a:pt x="10978" y="7004"/>
                  </a:cubicBezTo>
                  <a:cubicBezTo>
                    <a:pt x="11135" y="6368"/>
                    <a:pt x="11326" y="5728"/>
                    <a:pt x="11549" y="5113"/>
                  </a:cubicBezTo>
                  <a:cubicBezTo>
                    <a:pt x="11521" y="5098"/>
                    <a:pt x="11488" y="5085"/>
                    <a:pt x="11460" y="5069"/>
                  </a:cubicBezTo>
                  <a:cubicBezTo>
                    <a:pt x="11357" y="5019"/>
                    <a:pt x="11257" y="4968"/>
                    <a:pt x="11156" y="4917"/>
                  </a:cubicBezTo>
                  <a:cubicBezTo>
                    <a:pt x="11152" y="4916"/>
                    <a:pt x="11152" y="4913"/>
                    <a:pt x="11151" y="4911"/>
                  </a:cubicBezTo>
                  <a:cubicBezTo>
                    <a:pt x="10227" y="4474"/>
                    <a:pt x="9292" y="4074"/>
                    <a:pt x="8354" y="3668"/>
                  </a:cubicBezTo>
                  <a:cubicBezTo>
                    <a:pt x="8330" y="3666"/>
                    <a:pt x="8310" y="3656"/>
                    <a:pt x="8293" y="3642"/>
                  </a:cubicBezTo>
                  <a:cubicBezTo>
                    <a:pt x="8282" y="3637"/>
                    <a:pt x="8273" y="3633"/>
                    <a:pt x="8261" y="3627"/>
                  </a:cubicBezTo>
                  <a:cubicBezTo>
                    <a:pt x="8157" y="3584"/>
                    <a:pt x="8211" y="3447"/>
                    <a:pt x="8306" y="3447"/>
                  </a:cubicBezTo>
                  <a:cubicBezTo>
                    <a:pt x="8317" y="3447"/>
                    <a:pt x="8329" y="3448"/>
                    <a:pt x="8341" y="3453"/>
                  </a:cubicBezTo>
                  <a:cubicBezTo>
                    <a:pt x="8346" y="3455"/>
                    <a:pt x="8350" y="3455"/>
                    <a:pt x="8354" y="3457"/>
                  </a:cubicBezTo>
                  <a:cubicBezTo>
                    <a:pt x="10035" y="2952"/>
                    <a:pt x="9650" y="655"/>
                    <a:pt x="8185" y="107"/>
                  </a:cubicBezTo>
                  <a:cubicBezTo>
                    <a:pt x="7995" y="35"/>
                    <a:pt x="7791" y="1"/>
                    <a:pt x="7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 flipH="1">
              <a:off x="6570775" y="2030174"/>
              <a:ext cx="612812" cy="514703"/>
            </a:xfrm>
            <a:custGeom>
              <a:avLst/>
              <a:gdLst/>
              <a:ahLst/>
              <a:cxnLst/>
              <a:rect l="l" t="t" r="r" b="b"/>
              <a:pathLst>
                <a:path w="11718" h="9842" extrusionOk="0">
                  <a:moveTo>
                    <a:pt x="7801" y="1"/>
                  </a:moveTo>
                  <a:cubicBezTo>
                    <a:pt x="6520" y="1"/>
                    <a:pt x="5365" y="1310"/>
                    <a:pt x="5997" y="2561"/>
                  </a:cubicBezTo>
                  <a:cubicBezTo>
                    <a:pt x="5022" y="2064"/>
                    <a:pt x="4002" y="1498"/>
                    <a:pt x="2971" y="1162"/>
                  </a:cubicBezTo>
                  <a:cubicBezTo>
                    <a:pt x="2965" y="1160"/>
                    <a:pt x="2959" y="1159"/>
                    <a:pt x="2954" y="1159"/>
                  </a:cubicBezTo>
                  <a:cubicBezTo>
                    <a:pt x="2907" y="1159"/>
                    <a:pt x="2864" y="1218"/>
                    <a:pt x="2911" y="1251"/>
                  </a:cubicBezTo>
                  <a:cubicBezTo>
                    <a:pt x="2880" y="1255"/>
                    <a:pt x="2852" y="1271"/>
                    <a:pt x="2838" y="1303"/>
                  </a:cubicBezTo>
                  <a:cubicBezTo>
                    <a:pt x="2539" y="2086"/>
                    <a:pt x="2282" y="2885"/>
                    <a:pt x="2012" y="3677"/>
                  </a:cubicBezTo>
                  <a:cubicBezTo>
                    <a:pt x="1984" y="3757"/>
                    <a:pt x="2040" y="3829"/>
                    <a:pt x="2112" y="3829"/>
                  </a:cubicBezTo>
                  <a:cubicBezTo>
                    <a:pt x="2132" y="3829"/>
                    <a:pt x="2153" y="3823"/>
                    <a:pt x="2174" y="3811"/>
                  </a:cubicBezTo>
                  <a:cubicBezTo>
                    <a:pt x="2384" y="3684"/>
                    <a:pt x="2633" y="3626"/>
                    <a:pt x="2892" y="3626"/>
                  </a:cubicBezTo>
                  <a:cubicBezTo>
                    <a:pt x="3932" y="3626"/>
                    <a:pt x="5144" y="4551"/>
                    <a:pt x="4716" y="5612"/>
                  </a:cubicBezTo>
                  <a:cubicBezTo>
                    <a:pt x="4463" y="6236"/>
                    <a:pt x="3978" y="6474"/>
                    <a:pt x="3447" y="6474"/>
                  </a:cubicBezTo>
                  <a:cubicBezTo>
                    <a:pt x="2776" y="6474"/>
                    <a:pt x="2032" y="6093"/>
                    <a:pt x="1595" y="5629"/>
                  </a:cubicBezTo>
                  <a:cubicBezTo>
                    <a:pt x="1578" y="5610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6" y="5675"/>
                  </a:cubicBezTo>
                  <a:cubicBezTo>
                    <a:pt x="1414" y="5668"/>
                    <a:pt x="1402" y="5664"/>
                    <a:pt x="1389" y="5664"/>
                  </a:cubicBezTo>
                  <a:cubicBezTo>
                    <a:pt x="1372" y="5664"/>
                    <a:pt x="1355" y="5672"/>
                    <a:pt x="1343" y="5692"/>
                  </a:cubicBezTo>
                  <a:cubicBezTo>
                    <a:pt x="807" y="6540"/>
                    <a:pt x="404" y="7480"/>
                    <a:pt x="21" y="8406"/>
                  </a:cubicBezTo>
                  <a:cubicBezTo>
                    <a:pt x="0" y="8457"/>
                    <a:pt x="20" y="8522"/>
                    <a:pt x="73" y="8546"/>
                  </a:cubicBezTo>
                  <a:cubicBezTo>
                    <a:pt x="1091" y="8974"/>
                    <a:pt x="2112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0" y="9733"/>
                    <a:pt x="3260" y="9669"/>
                  </a:cubicBezTo>
                  <a:lnTo>
                    <a:pt x="3171" y="9616"/>
                  </a:lnTo>
                  <a:cubicBezTo>
                    <a:pt x="2713" y="9424"/>
                    <a:pt x="2257" y="9231"/>
                    <a:pt x="1799" y="9039"/>
                  </a:cubicBezTo>
                  <a:cubicBezTo>
                    <a:pt x="1544" y="8932"/>
                    <a:pt x="1291" y="8825"/>
                    <a:pt x="1035" y="8719"/>
                  </a:cubicBezTo>
                  <a:cubicBezTo>
                    <a:pt x="883" y="8655"/>
                    <a:pt x="458" y="8565"/>
                    <a:pt x="380" y="8444"/>
                  </a:cubicBezTo>
                  <a:cubicBezTo>
                    <a:pt x="183" y="8141"/>
                    <a:pt x="628" y="7519"/>
                    <a:pt x="765" y="7223"/>
                  </a:cubicBezTo>
                  <a:cubicBezTo>
                    <a:pt x="989" y="6742"/>
                    <a:pt x="1237" y="6272"/>
                    <a:pt x="1451" y="5786"/>
                  </a:cubicBezTo>
                  <a:cubicBezTo>
                    <a:pt x="1933" y="6307"/>
                    <a:pt x="2573" y="6704"/>
                    <a:pt x="3289" y="6704"/>
                  </a:cubicBezTo>
                  <a:cubicBezTo>
                    <a:pt x="3365" y="6704"/>
                    <a:pt x="3441" y="6699"/>
                    <a:pt x="3518" y="6690"/>
                  </a:cubicBezTo>
                  <a:cubicBezTo>
                    <a:pt x="4215" y="6609"/>
                    <a:pt x="4837" y="6146"/>
                    <a:pt x="4991" y="5446"/>
                  </a:cubicBezTo>
                  <a:cubicBezTo>
                    <a:pt x="5242" y="4311"/>
                    <a:pt x="3998" y="3412"/>
                    <a:pt x="2896" y="3412"/>
                  </a:cubicBezTo>
                  <a:cubicBezTo>
                    <a:pt x="2688" y="3412"/>
                    <a:pt x="2485" y="3444"/>
                    <a:pt x="2298" y="3513"/>
                  </a:cubicBezTo>
                  <a:cubicBezTo>
                    <a:pt x="2544" y="2794"/>
                    <a:pt x="2798" y="2079"/>
                    <a:pt x="3017" y="1354"/>
                  </a:cubicBezTo>
                  <a:cubicBezTo>
                    <a:pt x="3020" y="1341"/>
                    <a:pt x="3020" y="1327"/>
                    <a:pt x="3018" y="1316"/>
                  </a:cubicBezTo>
                  <a:lnTo>
                    <a:pt x="3018" y="1316"/>
                  </a:lnTo>
                  <a:cubicBezTo>
                    <a:pt x="3978" y="1927"/>
                    <a:pt x="5100" y="2371"/>
                    <a:pt x="6129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2" y="2855"/>
                    <a:pt x="6285" y="2766"/>
                    <a:pt x="6248" y="2705"/>
                  </a:cubicBezTo>
                  <a:cubicBezTo>
                    <a:pt x="6252" y="2693"/>
                    <a:pt x="6252" y="2679"/>
                    <a:pt x="6245" y="2663"/>
                  </a:cubicBezTo>
                  <a:cubicBezTo>
                    <a:pt x="5980" y="2047"/>
                    <a:pt x="5965" y="1353"/>
                    <a:pt x="6419" y="813"/>
                  </a:cubicBezTo>
                  <a:cubicBezTo>
                    <a:pt x="6748" y="422"/>
                    <a:pt x="7260" y="206"/>
                    <a:pt x="7770" y="206"/>
                  </a:cubicBezTo>
                  <a:cubicBezTo>
                    <a:pt x="7973" y="206"/>
                    <a:pt x="8177" y="241"/>
                    <a:pt x="8367" y="312"/>
                  </a:cubicBezTo>
                  <a:cubicBezTo>
                    <a:pt x="9833" y="861"/>
                    <a:pt x="10218" y="3157"/>
                    <a:pt x="8536" y="3662"/>
                  </a:cubicBezTo>
                  <a:cubicBezTo>
                    <a:pt x="8531" y="3661"/>
                    <a:pt x="8527" y="3661"/>
                    <a:pt x="8524" y="3659"/>
                  </a:cubicBezTo>
                  <a:cubicBezTo>
                    <a:pt x="8511" y="3654"/>
                    <a:pt x="8499" y="3652"/>
                    <a:pt x="8487" y="3652"/>
                  </a:cubicBezTo>
                  <a:cubicBezTo>
                    <a:pt x="8392" y="3652"/>
                    <a:pt x="8340" y="3789"/>
                    <a:pt x="8444" y="3833"/>
                  </a:cubicBezTo>
                  <a:cubicBezTo>
                    <a:pt x="8454" y="3839"/>
                    <a:pt x="8464" y="3844"/>
                    <a:pt x="8475" y="3847"/>
                  </a:cubicBezTo>
                  <a:cubicBezTo>
                    <a:pt x="8493" y="3861"/>
                    <a:pt x="8513" y="3872"/>
                    <a:pt x="8536" y="3873"/>
                  </a:cubicBezTo>
                  <a:cubicBezTo>
                    <a:pt x="9473" y="4279"/>
                    <a:pt x="10409" y="4680"/>
                    <a:pt x="11333" y="5116"/>
                  </a:cubicBezTo>
                  <a:cubicBezTo>
                    <a:pt x="11334" y="5119"/>
                    <a:pt x="11334" y="5121"/>
                    <a:pt x="11338" y="5122"/>
                  </a:cubicBezTo>
                  <a:cubicBezTo>
                    <a:pt x="11440" y="5173"/>
                    <a:pt x="11540" y="5225"/>
                    <a:pt x="11642" y="5274"/>
                  </a:cubicBezTo>
                  <a:lnTo>
                    <a:pt x="11686" y="5187"/>
                  </a:lnTo>
                  <a:cubicBezTo>
                    <a:pt x="11718" y="5137"/>
                    <a:pt x="11715" y="5063"/>
                    <a:pt x="11647" y="5028"/>
                  </a:cubicBezTo>
                  <a:cubicBezTo>
                    <a:pt x="10744" y="4570"/>
                    <a:pt x="9811" y="4134"/>
                    <a:pt x="8860" y="3783"/>
                  </a:cubicBezTo>
                  <a:cubicBezTo>
                    <a:pt x="10512" y="3121"/>
                    <a:pt x="9958" y="603"/>
                    <a:pt x="8372" y="91"/>
                  </a:cubicBezTo>
                  <a:cubicBezTo>
                    <a:pt x="8182" y="30"/>
                    <a:pt x="7990" y="1"/>
                    <a:pt x="7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 flipH="1">
              <a:off x="6424185" y="926791"/>
              <a:ext cx="550631" cy="498596"/>
            </a:xfrm>
            <a:custGeom>
              <a:avLst/>
              <a:gdLst/>
              <a:ahLst/>
              <a:cxnLst/>
              <a:rect l="l" t="t" r="r" b="b"/>
              <a:pathLst>
                <a:path w="10529" h="9534" extrusionOk="0">
                  <a:moveTo>
                    <a:pt x="6360" y="178"/>
                  </a:moveTo>
                  <a:cubicBezTo>
                    <a:pt x="6478" y="178"/>
                    <a:pt x="6600" y="197"/>
                    <a:pt x="6722" y="240"/>
                  </a:cubicBezTo>
                  <a:cubicBezTo>
                    <a:pt x="7306" y="444"/>
                    <a:pt x="7527" y="1017"/>
                    <a:pt x="7497" y="1589"/>
                  </a:cubicBezTo>
                  <a:cubicBezTo>
                    <a:pt x="7495" y="1636"/>
                    <a:pt x="7535" y="1662"/>
                    <a:pt x="7574" y="1662"/>
                  </a:cubicBezTo>
                  <a:cubicBezTo>
                    <a:pt x="7585" y="1662"/>
                    <a:pt x="7596" y="1660"/>
                    <a:pt x="7605" y="1656"/>
                  </a:cubicBezTo>
                  <a:cubicBezTo>
                    <a:pt x="7607" y="1656"/>
                    <a:pt x="7609" y="1656"/>
                    <a:pt x="7610" y="1656"/>
                  </a:cubicBezTo>
                  <a:cubicBezTo>
                    <a:pt x="7612" y="1656"/>
                    <a:pt x="7613" y="1656"/>
                    <a:pt x="7614" y="1655"/>
                  </a:cubicBezTo>
                  <a:cubicBezTo>
                    <a:pt x="7808" y="1609"/>
                    <a:pt x="8006" y="1585"/>
                    <a:pt x="8203" y="1585"/>
                  </a:cubicBezTo>
                  <a:cubicBezTo>
                    <a:pt x="8993" y="1585"/>
                    <a:pt x="9753" y="1969"/>
                    <a:pt x="10031" y="2787"/>
                  </a:cubicBezTo>
                  <a:cubicBezTo>
                    <a:pt x="10350" y="3727"/>
                    <a:pt x="9744" y="4675"/>
                    <a:pt x="8774" y="4808"/>
                  </a:cubicBezTo>
                  <a:cubicBezTo>
                    <a:pt x="8659" y="4823"/>
                    <a:pt x="8702" y="4992"/>
                    <a:pt x="8811" y="4992"/>
                  </a:cubicBezTo>
                  <a:cubicBezTo>
                    <a:pt x="8815" y="4992"/>
                    <a:pt x="8820" y="4992"/>
                    <a:pt x="8825" y="4992"/>
                  </a:cubicBezTo>
                  <a:cubicBezTo>
                    <a:pt x="8833" y="4989"/>
                    <a:pt x="8840" y="4987"/>
                    <a:pt x="8849" y="4986"/>
                  </a:cubicBezTo>
                  <a:cubicBezTo>
                    <a:pt x="9421" y="5241"/>
                    <a:pt x="9763" y="5950"/>
                    <a:pt x="9491" y="6542"/>
                  </a:cubicBezTo>
                  <a:cubicBezTo>
                    <a:pt x="9297" y="6966"/>
                    <a:pt x="8866" y="7190"/>
                    <a:pt x="8428" y="7190"/>
                  </a:cubicBezTo>
                  <a:cubicBezTo>
                    <a:pt x="8241" y="7190"/>
                    <a:pt x="8052" y="7149"/>
                    <a:pt x="7881" y="7066"/>
                  </a:cubicBezTo>
                  <a:cubicBezTo>
                    <a:pt x="7866" y="7059"/>
                    <a:pt x="7852" y="7056"/>
                    <a:pt x="7838" y="7056"/>
                  </a:cubicBezTo>
                  <a:cubicBezTo>
                    <a:pt x="7789" y="7056"/>
                    <a:pt x="7750" y="7097"/>
                    <a:pt x="7744" y="7141"/>
                  </a:cubicBezTo>
                  <a:cubicBezTo>
                    <a:pt x="7722" y="7154"/>
                    <a:pt x="7706" y="7178"/>
                    <a:pt x="7714" y="7213"/>
                  </a:cubicBezTo>
                  <a:cubicBezTo>
                    <a:pt x="7910" y="8039"/>
                    <a:pt x="7514" y="9000"/>
                    <a:pt x="6653" y="9267"/>
                  </a:cubicBezTo>
                  <a:cubicBezTo>
                    <a:pt x="6509" y="9311"/>
                    <a:pt x="6366" y="9331"/>
                    <a:pt x="6225" y="9331"/>
                  </a:cubicBezTo>
                  <a:cubicBezTo>
                    <a:pt x="5524" y="9331"/>
                    <a:pt x="4888" y="8821"/>
                    <a:pt x="4642" y="8162"/>
                  </a:cubicBezTo>
                  <a:cubicBezTo>
                    <a:pt x="4626" y="8118"/>
                    <a:pt x="4589" y="8099"/>
                    <a:pt x="4553" y="8099"/>
                  </a:cubicBezTo>
                  <a:cubicBezTo>
                    <a:pt x="4523" y="8099"/>
                    <a:pt x="4493" y="8112"/>
                    <a:pt x="4477" y="8135"/>
                  </a:cubicBezTo>
                  <a:cubicBezTo>
                    <a:pt x="4465" y="8120"/>
                    <a:pt x="4445" y="8110"/>
                    <a:pt x="4425" y="8110"/>
                  </a:cubicBezTo>
                  <a:cubicBezTo>
                    <a:pt x="4408" y="8110"/>
                    <a:pt x="4391" y="8118"/>
                    <a:pt x="4381" y="8136"/>
                  </a:cubicBezTo>
                  <a:cubicBezTo>
                    <a:pt x="4198" y="8498"/>
                    <a:pt x="3814" y="8718"/>
                    <a:pt x="3422" y="8718"/>
                  </a:cubicBezTo>
                  <a:cubicBezTo>
                    <a:pt x="3253" y="8718"/>
                    <a:pt x="3083" y="8678"/>
                    <a:pt x="2927" y="8591"/>
                  </a:cubicBezTo>
                  <a:cubicBezTo>
                    <a:pt x="2350" y="8269"/>
                    <a:pt x="2253" y="7475"/>
                    <a:pt x="2519" y="6923"/>
                  </a:cubicBezTo>
                  <a:cubicBezTo>
                    <a:pt x="2551" y="6859"/>
                    <a:pt x="2503" y="6798"/>
                    <a:pt x="2449" y="6787"/>
                  </a:cubicBezTo>
                  <a:cubicBezTo>
                    <a:pt x="2454" y="6762"/>
                    <a:pt x="2427" y="6742"/>
                    <a:pt x="2400" y="6742"/>
                  </a:cubicBezTo>
                  <a:cubicBezTo>
                    <a:pt x="2390" y="6742"/>
                    <a:pt x="2380" y="6745"/>
                    <a:pt x="2372" y="6751"/>
                  </a:cubicBezTo>
                  <a:cubicBezTo>
                    <a:pt x="2178" y="6906"/>
                    <a:pt x="1918" y="7004"/>
                    <a:pt x="1667" y="7004"/>
                  </a:cubicBezTo>
                  <a:cubicBezTo>
                    <a:pt x="1425" y="7004"/>
                    <a:pt x="1192" y="6913"/>
                    <a:pt x="1034" y="6692"/>
                  </a:cubicBezTo>
                  <a:cubicBezTo>
                    <a:pt x="760" y="6310"/>
                    <a:pt x="911" y="5857"/>
                    <a:pt x="1225" y="5567"/>
                  </a:cubicBezTo>
                  <a:cubicBezTo>
                    <a:pt x="1280" y="5517"/>
                    <a:pt x="1230" y="5442"/>
                    <a:pt x="1169" y="5442"/>
                  </a:cubicBezTo>
                  <a:cubicBezTo>
                    <a:pt x="1158" y="5442"/>
                    <a:pt x="1147" y="5445"/>
                    <a:pt x="1135" y="5450"/>
                  </a:cubicBezTo>
                  <a:cubicBezTo>
                    <a:pt x="1126" y="5454"/>
                    <a:pt x="1120" y="5461"/>
                    <a:pt x="1111" y="5465"/>
                  </a:cubicBezTo>
                  <a:cubicBezTo>
                    <a:pt x="591" y="5211"/>
                    <a:pt x="247" y="4705"/>
                    <a:pt x="287" y="4110"/>
                  </a:cubicBezTo>
                  <a:cubicBezTo>
                    <a:pt x="341" y="3310"/>
                    <a:pt x="1122" y="2829"/>
                    <a:pt x="1854" y="2789"/>
                  </a:cubicBezTo>
                  <a:cubicBezTo>
                    <a:pt x="1972" y="2782"/>
                    <a:pt x="1974" y="2604"/>
                    <a:pt x="1855" y="2604"/>
                  </a:cubicBezTo>
                  <a:cubicBezTo>
                    <a:pt x="1855" y="2604"/>
                    <a:pt x="1855" y="2604"/>
                    <a:pt x="1854" y="2604"/>
                  </a:cubicBezTo>
                  <a:cubicBezTo>
                    <a:pt x="1808" y="2606"/>
                    <a:pt x="1760" y="2609"/>
                    <a:pt x="1713" y="2613"/>
                  </a:cubicBezTo>
                  <a:cubicBezTo>
                    <a:pt x="1718" y="2596"/>
                    <a:pt x="1718" y="2578"/>
                    <a:pt x="1706" y="2560"/>
                  </a:cubicBezTo>
                  <a:cubicBezTo>
                    <a:pt x="1105" y="1657"/>
                    <a:pt x="1967" y="598"/>
                    <a:pt x="2860" y="359"/>
                  </a:cubicBezTo>
                  <a:cubicBezTo>
                    <a:pt x="3039" y="310"/>
                    <a:pt x="3215" y="288"/>
                    <a:pt x="3386" y="288"/>
                  </a:cubicBezTo>
                  <a:cubicBezTo>
                    <a:pt x="4041" y="288"/>
                    <a:pt x="4632" y="620"/>
                    <a:pt x="5056" y="1158"/>
                  </a:cubicBezTo>
                  <a:cubicBezTo>
                    <a:pt x="5071" y="1177"/>
                    <a:pt x="5091" y="1185"/>
                    <a:pt x="5112" y="1185"/>
                  </a:cubicBezTo>
                  <a:cubicBezTo>
                    <a:pt x="5174" y="1185"/>
                    <a:pt x="5241" y="1111"/>
                    <a:pt x="5198" y="1050"/>
                  </a:cubicBezTo>
                  <a:cubicBezTo>
                    <a:pt x="5197" y="1048"/>
                    <a:pt x="5194" y="1046"/>
                    <a:pt x="5193" y="1043"/>
                  </a:cubicBezTo>
                  <a:cubicBezTo>
                    <a:pt x="5194" y="1040"/>
                    <a:pt x="5197" y="1038"/>
                    <a:pt x="5198" y="1035"/>
                  </a:cubicBezTo>
                  <a:cubicBezTo>
                    <a:pt x="5390" y="548"/>
                    <a:pt x="5847" y="178"/>
                    <a:pt x="6360" y="178"/>
                  </a:cubicBezTo>
                  <a:close/>
                  <a:moveTo>
                    <a:pt x="6389" y="1"/>
                  </a:moveTo>
                  <a:cubicBezTo>
                    <a:pt x="5821" y="1"/>
                    <a:pt x="5282" y="391"/>
                    <a:pt x="5111" y="937"/>
                  </a:cubicBezTo>
                  <a:cubicBezTo>
                    <a:pt x="4679" y="402"/>
                    <a:pt x="4042" y="97"/>
                    <a:pt x="3384" y="97"/>
                  </a:cubicBezTo>
                  <a:cubicBezTo>
                    <a:pt x="3072" y="97"/>
                    <a:pt x="2755" y="166"/>
                    <a:pt x="2454" y="311"/>
                  </a:cubicBezTo>
                  <a:cubicBezTo>
                    <a:pt x="1619" y="715"/>
                    <a:pt x="952" y="1786"/>
                    <a:pt x="1586" y="2629"/>
                  </a:cubicBezTo>
                  <a:cubicBezTo>
                    <a:pt x="887" y="2740"/>
                    <a:pt x="242" y="3228"/>
                    <a:pt x="114" y="3959"/>
                  </a:cubicBezTo>
                  <a:cubicBezTo>
                    <a:pt x="0" y="4617"/>
                    <a:pt x="365" y="5313"/>
                    <a:pt x="981" y="5558"/>
                  </a:cubicBezTo>
                  <a:cubicBezTo>
                    <a:pt x="643" y="5872"/>
                    <a:pt x="647" y="6505"/>
                    <a:pt x="937" y="6847"/>
                  </a:cubicBezTo>
                  <a:cubicBezTo>
                    <a:pt x="1119" y="7060"/>
                    <a:pt x="1390" y="7163"/>
                    <a:pt x="1662" y="7163"/>
                  </a:cubicBezTo>
                  <a:cubicBezTo>
                    <a:pt x="1899" y="7163"/>
                    <a:pt x="2136" y="7085"/>
                    <a:pt x="2315" y="6932"/>
                  </a:cubicBezTo>
                  <a:lnTo>
                    <a:pt x="2315" y="6932"/>
                  </a:lnTo>
                  <a:cubicBezTo>
                    <a:pt x="2049" y="7583"/>
                    <a:pt x="2200" y="8436"/>
                    <a:pt x="2873" y="8777"/>
                  </a:cubicBezTo>
                  <a:cubicBezTo>
                    <a:pt x="3036" y="8859"/>
                    <a:pt x="3215" y="8898"/>
                    <a:pt x="3394" y="8898"/>
                  </a:cubicBezTo>
                  <a:cubicBezTo>
                    <a:pt x="3845" y="8898"/>
                    <a:pt x="4295" y="8650"/>
                    <a:pt x="4468" y="8218"/>
                  </a:cubicBezTo>
                  <a:cubicBezTo>
                    <a:pt x="4685" y="8986"/>
                    <a:pt x="5441" y="9533"/>
                    <a:pt x="6227" y="9533"/>
                  </a:cubicBezTo>
                  <a:cubicBezTo>
                    <a:pt x="6387" y="9533"/>
                    <a:pt x="6549" y="9510"/>
                    <a:pt x="6707" y="9462"/>
                  </a:cubicBezTo>
                  <a:cubicBezTo>
                    <a:pt x="7617" y="9185"/>
                    <a:pt x="8120" y="8147"/>
                    <a:pt x="7864" y="7259"/>
                  </a:cubicBezTo>
                  <a:lnTo>
                    <a:pt x="7864" y="7259"/>
                  </a:lnTo>
                  <a:cubicBezTo>
                    <a:pt x="8041" y="7338"/>
                    <a:pt x="8232" y="7377"/>
                    <a:pt x="8423" y="7377"/>
                  </a:cubicBezTo>
                  <a:cubicBezTo>
                    <a:pt x="8934" y="7377"/>
                    <a:pt x="9444" y="7104"/>
                    <a:pt x="9659" y="6613"/>
                  </a:cubicBezTo>
                  <a:cubicBezTo>
                    <a:pt x="9935" y="5986"/>
                    <a:pt x="9623" y="5265"/>
                    <a:pt x="9057" y="4941"/>
                  </a:cubicBezTo>
                  <a:cubicBezTo>
                    <a:pt x="9992" y="4681"/>
                    <a:pt x="10529" y="3689"/>
                    <a:pt x="10211" y="2736"/>
                  </a:cubicBezTo>
                  <a:cubicBezTo>
                    <a:pt x="9926" y="1876"/>
                    <a:pt x="9123" y="1423"/>
                    <a:pt x="8285" y="1423"/>
                  </a:cubicBezTo>
                  <a:cubicBezTo>
                    <a:pt x="8079" y="1423"/>
                    <a:pt x="7872" y="1450"/>
                    <a:pt x="7669" y="1505"/>
                  </a:cubicBezTo>
                  <a:cubicBezTo>
                    <a:pt x="7766" y="864"/>
                    <a:pt x="7297" y="179"/>
                    <a:pt x="6662" y="32"/>
                  </a:cubicBezTo>
                  <a:cubicBezTo>
                    <a:pt x="6571" y="11"/>
                    <a:pt x="6480" y="1"/>
                    <a:pt x="6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 flipH="1">
              <a:off x="6433495" y="936048"/>
              <a:ext cx="528457" cy="478775"/>
            </a:xfrm>
            <a:custGeom>
              <a:avLst/>
              <a:gdLst/>
              <a:ahLst/>
              <a:cxnLst/>
              <a:rect l="l" t="t" r="r" b="b"/>
              <a:pathLst>
                <a:path w="10105" h="9155" extrusionOk="0">
                  <a:moveTo>
                    <a:pt x="5156" y="4337"/>
                  </a:moveTo>
                  <a:cubicBezTo>
                    <a:pt x="5225" y="4337"/>
                    <a:pt x="5293" y="4354"/>
                    <a:pt x="5353" y="4390"/>
                  </a:cubicBezTo>
                  <a:cubicBezTo>
                    <a:pt x="5388" y="4410"/>
                    <a:pt x="5375" y="4462"/>
                    <a:pt x="5342" y="4473"/>
                  </a:cubicBezTo>
                  <a:cubicBezTo>
                    <a:pt x="5566" y="4625"/>
                    <a:pt x="5480" y="4975"/>
                    <a:pt x="5260" y="5082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1" y="4896"/>
                    <a:pt x="4741" y="4679"/>
                  </a:cubicBezTo>
                  <a:cubicBezTo>
                    <a:pt x="4760" y="4473"/>
                    <a:pt x="4960" y="4337"/>
                    <a:pt x="5156" y="4337"/>
                  </a:cubicBezTo>
                  <a:close/>
                  <a:moveTo>
                    <a:pt x="7139" y="4442"/>
                  </a:moveTo>
                  <a:cubicBezTo>
                    <a:pt x="7192" y="4442"/>
                    <a:pt x="7245" y="4450"/>
                    <a:pt x="7295" y="4465"/>
                  </a:cubicBezTo>
                  <a:cubicBezTo>
                    <a:pt x="7299" y="4466"/>
                    <a:pt x="7303" y="4466"/>
                    <a:pt x="7306" y="4467"/>
                  </a:cubicBezTo>
                  <a:cubicBezTo>
                    <a:pt x="7311" y="4470"/>
                    <a:pt x="7316" y="4472"/>
                    <a:pt x="7322" y="4475"/>
                  </a:cubicBezTo>
                  <a:cubicBezTo>
                    <a:pt x="7375" y="4494"/>
                    <a:pt x="7426" y="4521"/>
                    <a:pt x="7468" y="4558"/>
                  </a:cubicBezTo>
                  <a:cubicBezTo>
                    <a:pt x="7491" y="4578"/>
                    <a:pt x="7486" y="4605"/>
                    <a:pt x="7471" y="4622"/>
                  </a:cubicBezTo>
                  <a:cubicBezTo>
                    <a:pt x="7544" y="4794"/>
                    <a:pt x="7465" y="5043"/>
                    <a:pt x="7293" y="5130"/>
                  </a:cubicBezTo>
                  <a:cubicBezTo>
                    <a:pt x="7241" y="5158"/>
                    <a:pt x="7184" y="5170"/>
                    <a:pt x="7127" y="5170"/>
                  </a:cubicBezTo>
                  <a:cubicBezTo>
                    <a:pt x="7023" y="5170"/>
                    <a:pt x="6918" y="5129"/>
                    <a:pt x="6835" y="5063"/>
                  </a:cubicBezTo>
                  <a:cubicBezTo>
                    <a:pt x="6717" y="4974"/>
                    <a:pt x="6602" y="4818"/>
                    <a:pt x="6692" y="4677"/>
                  </a:cubicBezTo>
                  <a:cubicBezTo>
                    <a:pt x="6789" y="4524"/>
                    <a:pt x="6964" y="4442"/>
                    <a:pt x="7139" y="4442"/>
                  </a:cubicBezTo>
                  <a:close/>
                  <a:moveTo>
                    <a:pt x="3092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4"/>
                    <a:pt x="3265" y="4533"/>
                    <a:pt x="3232" y="4542"/>
                  </a:cubicBezTo>
                  <a:cubicBezTo>
                    <a:pt x="3333" y="4600"/>
                    <a:pt x="3399" y="4714"/>
                    <a:pt x="3414" y="4830"/>
                  </a:cubicBezTo>
                  <a:cubicBezTo>
                    <a:pt x="3448" y="5080"/>
                    <a:pt x="3269" y="5215"/>
                    <a:pt x="3075" y="5215"/>
                  </a:cubicBezTo>
                  <a:cubicBezTo>
                    <a:pt x="2953" y="5215"/>
                    <a:pt x="2825" y="5162"/>
                    <a:pt x="2741" y="5051"/>
                  </a:cubicBezTo>
                  <a:cubicBezTo>
                    <a:pt x="2633" y="4909"/>
                    <a:pt x="2648" y="4717"/>
                    <a:pt x="2763" y="4583"/>
                  </a:cubicBezTo>
                  <a:cubicBezTo>
                    <a:pt x="2837" y="4498"/>
                    <a:pt x="2969" y="4425"/>
                    <a:pt x="3092" y="4425"/>
                  </a:cubicBezTo>
                  <a:close/>
                  <a:moveTo>
                    <a:pt x="6114" y="1"/>
                  </a:moveTo>
                  <a:cubicBezTo>
                    <a:pt x="5601" y="1"/>
                    <a:pt x="5145" y="371"/>
                    <a:pt x="4952" y="858"/>
                  </a:cubicBezTo>
                  <a:cubicBezTo>
                    <a:pt x="4950" y="861"/>
                    <a:pt x="4948" y="863"/>
                    <a:pt x="4947" y="866"/>
                  </a:cubicBezTo>
                  <a:cubicBezTo>
                    <a:pt x="4948" y="869"/>
                    <a:pt x="4950" y="871"/>
                    <a:pt x="4952" y="873"/>
                  </a:cubicBezTo>
                  <a:cubicBezTo>
                    <a:pt x="4995" y="934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1"/>
                  </a:cubicBezTo>
                  <a:cubicBezTo>
                    <a:pt x="4386" y="443"/>
                    <a:pt x="3795" y="111"/>
                    <a:pt x="3140" y="111"/>
                  </a:cubicBezTo>
                  <a:cubicBezTo>
                    <a:pt x="2969" y="111"/>
                    <a:pt x="2793" y="133"/>
                    <a:pt x="2614" y="182"/>
                  </a:cubicBezTo>
                  <a:cubicBezTo>
                    <a:pt x="1722" y="421"/>
                    <a:pt x="859" y="1480"/>
                    <a:pt x="1460" y="2383"/>
                  </a:cubicBezTo>
                  <a:cubicBezTo>
                    <a:pt x="1473" y="2401"/>
                    <a:pt x="1473" y="2420"/>
                    <a:pt x="1467" y="2436"/>
                  </a:cubicBezTo>
                  <a:cubicBezTo>
                    <a:pt x="1514" y="2432"/>
                    <a:pt x="1561" y="2429"/>
                    <a:pt x="1608" y="2427"/>
                  </a:cubicBezTo>
                  <a:cubicBezTo>
                    <a:pt x="1609" y="2427"/>
                    <a:pt x="1609" y="2427"/>
                    <a:pt x="1609" y="2427"/>
                  </a:cubicBezTo>
                  <a:cubicBezTo>
                    <a:pt x="1728" y="2427"/>
                    <a:pt x="1726" y="2605"/>
                    <a:pt x="1608" y="2612"/>
                  </a:cubicBezTo>
                  <a:cubicBezTo>
                    <a:pt x="876" y="2652"/>
                    <a:pt x="95" y="3133"/>
                    <a:pt x="41" y="3933"/>
                  </a:cubicBezTo>
                  <a:cubicBezTo>
                    <a:pt x="1" y="4529"/>
                    <a:pt x="345" y="5034"/>
                    <a:pt x="865" y="5288"/>
                  </a:cubicBezTo>
                  <a:cubicBezTo>
                    <a:pt x="874" y="5285"/>
                    <a:pt x="880" y="5278"/>
                    <a:pt x="889" y="5273"/>
                  </a:cubicBezTo>
                  <a:cubicBezTo>
                    <a:pt x="901" y="5268"/>
                    <a:pt x="912" y="5265"/>
                    <a:pt x="923" y="5265"/>
                  </a:cubicBezTo>
                  <a:cubicBezTo>
                    <a:pt x="984" y="5265"/>
                    <a:pt x="1034" y="5340"/>
                    <a:pt x="979" y="5390"/>
                  </a:cubicBezTo>
                  <a:cubicBezTo>
                    <a:pt x="665" y="5680"/>
                    <a:pt x="514" y="6133"/>
                    <a:pt x="788" y="6515"/>
                  </a:cubicBezTo>
                  <a:cubicBezTo>
                    <a:pt x="946" y="6735"/>
                    <a:pt x="1179" y="6827"/>
                    <a:pt x="1421" y="6827"/>
                  </a:cubicBezTo>
                  <a:cubicBezTo>
                    <a:pt x="1672" y="6827"/>
                    <a:pt x="1931" y="6729"/>
                    <a:pt x="2126" y="6574"/>
                  </a:cubicBezTo>
                  <a:cubicBezTo>
                    <a:pt x="2134" y="6568"/>
                    <a:pt x="2144" y="6565"/>
                    <a:pt x="2155" y="6565"/>
                  </a:cubicBezTo>
                  <a:cubicBezTo>
                    <a:pt x="2182" y="6565"/>
                    <a:pt x="2209" y="6585"/>
                    <a:pt x="2203" y="6610"/>
                  </a:cubicBezTo>
                  <a:cubicBezTo>
                    <a:pt x="2257" y="6621"/>
                    <a:pt x="2305" y="6682"/>
                    <a:pt x="2273" y="6746"/>
                  </a:cubicBezTo>
                  <a:cubicBezTo>
                    <a:pt x="2007" y="7298"/>
                    <a:pt x="2104" y="8092"/>
                    <a:pt x="2681" y="8414"/>
                  </a:cubicBezTo>
                  <a:cubicBezTo>
                    <a:pt x="2837" y="8501"/>
                    <a:pt x="3007" y="8542"/>
                    <a:pt x="3175" y="8542"/>
                  </a:cubicBezTo>
                  <a:cubicBezTo>
                    <a:pt x="3567" y="8542"/>
                    <a:pt x="3951" y="8322"/>
                    <a:pt x="4135" y="7959"/>
                  </a:cubicBezTo>
                  <a:cubicBezTo>
                    <a:pt x="4145" y="7941"/>
                    <a:pt x="4162" y="7933"/>
                    <a:pt x="4179" y="7933"/>
                  </a:cubicBezTo>
                  <a:cubicBezTo>
                    <a:pt x="4199" y="7933"/>
                    <a:pt x="4219" y="7943"/>
                    <a:pt x="4231" y="7958"/>
                  </a:cubicBezTo>
                  <a:cubicBezTo>
                    <a:pt x="4248" y="7935"/>
                    <a:pt x="4277" y="7922"/>
                    <a:pt x="4307" y="7922"/>
                  </a:cubicBezTo>
                  <a:cubicBezTo>
                    <a:pt x="4343" y="7922"/>
                    <a:pt x="4380" y="7941"/>
                    <a:pt x="4396" y="7985"/>
                  </a:cubicBezTo>
                  <a:cubicBezTo>
                    <a:pt x="4642" y="8644"/>
                    <a:pt x="5278" y="9154"/>
                    <a:pt x="5979" y="9154"/>
                  </a:cubicBezTo>
                  <a:cubicBezTo>
                    <a:pt x="6120" y="9154"/>
                    <a:pt x="6263" y="9134"/>
                    <a:pt x="6407" y="9090"/>
                  </a:cubicBezTo>
                  <a:cubicBezTo>
                    <a:pt x="7268" y="8823"/>
                    <a:pt x="7664" y="7861"/>
                    <a:pt x="7468" y="7036"/>
                  </a:cubicBezTo>
                  <a:cubicBezTo>
                    <a:pt x="7461" y="7001"/>
                    <a:pt x="7476" y="6976"/>
                    <a:pt x="7498" y="6964"/>
                  </a:cubicBezTo>
                  <a:cubicBezTo>
                    <a:pt x="7504" y="6920"/>
                    <a:pt x="7542" y="6879"/>
                    <a:pt x="7591" y="6879"/>
                  </a:cubicBezTo>
                  <a:cubicBezTo>
                    <a:pt x="7605" y="6879"/>
                    <a:pt x="7619" y="6882"/>
                    <a:pt x="7634" y="6889"/>
                  </a:cubicBezTo>
                  <a:cubicBezTo>
                    <a:pt x="7806" y="6972"/>
                    <a:pt x="7995" y="7013"/>
                    <a:pt x="8183" y="7013"/>
                  </a:cubicBezTo>
                  <a:cubicBezTo>
                    <a:pt x="8621" y="7013"/>
                    <a:pt x="9052" y="6790"/>
                    <a:pt x="9245" y="6365"/>
                  </a:cubicBezTo>
                  <a:cubicBezTo>
                    <a:pt x="9518" y="5772"/>
                    <a:pt x="9175" y="5064"/>
                    <a:pt x="8603" y="4809"/>
                  </a:cubicBezTo>
                  <a:cubicBezTo>
                    <a:pt x="8594" y="4810"/>
                    <a:pt x="8587" y="4812"/>
                    <a:pt x="8579" y="4815"/>
                  </a:cubicBezTo>
                  <a:cubicBezTo>
                    <a:pt x="8574" y="4815"/>
                    <a:pt x="8569" y="4815"/>
                    <a:pt x="8565" y="4815"/>
                  </a:cubicBezTo>
                  <a:cubicBezTo>
                    <a:pt x="8456" y="4815"/>
                    <a:pt x="8413" y="4646"/>
                    <a:pt x="8528" y="4631"/>
                  </a:cubicBezTo>
                  <a:cubicBezTo>
                    <a:pt x="9498" y="4498"/>
                    <a:pt x="10104" y="3550"/>
                    <a:pt x="9785" y="2610"/>
                  </a:cubicBezTo>
                  <a:cubicBezTo>
                    <a:pt x="9507" y="1792"/>
                    <a:pt x="8747" y="1408"/>
                    <a:pt x="7957" y="1408"/>
                  </a:cubicBezTo>
                  <a:cubicBezTo>
                    <a:pt x="7760" y="1408"/>
                    <a:pt x="7562" y="1432"/>
                    <a:pt x="7368" y="1478"/>
                  </a:cubicBezTo>
                  <a:cubicBezTo>
                    <a:pt x="7367" y="1479"/>
                    <a:pt x="7366" y="1479"/>
                    <a:pt x="7364" y="1479"/>
                  </a:cubicBezTo>
                  <a:cubicBezTo>
                    <a:pt x="7363" y="1479"/>
                    <a:pt x="7361" y="1479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49" y="1459"/>
                    <a:pt x="7251" y="1412"/>
                  </a:cubicBezTo>
                  <a:cubicBezTo>
                    <a:pt x="7279" y="840"/>
                    <a:pt x="7060" y="267"/>
                    <a:pt x="6476" y="63"/>
                  </a:cubicBezTo>
                  <a:cubicBezTo>
                    <a:pt x="6354" y="20"/>
                    <a:pt x="6232" y="1"/>
                    <a:pt x="6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 flipH="1">
              <a:off x="6567313" y="1168354"/>
              <a:ext cx="49264" cy="38072"/>
            </a:xfrm>
            <a:custGeom>
              <a:avLst/>
              <a:gdLst/>
              <a:ahLst/>
              <a:cxnLst/>
              <a:rect l="l" t="t" r="r" b="b"/>
              <a:pathLst>
                <a:path w="942" h="728" extrusionOk="0">
                  <a:moveTo>
                    <a:pt x="231" y="328"/>
                  </a:moveTo>
                  <a:lnTo>
                    <a:pt x="231" y="328"/>
                  </a:lnTo>
                  <a:cubicBezTo>
                    <a:pt x="246" y="335"/>
                    <a:pt x="263" y="342"/>
                    <a:pt x="279" y="348"/>
                  </a:cubicBezTo>
                  <a:cubicBezTo>
                    <a:pt x="278" y="404"/>
                    <a:pt x="293" y="460"/>
                    <a:pt x="340" y="499"/>
                  </a:cubicBezTo>
                  <a:cubicBezTo>
                    <a:pt x="321" y="487"/>
                    <a:pt x="304" y="472"/>
                    <a:pt x="288" y="456"/>
                  </a:cubicBezTo>
                  <a:cubicBezTo>
                    <a:pt x="244" y="410"/>
                    <a:pt x="226" y="368"/>
                    <a:pt x="231" y="328"/>
                  </a:cubicBezTo>
                  <a:close/>
                  <a:moveTo>
                    <a:pt x="614" y="178"/>
                  </a:moveTo>
                  <a:cubicBezTo>
                    <a:pt x="631" y="178"/>
                    <a:pt x="648" y="182"/>
                    <a:pt x="665" y="191"/>
                  </a:cubicBezTo>
                  <a:cubicBezTo>
                    <a:pt x="817" y="277"/>
                    <a:pt x="700" y="532"/>
                    <a:pt x="562" y="559"/>
                  </a:cubicBezTo>
                  <a:cubicBezTo>
                    <a:pt x="549" y="561"/>
                    <a:pt x="535" y="562"/>
                    <a:pt x="522" y="562"/>
                  </a:cubicBezTo>
                  <a:cubicBezTo>
                    <a:pt x="474" y="562"/>
                    <a:pt x="424" y="547"/>
                    <a:pt x="381" y="524"/>
                  </a:cubicBezTo>
                  <a:lnTo>
                    <a:pt x="381" y="524"/>
                  </a:lnTo>
                  <a:cubicBezTo>
                    <a:pt x="397" y="530"/>
                    <a:pt x="413" y="533"/>
                    <a:pt x="429" y="533"/>
                  </a:cubicBezTo>
                  <a:cubicBezTo>
                    <a:pt x="548" y="533"/>
                    <a:pt x="667" y="380"/>
                    <a:pt x="618" y="267"/>
                  </a:cubicBezTo>
                  <a:cubicBezTo>
                    <a:pt x="605" y="235"/>
                    <a:pt x="584" y="210"/>
                    <a:pt x="561" y="188"/>
                  </a:cubicBezTo>
                  <a:cubicBezTo>
                    <a:pt x="578" y="182"/>
                    <a:pt x="596" y="178"/>
                    <a:pt x="614" y="178"/>
                  </a:cubicBezTo>
                  <a:close/>
                  <a:moveTo>
                    <a:pt x="539" y="0"/>
                  </a:moveTo>
                  <a:cubicBezTo>
                    <a:pt x="364" y="0"/>
                    <a:pt x="187" y="83"/>
                    <a:pt x="91" y="235"/>
                  </a:cubicBezTo>
                  <a:cubicBezTo>
                    <a:pt x="0" y="376"/>
                    <a:pt x="117" y="532"/>
                    <a:pt x="234" y="621"/>
                  </a:cubicBezTo>
                  <a:cubicBezTo>
                    <a:pt x="315" y="687"/>
                    <a:pt x="419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1" y="353"/>
                    <a:pt x="868" y="180"/>
                  </a:cubicBezTo>
                  <a:cubicBezTo>
                    <a:pt x="883" y="163"/>
                    <a:pt x="888" y="136"/>
                    <a:pt x="867" y="116"/>
                  </a:cubicBezTo>
                  <a:cubicBezTo>
                    <a:pt x="824" y="79"/>
                    <a:pt x="773" y="52"/>
                    <a:pt x="720" y="33"/>
                  </a:cubicBezTo>
                  <a:cubicBezTo>
                    <a:pt x="715" y="30"/>
                    <a:pt x="710" y="27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3" y="8"/>
                    <a:pt x="591" y="0"/>
                    <a:pt x="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 flipH="1">
              <a:off x="6670915" y="1162863"/>
              <a:ext cx="44191" cy="40739"/>
            </a:xfrm>
            <a:custGeom>
              <a:avLst/>
              <a:gdLst/>
              <a:ahLst/>
              <a:cxnLst/>
              <a:rect l="l" t="t" r="r" b="b"/>
              <a:pathLst>
                <a:path w="845" h="779" extrusionOk="0">
                  <a:moveTo>
                    <a:pt x="531" y="280"/>
                  </a:moveTo>
                  <a:cubicBezTo>
                    <a:pt x="534" y="283"/>
                    <a:pt x="536" y="283"/>
                    <a:pt x="539" y="285"/>
                  </a:cubicBezTo>
                  <a:cubicBezTo>
                    <a:pt x="573" y="315"/>
                    <a:pt x="586" y="355"/>
                    <a:pt x="585" y="397"/>
                  </a:cubicBezTo>
                  <a:cubicBezTo>
                    <a:pt x="575" y="391"/>
                    <a:pt x="562" y="383"/>
                    <a:pt x="548" y="376"/>
                  </a:cubicBezTo>
                  <a:cubicBezTo>
                    <a:pt x="546" y="372"/>
                    <a:pt x="541" y="373"/>
                    <a:pt x="536" y="372"/>
                  </a:cubicBezTo>
                  <a:cubicBezTo>
                    <a:pt x="535" y="356"/>
                    <a:pt x="530" y="339"/>
                    <a:pt x="518" y="325"/>
                  </a:cubicBezTo>
                  <a:cubicBezTo>
                    <a:pt x="523" y="311"/>
                    <a:pt x="527" y="296"/>
                    <a:pt x="531" y="280"/>
                  </a:cubicBezTo>
                  <a:close/>
                  <a:moveTo>
                    <a:pt x="500" y="442"/>
                  </a:moveTo>
                  <a:cubicBezTo>
                    <a:pt x="517" y="465"/>
                    <a:pt x="532" y="489"/>
                    <a:pt x="552" y="510"/>
                  </a:cubicBezTo>
                  <a:cubicBezTo>
                    <a:pt x="525" y="556"/>
                    <a:pt x="483" y="593"/>
                    <a:pt x="436" y="604"/>
                  </a:cubicBezTo>
                  <a:cubicBezTo>
                    <a:pt x="462" y="581"/>
                    <a:pt x="477" y="546"/>
                    <a:pt x="467" y="509"/>
                  </a:cubicBezTo>
                  <a:cubicBezTo>
                    <a:pt x="463" y="486"/>
                    <a:pt x="449" y="464"/>
                    <a:pt x="432" y="447"/>
                  </a:cubicBezTo>
                  <a:lnTo>
                    <a:pt x="432" y="447"/>
                  </a:lnTo>
                  <a:cubicBezTo>
                    <a:pt x="434" y="449"/>
                    <a:pt x="438" y="450"/>
                    <a:pt x="443" y="452"/>
                  </a:cubicBezTo>
                  <a:cubicBezTo>
                    <a:pt x="449" y="453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1" y="0"/>
                    <a:pt x="40" y="137"/>
                    <a:pt x="21" y="342"/>
                  </a:cubicBezTo>
                  <a:cubicBezTo>
                    <a:pt x="1" y="560"/>
                    <a:pt x="190" y="779"/>
                    <a:pt x="402" y="779"/>
                  </a:cubicBezTo>
                  <a:cubicBezTo>
                    <a:pt x="448" y="779"/>
                    <a:pt x="494" y="769"/>
                    <a:pt x="540" y="746"/>
                  </a:cubicBezTo>
                  <a:cubicBezTo>
                    <a:pt x="758" y="638"/>
                    <a:pt x="845" y="288"/>
                    <a:pt x="622" y="138"/>
                  </a:cubicBezTo>
                  <a:cubicBezTo>
                    <a:pt x="655" y="126"/>
                    <a:pt x="668" y="73"/>
                    <a:pt x="633" y="53"/>
                  </a:cubicBezTo>
                  <a:cubicBezTo>
                    <a:pt x="573" y="17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 flipH="1">
              <a:off x="6781629" y="1167518"/>
              <a:ext cx="42622" cy="41210"/>
            </a:xfrm>
            <a:custGeom>
              <a:avLst/>
              <a:gdLst/>
              <a:ahLst/>
              <a:cxnLst/>
              <a:rect l="l" t="t" r="r" b="b"/>
              <a:pathLst>
                <a:path w="815" h="788" extrusionOk="0">
                  <a:moveTo>
                    <a:pt x="515" y="297"/>
                  </a:moveTo>
                  <a:cubicBezTo>
                    <a:pt x="519" y="298"/>
                    <a:pt x="522" y="301"/>
                    <a:pt x="525" y="302"/>
                  </a:cubicBezTo>
                  <a:cubicBezTo>
                    <a:pt x="545" y="315"/>
                    <a:pt x="559" y="337"/>
                    <a:pt x="566" y="359"/>
                  </a:cubicBezTo>
                  <a:cubicBezTo>
                    <a:pt x="578" y="404"/>
                    <a:pt x="557" y="456"/>
                    <a:pt x="531" y="492"/>
                  </a:cubicBezTo>
                  <a:cubicBezTo>
                    <a:pt x="500" y="539"/>
                    <a:pt x="448" y="576"/>
                    <a:pt x="399" y="576"/>
                  </a:cubicBezTo>
                  <a:cubicBezTo>
                    <a:pt x="366" y="576"/>
                    <a:pt x="335" y="559"/>
                    <a:pt x="313" y="518"/>
                  </a:cubicBezTo>
                  <a:cubicBezTo>
                    <a:pt x="310" y="515"/>
                    <a:pt x="309" y="512"/>
                    <a:pt x="308" y="507"/>
                  </a:cubicBezTo>
                  <a:lnTo>
                    <a:pt x="308" y="507"/>
                  </a:lnTo>
                  <a:cubicBezTo>
                    <a:pt x="315" y="510"/>
                    <a:pt x="324" y="515"/>
                    <a:pt x="334" y="518"/>
                  </a:cubicBezTo>
                  <a:cubicBezTo>
                    <a:pt x="337" y="519"/>
                    <a:pt x="340" y="519"/>
                    <a:pt x="342" y="519"/>
                  </a:cubicBezTo>
                  <a:cubicBezTo>
                    <a:pt x="353" y="519"/>
                    <a:pt x="361" y="515"/>
                    <a:pt x="369" y="508"/>
                  </a:cubicBezTo>
                  <a:cubicBezTo>
                    <a:pt x="377" y="511"/>
                    <a:pt x="386" y="513"/>
                    <a:pt x="395" y="513"/>
                  </a:cubicBezTo>
                  <a:cubicBezTo>
                    <a:pt x="413" y="513"/>
                    <a:pt x="432" y="506"/>
                    <a:pt x="444" y="488"/>
                  </a:cubicBezTo>
                  <a:cubicBezTo>
                    <a:pt x="452" y="478"/>
                    <a:pt x="457" y="466"/>
                    <a:pt x="459" y="452"/>
                  </a:cubicBezTo>
                  <a:cubicBezTo>
                    <a:pt x="492" y="443"/>
                    <a:pt x="520" y="410"/>
                    <a:pt x="523" y="375"/>
                  </a:cubicBezTo>
                  <a:cubicBezTo>
                    <a:pt x="523" y="351"/>
                    <a:pt x="520" y="324"/>
                    <a:pt x="515" y="297"/>
                  </a:cubicBezTo>
                  <a:close/>
                  <a:moveTo>
                    <a:pt x="458" y="0"/>
                  </a:moveTo>
                  <a:cubicBezTo>
                    <a:pt x="335" y="0"/>
                    <a:pt x="204" y="72"/>
                    <a:pt x="130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5"/>
                    <a:pt x="320" y="788"/>
                    <a:pt x="442" y="788"/>
                  </a:cubicBezTo>
                  <a:cubicBezTo>
                    <a:pt x="636" y="788"/>
                    <a:pt x="815" y="654"/>
                    <a:pt x="781" y="404"/>
                  </a:cubicBezTo>
                  <a:cubicBezTo>
                    <a:pt x="765" y="288"/>
                    <a:pt x="700" y="174"/>
                    <a:pt x="599" y="117"/>
                  </a:cubicBezTo>
                  <a:cubicBezTo>
                    <a:pt x="630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 flipH="1">
              <a:off x="5798494" y="1783747"/>
              <a:ext cx="618198" cy="691152"/>
            </a:xfrm>
            <a:custGeom>
              <a:avLst/>
              <a:gdLst/>
              <a:ahLst/>
              <a:cxnLst/>
              <a:rect l="l" t="t" r="r" b="b"/>
              <a:pathLst>
                <a:path w="11821" h="13216" extrusionOk="0">
                  <a:moveTo>
                    <a:pt x="6440" y="269"/>
                  </a:moveTo>
                  <a:cubicBezTo>
                    <a:pt x="7463" y="1194"/>
                    <a:pt x="8487" y="2118"/>
                    <a:pt x="9511" y="3041"/>
                  </a:cubicBezTo>
                  <a:cubicBezTo>
                    <a:pt x="10040" y="3519"/>
                    <a:pt x="10567" y="3995"/>
                    <a:pt x="11096" y="4471"/>
                  </a:cubicBezTo>
                  <a:cubicBezTo>
                    <a:pt x="11512" y="4846"/>
                    <a:pt x="11530" y="4943"/>
                    <a:pt x="11221" y="5412"/>
                  </a:cubicBezTo>
                  <a:cubicBezTo>
                    <a:pt x="11026" y="5710"/>
                    <a:pt x="10826" y="6005"/>
                    <a:pt x="10625" y="6298"/>
                  </a:cubicBezTo>
                  <a:cubicBezTo>
                    <a:pt x="8959" y="8703"/>
                    <a:pt x="7052" y="10932"/>
                    <a:pt x="4950" y="12968"/>
                  </a:cubicBezTo>
                  <a:cubicBezTo>
                    <a:pt x="4947" y="12960"/>
                    <a:pt x="4946" y="12954"/>
                    <a:pt x="4939" y="12947"/>
                  </a:cubicBezTo>
                  <a:cubicBezTo>
                    <a:pt x="3562" y="11339"/>
                    <a:pt x="1962" y="9791"/>
                    <a:pt x="216" y="8582"/>
                  </a:cubicBezTo>
                  <a:cubicBezTo>
                    <a:pt x="2428" y="5931"/>
                    <a:pt x="4425" y="3070"/>
                    <a:pt x="6440" y="269"/>
                  </a:cubicBezTo>
                  <a:close/>
                  <a:moveTo>
                    <a:pt x="6422" y="0"/>
                  </a:moveTo>
                  <a:cubicBezTo>
                    <a:pt x="6386" y="0"/>
                    <a:pt x="6352" y="19"/>
                    <a:pt x="6326" y="54"/>
                  </a:cubicBezTo>
                  <a:cubicBezTo>
                    <a:pt x="4272" y="2910"/>
                    <a:pt x="2078" y="5671"/>
                    <a:pt x="54" y="8548"/>
                  </a:cubicBezTo>
                  <a:cubicBezTo>
                    <a:pt x="50" y="8552"/>
                    <a:pt x="47" y="8557"/>
                    <a:pt x="45" y="8562"/>
                  </a:cubicBezTo>
                  <a:cubicBezTo>
                    <a:pt x="42" y="8566"/>
                    <a:pt x="38" y="8571"/>
                    <a:pt x="36" y="8574"/>
                  </a:cubicBezTo>
                  <a:cubicBezTo>
                    <a:pt x="0" y="8625"/>
                    <a:pt x="52" y="8685"/>
                    <a:pt x="103" y="8686"/>
                  </a:cubicBezTo>
                  <a:cubicBezTo>
                    <a:pt x="1745" y="10095"/>
                    <a:pt x="3319" y="11502"/>
                    <a:pt x="4790" y="13094"/>
                  </a:cubicBezTo>
                  <a:cubicBezTo>
                    <a:pt x="4811" y="13118"/>
                    <a:pt x="4836" y="13127"/>
                    <a:pt x="4858" y="13127"/>
                  </a:cubicBezTo>
                  <a:cubicBezTo>
                    <a:pt x="4871" y="13176"/>
                    <a:pt x="4917" y="13216"/>
                    <a:pt x="4968" y="13216"/>
                  </a:cubicBezTo>
                  <a:cubicBezTo>
                    <a:pt x="4992" y="13216"/>
                    <a:pt x="5018" y="13207"/>
                    <a:pt x="5041" y="13185"/>
                  </a:cubicBezTo>
                  <a:cubicBezTo>
                    <a:pt x="7611" y="10706"/>
                    <a:pt x="9874" y="7937"/>
                    <a:pt x="11796" y="4926"/>
                  </a:cubicBezTo>
                  <a:cubicBezTo>
                    <a:pt x="11821" y="4887"/>
                    <a:pt x="11814" y="4825"/>
                    <a:pt x="11778" y="4795"/>
                  </a:cubicBezTo>
                  <a:cubicBezTo>
                    <a:pt x="10018" y="3208"/>
                    <a:pt x="8259" y="1620"/>
                    <a:pt x="6500" y="32"/>
                  </a:cubicBezTo>
                  <a:cubicBezTo>
                    <a:pt x="6476" y="11"/>
                    <a:pt x="6449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 flipH="1">
              <a:off x="5813712" y="1797815"/>
              <a:ext cx="591684" cy="664114"/>
            </a:xfrm>
            <a:custGeom>
              <a:avLst/>
              <a:gdLst/>
              <a:ahLst/>
              <a:cxnLst/>
              <a:rect l="l" t="t" r="r" b="b"/>
              <a:pathLst>
                <a:path w="11314" h="12699" extrusionOk="0">
                  <a:moveTo>
                    <a:pt x="6351" y="985"/>
                  </a:moveTo>
                  <a:cubicBezTo>
                    <a:pt x="6365" y="985"/>
                    <a:pt x="6379" y="990"/>
                    <a:pt x="6392" y="1003"/>
                  </a:cubicBezTo>
                  <a:cubicBezTo>
                    <a:pt x="6952" y="1521"/>
                    <a:pt x="7520" y="2024"/>
                    <a:pt x="8100" y="2518"/>
                  </a:cubicBezTo>
                  <a:cubicBezTo>
                    <a:pt x="8159" y="2569"/>
                    <a:pt x="8102" y="2666"/>
                    <a:pt x="8037" y="2666"/>
                  </a:cubicBezTo>
                  <a:cubicBezTo>
                    <a:pt x="8024" y="2666"/>
                    <a:pt x="8010" y="2661"/>
                    <a:pt x="7996" y="2651"/>
                  </a:cubicBezTo>
                  <a:cubicBezTo>
                    <a:pt x="7390" y="2183"/>
                    <a:pt x="6821" y="1655"/>
                    <a:pt x="6306" y="1088"/>
                  </a:cubicBezTo>
                  <a:cubicBezTo>
                    <a:pt x="6266" y="1043"/>
                    <a:pt x="6305" y="985"/>
                    <a:pt x="6351" y="985"/>
                  </a:cubicBezTo>
                  <a:close/>
                  <a:moveTo>
                    <a:pt x="5885" y="1558"/>
                  </a:moveTo>
                  <a:cubicBezTo>
                    <a:pt x="5898" y="1558"/>
                    <a:pt x="5912" y="1563"/>
                    <a:pt x="5925" y="1573"/>
                  </a:cubicBezTo>
                  <a:cubicBezTo>
                    <a:pt x="7289" y="2725"/>
                    <a:pt x="8619" y="3939"/>
                    <a:pt x="9911" y="5169"/>
                  </a:cubicBezTo>
                  <a:cubicBezTo>
                    <a:pt x="9982" y="5237"/>
                    <a:pt x="9915" y="5331"/>
                    <a:pt x="9838" y="5331"/>
                  </a:cubicBezTo>
                  <a:cubicBezTo>
                    <a:pt x="9817" y="5331"/>
                    <a:pt x="9794" y="5323"/>
                    <a:pt x="9774" y="5305"/>
                  </a:cubicBezTo>
                  <a:cubicBezTo>
                    <a:pt x="8433" y="4129"/>
                    <a:pt x="7108" y="2914"/>
                    <a:pt x="5839" y="1659"/>
                  </a:cubicBezTo>
                  <a:cubicBezTo>
                    <a:pt x="5794" y="1615"/>
                    <a:pt x="5837" y="1558"/>
                    <a:pt x="5885" y="1558"/>
                  </a:cubicBezTo>
                  <a:close/>
                  <a:moveTo>
                    <a:pt x="5463" y="2309"/>
                  </a:moveTo>
                  <a:cubicBezTo>
                    <a:pt x="5472" y="2309"/>
                    <a:pt x="5480" y="2312"/>
                    <a:pt x="5488" y="2317"/>
                  </a:cubicBezTo>
                  <a:cubicBezTo>
                    <a:pt x="6977" y="3269"/>
                    <a:pt x="8348" y="4581"/>
                    <a:pt x="9535" y="5885"/>
                  </a:cubicBezTo>
                  <a:cubicBezTo>
                    <a:pt x="9602" y="5959"/>
                    <a:pt x="9535" y="6057"/>
                    <a:pt x="9460" y="6057"/>
                  </a:cubicBezTo>
                  <a:cubicBezTo>
                    <a:pt x="9437" y="6057"/>
                    <a:pt x="9413" y="6048"/>
                    <a:pt x="9392" y="6026"/>
                  </a:cubicBezTo>
                  <a:cubicBezTo>
                    <a:pt x="8122" y="4741"/>
                    <a:pt x="6763" y="3603"/>
                    <a:pt x="5425" y="2397"/>
                  </a:cubicBezTo>
                  <a:cubicBezTo>
                    <a:pt x="5388" y="2365"/>
                    <a:pt x="5423" y="2309"/>
                    <a:pt x="5463" y="2309"/>
                  </a:cubicBezTo>
                  <a:close/>
                  <a:moveTo>
                    <a:pt x="4850" y="3037"/>
                  </a:moveTo>
                  <a:cubicBezTo>
                    <a:pt x="4863" y="3037"/>
                    <a:pt x="4876" y="3041"/>
                    <a:pt x="4888" y="3052"/>
                  </a:cubicBezTo>
                  <a:cubicBezTo>
                    <a:pt x="6244" y="4207"/>
                    <a:pt x="7577" y="5428"/>
                    <a:pt x="8855" y="6668"/>
                  </a:cubicBezTo>
                  <a:cubicBezTo>
                    <a:pt x="8920" y="6731"/>
                    <a:pt x="8858" y="6817"/>
                    <a:pt x="8787" y="6817"/>
                  </a:cubicBezTo>
                  <a:cubicBezTo>
                    <a:pt x="8767" y="6817"/>
                    <a:pt x="8746" y="6810"/>
                    <a:pt x="8726" y="6793"/>
                  </a:cubicBezTo>
                  <a:cubicBezTo>
                    <a:pt x="7388" y="5619"/>
                    <a:pt x="6067" y="4390"/>
                    <a:pt x="4807" y="3132"/>
                  </a:cubicBezTo>
                  <a:cubicBezTo>
                    <a:pt x="4765" y="3092"/>
                    <a:pt x="4804" y="3037"/>
                    <a:pt x="4850" y="3037"/>
                  </a:cubicBezTo>
                  <a:close/>
                  <a:moveTo>
                    <a:pt x="4372" y="3736"/>
                  </a:moveTo>
                  <a:cubicBezTo>
                    <a:pt x="4383" y="3736"/>
                    <a:pt x="4396" y="3740"/>
                    <a:pt x="4407" y="3749"/>
                  </a:cubicBezTo>
                  <a:cubicBezTo>
                    <a:pt x="5790" y="4850"/>
                    <a:pt x="7078" y="6170"/>
                    <a:pt x="8289" y="7455"/>
                  </a:cubicBezTo>
                  <a:cubicBezTo>
                    <a:pt x="8353" y="7523"/>
                    <a:pt x="8290" y="7615"/>
                    <a:pt x="8218" y="7615"/>
                  </a:cubicBezTo>
                  <a:cubicBezTo>
                    <a:pt x="8196" y="7615"/>
                    <a:pt x="8174" y="7607"/>
                    <a:pt x="8155" y="7587"/>
                  </a:cubicBezTo>
                  <a:cubicBezTo>
                    <a:pt x="6887" y="6335"/>
                    <a:pt x="5554" y="5117"/>
                    <a:pt x="4333" y="3823"/>
                  </a:cubicBezTo>
                  <a:cubicBezTo>
                    <a:pt x="4296" y="3784"/>
                    <a:pt x="4330" y="3736"/>
                    <a:pt x="4372" y="3736"/>
                  </a:cubicBezTo>
                  <a:close/>
                  <a:moveTo>
                    <a:pt x="3635" y="4684"/>
                  </a:moveTo>
                  <a:cubicBezTo>
                    <a:pt x="3643" y="4684"/>
                    <a:pt x="3652" y="4687"/>
                    <a:pt x="3660" y="4693"/>
                  </a:cubicBezTo>
                  <a:cubicBezTo>
                    <a:pt x="5113" y="5815"/>
                    <a:pt x="6516" y="7078"/>
                    <a:pt x="7764" y="8427"/>
                  </a:cubicBezTo>
                  <a:cubicBezTo>
                    <a:pt x="7829" y="8497"/>
                    <a:pt x="7765" y="8591"/>
                    <a:pt x="7691" y="8591"/>
                  </a:cubicBezTo>
                  <a:cubicBezTo>
                    <a:pt x="7669" y="8591"/>
                    <a:pt x="7646" y="8583"/>
                    <a:pt x="7626" y="8562"/>
                  </a:cubicBezTo>
                  <a:cubicBezTo>
                    <a:pt x="6303" y="7272"/>
                    <a:pt x="4973" y="6011"/>
                    <a:pt x="3595" y="4780"/>
                  </a:cubicBezTo>
                  <a:cubicBezTo>
                    <a:pt x="3556" y="4746"/>
                    <a:pt x="3593" y="4684"/>
                    <a:pt x="3635" y="4684"/>
                  </a:cubicBezTo>
                  <a:close/>
                  <a:moveTo>
                    <a:pt x="3271" y="5500"/>
                  </a:moveTo>
                  <a:cubicBezTo>
                    <a:pt x="3284" y="5500"/>
                    <a:pt x="3296" y="5504"/>
                    <a:pt x="3308" y="5513"/>
                  </a:cubicBezTo>
                  <a:cubicBezTo>
                    <a:pt x="4681" y="6612"/>
                    <a:pt x="5983" y="7829"/>
                    <a:pt x="7276" y="9022"/>
                  </a:cubicBezTo>
                  <a:cubicBezTo>
                    <a:pt x="7350" y="9091"/>
                    <a:pt x="7281" y="9190"/>
                    <a:pt x="7201" y="9190"/>
                  </a:cubicBezTo>
                  <a:cubicBezTo>
                    <a:pt x="7178" y="9190"/>
                    <a:pt x="7155" y="9182"/>
                    <a:pt x="7133" y="9163"/>
                  </a:cubicBezTo>
                  <a:cubicBezTo>
                    <a:pt x="5825" y="7985"/>
                    <a:pt x="4484" y="6822"/>
                    <a:pt x="3232" y="5588"/>
                  </a:cubicBezTo>
                  <a:cubicBezTo>
                    <a:pt x="3191" y="5549"/>
                    <a:pt x="3228" y="5500"/>
                    <a:pt x="3271" y="5500"/>
                  </a:cubicBezTo>
                  <a:close/>
                  <a:moveTo>
                    <a:pt x="2640" y="6355"/>
                  </a:moveTo>
                  <a:cubicBezTo>
                    <a:pt x="2653" y="6355"/>
                    <a:pt x="2667" y="6360"/>
                    <a:pt x="2679" y="6372"/>
                  </a:cubicBezTo>
                  <a:cubicBezTo>
                    <a:pt x="3306" y="6953"/>
                    <a:pt x="3890" y="7579"/>
                    <a:pt x="4507" y="8171"/>
                  </a:cubicBezTo>
                  <a:cubicBezTo>
                    <a:pt x="4815" y="8467"/>
                    <a:pt x="5128" y="8760"/>
                    <a:pt x="5443" y="9048"/>
                  </a:cubicBezTo>
                  <a:cubicBezTo>
                    <a:pt x="5663" y="9250"/>
                    <a:pt x="6114" y="9838"/>
                    <a:pt x="6411" y="9898"/>
                  </a:cubicBezTo>
                  <a:cubicBezTo>
                    <a:pt x="6513" y="9919"/>
                    <a:pt x="6490" y="10078"/>
                    <a:pt x="6391" y="10078"/>
                  </a:cubicBezTo>
                  <a:cubicBezTo>
                    <a:pt x="6390" y="10078"/>
                    <a:pt x="6388" y="10078"/>
                    <a:pt x="6387" y="10078"/>
                  </a:cubicBezTo>
                  <a:cubicBezTo>
                    <a:pt x="6132" y="10064"/>
                    <a:pt x="5902" y="9737"/>
                    <a:pt x="5731" y="9583"/>
                  </a:cubicBezTo>
                  <a:cubicBezTo>
                    <a:pt x="5387" y="9269"/>
                    <a:pt x="5048" y="8947"/>
                    <a:pt x="4713" y="8624"/>
                  </a:cubicBezTo>
                  <a:cubicBezTo>
                    <a:pt x="3986" y="7928"/>
                    <a:pt x="3247" y="7222"/>
                    <a:pt x="2600" y="6451"/>
                  </a:cubicBezTo>
                  <a:cubicBezTo>
                    <a:pt x="2565" y="6408"/>
                    <a:pt x="2599" y="6355"/>
                    <a:pt x="2640" y="6355"/>
                  </a:cubicBezTo>
                  <a:close/>
                  <a:moveTo>
                    <a:pt x="1886" y="7061"/>
                  </a:moveTo>
                  <a:cubicBezTo>
                    <a:pt x="1891" y="7061"/>
                    <a:pt x="1897" y="7062"/>
                    <a:pt x="1903" y="7064"/>
                  </a:cubicBezTo>
                  <a:cubicBezTo>
                    <a:pt x="2596" y="7327"/>
                    <a:pt x="3147" y="8094"/>
                    <a:pt x="3667" y="8600"/>
                  </a:cubicBezTo>
                  <a:cubicBezTo>
                    <a:pt x="4363" y="9277"/>
                    <a:pt x="5062" y="9951"/>
                    <a:pt x="5750" y="10637"/>
                  </a:cubicBezTo>
                  <a:cubicBezTo>
                    <a:pt x="5818" y="10704"/>
                    <a:pt x="5752" y="10800"/>
                    <a:pt x="5678" y="10800"/>
                  </a:cubicBezTo>
                  <a:cubicBezTo>
                    <a:pt x="5656" y="10800"/>
                    <a:pt x="5633" y="10791"/>
                    <a:pt x="5612" y="10771"/>
                  </a:cubicBezTo>
                  <a:cubicBezTo>
                    <a:pt x="5005" y="10180"/>
                    <a:pt x="4406" y="9577"/>
                    <a:pt x="3804" y="8977"/>
                  </a:cubicBezTo>
                  <a:cubicBezTo>
                    <a:pt x="3226" y="8403"/>
                    <a:pt x="2592" y="7529"/>
                    <a:pt x="1861" y="7168"/>
                  </a:cubicBezTo>
                  <a:cubicBezTo>
                    <a:pt x="1808" y="7141"/>
                    <a:pt x="1836" y="7061"/>
                    <a:pt x="1886" y="7061"/>
                  </a:cubicBezTo>
                  <a:close/>
                  <a:moveTo>
                    <a:pt x="3640" y="10158"/>
                  </a:moveTo>
                  <a:cubicBezTo>
                    <a:pt x="3652" y="10158"/>
                    <a:pt x="3665" y="10162"/>
                    <a:pt x="3677" y="10172"/>
                  </a:cubicBezTo>
                  <a:cubicBezTo>
                    <a:pt x="4053" y="10482"/>
                    <a:pt x="4419" y="10807"/>
                    <a:pt x="4788" y="11128"/>
                  </a:cubicBezTo>
                  <a:cubicBezTo>
                    <a:pt x="4845" y="11179"/>
                    <a:pt x="4790" y="11257"/>
                    <a:pt x="4729" y="11257"/>
                  </a:cubicBezTo>
                  <a:cubicBezTo>
                    <a:pt x="4712" y="11257"/>
                    <a:pt x="4694" y="11251"/>
                    <a:pt x="4679" y="11236"/>
                  </a:cubicBezTo>
                  <a:cubicBezTo>
                    <a:pt x="4315" y="10911"/>
                    <a:pt x="3949" y="10586"/>
                    <a:pt x="3599" y="10249"/>
                  </a:cubicBezTo>
                  <a:cubicBezTo>
                    <a:pt x="3557" y="10210"/>
                    <a:pt x="3595" y="10158"/>
                    <a:pt x="3640" y="10158"/>
                  </a:cubicBezTo>
                  <a:close/>
                  <a:moveTo>
                    <a:pt x="6224" y="1"/>
                  </a:moveTo>
                  <a:cubicBezTo>
                    <a:pt x="4209" y="2802"/>
                    <a:pt x="2212" y="5664"/>
                    <a:pt x="0" y="8315"/>
                  </a:cubicBezTo>
                  <a:cubicBezTo>
                    <a:pt x="1746" y="9523"/>
                    <a:pt x="3348" y="11072"/>
                    <a:pt x="4723" y="12679"/>
                  </a:cubicBezTo>
                  <a:cubicBezTo>
                    <a:pt x="4730" y="12684"/>
                    <a:pt x="4731" y="12691"/>
                    <a:pt x="4735" y="12699"/>
                  </a:cubicBezTo>
                  <a:cubicBezTo>
                    <a:pt x="6836" y="10663"/>
                    <a:pt x="8743" y="8434"/>
                    <a:pt x="10409" y="6029"/>
                  </a:cubicBezTo>
                  <a:cubicBezTo>
                    <a:pt x="10610" y="5736"/>
                    <a:pt x="10810" y="5443"/>
                    <a:pt x="11005" y="5145"/>
                  </a:cubicBezTo>
                  <a:cubicBezTo>
                    <a:pt x="11314" y="4675"/>
                    <a:pt x="11294" y="4579"/>
                    <a:pt x="10880" y="4204"/>
                  </a:cubicBezTo>
                  <a:cubicBezTo>
                    <a:pt x="10351" y="3727"/>
                    <a:pt x="9824" y="3251"/>
                    <a:pt x="9296" y="2774"/>
                  </a:cubicBezTo>
                  <a:cubicBezTo>
                    <a:pt x="8271" y="1849"/>
                    <a:pt x="7248" y="925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 flipH="1">
              <a:off x="6064784" y="2130115"/>
              <a:ext cx="206572" cy="194804"/>
            </a:xfrm>
            <a:custGeom>
              <a:avLst/>
              <a:gdLst/>
              <a:ahLst/>
              <a:cxnLst/>
              <a:rect l="l" t="t" r="r" b="b"/>
              <a:pathLst>
                <a:path w="3950" h="3725" extrusionOk="0">
                  <a:moveTo>
                    <a:pt x="76" y="0"/>
                  </a:moveTo>
                  <a:cubicBezTo>
                    <a:pt x="35" y="0"/>
                    <a:pt x="1" y="53"/>
                    <a:pt x="36" y="95"/>
                  </a:cubicBezTo>
                  <a:cubicBezTo>
                    <a:pt x="684" y="866"/>
                    <a:pt x="1422" y="1573"/>
                    <a:pt x="2148" y="2269"/>
                  </a:cubicBezTo>
                  <a:cubicBezTo>
                    <a:pt x="2483" y="2592"/>
                    <a:pt x="2823" y="2912"/>
                    <a:pt x="3167" y="3226"/>
                  </a:cubicBezTo>
                  <a:cubicBezTo>
                    <a:pt x="3339" y="3383"/>
                    <a:pt x="3569" y="3710"/>
                    <a:pt x="3824" y="3724"/>
                  </a:cubicBezTo>
                  <a:cubicBezTo>
                    <a:pt x="3825" y="3724"/>
                    <a:pt x="3827" y="3724"/>
                    <a:pt x="3828" y="3724"/>
                  </a:cubicBezTo>
                  <a:cubicBezTo>
                    <a:pt x="3927" y="3724"/>
                    <a:pt x="3950" y="3565"/>
                    <a:pt x="3848" y="3544"/>
                  </a:cubicBezTo>
                  <a:cubicBezTo>
                    <a:pt x="3551" y="3484"/>
                    <a:pt x="3101" y="2896"/>
                    <a:pt x="2879" y="2692"/>
                  </a:cubicBezTo>
                  <a:cubicBezTo>
                    <a:pt x="2564" y="2404"/>
                    <a:pt x="2251" y="2111"/>
                    <a:pt x="1943" y="1815"/>
                  </a:cubicBezTo>
                  <a:cubicBezTo>
                    <a:pt x="1327" y="1224"/>
                    <a:pt x="741" y="597"/>
                    <a:pt x="115" y="17"/>
                  </a:cubicBezTo>
                  <a:cubicBezTo>
                    <a:pt x="103" y="5"/>
                    <a:pt x="89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 flipH="1">
              <a:off x="6101132" y="2167037"/>
              <a:ext cx="209814" cy="195589"/>
            </a:xfrm>
            <a:custGeom>
              <a:avLst/>
              <a:gdLst/>
              <a:ahLst/>
              <a:cxnLst/>
              <a:rect l="l" t="t" r="r" b="b"/>
              <a:pathLst>
                <a:path w="4012" h="3740" extrusionOk="0">
                  <a:moveTo>
                    <a:pt x="78" y="1"/>
                  </a:moveTo>
                  <a:cubicBezTo>
                    <a:pt x="29" y="1"/>
                    <a:pt x="1" y="83"/>
                    <a:pt x="53" y="108"/>
                  </a:cubicBezTo>
                  <a:cubicBezTo>
                    <a:pt x="785" y="469"/>
                    <a:pt x="1419" y="1343"/>
                    <a:pt x="1996" y="1917"/>
                  </a:cubicBezTo>
                  <a:cubicBezTo>
                    <a:pt x="2599" y="2517"/>
                    <a:pt x="3199" y="3119"/>
                    <a:pt x="3806" y="3711"/>
                  </a:cubicBezTo>
                  <a:cubicBezTo>
                    <a:pt x="3827" y="3731"/>
                    <a:pt x="3850" y="3740"/>
                    <a:pt x="3872" y="3740"/>
                  </a:cubicBezTo>
                  <a:cubicBezTo>
                    <a:pt x="3946" y="3740"/>
                    <a:pt x="4012" y="3644"/>
                    <a:pt x="3944" y="3577"/>
                  </a:cubicBezTo>
                  <a:cubicBezTo>
                    <a:pt x="3256" y="2893"/>
                    <a:pt x="2557" y="2217"/>
                    <a:pt x="1859" y="1539"/>
                  </a:cubicBezTo>
                  <a:cubicBezTo>
                    <a:pt x="1339" y="1034"/>
                    <a:pt x="789" y="267"/>
                    <a:pt x="95" y="4"/>
                  </a:cubicBezTo>
                  <a:cubicBezTo>
                    <a:pt x="89" y="2"/>
                    <a:pt x="83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 flipH="1">
              <a:off x="6020959" y="2085505"/>
              <a:ext cx="217554" cy="192922"/>
            </a:xfrm>
            <a:custGeom>
              <a:avLst/>
              <a:gdLst/>
              <a:ahLst/>
              <a:cxnLst/>
              <a:rect l="l" t="t" r="r" b="b"/>
              <a:pathLst>
                <a:path w="4160" h="3689" extrusionOk="0">
                  <a:moveTo>
                    <a:pt x="79" y="0"/>
                  </a:moveTo>
                  <a:cubicBezTo>
                    <a:pt x="37" y="0"/>
                    <a:pt x="1" y="49"/>
                    <a:pt x="41" y="88"/>
                  </a:cubicBezTo>
                  <a:cubicBezTo>
                    <a:pt x="1293" y="1322"/>
                    <a:pt x="2635" y="2484"/>
                    <a:pt x="3942" y="3662"/>
                  </a:cubicBezTo>
                  <a:cubicBezTo>
                    <a:pt x="3963" y="3681"/>
                    <a:pt x="3987" y="3689"/>
                    <a:pt x="4009" y="3689"/>
                  </a:cubicBezTo>
                  <a:cubicBezTo>
                    <a:pt x="4089" y="3689"/>
                    <a:pt x="4159" y="3589"/>
                    <a:pt x="4085" y="3521"/>
                  </a:cubicBezTo>
                  <a:cubicBezTo>
                    <a:pt x="2792" y="2328"/>
                    <a:pt x="1490" y="1111"/>
                    <a:pt x="117" y="14"/>
                  </a:cubicBezTo>
                  <a:cubicBezTo>
                    <a:pt x="105" y="4"/>
                    <a:pt x="92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 flipH="1">
              <a:off x="5995961" y="2042778"/>
              <a:ext cx="223411" cy="204323"/>
            </a:xfrm>
            <a:custGeom>
              <a:avLst/>
              <a:gdLst/>
              <a:ahLst/>
              <a:cxnLst/>
              <a:rect l="l" t="t" r="r" b="b"/>
              <a:pathLst>
                <a:path w="4272" h="3907" extrusionOk="0">
                  <a:moveTo>
                    <a:pt x="77" y="0"/>
                  </a:moveTo>
                  <a:cubicBezTo>
                    <a:pt x="37" y="0"/>
                    <a:pt x="0" y="62"/>
                    <a:pt x="38" y="96"/>
                  </a:cubicBezTo>
                  <a:cubicBezTo>
                    <a:pt x="1416" y="1327"/>
                    <a:pt x="2746" y="2588"/>
                    <a:pt x="4069" y="3878"/>
                  </a:cubicBezTo>
                  <a:cubicBezTo>
                    <a:pt x="4089" y="3898"/>
                    <a:pt x="4112" y="3907"/>
                    <a:pt x="4134" y="3907"/>
                  </a:cubicBezTo>
                  <a:cubicBezTo>
                    <a:pt x="4207" y="3907"/>
                    <a:pt x="4272" y="3813"/>
                    <a:pt x="4207" y="3743"/>
                  </a:cubicBezTo>
                  <a:cubicBezTo>
                    <a:pt x="2959" y="2394"/>
                    <a:pt x="1556" y="1131"/>
                    <a:pt x="102" y="9"/>
                  </a:cubicBezTo>
                  <a:cubicBezTo>
                    <a:pt x="94" y="3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47"/>
            <p:cNvSpPr/>
            <p:nvPr/>
          </p:nvSpPr>
          <p:spPr>
            <a:xfrm flipH="1">
              <a:off x="6152015" y="2329056"/>
              <a:ext cx="67410" cy="57474"/>
            </a:xfrm>
            <a:custGeom>
              <a:avLst/>
              <a:gdLst/>
              <a:ahLst/>
              <a:cxnLst/>
              <a:rect l="l" t="t" r="r" b="b"/>
              <a:pathLst>
                <a:path w="1289" h="1099" extrusionOk="0">
                  <a:moveTo>
                    <a:pt x="84" y="0"/>
                  </a:moveTo>
                  <a:cubicBezTo>
                    <a:pt x="39" y="0"/>
                    <a:pt x="1" y="52"/>
                    <a:pt x="43" y="91"/>
                  </a:cubicBezTo>
                  <a:cubicBezTo>
                    <a:pt x="394" y="428"/>
                    <a:pt x="759" y="753"/>
                    <a:pt x="1123" y="1078"/>
                  </a:cubicBezTo>
                  <a:cubicBezTo>
                    <a:pt x="1138" y="1092"/>
                    <a:pt x="1156" y="1098"/>
                    <a:pt x="1173" y="1098"/>
                  </a:cubicBezTo>
                  <a:cubicBezTo>
                    <a:pt x="1234" y="1098"/>
                    <a:pt x="1289" y="1021"/>
                    <a:pt x="1232" y="970"/>
                  </a:cubicBezTo>
                  <a:cubicBezTo>
                    <a:pt x="863" y="649"/>
                    <a:pt x="497" y="324"/>
                    <a:pt x="121" y="14"/>
                  </a:cubicBezTo>
                  <a:cubicBezTo>
                    <a:pt x="109" y="4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 flipH="1">
              <a:off x="5968557" y="1993252"/>
              <a:ext cx="212220" cy="202859"/>
            </a:xfrm>
            <a:custGeom>
              <a:avLst/>
              <a:gdLst/>
              <a:ahLst/>
              <a:cxnLst/>
              <a:rect l="l" t="t" r="r" b="b"/>
              <a:pathLst>
                <a:path w="4058" h="3879" extrusionOk="0">
                  <a:moveTo>
                    <a:pt x="76" y="0"/>
                  </a:moveTo>
                  <a:cubicBezTo>
                    <a:pt x="35" y="0"/>
                    <a:pt x="0" y="47"/>
                    <a:pt x="37" y="86"/>
                  </a:cubicBezTo>
                  <a:cubicBezTo>
                    <a:pt x="1258" y="1380"/>
                    <a:pt x="2591" y="2599"/>
                    <a:pt x="3858" y="3850"/>
                  </a:cubicBezTo>
                  <a:cubicBezTo>
                    <a:pt x="3877" y="3870"/>
                    <a:pt x="3900" y="3878"/>
                    <a:pt x="3921" y="3878"/>
                  </a:cubicBezTo>
                  <a:cubicBezTo>
                    <a:pt x="3994" y="3878"/>
                    <a:pt x="4057" y="3786"/>
                    <a:pt x="3993" y="3718"/>
                  </a:cubicBezTo>
                  <a:cubicBezTo>
                    <a:pt x="2782" y="2433"/>
                    <a:pt x="1494" y="1113"/>
                    <a:pt x="111" y="12"/>
                  </a:cubicBezTo>
                  <a:cubicBezTo>
                    <a:pt x="100" y="4"/>
                    <a:pt x="88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 flipH="1">
              <a:off x="5938904" y="1956539"/>
              <a:ext cx="217345" cy="197785"/>
            </a:xfrm>
            <a:custGeom>
              <a:avLst/>
              <a:gdLst/>
              <a:ahLst/>
              <a:cxnLst/>
              <a:rect l="l" t="t" r="r" b="b"/>
              <a:pathLst>
                <a:path w="4156" h="3782" extrusionOk="0">
                  <a:moveTo>
                    <a:pt x="86" y="0"/>
                  </a:moveTo>
                  <a:cubicBezTo>
                    <a:pt x="41" y="0"/>
                    <a:pt x="1" y="55"/>
                    <a:pt x="43" y="96"/>
                  </a:cubicBezTo>
                  <a:cubicBezTo>
                    <a:pt x="1303" y="1355"/>
                    <a:pt x="2624" y="2583"/>
                    <a:pt x="3962" y="3757"/>
                  </a:cubicBezTo>
                  <a:cubicBezTo>
                    <a:pt x="3982" y="3774"/>
                    <a:pt x="4003" y="3782"/>
                    <a:pt x="4023" y="3782"/>
                  </a:cubicBezTo>
                  <a:cubicBezTo>
                    <a:pt x="4094" y="3782"/>
                    <a:pt x="4156" y="3694"/>
                    <a:pt x="4091" y="3632"/>
                  </a:cubicBezTo>
                  <a:cubicBezTo>
                    <a:pt x="2813" y="2391"/>
                    <a:pt x="1480" y="1171"/>
                    <a:pt x="124" y="15"/>
                  </a:cubicBezTo>
                  <a:cubicBezTo>
                    <a:pt x="112" y="5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 flipH="1">
              <a:off x="5903237" y="1918571"/>
              <a:ext cx="220377" cy="196008"/>
            </a:xfrm>
            <a:custGeom>
              <a:avLst/>
              <a:gdLst/>
              <a:ahLst/>
              <a:cxnLst/>
              <a:rect l="l" t="t" r="r" b="b"/>
              <a:pathLst>
                <a:path w="4214" h="3748" extrusionOk="0">
                  <a:moveTo>
                    <a:pt x="75" y="0"/>
                  </a:moveTo>
                  <a:cubicBezTo>
                    <a:pt x="35" y="0"/>
                    <a:pt x="0" y="56"/>
                    <a:pt x="37" y="88"/>
                  </a:cubicBezTo>
                  <a:cubicBezTo>
                    <a:pt x="1376" y="1294"/>
                    <a:pt x="2736" y="2432"/>
                    <a:pt x="4004" y="3717"/>
                  </a:cubicBezTo>
                  <a:cubicBezTo>
                    <a:pt x="4025" y="3738"/>
                    <a:pt x="4048" y="3747"/>
                    <a:pt x="4071" y="3747"/>
                  </a:cubicBezTo>
                  <a:cubicBezTo>
                    <a:pt x="4147" y="3747"/>
                    <a:pt x="4214" y="3649"/>
                    <a:pt x="4147" y="3576"/>
                  </a:cubicBezTo>
                  <a:cubicBezTo>
                    <a:pt x="2959" y="2272"/>
                    <a:pt x="1589" y="960"/>
                    <a:pt x="100" y="8"/>
                  </a:cubicBezTo>
                  <a:cubicBezTo>
                    <a:pt x="92" y="3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 flipH="1">
              <a:off x="5883259" y="1879347"/>
              <a:ext cx="218966" cy="197263"/>
            </a:xfrm>
            <a:custGeom>
              <a:avLst/>
              <a:gdLst/>
              <a:ahLst/>
              <a:cxnLst/>
              <a:rect l="l" t="t" r="r" b="b"/>
              <a:pathLst>
                <a:path w="4187" h="3772" extrusionOk="0">
                  <a:moveTo>
                    <a:pt x="91" y="0"/>
                  </a:moveTo>
                  <a:cubicBezTo>
                    <a:pt x="42" y="0"/>
                    <a:pt x="1" y="57"/>
                    <a:pt x="45" y="101"/>
                  </a:cubicBezTo>
                  <a:cubicBezTo>
                    <a:pt x="1311" y="1355"/>
                    <a:pt x="2637" y="2570"/>
                    <a:pt x="3978" y="3746"/>
                  </a:cubicBezTo>
                  <a:cubicBezTo>
                    <a:pt x="3999" y="3764"/>
                    <a:pt x="4021" y="3772"/>
                    <a:pt x="4043" y="3772"/>
                  </a:cubicBezTo>
                  <a:cubicBezTo>
                    <a:pt x="4119" y="3772"/>
                    <a:pt x="4187" y="3678"/>
                    <a:pt x="4116" y="3610"/>
                  </a:cubicBezTo>
                  <a:cubicBezTo>
                    <a:pt x="2823" y="2380"/>
                    <a:pt x="1494" y="1166"/>
                    <a:pt x="131" y="15"/>
                  </a:cubicBezTo>
                  <a:cubicBezTo>
                    <a:pt x="118" y="5"/>
                    <a:pt x="104" y="0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 flipH="1">
              <a:off x="5978596" y="1849276"/>
              <a:ext cx="99154" cy="87963"/>
            </a:xfrm>
            <a:custGeom>
              <a:avLst/>
              <a:gdLst/>
              <a:ahLst/>
              <a:cxnLst/>
              <a:rect l="l" t="t" r="r" b="b"/>
              <a:pathLst>
                <a:path w="1896" h="1682" extrusionOk="0">
                  <a:moveTo>
                    <a:pt x="86" y="1"/>
                  </a:moveTo>
                  <a:cubicBezTo>
                    <a:pt x="40" y="1"/>
                    <a:pt x="0" y="57"/>
                    <a:pt x="41" y="102"/>
                  </a:cubicBezTo>
                  <a:cubicBezTo>
                    <a:pt x="555" y="671"/>
                    <a:pt x="1124" y="1199"/>
                    <a:pt x="1731" y="1667"/>
                  </a:cubicBezTo>
                  <a:cubicBezTo>
                    <a:pt x="1745" y="1677"/>
                    <a:pt x="1759" y="1682"/>
                    <a:pt x="1773" y="1682"/>
                  </a:cubicBezTo>
                  <a:cubicBezTo>
                    <a:pt x="1837" y="1682"/>
                    <a:pt x="1895" y="1585"/>
                    <a:pt x="1835" y="1534"/>
                  </a:cubicBezTo>
                  <a:cubicBezTo>
                    <a:pt x="1255" y="1038"/>
                    <a:pt x="687" y="537"/>
                    <a:pt x="127" y="17"/>
                  </a:cubicBezTo>
                  <a:cubicBezTo>
                    <a:pt x="114" y="6"/>
                    <a:pt x="10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 flipH="1">
              <a:off x="8378340" y="1589304"/>
              <a:ext cx="506022" cy="4982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7"/>
                  </a:cubicBezTo>
                  <a:cubicBezTo>
                    <a:pt x="3711" y="383"/>
                    <a:pt x="3655" y="799"/>
                    <a:pt x="3572" y="1183"/>
                  </a:cubicBezTo>
                  <a:cubicBezTo>
                    <a:pt x="3484" y="1580"/>
                    <a:pt x="3392" y="1977"/>
                    <a:pt x="3318" y="2377"/>
                  </a:cubicBezTo>
                  <a:cubicBezTo>
                    <a:pt x="2981" y="1881"/>
                    <a:pt x="2417" y="1623"/>
                    <a:pt x="1867" y="1623"/>
                  </a:cubicBezTo>
                  <a:cubicBezTo>
                    <a:pt x="1249" y="1623"/>
                    <a:pt x="648" y="1948"/>
                    <a:pt x="404" y="2625"/>
                  </a:cubicBezTo>
                  <a:cubicBezTo>
                    <a:pt x="0" y="3751"/>
                    <a:pt x="973" y="4612"/>
                    <a:pt x="1995" y="4612"/>
                  </a:cubicBezTo>
                  <a:cubicBezTo>
                    <a:pt x="2200" y="4612"/>
                    <a:pt x="2406" y="4578"/>
                    <a:pt x="2604" y="4504"/>
                  </a:cubicBezTo>
                  <a:lnTo>
                    <a:pt x="2604" y="4504"/>
                  </a:lnTo>
                  <a:cubicBezTo>
                    <a:pt x="2371" y="4980"/>
                    <a:pt x="2156" y="5467"/>
                    <a:pt x="1942" y="5952"/>
                  </a:cubicBezTo>
                  <a:cubicBezTo>
                    <a:pt x="1847" y="6166"/>
                    <a:pt x="1485" y="6662"/>
                    <a:pt x="1591" y="6907"/>
                  </a:cubicBezTo>
                  <a:cubicBezTo>
                    <a:pt x="1690" y="7137"/>
                    <a:pt x="2244" y="7212"/>
                    <a:pt x="2449" y="7287"/>
                  </a:cubicBezTo>
                  <a:cubicBezTo>
                    <a:pt x="3031" y="7499"/>
                    <a:pt x="3612" y="7719"/>
                    <a:pt x="4199" y="7918"/>
                  </a:cubicBezTo>
                  <a:cubicBezTo>
                    <a:pt x="4211" y="7923"/>
                    <a:pt x="4224" y="7924"/>
                    <a:pt x="4235" y="7924"/>
                  </a:cubicBezTo>
                  <a:cubicBezTo>
                    <a:pt x="4339" y="7924"/>
                    <a:pt x="4388" y="7767"/>
                    <a:pt x="4275" y="7723"/>
                  </a:cubicBezTo>
                  <a:cubicBezTo>
                    <a:pt x="4274" y="7723"/>
                    <a:pt x="4272" y="7721"/>
                    <a:pt x="4271" y="7721"/>
                  </a:cubicBezTo>
                  <a:cubicBezTo>
                    <a:pt x="4271" y="7716"/>
                    <a:pt x="4269" y="7710"/>
                    <a:pt x="4266" y="7705"/>
                  </a:cubicBezTo>
                  <a:cubicBezTo>
                    <a:pt x="3737" y="6773"/>
                    <a:pt x="4324" y="5613"/>
                    <a:pt x="5358" y="5613"/>
                  </a:cubicBezTo>
                  <a:cubicBezTo>
                    <a:pt x="5460" y="5613"/>
                    <a:pt x="5565" y="5624"/>
                    <a:pt x="5675" y="5648"/>
                  </a:cubicBezTo>
                  <a:cubicBezTo>
                    <a:pt x="6958" y="5925"/>
                    <a:pt x="7162" y="7428"/>
                    <a:pt x="6408" y="8341"/>
                  </a:cubicBezTo>
                  <a:cubicBezTo>
                    <a:pt x="6385" y="8368"/>
                    <a:pt x="6379" y="8394"/>
                    <a:pt x="6384" y="8419"/>
                  </a:cubicBezTo>
                  <a:cubicBezTo>
                    <a:pt x="6378" y="8417"/>
                    <a:pt x="6372" y="8414"/>
                    <a:pt x="6363" y="8412"/>
                  </a:cubicBezTo>
                  <a:cubicBezTo>
                    <a:pt x="6352" y="8409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10" y="9340"/>
                  </a:cubicBezTo>
                  <a:cubicBezTo>
                    <a:pt x="8399" y="9414"/>
                    <a:pt x="8595" y="9528"/>
                    <a:pt x="8776" y="9528"/>
                  </a:cubicBezTo>
                  <a:cubicBezTo>
                    <a:pt x="8835" y="9528"/>
                    <a:pt x="8891" y="9516"/>
                    <a:pt x="8946" y="9488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6" y="9481"/>
                    <a:pt x="9035" y="9452"/>
                  </a:cubicBezTo>
                  <a:cubicBezTo>
                    <a:pt x="9039" y="9438"/>
                    <a:pt x="9042" y="9426"/>
                    <a:pt x="9046" y="9415"/>
                  </a:cubicBezTo>
                  <a:cubicBezTo>
                    <a:pt x="9049" y="9410"/>
                    <a:pt x="9054" y="9407"/>
                    <a:pt x="9059" y="9400"/>
                  </a:cubicBezTo>
                  <a:cubicBezTo>
                    <a:pt x="9084" y="9375"/>
                    <a:pt x="9087" y="9343"/>
                    <a:pt x="9075" y="9314"/>
                  </a:cubicBezTo>
                  <a:cubicBezTo>
                    <a:pt x="9294" y="8607"/>
                    <a:pt x="9473" y="7890"/>
                    <a:pt x="9655" y="7170"/>
                  </a:cubicBezTo>
                  <a:cubicBezTo>
                    <a:pt x="9676" y="7086"/>
                    <a:pt x="9604" y="7025"/>
                    <a:pt x="9540" y="7025"/>
                  </a:cubicBezTo>
                  <a:cubicBezTo>
                    <a:pt x="9538" y="7025"/>
                    <a:pt x="9536" y="7025"/>
                    <a:pt x="9534" y="7025"/>
                  </a:cubicBezTo>
                  <a:cubicBezTo>
                    <a:pt x="9530" y="7021"/>
                    <a:pt x="9527" y="7016"/>
                    <a:pt x="9522" y="7016"/>
                  </a:cubicBezTo>
                  <a:cubicBezTo>
                    <a:pt x="9504" y="7014"/>
                    <a:pt x="9486" y="7010"/>
                    <a:pt x="9468" y="7006"/>
                  </a:cubicBezTo>
                  <a:lnTo>
                    <a:pt x="9449" y="7114"/>
                  </a:lnTo>
                  <a:cubicBezTo>
                    <a:pt x="9269" y="7823"/>
                    <a:pt x="9087" y="8530"/>
                    <a:pt x="8940" y="9246"/>
                  </a:cubicBezTo>
                  <a:cubicBezTo>
                    <a:pt x="8933" y="9250"/>
                    <a:pt x="8924" y="9252"/>
                    <a:pt x="8917" y="9258"/>
                  </a:cubicBezTo>
                  <a:cubicBezTo>
                    <a:pt x="8883" y="9287"/>
                    <a:pt x="8833" y="9299"/>
                    <a:pt x="8772" y="9299"/>
                  </a:cubicBezTo>
                  <a:cubicBezTo>
                    <a:pt x="8443" y="9299"/>
                    <a:pt x="7793" y="8945"/>
                    <a:pt x="7618" y="8877"/>
                  </a:cubicBezTo>
                  <a:cubicBezTo>
                    <a:pt x="7269" y="8742"/>
                    <a:pt x="6919" y="8604"/>
                    <a:pt x="6563" y="8480"/>
                  </a:cubicBezTo>
                  <a:cubicBezTo>
                    <a:pt x="6568" y="8476"/>
                    <a:pt x="6574" y="8474"/>
                    <a:pt x="6580" y="8467"/>
                  </a:cubicBezTo>
                  <a:cubicBezTo>
                    <a:pt x="7515" y="7404"/>
                    <a:pt x="7078" y="5606"/>
                    <a:pt x="5578" y="5406"/>
                  </a:cubicBezTo>
                  <a:cubicBezTo>
                    <a:pt x="5514" y="5397"/>
                    <a:pt x="5450" y="5393"/>
                    <a:pt x="5387" y="5393"/>
                  </a:cubicBezTo>
                  <a:cubicBezTo>
                    <a:pt x="4282" y="5393"/>
                    <a:pt x="3416" y="6666"/>
                    <a:pt x="4046" y="7638"/>
                  </a:cubicBezTo>
                  <a:cubicBezTo>
                    <a:pt x="3713" y="7512"/>
                    <a:pt x="3377" y="7392"/>
                    <a:pt x="3045" y="7272"/>
                  </a:cubicBezTo>
                  <a:cubicBezTo>
                    <a:pt x="2839" y="7195"/>
                    <a:pt x="2634" y="7121"/>
                    <a:pt x="2426" y="7046"/>
                  </a:cubicBezTo>
                  <a:cubicBezTo>
                    <a:pt x="2330" y="7011"/>
                    <a:pt x="1859" y="6891"/>
                    <a:pt x="1809" y="6794"/>
                  </a:cubicBezTo>
                  <a:cubicBezTo>
                    <a:pt x="1746" y="6674"/>
                    <a:pt x="2241" y="5803"/>
                    <a:pt x="2308" y="5648"/>
                  </a:cubicBezTo>
                  <a:cubicBezTo>
                    <a:pt x="2474" y="5263"/>
                    <a:pt x="2636" y="4880"/>
                    <a:pt x="2785" y="4491"/>
                  </a:cubicBezTo>
                  <a:cubicBezTo>
                    <a:pt x="2795" y="4465"/>
                    <a:pt x="2791" y="4443"/>
                    <a:pt x="2783" y="4427"/>
                  </a:cubicBezTo>
                  <a:cubicBezTo>
                    <a:pt x="2786" y="4424"/>
                    <a:pt x="2791" y="4422"/>
                    <a:pt x="2796" y="4419"/>
                  </a:cubicBezTo>
                  <a:cubicBezTo>
                    <a:pt x="2896" y="4368"/>
                    <a:pt x="2849" y="4238"/>
                    <a:pt x="2754" y="4238"/>
                  </a:cubicBezTo>
                  <a:cubicBezTo>
                    <a:pt x="2743" y="4238"/>
                    <a:pt x="2731" y="4240"/>
                    <a:pt x="2719" y="4244"/>
                  </a:cubicBezTo>
                  <a:cubicBezTo>
                    <a:pt x="2461" y="4328"/>
                    <a:pt x="2193" y="4382"/>
                    <a:pt x="1932" y="4382"/>
                  </a:cubicBezTo>
                  <a:cubicBezTo>
                    <a:pt x="1559" y="4382"/>
                    <a:pt x="1200" y="4273"/>
                    <a:pt x="897" y="3990"/>
                  </a:cubicBezTo>
                  <a:cubicBezTo>
                    <a:pt x="501" y="3621"/>
                    <a:pt x="438" y="3077"/>
                    <a:pt x="656" y="2591"/>
                  </a:cubicBezTo>
                  <a:cubicBezTo>
                    <a:pt x="895" y="2058"/>
                    <a:pt x="1331" y="1840"/>
                    <a:pt x="1796" y="1840"/>
                  </a:cubicBezTo>
                  <a:cubicBezTo>
                    <a:pt x="2320" y="1840"/>
                    <a:pt x="2880" y="2115"/>
                    <a:pt x="3238" y="2526"/>
                  </a:cubicBezTo>
                  <a:cubicBezTo>
                    <a:pt x="3254" y="2546"/>
                    <a:pt x="3273" y="2553"/>
                    <a:pt x="3293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3" y="2617"/>
                    <a:pt x="3484" y="2573"/>
                  </a:cubicBezTo>
                  <a:cubicBezTo>
                    <a:pt x="3582" y="2183"/>
                    <a:pt x="3659" y="1790"/>
                    <a:pt x="3740" y="1396"/>
                  </a:cubicBezTo>
                  <a:cubicBezTo>
                    <a:pt x="3833" y="956"/>
                    <a:pt x="3973" y="498"/>
                    <a:pt x="3963" y="47"/>
                  </a:cubicBezTo>
                  <a:cubicBezTo>
                    <a:pt x="3962" y="42"/>
                    <a:pt x="3961" y="37"/>
                    <a:pt x="3961" y="32"/>
                  </a:cubicBezTo>
                  <a:cubicBezTo>
                    <a:pt x="3954" y="12"/>
                    <a:pt x="3936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7"/>
            <p:cNvSpPr/>
            <p:nvPr/>
          </p:nvSpPr>
          <p:spPr>
            <a:xfrm flipH="1">
              <a:off x="8294665" y="1591030"/>
              <a:ext cx="566948" cy="484737"/>
            </a:xfrm>
            <a:custGeom>
              <a:avLst/>
              <a:gdLst/>
              <a:ahLst/>
              <a:cxnLst/>
              <a:rect l="l" t="t" r="r" b="b"/>
              <a:pathLst>
                <a:path w="10841" h="9269" extrusionOk="0">
                  <a:moveTo>
                    <a:pt x="3525" y="1"/>
                  </a:moveTo>
                  <a:lnTo>
                    <a:pt x="3525" y="1"/>
                  </a:lnTo>
                  <a:cubicBezTo>
                    <a:pt x="3526" y="6"/>
                    <a:pt x="3527" y="11"/>
                    <a:pt x="3527" y="16"/>
                  </a:cubicBezTo>
                  <a:cubicBezTo>
                    <a:pt x="3537" y="467"/>
                    <a:pt x="3397" y="925"/>
                    <a:pt x="3304" y="1366"/>
                  </a:cubicBezTo>
                  <a:cubicBezTo>
                    <a:pt x="3223" y="1759"/>
                    <a:pt x="3146" y="2153"/>
                    <a:pt x="3048" y="2542"/>
                  </a:cubicBezTo>
                  <a:cubicBezTo>
                    <a:pt x="3037" y="2586"/>
                    <a:pt x="3001" y="2606"/>
                    <a:pt x="2964" y="2606"/>
                  </a:cubicBezTo>
                  <a:cubicBezTo>
                    <a:pt x="2916" y="2606"/>
                    <a:pt x="2864" y="2574"/>
                    <a:pt x="2857" y="2524"/>
                  </a:cubicBezTo>
                  <a:cubicBezTo>
                    <a:pt x="2837" y="2523"/>
                    <a:pt x="2818" y="2515"/>
                    <a:pt x="2802" y="2497"/>
                  </a:cubicBezTo>
                  <a:cubicBezTo>
                    <a:pt x="2443" y="2085"/>
                    <a:pt x="1883" y="1810"/>
                    <a:pt x="1359" y="1810"/>
                  </a:cubicBezTo>
                  <a:cubicBezTo>
                    <a:pt x="894" y="1810"/>
                    <a:pt x="458" y="2028"/>
                    <a:pt x="220" y="2560"/>
                  </a:cubicBezTo>
                  <a:cubicBezTo>
                    <a:pt x="1" y="3047"/>
                    <a:pt x="65" y="3590"/>
                    <a:pt x="461" y="3959"/>
                  </a:cubicBezTo>
                  <a:cubicBezTo>
                    <a:pt x="763" y="4242"/>
                    <a:pt x="1123" y="4351"/>
                    <a:pt x="1496" y="4351"/>
                  </a:cubicBezTo>
                  <a:cubicBezTo>
                    <a:pt x="1757" y="4351"/>
                    <a:pt x="2024" y="4298"/>
                    <a:pt x="2283" y="4214"/>
                  </a:cubicBezTo>
                  <a:cubicBezTo>
                    <a:pt x="2296" y="4210"/>
                    <a:pt x="2308" y="4208"/>
                    <a:pt x="2319" y="4208"/>
                  </a:cubicBezTo>
                  <a:cubicBezTo>
                    <a:pt x="2414" y="4208"/>
                    <a:pt x="2460" y="4337"/>
                    <a:pt x="2360" y="4389"/>
                  </a:cubicBezTo>
                  <a:cubicBezTo>
                    <a:pt x="2356" y="4391"/>
                    <a:pt x="2351" y="4394"/>
                    <a:pt x="2346" y="4396"/>
                  </a:cubicBezTo>
                  <a:cubicBezTo>
                    <a:pt x="2355" y="4412"/>
                    <a:pt x="2359" y="4436"/>
                    <a:pt x="2349" y="4461"/>
                  </a:cubicBezTo>
                  <a:cubicBezTo>
                    <a:pt x="2200" y="4850"/>
                    <a:pt x="2037" y="5233"/>
                    <a:pt x="1872" y="5618"/>
                  </a:cubicBezTo>
                  <a:cubicBezTo>
                    <a:pt x="1805" y="5773"/>
                    <a:pt x="1309" y="6642"/>
                    <a:pt x="1373" y="6764"/>
                  </a:cubicBezTo>
                  <a:cubicBezTo>
                    <a:pt x="1423" y="6860"/>
                    <a:pt x="1893" y="6981"/>
                    <a:pt x="1990" y="7016"/>
                  </a:cubicBezTo>
                  <a:cubicBezTo>
                    <a:pt x="2196" y="7090"/>
                    <a:pt x="2402" y="7167"/>
                    <a:pt x="2608" y="7241"/>
                  </a:cubicBezTo>
                  <a:cubicBezTo>
                    <a:pt x="2941" y="7362"/>
                    <a:pt x="3276" y="7481"/>
                    <a:pt x="3610" y="7608"/>
                  </a:cubicBezTo>
                  <a:cubicBezTo>
                    <a:pt x="2980" y="6635"/>
                    <a:pt x="3846" y="5363"/>
                    <a:pt x="4951" y="5363"/>
                  </a:cubicBezTo>
                  <a:cubicBezTo>
                    <a:pt x="5014" y="5363"/>
                    <a:pt x="5078" y="5368"/>
                    <a:pt x="5142" y="5376"/>
                  </a:cubicBezTo>
                  <a:cubicBezTo>
                    <a:pt x="6642" y="5574"/>
                    <a:pt x="7079" y="7372"/>
                    <a:pt x="6144" y="8437"/>
                  </a:cubicBezTo>
                  <a:cubicBezTo>
                    <a:pt x="6138" y="8442"/>
                    <a:pt x="6131" y="8446"/>
                    <a:pt x="6127" y="8449"/>
                  </a:cubicBezTo>
                  <a:cubicBezTo>
                    <a:pt x="6482" y="8572"/>
                    <a:pt x="6833" y="8711"/>
                    <a:pt x="7182" y="8847"/>
                  </a:cubicBezTo>
                  <a:cubicBezTo>
                    <a:pt x="7356" y="8915"/>
                    <a:pt x="8007" y="9269"/>
                    <a:pt x="8336" y="9269"/>
                  </a:cubicBezTo>
                  <a:cubicBezTo>
                    <a:pt x="8397" y="9269"/>
                    <a:pt x="8446" y="9257"/>
                    <a:pt x="8480" y="9229"/>
                  </a:cubicBezTo>
                  <a:cubicBezTo>
                    <a:pt x="8488" y="9222"/>
                    <a:pt x="8496" y="9219"/>
                    <a:pt x="8504" y="9215"/>
                  </a:cubicBezTo>
                  <a:cubicBezTo>
                    <a:pt x="8650" y="8499"/>
                    <a:pt x="8834" y="7791"/>
                    <a:pt x="9013" y="7085"/>
                  </a:cubicBezTo>
                  <a:lnTo>
                    <a:pt x="9013" y="7085"/>
                  </a:lnTo>
                  <a:cubicBezTo>
                    <a:pt x="8923" y="7112"/>
                    <a:pt x="8830" y="7124"/>
                    <a:pt x="8735" y="7124"/>
                  </a:cubicBezTo>
                  <a:cubicBezTo>
                    <a:pt x="8319" y="7124"/>
                    <a:pt x="7875" y="6890"/>
                    <a:pt x="7604" y="6616"/>
                  </a:cubicBezTo>
                  <a:cubicBezTo>
                    <a:pt x="7240" y="6248"/>
                    <a:pt x="7102" y="5728"/>
                    <a:pt x="7243" y="5228"/>
                  </a:cubicBezTo>
                  <a:cubicBezTo>
                    <a:pt x="7434" y="4549"/>
                    <a:pt x="7929" y="4251"/>
                    <a:pt x="8463" y="4251"/>
                  </a:cubicBezTo>
                  <a:cubicBezTo>
                    <a:pt x="8950" y="4251"/>
                    <a:pt x="9469" y="4498"/>
                    <a:pt x="9822" y="4930"/>
                  </a:cubicBezTo>
                  <a:cubicBezTo>
                    <a:pt x="9995" y="4096"/>
                    <a:pt x="10385" y="3309"/>
                    <a:pt x="10825" y="2585"/>
                  </a:cubicBezTo>
                  <a:cubicBezTo>
                    <a:pt x="10829" y="2577"/>
                    <a:pt x="10834" y="2574"/>
                    <a:pt x="10840" y="2569"/>
                  </a:cubicBezTo>
                  <a:cubicBezTo>
                    <a:pt x="9991" y="2260"/>
                    <a:pt x="9146" y="1922"/>
                    <a:pt x="8318" y="1559"/>
                  </a:cubicBezTo>
                  <a:lnTo>
                    <a:pt x="8318" y="1559"/>
                  </a:lnTo>
                  <a:cubicBezTo>
                    <a:pt x="8540" y="2174"/>
                    <a:pt x="8675" y="2884"/>
                    <a:pt x="8129" y="3368"/>
                  </a:cubicBezTo>
                  <a:cubicBezTo>
                    <a:pt x="7822" y="3639"/>
                    <a:pt x="7395" y="3769"/>
                    <a:pt x="6972" y="3769"/>
                  </a:cubicBezTo>
                  <a:cubicBezTo>
                    <a:pt x="6665" y="3769"/>
                    <a:pt x="6359" y="3701"/>
                    <a:pt x="6102" y="3567"/>
                  </a:cubicBezTo>
                  <a:cubicBezTo>
                    <a:pt x="5060" y="3023"/>
                    <a:pt x="4948" y="1307"/>
                    <a:pt x="6181" y="1008"/>
                  </a:cubicBezTo>
                  <a:cubicBezTo>
                    <a:pt x="5352" y="679"/>
                    <a:pt x="4516" y="386"/>
                    <a:pt x="3675" y="87"/>
                  </a:cubicBezTo>
                  <a:cubicBezTo>
                    <a:pt x="3654" y="81"/>
                    <a:pt x="3641" y="65"/>
                    <a:pt x="3635" y="47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7"/>
            <p:cNvSpPr/>
            <p:nvPr/>
          </p:nvSpPr>
          <p:spPr>
            <a:xfrm flipH="1">
              <a:off x="8278344" y="1588624"/>
              <a:ext cx="393845" cy="375071"/>
            </a:xfrm>
            <a:custGeom>
              <a:avLst/>
              <a:gdLst/>
              <a:ahLst/>
              <a:cxnLst/>
              <a:rect l="l" t="t" r="r" b="b"/>
              <a:pathLst>
                <a:path w="7531" h="7172" extrusionOk="0">
                  <a:moveTo>
                    <a:pt x="69" y="0"/>
                  </a:moveTo>
                  <a:cubicBezTo>
                    <a:pt x="24" y="0"/>
                    <a:pt x="0" y="54"/>
                    <a:pt x="13" y="95"/>
                  </a:cubicBezTo>
                  <a:cubicBezTo>
                    <a:pt x="19" y="112"/>
                    <a:pt x="33" y="128"/>
                    <a:pt x="53" y="134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5"/>
                    <a:pt x="1438" y="3070"/>
                    <a:pt x="2480" y="3614"/>
                  </a:cubicBezTo>
                  <a:cubicBezTo>
                    <a:pt x="2737" y="3748"/>
                    <a:pt x="3043" y="3818"/>
                    <a:pt x="3351" y="3818"/>
                  </a:cubicBezTo>
                  <a:cubicBezTo>
                    <a:pt x="3774" y="3818"/>
                    <a:pt x="4200" y="3687"/>
                    <a:pt x="4507" y="3415"/>
                  </a:cubicBezTo>
                  <a:cubicBezTo>
                    <a:pt x="5053" y="2931"/>
                    <a:pt x="4918" y="2220"/>
                    <a:pt x="4695" y="1607"/>
                  </a:cubicBezTo>
                  <a:lnTo>
                    <a:pt x="4695" y="1607"/>
                  </a:lnTo>
                  <a:cubicBezTo>
                    <a:pt x="5524" y="1969"/>
                    <a:pt x="6369" y="2307"/>
                    <a:pt x="7218" y="2616"/>
                  </a:cubicBezTo>
                  <a:cubicBezTo>
                    <a:pt x="7212" y="2622"/>
                    <a:pt x="7207" y="2625"/>
                    <a:pt x="7203" y="2632"/>
                  </a:cubicBezTo>
                  <a:cubicBezTo>
                    <a:pt x="6764" y="3356"/>
                    <a:pt x="6373" y="4143"/>
                    <a:pt x="6200" y="4977"/>
                  </a:cubicBezTo>
                  <a:cubicBezTo>
                    <a:pt x="5847" y="4546"/>
                    <a:pt x="5327" y="4299"/>
                    <a:pt x="4841" y="4299"/>
                  </a:cubicBezTo>
                  <a:cubicBezTo>
                    <a:pt x="4306" y="4299"/>
                    <a:pt x="3811" y="4596"/>
                    <a:pt x="3621" y="5275"/>
                  </a:cubicBezTo>
                  <a:cubicBezTo>
                    <a:pt x="3480" y="5775"/>
                    <a:pt x="3618" y="6296"/>
                    <a:pt x="3982" y="6663"/>
                  </a:cubicBezTo>
                  <a:cubicBezTo>
                    <a:pt x="4253" y="6938"/>
                    <a:pt x="4697" y="7171"/>
                    <a:pt x="5112" y="7171"/>
                  </a:cubicBezTo>
                  <a:cubicBezTo>
                    <a:pt x="5208" y="7171"/>
                    <a:pt x="5301" y="7159"/>
                    <a:pt x="5391" y="7132"/>
                  </a:cubicBezTo>
                  <a:lnTo>
                    <a:pt x="5410" y="7024"/>
                  </a:lnTo>
                  <a:cubicBezTo>
                    <a:pt x="5010" y="6949"/>
                    <a:pt x="4639" y="6922"/>
                    <a:pt x="4295" y="6658"/>
                  </a:cubicBezTo>
                  <a:cubicBezTo>
                    <a:pt x="3901" y="6355"/>
                    <a:pt x="3701" y="5881"/>
                    <a:pt x="3814" y="5391"/>
                  </a:cubicBezTo>
                  <a:cubicBezTo>
                    <a:pt x="3910" y="4981"/>
                    <a:pt x="4202" y="4603"/>
                    <a:pt x="4625" y="4509"/>
                  </a:cubicBezTo>
                  <a:cubicBezTo>
                    <a:pt x="4709" y="4490"/>
                    <a:pt x="4793" y="4481"/>
                    <a:pt x="4875" y="4481"/>
                  </a:cubicBezTo>
                  <a:cubicBezTo>
                    <a:pt x="5342" y="4481"/>
                    <a:pt x="5757" y="4772"/>
                    <a:pt x="6059" y="5126"/>
                  </a:cubicBezTo>
                  <a:cubicBezTo>
                    <a:pt x="6081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4" y="5136"/>
                  </a:cubicBezTo>
                  <a:cubicBezTo>
                    <a:pt x="6217" y="5144"/>
                    <a:pt x="6232" y="5148"/>
                    <a:pt x="6247" y="5148"/>
                  </a:cubicBezTo>
                  <a:cubicBezTo>
                    <a:pt x="6273" y="5148"/>
                    <a:pt x="6299" y="5136"/>
                    <a:pt x="6310" y="5108"/>
                  </a:cubicBezTo>
                  <a:cubicBezTo>
                    <a:pt x="6630" y="4296"/>
                    <a:pt x="6922" y="3511"/>
                    <a:pt x="7376" y="2759"/>
                  </a:cubicBezTo>
                  <a:cubicBezTo>
                    <a:pt x="7395" y="2727"/>
                    <a:pt x="7396" y="2695"/>
                    <a:pt x="7386" y="2667"/>
                  </a:cubicBezTo>
                  <a:cubicBezTo>
                    <a:pt x="7485" y="2666"/>
                    <a:pt x="7531" y="2515"/>
                    <a:pt x="7422" y="2468"/>
                  </a:cubicBezTo>
                  <a:cubicBezTo>
                    <a:pt x="6502" y="2081"/>
                    <a:pt x="5561" y="1721"/>
                    <a:pt x="4612" y="1399"/>
                  </a:cubicBezTo>
                  <a:cubicBezTo>
                    <a:pt x="4603" y="1396"/>
                    <a:pt x="4593" y="1394"/>
                    <a:pt x="4585" y="1394"/>
                  </a:cubicBezTo>
                  <a:cubicBezTo>
                    <a:pt x="4521" y="1394"/>
                    <a:pt x="4486" y="1472"/>
                    <a:pt x="4524" y="1520"/>
                  </a:cubicBezTo>
                  <a:cubicBezTo>
                    <a:pt x="4494" y="1547"/>
                    <a:pt x="4478" y="1587"/>
                    <a:pt x="4492" y="1634"/>
                  </a:cubicBezTo>
                  <a:cubicBezTo>
                    <a:pt x="4667" y="2199"/>
                    <a:pt x="4827" y="2749"/>
                    <a:pt x="4376" y="3248"/>
                  </a:cubicBezTo>
                  <a:cubicBezTo>
                    <a:pt x="4151" y="3498"/>
                    <a:pt x="3739" y="3607"/>
                    <a:pt x="3351" y="3607"/>
                  </a:cubicBezTo>
                  <a:cubicBezTo>
                    <a:pt x="3122" y="3607"/>
                    <a:pt x="2901" y="3569"/>
                    <a:pt x="2732" y="3500"/>
                  </a:cubicBezTo>
                  <a:cubicBezTo>
                    <a:pt x="1654" y="3059"/>
                    <a:pt x="1515" y="1517"/>
                    <a:pt x="2737" y="1178"/>
                  </a:cubicBezTo>
                  <a:cubicBezTo>
                    <a:pt x="2758" y="1173"/>
                    <a:pt x="2774" y="1160"/>
                    <a:pt x="2784" y="1145"/>
                  </a:cubicBezTo>
                  <a:cubicBezTo>
                    <a:pt x="2788" y="1146"/>
                    <a:pt x="2790" y="1147"/>
                    <a:pt x="2794" y="1149"/>
                  </a:cubicBezTo>
                  <a:cubicBezTo>
                    <a:pt x="2807" y="1154"/>
                    <a:pt x="2820" y="1157"/>
                    <a:pt x="2832" y="1157"/>
                  </a:cubicBezTo>
                  <a:cubicBezTo>
                    <a:pt x="2921" y="1157"/>
                    <a:pt x="2959" y="1017"/>
                    <a:pt x="2863" y="971"/>
                  </a:cubicBezTo>
                  <a:cubicBezTo>
                    <a:pt x="1980" y="560"/>
                    <a:pt x="1037" y="210"/>
                    <a:pt x="84" y="2"/>
                  </a:cubicBezTo>
                  <a:cubicBezTo>
                    <a:pt x="79" y="1"/>
                    <a:pt x="74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 flipH="1">
              <a:off x="7314026" y="1671725"/>
              <a:ext cx="393584" cy="576936"/>
            </a:xfrm>
            <a:custGeom>
              <a:avLst/>
              <a:gdLst/>
              <a:ahLst/>
              <a:cxnLst/>
              <a:rect l="l" t="t" r="r" b="b"/>
              <a:pathLst>
                <a:path w="7526" h="11032" extrusionOk="0">
                  <a:moveTo>
                    <a:pt x="2182" y="2709"/>
                  </a:moveTo>
                  <a:cubicBezTo>
                    <a:pt x="2525" y="2709"/>
                    <a:pt x="2883" y="2804"/>
                    <a:pt x="3203" y="2925"/>
                  </a:cubicBezTo>
                  <a:cubicBezTo>
                    <a:pt x="3135" y="3469"/>
                    <a:pt x="2833" y="3953"/>
                    <a:pt x="2221" y="4144"/>
                  </a:cubicBezTo>
                  <a:cubicBezTo>
                    <a:pt x="2108" y="4181"/>
                    <a:pt x="1995" y="4199"/>
                    <a:pt x="1881" y="4199"/>
                  </a:cubicBezTo>
                  <a:cubicBezTo>
                    <a:pt x="1748" y="4199"/>
                    <a:pt x="1614" y="4174"/>
                    <a:pt x="1480" y="4124"/>
                  </a:cubicBezTo>
                  <a:cubicBezTo>
                    <a:pt x="1340" y="3902"/>
                    <a:pt x="1201" y="3681"/>
                    <a:pt x="1060" y="3460"/>
                  </a:cubicBezTo>
                  <a:cubicBezTo>
                    <a:pt x="1053" y="3059"/>
                    <a:pt x="1502" y="2821"/>
                    <a:pt x="1825" y="2748"/>
                  </a:cubicBezTo>
                  <a:cubicBezTo>
                    <a:pt x="1941" y="2721"/>
                    <a:pt x="2060" y="2709"/>
                    <a:pt x="2182" y="2709"/>
                  </a:cubicBezTo>
                  <a:close/>
                  <a:moveTo>
                    <a:pt x="4326" y="7161"/>
                  </a:moveTo>
                  <a:cubicBezTo>
                    <a:pt x="4699" y="7161"/>
                    <a:pt x="5079" y="7253"/>
                    <a:pt x="5426" y="7413"/>
                  </a:cubicBezTo>
                  <a:cubicBezTo>
                    <a:pt x="5382" y="7520"/>
                    <a:pt x="5331" y="7625"/>
                    <a:pt x="5273" y="7726"/>
                  </a:cubicBezTo>
                  <a:cubicBezTo>
                    <a:pt x="5023" y="8165"/>
                    <a:pt x="4636" y="8585"/>
                    <a:pt x="4154" y="8767"/>
                  </a:cubicBezTo>
                  <a:cubicBezTo>
                    <a:pt x="4008" y="8822"/>
                    <a:pt x="3864" y="8851"/>
                    <a:pt x="3727" y="8851"/>
                  </a:cubicBezTo>
                  <a:cubicBezTo>
                    <a:pt x="3425" y="8851"/>
                    <a:pt x="3160" y="8711"/>
                    <a:pt x="2990" y="8403"/>
                  </a:cubicBezTo>
                  <a:cubicBezTo>
                    <a:pt x="2712" y="7899"/>
                    <a:pt x="3102" y="7490"/>
                    <a:pt x="3570" y="7302"/>
                  </a:cubicBezTo>
                  <a:cubicBezTo>
                    <a:pt x="3811" y="7205"/>
                    <a:pt x="4067" y="7161"/>
                    <a:pt x="4326" y="7161"/>
                  </a:cubicBezTo>
                  <a:close/>
                  <a:moveTo>
                    <a:pt x="401" y="1"/>
                  </a:moveTo>
                  <a:cubicBezTo>
                    <a:pt x="296" y="1"/>
                    <a:pt x="191" y="6"/>
                    <a:pt x="87" y="16"/>
                  </a:cubicBezTo>
                  <a:cubicBezTo>
                    <a:pt x="0" y="24"/>
                    <a:pt x="9" y="154"/>
                    <a:pt x="94" y="154"/>
                  </a:cubicBezTo>
                  <a:cubicBezTo>
                    <a:pt x="96" y="154"/>
                    <a:pt x="98" y="154"/>
                    <a:pt x="99" y="153"/>
                  </a:cubicBezTo>
                  <a:cubicBezTo>
                    <a:pt x="165" y="150"/>
                    <a:pt x="231" y="148"/>
                    <a:pt x="297" y="148"/>
                  </a:cubicBezTo>
                  <a:cubicBezTo>
                    <a:pt x="1293" y="148"/>
                    <a:pt x="2256" y="583"/>
                    <a:pt x="2831" y="1422"/>
                  </a:cubicBezTo>
                  <a:cubicBezTo>
                    <a:pt x="3087" y="1796"/>
                    <a:pt x="3231" y="2278"/>
                    <a:pt x="3216" y="2739"/>
                  </a:cubicBezTo>
                  <a:cubicBezTo>
                    <a:pt x="2900" y="2628"/>
                    <a:pt x="2502" y="2536"/>
                    <a:pt x="2124" y="2536"/>
                  </a:cubicBezTo>
                  <a:cubicBezTo>
                    <a:pt x="1595" y="2536"/>
                    <a:pt x="1104" y="2716"/>
                    <a:pt x="922" y="3279"/>
                  </a:cubicBezTo>
                  <a:cubicBezTo>
                    <a:pt x="697" y="3973"/>
                    <a:pt x="1315" y="4365"/>
                    <a:pt x="1920" y="4365"/>
                  </a:cubicBezTo>
                  <a:cubicBezTo>
                    <a:pt x="2072" y="4365"/>
                    <a:pt x="2224" y="4340"/>
                    <a:pt x="2362" y="4289"/>
                  </a:cubicBezTo>
                  <a:cubicBezTo>
                    <a:pt x="2968" y="4061"/>
                    <a:pt x="3299" y="3562"/>
                    <a:pt x="3390" y="2998"/>
                  </a:cubicBezTo>
                  <a:cubicBezTo>
                    <a:pt x="3393" y="2998"/>
                    <a:pt x="3397" y="3000"/>
                    <a:pt x="3401" y="3002"/>
                  </a:cubicBezTo>
                  <a:cubicBezTo>
                    <a:pt x="4297" y="3386"/>
                    <a:pt x="5084" y="4098"/>
                    <a:pt x="5445" y="5016"/>
                  </a:cubicBezTo>
                  <a:cubicBezTo>
                    <a:pt x="5723" y="5716"/>
                    <a:pt x="5741" y="6519"/>
                    <a:pt x="5494" y="7233"/>
                  </a:cubicBezTo>
                  <a:cubicBezTo>
                    <a:pt x="5155" y="7073"/>
                    <a:pt x="4779" y="6981"/>
                    <a:pt x="4379" y="6981"/>
                  </a:cubicBezTo>
                  <a:cubicBezTo>
                    <a:pt x="4202" y="6981"/>
                    <a:pt x="4020" y="6999"/>
                    <a:pt x="3835" y="7037"/>
                  </a:cubicBezTo>
                  <a:cubicBezTo>
                    <a:pt x="3128" y="7183"/>
                    <a:pt x="2262" y="7927"/>
                    <a:pt x="2893" y="8664"/>
                  </a:cubicBezTo>
                  <a:cubicBezTo>
                    <a:pt x="3120" y="8928"/>
                    <a:pt x="3392" y="9034"/>
                    <a:pt x="3673" y="9034"/>
                  </a:cubicBezTo>
                  <a:cubicBezTo>
                    <a:pt x="4261" y="9034"/>
                    <a:pt x="4889" y="8570"/>
                    <a:pt x="5226" y="8117"/>
                  </a:cubicBezTo>
                  <a:cubicBezTo>
                    <a:pt x="5376" y="7916"/>
                    <a:pt x="5494" y="7707"/>
                    <a:pt x="5588" y="7494"/>
                  </a:cubicBezTo>
                  <a:cubicBezTo>
                    <a:pt x="5918" y="7671"/>
                    <a:pt x="6210" y="7911"/>
                    <a:pt x="6427" y="8190"/>
                  </a:cubicBezTo>
                  <a:cubicBezTo>
                    <a:pt x="7037" y="8980"/>
                    <a:pt x="7089" y="10011"/>
                    <a:pt x="6733" y="10915"/>
                  </a:cubicBezTo>
                  <a:cubicBezTo>
                    <a:pt x="6709" y="10979"/>
                    <a:pt x="6763" y="11032"/>
                    <a:pt x="6815" y="11032"/>
                  </a:cubicBezTo>
                  <a:cubicBezTo>
                    <a:pt x="6842" y="11032"/>
                    <a:pt x="6868" y="11018"/>
                    <a:pt x="6883" y="10986"/>
                  </a:cubicBezTo>
                  <a:cubicBezTo>
                    <a:pt x="7525" y="9594"/>
                    <a:pt x="6869" y="8000"/>
                    <a:pt x="5661" y="7317"/>
                  </a:cubicBezTo>
                  <a:cubicBezTo>
                    <a:pt x="6317" y="5543"/>
                    <a:pt x="5171" y="3541"/>
                    <a:pt x="3411" y="2815"/>
                  </a:cubicBezTo>
                  <a:cubicBezTo>
                    <a:pt x="3438" y="2422"/>
                    <a:pt x="3356" y="2011"/>
                    <a:pt x="3177" y="1648"/>
                  </a:cubicBezTo>
                  <a:cubicBezTo>
                    <a:pt x="2658" y="595"/>
                    <a:pt x="1541" y="1"/>
                    <a:pt x="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 flipH="1">
              <a:off x="7636238" y="1458716"/>
              <a:ext cx="655120" cy="330776"/>
            </a:xfrm>
            <a:custGeom>
              <a:avLst/>
              <a:gdLst/>
              <a:ahLst/>
              <a:cxnLst/>
              <a:rect l="l" t="t" r="r" b="b"/>
              <a:pathLst>
                <a:path w="12527" h="6325" extrusionOk="0">
                  <a:moveTo>
                    <a:pt x="1313" y="270"/>
                  </a:moveTo>
                  <a:cubicBezTo>
                    <a:pt x="4460" y="420"/>
                    <a:pt x="7593" y="767"/>
                    <a:pt x="10696" y="1321"/>
                  </a:cubicBezTo>
                  <a:cubicBezTo>
                    <a:pt x="10703" y="1323"/>
                    <a:pt x="10710" y="1323"/>
                    <a:pt x="10717" y="1323"/>
                  </a:cubicBezTo>
                  <a:cubicBezTo>
                    <a:pt x="10768" y="1323"/>
                    <a:pt x="10801" y="1289"/>
                    <a:pt x="10814" y="1245"/>
                  </a:cubicBezTo>
                  <a:cubicBezTo>
                    <a:pt x="11237" y="1327"/>
                    <a:pt x="11664" y="1397"/>
                    <a:pt x="12090" y="1459"/>
                  </a:cubicBezTo>
                  <a:cubicBezTo>
                    <a:pt x="11383" y="2039"/>
                    <a:pt x="10685" y="2635"/>
                    <a:pt x="9999" y="3242"/>
                  </a:cubicBezTo>
                  <a:cubicBezTo>
                    <a:pt x="9989" y="3249"/>
                    <a:pt x="9984" y="3259"/>
                    <a:pt x="9979" y="3266"/>
                  </a:cubicBezTo>
                  <a:cubicBezTo>
                    <a:pt x="7128" y="2193"/>
                    <a:pt x="4218" y="1209"/>
                    <a:pt x="1313" y="270"/>
                  </a:cubicBezTo>
                  <a:close/>
                  <a:moveTo>
                    <a:pt x="9345" y="4607"/>
                  </a:moveTo>
                  <a:cubicBezTo>
                    <a:pt x="9464" y="4790"/>
                    <a:pt x="9597" y="4957"/>
                    <a:pt x="9744" y="5114"/>
                  </a:cubicBezTo>
                  <a:cubicBezTo>
                    <a:pt x="9554" y="5038"/>
                    <a:pt x="9365" y="4958"/>
                    <a:pt x="9170" y="4894"/>
                  </a:cubicBezTo>
                  <a:cubicBezTo>
                    <a:pt x="9164" y="4890"/>
                    <a:pt x="9159" y="4891"/>
                    <a:pt x="9153" y="4890"/>
                  </a:cubicBezTo>
                  <a:cubicBezTo>
                    <a:pt x="9218" y="4796"/>
                    <a:pt x="9283" y="4703"/>
                    <a:pt x="9345" y="4607"/>
                  </a:cubicBezTo>
                  <a:close/>
                  <a:moveTo>
                    <a:pt x="623" y="239"/>
                  </a:moveTo>
                  <a:lnTo>
                    <a:pt x="623" y="239"/>
                  </a:lnTo>
                  <a:cubicBezTo>
                    <a:pt x="694" y="240"/>
                    <a:pt x="763" y="245"/>
                    <a:pt x="834" y="248"/>
                  </a:cubicBezTo>
                  <a:cubicBezTo>
                    <a:pt x="3843" y="1373"/>
                    <a:pt x="6893" y="2467"/>
                    <a:pt x="9950" y="3443"/>
                  </a:cubicBezTo>
                  <a:cubicBezTo>
                    <a:pt x="9960" y="3445"/>
                    <a:pt x="9969" y="3447"/>
                    <a:pt x="9978" y="3447"/>
                  </a:cubicBezTo>
                  <a:cubicBezTo>
                    <a:pt x="9997" y="3447"/>
                    <a:pt x="10014" y="3441"/>
                    <a:pt x="10028" y="3433"/>
                  </a:cubicBezTo>
                  <a:cubicBezTo>
                    <a:pt x="10038" y="4021"/>
                    <a:pt x="10064" y="4611"/>
                    <a:pt x="10089" y="5201"/>
                  </a:cubicBezTo>
                  <a:cubicBezTo>
                    <a:pt x="9859" y="4982"/>
                    <a:pt x="9659" y="4741"/>
                    <a:pt x="9478" y="4479"/>
                  </a:cubicBezTo>
                  <a:cubicBezTo>
                    <a:pt x="9524" y="4448"/>
                    <a:pt x="9545" y="4378"/>
                    <a:pt x="9489" y="4334"/>
                  </a:cubicBezTo>
                  <a:cubicBezTo>
                    <a:pt x="9441" y="4296"/>
                    <a:pt x="9392" y="4256"/>
                    <a:pt x="9342" y="4219"/>
                  </a:cubicBezTo>
                  <a:cubicBezTo>
                    <a:pt x="9325" y="4204"/>
                    <a:pt x="9307" y="4198"/>
                    <a:pt x="9289" y="4198"/>
                  </a:cubicBezTo>
                  <a:cubicBezTo>
                    <a:pt x="9272" y="4198"/>
                    <a:pt x="9255" y="4204"/>
                    <a:pt x="9241" y="4214"/>
                  </a:cubicBezTo>
                  <a:cubicBezTo>
                    <a:pt x="6384" y="2870"/>
                    <a:pt x="3535" y="1459"/>
                    <a:pt x="623" y="239"/>
                  </a:cubicBezTo>
                  <a:close/>
                  <a:moveTo>
                    <a:pt x="870" y="515"/>
                  </a:moveTo>
                  <a:lnTo>
                    <a:pt x="870" y="515"/>
                  </a:lnTo>
                  <a:cubicBezTo>
                    <a:pt x="3616" y="1905"/>
                    <a:pt x="6455" y="3141"/>
                    <a:pt x="9248" y="4426"/>
                  </a:cubicBezTo>
                  <a:cubicBezTo>
                    <a:pt x="8841" y="5043"/>
                    <a:pt x="8369" y="5588"/>
                    <a:pt x="7891" y="6145"/>
                  </a:cubicBezTo>
                  <a:cubicBezTo>
                    <a:pt x="5761" y="4067"/>
                    <a:pt x="3298" y="2251"/>
                    <a:pt x="870" y="515"/>
                  </a:cubicBezTo>
                  <a:close/>
                  <a:moveTo>
                    <a:pt x="105" y="1"/>
                  </a:moveTo>
                  <a:cubicBezTo>
                    <a:pt x="93" y="1"/>
                    <a:pt x="79" y="4"/>
                    <a:pt x="69" y="9"/>
                  </a:cubicBezTo>
                  <a:cubicBezTo>
                    <a:pt x="65" y="8"/>
                    <a:pt x="61" y="7"/>
                    <a:pt x="57" y="7"/>
                  </a:cubicBezTo>
                  <a:cubicBezTo>
                    <a:pt x="26" y="7"/>
                    <a:pt x="7" y="40"/>
                    <a:pt x="17" y="67"/>
                  </a:cubicBezTo>
                  <a:cubicBezTo>
                    <a:pt x="0" y="111"/>
                    <a:pt x="5" y="163"/>
                    <a:pt x="44" y="193"/>
                  </a:cubicBezTo>
                  <a:cubicBezTo>
                    <a:pt x="1391" y="1151"/>
                    <a:pt x="2715" y="2143"/>
                    <a:pt x="4013" y="3166"/>
                  </a:cubicBezTo>
                  <a:cubicBezTo>
                    <a:pt x="5310" y="4189"/>
                    <a:pt x="6544" y="5296"/>
                    <a:pt x="7850" y="6308"/>
                  </a:cubicBezTo>
                  <a:cubicBezTo>
                    <a:pt x="7865" y="6320"/>
                    <a:pt x="7881" y="6325"/>
                    <a:pt x="7896" y="6325"/>
                  </a:cubicBezTo>
                  <a:cubicBezTo>
                    <a:pt x="7941" y="6325"/>
                    <a:pt x="7979" y="6276"/>
                    <a:pt x="7965" y="6230"/>
                  </a:cubicBezTo>
                  <a:cubicBezTo>
                    <a:pt x="8385" y="5877"/>
                    <a:pt x="8745" y="5456"/>
                    <a:pt x="9067" y="5012"/>
                  </a:cubicBezTo>
                  <a:cubicBezTo>
                    <a:pt x="9074" y="5023"/>
                    <a:pt x="9084" y="5034"/>
                    <a:pt x="9102" y="5042"/>
                  </a:cubicBezTo>
                  <a:cubicBezTo>
                    <a:pt x="9299" y="5131"/>
                    <a:pt x="9508" y="5203"/>
                    <a:pt x="9709" y="5284"/>
                  </a:cubicBezTo>
                  <a:cubicBezTo>
                    <a:pt x="9814" y="5323"/>
                    <a:pt x="9926" y="5398"/>
                    <a:pt x="10037" y="5399"/>
                  </a:cubicBezTo>
                  <a:cubicBezTo>
                    <a:pt x="10068" y="5426"/>
                    <a:pt x="10096" y="5454"/>
                    <a:pt x="10128" y="5481"/>
                  </a:cubicBezTo>
                  <a:cubicBezTo>
                    <a:pt x="10145" y="5496"/>
                    <a:pt x="10165" y="5502"/>
                    <a:pt x="10184" y="5502"/>
                  </a:cubicBezTo>
                  <a:cubicBezTo>
                    <a:pt x="10233" y="5502"/>
                    <a:pt x="10279" y="5460"/>
                    <a:pt x="10276" y="5405"/>
                  </a:cubicBezTo>
                  <a:cubicBezTo>
                    <a:pt x="10245" y="4719"/>
                    <a:pt x="10217" y="4031"/>
                    <a:pt x="10166" y="3346"/>
                  </a:cubicBezTo>
                  <a:cubicBezTo>
                    <a:pt x="10912" y="2746"/>
                    <a:pt x="11650" y="2130"/>
                    <a:pt x="12369" y="1500"/>
                  </a:cubicBezTo>
                  <a:cubicBezTo>
                    <a:pt x="12380" y="1501"/>
                    <a:pt x="12391" y="1504"/>
                    <a:pt x="12405" y="1505"/>
                  </a:cubicBezTo>
                  <a:cubicBezTo>
                    <a:pt x="12409" y="1506"/>
                    <a:pt x="12414" y="1506"/>
                    <a:pt x="12418" y="1506"/>
                  </a:cubicBezTo>
                  <a:cubicBezTo>
                    <a:pt x="12506" y="1506"/>
                    <a:pt x="12527" y="1367"/>
                    <a:pt x="12432" y="1352"/>
                  </a:cubicBezTo>
                  <a:cubicBezTo>
                    <a:pt x="12424" y="1351"/>
                    <a:pt x="12419" y="1350"/>
                    <a:pt x="12410" y="1347"/>
                  </a:cubicBezTo>
                  <a:cubicBezTo>
                    <a:pt x="12393" y="1314"/>
                    <a:pt x="12362" y="1288"/>
                    <a:pt x="12326" y="1288"/>
                  </a:cubicBezTo>
                  <a:cubicBezTo>
                    <a:pt x="12307" y="1288"/>
                    <a:pt x="12287" y="1295"/>
                    <a:pt x="12267" y="1311"/>
                  </a:cubicBezTo>
                  <a:cubicBezTo>
                    <a:pt x="12262" y="1316"/>
                    <a:pt x="12259" y="1320"/>
                    <a:pt x="12254" y="1324"/>
                  </a:cubicBezTo>
                  <a:cubicBezTo>
                    <a:pt x="11760" y="1247"/>
                    <a:pt x="11266" y="1173"/>
                    <a:pt x="10769" y="1122"/>
                  </a:cubicBezTo>
                  <a:cubicBezTo>
                    <a:pt x="10758" y="1115"/>
                    <a:pt x="10747" y="1110"/>
                    <a:pt x="10733" y="1108"/>
                  </a:cubicBezTo>
                  <a:cubicBezTo>
                    <a:pt x="7221" y="482"/>
                    <a:pt x="3672" y="114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 flipH="1">
              <a:off x="7763737" y="1471216"/>
              <a:ext cx="495196" cy="259548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0" y="0"/>
                  </a:moveTo>
                  <a:lnTo>
                    <a:pt x="0" y="0"/>
                  </a:lnTo>
                  <a:cubicBezTo>
                    <a:pt x="2913" y="1221"/>
                    <a:pt x="5763" y="2631"/>
                    <a:pt x="8618" y="3975"/>
                  </a:cubicBezTo>
                  <a:cubicBezTo>
                    <a:pt x="8633" y="3965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0"/>
                  </a:cubicBezTo>
                  <a:cubicBezTo>
                    <a:pt x="8770" y="4017"/>
                    <a:pt x="8818" y="4057"/>
                    <a:pt x="8867" y="4095"/>
                  </a:cubicBezTo>
                  <a:cubicBezTo>
                    <a:pt x="8922" y="4140"/>
                    <a:pt x="8901" y="4209"/>
                    <a:pt x="8855" y="4240"/>
                  </a:cubicBezTo>
                  <a:cubicBezTo>
                    <a:pt x="9039" y="4502"/>
                    <a:pt x="9239" y="4743"/>
                    <a:pt x="9469" y="4962"/>
                  </a:cubicBezTo>
                  <a:cubicBezTo>
                    <a:pt x="9444" y="4372"/>
                    <a:pt x="9418" y="3782"/>
                    <a:pt x="9408" y="3194"/>
                  </a:cubicBezTo>
                  <a:cubicBezTo>
                    <a:pt x="9394" y="3202"/>
                    <a:pt x="9377" y="3208"/>
                    <a:pt x="9357" y="3208"/>
                  </a:cubicBezTo>
                  <a:cubicBezTo>
                    <a:pt x="9347" y="3208"/>
                    <a:pt x="9338" y="3206"/>
                    <a:pt x="9327" y="3204"/>
                  </a:cubicBezTo>
                  <a:cubicBezTo>
                    <a:pt x="6268" y="2228"/>
                    <a:pt x="3221" y="1133"/>
                    <a:pt x="211" y="9"/>
                  </a:cubicBezTo>
                  <a:cubicBezTo>
                    <a:pt x="141" y="7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 flipH="1">
              <a:off x="7659091" y="1472889"/>
              <a:ext cx="563653" cy="156733"/>
            </a:xfrm>
            <a:custGeom>
              <a:avLst/>
              <a:gdLst/>
              <a:ahLst/>
              <a:cxnLst/>
              <a:rect l="l" t="t" r="r" b="b"/>
              <a:pathLst>
                <a:path w="10778" h="2997" extrusionOk="0">
                  <a:moveTo>
                    <a:pt x="0" y="0"/>
                  </a:moveTo>
                  <a:lnTo>
                    <a:pt x="0" y="0"/>
                  </a:lnTo>
                  <a:cubicBezTo>
                    <a:pt x="2905" y="940"/>
                    <a:pt x="5815" y="1923"/>
                    <a:pt x="8666" y="2997"/>
                  </a:cubicBezTo>
                  <a:cubicBezTo>
                    <a:pt x="8672" y="2988"/>
                    <a:pt x="8677" y="2978"/>
                    <a:pt x="8686" y="2971"/>
                  </a:cubicBezTo>
                  <a:cubicBezTo>
                    <a:pt x="9371" y="2364"/>
                    <a:pt x="10070" y="1768"/>
                    <a:pt x="10777" y="1188"/>
                  </a:cubicBezTo>
                  <a:cubicBezTo>
                    <a:pt x="10351" y="1126"/>
                    <a:pt x="9925" y="1058"/>
                    <a:pt x="9500" y="976"/>
                  </a:cubicBezTo>
                  <a:cubicBezTo>
                    <a:pt x="9488" y="1019"/>
                    <a:pt x="9454" y="1053"/>
                    <a:pt x="9403" y="1053"/>
                  </a:cubicBezTo>
                  <a:cubicBezTo>
                    <a:pt x="9396" y="1053"/>
                    <a:pt x="9389" y="1053"/>
                    <a:pt x="9382" y="1051"/>
                  </a:cubicBezTo>
                  <a:cubicBezTo>
                    <a:pt x="6280" y="497"/>
                    <a:pt x="3147" y="15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 flipH="1">
              <a:off x="7781717" y="1699599"/>
              <a:ext cx="30960" cy="26566"/>
            </a:xfrm>
            <a:custGeom>
              <a:avLst/>
              <a:gdLst/>
              <a:ahLst/>
              <a:cxnLst/>
              <a:rect l="l" t="t" r="r" b="b"/>
              <a:pathLst>
                <a:path w="592" h="508" extrusionOk="0">
                  <a:moveTo>
                    <a:pt x="192" y="1"/>
                  </a:moveTo>
                  <a:cubicBezTo>
                    <a:pt x="130" y="98"/>
                    <a:pt x="65" y="191"/>
                    <a:pt x="1" y="284"/>
                  </a:cubicBezTo>
                  <a:cubicBezTo>
                    <a:pt x="6" y="286"/>
                    <a:pt x="12" y="285"/>
                    <a:pt x="18" y="288"/>
                  </a:cubicBezTo>
                  <a:cubicBezTo>
                    <a:pt x="212" y="352"/>
                    <a:pt x="401" y="432"/>
                    <a:pt x="591" y="508"/>
                  </a:cubicBezTo>
                  <a:cubicBezTo>
                    <a:pt x="444" y="350"/>
                    <a:pt x="310" y="184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 flipH="1">
              <a:off x="7807718" y="1485597"/>
              <a:ext cx="438141" cy="294534"/>
            </a:xfrm>
            <a:custGeom>
              <a:avLst/>
              <a:gdLst/>
              <a:ahLst/>
              <a:cxnLst/>
              <a:rect l="l" t="t" r="r" b="b"/>
              <a:pathLst>
                <a:path w="8378" h="5632" extrusionOk="0">
                  <a:moveTo>
                    <a:pt x="0" y="1"/>
                  </a:moveTo>
                  <a:cubicBezTo>
                    <a:pt x="2428" y="1737"/>
                    <a:pt x="4891" y="3554"/>
                    <a:pt x="7021" y="5631"/>
                  </a:cubicBezTo>
                  <a:cubicBezTo>
                    <a:pt x="7499" y="5073"/>
                    <a:pt x="7972" y="4529"/>
                    <a:pt x="8378" y="3912"/>
                  </a:cubicBezTo>
                  <a:cubicBezTo>
                    <a:pt x="5585" y="2627"/>
                    <a:pt x="2746" y="139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 flipH="1">
              <a:off x="7648632" y="1956016"/>
              <a:ext cx="592154" cy="585094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5"/>
                  </a:moveTo>
                  <a:cubicBezTo>
                    <a:pt x="6799" y="215"/>
                    <a:pt x="7667" y="386"/>
                    <a:pt x="8392" y="760"/>
                  </a:cubicBezTo>
                  <a:cubicBezTo>
                    <a:pt x="9917" y="1547"/>
                    <a:pt x="10933" y="3260"/>
                    <a:pt x="10858" y="4979"/>
                  </a:cubicBezTo>
                  <a:cubicBezTo>
                    <a:pt x="10773" y="6954"/>
                    <a:pt x="9273" y="8672"/>
                    <a:pt x="7385" y="9153"/>
                  </a:cubicBezTo>
                  <a:cubicBezTo>
                    <a:pt x="7380" y="9155"/>
                    <a:pt x="7376" y="9159"/>
                    <a:pt x="7370" y="9161"/>
                  </a:cubicBezTo>
                  <a:cubicBezTo>
                    <a:pt x="7353" y="9112"/>
                    <a:pt x="7304" y="9086"/>
                    <a:pt x="7258" y="9086"/>
                  </a:cubicBezTo>
                  <a:cubicBezTo>
                    <a:pt x="7207" y="9086"/>
                    <a:pt x="7160" y="9119"/>
                    <a:pt x="7166" y="9186"/>
                  </a:cubicBezTo>
                  <a:cubicBezTo>
                    <a:pt x="7237" y="9940"/>
                    <a:pt x="7658" y="10580"/>
                    <a:pt x="8285" y="10945"/>
                  </a:cubicBezTo>
                  <a:cubicBezTo>
                    <a:pt x="7797" y="10886"/>
                    <a:pt x="7325" y="10746"/>
                    <a:pt x="6882" y="10513"/>
                  </a:cubicBezTo>
                  <a:cubicBezTo>
                    <a:pt x="6317" y="10213"/>
                    <a:pt x="5959" y="9777"/>
                    <a:pt x="5507" y="9364"/>
                  </a:cubicBezTo>
                  <a:cubicBezTo>
                    <a:pt x="5593" y="9337"/>
                    <a:pt x="5566" y="9218"/>
                    <a:pt x="5486" y="9218"/>
                  </a:cubicBezTo>
                  <a:cubicBezTo>
                    <a:pt x="5480" y="9218"/>
                    <a:pt x="5473" y="9219"/>
                    <a:pt x="5467" y="9220"/>
                  </a:cubicBezTo>
                  <a:cubicBezTo>
                    <a:pt x="5236" y="9269"/>
                    <a:pt x="5007" y="9292"/>
                    <a:pt x="4783" y="9292"/>
                  </a:cubicBezTo>
                  <a:cubicBezTo>
                    <a:pt x="3028" y="9292"/>
                    <a:pt x="1527" y="7874"/>
                    <a:pt x="916" y="6258"/>
                  </a:cubicBezTo>
                  <a:cubicBezTo>
                    <a:pt x="211" y="4396"/>
                    <a:pt x="741" y="2143"/>
                    <a:pt x="2521" y="1093"/>
                  </a:cubicBezTo>
                  <a:cubicBezTo>
                    <a:pt x="3468" y="534"/>
                    <a:pt x="4706" y="215"/>
                    <a:pt x="5913" y="215"/>
                  </a:cubicBezTo>
                  <a:close/>
                  <a:moveTo>
                    <a:pt x="5931" y="1"/>
                  </a:moveTo>
                  <a:cubicBezTo>
                    <a:pt x="4782" y="1"/>
                    <a:pt x="3616" y="285"/>
                    <a:pt x="2666" y="764"/>
                  </a:cubicBezTo>
                  <a:cubicBezTo>
                    <a:pt x="773" y="1721"/>
                    <a:pt x="1" y="3943"/>
                    <a:pt x="577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7" y="10608"/>
                    <a:pt x="7596" y="11188"/>
                    <a:pt x="8830" y="11188"/>
                  </a:cubicBezTo>
                  <a:cubicBezTo>
                    <a:pt x="8847" y="11188"/>
                    <a:pt x="8864" y="11188"/>
                    <a:pt x="8881" y="11187"/>
                  </a:cubicBezTo>
                  <a:cubicBezTo>
                    <a:pt x="8999" y="11185"/>
                    <a:pt x="9025" y="11013"/>
                    <a:pt x="8909" y="10980"/>
                  </a:cubicBezTo>
                  <a:cubicBezTo>
                    <a:pt x="8121" y="10759"/>
                    <a:pt x="7569" y="10152"/>
                    <a:pt x="7407" y="9366"/>
                  </a:cubicBezTo>
                  <a:lnTo>
                    <a:pt x="7407" y="9366"/>
                  </a:lnTo>
                  <a:cubicBezTo>
                    <a:pt x="7414" y="9367"/>
                    <a:pt x="7420" y="9367"/>
                    <a:pt x="7425" y="9367"/>
                  </a:cubicBezTo>
                  <a:cubicBezTo>
                    <a:pt x="7431" y="9367"/>
                    <a:pt x="7437" y="9367"/>
                    <a:pt x="7442" y="9365"/>
                  </a:cubicBezTo>
                  <a:cubicBezTo>
                    <a:pt x="9248" y="8903"/>
                    <a:pt x="10706" y="7375"/>
                    <a:pt x="11019" y="5524"/>
                  </a:cubicBezTo>
                  <a:cubicBezTo>
                    <a:pt x="11323" y="3726"/>
                    <a:pt x="10440" y="1853"/>
                    <a:pt x="8945" y="836"/>
                  </a:cubicBezTo>
                  <a:cubicBezTo>
                    <a:pt x="8088" y="254"/>
                    <a:pt x="7017" y="1"/>
                    <a:pt x="5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 flipH="1">
              <a:off x="7669027" y="1967260"/>
              <a:ext cx="560829" cy="561142"/>
            </a:xfrm>
            <a:custGeom>
              <a:avLst/>
              <a:gdLst/>
              <a:ahLst/>
              <a:cxnLst/>
              <a:rect l="l" t="t" r="r" b="b"/>
              <a:pathLst>
                <a:path w="10724" h="10730" extrusionOk="0">
                  <a:moveTo>
                    <a:pt x="5255" y="1006"/>
                  </a:moveTo>
                  <a:cubicBezTo>
                    <a:pt x="5331" y="1006"/>
                    <a:pt x="5400" y="1018"/>
                    <a:pt x="5449" y="1053"/>
                  </a:cubicBezTo>
                  <a:cubicBezTo>
                    <a:pt x="5696" y="1232"/>
                    <a:pt x="5603" y="1705"/>
                    <a:pt x="5615" y="1951"/>
                  </a:cubicBezTo>
                  <a:cubicBezTo>
                    <a:pt x="5689" y="3396"/>
                    <a:pt x="5881" y="4828"/>
                    <a:pt x="6174" y="6243"/>
                  </a:cubicBezTo>
                  <a:cubicBezTo>
                    <a:pt x="6190" y="6325"/>
                    <a:pt x="6123" y="6378"/>
                    <a:pt x="6059" y="6378"/>
                  </a:cubicBezTo>
                  <a:cubicBezTo>
                    <a:pt x="6038" y="6378"/>
                    <a:pt x="6018" y="6373"/>
                    <a:pt x="6000" y="6360"/>
                  </a:cubicBezTo>
                  <a:lnTo>
                    <a:pt x="6000" y="6360"/>
                  </a:lnTo>
                  <a:cubicBezTo>
                    <a:pt x="6028" y="6409"/>
                    <a:pt x="6018" y="6476"/>
                    <a:pt x="5949" y="6485"/>
                  </a:cubicBezTo>
                  <a:cubicBezTo>
                    <a:pt x="5563" y="6544"/>
                    <a:pt x="5176" y="6592"/>
                    <a:pt x="4787" y="6628"/>
                  </a:cubicBezTo>
                  <a:cubicBezTo>
                    <a:pt x="4785" y="6629"/>
                    <a:pt x="4784" y="6629"/>
                    <a:pt x="4782" y="6629"/>
                  </a:cubicBezTo>
                  <a:cubicBezTo>
                    <a:pt x="4732" y="6629"/>
                    <a:pt x="4710" y="6568"/>
                    <a:pt x="4729" y="6528"/>
                  </a:cubicBezTo>
                  <a:lnTo>
                    <a:pt x="4729" y="6528"/>
                  </a:lnTo>
                  <a:cubicBezTo>
                    <a:pt x="4725" y="6528"/>
                    <a:pt x="4721" y="6529"/>
                    <a:pt x="4716" y="6529"/>
                  </a:cubicBezTo>
                  <a:cubicBezTo>
                    <a:pt x="4689" y="6529"/>
                    <a:pt x="4664" y="6517"/>
                    <a:pt x="4651" y="6488"/>
                  </a:cubicBezTo>
                  <a:cubicBezTo>
                    <a:pt x="4132" y="5286"/>
                    <a:pt x="3751" y="4016"/>
                    <a:pt x="3427" y="2750"/>
                  </a:cubicBezTo>
                  <a:cubicBezTo>
                    <a:pt x="3346" y="2438"/>
                    <a:pt x="3016" y="1716"/>
                    <a:pt x="3161" y="1386"/>
                  </a:cubicBezTo>
                  <a:cubicBezTo>
                    <a:pt x="3268" y="1140"/>
                    <a:pt x="3644" y="1169"/>
                    <a:pt x="3855" y="1151"/>
                  </a:cubicBezTo>
                  <a:lnTo>
                    <a:pt x="4821" y="1063"/>
                  </a:lnTo>
                  <a:cubicBezTo>
                    <a:pt x="4930" y="1052"/>
                    <a:pt x="5106" y="1006"/>
                    <a:pt x="5255" y="1006"/>
                  </a:cubicBezTo>
                  <a:close/>
                  <a:moveTo>
                    <a:pt x="5624" y="6750"/>
                  </a:moveTo>
                  <a:cubicBezTo>
                    <a:pt x="5973" y="6750"/>
                    <a:pt x="6278" y="7067"/>
                    <a:pt x="6318" y="7413"/>
                  </a:cubicBezTo>
                  <a:cubicBezTo>
                    <a:pt x="6364" y="7815"/>
                    <a:pt x="6023" y="8104"/>
                    <a:pt x="5639" y="8106"/>
                  </a:cubicBezTo>
                  <a:cubicBezTo>
                    <a:pt x="5258" y="8106"/>
                    <a:pt x="4903" y="7824"/>
                    <a:pt x="4941" y="7418"/>
                  </a:cubicBezTo>
                  <a:cubicBezTo>
                    <a:pt x="4969" y="7134"/>
                    <a:pt x="5185" y="6867"/>
                    <a:pt x="5453" y="6783"/>
                  </a:cubicBezTo>
                  <a:cubicBezTo>
                    <a:pt x="5463" y="6777"/>
                    <a:pt x="5474" y="6771"/>
                    <a:pt x="5486" y="6767"/>
                  </a:cubicBezTo>
                  <a:cubicBezTo>
                    <a:pt x="5533" y="6756"/>
                    <a:pt x="5579" y="6750"/>
                    <a:pt x="5624" y="6750"/>
                  </a:cubicBezTo>
                  <a:close/>
                  <a:moveTo>
                    <a:pt x="5707" y="0"/>
                  </a:moveTo>
                  <a:cubicBezTo>
                    <a:pt x="4499" y="0"/>
                    <a:pt x="3260" y="320"/>
                    <a:pt x="2314" y="878"/>
                  </a:cubicBezTo>
                  <a:cubicBezTo>
                    <a:pt x="533" y="1927"/>
                    <a:pt x="1" y="4180"/>
                    <a:pt x="708" y="6044"/>
                  </a:cubicBezTo>
                  <a:cubicBezTo>
                    <a:pt x="1319" y="7659"/>
                    <a:pt x="2822" y="9077"/>
                    <a:pt x="4578" y="9077"/>
                  </a:cubicBezTo>
                  <a:cubicBezTo>
                    <a:pt x="4801" y="9077"/>
                    <a:pt x="5029" y="9054"/>
                    <a:pt x="5259" y="9006"/>
                  </a:cubicBezTo>
                  <a:cubicBezTo>
                    <a:pt x="5266" y="9005"/>
                    <a:pt x="5272" y="9004"/>
                    <a:pt x="5278" y="9004"/>
                  </a:cubicBezTo>
                  <a:cubicBezTo>
                    <a:pt x="5358" y="9004"/>
                    <a:pt x="5385" y="9122"/>
                    <a:pt x="5299" y="9150"/>
                  </a:cubicBezTo>
                  <a:cubicBezTo>
                    <a:pt x="5751" y="9564"/>
                    <a:pt x="6109" y="10000"/>
                    <a:pt x="6674" y="10298"/>
                  </a:cubicBezTo>
                  <a:cubicBezTo>
                    <a:pt x="7117" y="10531"/>
                    <a:pt x="7589" y="10672"/>
                    <a:pt x="8077" y="10730"/>
                  </a:cubicBezTo>
                  <a:cubicBezTo>
                    <a:pt x="7450" y="10365"/>
                    <a:pt x="7029" y="9726"/>
                    <a:pt x="6958" y="8971"/>
                  </a:cubicBezTo>
                  <a:cubicBezTo>
                    <a:pt x="6952" y="8903"/>
                    <a:pt x="6999" y="8871"/>
                    <a:pt x="7050" y="8871"/>
                  </a:cubicBezTo>
                  <a:cubicBezTo>
                    <a:pt x="7095" y="8871"/>
                    <a:pt x="7144" y="8897"/>
                    <a:pt x="7162" y="8946"/>
                  </a:cubicBezTo>
                  <a:cubicBezTo>
                    <a:pt x="7167" y="8944"/>
                    <a:pt x="7171" y="8940"/>
                    <a:pt x="7177" y="8939"/>
                  </a:cubicBezTo>
                  <a:cubicBezTo>
                    <a:pt x="9064" y="8457"/>
                    <a:pt x="10565" y="6739"/>
                    <a:pt x="10649" y="4764"/>
                  </a:cubicBezTo>
                  <a:cubicBezTo>
                    <a:pt x="10724" y="3046"/>
                    <a:pt x="9707" y="1332"/>
                    <a:pt x="8183" y="545"/>
                  </a:cubicBezTo>
                  <a:cubicBezTo>
                    <a:pt x="7459" y="171"/>
                    <a:pt x="6591" y="0"/>
                    <a:pt x="5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 flipH="1">
              <a:off x="7896982" y="2320269"/>
              <a:ext cx="76458" cy="70967"/>
            </a:xfrm>
            <a:custGeom>
              <a:avLst/>
              <a:gdLst/>
              <a:ahLst/>
              <a:cxnLst/>
              <a:rect l="l" t="t" r="r" b="b"/>
              <a:pathLst>
                <a:path w="1462" h="1357" extrusionOk="0">
                  <a:moveTo>
                    <a:pt x="656" y="204"/>
                  </a:moveTo>
                  <a:cubicBezTo>
                    <a:pt x="915" y="204"/>
                    <a:pt x="1146" y="376"/>
                    <a:pt x="1202" y="639"/>
                  </a:cubicBezTo>
                  <a:cubicBezTo>
                    <a:pt x="1266" y="941"/>
                    <a:pt x="1020" y="1151"/>
                    <a:pt x="736" y="1151"/>
                  </a:cubicBezTo>
                  <a:cubicBezTo>
                    <a:pt x="470" y="1151"/>
                    <a:pt x="213" y="974"/>
                    <a:pt x="242" y="683"/>
                  </a:cubicBezTo>
                  <a:cubicBezTo>
                    <a:pt x="263" y="458"/>
                    <a:pt x="417" y="287"/>
                    <a:pt x="612" y="205"/>
                  </a:cubicBezTo>
                  <a:cubicBezTo>
                    <a:pt x="627" y="204"/>
                    <a:pt x="641" y="204"/>
                    <a:pt x="656" y="204"/>
                  </a:cubicBezTo>
                  <a:close/>
                  <a:moveTo>
                    <a:pt x="721" y="0"/>
                  </a:moveTo>
                  <a:cubicBezTo>
                    <a:pt x="676" y="0"/>
                    <a:pt x="630" y="6"/>
                    <a:pt x="583" y="17"/>
                  </a:cubicBezTo>
                  <a:cubicBezTo>
                    <a:pt x="570" y="21"/>
                    <a:pt x="560" y="25"/>
                    <a:pt x="550" y="33"/>
                  </a:cubicBezTo>
                  <a:cubicBezTo>
                    <a:pt x="281" y="118"/>
                    <a:pt x="66" y="383"/>
                    <a:pt x="38" y="668"/>
                  </a:cubicBezTo>
                  <a:cubicBezTo>
                    <a:pt x="0" y="1073"/>
                    <a:pt x="354" y="1356"/>
                    <a:pt x="736" y="1356"/>
                  </a:cubicBezTo>
                  <a:cubicBezTo>
                    <a:pt x="1121" y="1354"/>
                    <a:pt x="1461" y="1066"/>
                    <a:pt x="1415" y="663"/>
                  </a:cubicBezTo>
                  <a:cubicBezTo>
                    <a:pt x="1375" y="317"/>
                    <a:pt x="1070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 flipH="1">
              <a:off x="7906136" y="2019819"/>
              <a:ext cx="166094" cy="294116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3" y="214"/>
                  </a:moveTo>
                  <a:cubicBezTo>
                    <a:pt x="2166" y="214"/>
                    <a:pt x="2209" y="221"/>
                    <a:pt x="2235" y="237"/>
                  </a:cubicBezTo>
                  <a:cubicBezTo>
                    <a:pt x="2436" y="360"/>
                    <a:pt x="2366" y="625"/>
                    <a:pt x="2377" y="829"/>
                  </a:cubicBezTo>
                  <a:cubicBezTo>
                    <a:pt x="2400" y="1339"/>
                    <a:pt x="2436" y="1848"/>
                    <a:pt x="2490" y="2356"/>
                  </a:cubicBezTo>
                  <a:cubicBezTo>
                    <a:pt x="2589" y="3343"/>
                    <a:pt x="2747" y="4325"/>
                    <a:pt x="2948" y="5296"/>
                  </a:cubicBezTo>
                  <a:cubicBezTo>
                    <a:pt x="2950" y="5307"/>
                    <a:pt x="2956" y="5313"/>
                    <a:pt x="2960" y="5322"/>
                  </a:cubicBezTo>
                  <a:cubicBezTo>
                    <a:pt x="2944" y="5310"/>
                    <a:pt x="2924" y="5301"/>
                    <a:pt x="2900" y="5301"/>
                  </a:cubicBezTo>
                  <a:cubicBezTo>
                    <a:pt x="2895" y="5301"/>
                    <a:pt x="2889" y="5302"/>
                    <a:pt x="2884" y="5303"/>
                  </a:cubicBezTo>
                  <a:cubicBezTo>
                    <a:pt x="2513" y="5355"/>
                    <a:pt x="2145" y="5415"/>
                    <a:pt x="1778" y="5487"/>
                  </a:cubicBezTo>
                  <a:cubicBezTo>
                    <a:pt x="1791" y="5467"/>
                    <a:pt x="1799" y="5443"/>
                    <a:pt x="1790" y="5418"/>
                  </a:cubicBezTo>
                  <a:cubicBezTo>
                    <a:pt x="1475" y="4471"/>
                    <a:pt x="1135" y="3536"/>
                    <a:pt x="862" y="2576"/>
                  </a:cubicBezTo>
                  <a:cubicBezTo>
                    <a:pt x="714" y="2059"/>
                    <a:pt x="579" y="1539"/>
                    <a:pt x="456" y="1016"/>
                  </a:cubicBezTo>
                  <a:cubicBezTo>
                    <a:pt x="369" y="642"/>
                    <a:pt x="225" y="523"/>
                    <a:pt x="732" y="373"/>
                  </a:cubicBezTo>
                  <a:cubicBezTo>
                    <a:pt x="958" y="309"/>
                    <a:pt x="1247" y="326"/>
                    <a:pt x="1484" y="304"/>
                  </a:cubicBezTo>
                  <a:cubicBezTo>
                    <a:pt x="1599" y="295"/>
                    <a:pt x="1922" y="214"/>
                    <a:pt x="2113" y="214"/>
                  </a:cubicBezTo>
                  <a:close/>
                  <a:moveTo>
                    <a:pt x="2239" y="1"/>
                  </a:moveTo>
                  <a:cubicBezTo>
                    <a:pt x="2090" y="1"/>
                    <a:pt x="1913" y="48"/>
                    <a:pt x="1804" y="58"/>
                  </a:cubicBezTo>
                  <a:lnTo>
                    <a:pt x="839" y="146"/>
                  </a:lnTo>
                  <a:cubicBezTo>
                    <a:pt x="628" y="165"/>
                    <a:pt x="251" y="136"/>
                    <a:pt x="145" y="381"/>
                  </a:cubicBezTo>
                  <a:cubicBezTo>
                    <a:pt x="1" y="711"/>
                    <a:pt x="329" y="1432"/>
                    <a:pt x="410" y="1745"/>
                  </a:cubicBezTo>
                  <a:cubicBezTo>
                    <a:pt x="734" y="3011"/>
                    <a:pt x="1114" y="4281"/>
                    <a:pt x="1634" y="5483"/>
                  </a:cubicBezTo>
                  <a:cubicBezTo>
                    <a:pt x="1649" y="5511"/>
                    <a:pt x="1672" y="5524"/>
                    <a:pt x="1699" y="5524"/>
                  </a:cubicBezTo>
                  <a:cubicBezTo>
                    <a:pt x="1704" y="5524"/>
                    <a:pt x="1708" y="5523"/>
                    <a:pt x="1713" y="5523"/>
                  </a:cubicBezTo>
                  <a:lnTo>
                    <a:pt x="1713" y="5523"/>
                  </a:lnTo>
                  <a:cubicBezTo>
                    <a:pt x="1692" y="5564"/>
                    <a:pt x="1713" y="5624"/>
                    <a:pt x="1764" y="5624"/>
                  </a:cubicBezTo>
                  <a:cubicBezTo>
                    <a:pt x="1767" y="5624"/>
                    <a:pt x="1769" y="5624"/>
                    <a:pt x="1771" y="5623"/>
                  </a:cubicBezTo>
                  <a:cubicBezTo>
                    <a:pt x="2158" y="5586"/>
                    <a:pt x="2547" y="5539"/>
                    <a:pt x="2933" y="5482"/>
                  </a:cubicBezTo>
                  <a:cubicBezTo>
                    <a:pt x="3002" y="5471"/>
                    <a:pt x="3012" y="5404"/>
                    <a:pt x="2985" y="5355"/>
                  </a:cubicBezTo>
                  <a:lnTo>
                    <a:pt x="2985" y="5355"/>
                  </a:lnTo>
                  <a:cubicBezTo>
                    <a:pt x="3003" y="5368"/>
                    <a:pt x="3023" y="5373"/>
                    <a:pt x="3044" y="5373"/>
                  </a:cubicBezTo>
                  <a:cubicBezTo>
                    <a:pt x="3108" y="5373"/>
                    <a:pt x="3175" y="5320"/>
                    <a:pt x="3159" y="5238"/>
                  </a:cubicBezTo>
                  <a:cubicBezTo>
                    <a:pt x="2866" y="3823"/>
                    <a:pt x="2673" y="2389"/>
                    <a:pt x="2599" y="946"/>
                  </a:cubicBezTo>
                  <a:cubicBezTo>
                    <a:pt x="2585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 flipH="1">
              <a:off x="7907179" y="2330886"/>
              <a:ext cx="55173" cy="49577"/>
            </a:xfrm>
            <a:custGeom>
              <a:avLst/>
              <a:gdLst/>
              <a:ahLst/>
              <a:cxnLst/>
              <a:rect l="l" t="t" r="r" b="b"/>
              <a:pathLst>
                <a:path w="1055" h="948" extrusionOk="0">
                  <a:moveTo>
                    <a:pt x="444" y="1"/>
                  </a:moveTo>
                  <a:cubicBezTo>
                    <a:pt x="429" y="1"/>
                    <a:pt x="415" y="1"/>
                    <a:pt x="400" y="2"/>
                  </a:cubicBezTo>
                  <a:cubicBezTo>
                    <a:pt x="205" y="82"/>
                    <a:pt x="51" y="255"/>
                    <a:pt x="30" y="480"/>
                  </a:cubicBezTo>
                  <a:cubicBezTo>
                    <a:pt x="1" y="771"/>
                    <a:pt x="257" y="948"/>
                    <a:pt x="524" y="948"/>
                  </a:cubicBezTo>
                  <a:cubicBezTo>
                    <a:pt x="808" y="948"/>
                    <a:pt x="1054" y="738"/>
                    <a:pt x="990" y="436"/>
                  </a:cubicBezTo>
                  <a:cubicBezTo>
                    <a:pt x="934" y="173"/>
                    <a:pt x="704" y="1"/>
                    <a:pt x="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 flipH="1">
              <a:off x="7917432" y="2030906"/>
              <a:ext cx="143032" cy="275760"/>
            </a:xfrm>
            <a:custGeom>
              <a:avLst/>
              <a:gdLst/>
              <a:ahLst/>
              <a:cxnLst/>
              <a:rect l="l" t="t" r="r" b="b"/>
              <a:pathLst>
                <a:path w="2735" h="5273" extrusionOk="0">
                  <a:moveTo>
                    <a:pt x="1889" y="1"/>
                  </a:moveTo>
                  <a:cubicBezTo>
                    <a:pt x="1698" y="1"/>
                    <a:pt x="1373" y="82"/>
                    <a:pt x="1259" y="91"/>
                  </a:cubicBezTo>
                  <a:cubicBezTo>
                    <a:pt x="1022" y="113"/>
                    <a:pt x="732" y="95"/>
                    <a:pt x="507" y="160"/>
                  </a:cubicBezTo>
                  <a:cubicBezTo>
                    <a:pt x="0" y="308"/>
                    <a:pt x="144" y="429"/>
                    <a:pt x="231" y="803"/>
                  </a:cubicBezTo>
                  <a:cubicBezTo>
                    <a:pt x="354" y="1327"/>
                    <a:pt x="489" y="1846"/>
                    <a:pt x="637" y="2362"/>
                  </a:cubicBezTo>
                  <a:cubicBezTo>
                    <a:pt x="910" y="3323"/>
                    <a:pt x="1250" y="4259"/>
                    <a:pt x="1565" y="5205"/>
                  </a:cubicBezTo>
                  <a:cubicBezTo>
                    <a:pt x="1574" y="5230"/>
                    <a:pt x="1566" y="5254"/>
                    <a:pt x="1553" y="5273"/>
                  </a:cubicBezTo>
                  <a:cubicBezTo>
                    <a:pt x="1920" y="5201"/>
                    <a:pt x="2288" y="5142"/>
                    <a:pt x="2659" y="5090"/>
                  </a:cubicBezTo>
                  <a:cubicBezTo>
                    <a:pt x="2663" y="5089"/>
                    <a:pt x="2668" y="5089"/>
                    <a:pt x="2673" y="5089"/>
                  </a:cubicBezTo>
                  <a:cubicBezTo>
                    <a:pt x="2697" y="5089"/>
                    <a:pt x="2718" y="5097"/>
                    <a:pt x="2735" y="5110"/>
                  </a:cubicBezTo>
                  <a:cubicBezTo>
                    <a:pt x="2731" y="5101"/>
                    <a:pt x="2725" y="5095"/>
                    <a:pt x="2723" y="5084"/>
                  </a:cubicBezTo>
                  <a:cubicBezTo>
                    <a:pt x="2522" y="4113"/>
                    <a:pt x="2365" y="3131"/>
                    <a:pt x="2264" y="2143"/>
                  </a:cubicBezTo>
                  <a:cubicBezTo>
                    <a:pt x="2211" y="1635"/>
                    <a:pt x="2175" y="1126"/>
                    <a:pt x="2150" y="616"/>
                  </a:cubicBezTo>
                  <a:cubicBezTo>
                    <a:pt x="2140" y="412"/>
                    <a:pt x="2211" y="147"/>
                    <a:pt x="2010" y="23"/>
                  </a:cubicBezTo>
                  <a:cubicBezTo>
                    <a:pt x="1984" y="7"/>
                    <a:pt x="1942" y="1"/>
                    <a:pt x="1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 rot="18024309">
              <a:off x="5568870" y="1204208"/>
              <a:ext cx="372726" cy="417022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8" y="1"/>
                  </a:moveTo>
                  <a:cubicBezTo>
                    <a:pt x="3490" y="1"/>
                    <a:pt x="3421" y="3"/>
                    <a:pt x="3353" y="8"/>
                  </a:cubicBezTo>
                  <a:cubicBezTo>
                    <a:pt x="2064" y="102"/>
                    <a:pt x="732" y="1376"/>
                    <a:pt x="1074" y="2747"/>
                  </a:cubicBezTo>
                  <a:cubicBezTo>
                    <a:pt x="1082" y="2781"/>
                    <a:pt x="1115" y="2800"/>
                    <a:pt x="1146" y="2800"/>
                  </a:cubicBezTo>
                  <a:cubicBezTo>
                    <a:pt x="1165" y="2800"/>
                    <a:pt x="1183" y="2792"/>
                    <a:pt x="1193" y="2777"/>
                  </a:cubicBezTo>
                  <a:cubicBezTo>
                    <a:pt x="1209" y="2794"/>
                    <a:pt x="1230" y="2807"/>
                    <a:pt x="1260" y="2807"/>
                  </a:cubicBezTo>
                  <a:cubicBezTo>
                    <a:pt x="1261" y="2807"/>
                    <a:pt x="1262" y="2807"/>
                    <a:pt x="1263" y="2807"/>
                  </a:cubicBezTo>
                  <a:cubicBezTo>
                    <a:pt x="1473" y="2801"/>
                    <a:pt x="1683" y="2800"/>
                    <a:pt x="1893" y="2800"/>
                  </a:cubicBezTo>
                  <a:cubicBezTo>
                    <a:pt x="2184" y="2800"/>
                    <a:pt x="2475" y="2803"/>
                    <a:pt x="2766" y="2803"/>
                  </a:cubicBezTo>
                  <a:cubicBezTo>
                    <a:pt x="2874" y="2803"/>
                    <a:pt x="2983" y="2802"/>
                    <a:pt x="3091" y="2801"/>
                  </a:cubicBezTo>
                  <a:cubicBezTo>
                    <a:pt x="3161" y="2800"/>
                    <a:pt x="3194" y="2741"/>
                    <a:pt x="3188" y="2689"/>
                  </a:cubicBezTo>
                  <a:lnTo>
                    <a:pt x="3152" y="2634"/>
                  </a:lnTo>
                  <a:cubicBezTo>
                    <a:pt x="3141" y="2626"/>
                    <a:pt x="3126" y="2621"/>
                    <a:pt x="3110" y="2620"/>
                  </a:cubicBezTo>
                  <a:cubicBezTo>
                    <a:pt x="2866" y="2594"/>
                    <a:pt x="2617" y="2584"/>
                    <a:pt x="2367" y="2584"/>
                  </a:cubicBezTo>
                  <a:cubicBezTo>
                    <a:pt x="1987" y="2584"/>
                    <a:pt x="1605" y="2609"/>
                    <a:pt x="1236" y="2644"/>
                  </a:cubicBezTo>
                  <a:cubicBezTo>
                    <a:pt x="1223" y="2646"/>
                    <a:pt x="1213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8" y="235"/>
                    <a:pt x="3390" y="218"/>
                    <a:pt x="3561" y="218"/>
                  </a:cubicBezTo>
                  <a:cubicBezTo>
                    <a:pt x="4625" y="218"/>
                    <a:pt x="5666" y="880"/>
                    <a:pt x="6195" y="1789"/>
                  </a:cubicBezTo>
                  <a:cubicBezTo>
                    <a:pt x="6761" y="2764"/>
                    <a:pt x="6839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2" y="5670"/>
                  </a:cubicBezTo>
                  <a:cubicBezTo>
                    <a:pt x="3001" y="5658"/>
                    <a:pt x="2978" y="5651"/>
                    <a:pt x="2955" y="5651"/>
                  </a:cubicBezTo>
                  <a:cubicBezTo>
                    <a:pt x="2922" y="5651"/>
                    <a:pt x="2889" y="5665"/>
                    <a:pt x="2869" y="5696"/>
                  </a:cubicBezTo>
                  <a:cubicBezTo>
                    <a:pt x="2410" y="6398"/>
                    <a:pt x="1905" y="7056"/>
                    <a:pt x="1346" y="7683"/>
                  </a:cubicBezTo>
                  <a:cubicBezTo>
                    <a:pt x="1051" y="7441"/>
                    <a:pt x="666" y="7197"/>
                    <a:pt x="462" y="6909"/>
                  </a:cubicBezTo>
                  <a:cubicBezTo>
                    <a:pt x="216" y="6561"/>
                    <a:pt x="666" y="6201"/>
                    <a:pt x="892" y="5896"/>
                  </a:cubicBezTo>
                  <a:cubicBezTo>
                    <a:pt x="1390" y="5218"/>
                    <a:pt x="1896" y="4546"/>
                    <a:pt x="2363" y="3846"/>
                  </a:cubicBezTo>
                  <a:cubicBezTo>
                    <a:pt x="2369" y="3839"/>
                    <a:pt x="2374" y="3831"/>
                    <a:pt x="2375" y="3823"/>
                  </a:cubicBezTo>
                  <a:cubicBezTo>
                    <a:pt x="2388" y="3776"/>
                    <a:pt x="2348" y="3736"/>
                    <a:pt x="2304" y="3736"/>
                  </a:cubicBezTo>
                  <a:cubicBezTo>
                    <a:pt x="2284" y="3736"/>
                    <a:pt x="2264" y="3744"/>
                    <a:pt x="2247" y="3764"/>
                  </a:cubicBezTo>
                  <a:cubicBezTo>
                    <a:pt x="1473" y="4710"/>
                    <a:pt x="763" y="5712"/>
                    <a:pt x="36" y="6695"/>
                  </a:cubicBezTo>
                  <a:cubicBezTo>
                    <a:pt x="0" y="6745"/>
                    <a:pt x="20" y="6807"/>
                    <a:pt x="62" y="6844"/>
                  </a:cubicBezTo>
                  <a:cubicBezTo>
                    <a:pt x="491" y="7214"/>
                    <a:pt x="915" y="7591"/>
                    <a:pt x="1355" y="7950"/>
                  </a:cubicBezTo>
                  <a:cubicBezTo>
                    <a:pt x="1374" y="7967"/>
                    <a:pt x="1394" y="7974"/>
                    <a:pt x="1412" y="7974"/>
                  </a:cubicBezTo>
                  <a:cubicBezTo>
                    <a:pt x="1471" y="7974"/>
                    <a:pt x="1516" y="7903"/>
                    <a:pt x="1498" y="7839"/>
                  </a:cubicBezTo>
                  <a:cubicBezTo>
                    <a:pt x="1908" y="7380"/>
                    <a:pt x="2297" y="6906"/>
                    <a:pt x="2652" y="6405"/>
                  </a:cubicBezTo>
                  <a:cubicBezTo>
                    <a:pt x="2744" y="6274"/>
                    <a:pt x="2884" y="5954"/>
                    <a:pt x="3049" y="5944"/>
                  </a:cubicBezTo>
                  <a:cubicBezTo>
                    <a:pt x="3051" y="5944"/>
                    <a:pt x="3053" y="5944"/>
                    <a:pt x="3055" y="5944"/>
                  </a:cubicBezTo>
                  <a:cubicBezTo>
                    <a:pt x="3155" y="5944"/>
                    <a:pt x="3357" y="6092"/>
                    <a:pt x="3468" y="6125"/>
                  </a:cubicBezTo>
                  <a:cubicBezTo>
                    <a:pt x="3694" y="6196"/>
                    <a:pt x="3931" y="6230"/>
                    <a:pt x="4168" y="6230"/>
                  </a:cubicBezTo>
                  <a:cubicBezTo>
                    <a:pt x="4573" y="6230"/>
                    <a:pt x="4981" y="6132"/>
                    <a:pt x="5345" y="5958"/>
                  </a:cubicBezTo>
                  <a:cubicBezTo>
                    <a:pt x="6685" y="5316"/>
                    <a:pt x="7127" y="3762"/>
                    <a:pt x="6698" y="2400"/>
                  </a:cubicBezTo>
                  <a:cubicBezTo>
                    <a:pt x="6275" y="1055"/>
                    <a:pt x="4986" y="1"/>
                    <a:pt x="3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 rot="18024309">
              <a:off x="5579536" y="1218261"/>
              <a:ext cx="346367" cy="390454"/>
            </a:xfrm>
            <a:custGeom>
              <a:avLst/>
              <a:gdLst/>
              <a:ahLst/>
              <a:cxnLst/>
              <a:rect l="l" t="t" r="r" b="b"/>
              <a:pathLst>
                <a:path w="6623" h="7466" extrusionOk="0">
                  <a:moveTo>
                    <a:pt x="3346" y="0"/>
                  </a:moveTo>
                  <a:cubicBezTo>
                    <a:pt x="3175" y="0"/>
                    <a:pt x="3003" y="18"/>
                    <a:pt x="2833" y="53"/>
                  </a:cubicBezTo>
                  <a:cubicBezTo>
                    <a:pt x="1675" y="298"/>
                    <a:pt x="1016" y="1316"/>
                    <a:pt x="991" y="2437"/>
                  </a:cubicBezTo>
                  <a:cubicBezTo>
                    <a:pt x="999" y="2432"/>
                    <a:pt x="1009" y="2428"/>
                    <a:pt x="1022" y="2427"/>
                  </a:cubicBezTo>
                  <a:cubicBezTo>
                    <a:pt x="1390" y="2391"/>
                    <a:pt x="1771" y="2366"/>
                    <a:pt x="2149" y="2366"/>
                  </a:cubicBezTo>
                  <a:cubicBezTo>
                    <a:pt x="2401" y="2366"/>
                    <a:pt x="2652" y="2377"/>
                    <a:pt x="2896" y="2402"/>
                  </a:cubicBezTo>
                  <a:cubicBezTo>
                    <a:pt x="2915" y="2403"/>
                    <a:pt x="2927" y="2408"/>
                    <a:pt x="2939" y="2417"/>
                  </a:cubicBezTo>
                  <a:cubicBezTo>
                    <a:pt x="2976" y="2344"/>
                    <a:pt x="3011" y="2270"/>
                    <a:pt x="3049" y="2198"/>
                  </a:cubicBezTo>
                  <a:cubicBezTo>
                    <a:pt x="3129" y="1869"/>
                    <a:pt x="3423" y="1621"/>
                    <a:pt x="3791" y="1615"/>
                  </a:cubicBezTo>
                  <a:cubicBezTo>
                    <a:pt x="3796" y="1614"/>
                    <a:pt x="3801" y="1614"/>
                    <a:pt x="3806" y="1614"/>
                  </a:cubicBezTo>
                  <a:cubicBezTo>
                    <a:pt x="4388" y="1614"/>
                    <a:pt x="4804" y="2191"/>
                    <a:pt x="4826" y="2731"/>
                  </a:cubicBezTo>
                  <a:cubicBezTo>
                    <a:pt x="4863" y="3661"/>
                    <a:pt x="4118" y="4204"/>
                    <a:pt x="3341" y="4204"/>
                  </a:cubicBezTo>
                  <a:cubicBezTo>
                    <a:pt x="2953" y="4204"/>
                    <a:pt x="2557" y="4069"/>
                    <a:pt x="2246" y="3779"/>
                  </a:cubicBezTo>
                  <a:cubicBezTo>
                    <a:pt x="2209" y="3747"/>
                    <a:pt x="2204" y="3701"/>
                    <a:pt x="2216" y="3663"/>
                  </a:cubicBezTo>
                  <a:lnTo>
                    <a:pt x="2159" y="3604"/>
                  </a:lnTo>
                  <a:cubicBezTo>
                    <a:pt x="2156" y="3612"/>
                    <a:pt x="2152" y="3620"/>
                    <a:pt x="2147" y="3627"/>
                  </a:cubicBezTo>
                  <a:cubicBezTo>
                    <a:pt x="1680" y="4328"/>
                    <a:pt x="1173" y="4999"/>
                    <a:pt x="675" y="5677"/>
                  </a:cubicBezTo>
                  <a:cubicBezTo>
                    <a:pt x="450" y="5982"/>
                    <a:pt x="0" y="6342"/>
                    <a:pt x="246" y="6690"/>
                  </a:cubicBezTo>
                  <a:cubicBezTo>
                    <a:pt x="448" y="6978"/>
                    <a:pt x="834" y="7223"/>
                    <a:pt x="1130" y="7465"/>
                  </a:cubicBezTo>
                  <a:cubicBezTo>
                    <a:pt x="1687" y="6838"/>
                    <a:pt x="2194" y="6180"/>
                    <a:pt x="2653" y="5477"/>
                  </a:cubicBezTo>
                  <a:cubicBezTo>
                    <a:pt x="2673" y="5447"/>
                    <a:pt x="2706" y="5433"/>
                    <a:pt x="2740" y="5433"/>
                  </a:cubicBezTo>
                  <a:cubicBezTo>
                    <a:pt x="2763" y="5433"/>
                    <a:pt x="2786" y="5439"/>
                    <a:pt x="2806" y="5452"/>
                  </a:cubicBezTo>
                  <a:cubicBezTo>
                    <a:pt x="3162" y="5677"/>
                    <a:pt x="3570" y="5783"/>
                    <a:pt x="3980" y="5783"/>
                  </a:cubicBezTo>
                  <a:cubicBezTo>
                    <a:pt x="4735" y="5783"/>
                    <a:pt x="5496" y="5425"/>
                    <a:pt x="5947" y="4797"/>
                  </a:cubicBezTo>
                  <a:cubicBezTo>
                    <a:pt x="6623" y="3856"/>
                    <a:pt x="6545" y="2544"/>
                    <a:pt x="5981" y="1572"/>
                  </a:cubicBezTo>
                  <a:cubicBezTo>
                    <a:pt x="5452" y="662"/>
                    <a:pt x="4410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 rot="18024309">
              <a:off x="5800202" y="1651059"/>
              <a:ext cx="127973" cy="113382"/>
            </a:xfrm>
            <a:custGeom>
              <a:avLst/>
              <a:gdLst/>
              <a:ahLst/>
              <a:cxnLst/>
              <a:rect l="l" t="t" r="r" b="b"/>
              <a:pathLst>
                <a:path w="2447" h="2168" extrusionOk="0">
                  <a:moveTo>
                    <a:pt x="1148" y="180"/>
                  </a:moveTo>
                  <a:cubicBezTo>
                    <a:pt x="1398" y="180"/>
                    <a:pt x="1645" y="300"/>
                    <a:pt x="1810" y="506"/>
                  </a:cubicBezTo>
                  <a:cubicBezTo>
                    <a:pt x="1807" y="529"/>
                    <a:pt x="1814" y="555"/>
                    <a:pt x="1840" y="575"/>
                  </a:cubicBezTo>
                  <a:cubicBezTo>
                    <a:pt x="1857" y="588"/>
                    <a:pt x="1871" y="600"/>
                    <a:pt x="1886" y="615"/>
                  </a:cubicBezTo>
                  <a:cubicBezTo>
                    <a:pt x="1897" y="635"/>
                    <a:pt x="1908" y="655"/>
                    <a:pt x="1918" y="675"/>
                  </a:cubicBezTo>
                  <a:cubicBezTo>
                    <a:pt x="1929" y="696"/>
                    <a:pt x="1944" y="705"/>
                    <a:pt x="1960" y="705"/>
                  </a:cubicBezTo>
                  <a:cubicBezTo>
                    <a:pt x="1963" y="705"/>
                    <a:pt x="1965" y="704"/>
                    <a:pt x="1968" y="704"/>
                  </a:cubicBezTo>
                  <a:lnTo>
                    <a:pt x="1968" y="704"/>
                  </a:lnTo>
                  <a:cubicBezTo>
                    <a:pt x="2203" y="1005"/>
                    <a:pt x="2179" y="1454"/>
                    <a:pt x="1892" y="1738"/>
                  </a:cubicBezTo>
                  <a:cubicBezTo>
                    <a:pt x="1722" y="1905"/>
                    <a:pt x="1496" y="1984"/>
                    <a:pt x="1269" y="1984"/>
                  </a:cubicBezTo>
                  <a:cubicBezTo>
                    <a:pt x="1000" y="1984"/>
                    <a:pt x="730" y="1872"/>
                    <a:pt x="553" y="1659"/>
                  </a:cubicBezTo>
                  <a:cubicBezTo>
                    <a:pt x="231" y="1278"/>
                    <a:pt x="260" y="691"/>
                    <a:pt x="650" y="364"/>
                  </a:cubicBezTo>
                  <a:cubicBezTo>
                    <a:pt x="800" y="237"/>
                    <a:pt x="975" y="180"/>
                    <a:pt x="1148" y="180"/>
                  </a:cubicBezTo>
                  <a:close/>
                  <a:moveTo>
                    <a:pt x="1136" y="1"/>
                  </a:moveTo>
                  <a:cubicBezTo>
                    <a:pt x="962" y="1"/>
                    <a:pt x="784" y="50"/>
                    <a:pt x="625" y="157"/>
                  </a:cubicBezTo>
                  <a:cubicBezTo>
                    <a:pt x="80" y="519"/>
                    <a:pt x="0" y="1282"/>
                    <a:pt x="412" y="1774"/>
                  </a:cubicBezTo>
                  <a:cubicBezTo>
                    <a:pt x="625" y="2030"/>
                    <a:pt x="953" y="2168"/>
                    <a:pt x="1279" y="2168"/>
                  </a:cubicBezTo>
                  <a:cubicBezTo>
                    <a:pt x="1550" y="2168"/>
                    <a:pt x="1819" y="2073"/>
                    <a:pt x="2020" y="1874"/>
                  </a:cubicBezTo>
                  <a:cubicBezTo>
                    <a:pt x="2404" y="1498"/>
                    <a:pt x="2446" y="728"/>
                    <a:pt x="1929" y="449"/>
                  </a:cubicBezTo>
                  <a:cubicBezTo>
                    <a:pt x="1928" y="448"/>
                    <a:pt x="1928" y="448"/>
                    <a:pt x="1928" y="448"/>
                  </a:cubicBezTo>
                  <a:cubicBezTo>
                    <a:pt x="1927" y="448"/>
                    <a:pt x="1927" y="448"/>
                    <a:pt x="1927" y="447"/>
                  </a:cubicBezTo>
                  <a:cubicBezTo>
                    <a:pt x="1760" y="164"/>
                    <a:pt x="1453" y="1"/>
                    <a:pt x="1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 rot="18024309">
              <a:off x="5812263" y="1660686"/>
              <a:ext cx="103235" cy="94554"/>
            </a:xfrm>
            <a:custGeom>
              <a:avLst/>
              <a:gdLst/>
              <a:ahLst/>
              <a:cxnLst/>
              <a:rect l="l" t="t" r="r" b="b"/>
              <a:pathLst>
                <a:path w="1974" h="1808" extrusionOk="0">
                  <a:moveTo>
                    <a:pt x="917" y="0"/>
                  </a:moveTo>
                  <a:cubicBezTo>
                    <a:pt x="744" y="0"/>
                    <a:pt x="569" y="58"/>
                    <a:pt x="418" y="185"/>
                  </a:cubicBezTo>
                  <a:cubicBezTo>
                    <a:pt x="30" y="512"/>
                    <a:pt x="1" y="1100"/>
                    <a:pt x="323" y="1481"/>
                  </a:cubicBezTo>
                  <a:cubicBezTo>
                    <a:pt x="501" y="1694"/>
                    <a:pt x="771" y="1807"/>
                    <a:pt x="1040" y="1807"/>
                  </a:cubicBezTo>
                  <a:cubicBezTo>
                    <a:pt x="1267" y="1807"/>
                    <a:pt x="1493" y="1727"/>
                    <a:pt x="1662" y="1560"/>
                  </a:cubicBezTo>
                  <a:cubicBezTo>
                    <a:pt x="1949" y="1276"/>
                    <a:pt x="1973" y="828"/>
                    <a:pt x="1736" y="525"/>
                  </a:cubicBezTo>
                  <a:lnTo>
                    <a:pt x="1736" y="525"/>
                  </a:lnTo>
                  <a:cubicBezTo>
                    <a:pt x="1734" y="525"/>
                    <a:pt x="1732" y="525"/>
                    <a:pt x="1731" y="525"/>
                  </a:cubicBezTo>
                  <a:cubicBezTo>
                    <a:pt x="1715" y="525"/>
                    <a:pt x="1698" y="516"/>
                    <a:pt x="1687" y="495"/>
                  </a:cubicBezTo>
                  <a:cubicBezTo>
                    <a:pt x="1677" y="475"/>
                    <a:pt x="1666" y="455"/>
                    <a:pt x="1653" y="434"/>
                  </a:cubicBezTo>
                  <a:cubicBezTo>
                    <a:pt x="1640" y="422"/>
                    <a:pt x="1626" y="408"/>
                    <a:pt x="1609" y="396"/>
                  </a:cubicBezTo>
                  <a:cubicBezTo>
                    <a:pt x="1583" y="376"/>
                    <a:pt x="1575" y="350"/>
                    <a:pt x="1579" y="325"/>
                  </a:cubicBezTo>
                  <a:cubicBezTo>
                    <a:pt x="1414" y="120"/>
                    <a:pt x="1167" y="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 rot="18024309">
              <a:off x="5651808" y="1314053"/>
              <a:ext cx="139111" cy="135451"/>
            </a:xfrm>
            <a:custGeom>
              <a:avLst/>
              <a:gdLst/>
              <a:ahLst/>
              <a:cxnLst/>
              <a:rect l="l" t="t" r="r" b="b"/>
              <a:pathLst>
                <a:path w="2660" h="2590" extrusionOk="0">
                  <a:moveTo>
                    <a:pt x="1603" y="0"/>
                  </a:moveTo>
                  <a:cubicBezTo>
                    <a:pt x="1598" y="0"/>
                    <a:pt x="1593" y="0"/>
                    <a:pt x="1588" y="1"/>
                  </a:cubicBezTo>
                  <a:cubicBezTo>
                    <a:pt x="1218" y="6"/>
                    <a:pt x="925" y="255"/>
                    <a:pt x="846" y="584"/>
                  </a:cubicBezTo>
                  <a:cubicBezTo>
                    <a:pt x="808" y="658"/>
                    <a:pt x="774" y="731"/>
                    <a:pt x="735" y="803"/>
                  </a:cubicBezTo>
                  <a:lnTo>
                    <a:pt x="771" y="858"/>
                  </a:lnTo>
                  <a:cubicBezTo>
                    <a:pt x="777" y="856"/>
                    <a:pt x="782" y="854"/>
                    <a:pt x="788" y="846"/>
                  </a:cubicBezTo>
                  <a:cubicBezTo>
                    <a:pt x="801" y="829"/>
                    <a:pt x="813" y="810"/>
                    <a:pt x="827" y="793"/>
                  </a:cubicBezTo>
                  <a:lnTo>
                    <a:pt x="827" y="793"/>
                  </a:lnTo>
                  <a:cubicBezTo>
                    <a:pt x="826" y="808"/>
                    <a:pt x="827" y="822"/>
                    <a:pt x="828" y="838"/>
                  </a:cubicBezTo>
                  <a:cubicBezTo>
                    <a:pt x="832" y="883"/>
                    <a:pt x="872" y="905"/>
                    <a:pt x="911" y="905"/>
                  </a:cubicBezTo>
                  <a:cubicBezTo>
                    <a:pt x="952" y="905"/>
                    <a:pt x="993" y="881"/>
                    <a:pt x="992" y="832"/>
                  </a:cubicBezTo>
                  <a:cubicBezTo>
                    <a:pt x="993" y="426"/>
                    <a:pt x="1281" y="229"/>
                    <a:pt x="1595" y="229"/>
                  </a:cubicBezTo>
                  <a:cubicBezTo>
                    <a:pt x="1821" y="229"/>
                    <a:pt x="2061" y="331"/>
                    <a:pt x="2217" y="532"/>
                  </a:cubicBezTo>
                  <a:cubicBezTo>
                    <a:pt x="2499" y="892"/>
                    <a:pt x="2474" y="1396"/>
                    <a:pt x="2260" y="1779"/>
                  </a:cubicBezTo>
                  <a:cubicBezTo>
                    <a:pt x="2017" y="2208"/>
                    <a:pt x="1620" y="2395"/>
                    <a:pt x="1203" y="2395"/>
                  </a:cubicBezTo>
                  <a:cubicBezTo>
                    <a:pt x="839" y="2395"/>
                    <a:pt x="460" y="2252"/>
                    <a:pt x="157" y="2003"/>
                  </a:cubicBezTo>
                  <a:cubicBezTo>
                    <a:pt x="138" y="1987"/>
                    <a:pt x="118" y="1981"/>
                    <a:pt x="100" y="1981"/>
                  </a:cubicBezTo>
                  <a:cubicBezTo>
                    <a:pt x="61" y="1981"/>
                    <a:pt x="27" y="2011"/>
                    <a:pt x="13" y="2049"/>
                  </a:cubicBezTo>
                  <a:cubicBezTo>
                    <a:pt x="1" y="2085"/>
                    <a:pt x="6" y="2131"/>
                    <a:pt x="42" y="2165"/>
                  </a:cubicBezTo>
                  <a:cubicBezTo>
                    <a:pt x="353" y="2455"/>
                    <a:pt x="749" y="2590"/>
                    <a:pt x="1136" y="2590"/>
                  </a:cubicBezTo>
                  <a:cubicBezTo>
                    <a:pt x="1914" y="2590"/>
                    <a:pt x="2659" y="2047"/>
                    <a:pt x="2622" y="1117"/>
                  </a:cubicBezTo>
                  <a:cubicBezTo>
                    <a:pt x="2601" y="577"/>
                    <a:pt x="2185" y="0"/>
                    <a:pt x="1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 rot="3562301">
              <a:off x="7132022" y="1335887"/>
              <a:ext cx="82003" cy="78133"/>
            </a:xfrm>
            <a:custGeom>
              <a:avLst/>
              <a:gdLst/>
              <a:ahLst/>
              <a:cxnLst/>
              <a:rect l="l" t="t" r="r" b="b"/>
              <a:pathLst>
                <a:path w="1568" h="1494" extrusionOk="0">
                  <a:moveTo>
                    <a:pt x="911" y="160"/>
                  </a:moveTo>
                  <a:cubicBezTo>
                    <a:pt x="913" y="161"/>
                    <a:pt x="915" y="162"/>
                    <a:pt x="917" y="164"/>
                  </a:cubicBezTo>
                  <a:cubicBezTo>
                    <a:pt x="1495" y="381"/>
                    <a:pt x="1480" y="1316"/>
                    <a:pt x="815" y="1316"/>
                  </a:cubicBezTo>
                  <a:cubicBezTo>
                    <a:pt x="796" y="1316"/>
                    <a:pt x="777" y="1315"/>
                    <a:pt x="756" y="1313"/>
                  </a:cubicBezTo>
                  <a:cubicBezTo>
                    <a:pt x="473" y="1292"/>
                    <a:pt x="211" y="1093"/>
                    <a:pt x="211" y="792"/>
                  </a:cubicBezTo>
                  <a:cubicBezTo>
                    <a:pt x="211" y="455"/>
                    <a:pt x="510" y="181"/>
                    <a:pt x="835" y="181"/>
                  </a:cubicBezTo>
                  <a:cubicBezTo>
                    <a:pt x="841" y="181"/>
                    <a:pt x="847" y="181"/>
                    <a:pt x="853" y="181"/>
                  </a:cubicBezTo>
                  <a:cubicBezTo>
                    <a:pt x="854" y="181"/>
                    <a:pt x="856" y="181"/>
                    <a:pt x="857" y="181"/>
                  </a:cubicBezTo>
                  <a:cubicBezTo>
                    <a:pt x="881" y="181"/>
                    <a:pt x="898" y="172"/>
                    <a:pt x="911" y="160"/>
                  </a:cubicBezTo>
                  <a:close/>
                  <a:moveTo>
                    <a:pt x="808" y="0"/>
                  </a:moveTo>
                  <a:cubicBezTo>
                    <a:pt x="415" y="0"/>
                    <a:pt x="71" y="343"/>
                    <a:pt x="37" y="733"/>
                  </a:cubicBezTo>
                  <a:cubicBezTo>
                    <a:pt x="1" y="1137"/>
                    <a:pt x="325" y="1441"/>
                    <a:pt x="706" y="1487"/>
                  </a:cubicBezTo>
                  <a:cubicBezTo>
                    <a:pt x="739" y="1491"/>
                    <a:pt x="772" y="1493"/>
                    <a:pt x="805" y="1493"/>
                  </a:cubicBezTo>
                  <a:cubicBezTo>
                    <a:pt x="1148" y="1493"/>
                    <a:pt x="1457" y="1275"/>
                    <a:pt x="1511" y="918"/>
                  </a:cubicBezTo>
                  <a:cubicBezTo>
                    <a:pt x="1568" y="547"/>
                    <a:pt x="1334" y="120"/>
                    <a:pt x="949" y="48"/>
                  </a:cubicBezTo>
                  <a:cubicBezTo>
                    <a:pt x="941" y="47"/>
                    <a:pt x="932" y="47"/>
                    <a:pt x="925" y="46"/>
                  </a:cubicBezTo>
                  <a:cubicBezTo>
                    <a:pt x="912" y="23"/>
                    <a:pt x="890" y="5"/>
                    <a:pt x="855" y="2"/>
                  </a:cubicBezTo>
                  <a:cubicBezTo>
                    <a:pt x="839" y="1"/>
                    <a:pt x="824" y="0"/>
                    <a:pt x="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 rot="3562301">
              <a:off x="7141692" y="1347590"/>
              <a:ext cx="67151" cy="60457"/>
            </a:xfrm>
            <a:custGeom>
              <a:avLst/>
              <a:gdLst/>
              <a:ahLst/>
              <a:cxnLst/>
              <a:rect l="l" t="t" r="r" b="b"/>
              <a:pathLst>
                <a:path w="1284" h="1156" extrusionOk="0">
                  <a:moveTo>
                    <a:pt x="700" y="0"/>
                  </a:moveTo>
                  <a:cubicBezTo>
                    <a:pt x="686" y="12"/>
                    <a:pt x="670" y="21"/>
                    <a:pt x="646" y="21"/>
                  </a:cubicBezTo>
                  <a:cubicBezTo>
                    <a:pt x="645" y="21"/>
                    <a:pt x="643" y="21"/>
                    <a:pt x="642" y="21"/>
                  </a:cubicBezTo>
                  <a:cubicBezTo>
                    <a:pt x="637" y="21"/>
                    <a:pt x="631" y="21"/>
                    <a:pt x="626" y="21"/>
                  </a:cubicBezTo>
                  <a:cubicBezTo>
                    <a:pt x="301" y="21"/>
                    <a:pt x="0" y="295"/>
                    <a:pt x="0" y="632"/>
                  </a:cubicBezTo>
                  <a:cubicBezTo>
                    <a:pt x="0" y="933"/>
                    <a:pt x="262" y="1132"/>
                    <a:pt x="545" y="1153"/>
                  </a:cubicBezTo>
                  <a:cubicBezTo>
                    <a:pt x="566" y="1155"/>
                    <a:pt x="585" y="1156"/>
                    <a:pt x="604" y="1156"/>
                  </a:cubicBezTo>
                  <a:cubicBezTo>
                    <a:pt x="1269" y="1156"/>
                    <a:pt x="1284" y="221"/>
                    <a:pt x="706" y="4"/>
                  </a:cubicBezTo>
                  <a:cubicBezTo>
                    <a:pt x="704" y="2"/>
                    <a:pt x="702" y="1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7"/>
            <p:cNvSpPr/>
            <p:nvPr/>
          </p:nvSpPr>
          <p:spPr>
            <a:xfrm rot="3562301">
              <a:off x="7135690" y="1048202"/>
              <a:ext cx="258980" cy="293707"/>
            </a:xfrm>
            <a:custGeom>
              <a:avLst/>
              <a:gdLst/>
              <a:ahLst/>
              <a:cxnLst/>
              <a:rect l="l" t="t" r="r" b="b"/>
              <a:pathLst>
                <a:path w="4952" h="5616" extrusionOk="0">
                  <a:moveTo>
                    <a:pt x="2470" y="197"/>
                  </a:moveTo>
                  <a:cubicBezTo>
                    <a:pt x="3237" y="197"/>
                    <a:pt x="3985" y="605"/>
                    <a:pt x="4351" y="1293"/>
                  </a:cubicBezTo>
                  <a:cubicBezTo>
                    <a:pt x="4777" y="2090"/>
                    <a:pt x="4454" y="3074"/>
                    <a:pt x="3666" y="3490"/>
                  </a:cubicBezTo>
                  <a:cubicBezTo>
                    <a:pt x="3648" y="3499"/>
                    <a:pt x="3638" y="3511"/>
                    <a:pt x="3629" y="3526"/>
                  </a:cubicBezTo>
                  <a:cubicBezTo>
                    <a:pt x="3624" y="3524"/>
                    <a:pt x="3619" y="3523"/>
                    <a:pt x="3613" y="3523"/>
                  </a:cubicBezTo>
                  <a:cubicBezTo>
                    <a:pt x="3573" y="3523"/>
                    <a:pt x="3532" y="3572"/>
                    <a:pt x="3556" y="3615"/>
                  </a:cubicBezTo>
                  <a:cubicBezTo>
                    <a:pt x="3796" y="4037"/>
                    <a:pt x="4080" y="4440"/>
                    <a:pt x="4357" y="4838"/>
                  </a:cubicBezTo>
                  <a:cubicBezTo>
                    <a:pt x="4368" y="4853"/>
                    <a:pt x="4379" y="4862"/>
                    <a:pt x="4392" y="4868"/>
                  </a:cubicBezTo>
                  <a:cubicBezTo>
                    <a:pt x="4064" y="5016"/>
                    <a:pt x="3755" y="5212"/>
                    <a:pt x="3444" y="5394"/>
                  </a:cubicBezTo>
                  <a:cubicBezTo>
                    <a:pt x="3094" y="4701"/>
                    <a:pt x="2753" y="4000"/>
                    <a:pt x="2363" y="3330"/>
                  </a:cubicBezTo>
                  <a:lnTo>
                    <a:pt x="2363" y="3330"/>
                  </a:lnTo>
                  <a:cubicBezTo>
                    <a:pt x="2375" y="3340"/>
                    <a:pt x="2390" y="3346"/>
                    <a:pt x="2408" y="3346"/>
                  </a:cubicBezTo>
                  <a:cubicBezTo>
                    <a:pt x="2411" y="3346"/>
                    <a:pt x="2413" y="3346"/>
                    <a:pt x="2416" y="3346"/>
                  </a:cubicBezTo>
                  <a:cubicBezTo>
                    <a:pt x="3359" y="3222"/>
                    <a:pt x="3690" y="1994"/>
                    <a:pt x="2856" y="1469"/>
                  </a:cubicBezTo>
                  <a:cubicBezTo>
                    <a:pt x="2702" y="1373"/>
                    <a:pt x="2519" y="1321"/>
                    <a:pt x="2337" y="1321"/>
                  </a:cubicBezTo>
                  <a:cubicBezTo>
                    <a:pt x="2106" y="1321"/>
                    <a:pt x="1879" y="1406"/>
                    <a:pt x="1723" y="1592"/>
                  </a:cubicBezTo>
                  <a:cubicBezTo>
                    <a:pt x="1499" y="1857"/>
                    <a:pt x="1536" y="2242"/>
                    <a:pt x="1801" y="2457"/>
                  </a:cubicBezTo>
                  <a:cubicBezTo>
                    <a:pt x="1787" y="2466"/>
                    <a:pt x="1778" y="2477"/>
                    <a:pt x="1771" y="2495"/>
                  </a:cubicBezTo>
                  <a:cubicBezTo>
                    <a:pt x="1613" y="2923"/>
                    <a:pt x="1514" y="3383"/>
                    <a:pt x="1533" y="3842"/>
                  </a:cubicBezTo>
                  <a:cubicBezTo>
                    <a:pt x="1529" y="3841"/>
                    <a:pt x="1525" y="3839"/>
                    <a:pt x="1521" y="3839"/>
                  </a:cubicBezTo>
                  <a:cubicBezTo>
                    <a:pt x="481" y="3733"/>
                    <a:pt x="141" y="2540"/>
                    <a:pt x="408" y="1674"/>
                  </a:cubicBezTo>
                  <a:cubicBezTo>
                    <a:pt x="672" y="816"/>
                    <a:pt x="1474" y="248"/>
                    <a:pt x="2357" y="200"/>
                  </a:cubicBezTo>
                  <a:cubicBezTo>
                    <a:pt x="2395" y="198"/>
                    <a:pt x="2432" y="197"/>
                    <a:pt x="2470" y="197"/>
                  </a:cubicBezTo>
                  <a:close/>
                  <a:moveTo>
                    <a:pt x="2454" y="1"/>
                  </a:moveTo>
                  <a:cubicBezTo>
                    <a:pt x="2329" y="1"/>
                    <a:pt x="2203" y="10"/>
                    <a:pt x="2079" y="31"/>
                  </a:cubicBezTo>
                  <a:cubicBezTo>
                    <a:pt x="1073" y="191"/>
                    <a:pt x="270" y="973"/>
                    <a:pt x="128" y="1991"/>
                  </a:cubicBezTo>
                  <a:cubicBezTo>
                    <a:pt x="1" y="2899"/>
                    <a:pt x="512" y="3954"/>
                    <a:pt x="1522" y="3979"/>
                  </a:cubicBezTo>
                  <a:cubicBezTo>
                    <a:pt x="1550" y="3979"/>
                    <a:pt x="1568" y="3965"/>
                    <a:pt x="1578" y="3949"/>
                  </a:cubicBezTo>
                  <a:cubicBezTo>
                    <a:pt x="1583" y="3950"/>
                    <a:pt x="1587" y="3950"/>
                    <a:pt x="1591" y="3950"/>
                  </a:cubicBezTo>
                  <a:cubicBezTo>
                    <a:pt x="1619" y="3950"/>
                    <a:pt x="1648" y="3932"/>
                    <a:pt x="1653" y="3893"/>
                  </a:cubicBezTo>
                  <a:cubicBezTo>
                    <a:pt x="1705" y="3427"/>
                    <a:pt x="1777" y="2982"/>
                    <a:pt x="1940" y="2540"/>
                  </a:cubicBezTo>
                  <a:cubicBezTo>
                    <a:pt x="1955" y="2499"/>
                    <a:pt x="1939" y="2467"/>
                    <a:pt x="1911" y="2450"/>
                  </a:cubicBezTo>
                  <a:cubicBezTo>
                    <a:pt x="1924" y="2426"/>
                    <a:pt x="1925" y="2395"/>
                    <a:pt x="1901" y="2373"/>
                  </a:cubicBezTo>
                  <a:cubicBezTo>
                    <a:pt x="1576" y="2065"/>
                    <a:pt x="1777" y="1583"/>
                    <a:pt x="2191" y="1494"/>
                  </a:cubicBezTo>
                  <a:cubicBezTo>
                    <a:pt x="2243" y="1483"/>
                    <a:pt x="2294" y="1478"/>
                    <a:pt x="2344" y="1478"/>
                  </a:cubicBezTo>
                  <a:cubicBezTo>
                    <a:pt x="2609" y="1478"/>
                    <a:pt x="2856" y="1622"/>
                    <a:pt x="3012" y="1835"/>
                  </a:cubicBezTo>
                  <a:cubicBezTo>
                    <a:pt x="3421" y="2391"/>
                    <a:pt x="3035" y="3075"/>
                    <a:pt x="2395" y="3184"/>
                  </a:cubicBezTo>
                  <a:cubicBezTo>
                    <a:pt x="2346" y="3193"/>
                    <a:pt x="2331" y="3247"/>
                    <a:pt x="2343" y="3290"/>
                  </a:cubicBezTo>
                  <a:cubicBezTo>
                    <a:pt x="2341" y="3285"/>
                    <a:pt x="2338" y="3281"/>
                    <a:pt x="2336" y="3278"/>
                  </a:cubicBezTo>
                  <a:cubicBezTo>
                    <a:pt x="2325" y="3258"/>
                    <a:pt x="2308" y="3250"/>
                    <a:pt x="2292" y="3250"/>
                  </a:cubicBezTo>
                  <a:cubicBezTo>
                    <a:pt x="2256" y="3250"/>
                    <a:pt x="2221" y="3290"/>
                    <a:pt x="2240" y="3335"/>
                  </a:cubicBezTo>
                  <a:cubicBezTo>
                    <a:pt x="2568" y="4097"/>
                    <a:pt x="2954" y="4831"/>
                    <a:pt x="3328" y="5570"/>
                  </a:cubicBezTo>
                  <a:cubicBezTo>
                    <a:pt x="3343" y="5600"/>
                    <a:pt x="3376" y="5616"/>
                    <a:pt x="3408" y="5616"/>
                  </a:cubicBezTo>
                  <a:cubicBezTo>
                    <a:pt x="3424" y="5616"/>
                    <a:pt x="3441" y="5612"/>
                    <a:pt x="3454" y="5604"/>
                  </a:cubicBezTo>
                  <a:cubicBezTo>
                    <a:pt x="3794" y="5405"/>
                    <a:pt x="4153" y="5220"/>
                    <a:pt x="4469" y="4989"/>
                  </a:cubicBezTo>
                  <a:cubicBezTo>
                    <a:pt x="4518" y="4953"/>
                    <a:pt x="4507" y="4896"/>
                    <a:pt x="4471" y="4870"/>
                  </a:cubicBezTo>
                  <a:cubicBezTo>
                    <a:pt x="4522" y="4853"/>
                    <a:pt x="4557" y="4801"/>
                    <a:pt x="4520" y="4744"/>
                  </a:cubicBezTo>
                  <a:cubicBezTo>
                    <a:pt x="4270" y="4376"/>
                    <a:pt x="4020" y="4004"/>
                    <a:pt x="3745" y="3656"/>
                  </a:cubicBezTo>
                  <a:cubicBezTo>
                    <a:pt x="3749" y="3655"/>
                    <a:pt x="3755" y="3655"/>
                    <a:pt x="3761" y="3651"/>
                  </a:cubicBezTo>
                  <a:cubicBezTo>
                    <a:pt x="4598" y="3233"/>
                    <a:pt x="4952" y="2209"/>
                    <a:pt x="4589" y="1348"/>
                  </a:cubicBezTo>
                  <a:cubicBezTo>
                    <a:pt x="4231" y="503"/>
                    <a:pt x="3348" y="1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 rot="3562301">
              <a:off x="7144096" y="1058057"/>
              <a:ext cx="242507" cy="271794"/>
            </a:xfrm>
            <a:custGeom>
              <a:avLst/>
              <a:gdLst/>
              <a:ahLst/>
              <a:cxnLst/>
              <a:rect l="l" t="t" r="r" b="b"/>
              <a:pathLst>
                <a:path w="4637" h="5197" extrusionOk="0">
                  <a:moveTo>
                    <a:pt x="2327" y="0"/>
                  </a:moveTo>
                  <a:cubicBezTo>
                    <a:pt x="2290" y="0"/>
                    <a:pt x="2254" y="1"/>
                    <a:pt x="2217" y="3"/>
                  </a:cubicBezTo>
                  <a:cubicBezTo>
                    <a:pt x="1334" y="51"/>
                    <a:pt x="534" y="620"/>
                    <a:pt x="268" y="1476"/>
                  </a:cubicBezTo>
                  <a:cubicBezTo>
                    <a:pt x="1" y="2343"/>
                    <a:pt x="342" y="3537"/>
                    <a:pt x="1382" y="3641"/>
                  </a:cubicBezTo>
                  <a:cubicBezTo>
                    <a:pt x="1385" y="3641"/>
                    <a:pt x="1389" y="3644"/>
                    <a:pt x="1393" y="3645"/>
                  </a:cubicBezTo>
                  <a:cubicBezTo>
                    <a:pt x="1374" y="3186"/>
                    <a:pt x="1476" y="2725"/>
                    <a:pt x="1631" y="2298"/>
                  </a:cubicBezTo>
                  <a:cubicBezTo>
                    <a:pt x="1639" y="2279"/>
                    <a:pt x="1649" y="2269"/>
                    <a:pt x="1661" y="2259"/>
                  </a:cubicBezTo>
                  <a:cubicBezTo>
                    <a:pt x="1397" y="2045"/>
                    <a:pt x="1359" y="1660"/>
                    <a:pt x="1584" y="1394"/>
                  </a:cubicBezTo>
                  <a:cubicBezTo>
                    <a:pt x="1739" y="1208"/>
                    <a:pt x="1967" y="1123"/>
                    <a:pt x="2198" y="1123"/>
                  </a:cubicBezTo>
                  <a:cubicBezTo>
                    <a:pt x="2379" y="1123"/>
                    <a:pt x="2563" y="1175"/>
                    <a:pt x="2716" y="1271"/>
                  </a:cubicBezTo>
                  <a:cubicBezTo>
                    <a:pt x="3550" y="1796"/>
                    <a:pt x="3219" y="3024"/>
                    <a:pt x="2277" y="3148"/>
                  </a:cubicBezTo>
                  <a:cubicBezTo>
                    <a:pt x="2273" y="3149"/>
                    <a:pt x="2270" y="3149"/>
                    <a:pt x="2267" y="3149"/>
                  </a:cubicBezTo>
                  <a:cubicBezTo>
                    <a:pt x="2249" y="3149"/>
                    <a:pt x="2234" y="3141"/>
                    <a:pt x="2223" y="3132"/>
                  </a:cubicBezTo>
                  <a:lnTo>
                    <a:pt x="2223" y="3132"/>
                  </a:lnTo>
                  <a:cubicBezTo>
                    <a:pt x="2613" y="3803"/>
                    <a:pt x="2955" y="4504"/>
                    <a:pt x="3305" y="5197"/>
                  </a:cubicBezTo>
                  <a:cubicBezTo>
                    <a:pt x="3614" y="5014"/>
                    <a:pt x="3924" y="4820"/>
                    <a:pt x="4252" y="4670"/>
                  </a:cubicBezTo>
                  <a:cubicBezTo>
                    <a:pt x="4238" y="4664"/>
                    <a:pt x="4228" y="4654"/>
                    <a:pt x="4217" y="4641"/>
                  </a:cubicBezTo>
                  <a:cubicBezTo>
                    <a:pt x="3939" y="4242"/>
                    <a:pt x="3656" y="3841"/>
                    <a:pt x="3416" y="3418"/>
                  </a:cubicBezTo>
                  <a:cubicBezTo>
                    <a:pt x="3393" y="3374"/>
                    <a:pt x="3433" y="3326"/>
                    <a:pt x="3474" y="3326"/>
                  </a:cubicBezTo>
                  <a:cubicBezTo>
                    <a:pt x="3479" y="3326"/>
                    <a:pt x="3485" y="3327"/>
                    <a:pt x="3490" y="3329"/>
                  </a:cubicBezTo>
                  <a:cubicBezTo>
                    <a:pt x="3496" y="3315"/>
                    <a:pt x="3507" y="3303"/>
                    <a:pt x="3525" y="3294"/>
                  </a:cubicBezTo>
                  <a:cubicBezTo>
                    <a:pt x="4314" y="2878"/>
                    <a:pt x="4637" y="1895"/>
                    <a:pt x="4210" y="1097"/>
                  </a:cubicBezTo>
                  <a:cubicBezTo>
                    <a:pt x="3844" y="408"/>
                    <a:pt x="3095" y="0"/>
                    <a:pt x="2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 flipH="1">
              <a:off x="5978655" y="1263385"/>
              <a:ext cx="415548" cy="375490"/>
            </a:xfrm>
            <a:custGeom>
              <a:avLst/>
              <a:gdLst/>
              <a:ahLst/>
              <a:cxnLst/>
              <a:rect l="l" t="t" r="r" b="b"/>
              <a:pathLst>
                <a:path w="7946" h="7180" extrusionOk="0">
                  <a:moveTo>
                    <a:pt x="3733" y="0"/>
                  </a:moveTo>
                  <a:cubicBezTo>
                    <a:pt x="3698" y="0"/>
                    <a:pt x="3661" y="17"/>
                    <a:pt x="3648" y="49"/>
                  </a:cubicBezTo>
                  <a:cubicBezTo>
                    <a:pt x="3299" y="868"/>
                    <a:pt x="2994" y="1704"/>
                    <a:pt x="2783" y="2571"/>
                  </a:cubicBezTo>
                  <a:cubicBezTo>
                    <a:pt x="2770" y="2559"/>
                    <a:pt x="2753" y="2552"/>
                    <a:pt x="2733" y="2552"/>
                  </a:cubicBezTo>
                  <a:cubicBezTo>
                    <a:pt x="2731" y="2552"/>
                    <a:pt x="2730" y="2552"/>
                    <a:pt x="2729" y="2552"/>
                  </a:cubicBezTo>
                  <a:cubicBezTo>
                    <a:pt x="1868" y="2617"/>
                    <a:pt x="1010" y="2741"/>
                    <a:pt x="152" y="2845"/>
                  </a:cubicBezTo>
                  <a:cubicBezTo>
                    <a:pt x="63" y="2856"/>
                    <a:pt x="0" y="2958"/>
                    <a:pt x="74" y="3031"/>
                  </a:cubicBezTo>
                  <a:cubicBezTo>
                    <a:pt x="663" y="3612"/>
                    <a:pt x="1314" y="4105"/>
                    <a:pt x="2035" y="4506"/>
                  </a:cubicBezTo>
                  <a:cubicBezTo>
                    <a:pt x="2053" y="4515"/>
                    <a:pt x="2070" y="4520"/>
                    <a:pt x="2086" y="4520"/>
                  </a:cubicBezTo>
                  <a:cubicBezTo>
                    <a:pt x="2090" y="4520"/>
                    <a:pt x="2093" y="4520"/>
                    <a:pt x="2096" y="4519"/>
                  </a:cubicBezTo>
                  <a:cubicBezTo>
                    <a:pt x="2188" y="4514"/>
                    <a:pt x="2245" y="4376"/>
                    <a:pt x="2146" y="4320"/>
                  </a:cubicBezTo>
                  <a:cubicBezTo>
                    <a:pt x="1508" y="3957"/>
                    <a:pt x="927" y="3533"/>
                    <a:pt x="393" y="3034"/>
                  </a:cubicBezTo>
                  <a:cubicBezTo>
                    <a:pt x="1180" y="2939"/>
                    <a:pt x="1971" y="2854"/>
                    <a:pt x="2750" y="2721"/>
                  </a:cubicBezTo>
                  <a:cubicBezTo>
                    <a:pt x="2766" y="2718"/>
                    <a:pt x="2778" y="2710"/>
                    <a:pt x="2788" y="2700"/>
                  </a:cubicBezTo>
                  <a:cubicBezTo>
                    <a:pt x="2803" y="2713"/>
                    <a:pt x="2823" y="2720"/>
                    <a:pt x="2843" y="2720"/>
                  </a:cubicBezTo>
                  <a:cubicBezTo>
                    <a:pt x="2872" y="2720"/>
                    <a:pt x="2900" y="2705"/>
                    <a:pt x="2912" y="2668"/>
                  </a:cubicBezTo>
                  <a:cubicBezTo>
                    <a:pt x="3166" y="1863"/>
                    <a:pt x="3434" y="1069"/>
                    <a:pt x="3760" y="291"/>
                  </a:cubicBezTo>
                  <a:cubicBezTo>
                    <a:pt x="4311" y="978"/>
                    <a:pt x="4776" y="1714"/>
                    <a:pt x="5162" y="2507"/>
                  </a:cubicBezTo>
                  <a:cubicBezTo>
                    <a:pt x="5092" y="2522"/>
                    <a:pt x="5089" y="2628"/>
                    <a:pt x="5166" y="2628"/>
                  </a:cubicBezTo>
                  <a:cubicBezTo>
                    <a:pt x="5166" y="2628"/>
                    <a:pt x="5167" y="2628"/>
                    <a:pt x="5167" y="2628"/>
                  </a:cubicBezTo>
                  <a:cubicBezTo>
                    <a:pt x="5978" y="2615"/>
                    <a:pt x="6789" y="2553"/>
                    <a:pt x="7597" y="2501"/>
                  </a:cubicBezTo>
                  <a:lnTo>
                    <a:pt x="7597" y="2501"/>
                  </a:lnTo>
                  <a:cubicBezTo>
                    <a:pt x="7161" y="3030"/>
                    <a:pt x="6729" y="3565"/>
                    <a:pt x="6309" y="4108"/>
                  </a:cubicBezTo>
                  <a:cubicBezTo>
                    <a:pt x="6247" y="4188"/>
                    <a:pt x="6314" y="4292"/>
                    <a:pt x="6388" y="4292"/>
                  </a:cubicBezTo>
                  <a:cubicBezTo>
                    <a:pt x="6397" y="4292"/>
                    <a:pt x="6405" y="4291"/>
                    <a:pt x="6413" y="4288"/>
                  </a:cubicBezTo>
                  <a:cubicBezTo>
                    <a:pt x="6602" y="5081"/>
                    <a:pt x="6738" y="5857"/>
                    <a:pt x="6756" y="6671"/>
                  </a:cubicBezTo>
                  <a:cubicBezTo>
                    <a:pt x="5822" y="6373"/>
                    <a:pt x="4904" y="6028"/>
                    <a:pt x="3969" y="5731"/>
                  </a:cubicBezTo>
                  <a:cubicBezTo>
                    <a:pt x="3963" y="5729"/>
                    <a:pt x="3956" y="5728"/>
                    <a:pt x="3951" y="5728"/>
                  </a:cubicBezTo>
                  <a:cubicBezTo>
                    <a:pt x="3936" y="5728"/>
                    <a:pt x="3923" y="5733"/>
                    <a:pt x="3911" y="5741"/>
                  </a:cubicBezTo>
                  <a:cubicBezTo>
                    <a:pt x="3908" y="5741"/>
                    <a:pt x="3905" y="5741"/>
                    <a:pt x="3902" y="5741"/>
                  </a:cubicBezTo>
                  <a:cubicBezTo>
                    <a:pt x="3879" y="5741"/>
                    <a:pt x="3853" y="5748"/>
                    <a:pt x="3830" y="5767"/>
                  </a:cubicBezTo>
                  <a:cubicBezTo>
                    <a:pt x="3148" y="6330"/>
                    <a:pt x="2397" y="6721"/>
                    <a:pt x="1541" y="6929"/>
                  </a:cubicBezTo>
                  <a:cubicBezTo>
                    <a:pt x="1659" y="6134"/>
                    <a:pt x="1891" y="5379"/>
                    <a:pt x="2183" y="4628"/>
                  </a:cubicBezTo>
                  <a:cubicBezTo>
                    <a:pt x="2201" y="4580"/>
                    <a:pt x="2156" y="4544"/>
                    <a:pt x="2114" y="4544"/>
                  </a:cubicBezTo>
                  <a:cubicBezTo>
                    <a:pt x="2108" y="4544"/>
                    <a:pt x="2103" y="4545"/>
                    <a:pt x="2097" y="4546"/>
                  </a:cubicBezTo>
                  <a:cubicBezTo>
                    <a:pt x="2082" y="4550"/>
                    <a:pt x="2069" y="4560"/>
                    <a:pt x="2059" y="4577"/>
                  </a:cubicBezTo>
                  <a:cubicBezTo>
                    <a:pt x="1647" y="5358"/>
                    <a:pt x="1420" y="6201"/>
                    <a:pt x="1304" y="7073"/>
                  </a:cubicBezTo>
                  <a:cubicBezTo>
                    <a:pt x="1295" y="7140"/>
                    <a:pt x="1363" y="7180"/>
                    <a:pt x="1420" y="7180"/>
                  </a:cubicBezTo>
                  <a:cubicBezTo>
                    <a:pt x="1427" y="7180"/>
                    <a:pt x="1434" y="7179"/>
                    <a:pt x="1441" y="7178"/>
                  </a:cubicBezTo>
                  <a:cubicBezTo>
                    <a:pt x="2384" y="6977"/>
                    <a:pt x="3257" y="6559"/>
                    <a:pt x="3981" y="5918"/>
                  </a:cubicBezTo>
                  <a:cubicBezTo>
                    <a:pt x="3986" y="5915"/>
                    <a:pt x="3988" y="5910"/>
                    <a:pt x="3993" y="5905"/>
                  </a:cubicBezTo>
                  <a:cubicBezTo>
                    <a:pt x="4914" y="6312"/>
                    <a:pt x="5881" y="6623"/>
                    <a:pt x="6841" y="6927"/>
                  </a:cubicBezTo>
                  <a:cubicBezTo>
                    <a:pt x="6851" y="6930"/>
                    <a:pt x="6861" y="6931"/>
                    <a:pt x="6870" y="6931"/>
                  </a:cubicBezTo>
                  <a:cubicBezTo>
                    <a:pt x="6927" y="6931"/>
                    <a:pt x="6977" y="6881"/>
                    <a:pt x="6977" y="6823"/>
                  </a:cubicBezTo>
                  <a:cubicBezTo>
                    <a:pt x="6975" y="5936"/>
                    <a:pt x="6878" y="5037"/>
                    <a:pt x="6596" y="4193"/>
                  </a:cubicBezTo>
                  <a:cubicBezTo>
                    <a:pt x="6589" y="4168"/>
                    <a:pt x="6573" y="4151"/>
                    <a:pt x="6555" y="4140"/>
                  </a:cubicBezTo>
                  <a:cubicBezTo>
                    <a:pt x="7011" y="3586"/>
                    <a:pt x="7458" y="3023"/>
                    <a:pt x="7897" y="2455"/>
                  </a:cubicBezTo>
                  <a:cubicBezTo>
                    <a:pt x="7945" y="2395"/>
                    <a:pt x="7926" y="2280"/>
                    <a:pt x="7834" y="2280"/>
                  </a:cubicBezTo>
                  <a:cubicBezTo>
                    <a:pt x="7831" y="2280"/>
                    <a:pt x="7828" y="2280"/>
                    <a:pt x="7825" y="2280"/>
                  </a:cubicBezTo>
                  <a:cubicBezTo>
                    <a:pt x="7002" y="2344"/>
                    <a:pt x="6174" y="2393"/>
                    <a:pt x="5356" y="2486"/>
                  </a:cubicBezTo>
                  <a:cubicBezTo>
                    <a:pt x="5359" y="2468"/>
                    <a:pt x="5359" y="2447"/>
                    <a:pt x="5347" y="2424"/>
                  </a:cubicBezTo>
                  <a:cubicBezTo>
                    <a:pt x="4929" y="1564"/>
                    <a:pt x="4414" y="767"/>
                    <a:pt x="3804" y="30"/>
                  </a:cubicBezTo>
                  <a:cubicBezTo>
                    <a:pt x="3788" y="10"/>
                    <a:pt x="3761" y="0"/>
                    <a:pt x="3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 flipH="1">
              <a:off x="5996854" y="1278708"/>
              <a:ext cx="376797" cy="347197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7" y="1"/>
                  </a:moveTo>
                  <a:cubicBezTo>
                    <a:pt x="3041" y="778"/>
                    <a:pt x="2773" y="1574"/>
                    <a:pt x="2519" y="2377"/>
                  </a:cubicBezTo>
                  <a:cubicBezTo>
                    <a:pt x="2507" y="2414"/>
                    <a:pt x="2478" y="2431"/>
                    <a:pt x="2449" y="2431"/>
                  </a:cubicBezTo>
                  <a:cubicBezTo>
                    <a:pt x="2429" y="2431"/>
                    <a:pt x="2410" y="2423"/>
                    <a:pt x="2395" y="2409"/>
                  </a:cubicBezTo>
                  <a:cubicBezTo>
                    <a:pt x="2386" y="2418"/>
                    <a:pt x="2373" y="2428"/>
                    <a:pt x="2357" y="2430"/>
                  </a:cubicBezTo>
                  <a:cubicBezTo>
                    <a:pt x="1578" y="2565"/>
                    <a:pt x="787" y="2649"/>
                    <a:pt x="0" y="2743"/>
                  </a:cubicBezTo>
                  <a:cubicBezTo>
                    <a:pt x="534" y="3242"/>
                    <a:pt x="1115" y="3668"/>
                    <a:pt x="1753" y="4029"/>
                  </a:cubicBezTo>
                  <a:cubicBezTo>
                    <a:pt x="1852" y="4084"/>
                    <a:pt x="1795" y="4222"/>
                    <a:pt x="1703" y="4228"/>
                  </a:cubicBezTo>
                  <a:lnTo>
                    <a:pt x="1706" y="4255"/>
                  </a:lnTo>
                  <a:cubicBezTo>
                    <a:pt x="1712" y="4254"/>
                    <a:pt x="1718" y="4253"/>
                    <a:pt x="1724" y="4253"/>
                  </a:cubicBezTo>
                  <a:cubicBezTo>
                    <a:pt x="1766" y="4253"/>
                    <a:pt x="1809" y="4289"/>
                    <a:pt x="1791" y="4337"/>
                  </a:cubicBezTo>
                  <a:cubicBezTo>
                    <a:pt x="1501" y="5088"/>
                    <a:pt x="1267" y="5843"/>
                    <a:pt x="1149" y="6639"/>
                  </a:cubicBezTo>
                  <a:cubicBezTo>
                    <a:pt x="2005" y="6430"/>
                    <a:pt x="2755" y="6039"/>
                    <a:pt x="3439" y="5477"/>
                  </a:cubicBezTo>
                  <a:cubicBezTo>
                    <a:pt x="3459" y="5458"/>
                    <a:pt x="3484" y="5451"/>
                    <a:pt x="3507" y="5451"/>
                  </a:cubicBezTo>
                  <a:cubicBezTo>
                    <a:pt x="3511" y="5451"/>
                    <a:pt x="3515" y="5451"/>
                    <a:pt x="3519" y="5451"/>
                  </a:cubicBezTo>
                  <a:cubicBezTo>
                    <a:pt x="3531" y="5443"/>
                    <a:pt x="3544" y="5437"/>
                    <a:pt x="3558" y="5437"/>
                  </a:cubicBezTo>
                  <a:cubicBezTo>
                    <a:pt x="3564" y="5437"/>
                    <a:pt x="3571" y="5438"/>
                    <a:pt x="3578" y="5441"/>
                  </a:cubicBezTo>
                  <a:cubicBezTo>
                    <a:pt x="4512" y="5738"/>
                    <a:pt x="5430" y="6083"/>
                    <a:pt x="6365" y="6381"/>
                  </a:cubicBezTo>
                  <a:cubicBezTo>
                    <a:pt x="6346" y="5566"/>
                    <a:pt x="6211" y="4790"/>
                    <a:pt x="6021" y="3997"/>
                  </a:cubicBezTo>
                  <a:cubicBezTo>
                    <a:pt x="6013" y="4000"/>
                    <a:pt x="6004" y="4001"/>
                    <a:pt x="5996" y="4001"/>
                  </a:cubicBezTo>
                  <a:cubicBezTo>
                    <a:pt x="5922" y="4001"/>
                    <a:pt x="5856" y="3896"/>
                    <a:pt x="5916" y="3817"/>
                  </a:cubicBezTo>
                  <a:cubicBezTo>
                    <a:pt x="6336" y="3275"/>
                    <a:pt x="6769" y="2739"/>
                    <a:pt x="7204" y="2211"/>
                  </a:cubicBezTo>
                  <a:lnTo>
                    <a:pt x="7204" y="2211"/>
                  </a:lnTo>
                  <a:cubicBezTo>
                    <a:pt x="6396" y="2263"/>
                    <a:pt x="5585" y="2326"/>
                    <a:pt x="4774" y="2337"/>
                  </a:cubicBezTo>
                  <a:cubicBezTo>
                    <a:pt x="4773" y="2337"/>
                    <a:pt x="4773" y="2337"/>
                    <a:pt x="4772" y="2337"/>
                  </a:cubicBezTo>
                  <a:cubicBezTo>
                    <a:pt x="4696" y="2337"/>
                    <a:pt x="4700" y="2231"/>
                    <a:pt x="4769" y="2217"/>
                  </a:cubicBezTo>
                  <a:cubicBezTo>
                    <a:pt x="4382" y="1424"/>
                    <a:pt x="3917" y="686"/>
                    <a:pt x="3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 flipH="1">
              <a:off x="7497638" y="1168987"/>
              <a:ext cx="195955" cy="187170"/>
            </a:xfrm>
            <a:custGeom>
              <a:avLst/>
              <a:gdLst/>
              <a:ahLst/>
              <a:cxnLst/>
              <a:rect l="l" t="t" r="r" b="b"/>
              <a:pathLst>
                <a:path w="3747" h="3579" extrusionOk="0">
                  <a:moveTo>
                    <a:pt x="1852" y="262"/>
                  </a:moveTo>
                  <a:cubicBezTo>
                    <a:pt x="2002" y="557"/>
                    <a:pt x="2116" y="860"/>
                    <a:pt x="2238" y="1173"/>
                  </a:cubicBezTo>
                  <a:cubicBezTo>
                    <a:pt x="2252" y="1210"/>
                    <a:pt x="2282" y="1229"/>
                    <a:pt x="2313" y="1231"/>
                  </a:cubicBezTo>
                  <a:cubicBezTo>
                    <a:pt x="2313" y="1271"/>
                    <a:pt x="2333" y="1308"/>
                    <a:pt x="2387" y="1317"/>
                  </a:cubicBezTo>
                  <a:cubicBezTo>
                    <a:pt x="2728" y="1378"/>
                    <a:pt x="3057" y="1465"/>
                    <a:pt x="3381" y="1583"/>
                  </a:cubicBezTo>
                  <a:cubicBezTo>
                    <a:pt x="3084" y="1750"/>
                    <a:pt x="2766" y="1916"/>
                    <a:pt x="2518" y="2137"/>
                  </a:cubicBezTo>
                  <a:cubicBezTo>
                    <a:pt x="2497" y="2155"/>
                    <a:pt x="2498" y="2185"/>
                    <a:pt x="2512" y="2207"/>
                  </a:cubicBezTo>
                  <a:cubicBezTo>
                    <a:pt x="2489" y="2224"/>
                    <a:pt x="2473" y="2250"/>
                    <a:pt x="2472" y="2285"/>
                  </a:cubicBezTo>
                  <a:cubicBezTo>
                    <a:pt x="2465" y="2623"/>
                    <a:pt x="2463" y="2962"/>
                    <a:pt x="2462" y="3300"/>
                  </a:cubicBezTo>
                  <a:cubicBezTo>
                    <a:pt x="2167" y="3111"/>
                    <a:pt x="1896" y="2892"/>
                    <a:pt x="1648" y="2640"/>
                  </a:cubicBezTo>
                  <a:cubicBezTo>
                    <a:pt x="1632" y="2623"/>
                    <a:pt x="1613" y="2616"/>
                    <a:pt x="1596" y="2616"/>
                  </a:cubicBezTo>
                  <a:cubicBezTo>
                    <a:pt x="1591" y="2616"/>
                    <a:pt x="1586" y="2617"/>
                    <a:pt x="1581" y="2618"/>
                  </a:cubicBezTo>
                  <a:cubicBezTo>
                    <a:pt x="1561" y="2594"/>
                    <a:pt x="1532" y="2578"/>
                    <a:pt x="1500" y="2578"/>
                  </a:cubicBezTo>
                  <a:cubicBezTo>
                    <a:pt x="1486" y="2578"/>
                    <a:pt x="1472" y="2581"/>
                    <a:pt x="1457" y="2588"/>
                  </a:cubicBezTo>
                  <a:cubicBezTo>
                    <a:pt x="1131" y="2740"/>
                    <a:pt x="802" y="2861"/>
                    <a:pt x="460" y="2949"/>
                  </a:cubicBezTo>
                  <a:cubicBezTo>
                    <a:pt x="607" y="2664"/>
                    <a:pt x="753" y="2375"/>
                    <a:pt x="878" y="2079"/>
                  </a:cubicBezTo>
                  <a:cubicBezTo>
                    <a:pt x="884" y="2065"/>
                    <a:pt x="883" y="2053"/>
                    <a:pt x="878" y="2042"/>
                  </a:cubicBezTo>
                  <a:cubicBezTo>
                    <a:pt x="907" y="2018"/>
                    <a:pt x="919" y="1976"/>
                    <a:pt x="886" y="1946"/>
                  </a:cubicBezTo>
                  <a:cubicBezTo>
                    <a:pt x="632" y="1722"/>
                    <a:pt x="414" y="1493"/>
                    <a:pt x="241" y="1208"/>
                  </a:cubicBezTo>
                  <a:cubicBezTo>
                    <a:pt x="474" y="1166"/>
                    <a:pt x="706" y="1144"/>
                    <a:pt x="941" y="1144"/>
                  </a:cubicBezTo>
                  <a:cubicBezTo>
                    <a:pt x="1051" y="1144"/>
                    <a:pt x="1162" y="1148"/>
                    <a:pt x="1273" y="1159"/>
                  </a:cubicBezTo>
                  <a:cubicBezTo>
                    <a:pt x="1276" y="1159"/>
                    <a:pt x="1278" y="1159"/>
                    <a:pt x="1281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1" y="793"/>
                    <a:pt x="1659" y="519"/>
                    <a:pt x="1852" y="262"/>
                  </a:cubicBezTo>
                  <a:close/>
                  <a:moveTo>
                    <a:pt x="1861" y="1"/>
                  </a:moveTo>
                  <a:cubicBezTo>
                    <a:pt x="1839" y="1"/>
                    <a:pt x="1817" y="9"/>
                    <a:pt x="1803" y="27"/>
                  </a:cubicBezTo>
                  <a:cubicBezTo>
                    <a:pt x="1570" y="319"/>
                    <a:pt x="1368" y="638"/>
                    <a:pt x="1228" y="985"/>
                  </a:cubicBezTo>
                  <a:cubicBezTo>
                    <a:pt x="1111" y="975"/>
                    <a:pt x="995" y="969"/>
                    <a:pt x="880" y="969"/>
                  </a:cubicBezTo>
                  <a:cubicBezTo>
                    <a:pt x="612" y="969"/>
                    <a:pt x="346" y="998"/>
                    <a:pt x="80" y="1056"/>
                  </a:cubicBezTo>
                  <a:cubicBezTo>
                    <a:pt x="22" y="1067"/>
                    <a:pt x="1" y="1137"/>
                    <a:pt x="28" y="1184"/>
                  </a:cubicBezTo>
                  <a:cubicBezTo>
                    <a:pt x="209" y="1514"/>
                    <a:pt x="459" y="1821"/>
                    <a:pt x="778" y="2026"/>
                  </a:cubicBezTo>
                  <a:cubicBezTo>
                    <a:pt x="775" y="2028"/>
                    <a:pt x="773" y="2029"/>
                    <a:pt x="770" y="2032"/>
                  </a:cubicBezTo>
                  <a:cubicBezTo>
                    <a:pt x="561" y="2357"/>
                    <a:pt x="378" y="2704"/>
                    <a:pt x="194" y="3044"/>
                  </a:cubicBezTo>
                  <a:cubicBezTo>
                    <a:pt x="157" y="3115"/>
                    <a:pt x="211" y="3188"/>
                    <a:pt x="283" y="3188"/>
                  </a:cubicBezTo>
                  <a:cubicBezTo>
                    <a:pt x="289" y="3188"/>
                    <a:pt x="296" y="3187"/>
                    <a:pt x="303" y="3186"/>
                  </a:cubicBezTo>
                  <a:cubicBezTo>
                    <a:pt x="734" y="3100"/>
                    <a:pt x="1156" y="2959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2" y="3579"/>
                    <a:pt x="2659" y="3535"/>
                    <a:pt x="2661" y="3478"/>
                  </a:cubicBezTo>
                  <a:cubicBezTo>
                    <a:pt x="2669" y="3081"/>
                    <a:pt x="2678" y="2681"/>
                    <a:pt x="2678" y="2283"/>
                  </a:cubicBezTo>
                  <a:cubicBezTo>
                    <a:pt x="2678" y="2245"/>
                    <a:pt x="2662" y="2219"/>
                    <a:pt x="2640" y="2202"/>
                  </a:cubicBezTo>
                  <a:cubicBezTo>
                    <a:pt x="2997" y="2070"/>
                    <a:pt x="3335" y="1833"/>
                    <a:pt x="3664" y="1650"/>
                  </a:cubicBezTo>
                  <a:cubicBezTo>
                    <a:pt x="3746" y="1604"/>
                    <a:pt x="3714" y="1498"/>
                    <a:pt x="3639" y="1467"/>
                  </a:cubicBezTo>
                  <a:cubicBezTo>
                    <a:pt x="3254" y="1306"/>
                    <a:pt x="2853" y="1187"/>
                    <a:pt x="2439" y="1122"/>
                  </a:cubicBezTo>
                  <a:cubicBezTo>
                    <a:pt x="2434" y="1120"/>
                    <a:pt x="2430" y="1120"/>
                    <a:pt x="2425" y="1120"/>
                  </a:cubicBezTo>
                  <a:cubicBezTo>
                    <a:pt x="2418" y="1120"/>
                    <a:pt x="2410" y="1121"/>
                    <a:pt x="2403" y="1123"/>
                  </a:cubicBezTo>
                  <a:cubicBezTo>
                    <a:pt x="2315" y="746"/>
                    <a:pt x="2135" y="381"/>
                    <a:pt x="1946" y="46"/>
                  </a:cubicBezTo>
                  <a:cubicBezTo>
                    <a:pt x="1930" y="18"/>
                    <a:pt x="1895" y="1"/>
                    <a:pt x="1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 flipH="1">
              <a:off x="7516779" y="1182479"/>
              <a:ext cx="164264" cy="158981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1"/>
                    <a:pt x="1114" y="819"/>
                  </a:cubicBezTo>
                  <a:cubicBezTo>
                    <a:pt x="1114" y="861"/>
                    <a:pt x="1091" y="899"/>
                    <a:pt x="1042" y="899"/>
                  </a:cubicBezTo>
                  <a:cubicBezTo>
                    <a:pt x="1039" y="899"/>
                    <a:pt x="1036" y="899"/>
                    <a:pt x="1033" y="899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3" y="883"/>
                    <a:pt x="231" y="905"/>
                    <a:pt x="1" y="947"/>
                  </a:cubicBezTo>
                  <a:cubicBezTo>
                    <a:pt x="173" y="1233"/>
                    <a:pt x="393" y="1461"/>
                    <a:pt x="646" y="1686"/>
                  </a:cubicBezTo>
                  <a:cubicBezTo>
                    <a:pt x="678" y="1716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9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1"/>
                    <a:pt x="892" y="2479"/>
                    <a:pt x="1217" y="2328"/>
                  </a:cubicBezTo>
                  <a:cubicBezTo>
                    <a:pt x="1232" y="2321"/>
                    <a:pt x="1247" y="2318"/>
                    <a:pt x="1260" y="2318"/>
                  </a:cubicBezTo>
                  <a:cubicBezTo>
                    <a:pt x="1292" y="2318"/>
                    <a:pt x="1321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3" y="2355"/>
                    <a:pt x="1392" y="2362"/>
                    <a:pt x="1408" y="2379"/>
                  </a:cubicBezTo>
                  <a:cubicBezTo>
                    <a:pt x="1656" y="2632"/>
                    <a:pt x="1927" y="2849"/>
                    <a:pt x="2222" y="3040"/>
                  </a:cubicBezTo>
                  <a:cubicBezTo>
                    <a:pt x="2223" y="2701"/>
                    <a:pt x="2225" y="2362"/>
                    <a:pt x="2232" y="2025"/>
                  </a:cubicBezTo>
                  <a:cubicBezTo>
                    <a:pt x="2233" y="1989"/>
                    <a:pt x="2250" y="1963"/>
                    <a:pt x="2272" y="1946"/>
                  </a:cubicBezTo>
                  <a:cubicBezTo>
                    <a:pt x="2258" y="1925"/>
                    <a:pt x="2257" y="1896"/>
                    <a:pt x="2277" y="1878"/>
                  </a:cubicBezTo>
                  <a:cubicBezTo>
                    <a:pt x="2525" y="1657"/>
                    <a:pt x="2843" y="1491"/>
                    <a:pt x="3140" y="1323"/>
                  </a:cubicBezTo>
                  <a:cubicBezTo>
                    <a:pt x="2816" y="1207"/>
                    <a:pt x="2488" y="1118"/>
                    <a:pt x="2147" y="1056"/>
                  </a:cubicBezTo>
                  <a:cubicBezTo>
                    <a:pt x="2093" y="1049"/>
                    <a:pt x="2073" y="1010"/>
                    <a:pt x="2073" y="971"/>
                  </a:cubicBezTo>
                  <a:cubicBezTo>
                    <a:pt x="2042" y="969"/>
                    <a:pt x="2011" y="950"/>
                    <a:pt x="1998" y="912"/>
                  </a:cubicBezTo>
                  <a:cubicBezTo>
                    <a:pt x="1877" y="600"/>
                    <a:pt x="1763" y="297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 flipH="1">
              <a:off x="8377758" y="2227336"/>
              <a:ext cx="195955" cy="187118"/>
            </a:xfrm>
            <a:custGeom>
              <a:avLst/>
              <a:gdLst/>
              <a:ahLst/>
              <a:cxnLst/>
              <a:rect l="l" t="t" r="r" b="b"/>
              <a:pathLst>
                <a:path w="3747" h="3578" extrusionOk="0">
                  <a:moveTo>
                    <a:pt x="1852" y="261"/>
                  </a:moveTo>
                  <a:cubicBezTo>
                    <a:pt x="2002" y="557"/>
                    <a:pt x="2116" y="860"/>
                    <a:pt x="2238" y="1172"/>
                  </a:cubicBezTo>
                  <a:cubicBezTo>
                    <a:pt x="2253" y="1209"/>
                    <a:pt x="2283" y="1228"/>
                    <a:pt x="2314" y="1231"/>
                  </a:cubicBezTo>
                  <a:cubicBezTo>
                    <a:pt x="2314" y="1270"/>
                    <a:pt x="2334" y="1308"/>
                    <a:pt x="2387" y="1316"/>
                  </a:cubicBezTo>
                  <a:cubicBezTo>
                    <a:pt x="2728" y="1377"/>
                    <a:pt x="3057" y="1464"/>
                    <a:pt x="3381" y="1582"/>
                  </a:cubicBezTo>
                  <a:cubicBezTo>
                    <a:pt x="3085" y="1749"/>
                    <a:pt x="2767" y="1916"/>
                    <a:pt x="2520" y="2137"/>
                  </a:cubicBezTo>
                  <a:cubicBezTo>
                    <a:pt x="2497" y="2154"/>
                    <a:pt x="2499" y="2184"/>
                    <a:pt x="2512" y="2206"/>
                  </a:cubicBezTo>
                  <a:cubicBezTo>
                    <a:pt x="2490" y="2224"/>
                    <a:pt x="2474" y="2250"/>
                    <a:pt x="2473" y="2284"/>
                  </a:cubicBezTo>
                  <a:cubicBezTo>
                    <a:pt x="2465" y="2622"/>
                    <a:pt x="2464" y="2962"/>
                    <a:pt x="2463" y="3300"/>
                  </a:cubicBezTo>
                  <a:cubicBezTo>
                    <a:pt x="2167" y="3110"/>
                    <a:pt x="1897" y="2892"/>
                    <a:pt x="1649" y="2639"/>
                  </a:cubicBezTo>
                  <a:cubicBezTo>
                    <a:pt x="1632" y="2622"/>
                    <a:pt x="1614" y="2615"/>
                    <a:pt x="1596" y="2615"/>
                  </a:cubicBezTo>
                  <a:cubicBezTo>
                    <a:pt x="1591" y="2615"/>
                    <a:pt x="1586" y="2616"/>
                    <a:pt x="1581" y="2617"/>
                  </a:cubicBezTo>
                  <a:cubicBezTo>
                    <a:pt x="1561" y="2594"/>
                    <a:pt x="1533" y="2577"/>
                    <a:pt x="1500" y="2577"/>
                  </a:cubicBezTo>
                  <a:cubicBezTo>
                    <a:pt x="1486" y="2577"/>
                    <a:pt x="1472" y="2580"/>
                    <a:pt x="1457" y="2587"/>
                  </a:cubicBezTo>
                  <a:cubicBezTo>
                    <a:pt x="1132" y="2739"/>
                    <a:pt x="803" y="2861"/>
                    <a:pt x="460" y="2949"/>
                  </a:cubicBezTo>
                  <a:cubicBezTo>
                    <a:pt x="608" y="2663"/>
                    <a:pt x="753" y="2374"/>
                    <a:pt x="879" y="2079"/>
                  </a:cubicBezTo>
                  <a:cubicBezTo>
                    <a:pt x="885" y="2065"/>
                    <a:pt x="884" y="2053"/>
                    <a:pt x="879" y="2041"/>
                  </a:cubicBezTo>
                  <a:cubicBezTo>
                    <a:pt x="907" y="2018"/>
                    <a:pt x="920" y="1976"/>
                    <a:pt x="886" y="1946"/>
                  </a:cubicBezTo>
                  <a:cubicBezTo>
                    <a:pt x="633" y="1721"/>
                    <a:pt x="414" y="1493"/>
                    <a:pt x="242" y="1207"/>
                  </a:cubicBezTo>
                  <a:cubicBezTo>
                    <a:pt x="472" y="1165"/>
                    <a:pt x="704" y="1143"/>
                    <a:pt x="937" y="1143"/>
                  </a:cubicBezTo>
                  <a:cubicBezTo>
                    <a:pt x="1048" y="1143"/>
                    <a:pt x="1161" y="1148"/>
                    <a:pt x="1273" y="1159"/>
                  </a:cubicBezTo>
                  <a:cubicBezTo>
                    <a:pt x="1275" y="1159"/>
                    <a:pt x="1277" y="1159"/>
                    <a:pt x="1279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2" y="792"/>
                    <a:pt x="1659" y="518"/>
                    <a:pt x="1852" y="261"/>
                  </a:cubicBezTo>
                  <a:close/>
                  <a:moveTo>
                    <a:pt x="1862" y="0"/>
                  </a:moveTo>
                  <a:cubicBezTo>
                    <a:pt x="1840" y="0"/>
                    <a:pt x="1817" y="9"/>
                    <a:pt x="1803" y="27"/>
                  </a:cubicBezTo>
                  <a:cubicBezTo>
                    <a:pt x="1570" y="318"/>
                    <a:pt x="1369" y="637"/>
                    <a:pt x="1229" y="985"/>
                  </a:cubicBezTo>
                  <a:cubicBezTo>
                    <a:pt x="1111" y="974"/>
                    <a:pt x="993" y="969"/>
                    <a:pt x="877" y="969"/>
                  </a:cubicBezTo>
                  <a:cubicBezTo>
                    <a:pt x="609" y="969"/>
                    <a:pt x="345" y="997"/>
                    <a:pt x="80" y="1056"/>
                  </a:cubicBezTo>
                  <a:cubicBezTo>
                    <a:pt x="23" y="1067"/>
                    <a:pt x="1" y="1136"/>
                    <a:pt x="28" y="1184"/>
                  </a:cubicBezTo>
                  <a:cubicBezTo>
                    <a:pt x="209" y="1515"/>
                    <a:pt x="459" y="1820"/>
                    <a:pt x="778" y="2025"/>
                  </a:cubicBezTo>
                  <a:cubicBezTo>
                    <a:pt x="776" y="2028"/>
                    <a:pt x="773" y="2029"/>
                    <a:pt x="771" y="2031"/>
                  </a:cubicBezTo>
                  <a:cubicBezTo>
                    <a:pt x="561" y="2357"/>
                    <a:pt x="378" y="2703"/>
                    <a:pt x="195" y="3043"/>
                  </a:cubicBezTo>
                  <a:cubicBezTo>
                    <a:pt x="156" y="3114"/>
                    <a:pt x="211" y="3188"/>
                    <a:pt x="284" y="3188"/>
                  </a:cubicBezTo>
                  <a:cubicBezTo>
                    <a:pt x="291" y="3188"/>
                    <a:pt x="297" y="3187"/>
                    <a:pt x="304" y="3186"/>
                  </a:cubicBezTo>
                  <a:cubicBezTo>
                    <a:pt x="735" y="3099"/>
                    <a:pt x="1157" y="2959"/>
                    <a:pt x="1549" y="2760"/>
                  </a:cubicBezTo>
                  <a:cubicBezTo>
                    <a:pt x="1826" y="3077"/>
                    <a:pt x="2151" y="3343"/>
                    <a:pt x="2511" y="3563"/>
                  </a:cubicBezTo>
                  <a:cubicBezTo>
                    <a:pt x="2528" y="3573"/>
                    <a:pt x="2545" y="3578"/>
                    <a:pt x="2561" y="3578"/>
                  </a:cubicBezTo>
                  <a:cubicBezTo>
                    <a:pt x="2613" y="3578"/>
                    <a:pt x="2660" y="3534"/>
                    <a:pt x="2661" y="3478"/>
                  </a:cubicBezTo>
                  <a:cubicBezTo>
                    <a:pt x="2670" y="3080"/>
                    <a:pt x="2679" y="2681"/>
                    <a:pt x="2679" y="2282"/>
                  </a:cubicBezTo>
                  <a:cubicBezTo>
                    <a:pt x="2679" y="2245"/>
                    <a:pt x="2664" y="2219"/>
                    <a:pt x="2640" y="2203"/>
                  </a:cubicBezTo>
                  <a:cubicBezTo>
                    <a:pt x="2998" y="2070"/>
                    <a:pt x="3335" y="1833"/>
                    <a:pt x="3664" y="1649"/>
                  </a:cubicBezTo>
                  <a:cubicBezTo>
                    <a:pt x="3746" y="1603"/>
                    <a:pt x="3715" y="1498"/>
                    <a:pt x="3641" y="1467"/>
                  </a:cubicBezTo>
                  <a:cubicBezTo>
                    <a:pt x="3255" y="1305"/>
                    <a:pt x="2854" y="1186"/>
                    <a:pt x="2439" y="1121"/>
                  </a:cubicBezTo>
                  <a:cubicBezTo>
                    <a:pt x="2435" y="1120"/>
                    <a:pt x="2431" y="1120"/>
                    <a:pt x="2426" y="1120"/>
                  </a:cubicBezTo>
                  <a:cubicBezTo>
                    <a:pt x="2418" y="1120"/>
                    <a:pt x="2411" y="1121"/>
                    <a:pt x="2403" y="1123"/>
                  </a:cubicBezTo>
                  <a:cubicBezTo>
                    <a:pt x="2315" y="745"/>
                    <a:pt x="2135" y="380"/>
                    <a:pt x="1946" y="45"/>
                  </a:cubicBezTo>
                  <a:cubicBezTo>
                    <a:pt x="1930" y="18"/>
                    <a:pt x="1895" y="0"/>
                    <a:pt x="1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 flipH="1">
              <a:off x="8396899" y="2240882"/>
              <a:ext cx="164264" cy="158981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2"/>
                    <a:pt x="1114" y="819"/>
                  </a:cubicBezTo>
                  <a:cubicBezTo>
                    <a:pt x="1114" y="861"/>
                    <a:pt x="1092" y="898"/>
                    <a:pt x="1043" y="898"/>
                  </a:cubicBezTo>
                  <a:cubicBezTo>
                    <a:pt x="1040" y="898"/>
                    <a:pt x="1036" y="898"/>
                    <a:pt x="1033" y="898"/>
                  </a:cubicBezTo>
                  <a:cubicBezTo>
                    <a:pt x="922" y="887"/>
                    <a:pt x="811" y="883"/>
                    <a:pt x="701" y="883"/>
                  </a:cubicBezTo>
                  <a:cubicBezTo>
                    <a:pt x="466" y="883"/>
                    <a:pt x="233" y="905"/>
                    <a:pt x="1" y="947"/>
                  </a:cubicBezTo>
                  <a:cubicBezTo>
                    <a:pt x="173" y="1232"/>
                    <a:pt x="393" y="1461"/>
                    <a:pt x="646" y="1686"/>
                  </a:cubicBezTo>
                  <a:cubicBezTo>
                    <a:pt x="678" y="1715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8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0"/>
                    <a:pt x="892" y="2479"/>
                    <a:pt x="1217" y="2327"/>
                  </a:cubicBezTo>
                  <a:cubicBezTo>
                    <a:pt x="1232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4" y="2355"/>
                    <a:pt x="1392" y="2362"/>
                    <a:pt x="1409" y="2379"/>
                  </a:cubicBezTo>
                  <a:cubicBezTo>
                    <a:pt x="1656" y="2633"/>
                    <a:pt x="1927" y="2850"/>
                    <a:pt x="2222" y="3040"/>
                  </a:cubicBezTo>
                  <a:cubicBezTo>
                    <a:pt x="2224" y="2701"/>
                    <a:pt x="2225" y="2362"/>
                    <a:pt x="2233" y="2024"/>
                  </a:cubicBezTo>
                  <a:cubicBezTo>
                    <a:pt x="2234" y="1988"/>
                    <a:pt x="2250" y="1962"/>
                    <a:pt x="2272" y="1946"/>
                  </a:cubicBezTo>
                  <a:cubicBezTo>
                    <a:pt x="2259" y="1925"/>
                    <a:pt x="2257" y="1895"/>
                    <a:pt x="2278" y="1878"/>
                  </a:cubicBezTo>
                  <a:cubicBezTo>
                    <a:pt x="2526" y="1657"/>
                    <a:pt x="2843" y="1491"/>
                    <a:pt x="3140" y="1323"/>
                  </a:cubicBezTo>
                  <a:cubicBezTo>
                    <a:pt x="2816" y="1205"/>
                    <a:pt x="2487" y="1117"/>
                    <a:pt x="2147" y="1056"/>
                  </a:cubicBezTo>
                  <a:cubicBezTo>
                    <a:pt x="2093" y="1049"/>
                    <a:pt x="2073" y="1010"/>
                    <a:pt x="2073" y="970"/>
                  </a:cubicBezTo>
                  <a:cubicBezTo>
                    <a:pt x="2042" y="969"/>
                    <a:pt x="2012" y="949"/>
                    <a:pt x="1998" y="912"/>
                  </a:cubicBezTo>
                  <a:cubicBezTo>
                    <a:pt x="1877" y="599"/>
                    <a:pt x="1763" y="296"/>
                    <a:pt x="1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28" name="Picture 4" descr="ChatGPT Logo - Chat gpt Icon on White Background 21059827 Vector Art at  Vecteezy">
              <a:extLst>
                <a:ext uri="{FF2B5EF4-FFF2-40B4-BE49-F238E27FC236}">
                  <a16:creationId xmlns:a16="http://schemas.microsoft.com/office/drawing/2014/main" id="{CB027E30-0DFA-B14D-3986-BD4043D59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1224" l="10000" r="90000">
                          <a14:foregroundMark x1="60510" y1="18776" x2="29388" y2="21837"/>
                          <a14:foregroundMark x1="29388" y1="21837" x2="10918" y2="50612"/>
                          <a14:foregroundMark x1="10918" y1="50612" x2="28571" y2="83367"/>
                          <a14:foregroundMark x1="28571" y1="83367" x2="62143" y2="91224"/>
                          <a14:foregroundMark x1="62143" y1="91224" x2="85714" y2="68673"/>
                          <a14:foregroundMark x1="85714" y1="68673" x2="86020" y2="33469"/>
                          <a14:foregroundMark x1="86020" y1="33469" x2="57551" y2="16224"/>
                          <a14:foregroundMark x1="57551" y1="16224" x2="57551" y2="162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830" y="1377119"/>
              <a:ext cx="773998" cy="77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90;p72">
            <a:extLst>
              <a:ext uri="{FF2B5EF4-FFF2-40B4-BE49-F238E27FC236}">
                <a16:creationId xmlns:a16="http://schemas.microsoft.com/office/drawing/2014/main" id="{783EF4FA-BADA-AB40-59EA-159ED0E575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Correlation Heatmap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46EE1-86E3-B6AC-8BBB-54C41764C739}"/>
              </a:ext>
            </a:extLst>
          </p:cNvPr>
          <p:cNvSpPr txBox="1"/>
          <p:nvPr/>
        </p:nvSpPr>
        <p:spPr>
          <a:xfrm>
            <a:off x="831271" y="1209859"/>
            <a:ext cx="3131129" cy="2211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V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ery weak negative relationship</a:t>
            </a:r>
            <a:endParaRPr kumimoji="0" lang="vi-VN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M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inimal association between </a:t>
            </a: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“sentiment”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 and </a:t>
            </a: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“topic”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 in the analyzed data</a:t>
            </a:r>
            <a:endParaRPr kumimoji="0" lang="vi-VN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vi-VN" dirty="0">
                <a:solidFill>
                  <a:srgbClr val="374990"/>
                </a:solidFill>
                <a:latin typeface="Gantari"/>
                <a:sym typeface="Gantari"/>
              </a:rPr>
              <a:t>W</a:t>
            </a: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hen building models, “sentiment” and “topic” will be treated as separate target variables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AD8494-4D8C-AC98-F116-145CB9C52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150" y="1161369"/>
            <a:ext cx="4191432" cy="364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709;p51">
            <a:extLst>
              <a:ext uri="{FF2B5EF4-FFF2-40B4-BE49-F238E27FC236}">
                <a16:creationId xmlns:a16="http://schemas.microsoft.com/office/drawing/2014/main" id="{C2369A78-12A3-BDD4-71BC-02CB0084E5C1}"/>
              </a:ext>
            </a:extLst>
          </p:cNvPr>
          <p:cNvSpPr txBox="1">
            <a:spLocks/>
          </p:cNvSpPr>
          <p:nvPr/>
        </p:nvSpPr>
        <p:spPr>
          <a:xfrm>
            <a:off x="1076625" y="862770"/>
            <a:ext cx="1234800" cy="997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/>
              <a:t>02</a:t>
            </a:r>
            <a:endParaRPr lang="vi-VN" dirty="0"/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grpSp>
        <p:nvGrpSpPr>
          <p:cNvPr id="2" name="Google Shape;735;p53">
            <a:extLst>
              <a:ext uri="{FF2B5EF4-FFF2-40B4-BE49-F238E27FC236}">
                <a16:creationId xmlns:a16="http://schemas.microsoft.com/office/drawing/2014/main" id="{C51CDA3B-C31A-99FD-6961-45B033BE5D3C}"/>
              </a:ext>
            </a:extLst>
          </p:cNvPr>
          <p:cNvGrpSpPr/>
          <p:nvPr/>
        </p:nvGrpSpPr>
        <p:grpSpPr>
          <a:xfrm>
            <a:off x="5200962" y="1452801"/>
            <a:ext cx="3493096" cy="4543974"/>
            <a:chOff x="5138119" y="1248906"/>
            <a:chExt cx="3708563" cy="4824264"/>
          </a:xfrm>
        </p:grpSpPr>
        <p:sp>
          <p:nvSpPr>
            <p:cNvPr id="3" name="Google Shape;736;p53">
              <a:extLst>
                <a:ext uri="{FF2B5EF4-FFF2-40B4-BE49-F238E27FC236}">
                  <a16:creationId xmlns:a16="http://schemas.microsoft.com/office/drawing/2014/main" id="{EEC938AE-7FFF-C901-335A-58D05D63C6D5}"/>
                </a:ext>
              </a:extLst>
            </p:cNvPr>
            <p:cNvSpPr/>
            <p:nvPr/>
          </p:nvSpPr>
          <p:spPr>
            <a:xfrm>
              <a:off x="5200956" y="1978381"/>
              <a:ext cx="3645726" cy="4094789"/>
            </a:xfrm>
            <a:custGeom>
              <a:avLst/>
              <a:gdLst/>
              <a:ahLst/>
              <a:cxnLst/>
              <a:rect l="l" t="t" r="r" b="b"/>
              <a:pathLst>
                <a:path w="13494" h="15156" extrusionOk="0">
                  <a:moveTo>
                    <a:pt x="7089" y="1"/>
                  </a:moveTo>
                  <a:cubicBezTo>
                    <a:pt x="6640" y="1"/>
                    <a:pt x="6190" y="140"/>
                    <a:pt x="5830" y="407"/>
                  </a:cubicBezTo>
                  <a:cubicBezTo>
                    <a:pt x="5575" y="596"/>
                    <a:pt x="5343" y="853"/>
                    <a:pt x="5029" y="897"/>
                  </a:cubicBezTo>
                  <a:cubicBezTo>
                    <a:pt x="4991" y="902"/>
                    <a:pt x="4953" y="904"/>
                    <a:pt x="4915" y="904"/>
                  </a:cubicBezTo>
                  <a:cubicBezTo>
                    <a:pt x="4795" y="904"/>
                    <a:pt x="4674" y="883"/>
                    <a:pt x="4554" y="879"/>
                  </a:cubicBezTo>
                  <a:cubicBezTo>
                    <a:pt x="4538" y="879"/>
                    <a:pt x="4523" y="878"/>
                    <a:pt x="4507" y="878"/>
                  </a:cubicBezTo>
                  <a:cubicBezTo>
                    <a:pt x="3623" y="878"/>
                    <a:pt x="2954" y="1820"/>
                    <a:pt x="2932" y="2714"/>
                  </a:cubicBezTo>
                  <a:cubicBezTo>
                    <a:pt x="2917" y="3343"/>
                    <a:pt x="3128" y="3944"/>
                    <a:pt x="3406" y="4517"/>
                  </a:cubicBezTo>
                  <a:cubicBezTo>
                    <a:pt x="3404" y="4537"/>
                    <a:pt x="3403" y="4558"/>
                    <a:pt x="3400" y="4580"/>
                  </a:cubicBezTo>
                  <a:cubicBezTo>
                    <a:pt x="3286" y="4482"/>
                    <a:pt x="3168" y="4426"/>
                    <a:pt x="3058" y="4426"/>
                  </a:cubicBezTo>
                  <a:cubicBezTo>
                    <a:pt x="3024" y="4426"/>
                    <a:pt x="2991" y="4431"/>
                    <a:pt x="2959" y="4443"/>
                  </a:cubicBezTo>
                  <a:cubicBezTo>
                    <a:pt x="2668" y="4544"/>
                    <a:pt x="2588" y="5084"/>
                    <a:pt x="2786" y="5648"/>
                  </a:cubicBezTo>
                  <a:cubicBezTo>
                    <a:pt x="2959" y="6147"/>
                    <a:pt x="3288" y="6498"/>
                    <a:pt x="3563" y="6504"/>
                  </a:cubicBezTo>
                  <a:cubicBezTo>
                    <a:pt x="3832" y="7508"/>
                    <a:pt x="4378" y="8346"/>
                    <a:pt x="5084" y="8865"/>
                  </a:cubicBezTo>
                  <a:lnTo>
                    <a:pt x="5084" y="9432"/>
                  </a:lnTo>
                  <a:cubicBezTo>
                    <a:pt x="4954" y="9389"/>
                    <a:pt x="4837" y="9322"/>
                    <a:pt x="4746" y="9219"/>
                  </a:cubicBezTo>
                  <a:cubicBezTo>
                    <a:pt x="4700" y="9452"/>
                    <a:pt x="4663" y="9688"/>
                    <a:pt x="4634" y="9924"/>
                  </a:cubicBezTo>
                  <a:cubicBezTo>
                    <a:pt x="2712" y="10234"/>
                    <a:pt x="1073" y="10957"/>
                    <a:pt x="1" y="11923"/>
                  </a:cubicBezTo>
                  <a:cubicBezTo>
                    <a:pt x="1589" y="13894"/>
                    <a:pt x="4020" y="15156"/>
                    <a:pt x="6747" y="15156"/>
                  </a:cubicBezTo>
                  <a:cubicBezTo>
                    <a:pt x="9476" y="15156"/>
                    <a:pt x="11906" y="13894"/>
                    <a:pt x="13494" y="11923"/>
                  </a:cubicBezTo>
                  <a:cubicBezTo>
                    <a:pt x="12419" y="10957"/>
                    <a:pt x="10782" y="10236"/>
                    <a:pt x="8860" y="9924"/>
                  </a:cubicBezTo>
                  <a:cubicBezTo>
                    <a:pt x="8831" y="9688"/>
                    <a:pt x="8794" y="9452"/>
                    <a:pt x="8748" y="9219"/>
                  </a:cubicBezTo>
                  <a:cubicBezTo>
                    <a:pt x="8656" y="9322"/>
                    <a:pt x="8539" y="9389"/>
                    <a:pt x="8409" y="9434"/>
                  </a:cubicBezTo>
                  <a:lnTo>
                    <a:pt x="8409" y="8865"/>
                  </a:lnTo>
                  <a:cubicBezTo>
                    <a:pt x="9116" y="8345"/>
                    <a:pt x="9661" y="7508"/>
                    <a:pt x="9930" y="6504"/>
                  </a:cubicBezTo>
                  <a:cubicBezTo>
                    <a:pt x="10207" y="6498"/>
                    <a:pt x="10535" y="6148"/>
                    <a:pt x="10708" y="5648"/>
                  </a:cubicBezTo>
                  <a:cubicBezTo>
                    <a:pt x="10904" y="5084"/>
                    <a:pt x="10826" y="4544"/>
                    <a:pt x="10535" y="4443"/>
                  </a:cubicBezTo>
                  <a:cubicBezTo>
                    <a:pt x="10503" y="4432"/>
                    <a:pt x="10470" y="4427"/>
                    <a:pt x="10436" y="4427"/>
                  </a:cubicBezTo>
                  <a:cubicBezTo>
                    <a:pt x="10326" y="4427"/>
                    <a:pt x="10208" y="4482"/>
                    <a:pt x="10094" y="4580"/>
                  </a:cubicBezTo>
                  <a:cubicBezTo>
                    <a:pt x="10088" y="4504"/>
                    <a:pt x="10078" y="4428"/>
                    <a:pt x="10069" y="4354"/>
                  </a:cubicBezTo>
                  <a:cubicBezTo>
                    <a:pt x="10279" y="4051"/>
                    <a:pt x="10490" y="3747"/>
                    <a:pt x="10698" y="3445"/>
                  </a:cubicBezTo>
                  <a:cubicBezTo>
                    <a:pt x="10582" y="3444"/>
                    <a:pt x="10466" y="3443"/>
                    <a:pt x="10349" y="3440"/>
                  </a:cubicBezTo>
                  <a:cubicBezTo>
                    <a:pt x="10758" y="3341"/>
                    <a:pt x="11108" y="3022"/>
                    <a:pt x="11241" y="2623"/>
                  </a:cubicBezTo>
                  <a:cubicBezTo>
                    <a:pt x="11060" y="2617"/>
                    <a:pt x="10881" y="2612"/>
                    <a:pt x="10698" y="2606"/>
                  </a:cubicBezTo>
                  <a:cubicBezTo>
                    <a:pt x="11017" y="2485"/>
                    <a:pt x="11298" y="2267"/>
                    <a:pt x="11494" y="1987"/>
                  </a:cubicBezTo>
                  <a:cubicBezTo>
                    <a:pt x="11264" y="1971"/>
                    <a:pt x="11033" y="1955"/>
                    <a:pt x="10803" y="1939"/>
                  </a:cubicBezTo>
                  <a:cubicBezTo>
                    <a:pt x="11114" y="1820"/>
                    <a:pt x="11380" y="1588"/>
                    <a:pt x="11541" y="1297"/>
                  </a:cubicBezTo>
                  <a:lnTo>
                    <a:pt x="11541" y="1297"/>
                  </a:lnTo>
                  <a:cubicBezTo>
                    <a:pt x="11395" y="1352"/>
                    <a:pt x="11240" y="1380"/>
                    <a:pt x="11085" y="1380"/>
                  </a:cubicBezTo>
                  <a:cubicBezTo>
                    <a:pt x="10955" y="1380"/>
                    <a:pt x="10825" y="1360"/>
                    <a:pt x="10701" y="1320"/>
                  </a:cubicBezTo>
                  <a:cubicBezTo>
                    <a:pt x="10996" y="1205"/>
                    <a:pt x="11248" y="982"/>
                    <a:pt x="11396" y="701"/>
                  </a:cubicBezTo>
                  <a:lnTo>
                    <a:pt x="11396" y="701"/>
                  </a:lnTo>
                  <a:cubicBezTo>
                    <a:pt x="11008" y="926"/>
                    <a:pt x="10560" y="1039"/>
                    <a:pt x="10113" y="1039"/>
                  </a:cubicBezTo>
                  <a:cubicBezTo>
                    <a:pt x="9737" y="1039"/>
                    <a:pt x="9362" y="959"/>
                    <a:pt x="9023" y="798"/>
                  </a:cubicBezTo>
                  <a:cubicBezTo>
                    <a:pt x="8623" y="608"/>
                    <a:pt x="8278" y="316"/>
                    <a:pt x="7867" y="150"/>
                  </a:cubicBezTo>
                  <a:cubicBezTo>
                    <a:pt x="7621" y="50"/>
                    <a:pt x="7355" y="1"/>
                    <a:pt x="708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737;p53">
              <a:extLst>
                <a:ext uri="{FF2B5EF4-FFF2-40B4-BE49-F238E27FC236}">
                  <a16:creationId xmlns:a16="http://schemas.microsoft.com/office/drawing/2014/main" id="{88A26016-3F78-37E1-FB61-64E05857B99F}"/>
                </a:ext>
              </a:extLst>
            </p:cNvPr>
            <p:cNvGrpSpPr/>
            <p:nvPr/>
          </p:nvGrpSpPr>
          <p:grpSpPr>
            <a:xfrm>
              <a:off x="5138119" y="1551327"/>
              <a:ext cx="1379407" cy="1114866"/>
              <a:chOff x="5294950" y="1328200"/>
              <a:chExt cx="766252" cy="619301"/>
            </a:xfrm>
          </p:grpSpPr>
          <p:sp>
            <p:nvSpPr>
              <p:cNvPr id="23" name="Google Shape;738;p53">
                <a:extLst>
                  <a:ext uri="{FF2B5EF4-FFF2-40B4-BE49-F238E27FC236}">
                    <a16:creationId xmlns:a16="http://schemas.microsoft.com/office/drawing/2014/main" id="{F9618DE6-5CDD-2A3F-4BE3-C1613A84BF12}"/>
                  </a:ext>
                </a:extLst>
              </p:cNvPr>
              <p:cNvSpPr/>
              <p:nvPr/>
            </p:nvSpPr>
            <p:spPr>
              <a:xfrm>
                <a:off x="5752617" y="1495121"/>
                <a:ext cx="308585" cy="452381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11033" extrusionOk="0">
                    <a:moveTo>
                      <a:pt x="2182" y="2710"/>
                    </a:moveTo>
                    <a:cubicBezTo>
                      <a:pt x="2526" y="2710"/>
                      <a:pt x="2883" y="2805"/>
                      <a:pt x="3204" y="2925"/>
                    </a:cubicBezTo>
                    <a:cubicBezTo>
                      <a:pt x="3135" y="3470"/>
                      <a:pt x="2834" y="3954"/>
                      <a:pt x="2222" y="4144"/>
                    </a:cubicBezTo>
                    <a:cubicBezTo>
                      <a:pt x="2109" y="4181"/>
                      <a:pt x="1994" y="4200"/>
                      <a:pt x="1880" y="4200"/>
                    </a:cubicBezTo>
                    <a:cubicBezTo>
                      <a:pt x="1747" y="4200"/>
                      <a:pt x="1615" y="4175"/>
                      <a:pt x="1482" y="4126"/>
                    </a:cubicBezTo>
                    <a:cubicBezTo>
                      <a:pt x="1341" y="3902"/>
                      <a:pt x="1201" y="3681"/>
                      <a:pt x="1061" y="3460"/>
                    </a:cubicBezTo>
                    <a:cubicBezTo>
                      <a:pt x="1053" y="3059"/>
                      <a:pt x="1503" y="2822"/>
                      <a:pt x="1826" y="2749"/>
                    </a:cubicBezTo>
                    <a:cubicBezTo>
                      <a:pt x="1942" y="2722"/>
                      <a:pt x="2061" y="2710"/>
                      <a:pt x="2182" y="2710"/>
                    </a:cubicBezTo>
                    <a:close/>
                    <a:moveTo>
                      <a:pt x="4327" y="7162"/>
                    </a:moveTo>
                    <a:cubicBezTo>
                      <a:pt x="4701" y="7162"/>
                      <a:pt x="5080" y="7254"/>
                      <a:pt x="5427" y="7413"/>
                    </a:cubicBezTo>
                    <a:cubicBezTo>
                      <a:pt x="5383" y="7520"/>
                      <a:pt x="5331" y="7625"/>
                      <a:pt x="5274" y="7726"/>
                    </a:cubicBezTo>
                    <a:cubicBezTo>
                      <a:pt x="5025" y="8165"/>
                      <a:pt x="4636" y="8586"/>
                      <a:pt x="4156" y="8769"/>
                    </a:cubicBezTo>
                    <a:cubicBezTo>
                      <a:pt x="4009" y="8823"/>
                      <a:pt x="3865" y="8852"/>
                      <a:pt x="3728" y="8852"/>
                    </a:cubicBezTo>
                    <a:cubicBezTo>
                      <a:pt x="3426" y="8852"/>
                      <a:pt x="3160" y="8713"/>
                      <a:pt x="2990" y="8405"/>
                    </a:cubicBezTo>
                    <a:cubicBezTo>
                      <a:pt x="2713" y="7901"/>
                      <a:pt x="3103" y="7491"/>
                      <a:pt x="3570" y="7303"/>
                    </a:cubicBezTo>
                    <a:cubicBezTo>
                      <a:pt x="3811" y="7207"/>
                      <a:pt x="4068" y="7162"/>
                      <a:pt x="4327" y="7162"/>
                    </a:cubicBezTo>
                    <a:close/>
                    <a:moveTo>
                      <a:pt x="402" y="1"/>
                    </a:moveTo>
                    <a:cubicBezTo>
                      <a:pt x="298" y="1"/>
                      <a:pt x="193" y="6"/>
                      <a:pt x="88" y="16"/>
                    </a:cubicBezTo>
                    <a:cubicBezTo>
                      <a:pt x="1" y="24"/>
                      <a:pt x="11" y="154"/>
                      <a:pt x="95" y="154"/>
                    </a:cubicBezTo>
                    <a:cubicBezTo>
                      <a:pt x="96" y="154"/>
                      <a:pt x="98" y="154"/>
                      <a:pt x="100" y="154"/>
                    </a:cubicBezTo>
                    <a:cubicBezTo>
                      <a:pt x="166" y="150"/>
                      <a:pt x="232" y="148"/>
                      <a:pt x="298" y="148"/>
                    </a:cubicBezTo>
                    <a:cubicBezTo>
                      <a:pt x="1293" y="148"/>
                      <a:pt x="2256" y="584"/>
                      <a:pt x="2831" y="1423"/>
                    </a:cubicBezTo>
                    <a:cubicBezTo>
                      <a:pt x="3087" y="1797"/>
                      <a:pt x="3231" y="2279"/>
                      <a:pt x="3217" y="2739"/>
                    </a:cubicBezTo>
                    <a:cubicBezTo>
                      <a:pt x="2900" y="2629"/>
                      <a:pt x="2503" y="2536"/>
                      <a:pt x="2125" y="2536"/>
                    </a:cubicBezTo>
                    <a:cubicBezTo>
                      <a:pt x="1596" y="2536"/>
                      <a:pt x="1105" y="2716"/>
                      <a:pt x="922" y="3279"/>
                    </a:cubicBezTo>
                    <a:cubicBezTo>
                      <a:pt x="697" y="3974"/>
                      <a:pt x="1316" y="4366"/>
                      <a:pt x="1920" y="4366"/>
                    </a:cubicBezTo>
                    <a:cubicBezTo>
                      <a:pt x="2073" y="4366"/>
                      <a:pt x="2225" y="4341"/>
                      <a:pt x="2362" y="4289"/>
                    </a:cubicBezTo>
                    <a:cubicBezTo>
                      <a:pt x="2969" y="4062"/>
                      <a:pt x="3299" y="3562"/>
                      <a:pt x="3391" y="2998"/>
                    </a:cubicBezTo>
                    <a:cubicBezTo>
                      <a:pt x="3395" y="2998"/>
                      <a:pt x="3398" y="3001"/>
                      <a:pt x="3402" y="3003"/>
                    </a:cubicBezTo>
                    <a:cubicBezTo>
                      <a:pt x="4298" y="3386"/>
                      <a:pt x="5084" y="4099"/>
                      <a:pt x="5446" y="5016"/>
                    </a:cubicBezTo>
                    <a:cubicBezTo>
                      <a:pt x="5724" y="5717"/>
                      <a:pt x="5741" y="6520"/>
                      <a:pt x="5495" y="7233"/>
                    </a:cubicBezTo>
                    <a:cubicBezTo>
                      <a:pt x="5156" y="7073"/>
                      <a:pt x="4780" y="6981"/>
                      <a:pt x="4380" y="6981"/>
                    </a:cubicBezTo>
                    <a:cubicBezTo>
                      <a:pt x="4203" y="6981"/>
                      <a:pt x="4022" y="6999"/>
                      <a:pt x="3837" y="7037"/>
                    </a:cubicBezTo>
                    <a:cubicBezTo>
                      <a:pt x="3128" y="7183"/>
                      <a:pt x="2263" y="7928"/>
                      <a:pt x="2894" y="8664"/>
                    </a:cubicBezTo>
                    <a:cubicBezTo>
                      <a:pt x="3121" y="8928"/>
                      <a:pt x="3393" y="9034"/>
                      <a:pt x="3674" y="9034"/>
                    </a:cubicBezTo>
                    <a:cubicBezTo>
                      <a:pt x="4262" y="9034"/>
                      <a:pt x="4889" y="8570"/>
                      <a:pt x="5226" y="8118"/>
                    </a:cubicBezTo>
                    <a:cubicBezTo>
                      <a:pt x="5376" y="7916"/>
                      <a:pt x="5495" y="7708"/>
                      <a:pt x="5588" y="7495"/>
                    </a:cubicBezTo>
                    <a:cubicBezTo>
                      <a:pt x="5919" y="7672"/>
                      <a:pt x="6210" y="7911"/>
                      <a:pt x="6428" y="8191"/>
                    </a:cubicBezTo>
                    <a:cubicBezTo>
                      <a:pt x="7037" y="8981"/>
                      <a:pt x="7090" y="10011"/>
                      <a:pt x="6734" y="10915"/>
                    </a:cubicBezTo>
                    <a:cubicBezTo>
                      <a:pt x="6709" y="10980"/>
                      <a:pt x="6764" y="11032"/>
                      <a:pt x="6816" y="11032"/>
                    </a:cubicBezTo>
                    <a:cubicBezTo>
                      <a:pt x="6842" y="11032"/>
                      <a:pt x="6868" y="11019"/>
                      <a:pt x="6883" y="10986"/>
                    </a:cubicBezTo>
                    <a:cubicBezTo>
                      <a:pt x="7526" y="9595"/>
                      <a:pt x="6871" y="8001"/>
                      <a:pt x="5662" y="7318"/>
                    </a:cubicBezTo>
                    <a:cubicBezTo>
                      <a:pt x="6317" y="5544"/>
                      <a:pt x="5172" y="3541"/>
                      <a:pt x="3411" y="2815"/>
                    </a:cubicBezTo>
                    <a:cubicBezTo>
                      <a:pt x="3439" y="2423"/>
                      <a:pt x="3357" y="2011"/>
                      <a:pt x="3179" y="1648"/>
                    </a:cubicBezTo>
                    <a:cubicBezTo>
                      <a:pt x="2659" y="596"/>
                      <a:pt x="1542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39;p53">
                <a:extLst>
                  <a:ext uri="{FF2B5EF4-FFF2-40B4-BE49-F238E27FC236}">
                    <a16:creationId xmlns:a16="http://schemas.microsoft.com/office/drawing/2014/main" id="{61829653-AC76-ADB9-147D-1D04A0E962C7}"/>
                  </a:ext>
                </a:extLst>
              </p:cNvPr>
              <p:cNvSpPr/>
              <p:nvPr/>
            </p:nvSpPr>
            <p:spPr>
              <a:xfrm>
                <a:off x="5294950" y="1328200"/>
                <a:ext cx="513679" cy="259300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6324" extrusionOk="0">
                    <a:moveTo>
                      <a:pt x="1313" y="269"/>
                    </a:moveTo>
                    <a:lnTo>
                      <a:pt x="1313" y="269"/>
                    </a:lnTo>
                    <a:cubicBezTo>
                      <a:pt x="4460" y="419"/>
                      <a:pt x="7592" y="765"/>
                      <a:pt x="10695" y="1320"/>
                    </a:cubicBezTo>
                    <a:cubicBezTo>
                      <a:pt x="10703" y="1321"/>
                      <a:pt x="10710" y="1322"/>
                      <a:pt x="10717" y="1322"/>
                    </a:cubicBezTo>
                    <a:cubicBezTo>
                      <a:pt x="10767" y="1322"/>
                      <a:pt x="10801" y="1287"/>
                      <a:pt x="10813" y="1245"/>
                    </a:cubicBezTo>
                    <a:cubicBezTo>
                      <a:pt x="11236" y="1327"/>
                      <a:pt x="11664" y="1396"/>
                      <a:pt x="12089" y="1457"/>
                    </a:cubicBezTo>
                    <a:cubicBezTo>
                      <a:pt x="11382" y="2037"/>
                      <a:pt x="10684" y="2634"/>
                      <a:pt x="9999" y="3241"/>
                    </a:cubicBezTo>
                    <a:cubicBezTo>
                      <a:pt x="9990" y="3248"/>
                      <a:pt x="9985" y="3257"/>
                      <a:pt x="9978" y="3265"/>
                    </a:cubicBezTo>
                    <a:cubicBezTo>
                      <a:pt x="7127" y="2192"/>
                      <a:pt x="4217" y="1209"/>
                      <a:pt x="1313" y="269"/>
                    </a:cubicBezTo>
                    <a:close/>
                    <a:moveTo>
                      <a:pt x="9346" y="4605"/>
                    </a:moveTo>
                    <a:cubicBezTo>
                      <a:pt x="9464" y="4788"/>
                      <a:pt x="9598" y="4955"/>
                      <a:pt x="9745" y="5112"/>
                    </a:cubicBezTo>
                    <a:cubicBezTo>
                      <a:pt x="9554" y="5036"/>
                      <a:pt x="9365" y="4957"/>
                      <a:pt x="9171" y="4892"/>
                    </a:cubicBezTo>
                    <a:cubicBezTo>
                      <a:pt x="9165" y="4888"/>
                      <a:pt x="9160" y="4890"/>
                      <a:pt x="9153" y="4888"/>
                    </a:cubicBezTo>
                    <a:cubicBezTo>
                      <a:pt x="9219" y="4795"/>
                      <a:pt x="9283" y="4701"/>
                      <a:pt x="9346" y="4605"/>
                    </a:cubicBezTo>
                    <a:close/>
                    <a:moveTo>
                      <a:pt x="624" y="238"/>
                    </a:moveTo>
                    <a:lnTo>
                      <a:pt x="624" y="238"/>
                    </a:lnTo>
                    <a:cubicBezTo>
                      <a:pt x="695" y="239"/>
                      <a:pt x="764" y="244"/>
                      <a:pt x="835" y="247"/>
                    </a:cubicBezTo>
                    <a:cubicBezTo>
                      <a:pt x="3844" y="1371"/>
                      <a:pt x="6893" y="2465"/>
                      <a:pt x="9950" y="3441"/>
                    </a:cubicBezTo>
                    <a:cubicBezTo>
                      <a:pt x="9960" y="3444"/>
                      <a:pt x="9969" y="3445"/>
                      <a:pt x="9978" y="3445"/>
                    </a:cubicBezTo>
                    <a:cubicBezTo>
                      <a:pt x="9997" y="3445"/>
                      <a:pt x="10014" y="3439"/>
                      <a:pt x="10029" y="3431"/>
                    </a:cubicBezTo>
                    <a:cubicBezTo>
                      <a:pt x="10039" y="4019"/>
                      <a:pt x="10065" y="4610"/>
                      <a:pt x="10089" y="5200"/>
                    </a:cubicBezTo>
                    <a:cubicBezTo>
                      <a:pt x="9860" y="4981"/>
                      <a:pt x="9659" y="4739"/>
                      <a:pt x="9478" y="4478"/>
                    </a:cubicBezTo>
                    <a:cubicBezTo>
                      <a:pt x="9525" y="4446"/>
                      <a:pt x="9545" y="4377"/>
                      <a:pt x="9490" y="4333"/>
                    </a:cubicBezTo>
                    <a:cubicBezTo>
                      <a:pt x="9441" y="4295"/>
                      <a:pt x="9392" y="4255"/>
                      <a:pt x="9344" y="4218"/>
                    </a:cubicBezTo>
                    <a:cubicBezTo>
                      <a:pt x="9326" y="4203"/>
                      <a:pt x="9308" y="4197"/>
                      <a:pt x="9290" y="4197"/>
                    </a:cubicBezTo>
                    <a:cubicBezTo>
                      <a:pt x="9272" y="4197"/>
                      <a:pt x="9256" y="4203"/>
                      <a:pt x="9242" y="4213"/>
                    </a:cubicBezTo>
                    <a:cubicBezTo>
                      <a:pt x="6386" y="2869"/>
                      <a:pt x="3535" y="1457"/>
                      <a:pt x="624" y="238"/>
                    </a:cubicBezTo>
                    <a:close/>
                    <a:moveTo>
                      <a:pt x="871" y="514"/>
                    </a:moveTo>
                    <a:lnTo>
                      <a:pt x="871" y="514"/>
                    </a:lnTo>
                    <a:cubicBezTo>
                      <a:pt x="3616" y="1904"/>
                      <a:pt x="6456" y="3140"/>
                      <a:pt x="9248" y="4424"/>
                    </a:cubicBezTo>
                    <a:cubicBezTo>
                      <a:pt x="8842" y="5041"/>
                      <a:pt x="8371" y="5587"/>
                      <a:pt x="7893" y="6145"/>
                    </a:cubicBezTo>
                    <a:cubicBezTo>
                      <a:pt x="5762" y="4066"/>
                      <a:pt x="3299" y="2249"/>
                      <a:pt x="871" y="514"/>
                    </a:cubicBezTo>
                    <a:close/>
                    <a:moveTo>
                      <a:pt x="105" y="0"/>
                    </a:moveTo>
                    <a:cubicBezTo>
                      <a:pt x="93" y="0"/>
                      <a:pt x="80" y="2"/>
                      <a:pt x="69" y="7"/>
                    </a:cubicBezTo>
                    <a:cubicBezTo>
                      <a:pt x="65" y="6"/>
                      <a:pt x="61" y="6"/>
                      <a:pt x="57" y="6"/>
                    </a:cubicBezTo>
                    <a:cubicBezTo>
                      <a:pt x="27" y="6"/>
                      <a:pt x="7" y="39"/>
                      <a:pt x="17" y="65"/>
                    </a:cubicBezTo>
                    <a:cubicBezTo>
                      <a:pt x="1" y="109"/>
                      <a:pt x="6" y="162"/>
                      <a:pt x="46" y="191"/>
                    </a:cubicBezTo>
                    <a:cubicBezTo>
                      <a:pt x="1391" y="1150"/>
                      <a:pt x="2716" y="2141"/>
                      <a:pt x="4013" y="3165"/>
                    </a:cubicBezTo>
                    <a:cubicBezTo>
                      <a:pt x="5311" y="4188"/>
                      <a:pt x="6545" y="5294"/>
                      <a:pt x="7851" y="6306"/>
                    </a:cubicBezTo>
                    <a:cubicBezTo>
                      <a:pt x="7867" y="6319"/>
                      <a:pt x="7882" y="6324"/>
                      <a:pt x="7897" y="6324"/>
                    </a:cubicBezTo>
                    <a:cubicBezTo>
                      <a:pt x="7943" y="6324"/>
                      <a:pt x="7980" y="6275"/>
                      <a:pt x="7966" y="6228"/>
                    </a:cubicBezTo>
                    <a:cubicBezTo>
                      <a:pt x="8386" y="5876"/>
                      <a:pt x="8746" y="5456"/>
                      <a:pt x="9067" y="5011"/>
                    </a:cubicBezTo>
                    <a:cubicBezTo>
                      <a:pt x="9075" y="5022"/>
                      <a:pt x="9085" y="5032"/>
                      <a:pt x="9102" y="5040"/>
                    </a:cubicBezTo>
                    <a:cubicBezTo>
                      <a:pt x="9299" y="5130"/>
                      <a:pt x="9508" y="5202"/>
                      <a:pt x="9710" y="5282"/>
                    </a:cubicBezTo>
                    <a:cubicBezTo>
                      <a:pt x="9816" y="5322"/>
                      <a:pt x="9927" y="5396"/>
                      <a:pt x="10038" y="5397"/>
                    </a:cubicBezTo>
                    <a:cubicBezTo>
                      <a:pt x="10069" y="5425"/>
                      <a:pt x="10096" y="5453"/>
                      <a:pt x="10129" y="5480"/>
                    </a:cubicBezTo>
                    <a:cubicBezTo>
                      <a:pt x="10147" y="5494"/>
                      <a:pt x="10167" y="5501"/>
                      <a:pt x="10186" y="5501"/>
                    </a:cubicBezTo>
                    <a:cubicBezTo>
                      <a:pt x="10234" y="5501"/>
                      <a:pt x="10279" y="5460"/>
                      <a:pt x="10276" y="5404"/>
                    </a:cubicBezTo>
                    <a:cubicBezTo>
                      <a:pt x="10246" y="4718"/>
                      <a:pt x="10218" y="4030"/>
                      <a:pt x="10166" y="3345"/>
                    </a:cubicBezTo>
                    <a:cubicBezTo>
                      <a:pt x="10912" y="2744"/>
                      <a:pt x="11651" y="2129"/>
                      <a:pt x="12369" y="1499"/>
                    </a:cubicBezTo>
                    <a:cubicBezTo>
                      <a:pt x="12382" y="1500"/>
                      <a:pt x="12393" y="1503"/>
                      <a:pt x="12405" y="1504"/>
                    </a:cubicBezTo>
                    <a:cubicBezTo>
                      <a:pt x="12410" y="1504"/>
                      <a:pt x="12414" y="1505"/>
                      <a:pt x="12418" y="1505"/>
                    </a:cubicBezTo>
                    <a:cubicBezTo>
                      <a:pt x="12507" y="1505"/>
                      <a:pt x="12527" y="1365"/>
                      <a:pt x="12433" y="1350"/>
                    </a:cubicBezTo>
                    <a:cubicBezTo>
                      <a:pt x="12425" y="1349"/>
                      <a:pt x="12420" y="1348"/>
                      <a:pt x="12410" y="1345"/>
                    </a:cubicBezTo>
                    <a:cubicBezTo>
                      <a:pt x="12393" y="1313"/>
                      <a:pt x="12362" y="1287"/>
                      <a:pt x="12326" y="1287"/>
                    </a:cubicBezTo>
                    <a:cubicBezTo>
                      <a:pt x="12307" y="1287"/>
                      <a:pt x="12288" y="1294"/>
                      <a:pt x="12268" y="1309"/>
                    </a:cubicBezTo>
                    <a:cubicBezTo>
                      <a:pt x="12263" y="1315"/>
                      <a:pt x="12259" y="1319"/>
                      <a:pt x="12254" y="1323"/>
                    </a:cubicBezTo>
                    <a:cubicBezTo>
                      <a:pt x="11760" y="1246"/>
                      <a:pt x="11267" y="1173"/>
                      <a:pt x="10769" y="1121"/>
                    </a:cubicBezTo>
                    <a:cubicBezTo>
                      <a:pt x="10759" y="1114"/>
                      <a:pt x="10747" y="1109"/>
                      <a:pt x="10733" y="1107"/>
                    </a:cubicBezTo>
                    <a:cubicBezTo>
                      <a:pt x="7221" y="480"/>
                      <a:pt x="3672" y="113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40;p53">
                <a:extLst>
                  <a:ext uri="{FF2B5EF4-FFF2-40B4-BE49-F238E27FC236}">
                    <a16:creationId xmlns:a16="http://schemas.microsoft.com/office/drawing/2014/main" id="{760833FA-C5CA-9213-6449-5FC0C74681A3}"/>
                  </a:ext>
                </a:extLst>
              </p:cNvPr>
              <p:cNvSpPr/>
              <p:nvPr/>
            </p:nvSpPr>
            <p:spPr>
              <a:xfrm>
                <a:off x="5320412" y="1337918"/>
                <a:ext cx="388253" cy="203495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49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12" y="1221"/>
                      <a:pt x="5763" y="2632"/>
                      <a:pt x="8619" y="3976"/>
                    </a:cubicBezTo>
                    <a:cubicBezTo>
                      <a:pt x="8632" y="3966"/>
                      <a:pt x="8649" y="3960"/>
                      <a:pt x="8666" y="3960"/>
                    </a:cubicBezTo>
                    <a:cubicBezTo>
                      <a:pt x="8684" y="3960"/>
                      <a:pt x="8702" y="3966"/>
                      <a:pt x="8720" y="3981"/>
                    </a:cubicBezTo>
                    <a:cubicBezTo>
                      <a:pt x="8769" y="4018"/>
                      <a:pt x="8817" y="4058"/>
                      <a:pt x="8867" y="4096"/>
                    </a:cubicBezTo>
                    <a:cubicBezTo>
                      <a:pt x="8922" y="4140"/>
                      <a:pt x="8902" y="4209"/>
                      <a:pt x="8855" y="4242"/>
                    </a:cubicBezTo>
                    <a:cubicBezTo>
                      <a:pt x="9038" y="4502"/>
                      <a:pt x="9239" y="4744"/>
                      <a:pt x="9468" y="4963"/>
                    </a:cubicBezTo>
                    <a:cubicBezTo>
                      <a:pt x="9444" y="4373"/>
                      <a:pt x="9418" y="3782"/>
                      <a:pt x="9408" y="3194"/>
                    </a:cubicBezTo>
                    <a:cubicBezTo>
                      <a:pt x="9393" y="3202"/>
                      <a:pt x="9376" y="3208"/>
                      <a:pt x="9356" y="3208"/>
                    </a:cubicBezTo>
                    <a:cubicBezTo>
                      <a:pt x="9347" y="3208"/>
                      <a:pt x="9337" y="3207"/>
                      <a:pt x="9326" y="3204"/>
                    </a:cubicBezTo>
                    <a:cubicBezTo>
                      <a:pt x="6269" y="2228"/>
                      <a:pt x="3221" y="1133"/>
                      <a:pt x="212" y="10"/>
                    </a:cubicBezTo>
                    <a:cubicBezTo>
                      <a:pt x="141" y="8"/>
                      <a:pt x="71" y="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41;p53">
                <a:extLst>
                  <a:ext uri="{FF2B5EF4-FFF2-40B4-BE49-F238E27FC236}">
                    <a16:creationId xmlns:a16="http://schemas.microsoft.com/office/drawing/2014/main" id="{0DD43616-C08E-315A-5A80-C66DB0E7F591}"/>
                  </a:ext>
                </a:extLst>
              </p:cNvPr>
              <p:cNvSpPr/>
              <p:nvPr/>
            </p:nvSpPr>
            <p:spPr>
              <a:xfrm>
                <a:off x="5348745" y="1339230"/>
                <a:ext cx="441925" cy="122925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2998" extrusionOk="0">
                    <a:moveTo>
                      <a:pt x="1" y="1"/>
                    </a:moveTo>
                    <a:cubicBezTo>
                      <a:pt x="2905" y="941"/>
                      <a:pt x="5815" y="1924"/>
                      <a:pt x="8666" y="2997"/>
                    </a:cubicBezTo>
                    <a:cubicBezTo>
                      <a:pt x="8673" y="2988"/>
                      <a:pt x="8677" y="2979"/>
                      <a:pt x="8687" y="2972"/>
                    </a:cubicBezTo>
                    <a:cubicBezTo>
                      <a:pt x="9373" y="2365"/>
                      <a:pt x="10070" y="1768"/>
                      <a:pt x="10777" y="1188"/>
                    </a:cubicBezTo>
                    <a:cubicBezTo>
                      <a:pt x="10352" y="1127"/>
                      <a:pt x="9925" y="1059"/>
                      <a:pt x="9500" y="977"/>
                    </a:cubicBezTo>
                    <a:cubicBezTo>
                      <a:pt x="9488" y="1019"/>
                      <a:pt x="9455" y="1055"/>
                      <a:pt x="9404" y="1055"/>
                    </a:cubicBezTo>
                    <a:cubicBezTo>
                      <a:pt x="9397" y="1055"/>
                      <a:pt x="9389" y="1054"/>
                      <a:pt x="9382" y="1053"/>
                    </a:cubicBezTo>
                    <a:cubicBezTo>
                      <a:pt x="6280" y="498"/>
                      <a:pt x="3148" y="15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42;p53">
                <a:extLst>
                  <a:ext uri="{FF2B5EF4-FFF2-40B4-BE49-F238E27FC236}">
                    <a16:creationId xmlns:a16="http://schemas.microsoft.com/office/drawing/2014/main" id="{F00F5DC8-6128-AE5F-A2D3-3E555B8D80A8}"/>
                  </a:ext>
                </a:extLst>
              </p:cNvPr>
              <p:cNvSpPr/>
              <p:nvPr/>
            </p:nvSpPr>
            <p:spPr>
              <a:xfrm>
                <a:off x="5670285" y="1517016"/>
                <a:ext cx="24232" cy="2082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08" extrusionOk="0">
                    <a:moveTo>
                      <a:pt x="192" y="0"/>
                    </a:moveTo>
                    <a:cubicBezTo>
                      <a:pt x="129" y="97"/>
                      <a:pt x="65" y="191"/>
                      <a:pt x="0" y="283"/>
                    </a:cubicBezTo>
                    <a:cubicBezTo>
                      <a:pt x="6" y="286"/>
                      <a:pt x="12" y="284"/>
                      <a:pt x="19" y="287"/>
                    </a:cubicBezTo>
                    <a:cubicBezTo>
                      <a:pt x="211" y="351"/>
                      <a:pt x="400" y="431"/>
                      <a:pt x="591" y="507"/>
                    </a:cubicBezTo>
                    <a:cubicBezTo>
                      <a:pt x="444" y="349"/>
                      <a:pt x="309" y="183"/>
                      <a:pt x="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43;p53">
                <a:extLst>
                  <a:ext uri="{FF2B5EF4-FFF2-40B4-BE49-F238E27FC236}">
                    <a16:creationId xmlns:a16="http://schemas.microsoft.com/office/drawing/2014/main" id="{739B2525-2636-B7D0-DDED-D021E3B35B56}"/>
                  </a:ext>
                </a:extLst>
              </p:cNvPr>
              <p:cNvSpPr/>
              <p:nvPr/>
            </p:nvSpPr>
            <p:spPr>
              <a:xfrm>
                <a:off x="5330622" y="1349275"/>
                <a:ext cx="343519" cy="23088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56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29" y="1735"/>
                      <a:pt x="4892" y="3554"/>
                      <a:pt x="7023" y="5631"/>
                    </a:cubicBezTo>
                    <a:cubicBezTo>
                      <a:pt x="7501" y="5071"/>
                      <a:pt x="7974" y="4527"/>
                      <a:pt x="8378" y="3910"/>
                    </a:cubicBezTo>
                    <a:cubicBezTo>
                      <a:pt x="5586" y="2626"/>
                      <a:pt x="2746" y="139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744;p53">
              <a:extLst>
                <a:ext uri="{FF2B5EF4-FFF2-40B4-BE49-F238E27FC236}">
                  <a16:creationId xmlns:a16="http://schemas.microsoft.com/office/drawing/2014/main" id="{2E56148D-B76E-3CA5-CB2B-494C0DF3BC14}"/>
                </a:ext>
              </a:extLst>
            </p:cNvPr>
            <p:cNvGrpSpPr/>
            <p:nvPr/>
          </p:nvGrpSpPr>
          <p:grpSpPr>
            <a:xfrm>
              <a:off x="6741523" y="1804552"/>
              <a:ext cx="499520" cy="451366"/>
              <a:chOff x="7715950" y="1365275"/>
              <a:chExt cx="298809" cy="270004"/>
            </a:xfrm>
          </p:grpSpPr>
          <p:sp>
            <p:nvSpPr>
              <p:cNvPr id="21" name="Google Shape;745;p53">
                <a:extLst>
                  <a:ext uri="{FF2B5EF4-FFF2-40B4-BE49-F238E27FC236}">
                    <a16:creationId xmlns:a16="http://schemas.microsoft.com/office/drawing/2014/main" id="{8BB3D6FC-3868-C664-10FC-7B01AE1357E0}"/>
                  </a:ext>
                </a:extLst>
              </p:cNvPr>
              <p:cNvSpPr/>
              <p:nvPr/>
            </p:nvSpPr>
            <p:spPr>
              <a:xfrm>
                <a:off x="7715950" y="1365275"/>
                <a:ext cx="298809" cy="270004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46;p53">
                <a:extLst>
                  <a:ext uri="{FF2B5EF4-FFF2-40B4-BE49-F238E27FC236}">
                    <a16:creationId xmlns:a16="http://schemas.microsoft.com/office/drawing/2014/main" id="{1B97F9FF-BCDC-8533-FAFB-9F7D78B9372B}"/>
                  </a:ext>
                </a:extLst>
              </p:cNvPr>
              <p:cNvSpPr/>
              <p:nvPr/>
            </p:nvSpPr>
            <p:spPr>
              <a:xfrm>
                <a:off x="7730615" y="1376293"/>
                <a:ext cx="270944" cy="24966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747;p53">
              <a:extLst>
                <a:ext uri="{FF2B5EF4-FFF2-40B4-BE49-F238E27FC236}">
                  <a16:creationId xmlns:a16="http://schemas.microsoft.com/office/drawing/2014/main" id="{3DB4065A-B067-9F76-DA04-F855DF986EF8}"/>
                </a:ext>
              </a:extLst>
            </p:cNvPr>
            <p:cNvGrpSpPr/>
            <p:nvPr/>
          </p:nvGrpSpPr>
          <p:grpSpPr>
            <a:xfrm rot="931469">
              <a:off x="7351482" y="1361098"/>
              <a:ext cx="968845" cy="957340"/>
              <a:chOff x="6646376" y="1062575"/>
              <a:chExt cx="579596" cy="572714"/>
            </a:xfrm>
          </p:grpSpPr>
          <p:sp>
            <p:nvSpPr>
              <p:cNvPr id="15" name="Google Shape;748;p53">
                <a:extLst>
                  <a:ext uri="{FF2B5EF4-FFF2-40B4-BE49-F238E27FC236}">
                    <a16:creationId xmlns:a16="http://schemas.microsoft.com/office/drawing/2014/main" id="{CEC9C24A-9FCE-E8D9-5F2A-0A347F4509BE}"/>
                  </a:ext>
                </a:extLst>
              </p:cNvPr>
              <p:cNvSpPr/>
              <p:nvPr/>
            </p:nvSpPr>
            <p:spPr>
              <a:xfrm>
                <a:off x="6646376" y="1062575"/>
                <a:ext cx="579596" cy="572714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11188" extrusionOk="0">
                    <a:moveTo>
                      <a:pt x="5913" y="216"/>
                    </a:moveTo>
                    <a:cubicBezTo>
                      <a:pt x="6798" y="216"/>
                      <a:pt x="7667" y="388"/>
                      <a:pt x="8391" y="762"/>
                    </a:cubicBezTo>
                    <a:cubicBezTo>
                      <a:pt x="9917" y="1549"/>
                      <a:pt x="10932" y="3262"/>
                      <a:pt x="10858" y="4980"/>
                    </a:cubicBezTo>
                    <a:cubicBezTo>
                      <a:pt x="10773" y="6955"/>
                      <a:pt x="9274" y="8673"/>
                      <a:pt x="7384" y="9155"/>
                    </a:cubicBezTo>
                    <a:cubicBezTo>
                      <a:pt x="7379" y="9156"/>
                      <a:pt x="7376" y="9160"/>
                      <a:pt x="7371" y="9162"/>
                    </a:cubicBezTo>
                    <a:cubicBezTo>
                      <a:pt x="7353" y="9113"/>
                      <a:pt x="7304" y="9087"/>
                      <a:pt x="7258" y="9087"/>
                    </a:cubicBezTo>
                    <a:cubicBezTo>
                      <a:pt x="7207" y="9087"/>
                      <a:pt x="7160" y="9119"/>
                      <a:pt x="7166" y="9187"/>
                    </a:cubicBezTo>
                    <a:cubicBezTo>
                      <a:pt x="7237" y="9942"/>
                      <a:pt x="7659" y="10580"/>
                      <a:pt x="8284" y="10946"/>
                    </a:cubicBezTo>
                    <a:cubicBezTo>
                      <a:pt x="7798" y="10888"/>
                      <a:pt x="7326" y="10748"/>
                      <a:pt x="6883" y="10514"/>
                    </a:cubicBezTo>
                    <a:cubicBezTo>
                      <a:pt x="6318" y="10214"/>
                      <a:pt x="5959" y="9778"/>
                      <a:pt x="5507" y="9366"/>
                    </a:cubicBezTo>
                    <a:cubicBezTo>
                      <a:pt x="5593" y="9338"/>
                      <a:pt x="5567" y="9220"/>
                      <a:pt x="5486" y="9220"/>
                    </a:cubicBezTo>
                    <a:cubicBezTo>
                      <a:pt x="5480" y="9220"/>
                      <a:pt x="5473" y="9220"/>
                      <a:pt x="5466" y="9222"/>
                    </a:cubicBezTo>
                    <a:cubicBezTo>
                      <a:pt x="5236" y="9270"/>
                      <a:pt x="5008" y="9294"/>
                      <a:pt x="4785" y="9294"/>
                    </a:cubicBezTo>
                    <a:cubicBezTo>
                      <a:pt x="3030" y="9294"/>
                      <a:pt x="1527" y="7875"/>
                      <a:pt x="916" y="6260"/>
                    </a:cubicBezTo>
                    <a:cubicBezTo>
                      <a:pt x="210" y="4398"/>
                      <a:pt x="741" y="2143"/>
                      <a:pt x="2522" y="1093"/>
                    </a:cubicBezTo>
                    <a:cubicBezTo>
                      <a:pt x="3468" y="535"/>
                      <a:pt x="4706" y="216"/>
                      <a:pt x="5913" y="216"/>
                    </a:cubicBezTo>
                    <a:close/>
                    <a:moveTo>
                      <a:pt x="5933" y="1"/>
                    </a:moveTo>
                    <a:cubicBezTo>
                      <a:pt x="4783" y="1"/>
                      <a:pt x="3617" y="285"/>
                      <a:pt x="2667" y="764"/>
                    </a:cubicBezTo>
                    <a:cubicBezTo>
                      <a:pt x="775" y="1721"/>
                      <a:pt x="0" y="3943"/>
                      <a:pt x="576" y="5933"/>
                    </a:cubicBezTo>
                    <a:cubicBezTo>
                      <a:pt x="1077" y="7660"/>
                      <a:pt x="2723" y="9502"/>
                      <a:pt x="4615" y="9502"/>
                    </a:cubicBezTo>
                    <a:cubicBezTo>
                      <a:pt x="4861" y="9502"/>
                      <a:pt x="5111" y="9471"/>
                      <a:pt x="5364" y="9404"/>
                    </a:cubicBezTo>
                    <a:cubicBezTo>
                      <a:pt x="5916" y="10608"/>
                      <a:pt x="7596" y="11188"/>
                      <a:pt x="8829" y="11188"/>
                    </a:cubicBezTo>
                    <a:cubicBezTo>
                      <a:pt x="8847" y="11188"/>
                      <a:pt x="8864" y="11187"/>
                      <a:pt x="8881" y="11187"/>
                    </a:cubicBezTo>
                    <a:cubicBezTo>
                      <a:pt x="8999" y="11185"/>
                      <a:pt x="9025" y="11012"/>
                      <a:pt x="8910" y="10979"/>
                    </a:cubicBezTo>
                    <a:cubicBezTo>
                      <a:pt x="8122" y="10757"/>
                      <a:pt x="7569" y="10152"/>
                      <a:pt x="7408" y="9366"/>
                    </a:cubicBezTo>
                    <a:lnTo>
                      <a:pt x="7408" y="9366"/>
                    </a:lnTo>
                    <a:cubicBezTo>
                      <a:pt x="7414" y="9366"/>
                      <a:pt x="7419" y="9367"/>
                      <a:pt x="7425" y="9367"/>
                    </a:cubicBezTo>
                    <a:cubicBezTo>
                      <a:pt x="7431" y="9367"/>
                      <a:pt x="7437" y="9366"/>
                      <a:pt x="7443" y="9365"/>
                    </a:cubicBezTo>
                    <a:cubicBezTo>
                      <a:pt x="9249" y="8903"/>
                      <a:pt x="10705" y="7375"/>
                      <a:pt x="11019" y="5524"/>
                    </a:cubicBezTo>
                    <a:cubicBezTo>
                      <a:pt x="11322" y="3726"/>
                      <a:pt x="10441" y="1852"/>
                      <a:pt x="8946" y="836"/>
                    </a:cubicBezTo>
                    <a:cubicBezTo>
                      <a:pt x="8088" y="254"/>
                      <a:pt x="7018" y="1"/>
                      <a:pt x="5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49;p53">
                <a:extLst>
                  <a:ext uri="{FF2B5EF4-FFF2-40B4-BE49-F238E27FC236}">
                    <a16:creationId xmlns:a16="http://schemas.microsoft.com/office/drawing/2014/main" id="{00B4B851-806A-E72B-6BCE-A9A0A5E02578}"/>
                  </a:ext>
                </a:extLst>
              </p:cNvPr>
              <p:cNvSpPr/>
              <p:nvPr/>
            </p:nvSpPr>
            <p:spPr>
              <a:xfrm>
                <a:off x="6657126" y="1073632"/>
                <a:ext cx="548884" cy="549269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0730" extrusionOk="0">
                    <a:moveTo>
                      <a:pt x="5254" y="1005"/>
                    </a:moveTo>
                    <a:cubicBezTo>
                      <a:pt x="5330" y="1005"/>
                      <a:pt x="5399" y="1017"/>
                      <a:pt x="5449" y="1052"/>
                    </a:cubicBezTo>
                    <a:cubicBezTo>
                      <a:pt x="5696" y="1231"/>
                      <a:pt x="5603" y="1704"/>
                      <a:pt x="5614" y="1950"/>
                    </a:cubicBezTo>
                    <a:cubicBezTo>
                      <a:pt x="5687" y="3395"/>
                      <a:pt x="5881" y="4826"/>
                      <a:pt x="6174" y="6242"/>
                    </a:cubicBezTo>
                    <a:cubicBezTo>
                      <a:pt x="6190" y="6324"/>
                      <a:pt x="6122" y="6377"/>
                      <a:pt x="6059" y="6377"/>
                    </a:cubicBezTo>
                    <a:cubicBezTo>
                      <a:pt x="6038" y="6377"/>
                      <a:pt x="6017" y="6371"/>
                      <a:pt x="6000" y="6359"/>
                    </a:cubicBezTo>
                    <a:lnTo>
                      <a:pt x="6000" y="6359"/>
                    </a:lnTo>
                    <a:cubicBezTo>
                      <a:pt x="6027" y="6408"/>
                      <a:pt x="6016" y="6475"/>
                      <a:pt x="5949" y="6485"/>
                    </a:cubicBezTo>
                    <a:cubicBezTo>
                      <a:pt x="5563" y="6543"/>
                      <a:pt x="5174" y="6591"/>
                      <a:pt x="4786" y="6627"/>
                    </a:cubicBezTo>
                    <a:cubicBezTo>
                      <a:pt x="4785" y="6627"/>
                      <a:pt x="4783" y="6627"/>
                      <a:pt x="4781" y="6627"/>
                    </a:cubicBezTo>
                    <a:cubicBezTo>
                      <a:pt x="4731" y="6627"/>
                      <a:pt x="4710" y="6567"/>
                      <a:pt x="4729" y="6526"/>
                    </a:cubicBezTo>
                    <a:lnTo>
                      <a:pt x="4729" y="6526"/>
                    </a:lnTo>
                    <a:cubicBezTo>
                      <a:pt x="4724" y="6527"/>
                      <a:pt x="4718" y="6528"/>
                      <a:pt x="4713" y="6528"/>
                    </a:cubicBezTo>
                    <a:cubicBezTo>
                      <a:pt x="4687" y="6528"/>
                      <a:pt x="4663" y="6516"/>
                      <a:pt x="4650" y="6486"/>
                    </a:cubicBezTo>
                    <a:cubicBezTo>
                      <a:pt x="4130" y="5285"/>
                      <a:pt x="3750" y="4015"/>
                      <a:pt x="3426" y="2749"/>
                    </a:cubicBezTo>
                    <a:cubicBezTo>
                      <a:pt x="3346" y="2436"/>
                      <a:pt x="3015" y="1714"/>
                      <a:pt x="3161" y="1384"/>
                    </a:cubicBezTo>
                    <a:cubicBezTo>
                      <a:pt x="3266" y="1139"/>
                      <a:pt x="3644" y="1168"/>
                      <a:pt x="3855" y="1150"/>
                    </a:cubicBezTo>
                    <a:lnTo>
                      <a:pt x="4819" y="1061"/>
                    </a:lnTo>
                    <a:cubicBezTo>
                      <a:pt x="4928" y="1051"/>
                      <a:pt x="5105" y="1005"/>
                      <a:pt x="5254" y="1005"/>
                    </a:cubicBezTo>
                    <a:close/>
                    <a:moveTo>
                      <a:pt x="5625" y="6751"/>
                    </a:moveTo>
                    <a:cubicBezTo>
                      <a:pt x="5973" y="6751"/>
                      <a:pt x="6278" y="7067"/>
                      <a:pt x="6318" y="7413"/>
                    </a:cubicBezTo>
                    <a:cubicBezTo>
                      <a:pt x="6364" y="7815"/>
                      <a:pt x="6022" y="8105"/>
                      <a:pt x="5639" y="8106"/>
                    </a:cubicBezTo>
                    <a:cubicBezTo>
                      <a:pt x="5256" y="8106"/>
                      <a:pt x="4902" y="7823"/>
                      <a:pt x="4941" y="7418"/>
                    </a:cubicBezTo>
                    <a:cubicBezTo>
                      <a:pt x="4967" y="7134"/>
                      <a:pt x="5183" y="6867"/>
                      <a:pt x="5452" y="6783"/>
                    </a:cubicBezTo>
                    <a:cubicBezTo>
                      <a:pt x="5461" y="6776"/>
                      <a:pt x="5472" y="6771"/>
                      <a:pt x="5486" y="6768"/>
                    </a:cubicBezTo>
                    <a:cubicBezTo>
                      <a:pt x="5533" y="6756"/>
                      <a:pt x="5579" y="6751"/>
                      <a:pt x="5625" y="6751"/>
                    </a:cubicBezTo>
                    <a:close/>
                    <a:moveTo>
                      <a:pt x="5703" y="0"/>
                    </a:moveTo>
                    <a:cubicBezTo>
                      <a:pt x="4496" y="0"/>
                      <a:pt x="3259" y="319"/>
                      <a:pt x="2313" y="877"/>
                    </a:cubicBezTo>
                    <a:cubicBezTo>
                      <a:pt x="532" y="1926"/>
                      <a:pt x="0" y="4180"/>
                      <a:pt x="707" y="6044"/>
                    </a:cubicBezTo>
                    <a:cubicBezTo>
                      <a:pt x="1318" y="7659"/>
                      <a:pt x="2821" y="9077"/>
                      <a:pt x="4577" y="9077"/>
                    </a:cubicBezTo>
                    <a:cubicBezTo>
                      <a:pt x="4800" y="9077"/>
                      <a:pt x="5027" y="9054"/>
                      <a:pt x="5257" y="9006"/>
                    </a:cubicBezTo>
                    <a:cubicBezTo>
                      <a:pt x="5264" y="9004"/>
                      <a:pt x="5271" y="9004"/>
                      <a:pt x="5277" y="9004"/>
                    </a:cubicBezTo>
                    <a:cubicBezTo>
                      <a:pt x="5358" y="9004"/>
                      <a:pt x="5384" y="9122"/>
                      <a:pt x="5298" y="9150"/>
                    </a:cubicBezTo>
                    <a:cubicBezTo>
                      <a:pt x="5750" y="9563"/>
                      <a:pt x="6109" y="9999"/>
                      <a:pt x="6674" y="10298"/>
                    </a:cubicBezTo>
                    <a:cubicBezTo>
                      <a:pt x="7117" y="10532"/>
                      <a:pt x="7589" y="10672"/>
                      <a:pt x="8076" y="10730"/>
                    </a:cubicBezTo>
                    <a:cubicBezTo>
                      <a:pt x="7450" y="10364"/>
                      <a:pt x="7028" y="9726"/>
                      <a:pt x="6957" y="8971"/>
                    </a:cubicBezTo>
                    <a:cubicBezTo>
                      <a:pt x="6951" y="8903"/>
                      <a:pt x="6998" y="8871"/>
                      <a:pt x="7049" y="8871"/>
                    </a:cubicBezTo>
                    <a:cubicBezTo>
                      <a:pt x="7094" y="8871"/>
                      <a:pt x="7144" y="8897"/>
                      <a:pt x="7162" y="8946"/>
                    </a:cubicBezTo>
                    <a:cubicBezTo>
                      <a:pt x="7165" y="8944"/>
                      <a:pt x="7169" y="8940"/>
                      <a:pt x="7176" y="8939"/>
                    </a:cubicBezTo>
                    <a:cubicBezTo>
                      <a:pt x="9064" y="8457"/>
                      <a:pt x="10565" y="6739"/>
                      <a:pt x="10648" y="4764"/>
                    </a:cubicBezTo>
                    <a:cubicBezTo>
                      <a:pt x="10722" y="3046"/>
                      <a:pt x="9706" y="1333"/>
                      <a:pt x="8181" y="546"/>
                    </a:cubicBezTo>
                    <a:cubicBezTo>
                      <a:pt x="7457" y="172"/>
                      <a:pt x="6588" y="0"/>
                      <a:pt x="5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50;p53">
                <a:extLst>
                  <a:ext uri="{FF2B5EF4-FFF2-40B4-BE49-F238E27FC236}">
                    <a16:creationId xmlns:a16="http://schemas.microsoft.com/office/drawing/2014/main" id="{4DF049C8-1DFE-EF8C-0784-D50EA0264085}"/>
                  </a:ext>
                </a:extLst>
              </p:cNvPr>
              <p:cNvSpPr/>
              <p:nvPr/>
            </p:nvSpPr>
            <p:spPr>
              <a:xfrm>
                <a:off x="6908001" y="1419155"/>
                <a:ext cx="74938" cy="6946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57" extrusionOk="0">
                    <a:moveTo>
                      <a:pt x="656" y="204"/>
                    </a:moveTo>
                    <a:cubicBezTo>
                      <a:pt x="915" y="204"/>
                      <a:pt x="1147" y="377"/>
                      <a:pt x="1203" y="640"/>
                    </a:cubicBezTo>
                    <a:cubicBezTo>
                      <a:pt x="1268" y="941"/>
                      <a:pt x="1022" y="1150"/>
                      <a:pt x="738" y="1150"/>
                    </a:cubicBezTo>
                    <a:cubicBezTo>
                      <a:pt x="472" y="1150"/>
                      <a:pt x="215" y="972"/>
                      <a:pt x="242" y="682"/>
                    </a:cubicBezTo>
                    <a:cubicBezTo>
                      <a:pt x="265" y="458"/>
                      <a:pt x="417" y="286"/>
                      <a:pt x="613" y="205"/>
                    </a:cubicBezTo>
                    <a:cubicBezTo>
                      <a:pt x="627" y="204"/>
                      <a:pt x="642" y="204"/>
                      <a:pt x="656" y="204"/>
                    </a:cubicBezTo>
                    <a:close/>
                    <a:moveTo>
                      <a:pt x="724" y="1"/>
                    </a:moveTo>
                    <a:cubicBezTo>
                      <a:pt x="678" y="1"/>
                      <a:pt x="632" y="6"/>
                      <a:pt x="585" y="18"/>
                    </a:cubicBezTo>
                    <a:cubicBezTo>
                      <a:pt x="570" y="21"/>
                      <a:pt x="560" y="25"/>
                      <a:pt x="551" y="33"/>
                    </a:cubicBezTo>
                    <a:cubicBezTo>
                      <a:pt x="282" y="118"/>
                      <a:pt x="66" y="384"/>
                      <a:pt x="40" y="668"/>
                    </a:cubicBezTo>
                    <a:cubicBezTo>
                      <a:pt x="1" y="1073"/>
                      <a:pt x="354" y="1356"/>
                      <a:pt x="738" y="1356"/>
                    </a:cubicBezTo>
                    <a:cubicBezTo>
                      <a:pt x="1122" y="1355"/>
                      <a:pt x="1463" y="1067"/>
                      <a:pt x="1417" y="663"/>
                    </a:cubicBezTo>
                    <a:cubicBezTo>
                      <a:pt x="1377" y="317"/>
                      <a:pt x="1072" y="1"/>
                      <a:pt x="7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51;p53">
                <a:extLst>
                  <a:ext uri="{FF2B5EF4-FFF2-40B4-BE49-F238E27FC236}">
                    <a16:creationId xmlns:a16="http://schemas.microsoft.com/office/drawing/2014/main" id="{AB72CDCF-54CA-A416-B759-557A077D1F71}"/>
                  </a:ext>
                </a:extLst>
              </p:cNvPr>
              <p:cNvSpPr/>
              <p:nvPr/>
            </p:nvSpPr>
            <p:spPr>
              <a:xfrm>
                <a:off x="6811357" y="1125025"/>
                <a:ext cx="162571" cy="287893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5624" extrusionOk="0">
                    <a:moveTo>
                      <a:pt x="2115" y="216"/>
                    </a:moveTo>
                    <a:cubicBezTo>
                      <a:pt x="2167" y="216"/>
                      <a:pt x="2210" y="222"/>
                      <a:pt x="2235" y="237"/>
                    </a:cubicBezTo>
                    <a:cubicBezTo>
                      <a:pt x="2437" y="361"/>
                      <a:pt x="2366" y="627"/>
                      <a:pt x="2376" y="830"/>
                    </a:cubicBezTo>
                    <a:cubicBezTo>
                      <a:pt x="2401" y="1340"/>
                      <a:pt x="2437" y="1849"/>
                      <a:pt x="2489" y="2357"/>
                    </a:cubicBezTo>
                    <a:cubicBezTo>
                      <a:pt x="2590" y="3344"/>
                      <a:pt x="2746" y="4325"/>
                      <a:pt x="2948" y="5297"/>
                    </a:cubicBezTo>
                    <a:cubicBezTo>
                      <a:pt x="2951" y="5307"/>
                      <a:pt x="2956" y="5314"/>
                      <a:pt x="2960" y="5323"/>
                    </a:cubicBezTo>
                    <a:cubicBezTo>
                      <a:pt x="2945" y="5310"/>
                      <a:pt x="2925" y="5302"/>
                      <a:pt x="2902" y="5302"/>
                    </a:cubicBezTo>
                    <a:cubicBezTo>
                      <a:pt x="2896" y="5302"/>
                      <a:pt x="2890" y="5302"/>
                      <a:pt x="2884" y="5303"/>
                    </a:cubicBezTo>
                    <a:cubicBezTo>
                      <a:pt x="2514" y="5356"/>
                      <a:pt x="2145" y="5415"/>
                      <a:pt x="1779" y="5487"/>
                    </a:cubicBezTo>
                    <a:cubicBezTo>
                      <a:pt x="1791" y="5468"/>
                      <a:pt x="1799" y="5445"/>
                      <a:pt x="1790" y="5420"/>
                    </a:cubicBezTo>
                    <a:cubicBezTo>
                      <a:pt x="1475" y="4471"/>
                      <a:pt x="1136" y="3538"/>
                      <a:pt x="862" y="2577"/>
                    </a:cubicBezTo>
                    <a:cubicBezTo>
                      <a:pt x="714" y="2060"/>
                      <a:pt x="579" y="1539"/>
                      <a:pt x="457" y="1018"/>
                    </a:cubicBezTo>
                    <a:cubicBezTo>
                      <a:pt x="370" y="644"/>
                      <a:pt x="226" y="524"/>
                      <a:pt x="732" y="375"/>
                    </a:cubicBezTo>
                    <a:cubicBezTo>
                      <a:pt x="958" y="309"/>
                      <a:pt x="1248" y="327"/>
                      <a:pt x="1484" y="305"/>
                    </a:cubicBezTo>
                    <a:cubicBezTo>
                      <a:pt x="1599" y="296"/>
                      <a:pt x="1923" y="216"/>
                      <a:pt x="2115" y="216"/>
                    </a:cubicBezTo>
                    <a:close/>
                    <a:moveTo>
                      <a:pt x="2240" y="1"/>
                    </a:moveTo>
                    <a:cubicBezTo>
                      <a:pt x="2091" y="1"/>
                      <a:pt x="1913" y="48"/>
                      <a:pt x="1804" y="57"/>
                    </a:cubicBezTo>
                    <a:lnTo>
                      <a:pt x="839" y="146"/>
                    </a:lnTo>
                    <a:cubicBezTo>
                      <a:pt x="628" y="164"/>
                      <a:pt x="251" y="136"/>
                      <a:pt x="144" y="380"/>
                    </a:cubicBezTo>
                    <a:cubicBezTo>
                      <a:pt x="0" y="710"/>
                      <a:pt x="330" y="1431"/>
                      <a:pt x="411" y="1745"/>
                    </a:cubicBezTo>
                    <a:cubicBezTo>
                      <a:pt x="735" y="3011"/>
                      <a:pt x="1113" y="4281"/>
                      <a:pt x="1635" y="5482"/>
                    </a:cubicBezTo>
                    <a:cubicBezTo>
                      <a:pt x="1649" y="5510"/>
                      <a:pt x="1673" y="5524"/>
                      <a:pt x="1699" y="5524"/>
                    </a:cubicBezTo>
                    <a:cubicBezTo>
                      <a:pt x="1704" y="5524"/>
                      <a:pt x="1708" y="5523"/>
                      <a:pt x="1713" y="5522"/>
                    </a:cubicBezTo>
                    <a:lnTo>
                      <a:pt x="1713" y="5522"/>
                    </a:lnTo>
                    <a:cubicBezTo>
                      <a:pt x="1693" y="5564"/>
                      <a:pt x="1714" y="5623"/>
                      <a:pt x="1764" y="5623"/>
                    </a:cubicBezTo>
                    <a:cubicBezTo>
                      <a:pt x="1766" y="5623"/>
                      <a:pt x="1768" y="5623"/>
                      <a:pt x="1770" y="5623"/>
                    </a:cubicBezTo>
                    <a:cubicBezTo>
                      <a:pt x="2159" y="5586"/>
                      <a:pt x="2547" y="5539"/>
                      <a:pt x="2932" y="5481"/>
                    </a:cubicBezTo>
                    <a:cubicBezTo>
                      <a:pt x="3002" y="5471"/>
                      <a:pt x="3013" y="5404"/>
                      <a:pt x="2986" y="5355"/>
                    </a:cubicBezTo>
                    <a:lnTo>
                      <a:pt x="2986" y="5355"/>
                    </a:lnTo>
                    <a:cubicBezTo>
                      <a:pt x="3003" y="5367"/>
                      <a:pt x="3024" y="5373"/>
                      <a:pt x="3045" y="5373"/>
                    </a:cubicBezTo>
                    <a:cubicBezTo>
                      <a:pt x="3109" y="5373"/>
                      <a:pt x="3176" y="5320"/>
                      <a:pt x="3159" y="5238"/>
                    </a:cubicBezTo>
                    <a:cubicBezTo>
                      <a:pt x="2866" y="3822"/>
                      <a:pt x="2673" y="2391"/>
                      <a:pt x="2598" y="945"/>
                    </a:cubicBezTo>
                    <a:cubicBezTo>
                      <a:pt x="2586" y="700"/>
                      <a:pt x="2678" y="227"/>
                      <a:pt x="2433" y="48"/>
                    </a:cubicBezTo>
                    <a:cubicBezTo>
                      <a:pt x="2384" y="13"/>
                      <a:pt x="2315" y="1"/>
                      <a:pt x="2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52;p53">
                <a:extLst>
                  <a:ext uri="{FF2B5EF4-FFF2-40B4-BE49-F238E27FC236}">
                    <a16:creationId xmlns:a16="http://schemas.microsoft.com/office/drawing/2014/main" id="{47EF1201-6BE4-3AE0-824A-980DA0438BD5}"/>
                  </a:ext>
                </a:extLst>
              </p:cNvPr>
              <p:cNvSpPr/>
              <p:nvPr/>
            </p:nvSpPr>
            <p:spPr>
              <a:xfrm>
                <a:off x="6918955" y="1429547"/>
                <a:ext cx="53952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948" extrusionOk="0">
                    <a:moveTo>
                      <a:pt x="444" y="0"/>
                    </a:moveTo>
                    <a:cubicBezTo>
                      <a:pt x="429" y="0"/>
                      <a:pt x="414" y="1"/>
                      <a:pt x="399" y="2"/>
                    </a:cubicBezTo>
                    <a:cubicBezTo>
                      <a:pt x="203" y="82"/>
                      <a:pt x="51" y="255"/>
                      <a:pt x="28" y="479"/>
                    </a:cubicBezTo>
                    <a:cubicBezTo>
                      <a:pt x="1" y="771"/>
                      <a:pt x="257" y="947"/>
                      <a:pt x="524" y="947"/>
                    </a:cubicBezTo>
                    <a:cubicBezTo>
                      <a:pt x="808" y="947"/>
                      <a:pt x="1054" y="738"/>
                      <a:pt x="989" y="437"/>
                    </a:cubicBezTo>
                    <a:cubicBezTo>
                      <a:pt x="933" y="175"/>
                      <a:pt x="703" y="0"/>
                      <a:pt x="4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53;p53">
                <a:extLst>
                  <a:ext uri="{FF2B5EF4-FFF2-40B4-BE49-F238E27FC236}">
                    <a16:creationId xmlns:a16="http://schemas.microsoft.com/office/drawing/2014/main" id="{66B36E47-285F-771D-21D3-907E1E01874B}"/>
                  </a:ext>
                </a:extLst>
              </p:cNvPr>
              <p:cNvSpPr/>
              <p:nvPr/>
            </p:nvSpPr>
            <p:spPr>
              <a:xfrm>
                <a:off x="6822925" y="1135979"/>
                <a:ext cx="140049" cy="2699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73" extrusionOk="0">
                    <a:moveTo>
                      <a:pt x="1890" y="1"/>
                    </a:moveTo>
                    <a:cubicBezTo>
                      <a:pt x="1698" y="1"/>
                      <a:pt x="1374" y="81"/>
                      <a:pt x="1260" y="90"/>
                    </a:cubicBezTo>
                    <a:cubicBezTo>
                      <a:pt x="1023" y="112"/>
                      <a:pt x="732" y="94"/>
                      <a:pt x="507" y="159"/>
                    </a:cubicBezTo>
                    <a:cubicBezTo>
                      <a:pt x="1" y="307"/>
                      <a:pt x="145" y="429"/>
                      <a:pt x="232" y="802"/>
                    </a:cubicBezTo>
                    <a:cubicBezTo>
                      <a:pt x="355" y="1325"/>
                      <a:pt x="489" y="1845"/>
                      <a:pt x="637" y="2362"/>
                    </a:cubicBezTo>
                    <a:cubicBezTo>
                      <a:pt x="911" y="3322"/>
                      <a:pt x="1250" y="4257"/>
                      <a:pt x="1565" y="5203"/>
                    </a:cubicBezTo>
                    <a:cubicBezTo>
                      <a:pt x="1574" y="5229"/>
                      <a:pt x="1567" y="5253"/>
                      <a:pt x="1554" y="5272"/>
                    </a:cubicBezTo>
                    <a:cubicBezTo>
                      <a:pt x="1920" y="5200"/>
                      <a:pt x="2289" y="5141"/>
                      <a:pt x="2659" y="5088"/>
                    </a:cubicBezTo>
                    <a:cubicBezTo>
                      <a:pt x="2664" y="5088"/>
                      <a:pt x="2669" y="5087"/>
                      <a:pt x="2674" y="5087"/>
                    </a:cubicBezTo>
                    <a:cubicBezTo>
                      <a:pt x="2698" y="5087"/>
                      <a:pt x="2719" y="5096"/>
                      <a:pt x="2735" y="5109"/>
                    </a:cubicBezTo>
                    <a:cubicBezTo>
                      <a:pt x="2731" y="5100"/>
                      <a:pt x="2726" y="5093"/>
                      <a:pt x="2724" y="5083"/>
                    </a:cubicBezTo>
                    <a:cubicBezTo>
                      <a:pt x="2520" y="4110"/>
                      <a:pt x="2365" y="3130"/>
                      <a:pt x="2264" y="2142"/>
                    </a:cubicBezTo>
                    <a:cubicBezTo>
                      <a:pt x="2212" y="1634"/>
                      <a:pt x="2176" y="1125"/>
                      <a:pt x="2151" y="615"/>
                    </a:cubicBezTo>
                    <a:cubicBezTo>
                      <a:pt x="2141" y="411"/>
                      <a:pt x="2212" y="147"/>
                      <a:pt x="2010" y="22"/>
                    </a:cubicBezTo>
                    <a:cubicBezTo>
                      <a:pt x="1985" y="7"/>
                      <a:pt x="1942" y="1"/>
                      <a:pt x="18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754;p53">
              <a:extLst>
                <a:ext uri="{FF2B5EF4-FFF2-40B4-BE49-F238E27FC236}">
                  <a16:creationId xmlns:a16="http://schemas.microsoft.com/office/drawing/2014/main" id="{C566AD30-DBF7-D163-FE2C-0E8D2DDAA3B1}"/>
                </a:ext>
              </a:extLst>
            </p:cNvPr>
            <p:cNvGrpSpPr/>
            <p:nvPr/>
          </p:nvGrpSpPr>
          <p:grpSpPr>
            <a:xfrm>
              <a:off x="6517516" y="2602372"/>
              <a:ext cx="722400" cy="750867"/>
              <a:chOff x="135950" y="4225850"/>
              <a:chExt cx="550988" cy="572700"/>
            </a:xfrm>
          </p:grpSpPr>
          <p:sp>
            <p:nvSpPr>
              <p:cNvPr id="12" name="Google Shape;755;p53">
                <a:extLst>
                  <a:ext uri="{FF2B5EF4-FFF2-40B4-BE49-F238E27FC236}">
                    <a16:creationId xmlns:a16="http://schemas.microsoft.com/office/drawing/2014/main" id="{BA574C29-6D2C-6854-ED1D-E7FE62604C28}"/>
                  </a:ext>
                </a:extLst>
              </p:cNvPr>
              <p:cNvSpPr/>
              <p:nvPr/>
            </p:nvSpPr>
            <p:spPr>
              <a:xfrm>
                <a:off x="264934" y="4462106"/>
                <a:ext cx="422004" cy="33644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7314" extrusionOk="0">
                    <a:moveTo>
                      <a:pt x="9054" y="1"/>
                    </a:moveTo>
                    <a:cubicBezTo>
                      <a:pt x="9019" y="1"/>
                      <a:pt x="8985" y="18"/>
                      <a:pt x="8970" y="56"/>
                    </a:cubicBezTo>
                    <a:cubicBezTo>
                      <a:pt x="8968" y="67"/>
                      <a:pt x="8964" y="77"/>
                      <a:pt x="8960" y="88"/>
                    </a:cubicBezTo>
                    <a:cubicBezTo>
                      <a:pt x="8933" y="76"/>
                      <a:pt x="8907" y="66"/>
                      <a:pt x="8879" y="54"/>
                    </a:cubicBezTo>
                    <a:lnTo>
                      <a:pt x="8836" y="142"/>
                    </a:lnTo>
                    <a:cubicBezTo>
                      <a:pt x="8865" y="158"/>
                      <a:pt x="8896" y="172"/>
                      <a:pt x="8925" y="186"/>
                    </a:cubicBezTo>
                    <a:cubicBezTo>
                      <a:pt x="8701" y="800"/>
                      <a:pt x="8511" y="1441"/>
                      <a:pt x="8353" y="2076"/>
                    </a:cubicBezTo>
                    <a:cubicBezTo>
                      <a:pt x="7875" y="1404"/>
                      <a:pt x="7259" y="671"/>
                      <a:pt x="6385" y="620"/>
                    </a:cubicBezTo>
                    <a:cubicBezTo>
                      <a:pt x="6357" y="618"/>
                      <a:pt x="6329" y="618"/>
                      <a:pt x="6300" y="618"/>
                    </a:cubicBezTo>
                    <a:cubicBezTo>
                      <a:pt x="5626" y="618"/>
                      <a:pt x="5011" y="1085"/>
                      <a:pt x="4781" y="1717"/>
                    </a:cubicBezTo>
                    <a:cubicBezTo>
                      <a:pt x="4273" y="3119"/>
                      <a:pt x="5551" y="4229"/>
                      <a:pt x="6837" y="4229"/>
                    </a:cubicBezTo>
                    <a:cubicBezTo>
                      <a:pt x="6962" y="4229"/>
                      <a:pt x="7087" y="4218"/>
                      <a:pt x="7210" y="4197"/>
                    </a:cubicBezTo>
                    <a:lnTo>
                      <a:pt x="7210" y="4197"/>
                    </a:lnTo>
                    <a:cubicBezTo>
                      <a:pt x="7203" y="4219"/>
                      <a:pt x="7202" y="4243"/>
                      <a:pt x="7210" y="4264"/>
                    </a:cubicBezTo>
                    <a:lnTo>
                      <a:pt x="7227" y="4307"/>
                    </a:lnTo>
                    <a:cubicBezTo>
                      <a:pt x="7231" y="4318"/>
                      <a:pt x="7238" y="4326"/>
                      <a:pt x="7246" y="4336"/>
                    </a:cubicBezTo>
                    <a:cubicBezTo>
                      <a:pt x="7197" y="4381"/>
                      <a:pt x="7166" y="4444"/>
                      <a:pt x="7152" y="4529"/>
                    </a:cubicBezTo>
                    <a:cubicBezTo>
                      <a:pt x="7083" y="4668"/>
                      <a:pt x="7015" y="4808"/>
                      <a:pt x="6951" y="4950"/>
                    </a:cubicBezTo>
                    <a:cubicBezTo>
                      <a:pt x="6837" y="5197"/>
                      <a:pt x="6735" y="5450"/>
                      <a:pt x="6641" y="5707"/>
                    </a:cubicBezTo>
                    <a:cubicBezTo>
                      <a:pt x="6478" y="6147"/>
                      <a:pt x="6348" y="6598"/>
                      <a:pt x="6239" y="7056"/>
                    </a:cubicBezTo>
                    <a:cubicBezTo>
                      <a:pt x="5185" y="6608"/>
                      <a:pt x="4118" y="6063"/>
                      <a:pt x="3021" y="5741"/>
                    </a:cubicBezTo>
                    <a:cubicBezTo>
                      <a:pt x="4636" y="5174"/>
                      <a:pt x="4190" y="2976"/>
                      <a:pt x="2855" y="2345"/>
                    </a:cubicBezTo>
                    <a:cubicBezTo>
                      <a:pt x="2601" y="2224"/>
                      <a:pt x="2342" y="2169"/>
                      <a:pt x="2091" y="2169"/>
                    </a:cubicBezTo>
                    <a:cubicBezTo>
                      <a:pt x="961" y="2169"/>
                      <a:pt x="0" y="3278"/>
                      <a:pt x="364" y="4482"/>
                    </a:cubicBezTo>
                    <a:lnTo>
                      <a:pt x="454" y="4534"/>
                    </a:lnTo>
                    <a:cubicBezTo>
                      <a:pt x="485" y="4525"/>
                      <a:pt x="510" y="4499"/>
                      <a:pt x="505" y="4462"/>
                    </a:cubicBezTo>
                    <a:cubicBezTo>
                      <a:pt x="321" y="3411"/>
                      <a:pt x="1027" y="2384"/>
                      <a:pt x="2044" y="2384"/>
                    </a:cubicBezTo>
                    <a:cubicBezTo>
                      <a:pt x="2227" y="2384"/>
                      <a:pt x="2420" y="2417"/>
                      <a:pt x="2619" y="2489"/>
                    </a:cubicBezTo>
                    <a:cubicBezTo>
                      <a:pt x="3998" y="2986"/>
                      <a:pt x="4328" y="4901"/>
                      <a:pt x="2927" y="5564"/>
                    </a:cubicBezTo>
                    <a:cubicBezTo>
                      <a:pt x="2868" y="5593"/>
                      <a:pt x="2856" y="5652"/>
                      <a:pt x="2876" y="5698"/>
                    </a:cubicBezTo>
                    <a:cubicBezTo>
                      <a:pt x="2873" y="5698"/>
                      <a:pt x="2870" y="5698"/>
                      <a:pt x="2867" y="5698"/>
                    </a:cubicBezTo>
                    <a:cubicBezTo>
                      <a:pt x="2809" y="5698"/>
                      <a:pt x="2797" y="5787"/>
                      <a:pt x="2849" y="5820"/>
                    </a:cubicBezTo>
                    <a:cubicBezTo>
                      <a:pt x="3905" y="6436"/>
                      <a:pt x="5142" y="6832"/>
                      <a:pt x="6269" y="7305"/>
                    </a:cubicBezTo>
                    <a:cubicBezTo>
                      <a:pt x="6284" y="7311"/>
                      <a:pt x="6298" y="7313"/>
                      <a:pt x="6313" y="7313"/>
                    </a:cubicBezTo>
                    <a:cubicBezTo>
                      <a:pt x="6364" y="7313"/>
                      <a:pt x="6409" y="7276"/>
                      <a:pt x="6421" y="7222"/>
                    </a:cubicBezTo>
                    <a:cubicBezTo>
                      <a:pt x="6588" y="6510"/>
                      <a:pt x="6809" y="5815"/>
                      <a:pt x="7102" y="5146"/>
                    </a:cubicBezTo>
                    <a:cubicBezTo>
                      <a:pt x="7224" y="4865"/>
                      <a:pt x="7557" y="4488"/>
                      <a:pt x="7472" y="4170"/>
                    </a:cubicBezTo>
                    <a:cubicBezTo>
                      <a:pt x="7469" y="4156"/>
                      <a:pt x="7461" y="4144"/>
                      <a:pt x="7451" y="4134"/>
                    </a:cubicBezTo>
                    <a:cubicBezTo>
                      <a:pt x="7488" y="4104"/>
                      <a:pt x="7467" y="4029"/>
                      <a:pt x="7415" y="4029"/>
                    </a:cubicBezTo>
                    <a:cubicBezTo>
                      <a:pt x="7412" y="4029"/>
                      <a:pt x="7409" y="4030"/>
                      <a:pt x="7406" y="4030"/>
                    </a:cubicBezTo>
                    <a:cubicBezTo>
                      <a:pt x="7251" y="4052"/>
                      <a:pt x="7091" y="4065"/>
                      <a:pt x="6931" y="4065"/>
                    </a:cubicBezTo>
                    <a:cubicBezTo>
                      <a:pt x="6443" y="4065"/>
                      <a:pt x="5950" y="3949"/>
                      <a:pt x="5566" y="3636"/>
                    </a:cubicBezTo>
                    <a:cubicBezTo>
                      <a:pt x="5039" y="3209"/>
                      <a:pt x="4749" y="2453"/>
                      <a:pt x="4993" y="1798"/>
                    </a:cubicBezTo>
                    <a:cubicBezTo>
                      <a:pt x="5208" y="1218"/>
                      <a:pt x="5739" y="845"/>
                      <a:pt x="6318" y="845"/>
                    </a:cubicBezTo>
                    <a:cubicBezTo>
                      <a:pt x="6499" y="845"/>
                      <a:pt x="6685" y="882"/>
                      <a:pt x="6867" y="959"/>
                    </a:cubicBezTo>
                    <a:cubicBezTo>
                      <a:pt x="7486" y="1224"/>
                      <a:pt x="7912" y="1821"/>
                      <a:pt x="8282" y="2356"/>
                    </a:cubicBezTo>
                    <a:cubicBezTo>
                      <a:pt x="8305" y="2389"/>
                      <a:pt x="8335" y="2402"/>
                      <a:pt x="8365" y="2402"/>
                    </a:cubicBezTo>
                    <a:cubicBezTo>
                      <a:pt x="8442" y="2402"/>
                      <a:pt x="8517" y="2313"/>
                      <a:pt x="8460" y="2231"/>
                    </a:cubicBezTo>
                    <a:cubicBezTo>
                      <a:pt x="8456" y="2226"/>
                      <a:pt x="8452" y="2220"/>
                      <a:pt x="8450" y="2215"/>
                    </a:cubicBezTo>
                    <a:cubicBezTo>
                      <a:pt x="8724" y="1533"/>
                      <a:pt x="8966" y="822"/>
                      <a:pt x="9157" y="112"/>
                    </a:cubicBezTo>
                    <a:cubicBezTo>
                      <a:pt x="9173" y="46"/>
                      <a:pt x="9112" y="1"/>
                      <a:pt x="90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56;p53">
                <a:extLst>
                  <a:ext uri="{FF2B5EF4-FFF2-40B4-BE49-F238E27FC236}">
                    <a16:creationId xmlns:a16="http://schemas.microsoft.com/office/drawing/2014/main" id="{EB834E8A-198C-06BC-5E0F-9E50C0FD2FC9}"/>
                  </a:ext>
                </a:extLst>
              </p:cNvPr>
              <p:cNvSpPr/>
              <p:nvPr/>
            </p:nvSpPr>
            <p:spPr>
              <a:xfrm>
                <a:off x="144322" y="4235234"/>
                <a:ext cx="531300" cy="551356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11986" extrusionOk="0">
                    <a:moveTo>
                      <a:pt x="7587" y="0"/>
                    </a:moveTo>
                    <a:cubicBezTo>
                      <a:pt x="7077" y="0"/>
                      <a:pt x="6565" y="217"/>
                      <a:pt x="6235" y="607"/>
                    </a:cubicBezTo>
                    <a:cubicBezTo>
                      <a:pt x="5782" y="1148"/>
                      <a:pt x="5797" y="1842"/>
                      <a:pt x="6063" y="2458"/>
                    </a:cubicBezTo>
                    <a:cubicBezTo>
                      <a:pt x="6069" y="2472"/>
                      <a:pt x="6069" y="2487"/>
                      <a:pt x="6065" y="2500"/>
                    </a:cubicBezTo>
                    <a:cubicBezTo>
                      <a:pt x="6102" y="2560"/>
                      <a:pt x="6059" y="2650"/>
                      <a:pt x="5988" y="2650"/>
                    </a:cubicBezTo>
                    <a:cubicBezTo>
                      <a:pt x="5974" y="2650"/>
                      <a:pt x="5960" y="2646"/>
                      <a:pt x="5945" y="2640"/>
                    </a:cubicBezTo>
                    <a:cubicBezTo>
                      <a:pt x="4917" y="2165"/>
                      <a:pt x="3795" y="1721"/>
                      <a:pt x="2834" y="1110"/>
                    </a:cubicBezTo>
                    <a:lnTo>
                      <a:pt x="2834" y="1110"/>
                    </a:lnTo>
                    <a:cubicBezTo>
                      <a:pt x="2837" y="1123"/>
                      <a:pt x="2837" y="1135"/>
                      <a:pt x="2833" y="1148"/>
                    </a:cubicBezTo>
                    <a:cubicBezTo>
                      <a:pt x="2614" y="1873"/>
                      <a:pt x="2360" y="2590"/>
                      <a:pt x="2115" y="3307"/>
                    </a:cubicBezTo>
                    <a:cubicBezTo>
                      <a:pt x="2301" y="3238"/>
                      <a:pt x="2504" y="3206"/>
                      <a:pt x="2713" y="3206"/>
                    </a:cubicBezTo>
                    <a:cubicBezTo>
                      <a:pt x="3814" y="3206"/>
                      <a:pt x="5059" y="4105"/>
                      <a:pt x="4808" y="5240"/>
                    </a:cubicBezTo>
                    <a:cubicBezTo>
                      <a:pt x="4654" y="5941"/>
                      <a:pt x="4032" y="6404"/>
                      <a:pt x="3335" y="6485"/>
                    </a:cubicBezTo>
                    <a:cubicBezTo>
                      <a:pt x="3258" y="6494"/>
                      <a:pt x="3181" y="6498"/>
                      <a:pt x="3105" y="6498"/>
                    </a:cubicBezTo>
                    <a:cubicBezTo>
                      <a:pt x="2389" y="6498"/>
                      <a:pt x="1750" y="6103"/>
                      <a:pt x="1268" y="5581"/>
                    </a:cubicBezTo>
                    <a:cubicBezTo>
                      <a:pt x="1054" y="6066"/>
                      <a:pt x="805" y="6536"/>
                      <a:pt x="582" y="7017"/>
                    </a:cubicBezTo>
                    <a:cubicBezTo>
                      <a:pt x="444" y="7314"/>
                      <a:pt x="0" y="7936"/>
                      <a:pt x="197" y="8238"/>
                    </a:cubicBezTo>
                    <a:cubicBezTo>
                      <a:pt x="276" y="8360"/>
                      <a:pt x="699" y="8449"/>
                      <a:pt x="852" y="8514"/>
                    </a:cubicBezTo>
                    <a:cubicBezTo>
                      <a:pt x="1107" y="8620"/>
                      <a:pt x="1361" y="8726"/>
                      <a:pt x="1616" y="8834"/>
                    </a:cubicBezTo>
                    <a:cubicBezTo>
                      <a:pt x="2073" y="9026"/>
                      <a:pt x="2530" y="9219"/>
                      <a:pt x="2988" y="9411"/>
                    </a:cubicBezTo>
                    <a:cubicBezTo>
                      <a:pt x="2623" y="8207"/>
                      <a:pt x="3583" y="7099"/>
                      <a:pt x="4713" y="7099"/>
                    </a:cubicBezTo>
                    <a:cubicBezTo>
                      <a:pt x="4964" y="7099"/>
                      <a:pt x="5223" y="7154"/>
                      <a:pt x="5478" y="7275"/>
                    </a:cubicBezTo>
                    <a:cubicBezTo>
                      <a:pt x="6814" y="7905"/>
                      <a:pt x="7259" y="10103"/>
                      <a:pt x="5644" y="10670"/>
                    </a:cubicBezTo>
                    <a:cubicBezTo>
                      <a:pt x="6742" y="10993"/>
                      <a:pt x="7809" y="11538"/>
                      <a:pt x="8862" y="11986"/>
                    </a:cubicBezTo>
                    <a:cubicBezTo>
                      <a:pt x="8971" y="11529"/>
                      <a:pt x="9101" y="11078"/>
                      <a:pt x="9264" y="10635"/>
                    </a:cubicBezTo>
                    <a:cubicBezTo>
                      <a:pt x="9358" y="10380"/>
                      <a:pt x="9460" y="10126"/>
                      <a:pt x="9574" y="9876"/>
                    </a:cubicBezTo>
                    <a:cubicBezTo>
                      <a:pt x="9638" y="9735"/>
                      <a:pt x="9705" y="9595"/>
                      <a:pt x="9776" y="9456"/>
                    </a:cubicBezTo>
                    <a:cubicBezTo>
                      <a:pt x="9789" y="9370"/>
                      <a:pt x="9819" y="9308"/>
                      <a:pt x="9869" y="9263"/>
                    </a:cubicBezTo>
                    <a:cubicBezTo>
                      <a:pt x="9861" y="9254"/>
                      <a:pt x="9854" y="9245"/>
                      <a:pt x="9850" y="9234"/>
                    </a:cubicBezTo>
                    <a:lnTo>
                      <a:pt x="9833" y="9191"/>
                    </a:lnTo>
                    <a:cubicBezTo>
                      <a:pt x="9825" y="9170"/>
                      <a:pt x="9828" y="9146"/>
                      <a:pt x="9833" y="9124"/>
                    </a:cubicBezTo>
                    <a:lnTo>
                      <a:pt x="9833" y="9124"/>
                    </a:lnTo>
                    <a:cubicBezTo>
                      <a:pt x="9710" y="9145"/>
                      <a:pt x="9585" y="9156"/>
                      <a:pt x="9460" y="9156"/>
                    </a:cubicBezTo>
                    <a:cubicBezTo>
                      <a:pt x="8174" y="9156"/>
                      <a:pt x="6896" y="8046"/>
                      <a:pt x="7405" y="6644"/>
                    </a:cubicBezTo>
                    <a:cubicBezTo>
                      <a:pt x="7634" y="6012"/>
                      <a:pt x="8251" y="5545"/>
                      <a:pt x="8926" y="5545"/>
                    </a:cubicBezTo>
                    <a:cubicBezTo>
                      <a:pt x="8954" y="5545"/>
                      <a:pt x="8981" y="5545"/>
                      <a:pt x="9009" y="5547"/>
                    </a:cubicBezTo>
                    <a:cubicBezTo>
                      <a:pt x="9883" y="5596"/>
                      <a:pt x="10498" y="6331"/>
                      <a:pt x="10976" y="7003"/>
                    </a:cubicBezTo>
                    <a:cubicBezTo>
                      <a:pt x="11134" y="6368"/>
                      <a:pt x="11325" y="5728"/>
                      <a:pt x="11549" y="5113"/>
                    </a:cubicBezTo>
                    <a:cubicBezTo>
                      <a:pt x="11519" y="5097"/>
                      <a:pt x="11487" y="5084"/>
                      <a:pt x="11459" y="5069"/>
                    </a:cubicBezTo>
                    <a:cubicBezTo>
                      <a:pt x="11356" y="5018"/>
                      <a:pt x="11257" y="4968"/>
                      <a:pt x="11155" y="4916"/>
                    </a:cubicBezTo>
                    <a:cubicBezTo>
                      <a:pt x="11151" y="4915"/>
                      <a:pt x="11151" y="4912"/>
                      <a:pt x="11150" y="4910"/>
                    </a:cubicBezTo>
                    <a:cubicBezTo>
                      <a:pt x="10226" y="4473"/>
                      <a:pt x="9292" y="4073"/>
                      <a:pt x="8353" y="3667"/>
                    </a:cubicBezTo>
                    <a:cubicBezTo>
                      <a:pt x="8329" y="3666"/>
                      <a:pt x="8309" y="3656"/>
                      <a:pt x="8292" y="3641"/>
                    </a:cubicBezTo>
                    <a:cubicBezTo>
                      <a:pt x="8281" y="3636"/>
                      <a:pt x="8272" y="3632"/>
                      <a:pt x="8260" y="3627"/>
                    </a:cubicBezTo>
                    <a:cubicBezTo>
                      <a:pt x="8157" y="3584"/>
                      <a:pt x="8210" y="3446"/>
                      <a:pt x="8306" y="3446"/>
                    </a:cubicBezTo>
                    <a:cubicBezTo>
                      <a:pt x="8317" y="3446"/>
                      <a:pt x="8328" y="3448"/>
                      <a:pt x="8341" y="3452"/>
                    </a:cubicBezTo>
                    <a:cubicBezTo>
                      <a:pt x="8346" y="3454"/>
                      <a:pt x="8349" y="3454"/>
                      <a:pt x="8353" y="3456"/>
                    </a:cubicBezTo>
                    <a:cubicBezTo>
                      <a:pt x="10034" y="2951"/>
                      <a:pt x="9649" y="655"/>
                      <a:pt x="8184" y="107"/>
                    </a:cubicBezTo>
                    <a:cubicBezTo>
                      <a:pt x="7993" y="35"/>
                      <a:pt x="7790" y="0"/>
                      <a:pt x="75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57;p53">
                <a:extLst>
                  <a:ext uri="{FF2B5EF4-FFF2-40B4-BE49-F238E27FC236}">
                    <a16:creationId xmlns:a16="http://schemas.microsoft.com/office/drawing/2014/main" id="{461DAC40-0CAE-6814-0954-4C72451F8DEF}"/>
                  </a:ext>
                </a:extLst>
              </p:cNvPr>
              <p:cNvSpPr/>
              <p:nvPr/>
            </p:nvSpPr>
            <p:spPr>
              <a:xfrm>
                <a:off x="135950" y="4225850"/>
                <a:ext cx="539028" cy="452686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9841" extrusionOk="0">
                    <a:moveTo>
                      <a:pt x="7801" y="0"/>
                    </a:moveTo>
                    <a:cubicBezTo>
                      <a:pt x="6520" y="0"/>
                      <a:pt x="5366" y="1310"/>
                      <a:pt x="5998" y="2561"/>
                    </a:cubicBezTo>
                    <a:cubicBezTo>
                      <a:pt x="5022" y="2063"/>
                      <a:pt x="4003" y="1497"/>
                      <a:pt x="2971" y="1161"/>
                    </a:cubicBezTo>
                    <a:cubicBezTo>
                      <a:pt x="2965" y="1159"/>
                      <a:pt x="2959" y="1158"/>
                      <a:pt x="2953" y="1158"/>
                    </a:cubicBezTo>
                    <a:cubicBezTo>
                      <a:pt x="2907" y="1158"/>
                      <a:pt x="2864" y="1218"/>
                      <a:pt x="2911" y="1251"/>
                    </a:cubicBezTo>
                    <a:cubicBezTo>
                      <a:pt x="2880" y="1255"/>
                      <a:pt x="2852" y="1270"/>
                      <a:pt x="2838" y="1302"/>
                    </a:cubicBezTo>
                    <a:cubicBezTo>
                      <a:pt x="2539" y="2086"/>
                      <a:pt x="2282" y="2885"/>
                      <a:pt x="2013" y="3677"/>
                    </a:cubicBezTo>
                    <a:cubicBezTo>
                      <a:pt x="1985" y="3757"/>
                      <a:pt x="2040" y="3828"/>
                      <a:pt x="2112" y="3828"/>
                    </a:cubicBezTo>
                    <a:cubicBezTo>
                      <a:pt x="2132" y="3828"/>
                      <a:pt x="2153" y="3823"/>
                      <a:pt x="2174" y="3810"/>
                    </a:cubicBezTo>
                    <a:cubicBezTo>
                      <a:pt x="2384" y="3683"/>
                      <a:pt x="2633" y="3626"/>
                      <a:pt x="2892" y="3626"/>
                    </a:cubicBezTo>
                    <a:cubicBezTo>
                      <a:pt x="3932" y="3626"/>
                      <a:pt x="5143" y="4551"/>
                      <a:pt x="4715" y="5611"/>
                    </a:cubicBezTo>
                    <a:cubicBezTo>
                      <a:pt x="4463" y="6235"/>
                      <a:pt x="3978" y="6473"/>
                      <a:pt x="3447" y="6473"/>
                    </a:cubicBezTo>
                    <a:cubicBezTo>
                      <a:pt x="2776" y="6473"/>
                      <a:pt x="2033" y="6092"/>
                      <a:pt x="1596" y="5628"/>
                    </a:cubicBezTo>
                    <a:cubicBezTo>
                      <a:pt x="1578" y="5609"/>
                      <a:pt x="1556" y="5601"/>
                      <a:pt x="1534" y="5601"/>
                    </a:cubicBezTo>
                    <a:cubicBezTo>
                      <a:pt x="1491" y="5601"/>
                      <a:pt x="1446" y="5634"/>
                      <a:pt x="1427" y="5675"/>
                    </a:cubicBezTo>
                    <a:cubicBezTo>
                      <a:pt x="1415" y="5667"/>
                      <a:pt x="1402" y="5663"/>
                      <a:pt x="1390" y="5663"/>
                    </a:cubicBezTo>
                    <a:cubicBezTo>
                      <a:pt x="1373" y="5663"/>
                      <a:pt x="1356" y="5671"/>
                      <a:pt x="1344" y="5691"/>
                    </a:cubicBezTo>
                    <a:cubicBezTo>
                      <a:pt x="806" y="6540"/>
                      <a:pt x="404" y="7480"/>
                      <a:pt x="21" y="8405"/>
                    </a:cubicBezTo>
                    <a:cubicBezTo>
                      <a:pt x="0" y="8457"/>
                      <a:pt x="20" y="8521"/>
                      <a:pt x="74" y="8545"/>
                    </a:cubicBezTo>
                    <a:cubicBezTo>
                      <a:pt x="1092" y="8974"/>
                      <a:pt x="2111" y="9404"/>
                      <a:pt x="3131" y="9832"/>
                    </a:cubicBezTo>
                    <a:cubicBezTo>
                      <a:pt x="3146" y="9838"/>
                      <a:pt x="3160" y="9841"/>
                      <a:pt x="3174" y="9841"/>
                    </a:cubicBezTo>
                    <a:cubicBezTo>
                      <a:pt x="3258" y="9841"/>
                      <a:pt x="3311" y="9733"/>
                      <a:pt x="3260" y="9668"/>
                    </a:cubicBezTo>
                    <a:lnTo>
                      <a:pt x="3171" y="9616"/>
                    </a:lnTo>
                    <a:cubicBezTo>
                      <a:pt x="2713" y="9423"/>
                      <a:pt x="2256" y="9230"/>
                      <a:pt x="1799" y="9039"/>
                    </a:cubicBezTo>
                    <a:cubicBezTo>
                      <a:pt x="1545" y="8932"/>
                      <a:pt x="1291" y="8825"/>
                      <a:pt x="1036" y="8719"/>
                    </a:cubicBezTo>
                    <a:cubicBezTo>
                      <a:pt x="883" y="8654"/>
                      <a:pt x="458" y="8565"/>
                      <a:pt x="380" y="8443"/>
                    </a:cubicBezTo>
                    <a:cubicBezTo>
                      <a:pt x="183" y="8141"/>
                      <a:pt x="627" y="7519"/>
                      <a:pt x="765" y="7223"/>
                    </a:cubicBezTo>
                    <a:cubicBezTo>
                      <a:pt x="989" y="6741"/>
                      <a:pt x="1237" y="6271"/>
                      <a:pt x="1452" y="5786"/>
                    </a:cubicBezTo>
                    <a:cubicBezTo>
                      <a:pt x="1933" y="6307"/>
                      <a:pt x="2573" y="6703"/>
                      <a:pt x="3290" y="6703"/>
                    </a:cubicBezTo>
                    <a:cubicBezTo>
                      <a:pt x="3366" y="6703"/>
                      <a:pt x="3442" y="6699"/>
                      <a:pt x="3519" y="6690"/>
                    </a:cubicBezTo>
                    <a:cubicBezTo>
                      <a:pt x="4215" y="6609"/>
                      <a:pt x="4837" y="6146"/>
                      <a:pt x="4991" y="5445"/>
                    </a:cubicBezTo>
                    <a:cubicBezTo>
                      <a:pt x="5242" y="4311"/>
                      <a:pt x="3998" y="3411"/>
                      <a:pt x="2896" y="3411"/>
                    </a:cubicBezTo>
                    <a:cubicBezTo>
                      <a:pt x="2688" y="3411"/>
                      <a:pt x="2485" y="3443"/>
                      <a:pt x="2298" y="3512"/>
                    </a:cubicBezTo>
                    <a:cubicBezTo>
                      <a:pt x="2543" y="2793"/>
                      <a:pt x="2797" y="2078"/>
                      <a:pt x="3016" y="1353"/>
                    </a:cubicBezTo>
                    <a:cubicBezTo>
                      <a:pt x="3021" y="1340"/>
                      <a:pt x="3021" y="1327"/>
                      <a:pt x="3017" y="1315"/>
                    </a:cubicBezTo>
                    <a:lnTo>
                      <a:pt x="3017" y="1315"/>
                    </a:lnTo>
                    <a:cubicBezTo>
                      <a:pt x="3978" y="1926"/>
                      <a:pt x="5100" y="2370"/>
                      <a:pt x="6128" y="2845"/>
                    </a:cubicBezTo>
                    <a:cubicBezTo>
                      <a:pt x="6143" y="2852"/>
                      <a:pt x="6158" y="2855"/>
                      <a:pt x="6171" y="2855"/>
                    </a:cubicBezTo>
                    <a:cubicBezTo>
                      <a:pt x="6243" y="2855"/>
                      <a:pt x="6285" y="2765"/>
                      <a:pt x="6248" y="2705"/>
                    </a:cubicBezTo>
                    <a:cubicBezTo>
                      <a:pt x="6252" y="2692"/>
                      <a:pt x="6252" y="2678"/>
                      <a:pt x="6246" y="2663"/>
                    </a:cubicBezTo>
                    <a:cubicBezTo>
                      <a:pt x="5980" y="2047"/>
                      <a:pt x="5965" y="1352"/>
                      <a:pt x="6419" y="812"/>
                    </a:cubicBezTo>
                    <a:cubicBezTo>
                      <a:pt x="6748" y="422"/>
                      <a:pt x="7261" y="205"/>
                      <a:pt x="7770" y="205"/>
                    </a:cubicBezTo>
                    <a:cubicBezTo>
                      <a:pt x="7974" y="205"/>
                      <a:pt x="8177" y="240"/>
                      <a:pt x="8368" y="312"/>
                    </a:cubicBezTo>
                    <a:cubicBezTo>
                      <a:pt x="9834" y="860"/>
                      <a:pt x="10217" y="3156"/>
                      <a:pt x="8536" y="3661"/>
                    </a:cubicBezTo>
                    <a:cubicBezTo>
                      <a:pt x="8531" y="3660"/>
                      <a:pt x="8528" y="3660"/>
                      <a:pt x="8524" y="3657"/>
                    </a:cubicBezTo>
                    <a:cubicBezTo>
                      <a:pt x="8511" y="3653"/>
                      <a:pt x="8499" y="3651"/>
                      <a:pt x="8487" y="3651"/>
                    </a:cubicBezTo>
                    <a:cubicBezTo>
                      <a:pt x="8393" y="3651"/>
                      <a:pt x="8341" y="3788"/>
                      <a:pt x="8443" y="3832"/>
                    </a:cubicBezTo>
                    <a:cubicBezTo>
                      <a:pt x="8454" y="3837"/>
                      <a:pt x="8464" y="3842"/>
                      <a:pt x="8476" y="3846"/>
                    </a:cubicBezTo>
                    <a:cubicBezTo>
                      <a:pt x="8493" y="3861"/>
                      <a:pt x="8513" y="3871"/>
                      <a:pt x="8536" y="3872"/>
                    </a:cubicBezTo>
                    <a:cubicBezTo>
                      <a:pt x="9474" y="4278"/>
                      <a:pt x="10410" y="4679"/>
                      <a:pt x="11333" y="5115"/>
                    </a:cubicBezTo>
                    <a:cubicBezTo>
                      <a:pt x="11335" y="5118"/>
                      <a:pt x="11335" y="5120"/>
                      <a:pt x="11338" y="5121"/>
                    </a:cubicBezTo>
                    <a:cubicBezTo>
                      <a:pt x="11440" y="5173"/>
                      <a:pt x="11541" y="5224"/>
                      <a:pt x="11642" y="5274"/>
                    </a:cubicBezTo>
                    <a:lnTo>
                      <a:pt x="11686" y="5186"/>
                    </a:lnTo>
                    <a:cubicBezTo>
                      <a:pt x="11718" y="5137"/>
                      <a:pt x="11716" y="5063"/>
                      <a:pt x="11647" y="5028"/>
                    </a:cubicBezTo>
                    <a:cubicBezTo>
                      <a:pt x="10745" y="4569"/>
                      <a:pt x="9811" y="4133"/>
                      <a:pt x="8860" y="3782"/>
                    </a:cubicBezTo>
                    <a:cubicBezTo>
                      <a:pt x="10513" y="3120"/>
                      <a:pt x="9958" y="603"/>
                      <a:pt x="8371" y="90"/>
                    </a:cubicBezTo>
                    <a:cubicBezTo>
                      <a:pt x="8182" y="29"/>
                      <a:pt x="7990" y="0"/>
                      <a:pt x="7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758;p53">
              <a:extLst>
                <a:ext uri="{FF2B5EF4-FFF2-40B4-BE49-F238E27FC236}">
                  <a16:creationId xmlns:a16="http://schemas.microsoft.com/office/drawing/2014/main" id="{90D08F0D-E153-84B8-DA28-901AFE875249}"/>
                </a:ext>
              </a:extLst>
            </p:cNvPr>
            <p:cNvGrpSpPr/>
            <p:nvPr/>
          </p:nvGrpSpPr>
          <p:grpSpPr>
            <a:xfrm>
              <a:off x="7241061" y="2303107"/>
              <a:ext cx="652457" cy="537290"/>
              <a:chOff x="84450" y="4640550"/>
              <a:chExt cx="543578" cy="447592"/>
            </a:xfrm>
          </p:grpSpPr>
          <p:sp>
            <p:nvSpPr>
              <p:cNvPr id="9" name="Google Shape;759;p53">
                <a:extLst>
                  <a:ext uri="{FF2B5EF4-FFF2-40B4-BE49-F238E27FC236}">
                    <a16:creationId xmlns:a16="http://schemas.microsoft.com/office/drawing/2014/main" id="{5BDC3FD3-9E5D-5285-296C-215DA9B1B469}"/>
                  </a:ext>
                </a:extLst>
              </p:cNvPr>
              <p:cNvSpPr/>
              <p:nvPr/>
            </p:nvSpPr>
            <p:spPr>
              <a:xfrm>
                <a:off x="84450" y="4641160"/>
                <a:ext cx="453925" cy="44698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9528" extrusionOk="0">
                    <a:moveTo>
                      <a:pt x="3919" y="0"/>
                    </a:moveTo>
                    <a:cubicBezTo>
                      <a:pt x="3904" y="0"/>
                      <a:pt x="3889" y="9"/>
                      <a:pt x="3880" y="28"/>
                    </a:cubicBezTo>
                    <a:cubicBezTo>
                      <a:pt x="3711" y="384"/>
                      <a:pt x="3654" y="799"/>
                      <a:pt x="3571" y="1183"/>
                    </a:cubicBezTo>
                    <a:cubicBezTo>
                      <a:pt x="3484" y="1581"/>
                      <a:pt x="3391" y="1978"/>
                      <a:pt x="3317" y="2378"/>
                    </a:cubicBezTo>
                    <a:cubicBezTo>
                      <a:pt x="2981" y="1881"/>
                      <a:pt x="2417" y="1623"/>
                      <a:pt x="1866" y="1623"/>
                    </a:cubicBezTo>
                    <a:cubicBezTo>
                      <a:pt x="1248" y="1623"/>
                      <a:pt x="648" y="1948"/>
                      <a:pt x="404" y="2626"/>
                    </a:cubicBezTo>
                    <a:cubicBezTo>
                      <a:pt x="0" y="3752"/>
                      <a:pt x="973" y="4612"/>
                      <a:pt x="1994" y="4612"/>
                    </a:cubicBezTo>
                    <a:cubicBezTo>
                      <a:pt x="2199" y="4612"/>
                      <a:pt x="2406" y="4577"/>
                      <a:pt x="2603" y="4504"/>
                    </a:cubicBezTo>
                    <a:lnTo>
                      <a:pt x="2603" y="4504"/>
                    </a:lnTo>
                    <a:cubicBezTo>
                      <a:pt x="2371" y="4981"/>
                      <a:pt x="2156" y="5466"/>
                      <a:pt x="1941" y="5953"/>
                    </a:cubicBezTo>
                    <a:cubicBezTo>
                      <a:pt x="1846" y="6166"/>
                      <a:pt x="1484" y="6662"/>
                      <a:pt x="1590" y="6908"/>
                    </a:cubicBezTo>
                    <a:cubicBezTo>
                      <a:pt x="1689" y="7136"/>
                      <a:pt x="2243" y="7213"/>
                      <a:pt x="2448" y="7287"/>
                    </a:cubicBezTo>
                    <a:cubicBezTo>
                      <a:pt x="3030" y="7499"/>
                      <a:pt x="3611" y="7718"/>
                      <a:pt x="4198" y="7918"/>
                    </a:cubicBezTo>
                    <a:cubicBezTo>
                      <a:pt x="4211" y="7922"/>
                      <a:pt x="4223" y="7924"/>
                      <a:pt x="4235" y="7924"/>
                    </a:cubicBezTo>
                    <a:cubicBezTo>
                      <a:pt x="4339" y="7924"/>
                      <a:pt x="4388" y="7766"/>
                      <a:pt x="4275" y="7723"/>
                    </a:cubicBezTo>
                    <a:cubicBezTo>
                      <a:pt x="4274" y="7723"/>
                      <a:pt x="4271" y="7722"/>
                      <a:pt x="4270" y="7722"/>
                    </a:cubicBezTo>
                    <a:cubicBezTo>
                      <a:pt x="4270" y="7716"/>
                      <a:pt x="4268" y="7709"/>
                      <a:pt x="4265" y="7705"/>
                    </a:cubicBezTo>
                    <a:cubicBezTo>
                      <a:pt x="3736" y="6773"/>
                      <a:pt x="4323" y="5613"/>
                      <a:pt x="5357" y="5613"/>
                    </a:cubicBezTo>
                    <a:cubicBezTo>
                      <a:pt x="5458" y="5613"/>
                      <a:pt x="5565" y="5625"/>
                      <a:pt x="5674" y="5648"/>
                    </a:cubicBezTo>
                    <a:cubicBezTo>
                      <a:pt x="6958" y="5926"/>
                      <a:pt x="7161" y="7428"/>
                      <a:pt x="6407" y="8341"/>
                    </a:cubicBezTo>
                    <a:cubicBezTo>
                      <a:pt x="6385" y="8368"/>
                      <a:pt x="6379" y="8394"/>
                      <a:pt x="6384" y="8420"/>
                    </a:cubicBezTo>
                    <a:cubicBezTo>
                      <a:pt x="6378" y="8417"/>
                      <a:pt x="6370" y="8415"/>
                      <a:pt x="6362" y="8412"/>
                    </a:cubicBezTo>
                    <a:cubicBezTo>
                      <a:pt x="6352" y="8408"/>
                      <a:pt x="6343" y="8407"/>
                      <a:pt x="6334" y="8407"/>
                    </a:cubicBezTo>
                    <a:cubicBezTo>
                      <a:pt x="6255" y="8407"/>
                      <a:pt x="6220" y="8523"/>
                      <a:pt x="6305" y="8562"/>
                    </a:cubicBezTo>
                    <a:cubicBezTo>
                      <a:pt x="6928" y="8849"/>
                      <a:pt x="7573" y="9088"/>
                      <a:pt x="8209" y="9340"/>
                    </a:cubicBezTo>
                    <a:cubicBezTo>
                      <a:pt x="8398" y="9415"/>
                      <a:pt x="8594" y="9528"/>
                      <a:pt x="8775" y="9528"/>
                    </a:cubicBezTo>
                    <a:cubicBezTo>
                      <a:pt x="8834" y="9528"/>
                      <a:pt x="8891" y="9516"/>
                      <a:pt x="8946" y="9487"/>
                    </a:cubicBezTo>
                    <a:cubicBezTo>
                      <a:pt x="8955" y="9491"/>
                      <a:pt x="8965" y="9493"/>
                      <a:pt x="8975" y="9493"/>
                    </a:cubicBezTo>
                    <a:cubicBezTo>
                      <a:pt x="9001" y="9493"/>
                      <a:pt x="9025" y="9480"/>
                      <a:pt x="9034" y="9451"/>
                    </a:cubicBezTo>
                    <a:cubicBezTo>
                      <a:pt x="9038" y="9439"/>
                      <a:pt x="9041" y="9426"/>
                      <a:pt x="9044" y="9414"/>
                    </a:cubicBezTo>
                    <a:cubicBezTo>
                      <a:pt x="9048" y="9409"/>
                      <a:pt x="9054" y="9407"/>
                      <a:pt x="9059" y="9400"/>
                    </a:cubicBezTo>
                    <a:cubicBezTo>
                      <a:pt x="9083" y="9374"/>
                      <a:pt x="9085" y="9342"/>
                      <a:pt x="9074" y="9315"/>
                    </a:cubicBezTo>
                    <a:cubicBezTo>
                      <a:pt x="9293" y="8607"/>
                      <a:pt x="9470" y="7890"/>
                      <a:pt x="9654" y="7170"/>
                    </a:cubicBezTo>
                    <a:cubicBezTo>
                      <a:pt x="9675" y="7086"/>
                      <a:pt x="9602" y="7024"/>
                      <a:pt x="9538" y="7024"/>
                    </a:cubicBezTo>
                    <a:cubicBezTo>
                      <a:pt x="9536" y="7024"/>
                      <a:pt x="9534" y="7024"/>
                      <a:pt x="9533" y="7024"/>
                    </a:cubicBezTo>
                    <a:cubicBezTo>
                      <a:pt x="9530" y="7021"/>
                      <a:pt x="9527" y="7017"/>
                      <a:pt x="9522" y="7017"/>
                    </a:cubicBezTo>
                    <a:cubicBezTo>
                      <a:pt x="9504" y="7014"/>
                      <a:pt x="9486" y="7011"/>
                      <a:pt x="9468" y="7007"/>
                    </a:cubicBezTo>
                    <a:lnTo>
                      <a:pt x="9448" y="7115"/>
                    </a:lnTo>
                    <a:cubicBezTo>
                      <a:pt x="9269" y="7823"/>
                      <a:pt x="9085" y="8530"/>
                      <a:pt x="8939" y="9246"/>
                    </a:cubicBezTo>
                    <a:cubicBezTo>
                      <a:pt x="8931" y="9250"/>
                      <a:pt x="8924" y="9253"/>
                      <a:pt x="8916" y="9259"/>
                    </a:cubicBezTo>
                    <a:cubicBezTo>
                      <a:pt x="8882" y="9287"/>
                      <a:pt x="8833" y="9299"/>
                      <a:pt x="8772" y="9299"/>
                    </a:cubicBezTo>
                    <a:cubicBezTo>
                      <a:pt x="8444" y="9299"/>
                      <a:pt x="7792" y="8945"/>
                      <a:pt x="7618" y="8878"/>
                    </a:cubicBezTo>
                    <a:cubicBezTo>
                      <a:pt x="7268" y="8742"/>
                      <a:pt x="6919" y="8605"/>
                      <a:pt x="6563" y="8480"/>
                    </a:cubicBezTo>
                    <a:cubicBezTo>
                      <a:pt x="6568" y="8476"/>
                      <a:pt x="6574" y="8473"/>
                      <a:pt x="6579" y="8467"/>
                    </a:cubicBezTo>
                    <a:cubicBezTo>
                      <a:pt x="7515" y="7404"/>
                      <a:pt x="7078" y="5605"/>
                      <a:pt x="5578" y="5407"/>
                    </a:cubicBezTo>
                    <a:cubicBezTo>
                      <a:pt x="5513" y="5398"/>
                      <a:pt x="5450" y="5394"/>
                      <a:pt x="5387" y="5394"/>
                    </a:cubicBezTo>
                    <a:cubicBezTo>
                      <a:pt x="4281" y="5394"/>
                      <a:pt x="3416" y="6666"/>
                      <a:pt x="4045" y="7638"/>
                    </a:cubicBezTo>
                    <a:cubicBezTo>
                      <a:pt x="3713" y="7512"/>
                      <a:pt x="3377" y="7392"/>
                      <a:pt x="3045" y="7271"/>
                    </a:cubicBezTo>
                    <a:cubicBezTo>
                      <a:pt x="2839" y="7196"/>
                      <a:pt x="2633" y="7121"/>
                      <a:pt x="2425" y="7047"/>
                    </a:cubicBezTo>
                    <a:cubicBezTo>
                      <a:pt x="2330" y="7012"/>
                      <a:pt x="1859" y="6891"/>
                      <a:pt x="1808" y="6795"/>
                    </a:cubicBezTo>
                    <a:cubicBezTo>
                      <a:pt x="1746" y="6674"/>
                      <a:pt x="2240" y="5804"/>
                      <a:pt x="2307" y="5648"/>
                    </a:cubicBezTo>
                    <a:cubicBezTo>
                      <a:pt x="2474" y="5264"/>
                      <a:pt x="2635" y="4880"/>
                      <a:pt x="2784" y="4491"/>
                    </a:cubicBezTo>
                    <a:cubicBezTo>
                      <a:pt x="2795" y="4466"/>
                      <a:pt x="2791" y="4443"/>
                      <a:pt x="2782" y="4427"/>
                    </a:cubicBezTo>
                    <a:cubicBezTo>
                      <a:pt x="2785" y="4423"/>
                      <a:pt x="2791" y="4421"/>
                      <a:pt x="2796" y="4418"/>
                    </a:cubicBezTo>
                    <a:cubicBezTo>
                      <a:pt x="2895" y="4369"/>
                      <a:pt x="2849" y="4238"/>
                      <a:pt x="2753" y="4238"/>
                    </a:cubicBezTo>
                    <a:cubicBezTo>
                      <a:pt x="2742" y="4238"/>
                      <a:pt x="2731" y="4240"/>
                      <a:pt x="2719" y="4243"/>
                    </a:cubicBezTo>
                    <a:cubicBezTo>
                      <a:pt x="2460" y="4328"/>
                      <a:pt x="2192" y="4382"/>
                      <a:pt x="1931" y="4382"/>
                    </a:cubicBezTo>
                    <a:cubicBezTo>
                      <a:pt x="1558" y="4382"/>
                      <a:pt x="1199" y="4273"/>
                      <a:pt x="896" y="3989"/>
                    </a:cubicBezTo>
                    <a:cubicBezTo>
                      <a:pt x="500" y="3620"/>
                      <a:pt x="438" y="3077"/>
                      <a:pt x="656" y="2591"/>
                    </a:cubicBezTo>
                    <a:cubicBezTo>
                      <a:pt x="894" y="2058"/>
                      <a:pt x="1330" y="1841"/>
                      <a:pt x="1795" y="1841"/>
                    </a:cubicBezTo>
                    <a:cubicBezTo>
                      <a:pt x="2319" y="1841"/>
                      <a:pt x="2880" y="2116"/>
                      <a:pt x="3238" y="2527"/>
                    </a:cubicBezTo>
                    <a:cubicBezTo>
                      <a:pt x="3253" y="2546"/>
                      <a:pt x="3273" y="2554"/>
                      <a:pt x="3292" y="2555"/>
                    </a:cubicBezTo>
                    <a:cubicBezTo>
                      <a:pt x="3301" y="2605"/>
                      <a:pt x="3352" y="2636"/>
                      <a:pt x="3400" y="2636"/>
                    </a:cubicBezTo>
                    <a:cubicBezTo>
                      <a:pt x="3437" y="2636"/>
                      <a:pt x="3472" y="2617"/>
                      <a:pt x="3484" y="2573"/>
                    </a:cubicBezTo>
                    <a:cubicBezTo>
                      <a:pt x="3581" y="2184"/>
                      <a:pt x="3659" y="1790"/>
                      <a:pt x="3740" y="1397"/>
                    </a:cubicBezTo>
                    <a:cubicBezTo>
                      <a:pt x="3832" y="956"/>
                      <a:pt x="3972" y="498"/>
                      <a:pt x="3963" y="47"/>
                    </a:cubicBezTo>
                    <a:cubicBezTo>
                      <a:pt x="3962" y="41"/>
                      <a:pt x="3961" y="36"/>
                      <a:pt x="3961" y="31"/>
                    </a:cubicBezTo>
                    <a:cubicBezTo>
                      <a:pt x="3954" y="12"/>
                      <a:pt x="3937" y="0"/>
                      <a:pt x="3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60;p53">
                <a:extLst>
                  <a:ext uri="{FF2B5EF4-FFF2-40B4-BE49-F238E27FC236}">
                    <a16:creationId xmlns:a16="http://schemas.microsoft.com/office/drawing/2014/main" id="{EA8B57FC-4D5E-B3BE-6250-98CE31708AD5}"/>
                  </a:ext>
                </a:extLst>
              </p:cNvPr>
              <p:cNvSpPr/>
              <p:nvPr/>
            </p:nvSpPr>
            <p:spPr>
              <a:xfrm>
                <a:off x="104857" y="4642755"/>
                <a:ext cx="508532" cy="434785"/>
              </a:xfrm>
              <a:custGeom>
                <a:avLst/>
                <a:gdLst/>
                <a:ahLst/>
                <a:cxnLst/>
                <a:rect l="l" t="t" r="r" b="b"/>
                <a:pathLst>
                  <a:path w="10840" h="9268" extrusionOk="0">
                    <a:moveTo>
                      <a:pt x="3525" y="0"/>
                    </a:moveTo>
                    <a:cubicBezTo>
                      <a:pt x="3526" y="5"/>
                      <a:pt x="3527" y="10"/>
                      <a:pt x="3527" y="16"/>
                    </a:cubicBezTo>
                    <a:cubicBezTo>
                      <a:pt x="3536" y="467"/>
                      <a:pt x="3396" y="925"/>
                      <a:pt x="3304" y="1365"/>
                    </a:cubicBezTo>
                    <a:cubicBezTo>
                      <a:pt x="3223" y="1759"/>
                      <a:pt x="3145" y="2152"/>
                      <a:pt x="3048" y="2541"/>
                    </a:cubicBezTo>
                    <a:cubicBezTo>
                      <a:pt x="3036" y="2586"/>
                      <a:pt x="3001" y="2605"/>
                      <a:pt x="2963" y="2605"/>
                    </a:cubicBezTo>
                    <a:cubicBezTo>
                      <a:pt x="2915" y="2605"/>
                      <a:pt x="2864" y="2574"/>
                      <a:pt x="2856" y="2524"/>
                    </a:cubicBezTo>
                    <a:cubicBezTo>
                      <a:pt x="2837" y="2522"/>
                      <a:pt x="2817" y="2515"/>
                      <a:pt x="2802" y="2495"/>
                    </a:cubicBezTo>
                    <a:cubicBezTo>
                      <a:pt x="2443" y="2084"/>
                      <a:pt x="1882" y="1809"/>
                      <a:pt x="1359" y="1809"/>
                    </a:cubicBezTo>
                    <a:cubicBezTo>
                      <a:pt x="893" y="1809"/>
                      <a:pt x="458" y="2026"/>
                      <a:pt x="220" y="2559"/>
                    </a:cubicBezTo>
                    <a:cubicBezTo>
                      <a:pt x="1" y="3045"/>
                      <a:pt x="64" y="3589"/>
                      <a:pt x="460" y="3958"/>
                    </a:cubicBezTo>
                    <a:cubicBezTo>
                      <a:pt x="763" y="4241"/>
                      <a:pt x="1123" y="4349"/>
                      <a:pt x="1495" y="4349"/>
                    </a:cubicBezTo>
                    <a:cubicBezTo>
                      <a:pt x="1756" y="4349"/>
                      <a:pt x="2024" y="4296"/>
                      <a:pt x="2283" y="4213"/>
                    </a:cubicBezTo>
                    <a:cubicBezTo>
                      <a:pt x="2295" y="4209"/>
                      <a:pt x="2307" y="4207"/>
                      <a:pt x="2318" y="4207"/>
                    </a:cubicBezTo>
                    <a:cubicBezTo>
                      <a:pt x="2413" y="4207"/>
                      <a:pt x="2460" y="4336"/>
                      <a:pt x="2360" y="4387"/>
                    </a:cubicBezTo>
                    <a:cubicBezTo>
                      <a:pt x="2356" y="4389"/>
                      <a:pt x="2350" y="4393"/>
                      <a:pt x="2345" y="4395"/>
                    </a:cubicBezTo>
                    <a:cubicBezTo>
                      <a:pt x="2355" y="4412"/>
                      <a:pt x="2359" y="4435"/>
                      <a:pt x="2348" y="4459"/>
                    </a:cubicBezTo>
                    <a:cubicBezTo>
                      <a:pt x="2199" y="4849"/>
                      <a:pt x="2037" y="5232"/>
                      <a:pt x="1871" y="5616"/>
                    </a:cubicBezTo>
                    <a:cubicBezTo>
                      <a:pt x="1804" y="5772"/>
                      <a:pt x="1309" y="6641"/>
                      <a:pt x="1372" y="6763"/>
                    </a:cubicBezTo>
                    <a:cubicBezTo>
                      <a:pt x="1423" y="6860"/>
                      <a:pt x="1893" y="6980"/>
                      <a:pt x="1989" y="7015"/>
                    </a:cubicBezTo>
                    <a:cubicBezTo>
                      <a:pt x="2195" y="7089"/>
                      <a:pt x="2402" y="7165"/>
                      <a:pt x="2608" y="7240"/>
                    </a:cubicBezTo>
                    <a:cubicBezTo>
                      <a:pt x="2941" y="7361"/>
                      <a:pt x="3276" y="7481"/>
                      <a:pt x="3609" y="7606"/>
                    </a:cubicBezTo>
                    <a:cubicBezTo>
                      <a:pt x="2980" y="6633"/>
                      <a:pt x="3845" y="5362"/>
                      <a:pt x="4951" y="5362"/>
                    </a:cubicBezTo>
                    <a:cubicBezTo>
                      <a:pt x="5014" y="5362"/>
                      <a:pt x="5077" y="5366"/>
                      <a:pt x="5142" y="5375"/>
                    </a:cubicBezTo>
                    <a:cubicBezTo>
                      <a:pt x="6642" y="5572"/>
                      <a:pt x="7079" y="7371"/>
                      <a:pt x="6143" y="8435"/>
                    </a:cubicBezTo>
                    <a:cubicBezTo>
                      <a:pt x="6138" y="8440"/>
                      <a:pt x="6132" y="8444"/>
                      <a:pt x="6127" y="8449"/>
                    </a:cubicBezTo>
                    <a:cubicBezTo>
                      <a:pt x="6482" y="8572"/>
                      <a:pt x="6832" y="8711"/>
                      <a:pt x="7182" y="8846"/>
                    </a:cubicBezTo>
                    <a:cubicBezTo>
                      <a:pt x="7355" y="8914"/>
                      <a:pt x="8006" y="9268"/>
                      <a:pt x="8335" y="9268"/>
                    </a:cubicBezTo>
                    <a:cubicBezTo>
                      <a:pt x="8396" y="9268"/>
                      <a:pt x="8446" y="9256"/>
                      <a:pt x="8480" y="9227"/>
                    </a:cubicBezTo>
                    <a:cubicBezTo>
                      <a:pt x="8488" y="9221"/>
                      <a:pt x="8495" y="9218"/>
                      <a:pt x="8503" y="9215"/>
                    </a:cubicBezTo>
                    <a:cubicBezTo>
                      <a:pt x="8648" y="8499"/>
                      <a:pt x="8832" y="7790"/>
                      <a:pt x="9012" y="7084"/>
                    </a:cubicBezTo>
                    <a:lnTo>
                      <a:pt x="9012" y="7084"/>
                    </a:lnTo>
                    <a:cubicBezTo>
                      <a:pt x="8922" y="7111"/>
                      <a:pt x="8828" y="7123"/>
                      <a:pt x="8733" y="7123"/>
                    </a:cubicBezTo>
                    <a:cubicBezTo>
                      <a:pt x="8317" y="7123"/>
                      <a:pt x="7874" y="6889"/>
                      <a:pt x="7604" y="6615"/>
                    </a:cubicBezTo>
                    <a:cubicBezTo>
                      <a:pt x="7239" y="6248"/>
                      <a:pt x="7102" y="5726"/>
                      <a:pt x="7243" y="5227"/>
                    </a:cubicBezTo>
                    <a:cubicBezTo>
                      <a:pt x="7434" y="4548"/>
                      <a:pt x="7928" y="4250"/>
                      <a:pt x="8463" y="4250"/>
                    </a:cubicBezTo>
                    <a:cubicBezTo>
                      <a:pt x="8949" y="4250"/>
                      <a:pt x="9469" y="4497"/>
                      <a:pt x="9822" y="4928"/>
                    </a:cubicBezTo>
                    <a:cubicBezTo>
                      <a:pt x="9995" y="4094"/>
                      <a:pt x="10384" y="3308"/>
                      <a:pt x="10825" y="2584"/>
                    </a:cubicBezTo>
                    <a:cubicBezTo>
                      <a:pt x="10829" y="2576"/>
                      <a:pt x="10834" y="2572"/>
                      <a:pt x="10840" y="2567"/>
                    </a:cubicBezTo>
                    <a:cubicBezTo>
                      <a:pt x="9990" y="2259"/>
                      <a:pt x="9145" y="1920"/>
                      <a:pt x="8317" y="1558"/>
                    </a:cubicBezTo>
                    <a:lnTo>
                      <a:pt x="8317" y="1558"/>
                    </a:lnTo>
                    <a:cubicBezTo>
                      <a:pt x="8539" y="2172"/>
                      <a:pt x="8674" y="2885"/>
                      <a:pt x="8129" y="3367"/>
                    </a:cubicBezTo>
                    <a:cubicBezTo>
                      <a:pt x="7822" y="3638"/>
                      <a:pt x="7396" y="3768"/>
                      <a:pt x="6973" y="3768"/>
                    </a:cubicBezTo>
                    <a:cubicBezTo>
                      <a:pt x="6665" y="3768"/>
                      <a:pt x="6359" y="3699"/>
                      <a:pt x="6102" y="3566"/>
                    </a:cubicBezTo>
                    <a:cubicBezTo>
                      <a:pt x="5059" y="3023"/>
                      <a:pt x="4947" y="1306"/>
                      <a:pt x="6180" y="1008"/>
                    </a:cubicBezTo>
                    <a:cubicBezTo>
                      <a:pt x="5351" y="679"/>
                      <a:pt x="4515" y="386"/>
                      <a:pt x="3675" y="87"/>
                    </a:cubicBezTo>
                    <a:cubicBezTo>
                      <a:pt x="3653" y="79"/>
                      <a:pt x="3641" y="64"/>
                      <a:pt x="3635" y="46"/>
                    </a:cubicBezTo>
                    <a:lnTo>
                      <a:pt x="35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61;p53">
                <a:extLst>
                  <a:ext uri="{FF2B5EF4-FFF2-40B4-BE49-F238E27FC236}">
                    <a16:creationId xmlns:a16="http://schemas.microsoft.com/office/drawing/2014/main" id="{2BB34DBB-EA01-B1C6-371D-3E77F6555679}"/>
                  </a:ext>
                </a:extLst>
              </p:cNvPr>
              <p:cNvSpPr/>
              <p:nvPr/>
            </p:nvSpPr>
            <p:spPr>
              <a:xfrm>
                <a:off x="274684" y="4640550"/>
                <a:ext cx="353345" cy="336456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7172" extrusionOk="0">
                    <a:moveTo>
                      <a:pt x="71" y="0"/>
                    </a:moveTo>
                    <a:cubicBezTo>
                      <a:pt x="25" y="0"/>
                      <a:pt x="1" y="53"/>
                      <a:pt x="14" y="95"/>
                    </a:cubicBezTo>
                    <a:cubicBezTo>
                      <a:pt x="20" y="113"/>
                      <a:pt x="33" y="128"/>
                      <a:pt x="54" y="135"/>
                    </a:cubicBezTo>
                    <a:cubicBezTo>
                      <a:pt x="894" y="434"/>
                      <a:pt x="1730" y="727"/>
                      <a:pt x="2559" y="1056"/>
                    </a:cubicBezTo>
                    <a:cubicBezTo>
                      <a:pt x="1326" y="1354"/>
                      <a:pt x="1438" y="3071"/>
                      <a:pt x="2481" y="3615"/>
                    </a:cubicBezTo>
                    <a:cubicBezTo>
                      <a:pt x="2738" y="3749"/>
                      <a:pt x="3043" y="3818"/>
                      <a:pt x="3350" y="3818"/>
                    </a:cubicBezTo>
                    <a:cubicBezTo>
                      <a:pt x="3774" y="3818"/>
                      <a:pt x="4201" y="3687"/>
                      <a:pt x="4508" y="3415"/>
                    </a:cubicBezTo>
                    <a:cubicBezTo>
                      <a:pt x="5053" y="2932"/>
                      <a:pt x="4918" y="2219"/>
                      <a:pt x="4695" y="1606"/>
                    </a:cubicBezTo>
                    <a:lnTo>
                      <a:pt x="4695" y="1606"/>
                    </a:lnTo>
                    <a:cubicBezTo>
                      <a:pt x="5523" y="1969"/>
                      <a:pt x="6369" y="2307"/>
                      <a:pt x="7219" y="2615"/>
                    </a:cubicBezTo>
                    <a:cubicBezTo>
                      <a:pt x="7213" y="2622"/>
                      <a:pt x="7208" y="2624"/>
                      <a:pt x="7203" y="2633"/>
                    </a:cubicBezTo>
                    <a:cubicBezTo>
                      <a:pt x="6764" y="3356"/>
                      <a:pt x="6374" y="4142"/>
                      <a:pt x="6201" y="4977"/>
                    </a:cubicBezTo>
                    <a:cubicBezTo>
                      <a:pt x="5848" y="4546"/>
                      <a:pt x="5328" y="4299"/>
                      <a:pt x="4841" y="4299"/>
                    </a:cubicBezTo>
                    <a:cubicBezTo>
                      <a:pt x="4306" y="4299"/>
                      <a:pt x="3812" y="4597"/>
                      <a:pt x="3621" y="5276"/>
                    </a:cubicBezTo>
                    <a:cubicBezTo>
                      <a:pt x="3481" y="5775"/>
                      <a:pt x="3618" y="6296"/>
                      <a:pt x="3983" y="6664"/>
                    </a:cubicBezTo>
                    <a:cubicBezTo>
                      <a:pt x="4253" y="6938"/>
                      <a:pt x="4698" y="7172"/>
                      <a:pt x="5113" y="7172"/>
                    </a:cubicBezTo>
                    <a:cubicBezTo>
                      <a:pt x="5208" y="7172"/>
                      <a:pt x="5302" y="7160"/>
                      <a:pt x="5391" y="7133"/>
                    </a:cubicBezTo>
                    <a:lnTo>
                      <a:pt x="5410" y="7025"/>
                    </a:lnTo>
                    <a:cubicBezTo>
                      <a:pt x="5011" y="6949"/>
                      <a:pt x="4639" y="6922"/>
                      <a:pt x="4294" y="6659"/>
                    </a:cubicBezTo>
                    <a:cubicBezTo>
                      <a:pt x="3901" y="6355"/>
                      <a:pt x="3702" y="5880"/>
                      <a:pt x="3815" y="5391"/>
                    </a:cubicBezTo>
                    <a:cubicBezTo>
                      <a:pt x="3911" y="4980"/>
                      <a:pt x="4202" y="4604"/>
                      <a:pt x="4625" y="4509"/>
                    </a:cubicBezTo>
                    <a:cubicBezTo>
                      <a:pt x="4710" y="4490"/>
                      <a:pt x="4793" y="4481"/>
                      <a:pt x="4875" y="4481"/>
                    </a:cubicBezTo>
                    <a:cubicBezTo>
                      <a:pt x="5342" y="4481"/>
                      <a:pt x="5758" y="4773"/>
                      <a:pt x="6060" y="5127"/>
                    </a:cubicBezTo>
                    <a:cubicBezTo>
                      <a:pt x="6082" y="5152"/>
                      <a:pt x="6109" y="5163"/>
                      <a:pt x="6136" y="5163"/>
                    </a:cubicBezTo>
                    <a:cubicBezTo>
                      <a:pt x="6161" y="5163"/>
                      <a:pt x="6186" y="5153"/>
                      <a:pt x="6205" y="5137"/>
                    </a:cubicBezTo>
                    <a:cubicBezTo>
                      <a:pt x="6217" y="5145"/>
                      <a:pt x="6231" y="5149"/>
                      <a:pt x="6246" y="5149"/>
                    </a:cubicBezTo>
                    <a:cubicBezTo>
                      <a:pt x="6273" y="5149"/>
                      <a:pt x="6299" y="5136"/>
                      <a:pt x="6310" y="5108"/>
                    </a:cubicBezTo>
                    <a:cubicBezTo>
                      <a:pt x="6631" y="4296"/>
                      <a:pt x="6922" y="3512"/>
                      <a:pt x="7376" y="2758"/>
                    </a:cubicBezTo>
                    <a:cubicBezTo>
                      <a:pt x="7395" y="2727"/>
                      <a:pt x="7397" y="2695"/>
                      <a:pt x="7387" y="2667"/>
                    </a:cubicBezTo>
                    <a:cubicBezTo>
                      <a:pt x="7485" y="2666"/>
                      <a:pt x="7532" y="2515"/>
                      <a:pt x="7423" y="2469"/>
                    </a:cubicBezTo>
                    <a:cubicBezTo>
                      <a:pt x="6502" y="2080"/>
                      <a:pt x="5561" y="1720"/>
                      <a:pt x="4613" y="1400"/>
                    </a:cubicBezTo>
                    <a:cubicBezTo>
                      <a:pt x="4603" y="1396"/>
                      <a:pt x="4594" y="1395"/>
                      <a:pt x="4585" y="1395"/>
                    </a:cubicBezTo>
                    <a:cubicBezTo>
                      <a:pt x="4522" y="1395"/>
                      <a:pt x="4487" y="1473"/>
                      <a:pt x="4524" y="1520"/>
                    </a:cubicBezTo>
                    <a:cubicBezTo>
                      <a:pt x="4495" y="1548"/>
                      <a:pt x="4478" y="1587"/>
                      <a:pt x="4493" y="1635"/>
                    </a:cubicBezTo>
                    <a:cubicBezTo>
                      <a:pt x="4667" y="2199"/>
                      <a:pt x="4828" y="2749"/>
                      <a:pt x="4376" y="3248"/>
                    </a:cubicBezTo>
                    <a:cubicBezTo>
                      <a:pt x="4152" y="3498"/>
                      <a:pt x="3740" y="3606"/>
                      <a:pt x="3353" y="3606"/>
                    </a:cubicBezTo>
                    <a:cubicBezTo>
                      <a:pt x="3123" y="3606"/>
                      <a:pt x="2902" y="3568"/>
                      <a:pt x="2733" y="3500"/>
                    </a:cubicBezTo>
                    <a:cubicBezTo>
                      <a:pt x="1654" y="3059"/>
                      <a:pt x="1515" y="1518"/>
                      <a:pt x="2736" y="1178"/>
                    </a:cubicBezTo>
                    <a:cubicBezTo>
                      <a:pt x="2759" y="1173"/>
                      <a:pt x="2773" y="1160"/>
                      <a:pt x="2784" y="1145"/>
                    </a:cubicBezTo>
                    <a:cubicBezTo>
                      <a:pt x="2788" y="1146"/>
                      <a:pt x="2791" y="1148"/>
                      <a:pt x="2795" y="1149"/>
                    </a:cubicBezTo>
                    <a:cubicBezTo>
                      <a:pt x="2808" y="1154"/>
                      <a:pt x="2821" y="1156"/>
                      <a:pt x="2832" y="1156"/>
                    </a:cubicBezTo>
                    <a:cubicBezTo>
                      <a:pt x="2921" y="1156"/>
                      <a:pt x="2960" y="1017"/>
                      <a:pt x="2864" y="972"/>
                    </a:cubicBezTo>
                    <a:cubicBezTo>
                      <a:pt x="1980" y="560"/>
                      <a:pt x="1037" y="211"/>
                      <a:pt x="85" y="2"/>
                    </a:cubicBezTo>
                    <a:cubicBezTo>
                      <a:pt x="80" y="1"/>
                      <a:pt x="75" y="0"/>
                      <a:pt x="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708;p51">
            <a:extLst>
              <a:ext uri="{FF2B5EF4-FFF2-40B4-BE49-F238E27FC236}">
                <a16:creationId xmlns:a16="http://schemas.microsoft.com/office/drawing/2014/main" id="{F57E47C9-11C5-1ABC-0EDF-386C4AC0D7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6624" y="2601950"/>
            <a:ext cx="4736115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Data Preparation</a:t>
            </a:r>
            <a:endParaRPr sz="4800" dirty="0"/>
          </a:p>
        </p:txBody>
      </p:sp>
      <p:sp>
        <p:nvSpPr>
          <p:cNvPr id="34" name="Google Shape;710;p51">
            <a:extLst>
              <a:ext uri="{FF2B5EF4-FFF2-40B4-BE49-F238E27FC236}">
                <a16:creationId xmlns:a16="http://schemas.microsoft.com/office/drawing/2014/main" id="{D9F56096-E91F-4449-F2BF-0A96CA942D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4930" y="3429677"/>
            <a:ext cx="4318800" cy="769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How do we treat our data set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4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ea typeface="Verdana" panose="020B0604030504040204" pitchFamily="34" charset="0"/>
                <a:cs typeface="Arial" panose="020B0604020202020204" pitchFamily="34" charset="0"/>
              </a:rPr>
              <a:t>Spliting the Dataset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5FA4-A9AE-3E47-63E7-1E9287936C67}"/>
              </a:ext>
            </a:extLst>
          </p:cNvPr>
          <p:cNvSpPr txBox="1"/>
          <p:nvPr/>
        </p:nvSpPr>
        <p:spPr>
          <a:xfrm>
            <a:off x="831272" y="1085170"/>
            <a:ext cx="7592728" cy="81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vi-VN" dirty="0">
                <a:solidFill>
                  <a:srgbClr val="374990"/>
                </a:solidFill>
                <a:latin typeface="Gantari"/>
                <a:sym typeface="Gantari"/>
              </a:rPr>
              <a:t>For 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either 'sentiment' or 'topic' as the target variable, employ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stratified sampling 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to generate training (80%) and test (20%) datasets, ensuring that the ratios of the 'sentiment' column or the 'topic' column align with those in the original dataset.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0D6CB6-EB76-0EB9-DF68-C57BD8015C94}"/>
              </a:ext>
            </a:extLst>
          </p:cNvPr>
          <p:cNvSpPr/>
          <p:nvPr/>
        </p:nvSpPr>
        <p:spPr>
          <a:xfrm>
            <a:off x="720000" y="2440132"/>
            <a:ext cx="2459182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ORIGINAL DATASET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A50959-7AAE-0719-AC35-FBE7703E99F4}"/>
              </a:ext>
            </a:extLst>
          </p:cNvPr>
          <p:cNvSpPr/>
          <p:nvPr/>
        </p:nvSpPr>
        <p:spPr>
          <a:xfrm>
            <a:off x="3554129" y="2440132"/>
            <a:ext cx="2459182" cy="4156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TRAINING DATASET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69C0C0-FB6D-D9DB-3F49-5A436F1D9D42}"/>
              </a:ext>
            </a:extLst>
          </p:cNvPr>
          <p:cNvSpPr/>
          <p:nvPr/>
        </p:nvSpPr>
        <p:spPr>
          <a:xfrm>
            <a:off x="6102927" y="2440132"/>
            <a:ext cx="2459182" cy="4156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TEST DATASET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F0D30-721C-1221-4CDE-01BC67FBED90}"/>
              </a:ext>
            </a:extLst>
          </p:cNvPr>
          <p:cNvSpPr/>
          <p:nvPr/>
        </p:nvSpPr>
        <p:spPr>
          <a:xfrm>
            <a:off x="720000" y="3021348"/>
            <a:ext cx="1211837" cy="650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17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columns</a:t>
            </a:r>
            <a:endParaRPr kumimoji="0" lang="vi-VN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7F1612-CB73-EEBB-2803-EA9511878C0C}"/>
              </a:ext>
            </a:extLst>
          </p:cNvPr>
          <p:cNvSpPr/>
          <p:nvPr/>
        </p:nvSpPr>
        <p:spPr>
          <a:xfrm>
            <a:off x="1967345" y="3021348"/>
            <a:ext cx="1211837" cy="650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16,949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rows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7D2E2-93A4-403E-D51D-86FB42B4D512}"/>
              </a:ext>
            </a:extLst>
          </p:cNvPr>
          <p:cNvSpPr/>
          <p:nvPr/>
        </p:nvSpPr>
        <p:spPr>
          <a:xfrm>
            <a:off x="720000" y="5143500"/>
            <a:ext cx="755509" cy="941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62.7%</a:t>
            </a:r>
            <a:r>
              <a:rPr kumimoji="0" lang="vi-VN" sz="110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negative</a:t>
            </a:r>
            <a:endParaRPr kumimoji="0" lang="vi-VN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AC49BA-9E0A-B582-193C-B58595E7E127}"/>
              </a:ext>
            </a:extLst>
          </p:cNvPr>
          <p:cNvSpPr/>
          <p:nvPr/>
        </p:nvSpPr>
        <p:spPr>
          <a:xfrm>
            <a:off x="1554082" y="5143500"/>
            <a:ext cx="755509" cy="941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400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35.9%</a:t>
            </a:r>
            <a:r>
              <a:rPr kumimoji="0" lang="vi-VN" sz="1100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neutral</a:t>
            </a:r>
            <a:endParaRPr kumimoji="0" lang="vi-VN" sz="1100" b="0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6CC5F1-3C22-076C-F680-1097876ABB8A}"/>
              </a:ext>
            </a:extLst>
          </p:cNvPr>
          <p:cNvSpPr/>
          <p:nvPr/>
        </p:nvSpPr>
        <p:spPr>
          <a:xfrm>
            <a:off x="2423673" y="5143500"/>
            <a:ext cx="755509" cy="941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400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1.4%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200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positive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BC6FE4-C7E9-D9E5-39CB-47CAAB5FFC2C}"/>
              </a:ext>
            </a:extLst>
          </p:cNvPr>
          <p:cNvCxnSpPr>
            <a:cxnSpLocks/>
          </p:cNvCxnSpPr>
          <p:nvPr/>
        </p:nvCxnSpPr>
        <p:spPr>
          <a:xfrm>
            <a:off x="3366658" y="2440132"/>
            <a:ext cx="0" cy="19432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9C9B8D0-31B3-7A92-A358-7729086E3E77}"/>
              </a:ext>
            </a:extLst>
          </p:cNvPr>
          <p:cNvSpPr/>
          <p:nvPr/>
        </p:nvSpPr>
        <p:spPr>
          <a:xfrm>
            <a:off x="3554135" y="3021876"/>
            <a:ext cx="1211837" cy="65010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17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columns</a:t>
            </a:r>
            <a:endParaRPr kumimoji="0" lang="vi-VN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F6E8F1-07B2-2C51-50EE-697B87A9CED4}"/>
              </a:ext>
            </a:extLst>
          </p:cNvPr>
          <p:cNvSpPr/>
          <p:nvPr/>
        </p:nvSpPr>
        <p:spPr>
          <a:xfrm>
            <a:off x="4801480" y="3021876"/>
            <a:ext cx="1211837" cy="65010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13,559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rows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084C5B-4ACF-1415-05C6-6A844BF7D45F}"/>
              </a:ext>
            </a:extLst>
          </p:cNvPr>
          <p:cNvSpPr/>
          <p:nvPr/>
        </p:nvSpPr>
        <p:spPr>
          <a:xfrm>
            <a:off x="3416026" y="5143500"/>
            <a:ext cx="755509" cy="94157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62.7%</a:t>
            </a:r>
            <a:r>
              <a:rPr kumimoji="0" lang="vi-VN" sz="110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negative</a:t>
            </a:r>
            <a:endParaRPr kumimoji="0" lang="vi-VN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851D30-82D4-A745-E425-5D7643B166F3}"/>
              </a:ext>
            </a:extLst>
          </p:cNvPr>
          <p:cNvSpPr/>
          <p:nvPr/>
        </p:nvSpPr>
        <p:spPr>
          <a:xfrm>
            <a:off x="4250108" y="5143500"/>
            <a:ext cx="755509" cy="94157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400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35.9%</a:t>
            </a:r>
            <a:r>
              <a:rPr kumimoji="0" lang="vi-VN" sz="1100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neutral</a:t>
            </a:r>
            <a:endParaRPr kumimoji="0" lang="vi-VN" sz="1100" b="0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C48B6B-6308-5ADB-3B7B-9DDF8458B5E3}"/>
              </a:ext>
            </a:extLst>
          </p:cNvPr>
          <p:cNvSpPr/>
          <p:nvPr/>
        </p:nvSpPr>
        <p:spPr>
          <a:xfrm>
            <a:off x="5119699" y="5143500"/>
            <a:ext cx="755509" cy="94157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400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1.4%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200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positive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12D009-DB1F-8D9B-E964-08F8F538C7E0}"/>
              </a:ext>
            </a:extLst>
          </p:cNvPr>
          <p:cNvSpPr/>
          <p:nvPr/>
        </p:nvSpPr>
        <p:spPr>
          <a:xfrm>
            <a:off x="6102927" y="3021348"/>
            <a:ext cx="1211837" cy="65010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17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columns</a:t>
            </a:r>
            <a:endParaRPr kumimoji="0" lang="vi-VN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F72418-A5E2-396C-8045-B88A18565066}"/>
              </a:ext>
            </a:extLst>
          </p:cNvPr>
          <p:cNvSpPr/>
          <p:nvPr/>
        </p:nvSpPr>
        <p:spPr>
          <a:xfrm>
            <a:off x="7350272" y="3021348"/>
            <a:ext cx="1211837" cy="65010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3,390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rows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79CA21-A9CE-0F00-985A-800AFE62B25C}"/>
              </a:ext>
            </a:extLst>
          </p:cNvPr>
          <p:cNvSpPr/>
          <p:nvPr/>
        </p:nvSpPr>
        <p:spPr>
          <a:xfrm>
            <a:off x="5964818" y="5142972"/>
            <a:ext cx="755509" cy="94157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62.7%</a:t>
            </a:r>
            <a:r>
              <a:rPr kumimoji="0" lang="vi-VN" sz="110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negative</a:t>
            </a:r>
            <a:endParaRPr kumimoji="0" lang="vi-VN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EE3BD-86C5-0BA0-7492-561CA9071636}"/>
              </a:ext>
            </a:extLst>
          </p:cNvPr>
          <p:cNvSpPr/>
          <p:nvPr/>
        </p:nvSpPr>
        <p:spPr>
          <a:xfrm>
            <a:off x="6798900" y="5142972"/>
            <a:ext cx="755509" cy="94157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400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35.9%</a:t>
            </a:r>
            <a:r>
              <a:rPr kumimoji="0" lang="vi-VN" sz="1100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neutral</a:t>
            </a:r>
            <a:endParaRPr kumimoji="0" lang="vi-VN" sz="1100" b="0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5C0754-790E-AA80-8295-9A6509615223}"/>
              </a:ext>
            </a:extLst>
          </p:cNvPr>
          <p:cNvSpPr/>
          <p:nvPr/>
        </p:nvSpPr>
        <p:spPr>
          <a:xfrm>
            <a:off x="7668491" y="5142972"/>
            <a:ext cx="755509" cy="94157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400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1.4%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200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positive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953492-8C7A-DF16-72E2-7459CD80D106}"/>
              </a:ext>
            </a:extLst>
          </p:cNvPr>
          <p:cNvSpPr/>
          <p:nvPr/>
        </p:nvSpPr>
        <p:spPr>
          <a:xfrm>
            <a:off x="719999" y="1985708"/>
            <a:ext cx="7842109" cy="381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accent6"/>
                </a:solidFill>
              </a:rPr>
              <a:t>‘SENTIMENT’ AS THE TARGET VARIABLE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1E420-D8A0-3B03-226C-5A0D652C4DFC}"/>
              </a:ext>
            </a:extLst>
          </p:cNvPr>
          <p:cNvSpPr/>
          <p:nvPr/>
        </p:nvSpPr>
        <p:spPr>
          <a:xfrm>
            <a:off x="720000" y="3733277"/>
            <a:ext cx="1211837" cy="650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62.7%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40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negative</a:t>
            </a:r>
            <a:endParaRPr kumimoji="0" lang="vi-VN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1E7C7-C3F2-5CDE-05BF-9FD556D8CD83}"/>
              </a:ext>
            </a:extLst>
          </p:cNvPr>
          <p:cNvSpPr/>
          <p:nvPr/>
        </p:nvSpPr>
        <p:spPr>
          <a:xfrm>
            <a:off x="1967345" y="3733277"/>
            <a:ext cx="1211837" cy="650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36.3%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vi-VN" dirty="0">
                <a:solidFill>
                  <a:srgbClr val="374990"/>
                </a:solidFill>
                <a:latin typeface="Arial" panose="020B0604020202020204" pitchFamily="34" charset="0"/>
              </a:rPr>
              <a:t>n</a:t>
            </a: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on-negative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2BC38-836C-E2A8-4CD7-7201DEE37B28}"/>
              </a:ext>
            </a:extLst>
          </p:cNvPr>
          <p:cNvSpPr/>
          <p:nvPr/>
        </p:nvSpPr>
        <p:spPr>
          <a:xfrm>
            <a:off x="3554135" y="3733805"/>
            <a:ext cx="1211837" cy="65010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62.7%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40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negative</a:t>
            </a:r>
            <a:endParaRPr kumimoji="0" lang="vi-VN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B5158-EE2E-2612-3318-1DFDCF84EDE0}"/>
              </a:ext>
            </a:extLst>
          </p:cNvPr>
          <p:cNvSpPr/>
          <p:nvPr/>
        </p:nvSpPr>
        <p:spPr>
          <a:xfrm>
            <a:off x="4801480" y="3733805"/>
            <a:ext cx="1211837" cy="65010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36.3%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vi-VN" dirty="0">
                <a:solidFill>
                  <a:srgbClr val="374990"/>
                </a:solidFill>
                <a:latin typeface="Arial" panose="020B0604020202020204" pitchFamily="34" charset="0"/>
              </a:rPr>
              <a:t>n</a:t>
            </a: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on-negative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CF4BB6-51D5-1770-F970-7373FC683553}"/>
              </a:ext>
            </a:extLst>
          </p:cNvPr>
          <p:cNvSpPr/>
          <p:nvPr/>
        </p:nvSpPr>
        <p:spPr>
          <a:xfrm>
            <a:off x="6102927" y="3733277"/>
            <a:ext cx="1211837" cy="65010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62.7%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40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negative</a:t>
            </a:r>
            <a:endParaRPr kumimoji="0" lang="vi-VN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0FE1C-0C2A-13AF-EB0A-6C10A9DDE3E9}"/>
              </a:ext>
            </a:extLst>
          </p:cNvPr>
          <p:cNvSpPr/>
          <p:nvPr/>
        </p:nvSpPr>
        <p:spPr>
          <a:xfrm>
            <a:off x="7350272" y="3733277"/>
            <a:ext cx="1211837" cy="65010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36.3%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vi-VN" dirty="0">
                <a:solidFill>
                  <a:srgbClr val="374990"/>
                </a:solidFill>
                <a:latin typeface="Arial" panose="020B0604020202020204" pitchFamily="34" charset="0"/>
              </a:rPr>
              <a:t>n</a:t>
            </a: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on-negative</a:t>
            </a:r>
          </a:p>
        </p:txBody>
      </p:sp>
    </p:spTree>
    <p:extLst>
      <p:ext uri="{BB962C8B-B14F-4D97-AF65-F5344CB8AC3E}">
        <p14:creationId xmlns:p14="http://schemas.microsoft.com/office/powerpoint/2010/main" val="53405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Dimensionality Reduction</a:t>
            </a:r>
            <a:endParaRPr dirty="0"/>
          </a:p>
        </p:txBody>
      </p:sp>
      <p:grpSp>
        <p:nvGrpSpPr>
          <p:cNvPr id="2" name="Google Shape;8588;p91">
            <a:extLst>
              <a:ext uri="{FF2B5EF4-FFF2-40B4-BE49-F238E27FC236}">
                <a16:creationId xmlns:a16="http://schemas.microsoft.com/office/drawing/2014/main" id="{C8068F7D-BA5A-3213-E1B4-6EFAA09704A9}"/>
              </a:ext>
            </a:extLst>
          </p:cNvPr>
          <p:cNvGrpSpPr/>
          <p:nvPr/>
        </p:nvGrpSpPr>
        <p:grpSpPr>
          <a:xfrm>
            <a:off x="969482" y="1969655"/>
            <a:ext cx="4614237" cy="1765639"/>
            <a:chOff x="6796238" y="3158297"/>
            <a:chExt cx="1217570" cy="677257"/>
          </a:xfrm>
        </p:grpSpPr>
        <p:cxnSp>
          <p:nvCxnSpPr>
            <p:cNvPr id="3" name="Google Shape;8589;p91">
              <a:extLst>
                <a:ext uri="{FF2B5EF4-FFF2-40B4-BE49-F238E27FC236}">
                  <a16:creationId xmlns:a16="http://schemas.microsoft.com/office/drawing/2014/main" id="{DD23EA15-69AB-9DAC-DFC3-03C837202A92}"/>
                </a:ext>
              </a:extLst>
            </p:cNvPr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4" name="Google Shape;8590;p91">
              <a:extLst>
                <a:ext uri="{FF2B5EF4-FFF2-40B4-BE49-F238E27FC236}">
                  <a16:creationId xmlns:a16="http://schemas.microsoft.com/office/drawing/2014/main" id="{511171B2-62B7-A30D-E66A-FD022BAA0812}"/>
                </a:ext>
              </a:extLst>
            </p:cNvPr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" name="Google Shape;8592;p91">
              <a:extLst>
                <a:ext uri="{FF2B5EF4-FFF2-40B4-BE49-F238E27FC236}">
                  <a16:creationId xmlns:a16="http://schemas.microsoft.com/office/drawing/2014/main" id="{C1A117AD-4462-1FE7-F2FA-66AA7B279314}"/>
                </a:ext>
              </a:extLst>
            </p:cNvPr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7" name="Google Shape;8593;p91">
              <a:extLst>
                <a:ext uri="{FF2B5EF4-FFF2-40B4-BE49-F238E27FC236}">
                  <a16:creationId xmlns:a16="http://schemas.microsoft.com/office/drawing/2014/main" id="{E850FE47-68D3-66B2-009A-43DEC1D25DAC}"/>
                </a:ext>
              </a:extLst>
            </p:cNvPr>
            <p:cNvGrpSpPr/>
            <p:nvPr/>
          </p:nvGrpSpPr>
          <p:grpSpPr>
            <a:xfrm>
              <a:off x="6796238" y="3311904"/>
              <a:ext cx="1217570" cy="377697"/>
              <a:chOff x="6796238" y="3311904"/>
              <a:chExt cx="1217570" cy="377697"/>
            </a:xfrm>
          </p:grpSpPr>
          <p:sp>
            <p:nvSpPr>
              <p:cNvPr id="8" name="Google Shape;8594;p91">
                <a:extLst>
                  <a:ext uri="{FF2B5EF4-FFF2-40B4-BE49-F238E27FC236}">
                    <a16:creationId xmlns:a16="http://schemas.microsoft.com/office/drawing/2014/main" id="{CD0BB6A9-CCD1-FBD8-F480-1A006C4D53BC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95;p91">
                <a:extLst>
                  <a:ext uri="{FF2B5EF4-FFF2-40B4-BE49-F238E27FC236}">
                    <a16:creationId xmlns:a16="http://schemas.microsoft.com/office/drawing/2014/main" id="{5AE6A145-4969-E5B1-7A02-C151CE899A16}"/>
                  </a:ext>
                </a:extLst>
              </p:cNvPr>
              <p:cNvSpPr/>
              <p:nvPr/>
            </p:nvSpPr>
            <p:spPr>
              <a:xfrm>
                <a:off x="7215458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4A6E8CB-E899-C12B-9532-6D99BE420C39}"/>
              </a:ext>
            </a:extLst>
          </p:cNvPr>
          <p:cNvSpPr txBox="1"/>
          <p:nvPr/>
        </p:nvSpPr>
        <p:spPr>
          <a:xfrm>
            <a:off x="1327419" y="2696383"/>
            <a:ext cx="990600" cy="32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b="1" dirty="0">
                <a:solidFill>
                  <a:srgbClr val="374990"/>
                </a:solidFill>
                <a:latin typeface="Gantari"/>
                <a:sym typeface="Gantari"/>
              </a:rPr>
              <a:t>Irrelevant</a:t>
            </a:r>
            <a:endParaRPr kumimoji="0" lang="en-US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3608C-07B8-45C8-C105-9B2DF3E890B3}"/>
              </a:ext>
            </a:extLst>
          </p:cNvPr>
          <p:cNvSpPr txBox="1"/>
          <p:nvPr/>
        </p:nvSpPr>
        <p:spPr>
          <a:xfrm>
            <a:off x="2771593" y="2438752"/>
            <a:ext cx="990600" cy="81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b="1">
                <a:solidFill>
                  <a:srgbClr val="374990"/>
                </a:solidFill>
                <a:latin typeface="Gantari"/>
                <a:sym typeface="Gantari"/>
              </a:rPr>
              <a:t>Many missing values</a:t>
            </a:r>
            <a:endParaRPr kumimoji="0" lang="en-US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25B4F8-60AF-DD9D-2EF0-FE3C9EE71284}"/>
              </a:ext>
            </a:extLst>
          </p:cNvPr>
          <p:cNvSpPr txBox="1"/>
          <p:nvPr/>
        </p:nvSpPr>
        <p:spPr>
          <a:xfrm>
            <a:off x="4293442" y="2562631"/>
            <a:ext cx="990600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b="1" dirty="0">
                <a:solidFill>
                  <a:srgbClr val="374990"/>
                </a:solidFill>
                <a:latin typeface="Gantari"/>
                <a:sym typeface="Gantari"/>
              </a:rPr>
              <a:t>Constant value</a:t>
            </a:r>
            <a:endParaRPr kumimoji="0" lang="en-US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F2D9B-F88F-5FF8-9441-D4777BB698F1}"/>
              </a:ext>
            </a:extLst>
          </p:cNvPr>
          <p:cNvSpPr txBox="1"/>
          <p:nvPr/>
        </p:nvSpPr>
        <p:spPr>
          <a:xfrm>
            <a:off x="937338" y="3735294"/>
            <a:ext cx="1770761" cy="927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200" dirty="0">
                <a:solidFill>
                  <a:srgbClr val="374990"/>
                </a:solidFill>
                <a:latin typeface="Gantari"/>
                <a:sym typeface="Gantari"/>
              </a:rPr>
              <a:t>source_created_at, author_id, source, id, source_id, tweet_id, id_topic, id_sentiment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174F7-D429-D01D-CF1C-A5E8C9C50079}"/>
              </a:ext>
            </a:extLst>
          </p:cNvPr>
          <p:cNvSpPr txBox="1"/>
          <p:nvPr/>
        </p:nvSpPr>
        <p:spPr>
          <a:xfrm>
            <a:off x="4070962" y="3743703"/>
            <a:ext cx="1512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200" dirty="0">
                <a:solidFill>
                  <a:srgbClr val="374990"/>
                </a:solidFill>
                <a:latin typeface="Gantari"/>
                <a:sym typeface="Gantari"/>
              </a:rPr>
              <a:t>relevant, ground_truth, language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6ECD56-48DE-1A3D-E232-2B57B94A419F}"/>
              </a:ext>
            </a:extLst>
          </p:cNvPr>
          <p:cNvSpPr txBox="1"/>
          <p:nvPr/>
        </p:nvSpPr>
        <p:spPr>
          <a:xfrm>
            <a:off x="2527672" y="1483916"/>
            <a:ext cx="1794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200" dirty="0">
                <a:solidFill>
                  <a:srgbClr val="374990"/>
                </a:solidFill>
                <a:latin typeface="Gantari"/>
                <a:sym typeface="Gantari"/>
              </a:rPr>
              <a:t>longitude, latitude: 12,440 missing values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EBB3DF-12B4-8279-EBE3-511AD61C17D7}"/>
              </a:ext>
            </a:extLst>
          </p:cNvPr>
          <p:cNvCxnSpPr>
            <a:cxnSpLocks/>
          </p:cNvCxnSpPr>
          <p:nvPr/>
        </p:nvCxnSpPr>
        <p:spPr>
          <a:xfrm>
            <a:off x="5878982" y="1657351"/>
            <a:ext cx="0" cy="28938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Google Shape;994;p63">
            <a:extLst>
              <a:ext uri="{FF2B5EF4-FFF2-40B4-BE49-F238E27FC236}">
                <a16:creationId xmlns:a16="http://schemas.microsoft.com/office/drawing/2014/main" id="{07BE678E-0F79-AEAC-E9BB-96461761F141}"/>
              </a:ext>
            </a:extLst>
          </p:cNvPr>
          <p:cNvSpPr txBox="1">
            <a:spLocks/>
          </p:cNvSpPr>
          <p:nvPr/>
        </p:nvSpPr>
        <p:spPr>
          <a:xfrm>
            <a:off x="6370513" y="2037027"/>
            <a:ext cx="2196845" cy="525604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2000" dirty="0"/>
              <a:t>17 columns</a:t>
            </a:r>
            <a:endParaRPr lang="en-US" sz="2000" dirty="0"/>
          </a:p>
        </p:txBody>
      </p:sp>
      <p:sp>
        <p:nvSpPr>
          <p:cNvPr id="51" name="Google Shape;2453;p89">
            <a:extLst>
              <a:ext uri="{FF2B5EF4-FFF2-40B4-BE49-F238E27FC236}">
                <a16:creationId xmlns:a16="http://schemas.microsoft.com/office/drawing/2014/main" id="{4D2C52DA-00D8-C2EA-922F-0204A8937E38}"/>
              </a:ext>
            </a:extLst>
          </p:cNvPr>
          <p:cNvSpPr/>
          <p:nvPr/>
        </p:nvSpPr>
        <p:spPr>
          <a:xfrm rot="10800000">
            <a:off x="6542543" y="2875387"/>
            <a:ext cx="1852783" cy="316064"/>
          </a:xfrm>
          <a:prstGeom prst="flowChartExtra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994;p63">
            <a:extLst>
              <a:ext uri="{FF2B5EF4-FFF2-40B4-BE49-F238E27FC236}">
                <a16:creationId xmlns:a16="http://schemas.microsoft.com/office/drawing/2014/main" id="{9572776A-D27E-D287-0512-5E2EF665ECA2}"/>
              </a:ext>
            </a:extLst>
          </p:cNvPr>
          <p:cNvSpPr txBox="1">
            <a:spLocks/>
          </p:cNvSpPr>
          <p:nvPr/>
        </p:nvSpPr>
        <p:spPr>
          <a:xfrm>
            <a:off x="6399185" y="3447140"/>
            <a:ext cx="2196845" cy="5256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2000" dirty="0"/>
              <a:t>3 columns</a:t>
            </a:r>
            <a:endParaRPr lang="en-US" sz="2000" dirty="0"/>
          </a:p>
        </p:txBody>
      </p:sp>
      <p:sp>
        <p:nvSpPr>
          <p:cNvPr id="5" name="Google Shape;994;p63">
            <a:extLst>
              <a:ext uri="{FF2B5EF4-FFF2-40B4-BE49-F238E27FC236}">
                <a16:creationId xmlns:a16="http://schemas.microsoft.com/office/drawing/2014/main" id="{ED9148EF-D621-5724-5AB4-6B78B046B71F}"/>
              </a:ext>
            </a:extLst>
          </p:cNvPr>
          <p:cNvSpPr txBox="1">
            <a:spLocks/>
          </p:cNvSpPr>
          <p:nvPr/>
        </p:nvSpPr>
        <p:spPr>
          <a:xfrm>
            <a:off x="6399186" y="4037220"/>
            <a:ext cx="687414" cy="243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700" dirty="0"/>
              <a:t>text</a:t>
            </a:r>
            <a:endParaRPr lang="en-US" sz="700" dirty="0"/>
          </a:p>
        </p:txBody>
      </p:sp>
      <p:sp>
        <p:nvSpPr>
          <p:cNvPr id="11" name="Google Shape;994;p63">
            <a:extLst>
              <a:ext uri="{FF2B5EF4-FFF2-40B4-BE49-F238E27FC236}">
                <a16:creationId xmlns:a16="http://schemas.microsoft.com/office/drawing/2014/main" id="{D920D8C1-9B0E-EBA4-BC30-A6DC9F2AE97A}"/>
              </a:ext>
            </a:extLst>
          </p:cNvPr>
          <p:cNvSpPr txBox="1">
            <a:spLocks/>
          </p:cNvSpPr>
          <p:nvPr/>
        </p:nvSpPr>
        <p:spPr>
          <a:xfrm>
            <a:off x="7908616" y="4037220"/>
            <a:ext cx="687414" cy="243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700" dirty="0"/>
              <a:t>topic</a:t>
            </a:r>
            <a:endParaRPr lang="en-US" sz="700" dirty="0"/>
          </a:p>
        </p:txBody>
      </p:sp>
      <p:sp>
        <p:nvSpPr>
          <p:cNvPr id="12" name="Google Shape;994;p63">
            <a:extLst>
              <a:ext uri="{FF2B5EF4-FFF2-40B4-BE49-F238E27FC236}">
                <a16:creationId xmlns:a16="http://schemas.microsoft.com/office/drawing/2014/main" id="{BB304935-06EC-B642-EBB3-49319073D709}"/>
              </a:ext>
            </a:extLst>
          </p:cNvPr>
          <p:cNvSpPr txBox="1">
            <a:spLocks/>
          </p:cNvSpPr>
          <p:nvPr/>
        </p:nvSpPr>
        <p:spPr>
          <a:xfrm>
            <a:off x="7153901" y="4037220"/>
            <a:ext cx="687414" cy="243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700" dirty="0"/>
              <a:t>sentiment</a:t>
            </a:r>
            <a:endParaRPr lang="en-US" sz="7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FEEB05-B281-C4EE-A93B-030893011560}"/>
              </a:ext>
            </a:extLst>
          </p:cNvPr>
          <p:cNvGrpSpPr/>
          <p:nvPr/>
        </p:nvGrpSpPr>
        <p:grpSpPr>
          <a:xfrm>
            <a:off x="7495309" y="4712667"/>
            <a:ext cx="1641299" cy="289172"/>
            <a:chOff x="7495309" y="4712667"/>
            <a:chExt cx="1641299" cy="289172"/>
          </a:xfrm>
        </p:grpSpPr>
        <p:grpSp>
          <p:nvGrpSpPr>
            <p:cNvPr id="13" name="Google Shape;2320;p89">
              <a:extLst>
                <a:ext uri="{FF2B5EF4-FFF2-40B4-BE49-F238E27FC236}">
                  <a16:creationId xmlns:a16="http://schemas.microsoft.com/office/drawing/2014/main" id="{A85FD071-A3BB-3613-E1F3-C21F88E64648}"/>
                </a:ext>
              </a:extLst>
            </p:cNvPr>
            <p:cNvGrpSpPr/>
            <p:nvPr/>
          </p:nvGrpSpPr>
          <p:grpSpPr>
            <a:xfrm flipH="1">
              <a:off x="7495309" y="4712667"/>
              <a:ext cx="1641299" cy="289172"/>
              <a:chOff x="4411970" y="2726085"/>
              <a:chExt cx="643107" cy="193659"/>
            </a:xfrm>
            <a:solidFill>
              <a:schemeClr val="tx1"/>
            </a:solidFill>
          </p:grpSpPr>
          <p:sp>
            <p:nvSpPr>
              <p:cNvPr id="14" name="Google Shape;2321;p89">
                <a:extLst>
                  <a:ext uri="{FF2B5EF4-FFF2-40B4-BE49-F238E27FC236}">
                    <a16:creationId xmlns:a16="http://schemas.microsoft.com/office/drawing/2014/main" id="{50CA73E6-63AC-08CD-8F19-3A795AB7205E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grpFill/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322;p89">
                <a:extLst>
                  <a:ext uri="{FF2B5EF4-FFF2-40B4-BE49-F238E27FC236}">
                    <a16:creationId xmlns:a16="http://schemas.microsoft.com/office/drawing/2014/main" id="{530106C2-880A-914B-0023-B104BF580293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grpFill/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323;p89">
                <a:extLst>
                  <a:ext uri="{FF2B5EF4-FFF2-40B4-BE49-F238E27FC236}">
                    <a16:creationId xmlns:a16="http://schemas.microsoft.com/office/drawing/2014/main" id="{A70F648A-FF1B-0640-211F-7E891E9AAB6D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7B5FAE-E8F8-7C78-A001-794E53BBA470}"/>
                </a:ext>
              </a:extLst>
            </p:cNvPr>
            <p:cNvSpPr txBox="1"/>
            <p:nvPr/>
          </p:nvSpPr>
          <p:spPr>
            <a:xfrm>
              <a:off x="7648147" y="4727775"/>
              <a:ext cx="12576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1000" b="1" dirty="0">
                  <a:solidFill>
                    <a:schemeClr val="accent6"/>
                  </a:solidFill>
                  <a:latin typeface="Gantari"/>
                  <a:sym typeface="Gantari"/>
                </a:rPr>
                <a:t>Training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23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2"/>
          <p:cNvSpPr txBox="1">
            <a:spLocks noGrp="1"/>
          </p:cNvSpPr>
          <p:nvPr>
            <p:ph type="title"/>
          </p:nvPr>
        </p:nvSpPr>
        <p:spPr>
          <a:xfrm>
            <a:off x="720000" y="7498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Remove Duplicated Rows</a:t>
            </a:r>
            <a:endParaRPr dirty="0"/>
          </a:p>
        </p:txBody>
      </p:sp>
      <p:grpSp>
        <p:nvGrpSpPr>
          <p:cNvPr id="2" name="Google Shape;8588;p91">
            <a:extLst>
              <a:ext uri="{FF2B5EF4-FFF2-40B4-BE49-F238E27FC236}">
                <a16:creationId xmlns:a16="http://schemas.microsoft.com/office/drawing/2014/main" id="{C8068F7D-BA5A-3213-E1B4-6EFAA09704A9}"/>
              </a:ext>
            </a:extLst>
          </p:cNvPr>
          <p:cNvGrpSpPr/>
          <p:nvPr/>
        </p:nvGrpSpPr>
        <p:grpSpPr>
          <a:xfrm>
            <a:off x="969489" y="2055915"/>
            <a:ext cx="3024284" cy="1765639"/>
            <a:chOff x="6796238" y="3158297"/>
            <a:chExt cx="798025" cy="677257"/>
          </a:xfrm>
        </p:grpSpPr>
        <p:cxnSp>
          <p:nvCxnSpPr>
            <p:cNvPr id="3" name="Google Shape;8589;p91">
              <a:extLst>
                <a:ext uri="{FF2B5EF4-FFF2-40B4-BE49-F238E27FC236}">
                  <a16:creationId xmlns:a16="http://schemas.microsoft.com/office/drawing/2014/main" id="{DD23EA15-69AB-9DAC-DFC3-03C837202A92}"/>
                </a:ext>
              </a:extLst>
            </p:cNvPr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" name="Google Shape;8592;p91">
              <a:extLst>
                <a:ext uri="{FF2B5EF4-FFF2-40B4-BE49-F238E27FC236}">
                  <a16:creationId xmlns:a16="http://schemas.microsoft.com/office/drawing/2014/main" id="{C1A117AD-4462-1FE7-F2FA-66AA7B279314}"/>
                </a:ext>
              </a:extLst>
            </p:cNvPr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8" name="Google Shape;8594;p91">
              <a:extLst>
                <a:ext uri="{FF2B5EF4-FFF2-40B4-BE49-F238E27FC236}">
                  <a16:creationId xmlns:a16="http://schemas.microsoft.com/office/drawing/2014/main" id="{CD0BB6A9-CCD1-FBD8-F480-1A006C4D53BC}"/>
                </a:ext>
              </a:extLst>
            </p:cNvPr>
            <p:cNvSpPr/>
            <p:nvPr/>
          </p:nvSpPr>
          <p:spPr>
            <a:xfrm>
              <a:off x="6796238" y="3311904"/>
              <a:ext cx="798025" cy="377697"/>
            </a:xfrm>
            <a:custGeom>
              <a:avLst/>
              <a:gdLst/>
              <a:ahLst/>
              <a:cxnLst/>
              <a:rect l="l" t="t" r="r" b="b"/>
              <a:pathLst>
                <a:path w="34368" h="16266" extrusionOk="0">
                  <a:moveTo>
                    <a:pt x="4679" y="0"/>
                  </a:moveTo>
                  <a:lnTo>
                    <a:pt x="0" y="8133"/>
                  </a:lnTo>
                  <a:lnTo>
                    <a:pt x="4679" y="16265"/>
                  </a:lnTo>
                  <a:lnTo>
                    <a:pt x="14094" y="16265"/>
                  </a:lnTo>
                  <a:lnTo>
                    <a:pt x="17913" y="9590"/>
                  </a:lnTo>
                  <a:lnTo>
                    <a:pt x="22591" y="1458"/>
                  </a:lnTo>
                  <a:lnTo>
                    <a:pt x="30301" y="1458"/>
                  </a:lnTo>
                  <a:lnTo>
                    <a:pt x="33522" y="7098"/>
                  </a:lnTo>
                  <a:lnTo>
                    <a:pt x="34367" y="5640"/>
                  </a:lnTo>
                  <a:lnTo>
                    <a:pt x="33522" y="4183"/>
                  </a:lnTo>
                  <a:lnTo>
                    <a:pt x="31146" y="0"/>
                  </a:lnTo>
                  <a:lnTo>
                    <a:pt x="21746" y="0"/>
                  </a:lnTo>
                  <a:lnTo>
                    <a:pt x="17067" y="8133"/>
                  </a:lnTo>
                  <a:lnTo>
                    <a:pt x="13234" y="14808"/>
                  </a:lnTo>
                  <a:lnTo>
                    <a:pt x="5524" y="14808"/>
                  </a:lnTo>
                  <a:lnTo>
                    <a:pt x="1706" y="8133"/>
                  </a:lnTo>
                  <a:lnTo>
                    <a:pt x="5524" y="1458"/>
                  </a:lnTo>
                  <a:lnTo>
                    <a:pt x="13234" y="1458"/>
                  </a:lnTo>
                  <a:lnTo>
                    <a:pt x="16455" y="7098"/>
                  </a:lnTo>
                  <a:lnTo>
                    <a:pt x="17301" y="5640"/>
                  </a:lnTo>
                  <a:lnTo>
                    <a:pt x="16455" y="4183"/>
                  </a:lnTo>
                  <a:lnTo>
                    <a:pt x="14094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4A6E8CB-E899-C12B-9532-6D99BE420C39}"/>
              </a:ext>
            </a:extLst>
          </p:cNvPr>
          <p:cNvSpPr txBox="1"/>
          <p:nvPr/>
        </p:nvSpPr>
        <p:spPr>
          <a:xfrm>
            <a:off x="1181792" y="2556525"/>
            <a:ext cx="1212594" cy="714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200" b="1" dirty="0">
                <a:solidFill>
                  <a:srgbClr val="374990"/>
                </a:solidFill>
                <a:latin typeface="Gantari"/>
                <a:sym typeface="Gantari"/>
              </a:rPr>
              <a:t>Official account of ThamesLink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3608C-07B8-45C8-C105-9B2DF3E890B3}"/>
              </a:ext>
            </a:extLst>
          </p:cNvPr>
          <p:cNvSpPr txBox="1"/>
          <p:nvPr/>
        </p:nvSpPr>
        <p:spPr>
          <a:xfrm>
            <a:off x="2806236" y="2680236"/>
            <a:ext cx="990600" cy="50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200" b="1">
                <a:solidFill>
                  <a:srgbClr val="374990"/>
                </a:solidFill>
                <a:latin typeface="Gantari"/>
                <a:sym typeface="Gantari"/>
              </a:rPr>
              <a:t>Duplicated rows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F2D9B-F88F-5FF8-9441-D4777BB698F1}"/>
              </a:ext>
            </a:extLst>
          </p:cNvPr>
          <p:cNvSpPr txBox="1"/>
          <p:nvPr/>
        </p:nvSpPr>
        <p:spPr>
          <a:xfrm>
            <a:off x="937338" y="3821554"/>
            <a:ext cx="1770761" cy="927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200" dirty="0">
                <a:solidFill>
                  <a:srgbClr val="374990"/>
                </a:solidFill>
                <a:latin typeface="Gantari"/>
                <a:sym typeface="Gantari"/>
              </a:rPr>
              <a:t>Tweets starting with #TLUpdates or (Thameslink Update) 996 rows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EBB3DF-12B4-8279-EBE3-511AD61C17D7}"/>
              </a:ext>
            </a:extLst>
          </p:cNvPr>
          <p:cNvCxnSpPr>
            <a:cxnSpLocks/>
          </p:cNvCxnSpPr>
          <p:nvPr/>
        </p:nvCxnSpPr>
        <p:spPr>
          <a:xfrm>
            <a:off x="4297933" y="1810828"/>
            <a:ext cx="0" cy="28938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Google Shape;994;p63">
            <a:extLst>
              <a:ext uri="{FF2B5EF4-FFF2-40B4-BE49-F238E27FC236}">
                <a16:creationId xmlns:a16="http://schemas.microsoft.com/office/drawing/2014/main" id="{07BE678E-0F79-AEAC-E9BB-96461761F141}"/>
              </a:ext>
            </a:extLst>
          </p:cNvPr>
          <p:cNvSpPr txBox="1">
            <a:spLocks/>
          </p:cNvSpPr>
          <p:nvPr/>
        </p:nvSpPr>
        <p:spPr>
          <a:xfrm>
            <a:off x="4485185" y="2176320"/>
            <a:ext cx="1060962" cy="210238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2000" dirty="0"/>
              <a:t>13,559 </a:t>
            </a:r>
          </a:p>
          <a:p>
            <a:r>
              <a:rPr lang="vi-VN" sz="2000" dirty="0"/>
              <a:t>rows</a:t>
            </a:r>
          </a:p>
        </p:txBody>
      </p:sp>
      <p:sp>
        <p:nvSpPr>
          <p:cNvPr id="29" name="Google Shape;8595;p91">
            <a:extLst>
              <a:ext uri="{FF2B5EF4-FFF2-40B4-BE49-F238E27FC236}">
                <a16:creationId xmlns:a16="http://schemas.microsoft.com/office/drawing/2014/main" id="{9FBF2603-F70A-8A1E-8D26-DF1ADD897392}"/>
              </a:ext>
            </a:extLst>
          </p:cNvPr>
          <p:cNvSpPr/>
          <p:nvPr/>
        </p:nvSpPr>
        <p:spPr>
          <a:xfrm>
            <a:off x="1074558" y="2439123"/>
            <a:ext cx="3025515" cy="984673"/>
          </a:xfrm>
          <a:custGeom>
            <a:avLst/>
            <a:gdLst/>
            <a:ahLst/>
            <a:cxnLst/>
            <a:rect l="l" t="t" r="r" b="b"/>
            <a:pathLst>
              <a:path w="34382" h="16266" extrusionOk="0">
                <a:moveTo>
                  <a:pt x="20288" y="0"/>
                </a:moveTo>
                <a:lnTo>
                  <a:pt x="16470" y="6675"/>
                </a:lnTo>
                <a:lnTo>
                  <a:pt x="11791" y="14808"/>
                </a:lnTo>
                <a:lnTo>
                  <a:pt x="4081" y="14808"/>
                </a:lnTo>
                <a:lnTo>
                  <a:pt x="860" y="9167"/>
                </a:lnTo>
                <a:lnTo>
                  <a:pt x="0" y="10625"/>
                </a:lnTo>
                <a:lnTo>
                  <a:pt x="860" y="12082"/>
                </a:lnTo>
                <a:lnTo>
                  <a:pt x="3221" y="16265"/>
                </a:lnTo>
                <a:lnTo>
                  <a:pt x="12637" y="16265"/>
                </a:lnTo>
                <a:lnTo>
                  <a:pt x="17315" y="8133"/>
                </a:lnTo>
                <a:lnTo>
                  <a:pt x="21134" y="1458"/>
                </a:lnTo>
                <a:lnTo>
                  <a:pt x="28858" y="1458"/>
                </a:lnTo>
                <a:lnTo>
                  <a:pt x="32677" y="8133"/>
                </a:lnTo>
                <a:lnTo>
                  <a:pt x="28858" y="14808"/>
                </a:lnTo>
                <a:lnTo>
                  <a:pt x="21134" y="14808"/>
                </a:lnTo>
                <a:lnTo>
                  <a:pt x="17927" y="9167"/>
                </a:lnTo>
                <a:lnTo>
                  <a:pt x="17067" y="10625"/>
                </a:lnTo>
                <a:lnTo>
                  <a:pt x="17927" y="12082"/>
                </a:lnTo>
                <a:lnTo>
                  <a:pt x="20288" y="16265"/>
                </a:lnTo>
                <a:lnTo>
                  <a:pt x="29703" y="16265"/>
                </a:lnTo>
                <a:lnTo>
                  <a:pt x="34382" y="8133"/>
                </a:lnTo>
                <a:lnTo>
                  <a:pt x="29703" y="0"/>
                </a:ln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1F40D-F732-0BDF-1783-084763266DCE}"/>
              </a:ext>
            </a:extLst>
          </p:cNvPr>
          <p:cNvSpPr txBox="1"/>
          <p:nvPr/>
        </p:nvSpPr>
        <p:spPr>
          <a:xfrm>
            <a:off x="2499377" y="1728420"/>
            <a:ext cx="17941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200" dirty="0">
                <a:solidFill>
                  <a:srgbClr val="374990"/>
                </a:solidFill>
                <a:latin typeface="Gantari"/>
                <a:sym typeface="Gantari"/>
              </a:rPr>
              <a:t>768 duplicated rows</a:t>
            </a:r>
          </a:p>
        </p:txBody>
      </p:sp>
      <p:sp>
        <p:nvSpPr>
          <p:cNvPr id="31" name="Google Shape;994;p63">
            <a:extLst>
              <a:ext uri="{FF2B5EF4-FFF2-40B4-BE49-F238E27FC236}">
                <a16:creationId xmlns:a16="http://schemas.microsoft.com/office/drawing/2014/main" id="{BB87A034-B873-9491-B6B6-9B4ECA52BE42}"/>
              </a:ext>
            </a:extLst>
          </p:cNvPr>
          <p:cNvSpPr txBox="1">
            <a:spLocks/>
          </p:cNvSpPr>
          <p:nvPr/>
        </p:nvSpPr>
        <p:spPr>
          <a:xfrm>
            <a:off x="6139214" y="2176317"/>
            <a:ext cx="1060962" cy="100636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2000" dirty="0"/>
              <a:t>996</a:t>
            </a:r>
          </a:p>
          <a:p>
            <a:r>
              <a:rPr lang="vi-VN" sz="2000" dirty="0"/>
              <a:t>rows</a:t>
            </a:r>
          </a:p>
        </p:txBody>
      </p:sp>
      <p:sp>
        <p:nvSpPr>
          <p:cNvPr id="32" name="Google Shape;994;p63">
            <a:extLst>
              <a:ext uri="{FF2B5EF4-FFF2-40B4-BE49-F238E27FC236}">
                <a16:creationId xmlns:a16="http://schemas.microsoft.com/office/drawing/2014/main" id="{BD26BBDE-589A-7A14-0C65-F9069316DF85}"/>
              </a:ext>
            </a:extLst>
          </p:cNvPr>
          <p:cNvSpPr txBox="1">
            <a:spLocks/>
          </p:cNvSpPr>
          <p:nvPr/>
        </p:nvSpPr>
        <p:spPr>
          <a:xfrm>
            <a:off x="7793243" y="2176318"/>
            <a:ext cx="1060962" cy="210238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lt1"/>
              </a:buClr>
              <a:buSzPts val="6000"/>
              <a:buFont typeface="Instrument Sans"/>
              <a:buNone/>
              <a:defRPr sz="20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</a:defRPr>
            </a:lvl1pPr>
            <a:lvl2pPr algn="ctr">
              <a:buClr>
                <a:schemeClr val="lt1"/>
              </a:buClr>
              <a:buSzPts val="6000"/>
              <a:buFont typeface="Instrument Sans"/>
              <a:buNone/>
              <a:defRPr sz="60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</a:defRPr>
            </a:lvl2pPr>
            <a:lvl3pPr algn="ctr">
              <a:buClr>
                <a:schemeClr val="lt1"/>
              </a:buClr>
              <a:buSzPts val="6000"/>
              <a:buFont typeface="Instrument Sans"/>
              <a:buNone/>
              <a:defRPr sz="60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</a:defRPr>
            </a:lvl3pPr>
            <a:lvl4pPr algn="ctr">
              <a:buClr>
                <a:schemeClr val="lt1"/>
              </a:buClr>
              <a:buSzPts val="6000"/>
              <a:buFont typeface="Instrument Sans"/>
              <a:buNone/>
              <a:defRPr sz="60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</a:defRPr>
            </a:lvl4pPr>
            <a:lvl5pPr algn="ctr">
              <a:buClr>
                <a:schemeClr val="lt1"/>
              </a:buClr>
              <a:buSzPts val="6000"/>
              <a:buFont typeface="Instrument Sans"/>
              <a:buNone/>
              <a:defRPr sz="60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</a:defRPr>
            </a:lvl5pPr>
            <a:lvl6pPr algn="ctr">
              <a:buClr>
                <a:schemeClr val="lt1"/>
              </a:buClr>
              <a:buSzPts val="6000"/>
              <a:buFont typeface="Instrument Sans"/>
              <a:buNone/>
              <a:defRPr sz="60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</a:defRPr>
            </a:lvl6pPr>
            <a:lvl7pPr algn="ctr">
              <a:buClr>
                <a:schemeClr val="lt1"/>
              </a:buClr>
              <a:buSzPts val="6000"/>
              <a:buFont typeface="Instrument Sans"/>
              <a:buNone/>
              <a:defRPr sz="60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</a:defRPr>
            </a:lvl7pPr>
            <a:lvl8pPr algn="ctr">
              <a:buClr>
                <a:schemeClr val="lt1"/>
              </a:buClr>
              <a:buSzPts val="6000"/>
              <a:buFont typeface="Instrument Sans"/>
              <a:buNone/>
              <a:defRPr sz="60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</a:defRPr>
            </a:lvl8pPr>
            <a:lvl9pPr algn="ctr">
              <a:buClr>
                <a:schemeClr val="lt1"/>
              </a:buClr>
              <a:buSzPts val="6000"/>
              <a:buFont typeface="Instrument Sans"/>
              <a:buNone/>
              <a:defRPr sz="60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</a:defRPr>
            </a:lvl9pPr>
          </a:lstStyle>
          <a:p>
            <a:r>
              <a:rPr lang="vi-VN" dirty="0"/>
              <a:t>11,795 </a:t>
            </a:r>
          </a:p>
          <a:p>
            <a:r>
              <a:rPr lang="vi-VN" dirty="0"/>
              <a:t>rows</a:t>
            </a:r>
          </a:p>
        </p:txBody>
      </p:sp>
      <p:sp>
        <p:nvSpPr>
          <p:cNvPr id="33" name="Google Shape;994;p63">
            <a:extLst>
              <a:ext uri="{FF2B5EF4-FFF2-40B4-BE49-F238E27FC236}">
                <a16:creationId xmlns:a16="http://schemas.microsoft.com/office/drawing/2014/main" id="{EBD4D42E-7AD8-546B-9072-03325C3422E3}"/>
              </a:ext>
            </a:extLst>
          </p:cNvPr>
          <p:cNvSpPr txBox="1">
            <a:spLocks/>
          </p:cNvSpPr>
          <p:nvPr/>
        </p:nvSpPr>
        <p:spPr>
          <a:xfrm>
            <a:off x="6139214" y="3270606"/>
            <a:ext cx="1060962" cy="100636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2000" dirty="0"/>
              <a:t>768</a:t>
            </a:r>
          </a:p>
          <a:p>
            <a:r>
              <a:rPr lang="vi-VN" sz="2000" dirty="0"/>
              <a:t>rows</a:t>
            </a: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E256B8DB-E6AE-4725-58A7-F2A55E624CE6}"/>
              </a:ext>
            </a:extLst>
          </p:cNvPr>
          <p:cNvSpPr/>
          <p:nvPr/>
        </p:nvSpPr>
        <p:spPr>
          <a:xfrm>
            <a:off x="7204486" y="2940293"/>
            <a:ext cx="588757" cy="572700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73777554-3925-ECFC-39A9-BB0262FE897A}"/>
              </a:ext>
            </a:extLst>
          </p:cNvPr>
          <p:cNvSpPr/>
          <p:nvPr/>
        </p:nvSpPr>
        <p:spPr>
          <a:xfrm>
            <a:off x="5575013" y="2907146"/>
            <a:ext cx="559891" cy="640297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FD131C-D7C7-2C21-D839-D5ED046E7103}"/>
              </a:ext>
            </a:extLst>
          </p:cNvPr>
          <p:cNvGrpSpPr/>
          <p:nvPr/>
        </p:nvGrpSpPr>
        <p:grpSpPr>
          <a:xfrm>
            <a:off x="7495309" y="4712667"/>
            <a:ext cx="1641299" cy="289172"/>
            <a:chOff x="7495309" y="4712667"/>
            <a:chExt cx="1641299" cy="289172"/>
          </a:xfrm>
        </p:grpSpPr>
        <p:grpSp>
          <p:nvGrpSpPr>
            <p:cNvPr id="5" name="Google Shape;2320;p89">
              <a:extLst>
                <a:ext uri="{FF2B5EF4-FFF2-40B4-BE49-F238E27FC236}">
                  <a16:creationId xmlns:a16="http://schemas.microsoft.com/office/drawing/2014/main" id="{00839E20-6A41-2BA3-57EB-1D9B10F68ACD}"/>
                </a:ext>
              </a:extLst>
            </p:cNvPr>
            <p:cNvGrpSpPr/>
            <p:nvPr/>
          </p:nvGrpSpPr>
          <p:grpSpPr>
            <a:xfrm flipH="1">
              <a:off x="7495309" y="4712667"/>
              <a:ext cx="1641299" cy="289172"/>
              <a:chOff x="4411970" y="2726085"/>
              <a:chExt cx="643107" cy="193659"/>
            </a:xfrm>
            <a:solidFill>
              <a:schemeClr val="tx1"/>
            </a:solidFill>
          </p:grpSpPr>
          <p:sp>
            <p:nvSpPr>
              <p:cNvPr id="10" name="Google Shape;2321;p89">
                <a:extLst>
                  <a:ext uri="{FF2B5EF4-FFF2-40B4-BE49-F238E27FC236}">
                    <a16:creationId xmlns:a16="http://schemas.microsoft.com/office/drawing/2014/main" id="{CA72624B-70B3-BBA0-0EE5-3A3DDCCEEBDD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grpFill/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322;p89">
                <a:extLst>
                  <a:ext uri="{FF2B5EF4-FFF2-40B4-BE49-F238E27FC236}">
                    <a16:creationId xmlns:a16="http://schemas.microsoft.com/office/drawing/2014/main" id="{4ED73595-B496-4E5D-FD93-F24E5676A281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grpFill/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323;p89">
                <a:extLst>
                  <a:ext uri="{FF2B5EF4-FFF2-40B4-BE49-F238E27FC236}">
                    <a16:creationId xmlns:a16="http://schemas.microsoft.com/office/drawing/2014/main" id="{66BCF8FB-881E-ACC2-3B47-618749312C3F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1F3098-4852-34DA-E36A-2D261F42DF61}"/>
                </a:ext>
              </a:extLst>
            </p:cNvPr>
            <p:cNvSpPr txBox="1"/>
            <p:nvPr/>
          </p:nvSpPr>
          <p:spPr>
            <a:xfrm>
              <a:off x="7648147" y="4727775"/>
              <a:ext cx="12576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1000" b="1" dirty="0">
                  <a:solidFill>
                    <a:schemeClr val="accent6"/>
                  </a:solidFill>
                  <a:latin typeface="Gantari"/>
                  <a:sym typeface="Gantari"/>
                </a:rPr>
                <a:t>Training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82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Format the Tweets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5FA4-A9AE-3E47-63E7-1E9287936C67}"/>
              </a:ext>
            </a:extLst>
          </p:cNvPr>
          <p:cNvSpPr txBox="1"/>
          <p:nvPr/>
        </p:nvSpPr>
        <p:spPr>
          <a:xfrm>
            <a:off x="831271" y="1085170"/>
            <a:ext cx="7764757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For each model type, whether supervised or unsupervised, the approach to handling the 'Tweet' data will vary.</a:t>
            </a:r>
          </a:p>
        </p:txBody>
      </p:sp>
      <p:grpSp>
        <p:nvGrpSpPr>
          <p:cNvPr id="4" name="Google Shape;2324;p89">
            <a:extLst>
              <a:ext uri="{FF2B5EF4-FFF2-40B4-BE49-F238E27FC236}">
                <a16:creationId xmlns:a16="http://schemas.microsoft.com/office/drawing/2014/main" id="{D04A6E81-7E6E-18D1-E200-7EB02DD79B03}"/>
              </a:ext>
            </a:extLst>
          </p:cNvPr>
          <p:cNvGrpSpPr/>
          <p:nvPr/>
        </p:nvGrpSpPr>
        <p:grpSpPr>
          <a:xfrm>
            <a:off x="904390" y="2031095"/>
            <a:ext cx="1618168" cy="476712"/>
            <a:chOff x="4411970" y="4340222"/>
            <a:chExt cx="779468" cy="242682"/>
          </a:xfrm>
          <a:noFill/>
        </p:grpSpPr>
        <p:sp>
          <p:nvSpPr>
            <p:cNvPr id="5" name="Google Shape;2325;p89">
              <a:extLst>
                <a:ext uri="{FF2B5EF4-FFF2-40B4-BE49-F238E27FC236}">
                  <a16:creationId xmlns:a16="http://schemas.microsoft.com/office/drawing/2014/main" id="{472E6B0A-8351-3709-D29F-50AB92ED94DB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7" name="Google Shape;2326;p89">
              <a:extLst>
                <a:ext uri="{FF2B5EF4-FFF2-40B4-BE49-F238E27FC236}">
                  <a16:creationId xmlns:a16="http://schemas.microsoft.com/office/drawing/2014/main" id="{ABD60FD9-4A41-4EC9-3B62-79D9EB9C0A60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1</a:t>
              </a:r>
              <a:endParaRPr sz="1050" b="1" dirty="0"/>
            </a:p>
          </p:txBody>
        </p:sp>
        <p:sp>
          <p:nvSpPr>
            <p:cNvPr id="10" name="Google Shape;2327;p89">
              <a:extLst>
                <a:ext uri="{FF2B5EF4-FFF2-40B4-BE49-F238E27FC236}">
                  <a16:creationId xmlns:a16="http://schemas.microsoft.com/office/drawing/2014/main" id="{86915B71-33A7-1BE5-76D0-5BF57D752B57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Lowercase</a:t>
              </a:r>
              <a:endParaRPr sz="1000" b="1" dirty="0"/>
            </a:p>
          </p:txBody>
        </p:sp>
      </p:grpSp>
      <p:grpSp>
        <p:nvGrpSpPr>
          <p:cNvPr id="15" name="Google Shape;2324;p89">
            <a:extLst>
              <a:ext uri="{FF2B5EF4-FFF2-40B4-BE49-F238E27FC236}">
                <a16:creationId xmlns:a16="http://schemas.microsoft.com/office/drawing/2014/main" id="{F58F3905-A586-87F6-14C2-16E5C0B1CC5E}"/>
              </a:ext>
            </a:extLst>
          </p:cNvPr>
          <p:cNvGrpSpPr/>
          <p:nvPr/>
        </p:nvGrpSpPr>
        <p:grpSpPr>
          <a:xfrm>
            <a:off x="904390" y="2649847"/>
            <a:ext cx="1618168" cy="476712"/>
            <a:chOff x="4411970" y="4340222"/>
            <a:chExt cx="779468" cy="242682"/>
          </a:xfrm>
          <a:noFill/>
        </p:grpSpPr>
        <p:sp>
          <p:nvSpPr>
            <p:cNvPr id="16" name="Google Shape;2325;p89">
              <a:extLst>
                <a:ext uri="{FF2B5EF4-FFF2-40B4-BE49-F238E27FC236}">
                  <a16:creationId xmlns:a16="http://schemas.microsoft.com/office/drawing/2014/main" id="{A1341EAC-DC5F-862E-2A58-0C483E6A9585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7" name="Google Shape;2326;p89">
              <a:extLst>
                <a:ext uri="{FF2B5EF4-FFF2-40B4-BE49-F238E27FC236}">
                  <a16:creationId xmlns:a16="http://schemas.microsoft.com/office/drawing/2014/main" id="{9AA0E8FE-F4B7-3199-6528-99003825AAE2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2</a:t>
              </a:r>
              <a:endParaRPr sz="1050" b="1" dirty="0"/>
            </a:p>
          </p:txBody>
        </p:sp>
        <p:sp>
          <p:nvSpPr>
            <p:cNvPr id="18" name="Google Shape;2327;p89">
              <a:extLst>
                <a:ext uri="{FF2B5EF4-FFF2-40B4-BE49-F238E27FC236}">
                  <a16:creationId xmlns:a16="http://schemas.microsoft.com/office/drawing/2014/main" id="{8F951F23-80F4-CA60-AE0A-80042E8FEAC4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7013" lvl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Remove Stopwords</a:t>
              </a:r>
              <a:endParaRPr sz="1000" b="1" dirty="0"/>
            </a:p>
          </p:txBody>
        </p:sp>
      </p:grpSp>
      <p:grpSp>
        <p:nvGrpSpPr>
          <p:cNvPr id="19" name="Google Shape;2324;p89">
            <a:extLst>
              <a:ext uri="{FF2B5EF4-FFF2-40B4-BE49-F238E27FC236}">
                <a16:creationId xmlns:a16="http://schemas.microsoft.com/office/drawing/2014/main" id="{55D2CD76-AB8B-05F5-A3BB-73048C0A790B}"/>
              </a:ext>
            </a:extLst>
          </p:cNvPr>
          <p:cNvGrpSpPr/>
          <p:nvPr/>
        </p:nvGrpSpPr>
        <p:grpSpPr>
          <a:xfrm>
            <a:off x="904390" y="3268599"/>
            <a:ext cx="1618168" cy="476712"/>
            <a:chOff x="4411970" y="4340222"/>
            <a:chExt cx="779468" cy="242682"/>
          </a:xfrm>
          <a:noFill/>
        </p:grpSpPr>
        <p:sp>
          <p:nvSpPr>
            <p:cNvPr id="20" name="Google Shape;2325;p89">
              <a:extLst>
                <a:ext uri="{FF2B5EF4-FFF2-40B4-BE49-F238E27FC236}">
                  <a16:creationId xmlns:a16="http://schemas.microsoft.com/office/drawing/2014/main" id="{0C099D1B-4044-95B7-85F0-DD705C0B18F6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3" name="Google Shape;2326;p89">
              <a:extLst>
                <a:ext uri="{FF2B5EF4-FFF2-40B4-BE49-F238E27FC236}">
                  <a16:creationId xmlns:a16="http://schemas.microsoft.com/office/drawing/2014/main" id="{801275DF-E78D-9C20-4A8C-279F5E835CF5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3</a:t>
              </a:r>
              <a:endParaRPr sz="1050" b="1" dirty="0"/>
            </a:p>
          </p:txBody>
        </p:sp>
        <p:sp>
          <p:nvSpPr>
            <p:cNvPr id="25" name="Google Shape;2327;p89">
              <a:extLst>
                <a:ext uri="{FF2B5EF4-FFF2-40B4-BE49-F238E27FC236}">
                  <a16:creationId xmlns:a16="http://schemas.microsoft.com/office/drawing/2014/main" id="{A0824BFA-5DF4-B779-F9ED-49FBD86F2A3F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Remove URLs</a:t>
              </a:r>
              <a:endParaRPr sz="1000" b="1" dirty="0"/>
            </a:p>
          </p:txBody>
        </p:sp>
      </p:grpSp>
      <p:grpSp>
        <p:nvGrpSpPr>
          <p:cNvPr id="26" name="Google Shape;2324;p89">
            <a:extLst>
              <a:ext uri="{FF2B5EF4-FFF2-40B4-BE49-F238E27FC236}">
                <a16:creationId xmlns:a16="http://schemas.microsoft.com/office/drawing/2014/main" id="{7EA9C15E-BC75-D866-5C9D-7C43DBD1EB26}"/>
              </a:ext>
            </a:extLst>
          </p:cNvPr>
          <p:cNvGrpSpPr/>
          <p:nvPr/>
        </p:nvGrpSpPr>
        <p:grpSpPr>
          <a:xfrm>
            <a:off x="904390" y="3887351"/>
            <a:ext cx="1618168" cy="476712"/>
            <a:chOff x="4411970" y="4340222"/>
            <a:chExt cx="779468" cy="242682"/>
          </a:xfrm>
          <a:noFill/>
        </p:grpSpPr>
        <p:sp>
          <p:nvSpPr>
            <p:cNvPr id="27" name="Google Shape;2325;p89">
              <a:extLst>
                <a:ext uri="{FF2B5EF4-FFF2-40B4-BE49-F238E27FC236}">
                  <a16:creationId xmlns:a16="http://schemas.microsoft.com/office/drawing/2014/main" id="{95836101-4C3B-8FF7-3B7C-650FBDE3B9BC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8" name="Google Shape;2326;p89">
              <a:extLst>
                <a:ext uri="{FF2B5EF4-FFF2-40B4-BE49-F238E27FC236}">
                  <a16:creationId xmlns:a16="http://schemas.microsoft.com/office/drawing/2014/main" id="{A2EB1018-FFE8-C012-FE11-CFD5B39A8F15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4</a:t>
              </a:r>
              <a:endParaRPr sz="1050" b="1" dirty="0"/>
            </a:p>
          </p:txBody>
        </p:sp>
        <p:sp>
          <p:nvSpPr>
            <p:cNvPr id="36" name="Google Shape;2327;p89">
              <a:extLst>
                <a:ext uri="{FF2B5EF4-FFF2-40B4-BE49-F238E27FC236}">
                  <a16:creationId xmlns:a16="http://schemas.microsoft.com/office/drawing/2014/main" id="{BEDB08CA-8E82-6569-4565-652CA0EC0A32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7013" lvl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Remove Username</a:t>
              </a:r>
              <a:endParaRPr sz="1000" b="1" dirty="0"/>
            </a:p>
          </p:txBody>
        </p:sp>
      </p:grpSp>
      <p:grpSp>
        <p:nvGrpSpPr>
          <p:cNvPr id="38" name="Google Shape;2324;p89">
            <a:extLst>
              <a:ext uri="{FF2B5EF4-FFF2-40B4-BE49-F238E27FC236}">
                <a16:creationId xmlns:a16="http://schemas.microsoft.com/office/drawing/2014/main" id="{BE01EADB-9430-E2A7-532B-B259BBE5F855}"/>
              </a:ext>
            </a:extLst>
          </p:cNvPr>
          <p:cNvGrpSpPr/>
          <p:nvPr/>
        </p:nvGrpSpPr>
        <p:grpSpPr>
          <a:xfrm>
            <a:off x="2765188" y="2031095"/>
            <a:ext cx="1618168" cy="476712"/>
            <a:chOff x="4411970" y="4340222"/>
            <a:chExt cx="779468" cy="242682"/>
          </a:xfrm>
          <a:noFill/>
        </p:grpSpPr>
        <p:sp>
          <p:nvSpPr>
            <p:cNvPr id="39" name="Google Shape;2325;p89">
              <a:extLst>
                <a:ext uri="{FF2B5EF4-FFF2-40B4-BE49-F238E27FC236}">
                  <a16:creationId xmlns:a16="http://schemas.microsoft.com/office/drawing/2014/main" id="{61AB42C1-A15E-12F2-85E2-D9167EF2324E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40" name="Google Shape;2326;p89">
              <a:extLst>
                <a:ext uri="{FF2B5EF4-FFF2-40B4-BE49-F238E27FC236}">
                  <a16:creationId xmlns:a16="http://schemas.microsoft.com/office/drawing/2014/main" id="{05065874-7FBA-823D-25BF-3D8D7E0299EB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5</a:t>
              </a:r>
              <a:endParaRPr sz="1050" b="1" dirty="0"/>
            </a:p>
          </p:txBody>
        </p:sp>
        <p:sp>
          <p:nvSpPr>
            <p:cNvPr id="41" name="Google Shape;2327;p89">
              <a:extLst>
                <a:ext uri="{FF2B5EF4-FFF2-40B4-BE49-F238E27FC236}">
                  <a16:creationId xmlns:a16="http://schemas.microsoft.com/office/drawing/2014/main" id="{98AE30B7-2813-B352-1F84-05ECC6015840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7013" lvl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Remove Punctuation</a:t>
              </a:r>
            </a:p>
          </p:txBody>
        </p:sp>
      </p:grpSp>
      <p:grpSp>
        <p:nvGrpSpPr>
          <p:cNvPr id="42" name="Google Shape;2324;p89">
            <a:extLst>
              <a:ext uri="{FF2B5EF4-FFF2-40B4-BE49-F238E27FC236}">
                <a16:creationId xmlns:a16="http://schemas.microsoft.com/office/drawing/2014/main" id="{E951F983-112A-6471-F56B-B055CA43A171}"/>
              </a:ext>
            </a:extLst>
          </p:cNvPr>
          <p:cNvGrpSpPr/>
          <p:nvPr/>
        </p:nvGrpSpPr>
        <p:grpSpPr>
          <a:xfrm>
            <a:off x="2765188" y="2649847"/>
            <a:ext cx="1618168" cy="476712"/>
            <a:chOff x="4411970" y="4340222"/>
            <a:chExt cx="779468" cy="242682"/>
          </a:xfrm>
          <a:noFill/>
        </p:grpSpPr>
        <p:sp>
          <p:nvSpPr>
            <p:cNvPr id="43" name="Google Shape;2325;p89">
              <a:extLst>
                <a:ext uri="{FF2B5EF4-FFF2-40B4-BE49-F238E27FC236}">
                  <a16:creationId xmlns:a16="http://schemas.microsoft.com/office/drawing/2014/main" id="{17028436-0927-4BDA-09FA-BBEE748E88DA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44" name="Google Shape;2326;p89">
              <a:extLst>
                <a:ext uri="{FF2B5EF4-FFF2-40B4-BE49-F238E27FC236}">
                  <a16:creationId xmlns:a16="http://schemas.microsoft.com/office/drawing/2014/main" id="{610C93F3-FB12-FD4F-16D4-0CA55414043F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6</a:t>
              </a:r>
              <a:endParaRPr sz="1050" b="1" dirty="0"/>
            </a:p>
          </p:txBody>
        </p:sp>
        <p:sp>
          <p:nvSpPr>
            <p:cNvPr id="45" name="Google Shape;2327;p89">
              <a:extLst>
                <a:ext uri="{FF2B5EF4-FFF2-40B4-BE49-F238E27FC236}">
                  <a16:creationId xmlns:a16="http://schemas.microsoft.com/office/drawing/2014/main" id="{77D891C0-4DC6-5731-C3E1-3013D149D105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17475" lvl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Remove Numbers</a:t>
              </a:r>
              <a:endParaRPr sz="1000" b="1" dirty="0"/>
            </a:p>
          </p:txBody>
        </p:sp>
      </p:grpSp>
      <p:grpSp>
        <p:nvGrpSpPr>
          <p:cNvPr id="48" name="Google Shape;2324;p89">
            <a:extLst>
              <a:ext uri="{FF2B5EF4-FFF2-40B4-BE49-F238E27FC236}">
                <a16:creationId xmlns:a16="http://schemas.microsoft.com/office/drawing/2014/main" id="{C0DC32BB-A2DB-F94D-0FCE-CC7D029D22E8}"/>
              </a:ext>
            </a:extLst>
          </p:cNvPr>
          <p:cNvGrpSpPr/>
          <p:nvPr/>
        </p:nvGrpSpPr>
        <p:grpSpPr>
          <a:xfrm>
            <a:off x="2765188" y="3268599"/>
            <a:ext cx="1618168" cy="476712"/>
            <a:chOff x="4411970" y="4340222"/>
            <a:chExt cx="779468" cy="242682"/>
          </a:xfrm>
          <a:noFill/>
        </p:grpSpPr>
        <p:sp>
          <p:nvSpPr>
            <p:cNvPr id="49" name="Google Shape;2325;p89">
              <a:extLst>
                <a:ext uri="{FF2B5EF4-FFF2-40B4-BE49-F238E27FC236}">
                  <a16:creationId xmlns:a16="http://schemas.microsoft.com/office/drawing/2014/main" id="{CE1A47E3-3AF7-D256-3E41-76071C16AC43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51" name="Google Shape;2326;p89">
              <a:extLst>
                <a:ext uri="{FF2B5EF4-FFF2-40B4-BE49-F238E27FC236}">
                  <a16:creationId xmlns:a16="http://schemas.microsoft.com/office/drawing/2014/main" id="{1E0D3A58-946B-EFC2-B47C-28A3272DFE17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7</a:t>
              </a:r>
              <a:endParaRPr sz="1050" b="1" dirty="0"/>
            </a:p>
          </p:txBody>
        </p:sp>
        <p:sp>
          <p:nvSpPr>
            <p:cNvPr id="52" name="Google Shape;2327;p89">
              <a:extLst>
                <a:ext uri="{FF2B5EF4-FFF2-40B4-BE49-F238E27FC236}">
                  <a16:creationId xmlns:a16="http://schemas.microsoft.com/office/drawing/2014/main" id="{875D3CD6-3418-F601-1407-42B69DCBCEA0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7013" lvl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Remove Emojis</a:t>
              </a:r>
              <a:endParaRPr sz="1000" b="1" dirty="0"/>
            </a:p>
          </p:txBody>
        </p:sp>
      </p:grpSp>
      <p:grpSp>
        <p:nvGrpSpPr>
          <p:cNvPr id="53" name="Google Shape;2324;p89">
            <a:extLst>
              <a:ext uri="{FF2B5EF4-FFF2-40B4-BE49-F238E27FC236}">
                <a16:creationId xmlns:a16="http://schemas.microsoft.com/office/drawing/2014/main" id="{27CBE26B-6DCB-B068-6AB1-CF4E7EF94BA1}"/>
              </a:ext>
            </a:extLst>
          </p:cNvPr>
          <p:cNvGrpSpPr/>
          <p:nvPr/>
        </p:nvGrpSpPr>
        <p:grpSpPr>
          <a:xfrm>
            <a:off x="2765188" y="3887351"/>
            <a:ext cx="1618168" cy="476712"/>
            <a:chOff x="4411970" y="4340222"/>
            <a:chExt cx="779468" cy="242682"/>
          </a:xfrm>
          <a:noFill/>
        </p:grpSpPr>
        <p:sp>
          <p:nvSpPr>
            <p:cNvPr id="54" name="Google Shape;2325;p89">
              <a:extLst>
                <a:ext uri="{FF2B5EF4-FFF2-40B4-BE49-F238E27FC236}">
                  <a16:creationId xmlns:a16="http://schemas.microsoft.com/office/drawing/2014/main" id="{1E238D95-4BAA-EE45-7C97-776B08843B95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55" name="Google Shape;2326;p89">
              <a:extLst>
                <a:ext uri="{FF2B5EF4-FFF2-40B4-BE49-F238E27FC236}">
                  <a16:creationId xmlns:a16="http://schemas.microsoft.com/office/drawing/2014/main" id="{2405FDFB-B7AD-C1E8-FAF3-95047C16AF49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8</a:t>
              </a:r>
              <a:endParaRPr sz="1050" b="1" dirty="0"/>
            </a:p>
          </p:txBody>
        </p:sp>
        <p:sp>
          <p:nvSpPr>
            <p:cNvPr id="56" name="Google Shape;2327;p89">
              <a:extLst>
                <a:ext uri="{FF2B5EF4-FFF2-40B4-BE49-F238E27FC236}">
                  <a16:creationId xmlns:a16="http://schemas.microsoft.com/office/drawing/2014/main" id="{81C6E224-9EC7-1CE5-6A18-FAD0831DCAD4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7013" lvl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Tokenization</a:t>
              </a:r>
            </a:p>
          </p:txBody>
        </p:sp>
      </p:grpSp>
      <p:grpSp>
        <p:nvGrpSpPr>
          <p:cNvPr id="57" name="Google Shape;2324;p89">
            <a:extLst>
              <a:ext uri="{FF2B5EF4-FFF2-40B4-BE49-F238E27FC236}">
                <a16:creationId xmlns:a16="http://schemas.microsoft.com/office/drawing/2014/main" id="{31A1C1CA-47E5-3EC1-6BDE-626BFA4049F1}"/>
              </a:ext>
            </a:extLst>
          </p:cNvPr>
          <p:cNvGrpSpPr/>
          <p:nvPr/>
        </p:nvGrpSpPr>
        <p:grpSpPr>
          <a:xfrm>
            <a:off x="1956104" y="4441655"/>
            <a:ext cx="1618168" cy="476712"/>
            <a:chOff x="4411970" y="4340222"/>
            <a:chExt cx="779468" cy="242682"/>
          </a:xfrm>
          <a:noFill/>
        </p:grpSpPr>
        <p:sp>
          <p:nvSpPr>
            <p:cNvPr id="58" name="Google Shape;2325;p89">
              <a:extLst>
                <a:ext uri="{FF2B5EF4-FFF2-40B4-BE49-F238E27FC236}">
                  <a16:creationId xmlns:a16="http://schemas.microsoft.com/office/drawing/2014/main" id="{8D48C06E-8824-AB65-6030-359F95A9A288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59" name="Google Shape;2326;p89">
              <a:extLst>
                <a:ext uri="{FF2B5EF4-FFF2-40B4-BE49-F238E27FC236}">
                  <a16:creationId xmlns:a16="http://schemas.microsoft.com/office/drawing/2014/main" id="{3E8C9D13-EF9E-5743-EB79-B0149E763A23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9</a:t>
              </a:r>
              <a:endParaRPr sz="1050" b="1" dirty="0"/>
            </a:p>
          </p:txBody>
        </p:sp>
        <p:sp>
          <p:nvSpPr>
            <p:cNvPr id="60" name="Google Shape;2327;p89">
              <a:extLst>
                <a:ext uri="{FF2B5EF4-FFF2-40B4-BE49-F238E27FC236}">
                  <a16:creationId xmlns:a16="http://schemas.microsoft.com/office/drawing/2014/main" id="{17F2D4A6-DFD7-C8ED-3458-AB397DAB41C5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17475" lvl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Stemming and Lemmatization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D3C73-7E00-5CB2-9DBF-0DDC7D123191}"/>
              </a:ext>
            </a:extLst>
          </p:cNvPr>
          <p:cNvCxnSpPr>
            <a:cxnSpLocks/>
          </p:cNvCxnSpPr>
          <p:nvPr/>
        </p:nvCxnSpPr>
        <p:spPr>
          <a:xfrm>
            <a:off x="4572000" y="1962805"/>
            <a:ext cx="0" cy="29911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34E60D-7EB9-02D7-F3B9-6D616371911D}"/>
              </a:ext>
            </a:extLst>
          </p:cNvPr>
          <p:cNvSpPr/>
          <p:nvPr/>
        </p:nvSpPr>
        <p:spPr>
          <a:xfrm>
            <a:off x="904389" y="1699170"/>
            <a:ext cx="3563699" cy="299789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SUPERVISED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1A55E6-747C-9ED2-F852-4E24C4DAA827}"/>
              </a:ext>
            </a:extLst>
          </p:cNvPr>
          <p:cNvSpPr/>
          <p:nvPr/>
        </p:nvSpPr>
        <p:spPr>
          <a:xfrm>
            <a:off x="4656732" y="1699170"/>
            <a:ext cx="3563699" cy="299789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UNSUPERVISED</a:t>
            </a:r>
            <a:endParaRPr lang="en-US" b="1" dirty="0"/>
          </a:p>
        </p:txBody>
      </p:sp>
      <p:grpSp>
        <p:nvGrpSpPr>
          <p:cNvPr id="12" name="Google Shape;2324;p89">
            <a:extLst>
              <a:ext uri="{FF2B5EF4-FFF2-40B4-BE49-F238E27FC236}">
                <a16:creationId xmlns:a16="http://schemas.microsoft.com/office/drawing/2014/main" id="{E3316269-CFD4-ACA5-EB4C-C8BD5175A3F8}"/>
              </a:ext>
            </a:extLst>
          </p:cNvPr>
          <p:cNvGrpSpPr/>
          <p:nvPr/>
        </p:nvGrpSpPr>
        <p:grpSpPr>
          <a:xfrm>
            <a:off x="4760645" y="2495222"/>
            <a:ext cx="1618168" cy="476712"/>
            <a:chOff x="4411970" y="4340222"/>
            <a:chExt cx="779468" cy="242682"/>
          </a:xfrm>
          <a:noFill/>
        </p:grpSpPr>
        <p:sp>
          <p:nvSpPr>
            <p:cNvPr id="13" name="Google Shape;2325;p89">
              <a:extLst>
                <a:ext uri="{FF2B5EF4-FFF2-40B4-BE49-F238E27FC236}">
                  <a16:creationId xmlns:a16="http://schemas.microsoft.com/office/drawing/2014/main" id="{9CCF1F66-0C80-EBDA-231C-DE488680001C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" name="Google Shape;2326;p89">
              <a:extLst>
                <a:ext uri="{FF2B5EF4-FFF2-40B4-BE49-F238E27FC236}">
                  <a16:creationId xmlns:a16="http://schemas.microsoft.com/office/drawing/2014/main" id="{61A81B3B-E2F2-97C8-4AEB-0F0BC5FC3AE3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1</a:t>
              </a:r>
              <a:endParaRPr sz="1050" b="1" dirty="0"/>
            </a:p>
          </p:txBody>
        </p:sp>
        <p:sp>
          <p:nvSpPr>
            <p:cNvPr id="21" name="Google Shape;2327;p89">
              <a:extLst>
                <a:ext uri="{FF2B5EF4-FFF2-40B4-BE49-F238E27FC236}">
                  <a16:creationId xmlns:a16="http://schemas.microsoft.com/office/drawing/2014/main" id="{ED73F90E-63FF-A0B6-C679-0EA49AA2B4E3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7013" lvl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Tokenization</a:t>
              </a:r>
            </a:p>
          </p:txBody>
        </p:sp>
      </p:grpSp>
      <p:grpSp>
        <p:nvGrpSpPr>
          <p:cNvPr id="22" name="Google Shape;2324;p89">
            <a:extLst>
              <a:ext uri="{FF2B5EF4-FFF2-40B4-BE49-F238E27FC236}">
                <a16:creationId xmlns:a16="http://schemas.microsoft.com/office/drawing/2014/main" id="{067FC5C9-F1BC-CA53-48FD-FCC179FB49F2}"/>
              </a:ext>
            </a:extLst>
          </p:cNvPr>
          <p:cNvGrpSpPr/>
          <p:nvPr/>
        </p:nvGrpSpPr>
        <p:grpSpPr>
          <a:xfrm>
            <a:off x="4770605" y="3119825"/>
            <a:ext cx="1618168" cy="476712"/>
            <a:chOff x="4411970" y="4340222"/>
            <a:chExt cx="779468" cy="242682"/>
          </a:xfrm>
          <a:noFill/>
        </p:grpSpPr>
        <p:sp>
          <p:nvSpPr>
            <p:cNvPr id="24" name="Google Shape;2325;p89">
              <a:extLst>
                <a:ext uri="{FF2B5EF4-FFF2-40B4-BE49-F238E27FC236}">
                  <a16:creationId xmlns:a16="http://schemas.microsoft.com/office/drawing/2014/main" id="{2B624EE8-D93F-1B21-7185-15DD0B522BC2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9" name="Google Shape;2326;p89">
              <a:extLst>
                <a:ext uri="{FF2B5EF4-FFF2-40B4-BE49-F238E27FC236}">
                  <a16:creationId xmlns:a16="http://schemas.microsoft.com/office/drawing/2014/main" id="{EB50D67B-BD48-7E36-9A53-0283551BED28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2</a:t>
              </a:r>
              <a:endParaRPr sz="1050" b="1" dirty="0"/>
            </a:p>
          </p:txBody>
        </p:sp>
        <p:sp>
          <p:nvSpPr>
            <p:cNvPr id="30" name="Google Shape;2327;p89">
              <a:extLst>
                <a:ext uri="{FF2B5EF4-FFF2-40B4-BE49-F238E27FC236}">
                  <a16:creationId xmlns:a16="http://schemas.microsoft.com/office/drawing/2014/main" id="{3877DEF3-69A6-1EA6-2333-149FA8817A60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lvl="0" indent="-117475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Add [CLS], [SEP]</a:t>
              </a:r>
              <a:endParaRPr sz="1000" b="1" dirty="0"/>
            </a:p>
          </p:txBody>
        </p:sp>
      </p:grpSp>
      <p:grpSp>
        <p:nvGrpSpPr>
          <p:cNvPr id="31" name="Google Shape;2324;p89">
            <a:extLst>
              <a:ext uri="{FF2B5EF4-FFF2-40B4-BE49-F238E27FC236}">
                <a16:creationId xmlns:a16="http://schemas.microsoft.com/office/drawing/2014/main" id="{28DC6DD6-6D1A-55CA-D07B-9D7071544136}"/>
              </a:ext>
            </a:extLst>
          </p:cNvPr>
          <p:cNvGrpSpPr/>
          <p:nvPr/>
        </p:nvGrpSpPr>
        <p:grpSpPr>
          <a:xfrm>
            <a:off x="6621442" y="2520718"/>
            <a:ext cx="1618168" cy="476712"/>
            <a:chOff x="4411970" y="4340222"/>
            <a:chExt cx="779468" cy="242682"/>
          </a:xfrm>
          <a:noFill/>
        </p:grpSpPr>
        <p:sp>
          <p:nvSpPr>
            <p:cNvPr id="32" name="Google Shape;2325;p89">
              <a:extLst>
                <a:ext uri="{FF2B5EF4-FFF2-40B4-BE49-F238E27FC236}">
                  <a16:creationId xmlns:a16="http://schemas.microsoft.com/office/drawing/2014/main" id="{A3225C40-7A8E-EC1F-C34A-3C0321082857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3" name="Google Shape;2326;p89">
              <a:extLst>
                <a:ext uri="{FF2B5EF4-FFF2-40B4-BE49-F238E27FC236}">
                  <a16:creationId xmlns:a16="http://schemas.microsoft.com/office/drawing/2014/main" id="{A7FDECF6-AD6D-F278-AE11-7577C23B9069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3</a:t>
              </a:r>
              <a:endParaRPr sz="1050" b="1" dirty="0"/>
            </a:p>
          </p:txBody>
        </p:sp>
        <p:sp>
          <p:nvSpPr>
            <p:cNvPr id="34" name="Google Shape;2327;p89">
              <a:extLst>
                <a:ext uri="{FF2B5EF4-FFF2-40B4-BE49-F238E27FC236}">
                  <a16:creationId xmlns:a16="http://schemas.microsoft.com/office/drawing/2014/main" id="{21C4A745-D455-EEB3-5C3F-4DA6081BFDEF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3038" lvl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Max length of the text</a:t>
              </a:r>
            </a:p>
          </p:txBody>
        </p:sp>
      </p:grpSp>
      <p:grpSp>
        <p:nvGrpSpPr>
          <p:cNvPr id="35" name="Google Shape;2324;p89">
            <a:extLst>
              <a:ext uri="{FF2B5EF4-FFF2-40B4-BE49-F238E27FC236}">
                <a16:creationId xmlns:a16="http://schemas.microsoft.com/office/drawing/2014/main" id="{9FEF08FB-7659-D1B3-E89B-C50067676E19}"/>
              </a:ext>
            </a:extLst>
          </p:cNvPr>
          <p:cNvGrpSpPr/>
          <p:nvPr/>
        </p:nvGrpSpPr>
        <p:grpSpPr>
          <a:xfrm>
            <a:off x="6621442" y="3118390"/>
            <a:ext cx="1618168" cy="476712"/>
            <a:chOff x="4411970" y="4340222"/>
            <a:chExt cx="779468" cy="242682"/>
          </a:xfrm>
          <a:noFill/>
        </p:grpSpPr>
        <p:sp>
          <p:nvSpPr>
            <p:cNvPr id="37" name="Google Shape;2325;p89">
              <a:extLst>
                <a:ext uri="{FF2B5EF4-FFF2-40B4-BE49-F238E27FC236}">
                  <a16:creationId xmlns:a16="http://schemas.microsoft.com/office/drawing/2014/main" id="{AE49E0B4-F5D0-A3D5-F9D3-BE6AD10B7DB4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46" name="Google Shape;2326;p89">
              <a:extLst>
                <a:ext uri="{FF2B5EF4-FFF2-40B4-BE49-F238E27FC236}">
                  <a16:creationId xmlns:a16="http://schemas.microsoft.com/office/drawing/2014/main" id="{DB5DE4B7-4E32-39A1-3B77-A876DE90348C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4</a:t>
              </a:r>
              <a:endParaRPr sz="1050" b="1" dirty="0"/>
            </a:p>
          </p:txBody>
        </p:sp>
        <p:sp>
          <p:nvSpPr>
            <p:cNvPr id="47" name="Google Shape;2327;p89">
              <a:extLst>
                <a:ext uri="{FF2B5EF4-FFF2-40B4-BE49-F238E27FC236}">
                  <a16:creationId xmlns:a16="http://schemas.microsoft.com/office/drawing/2014/main" id="{1800867A-452D-1324-F48B-D3B2AF8D22A0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17475" lvl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Add [PAD] token</a:t>
              </a:r>
            </a:p>
          </p:txBody>
        </p:sp>
      </p:grpSp>
      <p:grpSp>
        <p:nvGrpSpPr>
          <p:cNvPr id="50" name="Google Shape;2324;p89">
            <a:extLst>
              <a:ext uri="{FF2B5EF4-FFF2-40B4-BE49-F238E27FC236}">
                <a16:creationId xmlns:a16="http://schemas.microsoft.com/office/drawing/2014/main" id="{9D72FA44-92A0-63BB-1E63-8C31133BB6B0}"/>
              </a:ext>
            </a:extLst>
          </p:cNvPr>
          <p:cNvGrpSpPr/>
          <p:nvPr/>
        </p:nvGrpSpPr>
        <p:grpSpPr>
          <a:xfrm>
            <a:off x="5695764" y="3745311"/>
            <a:ext cx="1618168" cy="476712"/>
            <a:chOff x="4411970" y="4340222"/>
            <a:chExt cx="779468" cy="242682"/>
          </a:xfrm>
          <a:noFill/>
        </p:grpSpPr>
        <p:sp>
          <p:nvSpPr>
            <p:cNvPr id="1472" name="Google Shape;2325;p89">
              <a:extLst>
                <a:ext uri="{FF2B5EF4-FFF2-40B4-BE49-F238E27FC236}">
                  <a16:creationId xmlns:a16="http://schemas.microsoft.com/office/drawing/2014/main" id="{019018B5-2AF0-6BDA-21D9-8521FB8DB964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73" name="Google Shape;2326;p89">
              <a:extLst>
                <a:ext uri="{FF2B5EF4-FFF2-40B4-BE49-F238E27FC236}">
                  <a16:creationId xmlns:a16="http://schemas.microsoft.com/office/drawing/2014/main" id="{F516CAC3-AC5E-66CA-DAD9-1548B41C4999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50" b="1" dirty="0"/>
                <a:t>5</a:t>
              </a:r>
              <a:endParaRPr sz="1050" b="1" dirty="0"/>
            </a:p>
          </p:txBody>
        </p:sp>
        <p:sp>
          <p:nvSpPr>
            <p:cNvPr id="1474" name="Google Shape;2327;p89">
              <a:extLst>
                <a:ext uri="{FF2B5EF4-FFF2-40B4-BE49-F238E27FC236}">
                  <a16:creationId xmlns:a16="http://schemas.microsoft.com/office/drawing/2014/main" id="{4CDDAA13-50E2-20DD-FF2D-CB5F007CFC15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17475" lvl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1" dirty="0"/>
                <a:t>Add attention mask</a:t>
              </a:r>
            </a:p>
          </p:txBody>
        </p:sp>
      </p:grpSp>
      <p:grpSp>
        <p:nvGrpSpPr>
          <p:cNvPr id="1475" name="Group 1474">
            <a:extLst>
              <a:ext uri="{FF2B5EF4-FFF2-40B4-BE49-F238E27FC236}">
                <a16:creationId xmlns:a16="http://schemas.microsoft.com/office/drawing/2014/main" id="{08446D12-FF12-9DE1-1ADA-81BC5F572CEC}"/>
              </a:ext>
            </a:extLst>
          </p:cNvPr>
          <p:cNvGrpSpPr/>
          <p:nvPr/>
        </p:nvGrpSpPr>
        <p:grpSpPr>
          <a:xfrm>
            <a:off x="7495309" y="4712667"/>
            <a:ext cx="1641299" cy="289172"/>
            <a:chOff x="7495309" y="4712667"/>
            <a:chExt cx="1641299" cy="289172"/>
          </a:xfrm>
        </p:grpSpPr>
        <p:grpSp>
          <p:nvGrpSpPr>
            <p:cNvPr id="1476" name="Google Shape;2320;p89">
              <a:extLst>
                <a:ext uri="{FF2B5EF4-FFF2-40B4-BE49-F238E27FC236}">
                  <a16:creationId xmlns:a16="http://schemas.microsoft.com/office/drawing/2014/main" id="{6D2E8B7B-AF87-74C0-007E-22D9A8063859}"/>
                </a:ext>
              </a:extLst>
            </p:cNvPr>
            <p:cNvGrpSpPr/>
            <p:nvPr/>
          </p:nvGrpSpPr>
          <p:grpSpPr>
            <a:xfrm flipH="1">
              <a:off x="7495309" y="4712667"/>
              <a:ext cx="1641299" cy="289172"/>
              <a:chOff x="4411970" y="2726085"/>
              <a:chExt cx="643107" cy="193659"/>
            </a:xfrm>
            <a:solidFill>
              <a:schemeClr val="tx1"/>
            </a:solidFill>
          </p:grpSpPr>
          <p:sp>
            <p:nvSpPr>
              <p:cNvPr id="1478" name="Google Shape;2321;p89">
                <a:extLst>
                  <a:ext uri="{FF2B5EF4-FFF2-40B4-BE49-F238E27FC236}">
                    <a16:creationId xmlns:a16="http://schemas.microsoft.com/office/drawing/2014/main" id="{F7548FA2-CE4D-67BB-17AA-795BD8C74DE6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grpFill/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322;p89">
                <a:extLst>
                  <a:ext uri="{FF2B5EF4-FFF2-40B4-BE49-F238E27FC236}">
                    <a16:creationId xmlns:a16="http://schemas.microsoft.com/office/drawing/2014/main" id="{A6961FFB-B0A3-1D2C-E51D-56299FF9399C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grpFill/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323;p89">
                <a:extLst>
                  <a:ext uri="{FF2B5EF4-FFF2-40B4-BE49-F238E27FC236}">
                    <a16:creationId xmlns:a16="http://schemas.microsoft.com/office/drawing/2014/main" id="{0EA3A72F-30C3-8984-F613-E437005AE390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 dirty="0"/>
              </a:p>
            </p:txBody>
          </p:sp>
        </p:grpSp>
        <p:sp>
          <p:nvSpPr>
            <p:cNvPr id="1477" name="TextBox 1476">
              <a:extLst>
                <a:ext uri="{FF2B5EF4-FFF2-40B4-BE49-F238E27FC236}">
                  <a16:creationId xmlns:a16="http://schemas.microsoft.com/office/drawing/2014/main" id="{166D1DE0-72F1-6E89-4CE3-D06D8F603179}"/>
                </a:ext>
              </a:extLst>
            </p:cNvPr>
            <p:cNvSpPr txBox="1"/>
            <p:nvPr/>
          </p:nvSpPr>
          <p:spPr>
            <a:xfrm>
              <a:off x="7648147" y="4727775"/>
              <a:ext cx="12576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1000" b="1" dirty="0">
                  <a:solidFill>
                    <a:schemeClr val="accent6"/>
                  </a:solidFill>
                  <a:latin typeface="Gantari"/>
                  <a:sym typeface="Gantari"/>
                </a:rPr>
                <a:t>Training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71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1"/>
          <p:cNvSpPr txBox="1">
            <a:spLocks noGrp="1"/>
          </p:cNvSpPr>
          <p:nvPr>
            <p:ph type="title"/>
          </p:nvPr>
        </p:nvSpPr>
        <p:spPr>
          <a:xfrm>
            <a:off x="971669" y="1423650"/>
            <a:ext cx="3260956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The final vision of the Tweets  </a:t>
            </a:r>
            <a:endParaRPr dirty="0"/>
          </a:p>
        </p:txBody>
      </p:sp>
      <p:grpSp>
        <p:nvGrpSpPr>
          <p:cNvPr id="949" name="Google Shape;949;p61"/>
          <p:cNvGrpSpPr/>
          <p:nvPr/>
        </p:nvGrpSpPr>
        <p:grpSpPr>
          <a:xfrm rot="1418412">
            <a:off x="3413447" y="327904"/>
            <a:ext cx="878085" cy="709678"/>
            <a:chOff x="8127125" y="123700"/>
            <a:chExt cx="878068" cy="709664"/>
          </a:xfrm>
        </p:grpSpPr>
        <p:sp>
          <p:nvSpPr>
            <p:cNvPr id="950" name="Google Shape;950;p61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1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1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1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1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1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041;p65">
            <a:extLst>
              <a:ext uri="{FF2B5EF4-FFF2-40B4-BE49-F238E27FC236}">
                <a16:creationId xmlns:a16="http://schemas.microsoft.com/office/drawing/2014/main" id="{AD30E3AB-9F6C-FA3C-667E-96A8DBF4DDAB}"/>
              </a:ext>
            </a:extLst>
          </p:cNvPr>
          <p:cNvGrpSpPr/>
          <p:nvPr/>
        </p:nvGrpSpPr>
        <p:grpSpPr>
          <a:xfrm>
            <a:off x="4320274" y="1332330"/>
            <a:ext cx="4352078" cy="3035666"/>
            <a:chOff x="331763" y="414153"/>
            <a:chExt cx="6903246" cy="5019697"/>
          </a:xfrm>
        </p:grpSpPr>
        <p:sp>
          <p:nvSpPr>
            <p:cNvPr id="11" name="Google Shape;1042;p65">
              <a:extLst>
                <a:ext uri="{FF2B5EF4-FFF2-40B4-BE49-F238E27FC236}">
                  <a16:creationId xmlns:a16="http://schemas.microsoft.com/office/drawing/2014/main" id="{BAD4A1D0-B5BF-FD84-053A-B00C5BFE41EF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3;p65">
              <a:extLst>
                <a:ext uri="{FF2B5EF4-FFF2-40B4-BE49-F238E27FC236}">
                  <a16:creationId xmlns:a16="http://schemas.microsoft.com/office/drawing/2014/main" id="{35BD4958-8351-7C90-A3B5-CF0279127563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4;p65">
              <a:extLst>
                <a:ext uri="{FF2B5EF4-FFF2-40B4-BE49-F238E27FC236}">
                  <a16:creationId xmlns:a16="http://schemas.microsoft.com/office/drawing/2014/main" id="{948418AD-3E2A-6F70-0EF0-E194B8076738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5;p65">
              <a:extLst>
                <a:ext uri="{FF2B5EF4-FFF2-40B4-BE49-F238E27FC236}">
                  <a16:creationId xmlns:a16="http://schemas.microsoft.com/office/drawing/2014/main" id="{4712A5C0-98D0-BC6E-DA06-2F2A26F0D88E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586786-12E7-ADB8-C958-80EB2CC98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57" y="1474804"/>
            <a:ext cx="4126430" cy="2199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6C75D-30AA-43B0-4B7C-499655747445}"/>
              </a:ext>
            </a:extLst>
          </p:cNvPr>
          <p:cNvSpPr txBox="1"/>
          <p:nvPr/>
        </p:nvSpPr>
        <p:spPr>
          <a:xfrm>
            <a:off x="7282720" y="3907715"/>
            <a:ext cx="1770761" cy="29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200" i="1" dirty="0">
                <a:solidFill>
                  <a:srgbClr val="FF0000"/>
                </a:solidFill>
                <a:latin typeface="Gantari"/>
                <a:sym typeface="Gantari"/>
              </a:rPr>
              <a:t>**Supervised</a:t>
            </a:r>
            <a:endParaRPr kumimoji="0" lang="en-US" sz="120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F4FCE2-9D74-BBAB-C067-6EC9DA203F5B}"/>
              </a:ext>
            </a:extLst>
          </p:cNvPr>
          <p:cNvGrpSpPr/>
          <p:nvPr/>
        </p:nvGrpSpPr>
        <p:grpSpPr>
          <a:xfrm>
            <a:off x="7495309" y="4712667"/>
            <a:ext cx="1641299" cy="289172"/>
            <a:chOff x="7495309" y="4712667"/>
            <a:chExt cx="1641299" cy="289172"/>
          </a:xfrm>
        </p:grpSpPr>
        <p:grpSp>
          <p:nvGrpSpPr>
            <p:cNvPr id="8" name="Google Shape;2320;p89">
              <a:extLst>
                <a:ext uri="{FF2B5EF4-FFF2-40B4-BE49-F238E27FC236}">
                  <a16:creationId xmlns:a16="http://schemas.microsoft.com/office/drawing/2014/main" id="{A278164C-ED96-5B6B-01F1-D4A591E593B3}"/>
                </a:ext>
              </a:extLst>
            </p:cNvPr>
            <p:cNvGrpSpPr/>
            <p:nvPr/>
          </p:nvGrpSpPr>
          <p:grpSpPr>
            <a:xfrm flipH="1">
              <a:off x="7495309" y="4712667"/>
              <a:ext cx="1641299" cy="289172"/>
              <a:chOff x="4411970" y="2726085"/>
              <a:chExt cx="643107" cy="193659"/>
            </a:xfrm>
            <a:solidFill>
              <a:schemeClr val="tx1"/>
            </a:solidFill>
          </p:grpSpPr>
          <p:sp>
            <p:nvSpPr>
              <p:cNvPr id="16" name="Google Shape;2321;p89">
                <a:extLst>
                  <a:ext uri="{FF2B5EF4-FFF2-40B4-BE49-F238E27FC236}">
                    <a16:creationId xmlns:a16="http://schemas.microsoft.com/office/drawing/2014/main" id="{9EE5E907-CAD0-58E7-54A2-FC590055F7BB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grpFill/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322;p89">
                <a:extLst>
                  <a:ext uri="{FF2B5EF4-FFF2-40B4-BE49-F238E27FC236}">
                    <a16:creationId xmlns:a16="http://schemas.microsoft.com/office/drawing/2014/main" id="{41E88905-24D2-8581-5D3D-53B73A1A86A1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grpFill/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323;p89">
                <a:extLst>
                  <a:ext uri="{FF2B5EF4-FFF2-40B4-BE49-F238E27FC236}">
                    <a16:creationId xmlns:a16="http://schemas.microsoft.com/office/drawing/2014/main" id="{8FAEB641-08DA-F168-BC52-ED4988C1FD4B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E841AA-2AA1-AF8E-73D1-36976F771679}"/>
                </a:ext>
              </a:extLst>
            </p:cNvPr>
            <p:cNvSpPr txBox="1"/>
            <p:nvPr/>
          </p:nvSpPr>
          <p:spPr>
            <a:xfrm>
              <a:off x="7648147" y="4727775"/>
              <a:ext cx="12576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1000" b="1" dirty="0">
                  <a:solidFill>
                    <a:schemeClr val="accent6"/>
                  </a:solidFill>
                  <a:latin typeface="Gantari"/>
                  <a:sym typeface="Gantari"/>
                </a:rPr>
                <a:t>Training dataset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61"/>
          <p:cNvGrpSpPr/>
          <p:nvPr/>
        </p:nvGrpSpPr>
        <p:grpSpPr>
          <a:xfrm rot="1418412">
            <a:off x="7900852" y="435034"/>
            <a:ext cx="878085" cy="709678"/>
            <a:chOff x="8127125" y="123700"/>
            <a:chExt cx="878068" cy="709664"/>
          </a:xfrm>
        </p:grpSpPr>
        <p:sp>
          <p:nvSpPr>
            <p:cNvPr id="950" name="Google Shape;950;p61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1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1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1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1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1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41;p65">
            <a:extLst>
              <a:ext uri="{FF2B5EF4-FFF2-40B4-BE49-F238E27FC236}">
                <a16:creationId xmlns:a16="http://schemas.microsoft.com/office/drawing/2014/main" id="{9B3D6924-5CB9-C066-B53F-C6B00AEC9248}"/>
              </a:ext>
            </a:extLst>
          </p:cNvPr>
          <p:cNvGrpSpPr/>
          <p:nvPr/>
        </p:nvGrpSpPr>
        <p:grpSpPr>
          <a:xfrm>
            <a:off x="914484" y="1301867"/>
            <a:ext cx="2640064" cy="1841500"/>
            <a:chOff x="331763" y="414153"/>
            <a:chExt cx="6903246" cy="5019697"/>
          </a:xfrm>
        </p:grpSpPr>
        <p:sp>
          <p:nvSpPr>
            <p:cNvPr id="3" name="Google Shape;1042;p65">
              <a:extLst>
                <a:ext uri="{FF2B5EF4-FFF2-40B4-BE49-F238E27FC236}">
                  <a16:creationId xmlns:a16="http://schemas.microsoft.com/office/drawing/2014/main" id="{B5E11523-91E5-ED6D-1ADC-05533E641019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43;p65">
              <a:extLst>
                <a:ext uri="{FF2B5EF4-FFF2-40B4-BE49-F238E27FC236}">
                  <a16:creationId xmlns:a16="http://schemas.microsoft.com/office/drawing/2014/main" id="{D09DD0DA-324A-92EB-3087-0E5E907E9B7A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44;p65">
              <a:extLst>
                <a:ext uri="{FF2B5EF4-FFF2-40B4-BE49-F238E27FC236}">
                  <a16:creationId xmlns:a16="http://schemas.microsoft.com/office/drawing/2014/main" id="{AAACE8EF-4243-E48F-F93A-F231CD4F0CBF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45;p65">
              <a:extLst>
                <a:ext uri="{FF2B5EF4-FFF2-40B4-BE49-F238E27FC236}">
                  <a16:creationId xmlns:a16="http://schemas.microsoft.com/office/drawing/2014/main" id="{279ECDBE-54C2-F0DC-D953-7B392775674D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490;p72">
            <a:extLst>
              <a:ext uri="{FF2B5EF4-FFF2-40B4-BE49-F238E27FC236}">
                <a16:creationId xmlns:a16="http://schemas.microsoft.com/office/drawing/2014/main" id="{952CDB47-EE0B-AC47-2AC0-CD0E0BC4C56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dirty="0"/>
              <a:t>Wordclouds</a:t>
            </a:r>
          </a:p>
        </p:txBody>
      </p:sp>
      <p:grpSp>
        <p:nvGrpSpPr>
          <p:cNvPr id="12" name="Google Shape;1041;p65">
            <a:extLst>
              <a:ext uri="{FF2B5EF4-FFF2-40B4-BE49-F238E27FC236}">
                <a16:creationId xmlns:a16="http://schemas.microsoft.com/office/drawing/2014/main" id="{A374EAFB-9C0C-C10C-2470-F18B696FF35E}"/>
              </a:ext>
            </a:extLst>
          </p:cNvPr>
          <p:cNvGrpSpPr/>
          <p:nvPr/>
        </p:nvGrpSpPr>
        <p:grpSpPr>
          <a:xfrm>
            <a:off x="3236947" y="3127641"/>
            <a:ext cx="2640064" cy="1841500"/>
            <a:chOff x="331763" y="414153"/>
            <a:chExt cx="6903246" cy="5019697"/>
          </a:xfrm>
        </p:grpSpPr>
        <p:sp>
          <p:nvSpPr>
            <p:cNvPr id="13" name="Google Shape;1042;p65">
              <a:extLst>
                <a:ext uri="{FF2B5EF4-FFF2-40B4-BE49-F238E27FC236}">
                  <a16:creationId xmlns:a16="http://schemas.microsoft.com/office/drawing/2014/main" id="{11D914E2-0B45-0BBF-511E-DB5EF6098091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3;p65">
              <a:extLst>
                <a:ext uri="{FF2B5EF4-FFF2-40B4-BE49-F238E27FC236}">
                  <a16:creationId xmlns:a16="http://schemas.microsoft.com/office/drawing/2014/main" id="{D126FAC5-027F-D3E3-6279-E6C5A1D8BAFA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4;p65">
              <a:extLst>
                <a:ext uri="{FF2B5EF4-FFF2-40B4-BE49-F238E27FC236}">
                  <a16:creationId xmlns:a16="http://schemas.microsoft.com/office/drawing/2014/main" id="{6D23AE74-140E-A9AE-FBF4-00C5C9F7468B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5;p65">
              <a:extLst>
                <a:ext uri="{FF2B5EF4-FFF2-40B4-BE49-F238E27FC236}">
                  <a16:creationId xmlns:a16="http://schemas.microsoft.com/office/drawing/2014/main" id="{8EB1B8E7-ABA6-113C-575C-DBA6A2C39459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41;p65">
            <a:extLst>
              <a:ext uri="{FF2B5EF4-FFF2-40B4-BE49-F238E27FC236}">
                <a16:creationId xmlns:a16="http://schemas.microsoft.com/office/drawing/2014/main" id="{0726DBDB-99E2-6170-2699-870ECFEED672}"/>
              </a:ext>
            </a:extLst>
          </p:cNvPr>
          <p:cNvGrpSpPr/>
          <p:nvPr/>
        </p:nvGrpSpPr>
        <p:grpSpPr>
          <a:xfrm>
            <a:off x="5737608" y="1301867"/>
            <a:ext cx="2640064" cy="1841500"/>
            <a:chOff x="331763" y="414153"/>
            <a:chExt cx="6903246" cy="5019697"/>
          </a:xfrm>
        </p:grpSpPr>
        <p:sp>
          <p:nvSpPr>
            <p:cNvPr id="18" name="Google Shape;1042;p65">
              <a:extLst>
                <a:ext uri="{FF2B5EF4-FFF2-40B4-BE49-F238E27FC236}">
                  <a16:creationId xmlns:a16="http://schemas.microsoft.com/office/drawing/2014/main" id="{2C568EEE-7279-E5C5-A071-FC05B44705BF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3;p65">
              <a:extLst>
                <a:ext uri="{FF2B5EF4-FFF2-40B4-BE49-F238E27FC236}">
                  <a16:creationId xmlns:a16="http://schemas.microsoft.com/office/drawing/2014/main" id="{15F9165C-FBE4-0449-7A92-C04140379E96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4;p65">
              <a:extLst>
                <a:ext uri="{FF2B5EF4-FFF2-40B4-BE49-F238E27FC236}">
                  <a16:creationId xmlns:a16="http://schemas.microsoft.com/office/drawing/2014/main" id="{B50E128D-DFA7-C03F-F076-E36D3D36B6DA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5;p65">
              <a:extLst>
                <a:ext uri="{FF2B5EF4-FFF2-40B4-BE49-F238E27FC236}">
                  <a16:creationId xmlns:a16="http://schemas.microsoft.com/office/drawing/2014/main" id="{A864A567-F0E8-6BE1-36CE-CBAFFDA2ECB7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B94A73-EC8B-6159-4B12-63EBA1AB7EF5}"/>
              </a:ext>
            </a:extLst>
          </p:cNvPr>
          <p:cNvGrpSpPr/>
          <p:nvPr/>
        </p:nvGrpSpPr>
        <p:grpSpPr>
          <a:xfrm>
            <a:off x="7495309" y="4712667"/>
            <a:ext cx="1641299" cy="289172"/>
            <a:chOff x="7495309" y="4712667"/>
            <a:chExt cx="1641299" cy="289172"/>
          </a:xfrm>
        </p:grpSpPr>
        <p:grpSp>
          <p:nvGrpSpPr>
            <p:cNvPr id="23" name="Google Shape;2320;p89">
              <a:extLst>
                <a:ext uri="{FF2B5EF4-FFF2-40B4-BE49-F238E27FC236}">
                  <a16:creationId xmlns:a16="http://schemas.microsoft.com/office/drawing/2014/main" id="{5373BB4D-F21B-F73F-E6EC-3D85BD8F277F}"/>
                </a:ext>
              </a:extLst>
            </p:cNvPr>
            <p:cNvGrpSpPr/>
            <p:nvPr/>
          </p:nvGrpSpPr>
          <p:grpSpPr>
            <a:xfrm flipH="1">
              <a:off x="7495309" y="4712667"/>
              <a:ext cx="1641299" cy="289172"/>
              <a:chOff x="4411970" y="2726085"/>
              <a:chExt cx="643107" cy="193659"/>
            </a:xfrm>
            <a:solidFill>
              <a:schemeClr val="tx1"/>
            </a:solidFill>
          </p:grpSpPr>
          <p:sp>
            <p:nvSpPr>
              <p:cNvPr id="25" name="Google Shape;2321;p89">
                <a:extLst>
                  <a:ext uri="{FF2B5EF4-FFF2-40B4-BE49-F238E27FC236}">
                    <a16:creationId xmlns:a16="http://schemas.microsoft.com/office/drawing/2014/main" id="{836550FB-4B07-F64F-5B51-ACB621C01FFE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grpFill/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22;p89">
                <a:extLst>
                  <a:ext uri="{FF2B5EF4-FFF2-40B4-BE49-F238E27FC236}">
                    <a16:creationId xmlns:a16="http://schemas.microsoft.com/office/drawing/2014/main" id="{92A14CF3-2138-C8DC-D200-9183918CA722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grpFill/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323;p89">
                <a:extLst>
                  <a:ext uri="{FF2B5EF4-FFF2-40B4-BE49-F238E27FC236}">
                    <a16:creationId xmlns:a16="http://schemas.microsoft.com/office/drawing/2014/main" id="{3AA55487-B3C7-A4AA-7AD4-08A4AE443447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0D13B6-40E9-EC14-78A2-AE7D17DDFDBA}"/>
                </a:ext>
              </a:extLst>
            </p:cNvPr>
            <p:cNvSpPr txBox="1"/>
            <p:nvPr/>
          </p:nvSpPr>
          <p:spPr>
            <a:xfrm>
              <a:off x="7648147" y="4727775"/>
              <a:ext cx="12576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1000" b="1" dirty="0">
                  <a:solidFill>
                    <a:schemeClr val="accent6"/>
                  </a:solidFill>
                  <a:latin typeface="Gantari"/>
                  <a:sym typeface="Gantari"/>
                </a:rPr>
                <a:t>Training dataset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73BBC71-83FE-AEE6-570D-313ABDCA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14" y="1370164"/>
            <a:ext cx="2474435" cy="14599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21BE4B9-9E58-5CBD-6AAD-14A1D1A94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730" y="3183250"/>
            <a:ext cx="2475200" cy="14604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874FA3-82B1-2B10-1CE2-8E649D3B9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39" y="1361271"/>
            <a:ext cx="2475200" cy="1460436"/>
          </a:xfrm>
          <a:prstGeom prst="rect">
            <a:avLst/>
          </a:prstGeom>
        </p:spPr>
      </p:pic>
      <p:pic>
        <p:nvPicPr>
          <p:cNvPr id="32" name="Google Shape;2247;p88">
            <a:extLst>
              <a:ext uri="{FF2B5EF4-FFF2-40B4-BE49-F238E27FC236}">
                <a16:creationId xmlns:a16="http://schemas.microsoft.com/office/drawing/2014/main" id="{32AE0AB9-29DF-2D9D-0544-6A31B5ABC55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55386"/>
            <a:ext cx="1396868" cy="1396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15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Encoding and Balancing</a:t>
            </a:r>
            <a:endParaRPr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EBB3DF-12B4-8279-EBE3-511AD61C17D7}"/>
              </a:ext>
            </a:extLst>
          </p:cNvPr>
          <p:cNvCxnSpPr>
            <a:cxnSpLocks/>
          </p:cNvCxnSpPr>
          <p:nvPr/>
        </p:nvCxnSpPr>
        <p:spPr>
          <a:xfrm>
            <a:off x="4572000" y="1263691"/>
            <a:ext cx="0" cy="35015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0C98650-CE68-FD5C-6C65-EBD5C9810C04}"/>
              </a:ext>
            </a:extLst>
          </p:cNvPr>
          <p:cNvSpPr/>
          <p:nvPr/>
        </p:nvSpPr>
        <p:spPr>
          <a:xfrm>
            <a:off x="829056" y="1165133"/>
            <a:ext cx="3642275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ENCODING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85436-03BA-375B-15C3-F08AADCDCD70}"/>
              </a:ext>
            </a:extLst>
          </p:cNvPr>
          <p:cNvSpPr/>
          <p:nvPr/>
        </p:nvSpPr>
        <p:spPr>
          <a:xfrm>
            <a:off x="4672670" y="1165133"/>
            <a:ext cx="3642275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BALANCING</a:t>
            </a:r>
            <a:endParaRPr lang="en-US" b="1" dirty="0"/>
          </a:p>
        </p:txBody>
      </p:sp>
      <p:sp>
        <p:nvSpPr>
          <p:cNvPr id="7" name="Google Shape;1707;p82">
            <a:extLst>
              <a:ext uri="{FF2B5EF4-FFF2-40B4-BE49-F238E27FC236}">
                <a16:creationId xmlns:a16="http://schemas.microsoft.com/office/drawing/2014/main" id="{8A5CB0B5-1FD3-B741-0124-4B09B309551B}"/>
              </a:ext>
            </a:extLst>
          </p:cNvPr>
          <p:cNvSpPr/>
          <p:nvPr/>
        </p:nvSpPr>
        <p:spPr>
          <a:xfrm>
            <a:off x="829056" y="2886108"/>
            <a:ext cx="391149" cy="39114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1</a:t>
            </a:r>
            <a:endParaRPr b="1" dirty="0"/>
          </a:p>
        </p:txBody>
      </p:sp>
      <p:sp>
        <p:nvSpPr>
          <p:cNvPr id="10" name="Google Shape;1708;p82">
            <a:extLst>
              <a:ext uri="{FF2B5EF4-FFF2-40B4-BE49-F238E27FC236}">
                <a16:creationId xmlns:a16="http://schemas.microsoft.com/office/drawing/2014/main" id="{1EB6EFE9-93BD-86E9-2461-E283335BF05B}"/>
              </a:ext>
            </a:extLst>
          </p:cNvPr>
          <p:cNvSpPr/>
          <p:nvPr/>
        </p:nvSpPr>
        <p:spPr>
          <a:xfrm>
            <a:off x="829056" y="3607811"/>
            <a:ext cx="391149" cy="391149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2</a:t>
            </a:r>
            <a:endParaRPr b="1" dirty="0"/>
          </a:p>
        </p:txBody>
      </p:sp>
      <p:sp>
        <p:nvSpPr>
          <p:cNvPr id="11" name="Google Shape;1757;p82">
            <a:extLst>
              <a:ext uri="{FF2B5EF4-FFF2-40B4-BE49-F238E27FC236}">
                <a16:creationId xmlns:a16="http://schemas.microsoft.com/office/drawing/2014/main" id="{F40B7305-6F79-A530-7B8D-D714C71CF204}"/>
              </a:ext>
            </a:extLst>
          </p:cNvPr>
          <p:cNvSpPr/>
          <p:nvPr/>
        </p:nvSpPr>
        <p:spPr>
          <a:xfrm>
            <a:off x="829056" y="2164405"/>
            <a:ext cx="391149" cy="391149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0</a:t>
            </a:r>
            <a:endParaRPr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3F09-EB6B-E023-900E-23284D1C1679}"/>
              </a:ext>
            </a:extLst>
          </p:cNvPr>
          <p:cNvSpPr txBox="1"/>
          <p:nvPr/>
        </p:nvSpPr>
        <p:spPr>
          <a:xfrm>
            <a:off x="787111" y="2236947"/>
            <a:ext cx="1770761" cy="29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200" b="1" dirty="0">
                <a:solidFill>
                  <a:srgbClr val="374990"/>
                </a:solidFill>
                <a:latin typeface="Gantari"/>
                <a:sym typeface="Gantari"/>
              </a:rPr>
              <a:t>Negative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0197A-E154-D8DB-DDFC-303B8D04F94F}"/>
              </a:ext>
            </a:extLst>
          </p:cNvPr>
          <p:cNvSpPr txBox="1"/>
          <p:nvPr/>
        </p:nvSpPr>
        <p:spPr>
          <a:xfrm>
            <a:off x="720000" y="2936642"/>
            <a:ext cx="1770761" cy="29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200" b="1">
                <a:solidFill>
                  <a:srgbClr val="374990"/>
                </a:solidFill>
                <a:latin typeface="Gantari"/>
                <a:sym typeface="Gantari"/>
              </a:rPr>
              <a:t>Neutral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FC93AF-077F-0DD4-EB2E-7DCEEC156843}"/>
              </a:ext>
            </a:extLst>
          </p:cNvPr>
          <p:cNvSpPr txBox="1"/>
          <p:nvPr/>
        </p:nvSpPr>
        <p:spPr>
          <a:xfrm>
            <a:off x="720000" y="3653046"/>
            <a:ext cx="1770761" cy="29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200" b="1" dirty="0">
                <a:solidFill>
                  <a:srgbClr val="374990"/>
                </a:solidFill>
                <a:latin typeface="Gantari"/>
                <a:sym typeface="Gantari"/>
              </a:rPr>
              <a:t>Positive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5" name="Google Shape;1707;p82">
            <a:extLst>
              <a:ext uri="{FF2B5EF4-FFF2-40B4-BE49-F238E27FC236}">
                <a16:creationId xmlns:a16="http://schemas.microsoft.com/office/drawing/2014/main" id="{828992D4-5F02-11A9-F245-C733E2F3C4E9}"/>
              </a:ext>
            </a:extLst>
          </p:cNvPr>
          <p:cNvSpPr/>
          <p:nvPr/>
        </p:nvSpPr>
        <p:spPr>
          <a:xfrm>
            <a:off x="2785498" y="2693161"/>
            <a:ext cx="391149" cy="39114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1</a:t>
            </a:r>
            <a:endParaRPr b="1" dirty="0"/>
          </a:p>
        </p:txBody>
      </p:sp>
      <p:sp>
        <p:nvSpPr>
          <p:cNvPr id="16" name="Google Shape;1708;p82">
            <a:extLst>
              <a:ext uri="{FF2B5EF4-FFF2-40B4-BE49-F238E27FC236}">
                <a16:creationId xmlns:a16="http://schemas.microsoft.com/office/drawing/2014/main" id="{1F8ECC81-6ABD-110C-DB5A-308D32C1624A}"/>
              </a:ext>
            </a:extLst>
          </p:cNvPr>
          <p:cNvSpPr/>
          <p:nvPr/>
        </p:nvSpPr>
        <p:spPr>
          <a:xfrm>
            <a:off x="2785498" y="3221917"/>
            <a:ext cx="391149" cy="391149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2 </a:t>
            </a:r>
            <a:endParaRPr b="1" dirty="0"/>
          </a:p>
        </p:txBody>
      </p:sp>
      <p:sp>
        <p:nvSpPr>
          <p:cNvPr id="17" name="Google Shape;1757;p82">
            <a:extLst>
              <a:ext uri="{FF2B5EF4-FFF2-40B4-BE49-F238E27FC236}">
                <a16:creationId xmlns:a16="http://schemas.microsoft.com/office/drawing/2014/main" id="{1C4ACA8C-AAD6-89C8-7318-300E454C8E7A}"/>
              </a:ext>
            </a:extLst>
          </p:cNvPr>
          <p:cNvSpPr/>
          <p:nvPr/>
        </p:nvSpPr>
        <p:spPr>
          <a:xfrm>
            <a:off x="2785498" y="2164405"/>
            <a:ext cx="391149" cy="391149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0</a:t>
            </a:r>
            <a:endParaRPr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BF461-CE7F-8D47-7650-9B17EC03C6F9}"/>
              </a:ext>
            </a:extLst>
          </p:cNvPr>
          <p:cNvSpPr txBox="1"/>
          <p:nvPr/>
        </p:nvSpPr>
        <p:spPr>
          <a:xfrm>
            <a:off x="2722598" y="2214939"/>
            <a:ext cx="1770761" cy="29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200" b="1" dirty="0">
                <a:solidFill>
                  <a:srgbClr val="374990"/>
                </a:solidFill>
                <a:latin typeface="Gantari"/>
                <a:sym typeface="Gantari"/>
              </a:rPr>
              <a:t>Delays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14F6E7-7717-12C1-AD42-85B70F41AC80}"/>
              </a:ext>
            </a:extLst>
          </p:cNvPr>
          <p:cNvSpPr txBox="1"/>
          <p:nvPr/>
        </p:nvSpPr>
        <p:spPr>
          <a:xfrm>
            <a:off x="2676442" y="2743695"/>
            <a:ext cx="1770761" cy="29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kumimoji="0" lang="vi-VN" sz="1200" b="1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None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46359E-D2BE-8D78-9729-F50FFDD8E6A2}"/>
              </a:ext>
            </a:extLst>
          </p:cNvPr>
          <p:cNvSpPr txBox="1"/>
          <p:nvPr/>
        </p:nvSpPr>
        <p:spPr>
          <a:xfrm>
            <a:off x="2785498" y="3275498"/>
            <a:ext cx="1770761" cy="29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200" b="1" dirty="0">
                <a:solidFill>
                  <a:srgbClr val="374990"/>
                </a:solidFill>
                <a:latin typeface="Gantari"/>
                <a:sym typeface="Gantari"/>
              </a:rPr>
              <a:t>Services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9FB8A8-821B-D51D-7F29-593A35AE1180}"/>
              </a:ext>
            </a:extLst>
          </p:cNvPr>
          <p:cNvSpPr/>
          <p:nvPr/>
        </p:nvSpPr>
        <p:spPr>
          <a:xfrm>
            <a:off x="827041" y="1631599"/>
            <a:ext cx="1770759" cy="37549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b="1" i="0" u="none" strike="noStrike" kern="0" cap="none" spc="0" normalizeH="0" baseline="0" noProof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Sentiment</a:t>
            </a:r>
            <a:endParaRPr kumimoji="0" lang="vi-VN" b="1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78D5E5-F97D-B9D4-7601-BD2B82C0F93A}"/>
              </a:ext>
            </a:extLst>
          </p:cNvPr>
          <p:cNvSpPr/>
          <p:nvPr/>
        </p:nvSpPr>
        <p:spPr>
          <a:xfrm>
            <a:off x="2698469" y="1623632"/>
            <a:ext cx="1770759" cy="37549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b="1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Topic</a:t>
            </a:r>
            <a:endParaRPr kumimoji="0" lang="vi-VN" b="1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362FC-CE3C-6DF5-8E6A-BBBBA877979D}"/>
              </a:ext>
            </a:extLst>
          </p:cNvPr>
          <p:cNvSpPr txBox="1"/>
          <p:nvPr/>
        </p:nvSpPr>
        <p:spPr>
          <a:xfrm>
            <a:off x="2785497" y="4196700"/>
            <a:ext cx="1770761" cy="29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200" b="1" dirty="0">
                <a:solidFill>
                  <a:srgbClr val="374990"/>
                </a:solidFill>
                <a:latin typeface="Gantari"/>
                <a:sym typeface="Gantari"/>
              </a:rPr>
              <a:t>Handrails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28" name="Google Shape;1709;p82">
            <a:extLst>
              <a:ext uri="{FF2B5EF4-FFF2-40B4-BE49-F238E27FC236}">
                <a16:creationId xmlns:a16="http://schemas.microsoft.com/office/drawing/2014/main" id="{F4261B79-5850-38F8-E0AA-6714B3DBE520}"/>
              </a:ext>
            </a:extLst>
          </p:cNvPr>
          <p:cNvSpPr/>
          <p:nvPr/>
        </p:nvSpPr>
        <p:spPr>
          <a:xfrm>
            <a:off x="2785498" y="4138005"/>
            <a:ext cx="391148" cy="3911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22</a:t>
            </a:r>
            <a:endParaRPr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D849F0-94A8-507E-42B5-0652D21CDE8A}"/>
              </a:ext>
            </a:extLst>
          </p:cNvPr>
          <p:cNvSpPr txBox="1"/>
          <p:nvPr/>
        </p:nvSpPr>
        <p:spPr>
          <a:xfrm rot="5400000">
            <a:off x="2723526" y="3736098"/>
            <a:ext cx="616160" cy="29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200" b="1" dirty="0">
                <a:solidFill>
                  <a:srgbClr val="374990"/>
                </a:solidFill>
                <a:latin typeface="Gantari"/>
                <a:sym typeface="Gantari"/>
              </a:rPr>
              <a:t>.....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EA96A5-2222-BF23-A331-455DEDEE12E1}"/>
              </a:ext>
            </a:extLst>
          </p:cNvPr>
          <p:cNvSpPr/>
          <p:nvPr/>
        </p:nvSpPr>
        <p:spPr>
          <a:xfrm>
            <a:off x="4674773" y="1639566"/>
            <a:ext cx="1770759" cy="37549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b="1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Original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584A6-5CC4-EF04-67A9-FC8CD4548F32}"/>
              </a:ext>
            </a:extLst>
          </p:cNvPr>
          <p:cNvSpPr/>
          <p:nvPr/>
        </p:nvSpPr>
        <p:spPr>
          <a:xfrm>
            <a:off x="6546201" y="1631599"/>
            <a:ext cx="1770759" cy="375495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b="1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Afer balancing</a:t>
            </a:r>
            <a:endParaRPr kumimoji="0" lang="vi-VN" b="1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7" name="Google Shape;1709;p82">
            <a:extLst>
              <a:ext uri="{FF2B5EF4-FFF2-40B4-BE49-F238E27FC236}">
                <a16:creationId xmlns:a16="http://schemas.microsoft.com/office/drawing/2014/main" id="{5184DDAB-B5F3-3E3E-92E7-C798F4A94F8F}"/>
              </a:ext>
            </a:extLst>
          </p:cNvPr>
          <p:cNvSpPr/>
          <p:nvPr/>
        </p:nvSpPr>
        <p:spPr>
          <a:xfrm>
            <a:off x="6637497" y="2240608"/>
            <a:ext cx="391148" cy="2091862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58" name="Google Shape;1709;p82">
            <a:extLst>
              <a:ext uri="{FF2B5EF4-FFF2-40B4-BE49-F238E27FC236}">
                <a16:creationId xmlns:a16="http://schemas.microsoft.com/office/drawing/2014/main" id="{68D0765B-BB47-AD26-6A82-C36B777E394C}"/>
              </a:ext>
            </a:extLst>
          </p:cNvPr>
          <p:cNvSpPr/>
          <p:nvPr/>
        </p:nvSpPr>
        <p:spPr>
          <a:xfrm>
            <a:off x="7236203" y="2240608"/>
            <a:ext cx="391148" cy="2091862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59" name="Google Shape;1709;p82">
            <a:extLst>
              <a:ext uri="{FF2B5EF4-FFF2-40B4-BE49-F238E27FC236}">
                <a16:creationId xmlns:a16="http://schemas.microsoft.com/office/drawing/2014/main" id="{8C722065-A0A7-6132-466B-779CEF90E0A3}"/>
              </a:ext>
            </a:extLst>
          </p:cNvPr>
          <p:cNvSpPr/>
          <p:nvPr/>
        </p:nvSpPr>
        <p:spPr>
          <a:xfrm>
            <a:off x="7834909" y="2240608"/>
            <a:ext cx="391148" cy="20918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5B7E0F-AB08-E69B-27A1-291D02F67E2B}"/>
              </a:ext>
            </a:extLst>
          </p:cNvPr>
          <p:cNvSpPr txBox="1"/>
          <p:nvPr/>
        </p:nvSpPr>
        <p:spPr>
          <a:xfrm>
            <a:off x="6445532" y="4414867"/>
            <a:ext cx="769875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000" b="1" dirty="0">
                <a:solidFill>
                  <a:srgbClr val="374990"/>
                </a:solidFill>
                <a:latin typeface="Gantari"/>
                <a:sym typeface="Gantari"/>
              </a:rPr>
              <a:t>Negative</a:t>
            </a:r>
            <a:endParaRPr kumimoji="0" lang="en-US" sz="10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4B21C3-34A4-C23A-642D-00F0F6CAD367}"/>
              </a:ext>
            </a:extLst>
          </p:cNvPr>
          <p:cNvSpPr txBox="1"/>
          <p:nvPr/>
        </p:nvSpPr>
        <p:spPr>
          <a:xfrm>
            <a:off x="7682767" y="4420944"/>
            <a:ext cx="696878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000" b="1">
                <a:solidFill>
                  <a:srgbClr val="374990"/>
                </a:solidFill>
                <a:latin typeface="Gantari"/>
                <a:sym typeface="Gantari"/>
              </a:rPr>
              <a:t>Positive</a:t>
            </a:r>
            <a:endParaRPr kumimoji="0" lang="en-US" sz="10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67F702-0CC7-F878-65F4-788E0E0BEC7A}"/>
              </a:ext>
            </a:extLst>
          </p:cNvPr>
          <p:cNvSpPr txBox="1"/>
          <p:nvPr/>
        </p:nvSpPr>
        <p:spPr>
          <a:xfrm>
            <a:off x="6966305" y="4420944"/>
            <a:ext cx="957491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000" b="1" dirty="0">
                <a:solidFill>
                  <a:srgbClr val="374990"/>
                </a:solidFill>
                <a:latin typeface="Gantari"/>
                <a:sym typeface="Gantari"/>
              </a:rPr>
              <a:t>Neutral</a:t>
            </a:r>
            <a:endParaRPr kumimoji="0" lang="en-US" sz="10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472" name="TextBox 1471">
            <a:extLst>
              <a:ext uri="{FF2B5EF4-FFF2-40B4-BE49-F238E27FC236}">
                <a16:creationId xmlns:a16="http://schemas.microsoft.com/office/drawing/2014/main" id="{589250D5-1B95-6F1F-0473-78268F3F61F6}"/>
              </a:ext>
            </a:extLst>
          </p:cNvPr>
          <p:cNvSpPr txBox="1"/>
          <p:nvPr/>
        </p:nvSpPr>
        <p:spPr>
          <a:xfrm>
            <a:off x="6483580" y="2027125"/>
            <a:ext cx="769875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000" b="1" dirty="0">
                <a:solidFill>
                  <a:srgbClr val="374990"/>
                </a:solidFill>
                <a:latin typeface="Gantari"/>
                <a:sym typeface="Gantari"/>
              </a:rPr>
              <a:t>33.33%</a:t>
            </a:r>
            <a:endParaRPr kumimoji="0" lang="en-US" sz="10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473" name="TextBox 1472">
            <a:extLst>
              <a:ext uri="{FF2B5EF4-FFF2-40B4-BE49-F238E27FC236}">
                <a16:creationId xmlns:a16="http://schemas.microsoft.com/office/drawing/2014/main" id="{9FD4619C-8073-9F88-4825-278EC964D274}"/>
              </a:ext>
            </a:extLst>
          </p:cNvPr>
          <p:cNvSpPr txBox="1"/>
          <p:nvPr/>
        </p:nvSpPr>
        <p:spPr>
          <a:xfrm>
            <a:off x="7674025" y="2024576"/>
            <a:ext cx="696878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000" b="1" dirty="0">
                <a:solidFill>
                  <a:srgbClr val="374990"/>
                </a:solidFill>
                <a:latin typeface="Gantari"/>
                <a:sym typeface="Gantari"/>
              </a:rPr>
              <a:t>33.33%</a:t>
            </a:r>
            <a:endParaRPr kumimoji="0" lang="en-US" sz="10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474" name="TextBox 1473">
            <a:extLst>
              <a:ext uri="{FF2B5EF4-FFF2-40B4-BE49-F238E27FC236}">
                <a16:creationId xmlns:a16="http://schemas.microsoft.com/office/drawing/2014/main" id="{0C5C167A-62D0-84F9-4482-277A4140634C}"/>
              </a:ext>
            </a:extLst>
          </p:cNvPr>
          <p:cNvSpPr txBox="1"/>
          <p:nvPr/>
        </p:nvSpPr>
        <p:spPr>
          <a:xfrm>
            <a:off x="6995727" y="2024576"/>
            <a:ext cx="957491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000" b="1" dirty="0">
                <a:solidFill>
                  <a:srgbClr val="374990"/>
                </a:solidFill>
                <a:latin typeface="Gantari"/>
                <a:sym typeface="Gantari"/>
              </a:rPr>
              <a:t>33.33%</a:t>
            </a:r>
            <a:endParaRPr kumimoji="0" lang="en-US" sz="10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475" name="Google Shape;1709;p82">
            <a:extLst>
              <a:ext uri="{FF2B5EF4-FFF2-40B4-BE49-F238E27FC236}">
                <a16:creationId xmlns:a16="http://schemas.microsoft.com/office/drawing/2014/main" id="{A340E458-E64D-BBF5-D3E6-82C4E72754EB}"/>
              </a:ext>
            </a:extLst>
          </p:cNvPr>
          <p:cNvSpPr/>
          <p:nvPr/>
        </p:nvSpPr>
        <p:spPr>
          <a:xfrm>
            <a:off x="4745397" y="2244877"/>
            <a:ext cx="391148" cy="2091862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476" name="Google Shape;1709;p82">
            <a:extLst>
              <a:ext uri="{FF2B5EF4-FFF2-40B4-BE49-F238E27FC236}">
                <a16:creationId xmlns:a16="http://schemas.microsoft.com/office/drawing/2014/main" id="{E1F5617B-B0E9-21CD-66A5-E1B0E945A9EC}"/>
              </a:ext>
            </a:extLst>
          </p:cNvPr>
          <p:cNvSpPr/>
          <p:nvPr/>
        </p:nvSpPr>
        <p:spPr>
          <a:xfrm>
            <a:off x="5344103" y="3084309"/>
            <a:ext cx="391148" cy="125242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477" name="Google Shape;1709;p82">
            <a:extLst>
              <a:ext uri="{FF2B5EF4-FFF2-40B4-BE49-F238E27FC236}">
                <a16:creationId xmlns:a16="http://schemas.microsoft.com/office/drawing/2014/main" id="{45334916-5B8C-6581-16AF-7BD5F6836AFD}"/>
              </a:ext>
            </a:extLst>
          </p:cNvPr>
          <p:cNvSpPr/>
          <p:nvPr/>
        </p:nvSpPr>
        <p:spPr>
          <a:xfrm>
            <a:off x="5942809" y="4151757"/>
            <a:ext cx="391148" cy="18498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478" name="TextBox 1477">
            <a:extLst>
              <a:ext uri="{FF2B5EF4-FFF2-40B4-BE49-F238E27FC236}">
                <a16:creationId xmlns:a16="http://schemas.microsoft.com/office/drawing/2014/main" id="{2B6049C6-3CBA-3247-3ADD-EB6E48B182E8}"/>
              </a:ext>
            </a:extLst>
          </p:cNvPr>
          <p:cNvSpPr txBox="1"/>
          <p:nvPr/>
        </p:nvSpPr>
        <p:spPr>
          <a:xfrm>
            <a:off x="4553432" y="4419136"/>
            <a:ext cx="769875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000" b="1" dirty="0">
                <a:solidFill>
                  <a:srgbClr val="374990"/>
                </a:solidFill>
                <a:latin typeface="Gantari"/>
                <a:sym typeface="Gantari"/>
              </a:rPr>
              <a:t>Negative</a:t>
            </a:r>
            <a:endParaRPr kumimoji="0" lang="en-US" sz="10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479" name="TextBox 1478">
            <a:extLst>
              <a:ext uri="{FF2B5EF4-FFF2-40B4-BE49-F238E27FC236}">
                <a16:creationId xmlns:a16="http://schemas.microsoft.com/office/drawing/2014/main" id="{DCAC51A6-8A23-3446-3CAC-973E42754935}"/>
              </a:ext>
            </a:extLst>
          </p:cNvPr>
          <p:cNvSpPr txBox="1"/>
          <p:nvPr/>
        </p:nvSpPr>
        <p:spPr>
          <a:xfrm>
            <a:off x="5735251" y="4425213"/>
            <a:ext cx="696878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000" b="1" dirty="0">
                <a:solidFill>
                  <a:srgbClr val="374990"/>
                </a:solidFill>
                <a:latin typeface="Gantari"/>
                <a:sym typeface="Gantari"/>
              </a:rPr>
              <a:t>Positive</a:t>
            </a:r>
            <a:endParaRPr kumimoji="0" lang="en-US" sz="10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480" name="TextBox 1479">
            <a:extLst>
              <a:ext uri="{FF2B5EF4-FFF2-40B4-BE49-F238E27FC236}">
                <a16:creationId xmlns:a16="http://schemas.microsoft.com/office/drawing/2014/main" id="{CE746735-A7F6-2086-1D82-62A4D24DF0AB}"/>
              </a:ext>
            </a:extLst>
          </p:cNvPr>
          <p:cNvSpPr txBox="1"/>
          <p:nvPr/>
        </p:nvSpPr>
        <p:spPr>
          <a:xfrm>
            <a:off x="5074205" y="4425213"/>
            <a:ext cx="957491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000" b="1" dirty="0">
                <a:solidFill>
                  <a:srgbClr val="374990"/>
                </a:solidFill>
                <a:latin typeface="Gantari"/>
                <a:sym typeface="Gantari"/>
              </a:rPr>
              <a:t>Neutral</a:t>
            </a:r>
            <a:endParaRPr kumimoji="0" lang="en-US" sz="10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481" name="TextBox 1480">
            <a:extLst>
              <a:ext uri="{FF2B5EF4-FFF2-40B4-BE49-F238E27FC236}">
                <a16:creationId xmlns:a16="http://schemas.microsoft.com/office/drawing/2014/main" id="{ED859062-53E2-F602-6F0A-873FC18D77D4}"/>
              </a:ext>
            </a:extLst>
          </p:cNvPr>
          <p:cNvSpPr txBox="1"/>
          <p:nvPr/>
        </p:nvSpPr>
        <p:spPr>
          <a:xfrm>
            <a:off x="4591480" y="2031394"/>
            <a:ext cx="769875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000" b="1" dirty="0">
                <a:solidFill>
                  <a:srgbClr val="374990"/>
                </a:solidFill>
                <a:latin typeface="Gantari"/>
                <a:sym typeface="Gantari"/>
              </a:rPr>
              <a:t>62.7%</a:t>
            </a:r>
            <a:endParaRPr kumimoji="0" lang="en-US" sz="10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482" name="TextBox 1481">
            <a:extLst>
              <a:ext uri="{FF2B5EF4-FFF2-40B4-BE49-F238E27FC236}">
                <a16:creationId xmlns:a16="http://schemas.microsoft.com/office/drawing/2014/main" id="{494F4F29-BAF6-221C-BBBC-FE0B8D71DFC3}"/>
              </a:ext>
            </a:extLst>
          </p:cNvPr>
          <p:cNvSpPr txBox="1"/>
          <p:nvPr/>
        </p:nvSpPr>
        <p:spPr>
          <a:xfrm>
            <a:off x="5809018" y="3901509"/>
            <a:ext cx="696878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000" b="1" dirty="0">
                <a:solidFill>
                  <a:srgbClr val="374990"/>
                </a:solidFill>
                <a:latin typeface="Gantari"/>
                <a:sym typeface="Gantari"/>
              </a:rPr>
              <a:t>1.4%</a:t>
            </a:r>
            <a:endParaRPr kumimoji="0" lang="en-US" sz="10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483" name="TextBox 1482">
            <a:extLst>
              <a:ext uri="{FF2B5EF4-FFF2-40B4-BE49-F238E27FC236}">
                <a16:creationId xmlns:a16="http://schemas.microsoft.com/office/drawing/2014/main" id="{C058A20A-2B96-2A9E-8749-E9D6901104FB}"/>
              </a:ext>
            </a:extLst>
          </p:cNvPr>
          <p:cNvSpPr txBox="1"/>
          <p:nvPr/>
        </p:nvSpPr>
        <p:spPr>
          <a:xfrm>
            <a:off x="5104455" y="2844530"/>
            <a:ext cx="957491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r>
              <a:rPr lang="vi-VN" sz="1000" b="1" dirty="0">
                <a:solidFill>
                  <a:srgbClr val="374990"/>
                </a:solidFill>
                <a:latin typeface="Gantari"/>
                <a:sym typeface="Gantari"/>
              </a:rPr>
              <a:t>35.9%</a:t>
            </a:r>
            <a:endParaRPr kumimoji="0" lang="en-US" sz="10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1484" name="Google Shape;2453;p89">
            <a:extLst>
              <a:ext uri="{FF2B5EF4-FFF2-40B4-BE49-F238E27FC236}">
                <a16:creationId xmlns:a16="http://schemas.microsoft.com/office/drawing/2014/main" id="{64886761-4C3B-300C-1F4B-04AD0D216A52}"/>
              </a:ext>
            </a:extLst>
          </p:cNvPr>
          <p:cNvSpPr/>
          <p:nvPr/>
        </p:nvSpPr>
        <p:spPr>
          <a:xfrm rot="5400000">
            <a:off x="6123492" y="3146313"/>
            <a:ext cx="737504" cy="103436"/>
          </a:xfrm>
          <a:prstGeom prst="flowChartExtra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6B012F-B529-F07B-4536-A592E977816B}"/>
              </a:ext>
            </a:extLst>
          </p:cNvPr>
          <p:cNvGrpSpPr/>
          <p:nvPr/>
        </p:nvGrpSpPr>
        <p:grpSpPr>
          <a:xfrm>
            <a:off x="7495309" y="4712667"/>
            <a:ext cx="1641299" cy="289172"/>
            <a:chOff x="7495309" y="4712667"/>
            <a:chExt cx="1641299" cy="289172"/>
          </a:xfrm>
        </p:grpSpPr>
        <p:grpSp>
          <p:nvGrpSpPr>
            <p:cNvPr id="3" name="Google Shape;2320;p89">
              <a:extLst>
                <a:ext uri="{FF2B5EF4-FFF2-40B4-BE49-F238E27FC236}">
                  <a16:creationId xmlns:a16="http://schemas.microsoft.com/office/drawing/2014/main" id="{83C321EC-3FDC-CC6D-A36D-B597A9943C95}"/>
                </a:ext>
              </a:extLst>
            </p:cNvPr>
            <p:cNvGrpSpPr/>
            <p:nvPr/>
          </p:nvGrpSpPr>
          <p:grpSpPr>
            <a:xfrm flipH="1">
              <a:off x="7495309" y="4712667"/>
              <a:ext cx="1641299" cy="289172"/>
              <a:chOff x="4411970" y="2726085"/>
              <a:chExt cx="643107" cy="193659"/>
            </a:xfrm>
            <a:solidFill>
              <a:schemeClr val="tx1"/>
            </a:solidFill>
          </p:grpSpPr>
          <p:sp>
            <p:nvSpPr>
              <p:cNvPr id="8" name="Google Shape;2321;p89">
                <a:extLst>
                  <a:ext uri="{FF2B5EF4-FFF2-40B4-BE49-F238E27FC236}">
                    <a16:creationId xmlns:a16="http://schemas.microsoft.com/office/drawing/2014/main" id="{FD4EA3FF-C8CE-E535-10D1-BF502E16D7E5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grpFill/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322;p89">
                <a:extLst>
                  <a:ext uri="{FF2B5EF4-FFF2-40B4-BE49-F238E27FC236}">
                    <a16:creationId xmlns:a16="http://schemas.microsoft.com/office/drawing/2014/main" id="{DCA47E84-43C2-174A-6498-E74DE152BE7C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grpFill/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323;p89">
                <a:extLst>
                  <a:ext uri="{FF2B5EF4-FFF2-40B4-BE49-F238E27FC236}">
                    <a16:creationId xmlns:a16="http://schemas.microsoft.com/office/drawing/2014/main" id="{A615B24B-E424-77DB-A408-29A4AFB6F5EF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8E6E16-6F86-7889-916D-63344B227775}"/>
                </a:ext>
              </a:extLst>
            </p:cNvPr>
            <p:cNvSpPr txBox="1"/>
            <p:nvPr/>
          </p:nvSpPr>
          <p:spPr>
            <a:xfrm>
              <a:off x="7648147" y="4727775"/>
              <a:ext cx="12576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1000" b="1" dirty="0">
                  <a:solidFill>
                    <a:schemeClr val="accent6"/>
                  </a:solidFill>
                  <a:latin typeface="Gantari"/>
                  <a:sym typeface="Gantari"/>
                </a:rPr>
                <a:t>Training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45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6;p49">
            <a:extLst>
              <a:ext uri="{FF2B5EF4-FFF2-40B4-BE49-F238E27FC236}">
                <a16:creationId xmlns:a16="http://schemas.microsoft.com/office/drawing/2014/main" id="{0D80E835-BC20-E6BD-050C-460B48D172BC}"/>
              </a:ext>
            </a:extLst>
          </p:cNvPr>
          <p:cNvSpPr txBox="1">
            <a:spLocks/>
          </p:cNvSpPr>
          <p:nvPr/>
        </p:nvSpPr>
        <p:spPr>
          <a:xfrm>
            <a:off x="733819" y="55423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dirty="0"/>
              <a:t>Re-cap</a:t>
            </a:r>
            <a:endParaRPr lang="en-US" dirty="0"/>
          </a:p>
        </p:txBody>
      </p:sp>
      <p:sp>
        <p:nvSpPr>
          <p:cNvPr id="3" name="Google Shape;994;p63">
            <a:extLst>
              <a:ext uri="{FF2B5EF4-FFF2-40B4-BE49-F238E27FC236}">
                <a16:creationId xmlns:a16="http://schemas.microsoft.com/office/drawing/2014/main" id="{1DAFC09F-CED8-6EF5-3B9D-51E8058D4D5E}"/>
              </a:ext>
            </a:extLst>
          </p:cNvPr>
          <p:cNvSpPr txBox="1">
            <a:spLocks/>
          </p:cNvSpPr>
          <p:nvPr/>
        </p:nvSpPr>
        <p:spPr>
          <a:xfrm>
            <a:off x="935181" y="1525747"/>
            <a:ext cx="824346" cy="604722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 dirty="0">
                <a:solidFill>
                  <a:schemeClr val="accent6"/>
                </a:solidFill>
              </a:rPr>
              <a:t>Original dataset</a:t>
            </a:r>
          </a:p>
        </p:txBody>
      </p:sp>
      <p:sp>
        <p:nvSpPr>
          <p:cNvPr id="5" name="Google Shape;994;p63">
            <a:extLst>
              <a:ext uri="{FF2B5EF4-FFF2-40B4-BE49-F238E27FC236}">
                <a16:creationId xmlns:a16="http://schemas.microsoft.com/office/drawing/2014/main" id="{AF643367-58A6-AEAC-AD99-077D0AC92F00}"/>
              </a:ext>
            </a:extLst>
          </p:cNvPr>
          <p:cNvSpPr txBox="1">
            <a:spLocks/>
          </p:cNvSpPr>
          <p:nvPr/>
        </p:nvSpPr>
        <p:spPr>
          <a:xfrm>
            <a:off x="935181" y="2720118"/>
            <a:ext cx="824346" cy="604722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 dirty="0">
                <a:solidFill>
                  <a:schemeClr val="accent6"/>
                </a:solidFill>
              </a:rPr>
              <a:t>Spliting</a:t>
            </a:r>
          </a:p>
        </p:txBody>
      </p:sp>
      <p:sp>
        <p:nvSpPr>
          <p:cNvPr id="8" name="Google Shape;994;p63">
            <a:extLst>
              <a:ext uri="{FF2B5EF4-FFF2-40B4-BE49-F238E27FC236}">
                <a16:creationId xmlns:a16="http://schemas.microsoft.com/office/drawing/2014/main" id="{188D3851-C781-98EF-D762-ED5602062B4F}"/>
              </a:ext>
            </a:extLst>
          </p:cNvPr>
          <p:cNvSpPr txBox="1">
            <a:spLocks/>
          </p:cNvSpPr>
          <p:nvPr/>
        </p:nvSpPr>
        <p:spPr>
          <a:xfrm>
            <a:off x="2168236" y="2082704"/>
            <a:ext cx="1489364" cy="275103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>
                <a:solidFill>
                  <a:schemeClr val="accent6"/>
                </a:solidFill>
              </a:rPr>
              <a:t>Training</a:t>
            </a:r>
            <a:endParaRPr lang="vi-VN" sz="1100" b="0" dirty="0">
              <a:solidFill>
                <a:schemeClr val="accent6"/>
              </a:solidFill>
            </a:endParaRPr>
          </a:p>
        </p:txBody>
      </p:sp>
      <p:sp>
        <p:nvSpPr>
          <p:cNvPr id="9" name="Google Shape;994;p63">
            <a:extLst>
              <a:ext uri="{FF2B5EF4-FFF2-40B4-BE49-F238E27FC236}">
                <a16:creationId xmlns:a16="http://schemas.microsoft.com/office/drawing/2014/main" id="{EDCC650C-F8F8-734E-9B52-8D2D2A0AEEF5}"/>
              </a:ext>
            </a:extLst>
          </p:cNvPr>
          <p:cNvSpPr txBox="1">
            <a:spLocks/>
          </p:cNvSpPr>
          <p:nvPr/>
        </p:nvSpPr>
        <p:spPr>
          <a:xfrm>
            <a:off x="2168236" y="3801822"/>
            <a:ext cx="1489364" cy="275103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 dirty="0">
                <a:solidFill>
                  <a:schemeClr val="accent6"/>
                </a:solidFill>
              </a:rPr>
              <a:t>Test</a:t>
            </a:r>
          </a:p>
        </p:txBody>
      </p:sp>
      <p:sp>
        <p:nvSpPr>
          <p:cNvPr id="10" name="Google Shape;994;p63">
            <a:extLst>
              <a:ext uri="{FF2B5EF4-FFF2-40B4-BE49-F238E27FC236}">
                <a16:creationId xmlns:a16="http://schemas.microsoft.com/office/drawing/2014/main" id="{33D0CC83-769E-C840-D3DD-FD691961C138}"/>
              </a:ext>
            </a:extLst>
          </p:cNvPr>
          <p:cNvSpPr txBox="1">
            <a:spLocks/>
          </p:cNvSpPr>
          <p:nvPr/>
        </p:nvSpPr>
        <p:spPr>
          <a:xfrm>
            <a:off x="4163291" y="1361555"/>
            <a:ext cx="2860964" cy="275103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 dirty="0">
                <a:solidFill>
                  <a:schemeClr val="accent6"/>
                </a:solidFill>
              </a:rPr>
              <a:t>Dimensionality reduction</a:t>
            </a:r>
          </a:p>
        </p:txBody>
      </p:sp>
      <p:sp>
        <p:nvSpPr>
          <p:cNvPr id="11" name="Google Shape;994;p63">
            <a:extLst>
              <a:ext uri="{FF2B5EF4-FFF2-40B4-BE49-F238E27FC236}">
                <a16:creationId xmlns:a16="http://schemas.microsoft.com/office/drawing/2014/main" id="{98AE65BF-511C-3339-9EBF-298217E5625F}"/>
              </a:ext>
            </a:extLst>
          </p:cNvPr>
          <p:cNvSpPr txBox="1">
            <a:spLocks/>
          </p:cNvSpPr>
          <p:nvPr/>
        </p:nvSpPr>
        <p:spPr>
          <a:xfrm>
            <a:off x="4163291" y="1722130"/>
            <a:ext cx="2860964" cy="275103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 dirty="0">
                <a:solidFill>
                  <a:schemeClr val="accent6"/>
                </a:solidFill>
              </a:rPr>
              <a:t>Remove duplicated rows</a:t>
            </a:r>
          </a:p>
        </p:txBody>
      </p:sp>
      <p:sp>
        <p:nvSpPr>
          <p:cNvPr id="12" name="Google Shape;994;p63">
            <a:extLst>
              <a:ext uri="{FF2B5EF4-FFF2-40B4-BE49-F238E27FC236}">
                <a16:creationId xmlns:a16="http://schemas.microsoft.com/office/drawing/2014/main" id="{50EE7A94-BFCC-2EE7-79E6-40B7B17CD9BB}"/>
              </a:ext>
            </a:extLst>
          </p:cNvPr>
          <p:cNvSpPr txBox="1">
            <a:spLocks/>
          </p:cNvSpPr>
          <p:nvPr/>
        </p:nvSpPr>
        <p:spPr>
          <a:xfrm>
            <a:off x="4163291" y="2082705"/>
            <a:ext cx="2860964" cy="275103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 dirty="0">
                <a:solidFill>
                  <a:schemeClr val="accent6"/>
                </a:solidFill>
              </a:rPr>
              <a:t>Format text</a:t>
            </a:r>
          </a:p>
        </p:txBody>
      </p:sp>
      <p:sp>
        <p:nvSpPr>
          <p:cNvPr id="13" name="Google Shape;994;p63">
            <a:extLst>
              <a:ext uri="{FF2B5EF4-FFF2-40B4-BE49-F238E27FC236}">
                <a16:creationId xmlns:a16="http://schemas.microsoft.com/office/drawing/2014/main" id="{ACA6825D-EBEE-2A88-438B-1A191B7B852C}"/>
              </a:ext>
            </a:extLst>
          </p:cNvPr>
          <p:cNvSpPr txBox="1">
            <a:spLocks/>
          </p:cNvSpPr>
          <p:nvPr/>
        </p:nvSpPr>
        <p:spPr>
          <a:xfrm>
            <a:off x="4163291" y="2443280"/>
            <a:ext cx="2860964" cy="275103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 dirty="0">
                <a:solidFill>
                  <a:schemeClr val="accent6"/>
                </a:solidFill>
              </a:rPr>
              <a:t>Encoding</a:t>
            </a:r>
          </a:p>
        </p:txBody>
      </p:sp>
      <p:sp>
        <p:nvSpPr>
          <p:cNvPr id="14" name="Google Shape;994;p63">
            <a:extLst>
              <a:ext uri="{FF2B5EF4-FFF2-40B4-BE49-F238E27FC236}">
                <a16:creationId xmlns:a16="http://schemas.microsoft.com/office/drawing/2014/main" id="{0C51E22C-E931-C221-E288-9BE922E17398}"/>
              </a:ext>
            </a:extLst>
          </p:cNvPr>
          <p:cNvSpPr txBox="1">
            <a:spLocks/>
          </p:cNvSpPr>
          <p:nvPr/>
        </p:nvSpPr>
        <p:spPr>
          <a:xfrm>
            <a:off x="4163291" y="2803856"/>
            <a:ext cx="2860964" cy="275103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>
                <a:solidFill>
                  <a:schemeClr val="accent6"/>
                </a:solidFill>
              </a:rPr>
              <a:t>Balancing</a:t>
            </a:r>
            <a:endParaRPr lang="vi-VN" sz="1100" b="0" dirty="0">
              <a:solidFill>
                <a:schemeClr val="accent6"/>
              </a:solidFill>
            </a:endParaRPr>
          </a:p>
        </p:txBody>
      </p:sp>
      <p:sp>
        <p:nvSpPr>
          <p:cNvPr id="15" name="Google Shape;994;p63">
            <a:extLst>
              <a:ext uri="{FF2B5EF4-FFF2-40B4-BE49-F238E27FC236}">
                <a16:creationId xmlns:a16="http://schemas.microsoft.com/office/drawing/2014/main" id="{B332FEBC-AE73-0670-9F76-6A601193EAF8}"/>
              </a:ext>
            </a:extLst>
          </p:cNvPr>
          <p:cNvSpPr txBox="1">
            <a:spLocks/>
          </p:cNvSpPr>
          <p:nvPr/>
        </p:nvSpPr>
        <p:spPr>
          <a:xfrm>
            <a:off x="4163291" y="3349891"/>
            <a:ext cx="2860964" cy="275103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 dirty="0">
                <a:solidFill>
                  <a:schemeClr val="accent6"/>
                </a:solidFill>
              </a:rPr>
              <a:t>Dimensionality reduction</a:t>
            </a:r>
          </a:p>
        </p:txBody>
      </p:sp>
      <p:sp>
        <p:nvSpPr>
          <p:cNvPr id="16" name="Google Shape;994;p63">
            <a:extLst>
              <a:ext uri="{FF2B5EF4-FFF2-40B4-BE49-F238E27FC236}">
                <a16:creationId xmlns:a16="http://schemas.microsoft.com/office/drawing/2014/main" id="{26854F3C-E923-FDDB-C0F8-E0EA188DE95D}"/>
              </a:ext>
            </a:extLst>
          </p:cNvPr>
          <p:cNvSpPr txBox="1">
            <a:spLocks/>
          </p:cNvSpPr>
          <p:nvPr/>
        </p:nvSpPr>
        <p:spPr>
          <a:xfrm>
            <a:off x="4163291" y="3713408"/>
            <a:ext cx="2860964" cy="275103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 dirty="0">
                <a:solidFill>
                  <a:schemeClr val="accent6"/>
                </a:solidFill>
              </a:rPr>
              <a:t>Remove duplicated rows</a:t>
            </a:r>
          </a:p>
        </p:txBody>
      </p:sp>
      <p:sp>
        <p:nvSpPr>
          <p:cNvPr id="17" name="Google Shape;994;p63">
            <a:extLst>
              <a:ext uri="{FF2B5EF4-FFF2-40B4-BE49-F238E27FC236}">
                <a16:creationId xmlns:a16="http://schemas.microsoft.com/office/drawing/2014/main" id="{178C2578-E630-5A27-AACC-8D738414A628}"/>
              </a:ext>
            </a:extLst>
          </p:cNvPr>
          <p:cNvSpPr txBox="1">
            <a:spLocks/>
          </p:cNvSpPr>
          <p:nvPr/>
        </p:nvSpPr>
        <p:spPr>
          <a:xfrm>
            <a:off x="4163291" y="4076925"/>
            <a:ext cx="2860964" cy="275103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 dirty="0">
                <a:solidFill>
                  <a:schemeClr val="accent6"/>
                </a:solidFill>
              </a:rPr>
              <a:t>Format text</a:t>
            </a:r>
          </a:p>
        </p:txBody>
      </p:sp>
      <p:sp>
        <p:nvSpPr>
          <p:cNvPr id="18" name="Google Shape;994;p63">
            <a:extLst>
              <a:ext uri="{FF2B5EF4-FFF2-40B4-BE49-F238E27FC236}">
                <a16:creationId xmlns:a16="http://schemas.microsoft.com/office/drawing/2014/main" id="{F5DF3E5B-3D75-7BD5-495D-0E3A455CE4F3}"/>
              </a:ext>
            </a:extLst>
          </p:cNvPr>
          <p:cNvSpPr txBox="1">
            <a:spLocks/>
          </p:cNvSpPr>
          <p:nvPr/>
        </p:nvSpPr>
        <p:spPr>
          <a:xfrm>
            <a:off x="4163291" y="4440443"/>
            <a:ext cx="2860964" cy="275103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 dirty="0">
                <a:solidFill>
                  <a:schemeClr val="accent6"/>
                </a:solidFill>
              </a:rPr>
              <a:t>Encoding</a:t>
            </a:r>
          </a:p>
        </p:txBody>
      </p:sp>
      <p:sp>
        <p:nvSpPr>
          <p:cNvPr id="19" name="Google Shape;994;p63">
            <a:extLst>
              <a:ext uri="{FF2B5EF4-FFF2-40B4-BE49-F238E27FC236}">
                <a16:creationId xmlns:a16="http://schemas.microsoft.com/office/drawing/2014/main" id="{4B82CBB9-7566-06AE-098B-4A03F5C71634}"/>
              </a:ext>
            </a:extLst>
          </p:cNvPr>
          <p:cNvSpPr txBox="1">
            <a:spLocks/>
          </p:cNvSpPr>
          <p:nvPr/>
        </p:nvSpPr>
        <p:spPr>
          <a:xfrm>
            <a:off x="7724615" y="2677252"/>
            <a:ext cx="824346" cy="604722"/>
          </a:xfrm>
          <a:prstGeom prst="roundRect">
            <a:avLst/>
          </a:prstGeom>
          <a:ln w="19050">
            <a:solidFill>
              <a:schemeClr val="accent6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100" b="0" dirty="0">
                <a:solidFill>
                  <a:schemeClr val="accent6"/>
                </a:solidFill>
              </a:rPr>
              <a:t>Model building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13479A-4F51-779F-CB43-74CDF0FD0415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1347354" y="2130469"/>
            <a:ext cx="0" cy="5896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09F17A8-37E0-C4D6-D3CD-72858583D258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1759527" y="2220256"/>
            <a:ext cx="408709" cy="8022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65A4C8-D3B1-F913-4D38-80A90645506E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759527" y="3022479"/>
            <a:ext cx="408709" cy="9168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CC9D031-CDE8-A7B5-D0B3-1EA77761884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657600" y="1499107"/>
            <a:ext cx="505691" cy="72114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D173AAC-40E6-A212-D44C-981F709B1478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3657600" y="2220256"/>
            <a:ext cx="505691" cy="72115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DD204A9-80C1-0EAE-7805-41E8B5A84D0F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657600" y="1859682"/>
            <a:ext cx="505691" cy="36057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8570E67-F6D9-B1D8-34D2-92A6232D445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657600" y="2220256"/>
            <a:ext cx="505691" cy="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DBEA491-256C-564F-3144-62197D7DDB18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657600" y="2220256"/>
            <a:ext cx="505691" cy="36057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0954FE5-BB4F-39DB-C0BE-8945A020C1EA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3657600" y="3487443"/>
            <a:ext cx="505691" cy="45193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C80379B-C0BE-E87F-D2D1-5B79CAD3A79B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3657600" y="3939374"/>
            <a:ext cx="505691" cy="63862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5531016-B35C-8373-1115-A8439111B23A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3657600" y="3850960"/>
            <a:ext cx="505691" cy="8841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4825051-296F-A0AF-6E5C-F7F152C36A87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3657600" y="3939374"/>
            <a:ext cx="505691" cy="27510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8" name="Connector: Elbow 1407">
            <a:extLst>
              <a:ext uri="{FF2B5EF4-FFF2-40B4-BE49-F238E27FC236}">
                <a16:creationId xmlns:a16="http://schemas.microsoft.com/office/drawing/2014/main" id="{18178E9C-CD78-15B4-681B-5897ADB6329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24255" y="2979613"/>
            <a:ext cx="700360" cy="87134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3" name="Connector: Elbow 1422">
            <a:extLst>
              <a:ext uri="{FF2B5EF4-FFF2-40B4-BE49-F238E27FC236}">
                <a16:creationId xmlns:a16="http://schemas.microsoft.com/office/drawing/2014/main" id="{DDB1FBF4-0312-1EE9-1DDC-F97F6FB0A396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7024255" y="2220257"/>
            <a:ext cx="700360" cy="75935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25" name="Google Shape;10150;p95">
            <a:extLst>
              <a:ext uri="{FF2B5EF4-FFF2-40B4-BE49-F238E27FC236}">
                <a16:creationId xmlns:a16="http://schemas.microsoft.com/office/drawing/2014/main" id="{EE19BAB3-371D-CEE0-23CC-BBEEEFAD163E}"/>
              </a:ext>
            </a:extLst>
          </p:cNvPr>
          <p:cNvGrpSpPr/>
          <p:nvPr/>
        </p:nvGrpSpPr>
        <p:grpSpPr>
          <a:xfrm>
            <a:off x="7593421" y="3356108"/>
            <a:ext cx="262387" cy="262668"/>
            <a:chOff x="4673540" y="3680297"/>
            <a:chExt cx="355434" cy="355815"/>
          </a:xfrm>
          <a:solidFill>
            <a:schemeClr val="accent2">
              <a:lumMod val="75000"/>
            </a:schemeClr>
          </a:solidFill>
        </p:grpSpPr>
        <p:sp>
          <p:nvSpPr>
            <p:cNvPr id="1426" name="Google Shape;10151;p95">
              <a:extLst>
                <a:ext uri="{FF2B5EF4-FFF2-40B4-BE49-F238E27FC236}">
                  <a16:creationId xmlns:a16="http://schemas.microsoft.com/office/drawing/2014/main" id="{56064C37-FD1F-3E14-F3BD-990234D8ECC7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 w="9525"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0152;p95">
              <a:extLst>
                <a:ext uri="{FF2B5EF4-FFF2-40B4-BE49-F238E27FC236}">
                  <a16:creationId xmlns:a16="http://schemas.microsoft.com/office/drawing/2014/main" id="{3721A588-B0C3-FDC3-60FB-8F1913752445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 w="9525"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0153;p95">
              <a:extLst>
                <a:ext uri="{FF2B5EF4-FFF2-40B4-BE49-F238E27FC236}">
                  <a16:creationId xmlns:a16="http://schemas.microsoft.com/office/drawing/2014/main" id="{F810F94D-3440-8E6B-175C-4294094921CD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 w="9525"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2" name="TextBox 1441">
            <a:extLst>
              <a:ext uri="{FF2B5EF4-FFF2-40B4-BE49-F238E27FC236}">
                <a16:creationId xmlns:a16="http://schemas.microsoft.com/office/drawing/2014/main" id="{E5569233-01E6-EA2E-CFDE-6AC786AD47BE}"/>
              </a:ext>
            </a:extLst>
          </p:cNvPr>
          <p:cNvSpPr txBox="1"/>
          <p:nvPr/>
        </p:nvSpPr>
        <p:spPr>
          <a:xfrm>
            <a:off x="7446817" y="3349891"/>
            <a:ext cx="17941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200" b="1" dirty="0">
                <a:solidFill>
                  <a:srgbClr val="C00000"/>
                </a:solidFill>
                <a:latin typeface="Gantari"/>
                <a:sym typeface="Gantari"/>
              </a:rPr>
              <a:t>Next-steps</a:t>
            </a:r>
          </a:p>
        </p:txBody>
      </p:sp>
      <p:pic>
        <p:nvPicPr>
          <p:cNvPr id="1444" name="Google Shape;2242;p88">
            <a:extLst>
              <a:ext uri="{FF2B5EF4-FFF2-40B4-BE49-F238E27FC236}">
                <a16:creationId xmlns:a16="http://schemas.microsoft.com/office/drawing/2014/main" id="{2B47B7E6-EACB-E02E-0F02-3BF6489B60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236912" y="4201615"/>
            <a:ext cx="1522615" cy="10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07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 txBox="1">
            <a:spLocks noGrp="1"/>
          </p:cNvSpPr>
          <p:nvPr>
            <p:ph type="title"/>
          </p:nvPr>
        </p:nvSpPr>
        <p:spPr>
          <a:xfrm>
            <a:off x="720000" y="8057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43" name="Google Shape;643;p49"/>
          <p:cNvSpPr txBox="1">
            <a:spLocks noGrp="1"/>
          </p:cNvSpPr>
          <p:nvPr>
            <p:ph type="title" idx="7"/>
          </p:nvPr>
        </p:nvSpPr>
        <p:spPr>
          <a:xfrm>
            <a:off x="1530491" y="224800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45" name="Google Shape;645;p49"/>
          <p:cNvSpPr txBox="1">
            <a:spLocks noGrp="1"/>
          </p:cNvSpPr>
          <p:nvPr>
            <p:ph type="title" idx="9"/>
          </p:nvPr>
        </p:nvSpPr>
        <p:spPr>
          <a:xfrm>
            <a:off x="5112349" y="224652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9" name="Google Shape;649;p49"/>
          <p:cNvSpPr txBox="1">
            <a:spLocks noGrp="1"/>
          </p:cNvSpPr>
          <p:nvPr>
            <p:ph type="subTitle" idx="16"/>
          </p:nvPr>
        </p:nvSpPr>
        <p:spPr>
          <a:xfrm>
            <a:off x="1454290" y="3092303"/>
            <a:ext cx="2418055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Data Understanding</a:t>
            </a:r>
            <a:endParaRPr dirty="0"/>
          </a:p>
        </p:txBody>
      </p:sp>
      <p:sp>
        <p:nvSpPr>
          <p:cNvPr id="650" name="Google Shape;650;p49"/>
          <p:cNvSpPr txBox="1">
            <a:spLocks noGrp="1"/>
          </p:cNvSpPr>
          <p:nvPr>
            <p:ph type="subTitle" idx="17"/>
          </p:nvPr>
        </p:nvSpPr>
        <p:spPr>
          <a:xfrm>
            <a:off x="5036128" y="3092303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Data Preparation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8"/>
          <p:cNvSpPr txBox="1">
            <a:spLocks noGrp="1"/>
          </p:cNvSpPr>
          <p:nvPr>
            <p:ph type="title"/>
          </p:nvPr>
        </p:nvSpPr>
        <p:spPr>
          <a:xfrm>
            <a:off x="810110" y="1454700"/>
            <a:ext cx="4533163" cy="22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400" dirty="0"/>
              <a:t>Thank you for listening!</a:t>
            </a:r>
            <a:endParaRPr sz="5400" dirty="0"/>
          </a:p>
        </p:txBody>
      </p:sp>
      <p:grpSp>
        <p:nvGrpSpPr>
          <p:cNvPr id="2" name="Google Shape;1673;p81">
            <a:extLst>
              <a:ext uri="{FF2B5EF4-FFF2-40B4-BE49-F238E27FC236}">
                <a16:creationId xmlns:a16="http://schemas.microsoft.com/office/drawing/2014/main" id="{B5464939-BE4B-A7DA-6562-24B09C98AD07}"/>
              </a:ext>
            </a:extLst>
          </p:cNvPr>
          <p:cNvGrpSpPr/>
          <p:nvPr/>
        </p:nvGrpSpPr>
        <p:grpSpPr>
          <a:xfrm>
            <a:off x="5477775" y="342450"/>
            <a:ext cx="3266360" cy="5367392"/>
            <a:chOff x="5477775" y="342450"/>
            <a:chExt cx="3266360" cy="5367392"/>
          </a:xfrm>
        </p:grpSpPr>
        <p:sp>
          <p:nvSpPr>
            <p:cNvPr id="3" name="Google Shape;1674;p81">
              <a:extLst>
                <a:ext uri="{FF2B5EF4-FFF2-40B4-BE49-F238E27FC236}">
                  <a16:creationId xmlns:a16="http://schemas.microsoft.com/office/drawing/2014/main" id="{3C551C5F-9FD5-FEB2-2B0F-4E65A8A7F8A9}"/>
                </a:ext>
              </a:extLst>
            </p:cNvPr>
            <p:cNvSpPr/>
            <p:nvPr/>
          </p:nvSpPr>
          <p:spPr>
            <a:xfrm flipH="1">
              <a:off x="5477775" y="753325"/>
              <a:ext cx="3062326" cy="4956517"/>
            </a:xfrm>
            <a:custGeom>
              <a:avLst/>
              <a:gdLst/>
              <a:ahLst/>
              <a:cxnLst/>
              <a:rect l="l" t="t" r="r" b="b"/>
              <a:pathLst>
                <a:path w="18149" h="29375" extrusionOk="0">
                  <a:moveTo>
                    <a:pt x="9422" y="1"/>
                  </a:moveTo>
                  <a:cubicBezTo>
                    <a:pt x="6954" y="1"/>
                    <a:pt x="4185" y="855"/>
                    <a:pt x="2591" y="2249"/>
                  </a:cubicBezTo>
                  <a:cubicBezTo>
                    <a:pt x="1" y="4516"/>
                    <a:pt x="1491" y="8822"/>
                    <a:pt x="1491" y="8822"/>
                  </a:cubicBezTo>
                  <a:cubicBezTo>
                    <a:pt x="1491" y="8822"/>
                    <a:pt x="1199" y="10441"/>
                    <a:pt x="1621" y="12223"/>
                  </a:cubicBezTo>
                  <a:cubicBezTo>
                    <a:pt x="2041" y="14003"/>
                    <a:pt x="3500" y="14393"/>
                    <a:pt x="5409" y="14878"/>
                  </a:cubicBezTo>
                  <a:cubicBezTo>
                    <a:pt x="5686" y="16541"/>
                    <a:pt x="4063" y="20840"/>
                    <a:pt x="2657" y="22160"/>
                  </a:cubicBezTo>
                  <a:cubicBezTo>
                    <a:pt x="1250" y="23483"/>
                    <a:pt x="304" y="26042"/>
                    <a:pt x="270" y="26509"/>
                  </a:cubicBezTo>
                  <a:cubicBezTo>
                    <a:pt x="235" y="26975"/>
                    <a:pt x="2345" y="29346"/>
                    <a:pt x="6597" y="29374"/>
                  </a:cubicBezTo>
                  <a:cubicBezTo>
                    <a:pt x="6653" y="29374"/>
                    <a:pt x="6708" y="29374"/>
                    <a:pt x="6763" y="29374"/>
                  </a:cubicBezTo>
                  <a:cubicBezTo>
                    <a:pt x="10917" y="29374"/>
                    <a:pt x="13440" y="28306"/>
                    <a:pt x="13440" y="27255"/>
                  </a:cubicBezTo>
                  <a:cubicBezTo>
                    <a:pt x="13440" y="26896"/>
                    <a:pt x="12844" y="26595"/>
                    <a:pt x="12545" y="25742"/>
                  </a:cubicBezTo>
                  <a:cubicBezTo>
                    <a:pt x="12247" y="24890"/>
                    <a:pt x="11586" y="24037"/>
                    <a:pt x="11203" y="23461"/>
                  </a:cubicBezTo>
                  <a:cubicBezTo>
                    <a:pt x="10820" y="22885"/>
                    <a:pt x="11651" y="17409"/>
                    <a:pt x="12545" y="17047"/>
                  </a:cubicBezTo>
                  <a:cubicBezTo>
                    <a:pt x="12868" y="16916"/>
                    <a:pt x="13376" y="16884"/>
                    <a:pt x="13912" y="16884"/>
                  </a:cubicBezTo>
                  <a:cubicBezTo>
                    <a:pt x="14439" y="16884"/>
                    <a:pt x="14993" y="16915"/>
                    <a:pt x="15427" y="16915"/>
                  </a:cubicBezTo>
                  <a:cubicBezTo>
                    <a:pt x="15775" y="16915"/>
                    <a:pt x="16045" y="16895"/>
                    <a:pt x="16160" y="16822"/>
                  </a:cubicBezTo>
                  <a:cubicBezTo>
                    <a:pt x="16566" y="16566"/>
                    <a:pt x="16531" y="15193"/>
                    <a:pt x="16766" y="15087"/>
                  </a:cubicBezTo>
                  <a:cubicBezTo>
                    <a:pt x="17000" y="14980"/>
                    <a:pt x="17196" y="14842"/>
                    <a:pt x="17196" y="14458"/>
                  </a:cubicBezTo>
                  <a:cubicBezTo>
                    <a:pt x="17196" y="14075"/>
                    <a:pt x="16957" y="14041"/>
                    <a:pt x="16957" y="14041"/>
                  </a:cubicBezTo>
                  <a:cubicBezTo>
                    <a:pt x="16957" y="14041"/>
                    <a:pt x="17235" y="13743"/>
                    <a:pt x="17405" y="13445"/>
                  </a:cubicBezTo>
                  <a:cubicBezTo>
                    <a:pt x="17575" y="13146"/>
                    <a:pt x="17149" y="12976"/>
                    <a:pt x="17000" y="12614"/>
                  </a:cubicBezTo>
                  <a:cubicBezTo>
                    <a:pt x="16850" y="12251"/>
                    <a:pt x="17106" y="12166"/>
                    <a:pt x="17457" y="11951"/>
                  </a:cubicBezTo>
                  <a:cubicBezTo>
                    <a:pt x="17966" y="11640"/>
                    <a:pt x="18148" y="11221"/>
                    <a:pt x="17688" y="10645"/>
                  </a:cubicBezTo>
                  <a:cubicBezTo>
                    <a:pt x="17226" y="10069"/>
                    <a:pt x="15997" y="9185"/>
                    <a:pt x="16227" y="8264"/>
                  </a:cubicBezTo>
                  <a:cubicBezTo>
                    <a:pt x="16254" y="8154"/>
                    <a:pt x="16279" y="8038"/>
                    <a:pt x="16297" y="7916"/>
                  </a:cubicBezTo>
                  <a:lnTo>
                    <a:pt x="17951" y="8046"/>
                  </a:lnTo>
                  <a:cubicBezTo>
                    <a:pt x="17951" y="8046"/>
                    <a:pt x="18102" y="6880"/>
                    <a:pt x="17811" y="4840"/>
                  </a:cubicBezTo>
                  <a:cubicBezTo>
                    <a:pt x="17300" y="1265"/>
                    <a:pt x="14112" y="1081"/>
                    <a:pt x="13459" y="1081"/>
                  </a:cubicBezTo>
                  <a:cubicBezTo>
                    <a:pt x="13384" y="1081"/>
                    <a:pt x="13342" y="1083"/>
                    <a:pt x="13342" y="1083"/>
                  </a:cubicBezTo>
                  <a:cubicBezTo>
                    <a:pt x="12395" y="336"/>
                    <a:pt x="10967" y="1"/>
                    <a:pt x="942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675;p81">
              <a:extLst>
                <a:ext uri="{FF2B5EF4-FFF2-40B4-BE49-F238E27FC236}">
                  <a16:creationId xmlns:a16="http://schemas.microsoft.com/office/drawing/2014/main" id="{B6C552E9-2DD8-5901-2F66-C98407D525F7}"/>
                </a:ext>
              </a:extLst>
            </p:cNvPr>
            <p:cNvGrpSpPr/>
            <p:nvPr/>
          </p:nvGrpSpPr>
          <p:grpSpPr>
            <a:xfrm>
              <a:off x="6340463" y="1186625"/>
              <a:ext cx="1336961" cy="1279020"/>
              <a:chOff x="6340463" y="1110425"/>
              <a:chExt cx="1336961" cy="1279020"/>
            </a:xfrm>
          </p:grpSpPr>
          <p:sp>
            <p:nvSpPr>
              <p:cNvPr id="24" name="Google Shape;1676;p81">
                <a:extLst>
                  <a:ext uri="{FF2B5EF4-FFF2-40B4-BE49-F238E27FC236}">
                    <a16:creationId xmlns:a16="http://schemas.microsoft.com/office/drawing/2014/main" id="{0AADAD23-6EBC-CF07-B8B5-18AC85340078}"/>
                  </a:ext>
                </a:extLst>
              </p:cNvPr>
              <p:cNvSpPr/>
              <p:nvPr/>
            </p:nvSpPr>
            <p:spPr>
              <a:xfrm>
                <a:off x="6340463" y="1110425"/>
                <a:ext cx="1336961" cy="1279020"/>
              </a:xfrm>
              <a:custGeom>
                <a:avLst/>
                <a:gdLst/>
                <a:ahLst/>
                <a:cxnLst/>
                <a:rect l="l" t="t" r="r" b="b"/>
                <a:pathLst>
                  <a:path w="32581" h="31169" extrusionOk="0">
                    <a:moveTo>
                      <a:pt x="20102" y="280"/>
                    </a:moveTo>
                    <a:cubicBezTo>
                      <a:pt x="20500" y="280"/>
                      <a:pt x="20640" y="360"/>
                      <a:pt x="20640" y="950"/>
                    </a:cubicBezTo>
                    <a:cubicBezTo>
                      <a:pt x="20639" y="1835"/>
                      <a:pt x="20639" y="2723"/>
                      <a:pt x="20640" y="3608"/>
                    </a:cubicBezTo>
                    <a:cubicBezTo>
                      <a:pt x="20355" y="3375"/>
                      <a:pt x="19989" y="3273"/>
                      <a:pt x="19603" y="3273"/>
                    </a:cubicBezTo>
                    <a:cubicBezTo>
                      <a:pt x="18731" y="3273"/>
                      <a:pt x="17764" y="3799"/>
                      <a:pt x="17438" y="4530"/>
                    </a:cubicBezTo>
                    <a:cubicBezTo>
                      <a:pt x="17191" y="5079"/>
                      <a:pt x="17358" y="5664"/>
                      <a:pt x="17787" y="6065"/>
                    </a:cubicBezTo>
                    <a:cubicBezTo>
                      <a:pt x="18184" y="6433"/>
                      <a:pt x="18679" y="6552"/>
                      <a:pt x="19189" y="6552"/>
                    </a:cubicBezTo>
                    <a:cubicBezTo>
                      <a:pt x="19523" y="6552"/>
                      <a:pt x="19864" y="6501"/>
                      <a:pt x="20188" y="6436"/>
                    </a:cubicBezTo>
                    <a:lnTo>
                      <a:pt x="20188" y="6436"/>
                    </a:lnTo>
                    <a:cubicBezTo>
                      <a:pt x="20171" y="7315"/>
                      <a:pt x="20125" y="8191"/>
                      <a:pt x="20057" y="9066"/>
                    </a:cubicBezTo>
                    <a:cubicBezTo>
                      <a:pt x="19923" y="9030"/>
                      <a:pt x="19769" y="9023"/>
                      <a:pt x="19623" y="9023"/>
                    </a:cubicBezTo>
                    <a:cubicBezTo>
                      <a:pt x="19535" y="9023"/>
                      <a:pt x="19450" y="9026"/>
                      <a:pt x="19374" y="9026"/>
                    </a:cubicBezTo>
                    <a:cubicBezTo>
                      <a:pt x="19346" y="9026"/>
                      <a:pt x="19319" y="9026"/>
                      <a:pt x="19294" y="9025"/>
                    </a:cubicBezTo>
                    <a:cubicBezTo>
                      <a:pt x="19143" y="9019"/>
                      <a:pt x="18992" y="9016"/>
                      <a:pt x="18842" y="9016"/>
                    </a:cubicBezTo>
                    <a:cubicBezTo>
                      <a:pt x="18405" y="9016"/>
                      <a:pt x="17968" y="9041"/>
                      <a:pt x="17532" y="9094"/>
                    </a:cubicBezTo>
                    <a:cubicBezTo>
                      <a:pt x="17474" y="9101"/>
                      <a:pt x="17448" y="9147"/>
                      <a:pt x="17446" y="9197"/>
                    </a:cubicBezTo>
                    <a:cubicBezTo>
                      <a:pt x="17431" y="9193"/>
                      <a:pt x="17415" y="9191"/>
                      <a:pt x="17400" y="9191"/>
                    </a:cubicBezTo>
                    <a:cubicBezTo>
                      <a:pt x="17316" y="9191"/>
                      <a:pt x="17237" y="9252"/>
                      <a:pt x="17270" y="9356"/>
                    </a:cubicBezTo>
                    <a:cubicBezTo>
                      <a:pt x="17442" y="9894"/>
                      <a:pt x="17568" y="10467"/>
                      <a:pt x="17378" y="11020"/>
                    </a:cubicBezTo>
                    <a:cubicBezTo>
                      <a:pt x="17184" y="11588"/>
                      <a:pt x="16716" y="11954"/>
                      <a:pt x="16148" y="11954"/>
                    </a:cubicBezTo>
                    <a:cubicBezTo>
                      <a:pt x="16059" y="11954"/>
                      <a:pt x="15969" y="11945"/>
                      <a:pt x="15877" y="11927"/>
                    </a:cubicBezTo>
                    <a:cubicBezTo>
                      <a:pt x="14573" y="11667"/>
                      <a:pt x="14424" y="10247"/>
                      <a:pt x="14797" y="9203"/>
                    </a:cubicBezTo>
                    <a:cubicBezTo>
                      <a:pt x="14822" y="9126"/>
                      <a:pt x="14751" y="9061"/>
                      <a:pt x="14683" y="9061"/>
                    </a:cubicBezTo>
                    <a:cubicBezTo>
                      <a:pt x="14677" y="9061"/>
                      <a:pt x="14671" y="9062"/>
                      <a:pt x="14665" y="9063"/>
                    </a:cubicBezTo>
                    <a:cubicBezTo>
                      <a:pt x="14645" y="9034"/>
                      <a:pt x="14612" y="9013"/>
                      <a:pt x="14566" y="9009"/>
                    </a:cubicBezTo>
                    <a:cubicBezTo>
                      <a:pt x="14367" y="8994"/>
                      <a:pt x="14167" y="8987"/>
                      <a:pt x="13967" y="8987"/>
                    </a:cubicBezTo>
                    <a:cubicBezTo>
                      <a:pt x="13580" y="8987"/>
                      <a:pt x="13192" y="9012"/>
                      <a:pt x="12808" y="9050"/>
                    </a:cubicBezTo>
                    <a:cubicBezTo>
                      <a:pt x="12620" y="9070"/>
                      <a:pt x="12316" y="9058"/>
                      <a:pt x="12083" y="9128"/>
                    </a:cubicBezTo>
                    <a:cubicBezTo>
                      <a:pt x="12135" y="8184"/>
                      <a:pt x="12184" y="7239"/>
                      <a:pt x="12228" y="6297"/>
                    </a:cubicBezTo>
                    <a:cubicBezTo>
                      <a:pt x="12675" y="6501"/>
                      <a:pt x="13157" y="6660"/>
                      <a:pt x="13639" y="6660"/>
                    </a:cubicBezTo>
                    <a:cubicBezTo>
                      <a:pt x="13899" y="6660"/>
                      <a:pt x="14160" y="6613"/>
                      <a:pt x="14416" y="6503"/>
                    </a:cubicBezTo>
                    <a:cubicBezTo>
                      <a:pt x="15040" y="6235"/>
                      <a:pt x="15438" y="5657"/>
                      <a:pt x="15378" y="4970"/>
                    </a:cubicBezTo>
                    <a:cubicBezTo>
                      <a:pt x="15276" y="3840"/>
                      <a:pt x="14371" y="3357"/>
                      <a:pt x="13416" y="3357"/>
                    </a:cubicBezTo>
                    <a:cubicBezTo>
                      <a:pt x="13054" y="3357"/>
                      <a:pt x="12685" y="3426"/>
                      <a:pt x="12349" y="3556"/>
                    </a:cubicBezTo>
                    <a:cubicBezTo>
                      <a:pt x="12366" y="2581"/>
                      <a:pt x="12321" y="1612"/>
                      <a:pt x="12223" y="642"/>
                    </a:cubicBezTo>
                    <a:cubicBezTo>
                      <a:pt x="13024" y="591"/>
                      <a:pt x="13823" y="540"/>
                      <a:pt x="14623" y="489"/>
                    </a:cubicBezTo>
                    <a:lnTo>
                      <a:pt x="14623" y="489"/>
                    </a:lnTo>
                    <a:cubicBezTo>
                      <a:pt x="14504" y="1718"/>
                      <a:pt x="15372" y="2849"/>
                      <a:pt x="16634" y="2849"/>
                    </a:cubicBezTo>
                    <a:cubicBezTo>
                      <a:pt x="16736" y="2849"/>
                      <a:pt x="16841" y="2842"/>
                      <a:pt x="16947" y="2826"/>
                    </a:cubicBezTo>
                    <a:cubicBezTo>
                      <a:pt x="18094" y="2663"/>
                      <a:pt x="18906" y="1434"/>
                      <a:pt x="18374" y="399"/>
                    </a:cubicBezTo>
                    <a:cubicBezTo>
                      <a:pt x="18829" y="340"/>
                      <a:pt x="19287" y="301"/>
                      <a:pt x="19747" y="288"/>
                    </a:cubicBezTo>
                    <a:cubicBezTo>
                      <a:pt x="19883" y="285"/>
                      <a:pt x="20001" y="280"/>
                      <a:pt x="20102" y="280"/>
                    </a:cubicBezTo>
                    <a:close/>
                    <a:moveTo>
                      <a:pt x="14525" y="9280"/>
                    </a:moveTo>
                    <a:lnTo>
                      <a:pt x="14525" y="9280"/>
                    </a:lnTo>
                    <a:cubicBezTo>
                      <a:pt x="14043" y="10446"/>
                      <a:pt x="14463" y="11965"/>
                      <a:pt x="15844" y="12221"/>
                    </a:cubicBezTo>
                    <a:cubicBezTo>
                      <a:pt x="15947" y="12240"/>
                      <a:pt x="16049" y="12250"/>
                      <a:pt x="16150" y="12250"/>
                    </a:cubicBezTo>
                    <a:cubicBezTo>
                      <a:pt x="16639" y="12250"/>
                      <a:pt x="17096" y="12028"/>
                      <a:pt x="17396" y="11616"/>
                    </a:cubicBezTo>
                    <a:cubicBezTo>
                      <a:pt x="17887" y="10946"/>
                      <a:pt x="17813" y="10074"/>
                      <a:pt x="17559" y="9327"/>
                    </a:cubicBezTo>
                    <a:cubicBezTo>
                      <a:pt x="17933" y="9314"/>
                      <a:pt x="18310" y="9299"/>
                      <a:pt x="18686" y="9299"/>
                    </a:cubicBezTo>
                    <a:cubicBezTo>
                      <a:pt x="18741" y="9299"/>
                      <a:pt x="18796" y="9300"/>
                      <a:pt x="18851" y="9300"/>
                    </a:cubicBezTo>
                    <a:cubicBezTo>
                      <a:pt x="18854" y="9300"/>
                      <a:pt x="18857" y="9300"/>
                      <a:pt x="18860" y="9300"/>
                    </a:cubicBezTo>
                    <a:cubicBezTo>
                      <a:pt x="18990" y="9300"/>
                      <a:pt x="19185" y="9283"/>
                      <a:pt x="19386" y="9283"/>
                    </a:cubicBezTo>
                    <a:cubicBezTo>
                      <a:pt x="19675" y="9283"/>
                      <a:pt x="19975" y="9319"/>
                      <a:pt x="20103" y="9492"/>
                    </a:cubicBezTo>
                    <a:cubicBezTo>
                      <a:pt x="20104" y="9522"/>
                      <a:pt x="20119" y="9549"/>
                      <a:pt x="20142" y="9569"/>
                    </a:cubicBezTo>
                    <a:cubicBezTo>
                      <a:pt x="20188" y="9718"/>
                      <a:pt x="20127" y="10027"/>
                      <a:pt x="20125" y="10163"/>
                    </a:cubicBezTo>
                    <a:cubicBezTo>
                      <a:pt x="20124" y="10370"/>
                      <a:pt x="20121" y="10578"/>
                      <a:pt x="20120" y="10786"/>
                    </a:cubicBezTo>
                    <a:cubicBezTo>
                      <a:pt x="20115" y="11200"/>
                      <a:pt x="20106" y="11616"/>
                      <a:pt x="20112" y="12033"/>
                    </a:cubicBezTo>
                    <a:cubicBezTo>
                      <a:pt x="20112" y="12125"/>
                      <a:pt x="20184" y="12173"/>
                      <a:pt x="20254" y="12173"/>
                    </a:cubicBezTo>
                    <a:cubicBezTo>
                      <a:pt x="20268" y="12173"/>
                      <a:pt x="20282" y="12171"/>
                      <a:pt x="20296" y="12166"/>
                    </a:cubicBezTo>
                    <a:lnTo>
                      <a:pt x="20296" y="12166"/>
                    </a:lnTo>
                    <a:cubicBezTo>
                      <a:pt x="20213" y="12249"/>
                      <a:pt x="20275" y="12391"/>
                      <a:pt x="20384" y="12391"/>
                    </a:cubicBezTo>
                    <a:cubicBezTo>
                      <a:pt x="20403" y="12391"/>
                      <a:pt x="20424" y="12386"/>
                      <a:pt x="20446" y="12376"/>
                    </a:cubicBezTo>
                    <a:cubicBezTo>
                      <a:pt x="20800" y="12211"/>
                      <a:pt x="21242" y="12114"/>
                      <a:pt x="21678" y="12114"/>
                    </a:cubicBezTo>
                    <a:cubicBezTo>
                      <a:pt x="22542" y="12114"/>
                      <a:pt x="23382" y="12497"/>
                      <a:pt x="23468" y="13500"/>
                    </a:cubicBezTo>
                    <a:cubicBezTo>
                      <a:pt x="23554" y="14491"/>
                      <a:pt x="22672" y="14927"/>
                      <a:pt x="21799" y="14927"/>
                    </a:cubicBezTo>
                    <a:cubicBezTo>
                      <a:pt x="21398" y="14927"/>
                      <a:pt x="21000" y="14835"/>
                      <a:pt x="20698" y="14663"/>
                    </a:cubicBezTo>
                    <a:cubicBezTo>
                      <a:pt x="20682" y="14654"/>
                      <a:pt x="20664" y="14650"/>
                      <a:pt x="20648" y="14650"/>
                    </a:cubicBezTo>
                    <a:cubicBezTo>
                      <a:pt x="20587" y="14650"/>
                      <a:pt x="20530" y="14705"/>
                      <a:pt x="20537" y="14763"/>
                    </a:cubicBezTo>
                    <a:cubicBezTo>
                      <a:pt x="20476" y="14781"/>
                      <a:pt x="20424" y="14834"/>
                      <a:pt x="20439" y="14917"/>
                    </a:cubicBezTo>
                    <a:cubicBezTo>
                      <a:pt x="20517" y="15389"/>
                      <a:pt x="20599" y="15851"/>
                      <a:pt x="20610" y="16330"/>
                    </a:cubicBezTo>
                    <a:cubicBezTo>
                      <a:pt x="20620" y="16671"/>
                      <a:pt x="20698" y="17447"/>
                      <a:pt x="20373" y="17682"/>
                    </a:cubicBezTo>
                    <a:cubicBezTo>
                      <a:pt x="20240" y="17775"/>
                      <a:pt x="19853" y="17743"/>
                      <a:pt x="19700" y="17758"/>
                    </a:cubicBezTo>
                    <a:cubicBezTo>
                      <a:pt x="19475" y="17776"/>
                      <a:pt x="19250" y="17794"/>
                      <a:pt x="19025" y="17804"/>
                    </a:cubicBezTo>
                    <a:cubicBezTo>
                      <a:pt x="18684" y="17820"/>
                      <a:pt x="18342" y="17810"/>
                      <a:pt x="18003" y="17841"/>
                    </a:cubicBezTo>
                    <a:cubicBezTo>
                      <a:pt x="18312" y="17164"/>
                      <a:pt x="18491" y="16401"/>
                      <a:pt x="18171" y="15691"/>
                    </a:cubicBezTo>
                    <a:cubicBezTo>
                      <a:pt x="17915" y="15127"/>
                      <a:pt x="17396" y="14762"/>
                      <a:pt x="16782" y="14762"/>
                    </a:cubicBezTo>
                    <a:cubicBezTo>
                      <a:pt x="16742" y="14762"/>
                      <a:pt x="16701" y="14763"/>
                      <a:pt x="16660" y="14766"/>
                    </a:cubicBezTo>
                    <a:cubicBezTo>
                      <a:pt x="15138" y="14884"/>
                      <a:pt x="14680" y="16524"/>
                      <a:pt x="15129" y="17768"/>
                    </a:cubicBezTo>
                    <a:cubicBezTo>
                      <a:pt x="14462" y="17806"/>
                      <a:pt x="13796" y="17824"/>
                      <a:pt x="13128" y="17824"/>
                    </a:cubicBezTo>
                    <a:cubicBezTo>
                      <a:pt x="12786" y="17824"/>
                      <a:pt x="12443" y="17819"/>
                      <a:pt x="12100" y="17810"/>
                    </a:cubicBezTo>
                    <a:cubicBezTo>
                      <a:pt x="12138" y="16850"/>
                      <a:pt x="12210" y="15881"/>
                      <a:pt x="12174" y="14921"/>
                    </a:cubicBezTo>
                    <a:lnTo>
                      <a:pt x="12174" y="14921"/>
                    </a:lnTo>
                    <a:cubicBezTo>
                      <a:pt x="12542" y="15109"/>
                      <a:pt x="12994" y="15212"/>
                      <a:pt x="13435" y="15212"/>
                    </a:cubicBezTo>
                    <a:cubicBezTo>
                      <a:pt x="14370" y="15212"/>
                      <a:pt x="15257" y="14746"/>
                      <a:pt x="15194" y="13634"/>
                    </a:cubicBezTo>
                    <a:cubicBezTo>
                      <a:pt x="15127" y="12447"/>
                      <a:pt x="14110" y="11895"/>
                      <a:pt x="13071" y="11895"/>
                    </a:cubicBezTo>
                    <a:cubicBezTo>
                      <a:pt x="12753" y="11895"/>
                      <a:pt x="12432" y="11947"/>
                      <a:pt x="12136" y="12048"/>
                    </a:cubicBezTo>
                    <a:cubicBezTo>
                      <a:pt x="12128" y="11641"/>
                      <a:pt x="12068" y="11238"/>
                      <a:pt x="12043" y="10830"/>
                    </a:cubicBezTo>
                    <a:cubicBezTo>
                      <a:pt x="12023" y="10530"/>
                      <a:pt x="11886" y="9870"/>
                      <a:pt x="12018" y="9594"/>
                    </a:cubicBezTo>
                    <a:cubicBezTo>
                      <a:pt x="12175" y="9268"/>
                      <a:pt x="12946" y="9325"/>
                      <a:pt x="13235" y="9305"/>
                    </a:cubicBezTo>
                    <a:cubicBezTo>
                      <a:pt x="13666" y="9279"/>
                      <a:pt x="14095" y="9284"/>
                      <a:pt x="14525" y="9280"/>
                    </a:cubicBezTo>
                    <a:close/>
                    <a:moveTo>
                      <a:pt x="21480" y="9589"/>
                    </a:moveTo>
                    <a:cubicBezTo>
                      <a:pt x="22279" y="9589"/>
                      <a:pt x="23079" y="9599"/>
                      <a:pt x="23879" y="9634"/>
                    </a:cubicBezTo>
                    <a:cubicBezTo>
                      <a:pt x="23123" y="10629"/>
                      <a:pt x="23648" y="12185"/>
                      <a:pt x="25041" y="12236"/>
                    </a:cubicBezTo>
                    <a:cubicBezTo>
                      <a:pt x="25065" y="12237"/>
                      <a:pt x="25088" y="12238"/>
                      <a:pt x="25111" y="12238"/>
                    </a:cubicBezTo>
                    <a:cubicBezTo>
                      <a:pt x="26464" y="12238"/>
                      <a:pt x="27049" y="10724"/>
                      <a:pt x="26362" y="9701"/>
                    </a:cubicBezTo>
                    <a:cubicBezTo>
                      <a:pt x="26784" y="9697"/>
                      <a:pt x="27205" y="9695"/>
                      <a:pt x="27623" y="9692"/>
                    </a:cubicBezTo>
                    <a:cubicBezTo>
                      <a:pt x="27801" y="9692"/>
                      <a:pt x="28363" y="9614"/>
                      <a:pt x="28771" y="9614"/>
                    </a:cubicBezTo>
                    <a:cubicBezTo>
                      <a:pt x="28964" y="9614"/>
                      <a:pt x="29122" y="9632"/>
                      <a:pt x="29190" y="9683"/>
                    </a:cubicBezTo>
                    <a:cubicBezTo>
                      <a:pt x="29488" y="9906"/>
                      <a:pt x="29257" y="10631"/>
                      <a:pt x="29238" y="10966"/>
                    </a:cubicBezTo>
                    <a:cubicBezTo>
                      <a:pt x="29207" y="11553"/>
                      <a:pt x="29202" y="12139"/>
                      <a:pt x="29212" y="12727"/>
                    </a:cubicBezTo>
                    <a:cubicBezTo>
                      <a:pt x="29214" y="12815"/>
                      <a:pt x="29285" y="12878"/>
                      <a:pt x="29361" y="12878"/>
                    </a:cubicBezTo>
                    <a:cubicBezTo>
                      <a:pt x="29393" y="12878"/>
                      <a:pt x="29426" y="12866"/>
                      <a:pt x="29455" y="12840"/>
                    </a:cubicBezTo>
                    <a:cubicBezTo>
                      <a:pt x="29792" y="12537"/>
                      <a:pt x="30192" y="12400"/>
                      <a:pt x="30583" y="12400"/>
                    </a:cubicBezTo>
                    <a:cubicBezTo>
                      <a:pt x="31448" y="12400"/>
                      <a:pt x="32263" y="13074"/>
                      <a:pt x="32218" y="14108"/>
                    </a:cubicBezTo>
                    <a:cubicBezTo>
                      <a:pt x="32170" y="15168"/>
                      <a:pt x="31332" y="15754"/>
                      <a:pt x="30438" y="15754"/>
                    </a:cubicBezTo>
                    <a:cubicBezTo>
                      <a:pt x="30034" y="15754"/>
                      <a:pt x="29619" y="15634"/>
                      <a:pt x="29259" y="15385"/>
                    </a:cubicBezTo>
                    <a:cubicBezTo>
                      <a:pt x="29235" y="15368"/>
                      <a:pt x="29210" y="15361"/>
                      <a:pt x="29185" y="15361"/>
                    </a:cubicBezTo>
                    <a:cubicBezTo>
                      <a:pt x="29112" y="15361"/>
                      <a:pt x="29044" y="15425"/>
                      <a:pt x="29036" y="15502"/>
                    </a:cubicBezTo>
                    <a:cubicBezTo>
                      <a:pt x="28996" y="15897"/>
                      <a:pt x="28961" y="16292"/>
                      <a:pt x="28935" y="16689"/>
                    </a:cubicBezTo>
                    <a:cubicBezTo>
                      <a:pt x="28915" y="16992"/>
                      <a:pt x="29001" y="17764"/>
                      <a:pt x="28798" y="17951"/>
                    </a:cubicBezTo>
                    <a:cubicBezTo>
                      <a:pt x="28718" y="18026"/>
                      <a:pt x="28564" y="18050"/>
                      <a:pt x="28388" y="18050"/>
                    </a:cubicBezTo>
                    <a:cubicBezTo>
                      <a:pt x="28109" y="18050"/>
                      <a:pt x="27775" y="17990"/>
                      <a:pt x="27600" y="17982"/>
                    </a:cubicBezTo>
                    <a:cubicBezTo>
                      <a:pt x="27206" y="17967"/>
                      <a:pt x="26808" y="17953"/>
                      <a:pt x="26412" y="17938"/>
                    </a:cubicBezTo>
                    <a:cubicBezTo>
                      <a:pt x="26777" y="17303"/>
                      <a:pt x="27062" y="16587"/>
                      <a:pt x="26622" y="15908"/>
                    </a:cubicBezTo>
                    <a:cubicBezTo>
                      <a:pt x="26304" y="15422"/>
                      <a:pt x="25704" y="15114"/>
                      <a:pt x="25123" y="15114"/>
                    </a:cubicBezTo>
                    <a:cubicBezTo>
                      <a:pt x="25094" y="15114"/>
                      <a:pt x="25066" y="15114"/>
                      <a:pt x="25038" y="15116"/>
                    </a:cubicBezTo>
                    <a:cubicBezTo>
                      <a:pt x="23654" y="15193"/>
                      <a:pt x="23196" y="16825"/>
                      <a:pt x="23730" y="17910"/>
                    </a:cubicBezTo>
                    <a:cubicBezTo>
                      <a:pt x="22743" y="17908"/>
                      <a:pt x="21756" y="17879"/>
                      <a:pt x="20770" y="17820"/>
                    </a:cubicBezTo>
                    <a:cubicBezTo>
                      <a:pt x="20937" y="16868"/>
                      <a:pt x="20960" y="15873"/>
                      <a:pt x="20712" y="14932"/>
                    </a:cubicBezTo>
                    <a:lnTo>
                      <a:pt x="20712" y="14932"/>
                    </a:lnTo>
                    <a:cubicBezTo>
                      <a:pt x="21023" y="15139"/>
                      <a:pt x="21410" y="15238"/>
                      <a:pt x="21804" y="15238"/>
                    </a:cubicBezTo>
                    <a:cubicBezTo>
                      <a:pt x="22754" y="15238"/>
                      <a:pt x="23742" y="14664"/>
                      <a:pt x="23771" y="13663"/>
                    </a:cubicBezTo>
                    <a:cubicBezTo>
                      <a:pt x="23806" y="12440"/>
                      <a:pt x="22697" y="11807"/>
                      <a:pt x="21605" y="11807"/>
                    </a:cubicBezTo>
                    <a:cubicBezTo>
                      <a:pt x="21161" y="11807"/>
                      <a:pt x="20719" y="11911"/>
                      <a:pt x="20358" y="12123"/>
                    </a:cubicBezTo>
                    <a:cubicBezTo>
                      <a:pt x="20377" y="12103"/>
                      <a:pt x="20387" y="12077"/>
                      <a:pt x="20388" y="12045"/>
                    </a:cubicBezTo>
                    <a:cubicBezTo>
                      <a:pt x="20410" y="11456"/>
                      <a:pt x="20408" y="10866"/>
                      <a:pt x="20413" y="10278"/>
                    </a:cubicBezTo>
                    <a:cubicBezTo>
                      <a:pt x="20414" y="10102"/>
                      <a:pt x="20459" y="9832"/>
                      <a:pt x="20441" y="9593"/>
                    </a:cubicBezTo>
                    <a:cubicBezTo>
                      <a:pt x="20787" y="9591"/>
                      <a:pt x="21134" y="9589"/>
                      <a:pt x="21480" y="9589"/>
                    </a:cubicBezTo>
                    <a:close/>
                    <a:moveTo>
                      <a:pt x="16769" y="15050"/>
                    </a:moveTo>
                    <a:cubicBezTo>
                      <a:pt x="17267" y="15050"/>
                      <a:pt x="17699" y="15335"/>
                      <a:pt x="17913" y="15825"/>
                    </a:cubicBezTo>
                    <a:cubicBezTo>
                      <a:pt x="18209" y="16503"/>
                      <a:pt x="17981" y="17240"/>
                      <a:pt x="17669" y="17866"/>
                    </a:cubicBezTo>
                    <a:cubicBezTo>
                      <a:pt x="17612" y="17981"/>
                      <a:pt x="17712" y="18091"/>
                      <a:pt x="17806" y="18091"/>
                    </a:cubicBezTo>
                    <a:cubicBezTo>
                      <a:pt x="17841" y="18091"/>
                      <a:pt x="17875" y="18076"/>
                      <a:pt x="17900" y="18041"/>
                    </a:cubicBezTo>
                    <a:cubicBezTo>
                      <a:pt x="18178" y="18092"/>
                      <a:pt x="18466" y="18112"/>
                      <a:pt x="18759" y="18112"/>
                    </a:cubicBezTo>
                    <a:cubicBezTo>
                      <a:pt x="19360" y="18112"/>
                      <a:pt x="19978" y="18026"/>
                      <a:pt x="20553" y="17943"/>
                    </a:cubicBezTo>
                    <a:lnTo>
                      <a:pt x="20553" y="17943"/>
                    </a:lnTo>
                    <a:cubicBezTo>
                      <a:pt x="20551" y="17956"/>
                      <a:pt x="20553" y="17974"/>
                      <a:pt x="20556" y="17987"/>
                    </a:cubicBezTo>
                    <a:cubicBezTo>
                      <a:pt x="20547" y="17986"/>
                      <a:pt x="20538" y="17985"/>
                      <a:pt x="20529" y="17985"/>
                    </a:cubicBezTo>
                    <a:cubicBezTo>
                      <a:pt x="20461" y="17985"/>
                      <a:pt x="20397" y="18027"/>
                      <a:pt x="20399" y="18116"/>
                    </a:cubicBezTo>
                    <a:cubicBezTo>
                      <a:pt x="20439" y="19290"/>
                      <a:pt x="20446" y="20463"/>
                      <a:pt x="20403" y="21636"/>
                    </a:cubicBezTo>
                    <a:cubicBezTo>
                      <a:pt x="20400" y="21717"/>
                      <a:pt x="20472" y="21790"/>
                      <a:pt x="20549" y="21790"/>
                    </a:cubicBezTo>
                    <a:cubicBezTo>
                      <a:pt x="20571" y="21790"/>
                      <a:pt x="20594" y="21784"/>
                      <a:pt x="20615" y="21771"/>
                    </a:cubicBezTo>
                    <a:cubicBezTo>
                      <a:pt x="21153" y="21426"/>
                      <a:pt x="21764" y="21052"/>
                      <a:pt x="22423" y="21041"/>
                    </a:cubicBezTo>
                    <a:cubicBezTo>
                      <a:pt x="22431" y="21041"/>
                      <a:pt x="22440" y="21040"/>
                      <a:pt x="22449" y="21040"/>
                    </a:cubicBezTo>
                    <a:cubicBezTo>
                      <a:pt x="23354" y="21040"/>
                      <a:pt x="23943" y="21824"/>
                      <a:pt x="24128" y="22634"/>
                    </a:cubicBezTo>
                    <a:cubicBezTo>
                      <a:pt x="24354" y="23622"/>
                      <a:pt x="23513" y="24213"/>
                      <a:pt x="22633" y="24331"/>
                    </a:cubicBezTo>
                    <a:cubicBezTo>
                      <a:pt x="22523" y="24345"/>
                      <a:pt x="22415" y="24352"/>
                      <a:pt x="22309" y="24352"/>
                    </a:cubicBezTo>
                    <a:cubicBezTo>
                      <a:pt x="21787" y="24352"/>
                      <a:pt x="21316" y="24181"/>
                      <a:pt x="20870" y="23889"/>
                    </a:cubicBezTo>
                    <a:cubicBezTo>
                      <a:pt x="20862" y="23794"/>
                      <a:pt x="20782" y="23745"/>
                      <a:pt x="20708" y="23745"/>
                    </a:cubicBezTo>
                    <a:cubicBezTo>
                      <a:pt x="20639" y="23745"/>
                      <a:pt x="20574" y="23788"/>
                      <a:pt x="20580" y="23878"/>
                    </a:cubicBezTo>
                    <a:cubicBezTo>
                      <a:pt x="20615" y="24407"/>
                      <a:pt x="20649" y="24933"/>
                      <a:pt x="20682" y="25462"/>
                    </a:cubicBezTo>
                    <a:cubicBezTo>
                      <a:pt x="20705" y="25807"/>
                      <a:pt x="20943" y="26885"/>
                      <a:pt x="20713" y="27127"/>
                    </a:cubicBezTo>
                    <a:cubicBezTo>
                      <a:pt x="20633" y="27212"/>
                      <a:pt x="20453" y="27239"/>
                      <a:pt x="20241" y="27239"/>
                    </a:cubicBezTo>
                    <a:cubicBezTo>
                      <a:pt x="19881" y="27239"/>
                      <a:pt x="19432" y="27160"/>
                      <a:pt x="19230" y="27152"/>
                    </a:cubicBezTo>
                    <a:cubicBezTo>
                      <a:pt x="18717" y="27130"/>
                      <a:pt x="18207" y="27109"/>
                      <a:pt x="17694" y="27088"/>
                    </a:cubicBezTo>
                    <a:cubicBezTo>
                      <a:pt x="17959" y="26268"/>
                      <a:pt x="18171" y="25466"/>
                      <a:pt x="17538" y="24746"/>
                    </a:cubicBezTo>
                    <a:cubicBezTo>
                      <a:pt x="17166" y="24326"/>
                      <a:pt x="16602" y="24051"/>
                      <a:pt x="16038" y="24051"/>
                    </a:cubicBezTo>
                    <a:cubicBezTo>
                      <a:pt x="15886" y="24051"/>
                      <a:pt x="15734" y="24071"/>
                      <a:pt x="15586" y="24114"/>
                    </a:cubicBezTo>
                    <a:cubicBezTo>
                      <a:pt x="14279" y="24486"/>
                      <a:pt x="14075" y="26181"/>
                      <a:pt x="14853" y="27114"/>
                    </a:cubicBezTo>
                    <a:cubicBezTo>
                      <a:pt x="14457" y="27104"/>
                      <a:pt x="14058" y="27094"/>
                      <a:pt x="13663" y="27082"/>
                    </a:cubicBezTo>
                    <a:cubicBezTo>
                      <a:pt x="13649" y="27081"/>
                      <a:pt x="13634" y="27081"/>
                      <a:pt x="13619" y="27081"/>
                    </a:cubicBezTo>
                    <a:cubicBezTo>
                      <a:pt x="13428" y="27081"/>
                      <a:pt x="13097" y="27108"/>
                      <a:pt x="12782" y="27108"/>
                    </a:cubicBezTo>
                    <a:cubicBezTo>
                      <a:pt x="12449" y="27108"/>
                      <a:pt x="12134" y="27078"/>
                      <a:pt x="12018" y="26953"/>
                    </a:cubicBezTo>
                    <a:cubicBezTo>
                      <a:pt x="11794" y="26707"/>
                      <a:pt x="12015" y="25814"/>
                      <a:pt x="12046" y="25484"/>
                    </a:cubicBezTo>
                    <a:cubicBezTo>
                      <a:pt x="12098" y="24920"/>
                      <a:pt x="12166" y="24358"/>
                      <a:pt x="12243" y="23798"/>
                    </a:cubicBezTo>
                    <a:cubicBezTo>
                      <a:pt x="12256" y="23706"/>
                      <a:pt x="12176" y="23652"/>
                      <a:pt x="12097" y="23652"/>
                    </a:cubicBezTo>
                    <a:cubicBezTo>
                      <a:pt x="12062" y="23652"/>
                      <a:pt x="12027" y="23662"/>
                      <a:pt x="12001" y="23685"/>
                    </a:cubicBezTo>
                    <a:cubicBezTo>
                      <a:pt x="11560" y="24066"/>
                      <a:pt x="10911" y="24296"/>
                      <a:pt x="10301" y="24296"/>
                    </a:cubicBezTo>
                    <a:cubicBezTo>
                      <a:pt x="9474" y="24296"/>
                      <a:pt x="8721" y="23875"/>
                      <a:pt x="8657" y="22839"/>
                    </a:cubicBezTo>
                    <a:cubicBezTo>
                      <a:pt x="8586" y="21668"/>
                      <a:pt x="9486" y="21127"/>
                      <a:pt x="10441" y="21127"/>
                    </a:cubicBezTo>
                    <a:cubicBezTo>
                      <a:pt x="10918" y="21127"/>
                      <a:pt x="11410" y="21262"/>
                      <a:pt x="11800" y="21522"/>
                    </a:cubicBezTo>
                    <a:cubicBezTo>
                      <a:pt x="11821" y="21536"/>
                      <a:pt x="11844" y="21542"/>
                      <a:pt x="11866" y="21542"/>
                    </a:cubicBezTo>
                    <a:cubicBezTo>
                      <a:pt x="11930" y="21542"/>
                      <a:pt x="11989" y="21490"/>
                      <a:pt x="11994" y="21421"/>
                    </a:cubicBezTo>
                    <a:cubicBezTo>
                      <a:pt x="12080" y="20315"/>
                      <a:pt x="12109" y="19199"/>
                      <a:pt x="12001" y="18092"/>
                    </a:cubicBezTo>
                    <a:lnTo>
                      <a:pt x="12001" y="18092"/>
                    </a:lnTo>
                    <a:cubicBezTo>
                      <a:pt x="12371" y="18105"/>
                      <a:pt x="12741" y="18111"/>
                      <a:pt x="13111" y="18111"/>
                    </a:cubicBezTo>
                    <a:cubicBezTo>
                      <a:pt x="13827" y="18111"/>
                      <a:pt x="14542" y="18088"/>
                      <a:pt x="15258" y="18044"/>
                    </a:cubicBezTo>
                    <a:cubicBezTo>
                      <a:pt x="15282" y="18044"/>
                      <a:pt x="15304" y="18037"/>
                      <a:pt x="15322" y="18027"/>
                    </a:cubicBezTo>
                    <a:cubicBezTo>
                      <a:pt x="15379" y="18016"/>
                      <a:pt x="15429" y="17970"/>
                      <a:pt x="15407" y="17904"/>
                    </a:cubicBezTo>
                    <a:cubicBezTo>
                      <a:pt x="15406" y="17899"/>
                      <a:pt x="15405" y="17893"/>
                      <a:pt x="15404" y="17887"/>
                    </a:cubicBezTo>
                    <a:cubicBezTo>
                      <a:pt x="15404" y="17856"/>
                      <a:pt x="15394" y="17827"/>
                      <a:pt x="15378" y="17804"/>
                    </a:cubicBezTo>
                    <a:cubicBezTo>
                      <a:pt x="15060" y="16758"/>
                      <a:pt x="15205" y="15370"/>
                      <a:pt x="16468" y="15084"/>
                    </a:cubicBezTo>
                    <a:cubicBezTo>
                      <a:pt x="16570" y="15061"/>
                      <a:pt x="16671" y="15050"/>
                      <a:pt x="16769" y="15050"/>
                    </a:cubicBezTo>
                    <a:close/>
                    <a:moveTo>
                      <a:pt x="25121" y="15402"/>
                    </a:moveTo>
                    <a:cubicBezTo>
                      <a:pt x="25551" y="15402"/>
                      <a:pt x="26000" y="15608"/>
                      <a:pt x="26275" y="15927"/>
                    </a:cubicBezTo>
                    <a:cubicBezTo>
                      <a:pt x="26835" y="16578"/>
                      <a:pt x="26421" y="17373"/>
                      <a:pt x="26043" y="17992"/>
                    </a:cubicBezTo>
                    <a:cubicBezTo>
                      <a:pt x="25984" y="18087"/>
                      <a:pt x="26046" y="18213"/>
                      <a:pt x="26158" y="18217"/>
                    </a:cubicBezTo>
                    <a:lnTo>
                      <a:pt x="28904" y="18323"/>
                    </a:lnTo>
                    <a:cubicBezTo>
                      <a:pt x="29154" y="19138"/>
                      <a:pt x="29343" y="19964"/>
                      <a:pt x="29476" y="20803"/>
                    </a:cubicBezTo>
                    <a:cubicBezTo>
                      <a:pt x="29056" y="20647"/>
                      <a:pt x="28607" y="20528"/>
                      <a:pt x="28166" y="20528"/>
                    </a:cubicBezTo>
                    <a:cubicBezTo>
                      <a:pt x="27806" y="20528"/>
                      <a:pt x="27452" y="20607"/>
                      <a:pt x="27122" y="20809"/>
                    </a:cubicBezTo>
                    <a:cubicBezTo>
                      <a:pt x="26472" y="21209"/>
                      <a:pt x="26263" y="21934"/>
                      <a:pt x="26429" y="22656"/>
                    </a:cubicBezTo>
                    <a:cubicBezTo>
                      <a:pt x="26662" y="23667"/>
                      <a:pt x="27562" y="24328"/>
                      <a:pt x="28480" y="24328"/>
                    </a:cubicBezTo>
                    <a:cubicBezTo>
                      <a:pt x="28908" y="24328"/>
                      <a:pt x="29339" y="24185"/>
                      <a:pt x="29708" y="23868"/>
                    </a:cubicBezTo>
                    <a:lnTo>
                      <a:pt x="29708" y="23868"/>
                    </a:lnTo>
                    <a:cubicBezTo>
                      <a:pt x="29703" y="23880"/>
                      <a:pt x="29700" y="23894"/>
                      <a:pt x="29697" y="23913"/>
                    </a:cubicBezTo>
                    <a:cubicBezTo>
                      <a:pt x="29680" y="24427"/>
                      <a:pt x="29664" y="24941"/>
                      <a:pt x="29644" y="25456"/>
                    </a:cubicBezTo>
                    <a:cubicBezTo>
                      <a:pt x="29635" y="25731"/>
                      <a:pt x="29761" y="26773"/>
                      <a:pt x="29592" y="26998"/>
                    </a:cubicBezTo>
                    <a:cubicBezTo>
                      <a:pt x="29494" y="27129"/>
                      <a:pt x="29303" y="27165"/>
                      <a:pt x="29091" y="27165"/>
                    </a:cubicBezTo>
                    <a:cubicBezTo>
                      <a:pt x="28823" y="27165"/>
                      <a:pt x="28521" y="27107"/>
                      <a:pt x="28327" y="27107"/>
                    </a:cubicBezTo>
                    <a:cubicBezTo>
                      <a:pt x="28322" y="27107"/>
                      <a:pt x="28318" y="27107"/>
                      <a:pt x="28313" y="27107"/>
                    </a:cubicBezTo>
                    <a:cubicBezTo>
                      <a:pt x="27826" y="27112"/>
                      <a:pt x="27342" y="27150"/>
                      <a:pt x="26858" y="27205"/>
                    </a:cubicBezTo>
                    <a:cubicBezTo>
                      <a:pt x="26745" y="27218"/>
                      <a:pt x="26718" y="27372"/>
                      <a:pt x="26785" y="27446"/>
                    </a:cubicBezTo>
                    <a:cubicBezTo>
                      <a:pt x="27840" y="28609"/>
                      <a:pt x="27152" y="30545"/>
                      <a:pt x="25533" y="30545"/>
                    </a:cubicBezTo>
                    <a:cubicBezTo>
                      <a:pt x="25495" y="30545"/>
                      <a:pt x="25456" y="30544"/>
                      <a:pt x="25416" y="30542"/>
                    </a:cubicBezTo>
                    <a:cubicBezTo>
                      <a:pt x="23721" y="30446"/>
                      <a:pt x="23197" y="28375"/>
                      <a:pt x="24398" y="27309"/>
                    </a:cubicBezTo>
                    <a:cubicBezTo>
                      <a:pt x="24483" y="27232"/>
                      <a:pt x="24433" y="27063"/>
                      <a:pt x="24312" y="27063"/>
                    </a:cubicBezTo>
                    <a:cubicBezTo>
                      <a:pt x="24310" y="27063"/>
                      <a:pt x="24308" y="27063"/>
                      <a:pt x="24307" y="27063"/>
                    </a:cubicBezTo>
                    <a:cubicBezTo>
                      <a:pt x="23233" y="27104"/>
                      <a:pt x="22160" y="27143"/>
                      <a:pt x="21086" y="27192"/>
                    </a:cubicBezTo>
                    <a:lnTo>
                      <a:pt x="20886" y="24141"/>
                    </a:lnTo>
                    <a:lnTo>
                      <a:pt x="20886" y="24141"/>
                    </a:lnTo>
                    <a:cubicBezTo>
                      <a:pt x="21325" y="24429"/>
                      <a:pt x="21916" y="24589"/>
                      <a:pt x="22493" y="24589"/>
                    </a:cubicBezTo>
                    <a:cubicBezTo>
                      <a:pt x="23491" y="24589"/>
                      <a:pt x="24445" y="24111"/>
                      <a:pt x="24493" y="22993"/>
                    </a:cubicBezTo>
                    <a:cubicBezTo>
                      <a:pt x="24528" y="22198"/>
                      <a:pt x="23931" y="21256"/>
                      <a:pt x="23217" y="20916"/>
                    </a:cubicBezTo>
                    <a:cubicBezTo>
                      <a:pt x="22973" y="20799"/>
                      <a:pt x="22723" y="20750"/>
                      <a:pt x="22472" y="20750"/>
                    </a:cubicBezTo>
                    <a:cubicBezTo>
                      <a:pt x="21852" y="20750"/>
                      <a:pt x="21231" y="21053"/>
                      <a:pt x="20698" y="21378"/>
                    </a:cubicBezTo>
                    <a:cubicBezTo>
                      <a:pt x="20732" y="20294"/>
                      <a:pt x="20734" y="19210"/>
                      <a:pt x="20682" y="18128"/>
                    </a:cubicBezTo>
                    <a:cubicBezTo>
                      <a:pt x="20681" y="18118"/>
                      <a:pt x="20678" y="18111"/>
                      <a:pt x="20677" y="18104"/>
                    </a:cubicBezTo>
                    <a:cubicBezTo>
                      <a:pt x="20678" y="18104"/>
                      <a:pt x="20682" y="18105"/>
                      <a:pt x="20683" y="18105"/>
                    </a:cubicBezTo>
                    <a:cubicBezTo>
                      <a:pt x="21698" y="18169"/>
                      <a:pt x="22712" y="18199"/>
                      <a:pt x="23727" y="18199"/>
                    </a:cubicBezTo>
                    <a:cubicBezTo>
                      <a:pt x="23809" y="18199"/>
                      <a:pt x="23892" y="18199"/>
                      <a:pt x="23974" y="18198"/>
                    </a:cubicBezTo>
                    <a:cubicBezTo>
                      <a:pt x="24075" y="18197"/>
                      <a:pt x="24174" y="18083"/>
                      <a:pt x="24110" y="17985"/>
                    </a:cubicBezTo>
                    <a:cubicBezTo>
                      <a:pt x="23550" y="17152"/>
                      <a:pt x="23714" y="15653"/>
                      <a:pt x="24880" y="15425"/>
                    </a:cubicBezTo>
                    <a:cubicBezTo>
                      <a:pt x="24959" y="15409"/>
                      <a:pt x="25040" y="15402"/>
                      <a:pt x="25121" y="15402"/>
                    </a:cubicBezTo>
                    <a:close/>
                    <a:moveTo>
                      <a:pt x="7992" y="15187"/>
                    </a:moveTo>
                    <a:cubicBezTo>
                      <a:pt x="8110" y="15187"/>
                      <a:pt x="8228" y="15201"/>
                      <a:pt x="8343" y="15230"/>
                    </a:cubicBezTo>
                    <a:cubicBezTo>
                      <a:pt x="9468" y="15518"/>
                      <a:pt x="9909" y="16907"/>
                      <a:pt x="9000" y="17701"/>
                    </a:cubicBezTo>
                    <a:cubicBezTo>
                      <a:pt x="8912" y="17778"/>
                      <a:pt x="8965" y="17953"/>
                      <a:pt x="9087" y="17953"/>
                    </a:cubicBezTo>
                    <a:cubicBezTo>
                      <a:pt x="9089" y="17953"/>
                      <a:pt x="9090" y="17953"/>
                      <a:pt x="9092" y="17953"/>
                    </a:cubicBezTo>
                    <a:cubicBezTo>
                      <a:pt x="9997" y="17915"/>
                      <a:pt x="10903" y="17878"/>
                      <a:pt x="11808" y="17841"/>
                    </a:cubicBezTo>
                    <a:lnTo>
                      <a:pt x="11808" y="17841"/>
                    </a:lnTo>
                    <a:cubicBezTo>
                      <a:pt x="11807" y="17874"/>
                      <a:pt x="11806" y="17909"/>
                      <a:pt x="11805" y="17943"/>
                    </a:cubicBezTo>
                    <a:cubicBezTo>
                      <a:pt x="11803" y="17955"/>
                      <a:pt x="11808" y="17967"/>
                      <a:pt x="11811" y="17980"/>
                    </a:cubicBezTo>
                    <a:cubicBezTo>
                      <a:pt x="11838" y="19059"/>
                      <a:pt x="11848" y="20124"/>
                      <a:pt x="11762" y="21200"/>
                    </a:cubicBezTo>
                    <a:cubicBezTo>
                      <a:pt x="11364" y="20967"/>
                      <a:pt x="10898" y="20851"/>
                      <a:pt x="10442" y="20851"/>
                    </a:cubicBezTo>
                    <a:cubicBezTo>
                      <a:pt x="9335" y="20851"/>
                      <a:pt x="8282" y="21533"/>
                      <a:pt x="8365" y="22869"/>
                    </a:cubicBezTo>
                    <a:cubicBezTo>
                      <a:pt x="8412" y="23642"/>
                      <a:pt x="8996" y="24283"/>
                      <a:pt x="9708" y="24530"/>
                    </a:cubicBezTo>
                    <a:cubicBezTo>
                      <a:pt x="9938" y="24609"/>
                      <a:pt x="10168" y="24645"/>
                      <a:pt x="10396" y="24645"/>
                    </a:cubicBezTo>
                    <a:cubicBezTo>
                      <a:pt x="10938" y="24645"/>
                      <a:pt x="11462" y="24440"/>
                      <a:pt x="11915" y="24121"/>
                    </a:cubicBezTo>
                    <a:lnTo>
                      <a:pt x="11915" y="24121"/>
                    </a:lnTo>
                    <a:cubicBezTo>
                      <a:pt x="11789" y="25114"/>
                      <a:pt x="11696" y="26109"/>
                      <a:pt x="11642" y="27107"/>
                    </a:cubicBezTo>
                    <a:cubicBezTo>
                      <a:pt x="11640" y="27108"/>
                      <a:pt x="11638" y="27108"/>
                      <a:pt x="11637" y="27108"/>
                    </a:cubicBezTo>
                    <a:cubicBezTo>
                      <a:pt x="11633" y="27108"/>
                      <a:pt x="11630" y="27107"/>
                      <a:pt x="11627" y="27107"/>
                    </a:cubicBezTo>
                    <a:cubicBezTo>
                      <a:pt x="10997" y="27267"/>
                      <a:pt x="10370" y="27348"/>
                      <a:pt x="9731" y="27348"/>
                    </a:cubicBezTo>
                    <a:cubicBezTo>
                      <a:pt x="9560" y="27348"/>
                      <a:pt x="9389" y="27342"/>
                      <a:pt x="9216" y="27330"/>
                    </a:cubicBezTo>
                    <a:cubicBezTo>
                      <a:pt x="9213" y="27330"/>
                      <a:pt x="9210" y="27330"/>
                      <a:pt x="9208" y="27330"/>
                    </a:cubicBezTo>
                    <a:cubicBezTo>
                      <a:pt x="9088" y="27330"/>
                      <a:pt x="9018" y="27486"/>
                      <a:pt x="9104" y="27572"/>
                    </a:cubicBezTo>
                    <a:cubicBezTo>
                      <a:pt x="10252" y="28743"/>
                      <a:pt x="9635" y="30790"/>
                      <a:pt x="7916" y="30877"/>
                    </a:cubicBezTo>
                    <a:cubicBezTo>
                      <a:pt x="7879" y="30879"/>
                      <a:pt x="7843" y="30880"/>
                      <a:pt x="7807" y="30880"/>
                    </a:cubicBezTo>
                    <a:cubicBezTo>
                      <a:pt x="6244" y="30880"/>
                      <a:pt x="5466" y="29094"/>
                      <a:pt x="6316" y="27831"/>
                    </a:cubicBezTo>
                    <a:cubicBezTo>
                      <a:pt x="6375" y="27747"/>
                      <a:pt x="6312" y="27609"/>
                      <a:pt x="6204" y="27609"/>
                    </a:cubicBezTo>
                    <a:cubicBezTo>
                      <a:pt x="6203" y="27609"/>
                      <a:pt x="6202" y="27609"/>
                      <a:pt x="6200" y="27609"/>
                    </a:cubicBezTo>
                    <a:cubicBezTo>
                      <a:pt x="5663" y="27629"/>
                      <a:pt x="5126" y="27649"/>
                      <a:pt x="4591" y="27669"/>
                    </a:cubicBezTo>
                    <a:cubicBezTo>
                      <a:pt x="4397" y="27676"/>
                      <a:pt x="4194" y="27703"/>
                      <a:pt x="3997" y="27703"/>
                    </a:cubicBezTo>
                    <a:cubicBezTo>
                      <a:pt x="3950" y="27703"/>
                      <a:pt x="3903" y="27701"/>
                      <a:pt x="3858" y="27698"/>
                    </a:cubicBezTo>
                    <a:cubicBezTo>
                      <a:pt x="3408" y="27661"/>
                      <a:pt x="3461" y="27703"/>
                      <a:pt x="3398" y="27251"/>
                    </a:cubicBezTo>
                    <a:cubicBezTo>
                      <a:pt x="3257" y="26241"/>
                      <a:pt x="3333" y="25146"/>
                      <a:pt x="3326" y="24115"/>
                    </a:cubicBezTo>
                    <a:lnTo>
                      <a:pt x="3326" y="24115"/>
                    </a:lnTo>
                    <a:cubicBezTo>
                      <a:pt x="3732" y="24344"/>
                      <a:pt x="4177" y="24451"/>
                      <a:pt x="4613" y="24451"/>
                    </a:cubicBezTo>
                    <a:cubicBezTo>
                      <a:pt x="5943" y="24451"/>
                      <a:pt x="7186" y="23451"/>
                      <a:pt x="6969" y="21879"/>
                    </a:cubicBezTo>
                    <a:cubicBezTo>
                      <a:pt x="6813" y="20747"/>
                      <a:pt x="5850" y="20093"/>
                      <a:pt x="4885" y="20093"/>
                    </a:cubicBezTo>
                    <a:cubicBezTo>
                      <a:pt x="4311" y="20093"/>
                      <a:pt x="3737" y="20324"/>
                      <a:pt x="3331" y="20824"/>
                    </a:cubicBezTo>
                    <a:cubicBezTo>
                      <a:pt x="3229" y="19820"/>
                      <a:pt x="3230" y="18818"/>
                      <a:pt x="3322" y="17811"/>
                    </a:cubicBezTo>
                    <a:lnTo>
                      <a:pt x="3322" y="17811"/>
                    </a:lnTo>
                    <a:cubicBezTo>
                      <a:pt x="4434" y="17827"/>
                      <a:pt x="5548" y="17841"/>
                      <a:pt x="6661" y="17858"/>
                    </a:cubicBezTo>
                    <a:cubicBezTo>
                      <a:pt x="6662" y="17858"/>
                      <a:pt x="6662" y="17858"/>
                      <a:pt x="6662" y="17858"/>
                    </a:cubicBezTo>
                    <a:cubicBezTo>
                      <a:pt x="6810" y="17858"/>
                      <a:pt x="6858" y="17673"/>
                      <a:pt x="6745" y="17590"/>
                    </a:cubicBezTo>
                    <a:cubicBezTo>
                      <a:pt x="5467" y="16642"/>
                      <a:pt x="6773" y="15187"/>
                      <a:pt x="7992" y="15187"/>
                    </a:cubicBezTo>
                    <a:close/>
                    <a:moveTo>
                      <a:pt x="20130" y="1"/>
                    </a:moveTo>
                    <a:cubicBezTo>
                      <a:pt x="19451" y="1"/>
                      <a:pt x="18777" y="49"/>
                      <a:pt x="18103" y="144"/>
                    </a:cubicBezTo>
                    <a:cubicBezTo>
                      <a:pt x="17982" y="160"/>
                      <a:pt x="17972" y="304"/>
                      <a:pt x="18028" y="383"/>
                    </a:cubicBezTo>
                    <a:cubicBezTo>
                      <a:pt x="18749" y="1378"/>
                      <a:pt x="17723" y="2546"/>
                      <a:pt x="16667" y="2559"/>
                    </a:cubicBezTo>
                    <a:cubicBezTo>
                      <a:pt x="16660" y="2559"/>
                      <a:pt x="16653" y="2559"/>
                      <a:pt x="16646" y="2559"/>
                    </a:cubicBezTo>
                    <a:cubicBezTo>
                      <a:pt x="15475" y="2559"/>
                      <a:pt x="14718" y="1486"/>
                      <a:pt x="14922" y="377"/>
                    </a:cubicBezTo>
                    <a:cubicBezTo>
                      <a:pt x="14936" y="298"/>
                      <a:pt x="14896" y="189"/>
                      <a:pt x="14796" y="189"/>
                    </a:cubicBezTo>
                    <a:cubicBezTo>
                      <a:pt x="14793" y="189"/>
                      <a:pt x="14791" y="190"/>
                      <a:pt x="14789" y="190"/>
                    </a:cubicBezTo>
                    <a:cubicBezTo>
                      <a:pt x="13883" y="248"/>
                      <a:pt x="12975" y="307"/>
                      <a:pt x="12067" y="364"/>
                    </a:cubicBezTo>
                    <a:cubicBezTo>
                      <a:pt x="11967" y="371"/>
                      <a:pt x="11910" y="442"/>
                      <a:pt x="11920" y="541"/>
                    </a:cubicBezTo>
                    <a:cubicBezTo>
                      <a:pt x="12037" y="1618"/>
                      <a:pt x="12080" y="2690"/>
                      <a:pt x="12052" y="3771"/>
                    </a:cubicBezTo>
                    <a:cubicBezTo>
                      <a:pt x="12050" y="3858"/>
                      <a:pt x="12120" y="3920"/>
                      <a:pt x="12199" y="3920"/>
                    </a:cubicBezTo>
                    <a:cubicBezTo>
                      <a:pt x="12221" y="3920"/>
                      <a:pt x="12243" y="3915"/>
                      <a:pt x="12265" y="3904"/>
                    </a:cubicBezTo>
                    <a:cubicBezTo>
                      <a:pt x="12616" y="3734"/>
                      <a:pt x="13030" y="3634"/>
                      <a:pt x="13431" y="3634"/>
                    </a:cubicBezTo>
                    <a:cubicBezTo>
                      <a:pt x="14159" y="3634"/>
                      <a:pt x="14847" y="3962"/>
                      <a:pt x="15049" y="4789"/>
                    </a:cubicBezTo>
                    <a:cubicBezTo>
                      <a:pt x="15214" y="5471"/>
                      <a:pt x="14758" y="6117"/>
                      <a:pt x="14103" y="6305"/>
                    </a:cubicBezTo>
                    <a:cubicBezTo>
                      <a:pt x="13941" y="6351"/>
                      <a:pt x="13778" y="6371"/>
                      <a:pt x="13615" y="6371"/>
                    </a:cubicBezTo>
                    <a:cubicBezTo>
                      <a:pt x="13113" y="6371"/>
                      <a:pt x="12613" y="6177"/>
                      <a:pt x="12167" y="5959"/>
                    </a:cubicBezTo>
                    <a:cubicBezTo>
                      <a:pt x="12143" y="5947"/>
                      <a:pt x="12116" y="5941"/>
                      <a:pt x="12091" y="5941"/>
                    </a:cubicBezTo>
                    <a:cubicBezTo>
                      <a:pt x="12020" y="5941"/>
                      <a:pt x="11954" y="5987"/>
                      <a:pt x="11950" y="6073"/>
                    </a:cubicBezTo>
                    <a:cubicBezTo>
                      <a:pt x="11909" y="7108"/>
                      <a:pt x="11877" y="8143"/>
                      <a:pt x="11848" y="9180"/>
                    </a:cubicBezTo>
                    <a:cubicBezTo>
                      <a:pt x="10812" y="9111"/>
                      <a:pt x="9778" y="9151"/>
                      <a:pt x="8741" y="9059"/>
                    </a:cubicBezTo>
                    <a:cubicBezTo>
                      <a:pt x="9531" y="7663"/>
                      <a:pt x="8733" y="5760"/>
                      <a:pt x="7056" y="5760"/>
                    </a:cubicBezTo>
                    <a:cubicBezTo>
                      <a:pt x="6961" y="5760"/>
                      <a:pt x="6863" y="5766"/>
                      <a:pt x="6762" y="5779"/>
                    </a:cubicBezTo>
                    <a:cubicBezTo>
                      <a:pt x="5192" y="5978"/>
                      <a:pt x="4638" y="7864"/>
                      <a:pt x="5640" y="8918"/>
                    </a:cubicBezTo>
                    <a:cubicBezTo>
                      <a:pt x="4917" y="8876"/>
                      <a:pt x="4195" y="8827"/>
                      <a:pt x="3472" y="8791"/>
                    </a:cubicBezTo>
                    <a:cubicBezTo>
                      <a:pt x="3469" y="8791"/>
                      <a:pt x="3465" y="8791"/>
                      <a:pt x="3462" y="8791"/>
                    </a:cubicBezTo>
                    <a:cubicBezTo>
                      <a:pt x="3344" y="8791"/>
                      <a:pt x="3303" y="8918"/>
                      <a:pt x="3347" y="9002"/>
                    </a:cubicBezTo>
                    <a:cubicBezTo>
                      <a:pt x="3368" y="9041"/>
                      <a:pt x="3405" y="9072"/>
                      <a:pt x="3462" y="9076"/>
                    </a:cubicBezTo>
                    <a:cubicBezTo>
                      <a:pt x="4328" y="9134"/>
                      <a:pt x="5194" y="9179"/>
                      <a:pt x="6061" y="9230"/>
                    </a:cubicBezTo>
                    <a:cubicBezTo>
                      <a:pt x="6064" y="9231"/>
                      <a:pt x="6067" y="9231"/>
                      <a:pt x="6070" y="9231"/>
                    </a:cubicBezTo>
                    <a:cubicBezTo>
                      <a:pt x="6207" y="9231"/>
                      <a:pt x="6256" y="9042"/>
                      <a:pt x="6143" y="8968"/>
                    </a:cubicBezTo>
                    <a:cubicBezTo>
                      <a:pt x="4870" y="8130"/>
                      <a:pt x="5373" y="6159"/>
                      <a:pt x="6910" y="6062"/>
                    </a:cubicBezTo>
                    <a:cubicBezTo>
                      <a:pt x="6954" y="6059"/>
                      <a:pt x="6998" y="6058"/>
                      <a:pt x="7041" y="6058"/>
                    </a:cubicBezTo>
                    <a:cubicBezTo>
                      <a:pt x="8622" y="6058"/>
                      <a:pt x="9229" y="7891"/>
                      <a:pt x="8374" y="9103"/>
                    </a:cubicBezTo>
                    <a:cubicBezTo>
                      <a:pt x="8306" y="9197"/>
                      <a:pt x="8387" y="9313"/>
                      <a:pt x="8489" y="9323"/>
                    </a:cubicBezTo>
                    <a:cubicBezTo>
                      <a:pt x="9139" y="9395"/>
                      <a:pt x="9815" y="9461"/>
                      <a:pt x="10485" y="9461"/>
                    </a:cubicBezTo>
                    <a:cubicBezTo>
                      <a:pt x="10916" y="9461"/>
                      <a:pt x="11345" y="9434"/>
                      <a:pt x="11763" y="9363"/>
                    </a:cubicBezTo>
                    <a:lnTo>
                      <a:pt x="11763" y="9363"/>
                    </a:lnTo>
                    <a:cubicBezTo>
                      <a:pt x="11630" y="9637"/>
                      <a:pt x="11720" y="10108"/>
                      <a:pt x="11729" y="10367"/>
                    </a:cubicBezTo>
                    <a:cubicBezTo>
                      <a:pt x="11749" y="10934"/>
                      <a:pt x="11792" y="11521"/>
                      <a:pt x="11964" y="12066"/>
                    </a:cubicBezTo>
                    <a:cubicBezTo>
                      <a:pt x="11969" y="12082"/>
                      <a:pt x="11977" y="12095"/>
                      <a:pt x="11990" y="12105"/>
                    </a:cubicBezTo>
                    <a:cubicBezTo>
                      <a:pt x="11936" y="12163"/>
                      <a:pt x="11989" y="12280"/>
                      <a:pt x="12073" y="12280"/>
                    </a:cubicBezTo>
                    <a:cubicBezTo>
                      <a:pt x="12081" y="12280"/>
                      <a:pt x="12089" y="12279"/>
                      <a:pt x="12097" y="12277"/>
                    </a:cubicBezTo>
                    <a:cubicBezTo>
                      <a:pt x="12382" y="12208"/>
                      <a:pt x="12695" y="12165"/>
                      <a:pt x="13005" y="12165"/>
                    </a:cubicBezTo>
                    <a:cubicBezTo>
                      <a:pt x="13849" y="12165"/>
                      <a:pt x="14676" y="12480"/>
                      <a:pt x="14875" y="13435"/>
                    </a:cubicBezTo>
                    <a:cubicBezTo>
                      <a:pt x="15020" y="14135"/>
                      <a:pt x="14602" y="14715"/>
                      <a:pt x="13925" y="14892"/>
                    </a:cubicBezTo>
                    <a:cubicBezTo>
                      <a:pt x="13761" y="14935"/>
                      <a:pt x="13599" y="14954"/>
                      <a:pt x="13437" y="14954"/>
                    </a:cubicBezTo>
                    <a:cubicBezTo>
                      <a:pt x="12988" y="14954"/>
                      <a:pt x="12550" y="14803"/>
                      <a:pt x="12147" y="14588"/>
                    </a:cubicBezTo>
                    <a:cubicBezTo>
                      <a:pt x="12123" y="14576"/>
                      <a:pt x="12099" y="14570"/>
                      <a:pt x="12077" y="14570"/>
                    </a:cubicBezTo>
                    <a:cubicBezTo>
                      <a:pt x="11970" y="14570"/>
                      <a:pt x="11894" y="14700"/>
                      <a:pt x="11964" y="14787"/>
                    </a:cubicBezTo>
                    <a:lnTo>
                      <a:pt x="11964" y="14788"/>
                    </a:lnTo>
                    <a:cubicBezTo>
                      <a:pt x="11850" y="15699"/>
                      <a:pt x="11842" y="16630"/>
                      <a:pt x="11814" y="17550"/>
                    </a:cubicBezTo>
                    <a:cubicBezTo>
                      <a:pt x="11025" y="17582"/>
                      <a:pt x="10233" y="17615"/>
                      <a:pt x="9442" y="17647"/>
                    </a:cubicBezTo>
                    <a:cubicBezTo>
                      <a:pt x="10301" y="16537"/>
                      <a:pt x="9406" y="14911"/>
                      <a:pt x="7953" y="14891"/>
                    </a:cubicBezTo>
                    <a:cubicBezTo>
                      <a:pt x="7943" y="14891"/>
                      <a:pt x="7934" y="14891"/>
                      <a:pt x="7925" y="14891"/>
                    </a:cubicBezTo>
                    <a:cubicBezTo>
                      <a:pt x="6536" y="14891"/>
                      <a:pt x="5353" y="16475"/>
                      <a:pt x="6290" y="17561"/>
                    </a:cubicBezTo>
                    <a:cubicBezTo>
                      <a:pt x="5893" y="17556"/>
                      <a:pt x="5497" y="17550"/>
                      <a:pt x="5099" y="17547"/>
                    </a:cubicBezTo>
                    <a:cubicBezTo>
                      <a:pt x="5092" y="17547"/>
                      <a:pt x="5086" y="17547"/>
                      <a:pt x="5079" y="17547"/>
                    </a:cubicBezTo>
                    <a:cubicBezTo>
                      <a:pt x="4862" y="17547"/>
                      <a:pt x="4409" y="17604"/>
                      <a:pt x="4035" y="17604"/>
                    </a:cubicBezTo>
                    <a:cubicBezTo>
                      <a:pt x="3819" y="17604"/>
                      <a:pt x="3629" y="17585"/>
                      <a:pt x="3528" y="17525"/>
                    </a:cubicBezTo>
                    <a:cubicBezTo>
                      <a:pt x="3177" y="17317"/>
                      <a:pt x="3322" y="16665"/>
                      <a:pt x="3322" y="16299"/>
                    </a:cubicBezTo>
                    <a:cubicBezTo>
                      <a:pt x="3323" y="15739"/>
                      <a:pt x="3341" y="15182"/>
                      <a:pt x="3373" y="14623"/>
                    </a:cubicBezTo>
                    <a:cubicBezTo>
                      <a:pt x="3378" y="14532"/>
                      <a:pt x="3300" y="14474"/>
                      <a:pt x="3223" y="14474"/>
                    </a:cubicBezTo>
                    <a:cubicBezTo>
                      <a:pt x="3178" y="14474"/>
                      <a:pt x="3133" y="14494"/>
                      <a:pt x="3105" y="14539"/>
                    </a:cubicBezTo>
                    <a:cubicBezTo>
                      <a:pt x="2810" y="15012"/>
                      <a:pt x="2360" y="15222"/>
                      <a:pt x="1913" y="15222"/>
                    </a:cubicBezTo>
                    <a:cubicBezTo>
                      <a:pt x="1188" y="15222"/>
                      <a:pt x="471" y="14667"/>
                      <a:pt x="442" y="13784"/>
                    </a:cubicBezTo>
                    <a:cubicBezTo>
                      <a:pt x="410" y="12731"/>
                      <a:pt x="1301" y="11995"/>
                      <a:pt x="2245" y="11995"/>
                    </a:cubicBezTo>
                    <a:cubicBezTo>
                      <a:pt x="2550" y="11995"/>
                      <a:pt x="2860" y="12072"/>
                      <a:pt x="3147" y="12240"/>
                    </a:cubicBezTo>
                    <a:cubicBezTo>
                      <a:pt x="3169" y="12252"/>
                      <a:pt x="3193" y="12259"/>
                      <a:pt x="3218" y="12259"/>
                    </a:cubicBezTo>
                    <a:cubicBezTo>
                      <a:pt x="3287" y="12259"/>
                      <a:pt x="3355" y="12210"/>
                      <a:pt x="3353" y="12132"/>
                    </a:cubicBezTo>
                    <a:cubicBezTo>
                      <a:pt x="3336" y="11094"/>
                      <a:pt x="3358" y="10055"/>
                      <a:pt x="3305" y="9018"/>
                    </a:cubicBezTo>
                    <a:cubicBezTo>
                      <a:pt x="3305" y="9015"/>
                      <a:pt x="3305" y="9013"/>
                      <a:pt x="3304" y="9012"/>
                    </a:cubicBezTo>
                    <a:cubicBezTo>
                      <a:pt x="3300" y="8963"/>
                      <a:pt x="3261" y="8937"/>
                      <a:pt x="3222" y="8937"/>
                    </a:cubicBezTo>
                    <a:cubicBezTo>
                      <a:pt x="3185" y="8937"/>
                      <a:pt x="3150" y="8961"/>
                      <a:pt x="3147" y="9011"/>
                    </a:cubicBezTo>
                    <a:cubicBezTo>
                      <a:pt x="3094" y="9976"/>
                      <a:pt x="3104" y="10943"/>
                      <a:pt x="3088" y="11909"/>
                    </a:cubicBezTo>
                    <a:cubicBezTo>
                      <a:pt x="2817" y="11787"/>
                      <a:pt x="2529" y="11729"/>
                      <a:pt x="2243" y="11729"/>
                    </a:cubicBezTo>
                    <a:cubicBezTo>
                      <a:pt x="1100" y="11729"/>
                      <a:pt x="0" y="12648"/>
                      <a:pt x="163" y="13941"/>
                    </a:cubicBezTo>
                    <a:cubicBezTo>
                      <a:pt x="287" y="14929"/>
                      <a:pt x="1095" y="15518"/>
                      <a:pt x="1913" y="15518"/>
                    </a:cubicBezTo>
                    <a:cubicBezTo>
                      <a:pt x="2323" y="15518"/>
                      <a:pt x="2735" y="15370"/>
                      <a:pt x="3065" y="15051"/>
                    </a:cubicBezTo>
                    <a:lnTo>
                      <a:pt x="3065" y="15051"/>
                    </a:lnTo>
                    <a:cubicBezTo>
                      <a:pt x="3032" y="15921"/>
                      <a:pt x="3029" y="16789"/>
                      <a:pt x="3066" y="17659"/>
                    </a:cubicBezTo>
                    <a:cubicBezTo>
                      <a:pt x="3068" y="17702"/>
                      <a:pt x="3083" y="17740"/>
                      <a:pt x="3110" y="17769"/>
                    </a:cubicBezTo>
                    <a:cubicBezTo>
                      <a:pt x="2967" y="18928"/>
                      <a:pt x="2968" y="20078"/>
                      <a:pt x="3101" y="21237"/>
                    </a:cubicBezTo>
                    <a:cubicBezTo>
                      <a:pt x="3108" y="21305"/>
                      <a:pt x="3170" y="21341"/>
                      <a:pt x="3232" y="21341"/>
                    </a:cubicBezTo>
                    <a:cubicBezTo>
                      <a:pt x="3279" y="21341"/>
                      <a:pt x="3325" y="21321"/>
                      <a:pt x="3349" y="21279"/>
                    </a:cubicBezTo>
                    <a:cubicBezTo>
                      <a:pt x="3707" y="20663"/>
                      <a:pt x="4301" y="20380"/>
                      <a:pt x="4889" y="20380"/>
                    </a:cubicBezTo>
                    <a:cubicBezTo>
                      <a:pt x="5750" y="20380"/>
                      <a:pt x="6600" y="20984"/>
                      <a:pt x="6688" y="22027"/>
                    </a:cubicBezTo>
                    <a:cubicBezTo>
                      <a:pt x="6800" y="23370"/>
                      <a:pt x="5749" y="24165"/>
                      <a:pt x="4623" y="24165"/>
                    </a:cubicBezTo>
                    <a:cubicBezTo>
                      <a:pt x="4154" y="24165"/>
                      <a:pt x="3671" y="24027"/>
                      <a:pt x="3254" y="23732"/>
                    </a:cubicBezTo>
                    <a:cubicBezTo>
                      <a:pt x="3232" y="23717"/>
                      <a:pt x="3207" y="23710"/>
                      <a:pt x="3182" y="23710"/>
                    </a:cubicBezTo>
                    <a:cubicBezTo>
                      <a:pt x="3107" y="23710"/>
                      <a:pt x="3031" y="23769"/>
                      <a:pt x="3033" y="23848"/>
                    </a:cubicBezTo>
                    <a:cubicBezTo>
                      <a:pt x="3063" y="25185"/>
                      <a:pt x="3091" y="26522"/>
                      <a:pt x="3120" y="27859"/>
                    </a:cubicBezTo>
                    <a:cubicBezTo>
                      <a:pt x="3122" y="27929"/>
                      <a:pt x="3175" y="28008"/>
                      <a:pt x="3253" y="28008"/>
                    </a:cubicBezTo>
                    <a:cubicBezTo>
                      <a:pt x="3255" y="28008"/>
                      <a:pt x="3257" y="28008"/>
                      <a:pt x="3259" y="28008"/>
                    </a:cubicBezTo>
                    <a:lnTo>
                      <a:pt x="5935" y="27908"/>
                    </a:lnTo>
                    <a:lnTo>
                      <a:pt x="5935" y="27908"/>
                    </a:lnTo>
                    <a:cubicBezTo>
                      <a:pt x="5182" y="29356"/>
                      <a:pt x="6149" y="31168"/>
                      <a:pt x="7807" y="31168"/>
                    </a:cubicBezTo>
                    <a:cubicBezTo>
                      <a:pt x="7906" y="31168"/>
                      <a:pt x="8009" y="31161"/>
                      <a:pt x="8113" y="31148"/>
                    </a:cubicBezTo>
                    <a:cubicBezTo>
                      <a:pt x="9847" y="30924"/>
                      <a:pt x="10491" y="28941"/>
                      <a:pt x="9531" y="27635"/>
                    </a:cubicBezTo>
                    <a:lnTo>
                      <a:pt x="9531" y="27635"/>
                    </a:lnTo>
                    <a:cubicBezTo>
                      <a:pt x="9597" y="27636"/>
                      <a:pt x="9662" y="27637"/>
                      <a:pt x="9727" y="27637"/>
                    </a:cubicBezTo>
                    <a:cubicBezTo>
                      <a:pt x="10389" y="27637"/>
                      <a:pt x="11036" y="27556"/>
                      <a:pt x="11691" y="27390"/>
                    </a:cubicBezTo>
                    <a:cubicBezTo>
                      <a:pt x="11734" y="27378"/>
                      <a:pt x="11765" y="27352"/>
                      <a:pt x="11781" y="27320"/>
                    </a:cubicBezTo>
                    <a:lnTo>
                      <a:pt x="15216" y="27417"/>
                    </a:lnTo>
                    <a:cubicBezTo>
                      <a:pt x="15218" y="27417"/>
                      <a:pt x="15220" y="27417"/>
                      <a:pt x="15221" y="27417"/>
                    </a:cubicBezTo>
                    <a:cubicBezTo>
                      <a:pt x="15369" y="27417"/>
                      <a:pt x="15411" y="27233"/>
                      <a:pt x="15301" y="27150"/>
                    </a:cubicBezTo>
                    <a:cubicBezTo>
                      <a:pt x="14303" y="26401"/>
                      <a:pt x="14526" y="24492"/>
                      <a:pt x="15911" y="24356"/>
                    </a:cubicBezTo>
                    <a:cubicBezTo>
                      <a:pt x="15959" y="24351"/>
                      <a:pt x="16007" y="24349"/>
                      <a:pt x="16055" y="24349"/>
                    </a:cubicBezTo>
                    <a:cubicBezTo>
                      <a:pt x="16594" y="24349"/>
                      <a:pt x="17117" y="24644"/>
                      <a:pt x="17422" y="25084"/>
                    </a:cubicBezTo>
                    <a:cubicBezTo>
                      <a:pt x="17893" y="25762"/>
                      <a:pt x="17590" y="26476"/>
                      <a:pt x="17361" y="27183"/>
                    </a:cubicBezTo>
                    <a:cubicBezTo>
                      <a:pt x="17333" y="27272"/>
                      <a:pt x="17400" y="27366"/>
                      <a:pt x="17493" y="27371"/>
                    </a:cubicBezTo>
                    <a:cubicBezTo>
                      <a:pt x="18645" y="27418"/>
                      <a:pt x="19795" y="27464"/>
                      <a:pt x="20947" y="27512"/>
                    </a:cubicBezTo>
                    <a:cubicBezTo>
                      <a:pt x="20948" y="27512"/>
                      <a:pt x="20949" y="27513"/>
                      <a:pt x="20951" y="27513"/>
                    </a:cubicBezTo>
                    <a:cubicBezTo>
                      <a:pt x="21008" y="27513"/>
                      <a:pt x="21072" y="27468"/>
                      <a:pt x="21089" y="27411"/>
                    </a:cubicBezTo>
                    <a:cubicBezTo>
                      <a:pt x="22048" y="27394"/>
                      <a:pt x="23005" y="27372"/>
                      <a:pt x="23962" y="27350"/>
                    </a:cubicBezTo>
                    <a:lnTo>
                      <a:pt x="23962" y="27350"/>
                    </a:lnTo>
                    <a:cubicBezTo>
                      <a:pt x="22899" y="28631"/>
                      <a:pt x="23584" y="30732"/>
                      <a:pt x="25404" y="30829"/>
                    </a:cubicBezTo>
                    <a:cubicBezTo>
                      <a:pt x="25447" y="30831"/>
                      <a:pt x="25489" y="30832"/>
                      <a:pt x="25531" y="30832"/>
                    </a:cubicBezTo>
                    <a:cubicBezTo>
                      <a:pt x="27294" y="30832"/>
                      <a:pt x="28131" y="28825"/>
                      <a:pt x="27170" y="27464"/>
                    </a:cubicBezTo>
                    <a:cubicBezTo>
                      <a:pt x="27612" y="27422"/>
                      <a:pt x="28052" y="27401"/>
                      <a:pt x="28492" y="27401"/>
                    </a:cubicBezTo>
                    <a:cubicBezTo>
                      <a:pt x="28900" y="27401"/>
                      <a:pt x="29307" y="27419"/>
                      <a:pt x="29717" y="27455"/>
                    </a:cubicBezTo>
                    <a:cubicBezTo>
                      <a:pt x="29720" y="27455"/>
                      <a:pt x="29724" y="27455"/>
                      <a:pt x="29727" y="27455"/>
                    </a:cubicBezTo>
                    <a:cubicBezTo>
                      <a:pt x="29802" y="27455"/>
                      <a:pt x="29866" y="27388"/>
                      <a:pt x="29869" y="27317"/>
                    </a:cubicBezTo>
                    <a:cubicBezTo>
                      <a:pt x="29906" y="26184"/>
                      <a:pt x="29946" y="25055"/>
                      <a:pt x="29984" y="23921"/>
                    </a:cubicBezTo>
                    <a:cubicBezTo>
                      <a:pt x="29988" y="23826"/>
                      <a:pt x="29913" y="23777"/>
                      <a:pt x="29839" y="23777"/>
                    </a:cubicBezTo>
                    <a:cubicBezTo>
                      <a:pt x="29825" y="23777"/>
                      <a:pt x="29810" y="23778"/>
                      <a:pt x="29796" y="23782"/>
                    </a:cubicBezTo>
                    <a:cubicBezTo>
                      <a:pt x="29812" y="23767"/>
                      <a:pt x="29828" y="23754"/>
                      <a:pt x="29844" y="23738"/>
                    </a:cubicBezTo>
                    <a:cubicBezTo>
                      <a:pt x="29917" y="23662"/>
                      <a:pt x="29852" y="23560"/>
                      <a:pt x="29770" y="23560"/>
                    </a:cubicBezTo>
                    <a:cubicBezTo>
                      <a:pt x="29748" y="23560"/>
                      <a:pt x="29724" y="23567"/>
                      <a:pt x="29702" y="23585"/>
                    </a:cubicBezTo>
                    <a:cubicBezTo>
                      <a:pt x="29335" y="23881"/>
                      <a:pt x="28899" y="24022"/>
                      <a:pt x="28473" y="24022"/>
                    </a:cubicBezTo>
                    <a:cubicBezTo>
                      <a:pt x="27666" y="24022"/>
                      <a:pt x="26897" y="23515"/>
                      <a:pt x="26708" y="22587"/>
                    </a:cubicBezTo>
                    <a:cubicBezTo>
                      <a:pt x="26447" y="21311"/>
                      <a:pt x="27271" y="20885"/>
                      <a:pt x="28208" y="20885"/>
                    </a:cubicBezTo>
                    <a:cubicBezTo>
                      <a:pt x="28692" y="20885"/>
                      <a:pt x="29206" y="20998"/>
                      <a:pt x="29617" y="21167"/>
                    </a:cubicBezTo>
                    <a:cubicBezTo>
                      <a:pt x="29634" y="21174"/>
                      <a:pt x="29650" y="21177"/>
                      <a:pt x="29666" y="21177"/>
                    </a:cubicBezTo>
                    <a:cubicBezTo>
                      <a:pt x="29754" y="21177"/>
                      <a:pt x="29815" y="21080"/>
                      <a:pt x="29802" y="20995"/>
                    </a:cubicBezTo>
                    <a:cubicBezTo>
                      <a:pt x="29668" y="20064"/>
                      <a:pt x="29464" y="19154"/>
                      <a:pt x="29186" y="18255"/>
                    </a:cubicBezTo>
                    <a:cubicBezTo>
                      <a:pt x="29180" y="18237"/>
                      <a:pt x="29171" y="18226"/>
                      <a:pt x="29163" y="18213"/>
                    </a:cubicBezTo>
                    <a:cubicBezTo>
                      <a:pt x="29166" y="18205"/>
                      <a:pt x="29170" y="18197"/>
                      <a:pt x="29170" y="18187"/>
                    </a:cubicBezTo>
                    <a:cubicBezTo>
                      <a:pt x="29182" y="17372"/>
                      <a:pt x="29229" y="16561"/>
                      <a:pt x="29305" y="15751"/>
                    </a:cubicBezTo>
                    <a:cubicBezTo>
                      <a:pt x="29659" y="15948"/>
                      <a:pt x="30045" y="16040"/>
                      <a:pt x="30421" y="16040"/>
                    </a:cubicBezTo>
                    <a:cubicBezTo>
                      <a:pt x="31540" y="16040"/>
                      <a:pt x="32580" y="15222"/>
                      <a:pt x="32504" y="13899"/>
                    </a:cubicBezTo>
                    <a:cubicBezTo>
                      <a:pt x="32440" y="12793"/>
                      <a:pt x="31535" y="12114"/>
                      <a:pt x="30586" y="12114"/>
                    </a:cubicBezTo>
                    <a:cubicBezTo>
                      <a:pt x="30215" y="12114"/>
                      <a:pt x="29838" y="12218"/>
                      <a:pt x="29501" y="12440"/>
                    </a:cubicBezTo>
                    <a:cubicBezTo>
                      <a:pt x="29496" y="11471"/>
                      <a:pt x="29544" y="10507"/>
                      <a:pt x="29653" y="9542"/>
                    </a:cubicBezTo>
                    <a:cubicBezTo>
                      <a:pt x="29662" y="9468"/>
                      <a:pt x="29590" y="9393"/>
                      <a:pt x="29518" y="9393"/>
                    </a:cubicBezTo>
                    <a:cubicBezTo>
                      <a:pt x="29516" y="9393"/>
                      <a:pt x="29515" y="9393"/>
                      <a:pt x="29513" y="9393"/>
                    </a:cubicBezTo>
                    <a:cubicBezTo>
                      <a:pt x="28364" y="9399"/>
                      <a:pt x="27216" y="9408"/>
                      <a:pt x="26066" y="9415"/>
                    </a:cubicBezTo>
                    <a:cubicBezTo>
                      <a:pt x="25947" y="9415"/>
                      <a:pt x="25864" y="9565"/>
                      <a:pt x="25955" y="9658"/>
                    </a:cubicBezTo>
                    <a:cubicBezTo>
                      <a:pt x="26750" y="10481"/>
                      <a:pt x="26318" y="11947"/>
                      <a:pt x="25099" y="11947"/>
                    </a:cubicBezTo>
                    <a:cubicBezTo>
                      <a:pt x="25083" y="11947"/>
                      <a:pt x="25067" y="11947"/>
                      <a:pt x="25051" y="11946"/>
                    </a:cubicBezTo>
                    <a:cubicBezTo>
                      <a:pt x="23804" y="11909"/>
                      <a:pt x="23432" y="10387"/>
                      <a:pt x="24291" y="9607"/>
                    </a:cubicBezTo>
                    <a:cubicBezTo>
                      <a:pt x="24385" y="9521"/>
                      <a:pt x="24322" y="9362"/>
                      <a:pt x="24198" y="9355"/>
                    </a:cubicBezTo>
                    <a:cubicBezTo>
                      <a:pt x="23468" y="9318"/>
                      <a:pt x="22738" y="9294"/>
                      <a:pt x="22008" y="9294"/>
                    </a:cubicBezTo>
                    <a:cubicBezTo>
                      <a:pt x="21468" y="9294"/>
                      <a:pt x="20927" y="9307"/>
                      <a:pt x="20387" y="9337"/>
                    </a:cubicBezTo>
                    <a:cubicBezTo>
                      <a:pt x="20372" y="9298"/>
                      <a:pt x="20350" y="9262"/>
                      <a:pt x="20326" y="9230"/>
                    </a:cubicBezTo>
                    <a:cubicBezTo>
                      <a:pt x="20326" y="9224"/>
                      <a:pt x="20330" y="9219"/>
                      <a:pt x="20331" y="9213"/>
                    </a:cubicBezTo>
                    <a:cubicBezTo>
                      <a:pt x="20415" y="8231"/>
                      <a:pt x="20463" y="7249"/>
                      <a:pt x="20477" y="6263"/>
                    </a:cubicBezTo>
                    <a:cubicBezTo>
                      <a:pt x="20479" y="6180"/>
                      <a:pt x="20411" y="6114"/>
                      <a:pt x="20331" y="6114"/>
                    </a:cubicBezTo>
                    <a:cubicBezTo>
                      <a:pt x="20321" y="6114"/>
                      <a:pt x="20311" y="6115"/>
                      <a:pt x="20301" y="6117"/>
                    </a:cubicBezTo>
                    <a:cubicBezTo>
                      <a:pt x="19943" y="6195"/>
                      <a:pt x="19572" y="6267"/>
                      <a:pt x="19204" y="6267"/>
                    </a:cubicBezTo>
                    <a:cubicBezTo>
                      <a:pt x="18988" y="6267"/>
                      <a:pt x="18774" y="6243"/>
                      <a:pt x="18564" y="6180"/>
                    </a:cubicBezTo>
                    <a:cubicBezTo>
                      <a:pt x="17859" y="5972"/>
                      <a:pt x="17359" y="5201"/>
                      <a:pt x="17775" y="4504"/>
                    </a:cubicBezTo>
                    <a:cubicBezTo>
                      <a:pt x="18084" y="3986"/>
                      <a:pt x="18910" y="3556"/>
                      <a:pt x="19633" y="3556"/>
                    </a:cubicBezTo>
                    <a:cubicBezTo>
                      <a:pt x="20046" y="3556"/>
                      <a:pt x="20426" y="3697"/>
                      <a:pt x="20656" y="4042"/>
                    </a:cubicBezTo>
                    <a:cubicBezTo>
                      <a:pt x="20686" y="4090"/>
                      <a:pt x="20740" y="4114"/>
                      <a:pt x="20792" y="4114"/>
                    </a:cubicBezTo>
                    <a:cubicBezTo>
                      <a:pt x="20861" y="4114"/>
                      <a:pt x="20927" y="4070"/>
                      <a:pt x="20927" y="3980"/>
                    </a:cubicBezTo>
                    <a:lnTo>
                      <a:pt x="20927" y="168"/>
                    </a:lnTo>
                    <a:cubicBezTo>
                      <a:pt x="20926" y="88"/>
                      <a:pt x="20870" y="21"/>
                      <a:pt x="20788" y="16"/>
                    </a:cubicBezTo>
                    <a:cubicBezTo>
                      <a:pt x="20568" y="6"/>
                      <a:pt x="20349" y="1"/>
                      <a:pt x="201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677;p81">
                <a:extLst>
                  <a:ext uri="{FF2B5EF4-FFF2-40B4-BE49-F238E27FC236}">
                    <a16:creationId xmlns:a16="http://schemas.microsoft.com/office/drawing/2014/main" id="{FAF1F3DE-3F7E-8BF6-E213-3172A463D8C0}"/>
                  </a:ext>
                </a:extLst>
              </p:cNvPr>
              <p:cNvSpPr/>
              <p:nvPr/>
            </p:nvSpPr>
            <p:spPr>
              <a:xfrm>
                <a:off x="7175885" y="1503881"/>
                <a:ext cx="488522" cy="347197"/>
              </a:xfrm>
              <a:custGeom>
                <a:avLst/>
                <a:gdLst/>
                <a:ahLst/>
                <a:cxnLst/>
                <a:rect l="l" t="t" r="r" b="b"/>
                <a:pathLst>
                  <a:path w="11905" h="8461" extrusionOk="0">
                    <a:moveTo>
                      <a:pt x="1124" y="0"/>
                    </a:moveTo>
                    <a:cubicBezTo>
                      <a:pt x="777" y="0"/>
                      <a:pt x="430" y="2"/>
                      <a:pt x="83" y="4"/>
                    </a:cubicBezTo>
                    <a:cubicBezTo>
                      <a:pt x="101" y="242"/>
                      <a:pt x="57" y="512"/>
                      <a:pt x="55" y="689"/>
                    </a:cubicBezTo>
                    <a:cubicBezTo>
                      <a:pt x="50" y="1277"/>
                      <a:pt x="52" y="1867"/>
                      <a:pt x="30" y="2455"/>
                    </a:cubicBezTo>
                    <a:cubicBezTo>
                      <a:pt x="29" y="2487"/>
                      <a:pt x="18" y="2513"/>
                      <a:pt x="0" y="2534"/>
                    </a:cubicBezTo>
                    <a:cubicBezTo>
                      <a:pt x="362" y="2322"/>
                      <a:pt x="803" y="2217"/>
                      <a:pt x="1248" y="2217"/>
                    </a:cubicBezTo>
                    <a:cubicBezTo>
                      <a:pt x="2340" y="2217"/>
                      <a:pt x="3449" y="2850"/>
                      <a:pt x="3413" y="4074"/>
                    </a:cubicBezTo>
                    <a:cubicBezTo>
                      <a:pt x="3384" y="5075"/>
                      <a:pt x="2396" y="5648"/>
                      <a:pt x="1445" y="5648"/>
                    </a:cubicBezTo>
                    <a:cubicBezTo>
                      <a:pt x="1052" y="5648"/>
                      <a:pt x="664" y="5550"/>
                      <a:pt x="354" y="5343"/>
                    </a:cubicBezTo>
                    <a:lnTo>
                      <a:pt x="354" y="5343"/>
                    </a:lnTo>
                    <a:cubicBezTo>
                      <a:pt x="602" y="6284"/>
                      <a:pt x="579" y="7278"/>
                      <a:pt x="412" y="8230"/>
                    </a:cubicBezTo>
                    <a:cubicBezTo>
                      <a:pt x="1398" y="8290"/>
                      <a:pt x="2385" y="8320"/>
                      <a:pt x="3372" y="8321"/>
                    </a:cubicBezTo>
                    <a:cubicBezTo>
                      <a:pt x="2837" y="7236"/>
                      <a:pt x="3296" y="5604"/>
                      <a:pt x="4680" y="5527"/>
                    </a:cubicBezTo>
                    <a:cubicBezTo>
                      <a:pt x="4709" y="5525"/>
                      <a:pt x="4738" y="5525"/>
                      <a:pt x="4767" y="5525"/>
                    </a:cubicBezTo>
                    <a:cubicBezTo>
                      <a:pt x="5348" y="5525"/>
                      <a:pt x="5947" y="5832"/>
                      <a:pt x="6264" y="6319"/>
                    </a:cubicBezTo>
                    <a:cubicBezTo>
                      <a:pt x="6704" y="6998"/>
                      <a:pt x="6420" y="7714"/>
                      <a:pt x="6055" y="8348"/>
                    </a:cubicBezTo>
                    <a:cubicBezTo>
                      <a:pt x="6452" y="8363"/>
                      <a:pt x="6848" y="8378"/>
                      <a:pt x="7243" y="8393"/>
                    </a:cubicBezTo>
                    <a:cubicBezTo>
                      <a:pt x="7418" y="8399"/>
                      <a:pt x="7753" y="8460"/>
                      <a:pt x="8034" y="8460"/>
                    </a:cubicBezTo>
                    <a:cubicBezTo>
                      <a:pt x="8208" y="8460"/>
                      <a:pt x="8361" y="8437"/>
                      <a:pt x="8441" y="8362"/>
                    </a:cubicBezTo>
                    <a:cubicBezTo>
                      <a:pt x="8643" y="8175"/>
                      <a:pt x="8557" y="7402"/>
                      <a:pt x="8577" y="7100"/>
                    </a:cubicBezTo>
                    <a:cubicBezTo>
                      <a:pt x="8603" y="6702"/>
                      <a:pt x="8638" y="6309"/>
                      <a:pt x="8678" y="5913"/>
                    </a:cubicBezTo>
                    <a:cubicBezTo>
                      <a:pt x="8687" y="5836"/>
                      <a:pt x="8754" y="5772"/>
                      <a:pt x="8827" y="5772"/>
                    </a:cubicBezTo>
                    <a:cubicBezTo>
                      <a:pt x="8852" y="5772"/>
                      <a:pt x="8877" y="5779"/>
                      <a:pt x="8901" y="5796"/>
                    </a:cubicBezTo>
                    <a:cubicBezTo>
                      <a:pt x="9261" y="6046"/>
                      <a:pt x="9676" y="6166"/>
                      <a:pt x="10080" y="6166"/>
                    </a:cubicBezTo>
                    <a:cubicBezTo>
                      <a:pt x="10974" y="6166"/>
                      <a:pt x="11812" y="5580"/>
                      <a:pt x="11860" y="4520"/>
                    </a:cubicBezTo>
                    <a:cubicBezTo>
                      <a:pt x="11905" y="3486"/>
                      <a:pt x="11090" y="2812"/>
                      <a:pt x="10225" y="2812"/>
                    </a:cubicBezTo>
                    <a:cubicBezTo>
                      <a:pt x="9835" y="2812"/>
                      <a:pt x="9434" y="2949"/>
                      <a:pt x="9097" y="3252"/>
                    </a:cubicBezTo>
                    <a:cubicBezTo>
                      <a:pt x="9068" y="3278"/>
                      <a:pt x="9036" y="3289"/>
                      <a:pt x="9003" y="3289"/>
                    </a:cubicBezTo>
                    <a:cubicBezTo>
                      <a:pt x="8928" y="3289"/>
                      <a:pt x="8856" y="3227"/>
                      <a:pt x="8854" y="3138"/>
                    </a:cubicBezTo>
                    <a:cubicBezTo>
                      <a:pt x="8844" y="2549"/>
                      <a:pt x="8849" y="1962"/>
                      <a:pt x="8880" y="1376"/>
                    </a:cubicBezTo>
                    <a:cubicBezTo>
                      <a:pt x="8900" y="1041"/>
                      <a:pt x="9130" y="316"/>
                      <a:pt x="8832" y="94"/>
                    </a:cubicBezTo>
                    <a:cubicBezTo>
                      <a:pt x="8764" y="42"/>
                      <a:pt x="8604" y="25"/>
                      <a:pt x="8409" y="25"/>
                    </a:cubicBezTo>
                    <a:cubicBezTo>
                      <a:pt x="8001" y="25"/>
                      <a:pt x="7443" y="102"/>
                      <a:pt x="7265" y="103"/>
                    </a:cubicBezTo>
                    <a:cubicBezTo>
                      <a:pt x="6845" y="107"/>
                      <a:pt x="6426" y="109"/>
                      <a:pt x="6004" y="112"/>
                    </a:cubicBezTo>
                    <a:cubicBezTo>
                      <a:pt x="6691" y="1135"/>
                      <a:pt x="6106" y="2649"/>
                      <a:pt x="4753" y="2649"/>
                    </a:cubicBezTo>
                    <a:cubicBezTo>
                      <a:pt x="4730" y="2649"/>
                      <a:pt x="4707" y="2648"/>
                      <a:pt x="4683" y="2647"/>
                    </a:cubicBezTo>
                    <a:cubicBezTo>
                      <a:pt x="3290" y="2596"/>
                      <a:pt x="2765" y="1041"/>
                      <a:pt x="3521" y="43"/>
                    </a:cubicBezTo>
                    <a:cubicBezTo>
                      <a:pt x="2721" y="10"/>
                      <a:pt x="1923" y="0"/>
                      <a:pt x="1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678;p81">
                <a:extLst>
                  <a:ext uri="{FF2B5EF4-FFF2-40B4-BE49-F238E27FC236}">
                    <a16:creationId xmlns:a16="http://schemas.microsoft.com/office/drawing/2014/main" id="{43458B20-2102-0AA6-95C5-CDFECE6A206D}"/>
                  </a:ext>
                </a:extLst>
              </p:cNvPr>
              <p:cNvSpPr/>
              <p:nvPr/>
            </p:nvSpPr>
            <p:spPr>
              <a:xfrm>
                <a:off x="7188975" y="1742384"/>
                <a:ext cx="372803" cy="621475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15145" extrusionOk="0">
                    <a:moveTo>
                      <a:pt x="4445" y="0"/>
                    </a:moveTo>
                    <a:cubicBezTo>
                      <a:pt x="4363" y="0"/>
                      <a:pt x="4282" y="8"/>
                      <a:pt x="4203" y="23"/>
                    </a:cubicBezTo>
                    <a:cubicBezTo>
                      <a:pt x="3037" y="252"/>
                      <a:pt x="2873" y="1751"/>
                      <a:pt x="3433" y="2584"/>
                    </a:cubicBezTo>
                    <a:cubicBezTo>
                      <a:pt x="3497" y="2682"/>
                      <a:pt x="3398" y="2796"/>
                      <a:pt x="3298" y="2797"/>
                    </a:cubicBezTo>
                    <a:cubicBezTo>
                      <a:pt x="3218" y="2797"/>
                      <a:pt x="3138" y="2798"/>
                      <a:pt x="3057" y="2798"/>
                    </a:cubicBezTo>
                    <a:cubicBezTo>
                      <a:pt x="2040" y="2798"/>
                      <a:pt x="1024" y="2767"/>
                      <a:pt x="8" y="2704"/>
                    </a:cubicBezTo>
                    <a:cubicBezTo>
                      <a:pt x="5" y="2704"/>
                      <a:pt x="2" y="2702"/>
                      <a:pt x="0" y="2702"/>
                    </a:cubicBezTo>
                    <a:cubicBezTo>
                      <a:pt x="2" y="2710"/>
                      <a:pt x="4" y="2716"/>
                      <a:pt x="5" y="2726"/>
                    </a:cubicBezTo>
                    <a:cubicBezTo>
                      <a:pt x="56" y="3809"/>
                      <a:pt x="55" y="4893"/>
                      <a:pt x="21" y="5976"/>
                    </a:cubicBezTo>
                    <a:cubicBezTo>
                      <a:pt x="555" y="5651"/>
                      <a:pt x="1175" y="5349"/>
                      <a:pt x="1795" y="5349"/>
                    </a:cubicBezTo>
                    <a:cubicBezTo>
                      <a:pt x="2046" y="5349"/>
                      <a:pt x="2296" y="5398"/>
                      <a:pt x="2540" y="5515"/>
                    </a:cubicBezTo>
                    <a:cubicBezTo>
                      <a:pt x="3254" y="5853"/>
                      <a:pt x="3851" y="6796"/>
                      <a:pt x="3816" y="7591"/>
                    </a:cubicBezTo>
                    <a:cubicBezTo>
                      <a:pt x="3768" y="8710"/>
                      <a:pt x="2814" y="9187"/>
                      <a:pt x="1816" y="9187"/>
                    </a:cubicBezTo>
                    <a:cubicBezTo>
                      <a:pt x="1239" y="9187"/>
                      <a:pt x="648" y="9027"/>
                      <a:pt x="209" y="8740"/>
                    </a:cubicBezTo>
                    <a:lnTo>
                      <a:pt x="209" y="8740"/>
                    </a:lnTo>
                    <a:lnTo>
                      <a:pt x="409" y="11791"/>
                    </a:lnTo>
                    <a:cubicBezTo>
                      <a:pt x="1481" y="11743"/>
                      <a:pt x="2556" y="11704"/>
                      <a:pt x="3630" y="11662"/>
                    </a:cubicBezTo>
                    <a:cubicBezTo>
                      <a:pt x="3631" y="11662"/>
                      <a:pt x="3633" y="11662"/>
                      <a:pt x="3634" y="11662"/>
                    </a:cubicBezTo>
                    <a:cubicBezTo>
                      <a:pt x="3757" y="11662"/>
                      <a:pt x="3807" y="11832"/>
                      <a:pt x="3721" y="11908"/>
                    </a:cubicBezTo>
                    <a:cubicBezTo>
                      <a:pt x="2522" y="12974"/>
                      <a:pt x="3044" y="15046"/>
                      <a:pt x="4739" y="15141"/>
                    </a:cubicBezTo>
                    <a:cubicBezTo>
                      <a:pt x="4779" y="15143"/>
                      <a:pt x="4818" y="15144"/>
                      <a:pt x="4856" y="15144"/>
                    </a:cubicBezTo>
                    <a:cubicBezTo>
                      <a:pt x="6475" y="15144"/>
                      <a:pt x="7162" y="13207"/>
                      <a:pt x="6108" y="12044"/>
                    </a:cubicBezTo>
                    <a:cubicBezTo>
                      <a:pt x="6042" y="11969"/>
                      <a:pt x="6070" y="11816"/>
                      <a:pt x="6181" y="11804"/>
                    </a:cubicBezTo>
                    <a:cubicBezTo>
                      <a:pt x="6665" y="11749"/>
                      <a:pt x="7149" y="11711"/>
                      <a:pt x="7636" y="11706"/>
                    </a:cubicBezTo>
                    <a:cubicBezTo>
                      <a:pt x="7640" y="11706"/>
                      <a:pt x="7643" y="11706"/>
                      <a:pt x="7647" y="11706"/>
                    </a:cubicBezTo>
                    <a:cubicBezTo>
                      <a:pt x="7841" y="11706"/>
                      <a:pt x="8145" y="11765"/>
                      <a:pt x="8415" y="11765"/>
                    </a:cubicBezTo>
                    <a:cubicBezTo>
                      <a:pt x="8627" y="11765"/>
                      <a:pt x="8817" y="11729"/>
                      <a:pt x="8915" y="11598"/>
                    </a:cubicBezTo>
                    <a:cubicBezTo>
                      <a:pt x="9084" y="11373"/>
                      <a:pt x="8958" y="10331"/>
                      <a:pt x="8967" y="10056"/>
                    </a:cubicBezTo>
                    <a:cubicBezTo>
                      <a:pt x="8987" y="9541"/>
                      <a:pt x="9003" y="9025"/>
                      <a:pt x="9022" y="8511"/>
                    </a:cubicBezTo>
                    <a:cubicBezTo>
                      <a:pt x="9023" y="8493"/>
                      <a:pt x="9027" y="8479"/>
                      <a:pt x="9032" y="8467"/>
                    </a:cubicBezTo>
                    <a:lnTo>
                      <a:pt x="9032" y="8467"/>
                    </a:lnTo>
                    <a:cubicBezTo>
                      <a:pt x="8662" y="8784"/>
                      <a:pt x="8231" y="8928"/>
                      <a:pt x="7804" y="8928"/>
                    </a:cubicBezTo>
                    <a:cubicBezTo>
                      <a:pt x="6885" y="8928"/>
                      <a:pt x="5985" y="8266"/>
                      <a:pt x="5752" y="7255"/>
                    </a:cubicBezTo>
                    <a:cubicBezTo>
                      <a:pt x="5587" y="6533"/>
                      <a:pt x="5795" y="5806"/>
                      <a:pt x="6445" y="5408"/>
                    </a:cubicBezTo>
                    <a:cubicBezTo>
                      <a:pt x="6775" y="5206"/>
                      <a:pt x="7129" y="5127"/>
                      <a:pt x="7488" y="5127"/>
                    </a:cubicBezTo>
                    <a:cubicBezTo>
                      <a:pt x="7930" y="5127"/>
                      <a:pt x="8379" y="5246"/>
                      <a:pt x="8800" y="5402"/>
                    </a:cubicBezTo>
                    <a:cubicBezTo>
                      <a:pt x="8667" y="4562"/>
                      <a:pt x="8476" y="3737"/>
                      <a:pt x="8227" y="2922"/>
                    </a:cubicBezTo>
                    <a:lnTo>
                      <a:pt x="5481" y="2816"/>
                    </a:lnTo>
                    <a:cubicBezTo>
                      <a:pt x="5369" y="2810"/>
                      <a:pt x="5309" y="2685"/>
                      <a:pt x="5366" y="2591"/>
                    </a:cubicBezTo>
                    <a:cubicBezTo>
                      <a:pt x="5744" y="1972"/>
                      <a:pt x="6158" y="1177"/>
                      <a:pt x="5598" y="525"/>
                    </a:cubicBezTo>
                    <a:cubicBezTo>
                      <a:pt x="5322" y="207"/>
                      <a:pt x="4874" y="0"/>
                      <a:pt x="44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679;p81">
                <a:extLst>
                  <a:ext uri="{FF2B5EF4-FFF2-40B4-BE49-F238E27FC236}">
                    <a16:creationId xmlns:a16="http://schemas.microsoft.com/office/drawing/2014/main" id="{CE6BB188-C28F-CD81-046D-C9AA6A73DD4F}"/>
                  </a:ext>
                </a:extLst>
              </p:cNvPr>
              <p:cNvSpPr/>
              <p:nvPr/>
            </p:nvSpPr>
            <p:spPr>
              <a:xfrm>
                <a:off x="6692885" y="1728104"/>
                <a:ext cx="646917" cy="500217"/>
              </a:xfrm>
              <a:custGeom>
                <a:avLst/>
                <a:gdLst/>
                <a:ahLst/>
                <a:cxnLst/>
                <a:rect l="l" t="t" r="r" b="b"/>
                <a:pathLst>
                  <a:path w="15765" h="12190" extrusionOk="0">
                    <a:moveTo>
                      <a:pt x="8183" y="0"/>
                    </a:moveTo>
                    <a:cubicBezTo>
                      <a:pt x="8085" y="0"/>
                      <a:pt x="7984" y="11"/>
                      <a:pt x="7882" y="34"/>
                    </a:cubicBezTo>
                    <a:cubicBezTo>
                      <a:pt x="6621" y="321"/>
                      <a:pt x="6475" y="1708"/>
                      <a:pt x="6792" y="2754"/>
                    </a:cubicBezTo>
                    <a:cubicBezTo>
                      <a:pt x="6808" y="2778"/>
                      <a:pt x="6818" y="2806"/>
                      <a:pt x="6818" y="2837"/>
                    </a:cubicBezTo>
                    <a:cubicBezTo>
                      <a:pt x="6819" y="2843"/>
                      <a:pt x="6820" y="2850"/>
                      <a:pt x="6822" y="2855"/>
                    </a:cubicBezTo>
                    <a:cubicBezTo>
                      <a:pt x="6842" y="2920"/>
                      <a:pt x="6792" y="2968"/>
                      <a:pt x="6736" y="2978"/>
                    </a:cubicBezTo>
                    <a:cubicBezTo>
                      <a:pt x="6719" y="2987"/>
                      <a:pt x="6696" y="2993"/>
                      <a:pt x="6673" y="2995"/>
                    </a:cubicBezTo>
                    <a:cubicBezTo>
                      <a:pt x="5963" y="3039"/>
                      <a:pt x="5252" y="3061"/>
                      <a:pt x="4541" y="3061"/>
                    </a:cubicBezTo>
                    <a:cubicBezTo>
                      <a:pt x="4166" y="3061"/>
                      <a:pt x="3791" y="3055"/>
                      <a:pt x="3415" y="3042"/>
                    </a:cubicBezTo>
                    <a:lnTo>
                      <a:pt x="3415" y="3042"/>
                    </a:lnTo>
                    <a:cubicBezTo>
                      <a:pt x="3524" y="4149"/>
                      <a:pt x="3495" y="5264"/>
                      <a:pt x="3408" y="6372"/>
                    </a:cubicBezTo>
                    <a:cubicBezTo>
                      <a:pt x="3402" y="6440"/>
                      <a:pt x="3343" y="6493"/>
                      <a:pt x="3280" y="6493"/>
                    </a:cubicBezTo>
                    <a:cubicBezTo>
                      <a:pt x="3258" y="6493"/>
                      <a:pt x="3235" y="6486"/>
                      <a:pt x="3214" y="6472"/>
                    </a:cubicBezTo>
                    <a:cubicBezTo>
                      <a:pt x="2824" y="6213"/>
                      <a:pt x="2333" y="6077"/>
                      <a:pt x="1855" y="6077"/>
                    </a:cubicBezTo>
                    <a:cubicBezTo>
                      <a:pt x="901" y="6077"/>
                      <a:pt x="0" y="6618"/>
                      <a:pt x="71" y="7789"/>
                    </a:cubicBezTo>
                    <a:cubicBezTo>
                      <a:pt x="135" y="8825"/>
                      <a:pt x="889" y="9246"/>
                      <a:pt x="1716" y="9246"/>
                    </a:cubicBezTo>
                    <a:cubicBezTo>
                      <a:pt x="2326" y="9246"/>
                      <a:pt x="2975" y="9016"/>
                      <a:pt x="3415" y="8636"/>
                    </a:cubicBezTo>
                    <a:cubicBezTo>
                      <a:pt x="3441" y="8613"/>
                      <a:pt x="3476" y="8602"/>
                      <a:pt x="3511" y="8602"/>
                    </a:cubicBezTo>
                    <a:cubicBezTo>
                      <a:pt x="3590" y="8602"/>
                      <a:pt x="3670" y="8657"/>
                      <a:pt x="3657" y="8749"/>
                    </a:cubicBezTo>
                    <a:cubicBezTo>
                      <a:pt x="3580" y="9309"/>
                      <a:pt x="3512" y="9871"/>
                      <a:pt x="3460" y="10436"/>
                    </a:cubicBezTo>
                    <a:cubicBezTo>
                      <a:pt x="3429" y="10765"/>
                      <a:pt x="3208" y="11657"/>
                      <a:pt x="3433" y="11903"/>
                    </a:cubicBezTo>
                    <a:cubicBezTo>
                      <a:pt x="3549" y="12029"/>
                      <a:pt x="3863" y="12060"/>
                      <a:pt x="4194" y="12060"/>
                    </a:cubicBezTo>
                    <a:cubicBezTo>
                      <a:pt x="4513" y="12060"/>
                      <a:pt x="4847" y="12031"/>
                      <a:pt x="5038" y="12031"/>
                    </a:cubicBezTo>
                    <a:cubicBezTo>
                      <a:pt x="5051" y="12031"/>
                      <a:pt x="5064" y="12031"/>
                      <a:pt x="5077" y="12032"/>
                    </a:cubicBezTo>
                    <a:cubicBezTo>
                      <a:pt x="5473" y="12043"/>
                      <a:pt x="5872" y="12055"/>
                      <a:pt x="6267" y="12066"/>
                    </a:cubicBezTo>
                    <a:cubicBezTo>
                      <a:pt x="5490" y="11131"/>
                      <a:pt x="5693" y="9437"/>
                      <a:pt x="7000" y="9064"/>
                    </a:cubicBezTo>
                    <a:cubicBezTo>
                      <a:pt x="7148" y="9021"/>
                      <a:pt x="7300" y="9001"/>
                      <a:pt x="7452" y="9001"/>
                    </a:cubicBezTo>
                    <a:cubicBezTo>
                      <a:pt x="8016" y="9001"/>
                      <a:pt x="8580" y="9276"/>
                      <a:pt x="8952" y="9696"/>
                    </a:cubicBezTo>
                    <a:cubicBezTo>
                      <a:pt x="9585" y="10416"/>
                      <a:pt x="9372" y="11218"/>
                      <a:pt x="9108" y="12039"/>
                    </a:cubicBezTo>
                    <a:cubicBezTo>
                      <a:pt x="9621" y="12060"/>
                      <a:pt x="10131" y="12081"/>
                      <a:pt x="10644" y="12103"/>
                    </a:cubicBezTo>
                    <a:cubicBezTo>
                      <a:pt x="10846" y="12111"/>
                      <a:pt x="11295" y="12190"/>
                      <a:pt x="11655" y="12190"/>
                    </a:cubicBezTo>
                    <a:cubicBezTo>
                      <a:pt x="11867" y="12190"/>
                      <a:pt x="12048" y="12162"/>
                      <a:pt x="12128" y="12077"/>
                    </a:cubicBezTo>
                    <a:cubicBezTo>
                      <a:pt x="12357" y="11835"/>
                      <a:pt x="12119" y="10758"/>
                      <a:pt x="12098" y="10412"/>
                    </a:cubicBezTo>
                    <a:cubicBezTo>
                      <a:pt x="12063" y="9884"/>
                      <a:pt x="12029" y="9357"/>
                      <a:pt x="11995" y="8828"/>
                    </a:cubicBezTo>
                    <a:cubicBezTo>
                      <a:pt x="11988" y="8739"/>
                      <a:pt x="12052" y="8696"/>
                      <a:pt x="12121" y="8696"/>
                    </a:cubicBezTo>
                    <a:cubicBezTo>
                      <a:pt x="12196" y="8696"/>
                      <a:pt x="12276" y="8745"/>
                      <a:pt x="12284" y="8840"/>
                    </a:cubicBezTo>
                    <a:cubicBezTo>
                      <a:pt x="12728" y="9129"/>
                      <a:pt x="13199" y="9300"/>
                      <a:pt x="13720" y="9300"/>
                    </a:cubicBezTo>
                    <a:cubicBezTo>
                      <a:pt x="13826" y="9300"/>
                      <a:pt x="13934" y="9293"/>
                      <a:pt x="14044" y="9279"/>
                    </a:cubicBezTo>
                    <a:cubicBezTo>
                      <a:pt x="14924" y="9161"/>
                      <a:pt x="15765" y="8570"/>
                      <a:pt x="15540" y="7582"/>
                    </a:cubicBezTo>
                    <a:cubicBezTo>
                      <a:pt x="15356" y="6774"/>
                      <a:pt x="14769" y="5991"/>
                      <a:pt x="13868" y="5991"/>
                    </a:cubicBezTo>
                    <a:cubicBezTo>
                      <a:pt x="13858" y="5991"/>
                      <a:pt x="13847" y="5992"/>
                      <a:pt x="13837" y="5992"/>
                    </a:cubicBezTo>
                    <a:cubicBezTo>
                      <a:pt x="13178" y="6003"/>
                      <a:pt x="12568" y="6377"/>
                      <a:pt x="12029" y="6721"/>
                    </a:cubicBezTo>
                    <a:cubicBezTo>
                      <a:pt x="12008" y="6734"/>
                      <a:pt x="11985" y="6740"/>
                      <a:pt x="11963" y="6740"/>
                    </a:cubicBezTo>
                    <a:cubicBezTo>
                      <a:pt x="11886" y="6740"/>
                      <a:pt x="11814" y="6667"/>
                      <a:pt x="11817" y="6586"/>
                    </a:cubicBezTo>
                    <a:cubicBezTo>
                      <a:pt x="11859" y="5413"/>
                      <a:pt x="11853" y="4241"/>
                      <a:pt x="11813" y="3067"/>
                    </a:cubicBezTo>
                    <a:cubicBezTo>
                      <a:pt x="11811" y="2977"/>
                      <a:pt x="11874" y="2936"/>
                      <a:pt x="11941" y="2936"/>
                    </a:cubicBezTo>
                    <a:cubicBezTo>
                      <a:pt x="11951" y="2936"/>
                      <a:pt x="11960" y="2937"/>
                      <a:pt x="11970" y="2938"/>
                    </a:cubicBezTo>
                    <a:cubicBezTo>
                      <a:pt x="11967" y="2924"/>
                      <a:pt x="11965" y="2908"/>
                      <a:pt x="11967" y="2893"/>
                    </a:cubicBezTo>
                    <a:lnTo>
                      <a:pt x="11967" y="2893"/>
                    </a:lnTo>
                    <a:cubicBezTo>
                      <a:pt x="11392" y="2976"/>
                      <a:pt x="10775" y="3062"/>
                      <a:pt x="10174" y="3062"/>
                    </a:cubicBezTo>
                    <a:cubicBezTo>
                      <a:pt x="9881" y="3062"/>
                      <a:pt x="9592" y="3042"/>
                      <a:pt x="9314" y="2991"/>
                    </a:cubicBezTo>
                    <a:cubicBezTo>
                      <a:pt x="9289" y="3026"/>
                      <a:pt x="9255" y="3041"/>
                      <a:pt x="9220" y="3041"/>
                    </a:cubicBezTo>
                    <a:cubicBezTo>
                      <a:pt x="9126" y="3041"/>
                      <a:pt x="9026" y="2931"/>
                      <a:pt x="9084" y="2816"/>
                    </a:cubicBezTo>
                    <a:cubicBezTo>
                      <a:pt x="9396" y="2190"/>
                      <a:pt x="9624" y="1453"/>
                      <a:pt x="9327" y="775"/>
                    </a:cubicBezTo>
                    <a:cubicBezTo>
                      <a:pt x="9113" y="285"/>
                      <a:pt x="8681" y="0"/>
                      <a:pt x="8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80;p81">
                <a:extLst>
                  <a:ext uri="{FF2B5EF4-FFF2-40B4-BE49-F238E27FC236}">
                    <a16:creationId xmlns:a16="http://schemas.microsoft.com/office/drawing/2014/main" id="{9B4EBB57-3F5B-F6E3-68C9-33900E6C70B7}"/>
                  </a:ext>
                </a:extLst>
              </p:cNvPr>
              <p:cNvSpPr/>
              <p:nvPr/>
            </p:nvSpPr>
            <p:spPr>
              <a:xfrm>
                <a:off x="6828059" y="1490668"/>
                <a:ext cx="478961" cy="351793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8573" extrusionOk="0">
                    <a:moveTo>
                      <a:pt x="2639" y="11"/>
                    </a:moveTo>
                    <a:lnTo>
                      <a:pt x="2639" y="11"/>
                    </a:lnTo>
                    <a:cubicBezTo>
                      <a:pt x="2210" y="16"/>
                      <a:pt x="1779" y="10"/>
                      <a:pt x="1349" y="36"/>
                    </a:cubicBezTo>
                    <a:cubicBezTo>
                      <a:pt x="1060" y="56"/>
                      <a:pt x="289" y="0"/>
                      <a:pt x="133" y="326"/>
                    </a:cubicBezTo>
                    <a:cubicBezTo>
                      <a:pt x="0" y="601"/>
                      <a:pt x="138" y="1263"/>
                      <a:pt x="157" y="1562"/>
                    </a:cubicBezTo>
                    <a:cubicBezTo>
                      <a:pt x="182" y="1969"/>
                      <a:pt x="241" y="2373"/>
                      <a:pt x="251" y="2780"/>
                    </a:cubicBezTo>
                    <a:cubicBezTo>
                      <a:pt x="547" y="2679"/>
                      <a:pt x="867" y="2627"/>
                      <a:pt x="1186" y="2627"/>
                    </a:cubicBezTo>
                    <a:cubicBezTo>
                      <a:pt x="2224" y="2627"/>
                      <a:pt x="3241" y="3178"/>
                      <a:pt x="3308" y="4365"/>
                    </a:cubicBezTo>
                    <a:cubicBezTo>
                      <a:pt x="3373" y="5477"/>
                      <a:pt x="2486" y="5943"/>
                      <a:pt x="1549" y="5943"/>
                    </a:cubicBezTo>
                    <a:cubicBezTo>
                      <a:pt x="1108" y="5943"/>
                      <a:pt x="657" y="5840"/>
                      <a:pt x="288" y="5651"/>
                    </a:cubicBezTo>
                    <a:lnTo>
                      <a:pt x="288" y="5651"/>
                    </a:lnTo>
                    <a:cubicBezTo>
                      <a:pt x="325" y="6612"/>
                      <a:pt x="252" y="7582"/>
                      <a:pt x="215" y="8541"/>
                    </a:cubicBezTo>
                    <a:cubicBezTo>
                      <a:pt x="557" y="8551"/>
                      <a:pt x="899" y="8556"/>
                      <a:pt x="1241" y="8556"/>
                    </a:cubicBezTo>
                    <a:cubicBezTo>
                      <a:pt x="1908" y="8556"/>
                      <a:pt x="2576" y="8537"/>
                      <a:pt x="3244" y="8499"/>
                    </a:cubicBezTo>
                    <a:cubicBezTo>
                      <a:pt x="2794" y="7255"/>
                      <a:pt x="3252" y="5614"/>
                      <a:pt x="4774" y="5497"/>
                    </a:cubicBezTo>
                    <a:cubicBezTo>
                      <a:pt x="4815" y="5494"/>
                      <a:pt x="4855" y="5493"/>
                      <a:pt x="4895" y="5493"/>
                    </a:cubicBezTo>
                    <a:cubicBezTo>
                      <a:pt x="5510" y="5493"/>
                      <a:pt x="6029" y="5858"/>
                      <a:pt x="6285" y="6422"/>
                    </a:cubicBezTo>
                    <a:cubicBezTo>
                      <a:pt x="6605" y="7132"/>
                      <a:pt x="6427" y="7895"/>
                      <a:pt x="6118" y="8572"/>
                    </a:cubicBezTo>
                    <a:cubicBezTo>
                      <a:pt x="6456" y="8543"/>
                      <a:pt x="6798" y="8551"/>
                      <a:pt x="7139" y="8535"/>
                    </a:cubicBezTo>
                    <a:cubicBezTo>
                      <a:pt x="7365" y="8525"/>
                      <a:pt x="7591" y="8508"/>
                      <a:pt x="7815" y="8489"/>
                    </a:cubicBezTo>
                    <a:cubicBezTo>
                      <a:pt x="7966" y="8473"/>
                      <a:pt x="8356" y="8507"/>
                      <a:pt x="8487" y="8413"/>
                    </a:cubicBezTo>
                    <a:cubicBezTo>
                      <a:pt x="8813" y="8180"/>
                      <a:pt x="8734" y="7403"/>
                      <a:pt x="8725" y="7060"/>
                    </a:cubicBezTo>
                    <a:cubicBezTo>
                      <a:pt x="8713" y="6582"/>
                      <a:pt x="8631" y="6118"/>
                      <a:pt x="8553" y="5649"/>
                    </a:cubicBezTo>
                    <a:cubicBezTo>
                      <a:pt x="8538" y="5567"/>
                      <a:pt x="8592" y="5512"/>
                      <a:pt x="8651" y="5495"/>
                    </a:cubicBezTo>
                    <a:cubicBezTo>
                      <a:pt x="8647" y="5439"/>
                      <a:pt x="8704" y="5384"/>
                      <a:pt x="8766" y="5384"/>
                    </a:cubicBezTo>
                    <a:cubicBezTo>
                      <a:pt x="8782" y="5384"/>
                      <a:pt x="8800" y="5388"/>
                      <a:pt x="8816" y="5397"/>
                    </a:cubicBezTo>
                    <a:cubicBezTo>
                      <a:pt x="9118" y="5569"/>
                      <a:pt x="9517" y="5661"/>
                      <a:pt x="9917" y="5661"/>
                    </a:cubicBezTo>
                    <a:cubicBezTo>
                      <a:pt x="10790" y="5661"/>
                      <a:pt x="11672" y="5225"/>
                      <a:pt x="11586" y="4234"/>
                    </a:cubicBezTo>
                    <a:cubicBezTo>
                      <a:pt x="11500" y="3230"/>
                      <a:pt x="10659" y="2846"/>
                      <a:pt x="9794" y="2846"/>
                    </a:cubicBezTo>
                    <a:cubicBezTo>
                      <a:pt x="9358" y="2846"/>
                      <a:pt x="8916" y="2944"/>
                      <a:pt x="8561" y="3108"/>
                    </a:cubicBezTo>
                    <a:cubicBezTo>
                      <a:pt x="8539" y="3119"/>
                      <a:pt x="8518" y="3123"/>
                      <a:pt x="8498" y="3123"/>
                    </a:cubicBezTo>
                    <a:cubicBezTo>
                      <a:pt x="8390" y="3123"/>
                      <a:pt x="8327" y="2981"/>
                      <a:pt x="8410" y="2898"/>
                    </a:cubicBezTo>
                    <a:lnTo>
                      <a:pt x="8410" y="2898"/>
                    </a:lnTo>
                    <a:cubicBezTo>
                      <a:pt x="8397" y="2902"/>
                      <a:pt x="8383" y="2904"/>
                      <a:pt x="8369" y="2904"/>
                    </a:cubicBezTo>
                    <a:cubicBezTo>
                      <a:pt x="8299" y="2904"/>
                      <a:pt x="8227" y="2857"/>
                      <a:pt x="8227" y="2765"/>
                    </a:cubicBezTo>
                    <a:cubicBezTo>
                      <a:pt x="8221" y="2348"/>
                      <a:pt x="8229" y="1932"/>
                      <a:pt x="8234" y="1517"/>
                    </a:cubicBezTo>
                    <a:cubicBezTo>
                      <a:pt x="8235" y="1309"/>
                      <a:pt x="8238" y="1101"/>
                      <a:pt x="8239" y="894"/>
                    </a:cubicBezTo>
                    <a:cubicBezTo>
                      <a:pt x="8240" y="759"/>
                      <a:pt x="8302" y="450"/>
                      <a:pt x="8255" y="301"/>
                    </a:cubicBezTo>
                    <a:cubicBezTo>
                      <a:pt x="8233" y="282"/>
                      <a:pt x="8219" y="254"/>
                      <a:pt x="8217" y="224"/>
                    </a:cubicBezTo>
                    <a:cubicBezTo>
                      <a:pt x="8090" y="50"/>
                      <a:pt x="7788" y="15"/>
                      <a:pt x="7498" y="15"/>
                    </a:cubicBezTo>
                    <a:cubicBezTo>
                      <a:pt x="7300" y="15"/>
                      <a:pt x="7108" y="31"/>
                      <a:pt x="6979" y="31"/>
                    </a:cubicBezTo>
                    <a:cubicBezTo>
                      <a:pt x="6974" y="31"/>
                      <a:pt x="6969" y="31"/>
                      <a:pt x="6965" y="31"/>
                    </a:cubicBezTo>
                    <a:cubicBezTo>
                      <a:pt x="6912" y="31"/>
                      <a:pt x="6860" y="30"/>
                      <a:pt x="6808" y="30"/>
                    </a:cubicBezTo>
                    <a:cubicBezTo>
                      <a:pt x="6430" y="30"/>
                      <a:pt x="6051" y="45"/>
                      <a:pt x="5673" y="59"/>
                    </a:cubicBezTo>
                    <a:cubicBezTo>
                      <a:pt x="5928" y="807"/>
                      <a:pt x="6001" y="1677"/>
                      <a:pt x="5510" y="2348"/>
                    </a:cubicBezTo>
                    <a:cubicBezTo>
                      <a:pt x="5208" y="2759"/>
                      <a:pt x="4752" y="2980"/>
                      <a:pt x="4263" y="2980"/>
                    </a:cubicBezTo>
                    <a:cubicBezTo>
                      <a:pt x="4163" y="2980"/>
                      <a:pt x="4061" y="2971"/>
                      <a:pt x="3959" y="2952"/>
                    </a:cubicBezTo>
                    <a:cubicBezTo>
                      <a:pt x="2578" y="2698"/>
                      <a:pt x="2157" y="1178"/>
                      <a:pt x="2639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81;p81">
                <a:extLst>
                  <a:ext uri="{FF2B5EF4-FFF2-40B4-BE49-F238E27FC236}">
                    <a16:creationId xmlns:a16="http://schemas.microsoft.com/office/drawing/2014/main" id="{E9B47C42-8A93-A158-4EFC-073D3FA38416}"/>
                  </a:ext>
                </a:extLst>
              </p:cNvPr>
              <p:cNvSpPr/>
              <p:nvPr/>
            </p:nvSpPr>
            <p:spPr>
              <a:xfrm>
                <a:off x="6836225" y="1121874"/>
                <a:ext cx="351260" cy="479043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1674" extrusionOk="0">
                    <a:moveTo>
                      <a:pt x="8021" y="1"/>
                    </a:moveTo>
                    <a:cubicBezTo>
                      <a:pt x="7919" y="1"/>
                      <a:pt x="7801" y="6"/>
                      <a:pt x="7665" y="9"/>
                    </a:cubicBezTo>
                    <a:cubicBezTo>
                      <a:pt x="7205" y="20"/>
                      <a:pt x="6748" y="61"/>
                      <a:pt x="6292" y="120"/>
                    </a:cubicBezTo>
                    <a:cubicBezTo>
                      <a:pt x="6825" y="1155"/>
                      <a:pt x="6012" y="2384"/>
                      <a:pt x="4865" y="2547"/>
                    </a:cubicBezTo>
                    <a:cubicBezTo>
                      <a:pt x="4759" y="2563"/>
                      <a:pt x="4654" y="2570"/>
                      <a:pt x="4552" y="2570"/>
                    </a:cubicBezTo>
                    <a:cubicBezTo>
                      <a:pt x="3290" y="2570"/>
                      <a:pt x="2422" y="1438"/>
                      <a:pt x="2541" y="210"/>
                    </a:cubicBezTo>
                    <a:lnTo>
                      <a:pt x="2541" y="210"/>
                    </a:lnTo>
                    <a:cubicBezTo>
                      <a:pt x="1742" y="261"/>
                      <a:pt x="942" y="312"/>
                      <a:pt x="141" y="363"/>
                    </a:cubicBezTo>
                    <a:cubicBezTo>
                      <a:pt x="239" y="1332"/>
                      <a:pt x="282" y="2302"/>
                      <a:pt x="266" y="3277"/>
                    </a:cubicBezTo>
                    <a:cubicBezTo>
                      <a:pt x="602" y="3148"/>
                      <a:pt x="971" y="3079"/>
                      <a:pt x="1332" y="3079"/>
                    </a:cubicBezTo>
                    <a:cubicBezTo>
                      <a:pt x="2289" y="3079"/>
                      <a:pt x="3194" y="3561"/>
                      <a:pt x="3295" y="4691"/>
                    </a:cubicBezTo>
                    <a:cubicBezTo>
                      <a:pt x="3356" y="5378"/>
                      <a:pt x="2958" y="5956"/>
                      <a:pt x="2333" y="6224"/>
                    </a:cubicBezTo>
                    <a:cubicBezTo>
                      <a:pt x="2077" y="6334"/>
                      <a:pt x="1817" y="6381"/>
                      <a:pt x="1556" y="6381"/>
                    </a:cubicBezTo>
                    <a:cubicBezTo>
                      <a:pt x="1074" y="6381"/>
                      <a:pt x="593" y="6222"/>
                      <a:pt x="146" y="6018"/>
                    </a:cubicBezTo>
                    <a:cubicBezTo>
                      <a:pt x="102" y="6960"/>
                      <a:pt x="54" y="7905"/>
                      <a:pt x="1" y="8849"/>
                    </a:cubicBezTo>
                    <a:cubicBezTo>
                      <a:pt x="234" y="8779"/>
                      <a:pt x="537" y="8790"/>
                      <a:pt x="726" y="8771"/>
                    </a:cubicBezTo>
                    <a:cubicBezTo>
                      <a:pt x="1110" y="8733"/>
                      <a:pt x="1498" y="8708"/>
                      <a:pt x="1885" y="8708"/>
                    </a:cubicBezTo>
                    <a:cubicBezTo>
                      <a:pt x="2085" y="8708"/>
                      <a:pt x="2285" y="8714"/>
                      <a:pt x="2484" y="8730"/>
                    </a:cubicBezTo>
                    <a:cubicBezTo>
                      <a:pt x="2531" y="8734"/>
                      <a:pt x="2563" y="8755"/>
                      <a:pt x="2583" y="8784"/>
                    </a:cubicBezTo>
                    <a:cubicBezTo>
                      <a:pt x="2589" y="8783"/>
                      <a:pt x="2595" y="8782"/>
                      <a:pt x="2602" y="8782"/>
                    </a:cubicBezTo>
                    <a:cubicBezTo>
                      <a:pt x="2669" y="8782"/>
                      <a:pt x="2741" y="8846"/>
                      <a:pt x="2714" y="8924"/>
                    </a:cubicBezTo>
                    <a:cubicBezTo>
                      <a:pt x="2342" y="9968"/>
                      <a:pt x="2491" y="11389"/>
                      <a:pt x="3794" y="11647"/>
                    </a:cubicBezTo>
                    <a:cubicBezTo>
                      <a:pt x="3886" y="11665"/>
                      <a:pt x="3977" y="11674"/>
                      <a:pt x="4065" y="11674"/>
                    </a:cubicBezTo>
                    <a:cubicBezTo>
                      <a:pt x="4634" y="11674"/>
                      <a:pt x="5102" y="11309"/>
                      <a:pt x="5295" y="10741"/>
                    </a:cubicBezTo>
                    <a:cubicBezTo>
                      <a:pt x="5485" y="10185"/>
                      <a:pt x="5359" y="9615"/>
                      <a:pt x="5187" y="9076"/>
                    </a:cubicBezTo>
                    <a:cubicBezTo>
                      <a:pt x="5155" y="8973"/>
                      <a:pt x="5233" y="8912"/>
                      <a:pt x="5317" y="8912"/>
                    </a:cubicBezTo>
                    <a:cubicBezTo>
                      <a:pt x="5333" y="8912"/>
                      <a:pt x="5349" y="8914"/>
                      <a:pt x="5364" y="8918"/>
                    </a:cubicBezTo>
                    <a:cubicBezTo>
                      <a:pt x="5365" y="8868"/>
                      <a:pt x="5391" y="8822"/>
                      <a:pt x="5449" y="8814"/>
                    </a:cubicBezTo>
                    <a:cubicBezTo>
                      <a:pt x="5885" y="8762"/>
                      <a:pt x="6321" y="8737"/>
                      <a:pt x="6758" y="8737"/>
                    </a:cubicBezTo>
                    <a:cubicBezTo>
                      <a:pt x="6909" y="8737"/>
                      <a:pt x="7061" y="8740"/>
                      <a:pt x="7212" y="8746"/>
                    </a:cubicBezTo>
                    <a:cubicBezTo>
                      <a:pt x="7235" y="8747"/>
                      <a:pt x="7260" y="8747"/>
                      <a:pt x="7286" y="8747"/>
                    </a:cubicBezTo>
                    <a:cubicBezTo>
                      <a:pt x="7366" y="8747"/>
                      <a:pt x="7457" y="8744"/>
                      <a:pt x="7550" y="8744"/>
                    </a:cubicBezTo>
                    <a:cubicBezTo>
                      <a:pt x="7694" y="8744"/>
                      <a:pt x="7844" y="8751"/>
                      <a:pt x="7974" y="8787"/>
                    </a:cubicBezTo>
                    <a:cubicBezTo>
                      <a:pt x="8043" y="7912"/>
                      <a:pt x="8089" y="7036"/>
                      <a:pt x="8106" y="6157"/>
                    </a:cubicBezTo>
                    <a:lnTo>
                      <a:pt x="8106" y="6157"/>
                    </a:lnTo>
                    <a:cubicBezTo>
                      <a:pt x="7782" y="6222"/>
                      <a:pt x="7442" y="6273"/>
                      <a:pt x="7108" y="6273"/>
                    </a:cubicBezTo>
                    <a:cubicBezTo>
                      <a:pt x="6598" y="6273"/>
                      <a:pt x="6103" y="6154"/>
                      <a:pt x="5705" y="5786"/>
                    </a:cubicBezTo>
                    <a:cubicBezTo>
                      <a:pt x="5274" y="5385"/>
                      <a:pt x="5109" y="4800"/>
                      <a:pt x="5356" y="4251"/>
                    </a:cubicBezTo>
                    <a:cubicBezTo>
                      <a:pt x="5683" y="3520"/>
                      <a:pt x="6650" y="2994"/>
                      <a:pt x="7522" y="2994"/>
                    </a:cubicBezTo>
                    <a:cubicBezTo>
                      <a:pt x="7908" y="2994"/>
                      <a:pt x="8274" y="3096"/>
                      <a:pt x="8559" y="3329"/>
                    </a:cubicBezTo>
                    <a:cubicBezTo>
                      <a:pt x="8559" y="2444"/>
                      <a:pt x="8558" y="1556"/>
                      <a:pt x="8559" y="671"/>
                    </a:cubicBezTo>
                    <a:cubicBezTo>
                      <a:pt x="8559" y="81"/>
                      <a:pt x="8419" y="1"/>
                      <a:pt x="80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82;p81">
                <a:extLst>
                  <a:ext uri="{FF2B5EF4-FFF2-40B4-BE49-F238E27FC236}">
                    <a16:creationId xmlns:a16="http://schemas.microsoft.com/office/drawing/2014/main" id="{9925F80C-A2D8-B133-FEBB-C0A04AA637A0}"/>
                  </a:ext>
                </a:extLst>
              </p:cNvPr>
              <p:cNvSpPr/>
              <p:nvPr/>
            </p:nvSpPr>
            <p:spPr>
              <a:xfrm>
                <a:off x="6357452" y="1358941"/>
                <a:ext cx="599603" cy="475637"/>
              </a:xfrm>
              <a:custGeom>
                <a:avLst/>
                <a:gdLst/>
                <a:ahLst/>
                <a:cxnLst/>
                <a:rect l="l" t="t" r="r" b="b"/>
                <a:pathLst>
                  <a:path w="14612" h="11591" extrusionOk="0">
                    <a:moveTo>
                      <a:pt x="6634" y="1"/>
                    </a:moveTo>
                    <a:cubicBezTo>
                      <a:pt x="6591" y="1"/>
                      <a:pt x="6547" y="2"/>
                      <a:pt x="6502" y="5"/>
                    </a:cubicBezTo>
                    <a:cubicBezTo>
                      <a:pt x="4965" y="101"/>
                      <a:pt x="4462" y="2074"/>
                      <a:pt x="5735" y="2911"/>
                    </a:cubicBezTo>
                    <a:cubicBezTo>
                      <a:pt x="5847" y="2985"/>
                      <a:pt x="5799" y="3174"/>
                      <a:pt x="5662" y="3174"/>
                    </a:cubicBezTo>
                    <a:cubicBezTo>
                      <a:pt x="5659" y="3174"/>
                      <a:pt x="5656" y="3174"/>
                      <a:pt x="5653" y="3173"/>
                    </a:cubicBezTo>
                    <a:cubicBezTo>
                      <a:pt x="4788" y="3122"/>
                      <a:pt x="3921" y="3077"/>
                      <a:pt x="3054" y="3019"/>
                    </a:cubicBezTo>
                    <a:cubicBezTo>
                      <a:pt x="2997" y="3015"/>
                      <a:pt x="2959" y="2984"/>
                      <a:pt x="2939" y="2945"/>
                    </a:cubicBezTo>
                    <a:lnTo>
                      <a:pt x="2894" y="2956"/>
                    </a:lnTo>
                    <a:cubicBezTo>
                      <a:pt x="2897" y="2958"/>
                      <a:pt x="2897" y="2959"/>
                      <a:pt x="2897" y="2962"/>
                    </a:cubicBezTo>
                    <a:cubicBezTo>
                      <a:pt x="2950" y="3998"/>
                      <a:pt x="2928" y="5038"/>
                      <a:pt x="2944" y="6076"/>
                    </a:cubicBezTo>
                    <a:cubicBezTo>
                      <a:pt x="2945" y="6154"/>
                      <a:pt x="2877" y="6203"/>
                      <a:pt x="2809" y="6203"/>
                    </a:cubicBezTo>
                    <a:cubicBezTo>
                      <a:pt x="2784" y="6203"/>
                      <a:pt x="2760" y="6196"/>
                      <a:pt x="2738" y="6184"/>
                    </a:cubicBezTo>
                    <a:cubicBezTo>
                      <a:pt x="2451" y="6016"/>
                      <a:pt x="2141" y="5939"/>
                      <a:pt x="1836" y="5939"/>
                    </a:cubicBezTo>
                    <a:cubicBezTo>
                      <a:pt x="892" y="5939"/>
                      <a:pt x="1" y="6675"/>
                      <a:pt x="33" y="7728"/>
                    </a:cubicBezTo>
                    <a:cubicBezTo>
                      <a:pt x="62" y="8611"/>
                      <a:pt x="779" y="9166"/>
                      <a:pt x="1505" y="9166"/>
                    </a:cubicBezTo>
                    <a:cubicBezTo>
                      <a:pt x="1951" y="9166"/>
                      <a:pt x="2401" y="8956"/>
                      <a:pt x="2696" y="8483"/>
                    </a:cubicBezTo>
                    <a:cubicBezTo>
                      <a:pt x="2724" y="8438"/>
                      <a:pt x="2769" y="8418"/>
                      <a:pt x="2814" y="8418"/>
                    </a:cubicBezTo>
                    <a:cubicBezTo>
                      <a:pt x="2892" y="8418"/>
                      <a:pt x="2970" y="8476"/>
                      <a:pt x="2964" y="8567"/>
                    </a:cubicBezTo>
                    <a:cubicBezTo>
                      <a:pt x="2933" y="9126"/>
                      <a:pt x="2914" y="9683"/>
                      <a:pt x="2913" y="10243"/>
                    </a:cubicBezTo>
                    <a:cubicBezTo>
                      <a:pt x="2913" y="10609"/>
                      <a:pt x="2768" y="11261"/>
                      <a:pt x="3119" y="11469"/>
                    </a:cubicBezTo>
                    <a:cubicBezTo>
                      <a:pt x="3221" y="11529"/>
                      <a:pt x="3412" y="11548"/>
                      <a:pt x="3629" y="11548"/>
                    </a:cubicBezTo>
                    <a:cubicBezTo>
                      <a:pt x="4004" y="11548"/>
                      <a:pt x="4458" y="11491"/>
                      <a:pt x="4673" y="11491"/>
                    </a:cubicBezTo>
                    <a:cubicBezTo>
                      <a:pt x="4679" y="11491"/>
                      <a:pt x="4685" y="11491"/>
                      <a:pt x="4690" y="11491"/>
                    </a:cubicBezTo>
                    <a:cubicBezTo>
                      <a:pt x="5088" y="11494"/>
                      <a:pt x="5484" y="11501"/>
                      <a:pt x="5881" y="11505"/>
                    </a:cubicBezTo>
                    <a:cubicBezTo>
                      <a:pt x="4944" y="10420"/>
                      <a:pt x="6127" y="8835"/>
                      <a:pt x="7516" y="8835"/>
                    </a:cubicBezTo>
                    <a:cubicBezTo>
                      <a:pt x="7525" y="8835"/>
                      <a:pt x="7535" y="8835"/>
                      <a:pt x="7544" y="8835"/>
                    </a:cubicBezTo>
                    <a:cubicBezTo>
                      <a:pt x="8997" y="8855"/>
                      <a:pt x="9892" y="10481"/>
                      <a:pt x="9033" y="11591"/>
                    </a:cubicBezTo>
                    <a:cubicBezTo>
                      <a:pt x="9823" y="11559"/>
                      <a:pt x="10615" y="11526"/>
                      <a:pt x="11406" y="11494"/>
                    </a:cubicBezTo>
                    <a:cubicBezTo>
                      <a:pt x="11433" y="10574"/>
                      <a:pt x="11442" y="9642"/>
                      <a:pt x="11555" y="8732"/>
                    </a:cubicBezTo>
                    <a:lnTo>
                      <a:pt x="11555" y="8731"/>
                    </a:lnTo>
                    <a:cubicBezTo>
                      <a:pt x="11485" y="8645"/>
                      <a:pt x="11561" y="8515"/>
                      <a:pt x="11669" y="8515"/>
                    </a:cubicBezTo>
                    <a:cubicBezTo>
                      <a:pt x="11691" y="8515"/>
                      <a:pt x="11714" y="8520"/>
                      <a:pt x="11738" y="8532"/>
                    </a:cubicBezTo>
                    <a:cubicBezTo>
                      <a:pt x="12141" y="8747"/>
                      <a:pt x="12579" y="8898"/>
                      <a:pt x="13028" y="8898"/>
                    </a:cubicBezTo>
                    <a:cubicBezTo>
                      <a:pt x="13190" y="8898"/>
                      <a:pt x="13353" y="8879"/>
                      <a:pt x="13516" y="8836"/>
                    </a:cubicBezTo>
                    <a:cubicBezTo>
                      <a:pt x="14194" y="8659"/>
                      <a:pt x="14611" y="8079"/>
                      <a:pt x="14466" y="7379"/>
                    </a:cubicBezTo>
                    <a:cubicBezTo>
                      <a:pt x="14267" y="6423"/>
                      <a:pt x="13438" y="6109"/>
                      <a:pt x="12593" y="6109"/>
                    </a:cubicBezTo>
                    <a:cubicBezTo>
                      <a:pt x="12284" y="6109"/>
                      <a:pt x="11973" y="6150"/>
                      <a:pt x="11689" y="6218"/>
                    </a:cubicBezTo>
                    <a:cubicBezTo>
                      <a:pt x="11681" y="6221"/>
                      <a:pt x="11673" y="6222"/>
                      <a:pt x="11665" y="6222"/>
                    </a:cubicBezTo>
                    <a:cubicBezTo>
                      <a:pt x="11581" y="6222"/>
                      <a:pt x="11529" y="6105"/>
                      <a:pt x="11582" y="6048"/>
                    </a:cubicBezTo>
                    <a:cubicBezTo>
                      <a:pt x="11571" y="6037"/>
                      <a:pt x="11562" y="6025"/>
                      <a:pt x="11556" y="6008"/>
                    </a:cubicBezTo>
                    <a:cubicBezTo>
                      <a:pt x="11385" y="5465"/>
                      <a:pt x="11341" y="4878"/>
                      <a:pt x="11321" y="4310"/>
                    </a:cubicBezTo>
                    <a:cubicBezTo>
                      <a:pt x="11312" y="4052"/>
                      <a:pt x="11223" y="3581"/>
                      <a:pt x="11355" y="3306"/>
                    </a:cubicBezTo>
                    <a:lnTo>
                      <a:pt x="11355" y="3306"/>
                    </a:lnTo>
                    <a:cubicBezTo>
                      <a:pt x="10937" y="3376"/>
                      <a:pt x="10508" y="3404"/>
                      <a:pt x="10077" y="3404"/>
                    </a:cubicBezTo>
                    <a:cubicBezTo>
                      <a:pt x="9407" y="3404"/>
                      <a:pt x="8732" y="3338"/>
                      <a:pt x="8081" y="3266"/>
                    </a:cubicBezTo>
                    <a:cubicBezTo>
                      <a:pt x="7979" y="3256"/>
                      <a:pt x="7899" y="3141"/>
                      <a:pt x="7967" y="3046"/>
                    </a:cubicBezTo>
                    <a:cubicBezTo>
                      <a:pt x="8820" y="1835"/>
                      <a:pt x="8216" y="1"/>
                      <a:pt x="6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83;p81">
                <a:extLst>
                  <a:ext uri="{FF2B5EF4-FFF2-40B4-BE49-F238E27FC236}">
                    <a16:creationId xmlns:a16="http://schemas.microsoft.com/office/drawing/2014/main" id="{10682700-55C5-A533-0178-069953AF9FED}"/>
                  </a:ext>
                </a:extLst>
              </p:cNvPr>
              <p:cNvSpPr/>
              <p:nvPr/>
            </p:nvSpPr>
            <p:spPr>
              <a:xfrm>
                <a:off x="6472929" y="1733726"/>
                <a:ext cx="356471" cy="644044"/>
              </a:xfrm>
              <a:custGeom>
                <a:avLst/>
                <a:gdLst/>
                <a:ahLst/>
                <a:cxnLst/>
                <a:rect l="l" t="t" r="r" b="b"/>
                <a:pathLst>
                  <a:path w="8687" h="15695" extrusionOk="0">
                    <a:moveTo>
                      <a:pt x="4762" y="1"/>
                    </a:moveTo>
                    <a:cubicBezTo>
                      <a:pt x="3543" y="1"/>
                      <a:pt x="2238" y="1455"/>
                      <a:pt x="3516" y="2404"/>
                    </a:cubicBezTo>
                    <a:cubicBezTo>
                      <a:pt x="3629" y="2487"/>
                      <a:pt x="3581" y="2672"/>
                      <a:pt x="3433" y="2672"/>
                    </a:cubicBezTo>
                    <a:cubicBezTo>
                      <a:pt x="3433" y="2672"/>
                      <a:pt x="3432" y="2672"/>
                      <a:pt x="3432" y="2672"/>
                    </a:cubicBezTo>
                    <a:cubicBezTo>
                      <a:pt x="2319" y="2654"/>
                      <a:pt x="1205" y="2639"/>
                      <a:pt x="93" y="2626"/>
                    </a:cubicBezTo>
                    <a:lnTo>
                      <a:pt x="93" y="2626"/>
                    </a:lnTo>
                    <a:cubicBezTo>
                      <a:pt x="1" y="3633"/>
                      <a:pt x="0" y="4633"/>
                      <a:pt x="102" y="5637"/>
                    </a:cubicBezTo>
                    <a:cubicBezTo>
                      <a:pt x="507" y="5137"/>
                      <a:pt x="1082" y="4906"/>
                      <a:pt x="1656" y="4906"/>
                    </a:cubicBezTo>
                    <a:cubicBezTo>
                      <a:pt x="2620" y="4906"/>
                      <a:pt x="3584" y="5560"/>
                      <a:pt x="3740" y="6693"/>
                    </a:cubicBezTo>
                    <a:cubicBezTo>
                      <a:pt x="3957" y="8264"/>
                      <a:pt x="2715" y="9264"/>
                      <a:pt x="1384" y="9264"/>
                    </a:cubicBezTo>
                    <a:cubicBezTo>
                      <a:pt x="948" y="9264"/>
                      <a:pt x="503" y="9157"/>
                      <a:pt x="97" y="8928"/>
                    </a:cubicBezTo>
                    <a:lnTo>
                      <a:pt x="97" y="8928"/>
                    </a:lnTo>
                    <a:cubicBezTo>
                      <a:pt x="104" y="9959"/>
                      <a:pt x="28" y="11054"/>
                      <a:pt x="169" y="12064"/>
                    </a:cubicBezTo>
                    <a:cubicBezTo>
                      <a:pt x="232" y="12516"/>
                      <a:pt x="179" y="12475"/>
                      <a:pt x="629" y="12511"/>
                    </a:cubicBezTo>
                    <a:cubicBezTo>
                      <a:pt x="673" y="12514"/>
                      <a:pt x="719" y="12516"/>
                      <a:pt x="764" y="12516"/>
                    </a:cubicBezTo>
                    <a:cubicBezTo>
                      <a:pt x="962" y="12516"/>
                      <a:pt x="1167" y="12489"/>
                      <a:pt x="1362" y="12483"/>
                    </a:cubicBezTo>
                    <a:cubicBezTo>
                      <a:pt x="1898" y="12463"/>
                      <a:pt x="2433" y="12443"/>
                      <a:pt x="2971" y="12423"/>
                    </a:cubicBezTo>
                    <a:cubicBezTo>
                      <a:pt x="2973" y="12423"/>
                      <a:pt x="2974" y="12423"/>
                      <a:pt x="2976" y="12423"/>
                    </a:cubicBezTo>
                    <a:cubicBezTo>
                      <a:pt x="3083" y="12423"/>
                      <a:pt x="3143" y="12561"/>
                      <a:pt x="3087" y="12644"/>
                    </a:cubicBezTo>
                    <a:cubicBezTo>
                      <a:pt x="2237" y="13907"/>
                      <a:pt x="3017" y="15694"/>
                      <a:pt x="4579" y="15694"/>
                    </a:cubicBezTo>
                    <a:cubicBezTo>
                      <a:pt x="4615" y="15694"/>
                      <a:pt x="4650" y="15693"/>
                      <a:pt x="4687" y="15691"/>
                    </a:cubicBezTo>
                    <a:cubicBezTo>
                      <a:pt x="6406" y="15602"/>
                      <a:pt x="7023" y="13558"/>
                      <a:pt x="5875" y="12386"/>
                    </a:cubicBezTo>
                    <a:cubicBezTo>
                      <a:pt x="5789" y="12300"/>
                      <a:pt x="5859" y="12144"/>
                      <a:pt x="5978" y="12144"/>
                    </a:cubicBezTo>
                    <a:cubicBezTo>
                      <a:pt x="5981" y="12144"/>
                      <a:pt x="5984" y="12144"/>
                      <a:pt x="5987" y="12144"/>
                    </a:cubicBezTo>
                    <a:cubicBezTo>
                      <a:pt x="6159" y="12156"/>
                      <a:pt x="6329" y="12161"/>
                      <a:pt x="6499" y="12161"/>
                    </a:cubicBezTo>
                    <a:cubicBezTo>
                      <a:pt x="7140" y="12161"/>
                      <a:pt x="7767" y="12081"/>
                      <a:pt x="8398" y="11920"/>
                    </a:cubicBezTo>
                    <a:cubicBezTo>
                      <a:pt x="8400" y="11920"/>
                      <a:pt x="8403" y="11920"/>
                      <a:pt x="8405" y="11920"/>
                    </a:cubicBezTo>
                    <a:cubicBezTo>
                      <a:pt x="8408" y="11920"/>
                      <a:pt x="8410" y="11920"/>
                      <a:pt x="8413" y="11919"/>
                    </a:cubicBezTo>
                    <a:cubicBezTo>
                      <a:pt x="8466" y="10921"/>
                      <a:pt x="8559" y="9925"/>
                      <a:pt x="8686" y="8933"/>
                    </a:cubicBezTo>
                    <a:lnTo>
                      <a:pt x="8686" y="8933"/>
                    </a:lnTo>
                    <a:cubicBezTo>
                      <a:pt x="8233" y="9252"/>
                      <a:pt x="7708" y="9457"/>
                      <a:pt x="7165" y="9457"/>
                    </a:cubicBezTo>
                    <a:cubicBezTo>
                      <a:pt x="6938" y="9457"/>
                      <a:pt x="6708" y="9421"/>
                      <a:pt x="6479" y="9343"/>
                    </a:cubicBezTo>
                    <a:cubicBezTo>
                      <a:pt x="5767" y="9097"/>
                      <a:pt x="5183" y="8455"/>
                      <a:pt x="5136" y="7682"/>
                    </a:cubicBezTo>
                    <a:cubicBezTo>
                      <a:pt x="5053" y="6346"/>
                      <a:pt x="6106" y="5665"/>
                      <a:pt x="7212" y="5665"/>
                    </a:cubicBezTo>
                    <a:cubicBezTo>
                      <a:pt x="7669" y="5665"/>
                      <a:pt x="8134" y="5781"/>
                      <a:pt x="8533" y="6014"/>
                    </a:cubicBezTo>
                    <a:cubicBezTo>
                      <a:pt x="8619" y="4937"/>
                      <a:pt x="8609" y="3872"/>
                      <a:pt x="8582" y="2793"/>
                    </a:cubicBezTo>
                    <a:cubicBezTo>
                      <a:pt x="8579" y="2781"/>
                      <a:pt x="8576" y="2770"/>
                      <a:pt x="8576" y="2756"/>
                    </a:cubicBezTo>
                    <a:cubicBezTo>
                      <a:pt x="8577" y="2723"/>
                      <a:pt x="8578" y="2688"/>
                      <a:pt x="8579" y="2654"/>
                    </a:cubicBezTo>
                    <a:lnTo>
                      <a:pt x="8579" y="2654"/>
                    </a:lnTo>
                    <a:cubicBezTo>
                      <a:pt x="7674" y="2692"/>
                      <a:pt x="6768" y="2729"/>
                      <a:pt x="5863" y="2766"/>
                    </a:cubicBezTo>
                    <a:cubicBezTo>
                      <a:pt x="5862" y="2766"/>
                      <a:pt x="5860" y="2766"/>
                      <a:pt x="5859" y="2766"/>
                    </a:cubicBezTo>
                    <a:cubicBezTo>
                      <a:pt x="5734" y="2766"/>
                      <a:pt x="5682" y="2591"/>
                      <a:pt x="5771" y="2514"/>
                    </a:cubicBezTo>
                    <a:cubicBezTo>
                      <a:pt x="6681" y="1721"/>
                      <a:pt x="6240" y="332"/>
                      <a:pt x="5114" y="44"/>
                    </a:cubicBezTo>
                    <a:cubicBezTo>
                      <a:pt x="4999" y="15"/>
                      <a:pt x="4881" y="1"/>
                      <a:pt x="4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684;p81">
              <a:extLst>
                <a:ext uri="{FF2B5EF4-FFF2-40B4-BE49-F238E27FC236}">
                  <a16:creationId xmlns:a16="http://schemas.microsoft.com/office/drawing/2014/main" id="{D22AE921-AA12-B552-170B-18C8D1D7F018}"/>
                </a:ext>
              </a:extLst>
            </p:cNvPr>
            <p:cNvGrpSpPr/>
            <p:nvPr/>
          </p:nvGrpSpPr>
          <p:grpSpPr>
            <a:xfrm>
              <a:off x="7877267" y="342450"/>
              <a:ext cx="866868" cy="1115208"/>
              <a:chOff x="8320775" y="142849"/>
              <a:chExt cx="774750" cy="996700"/>
            </a:xfrm>
          </p:grpSpPr>
          <p:sp>
            <p:nvSpPr>
              <p:cNvPr id="15" name="Google Shape;1685;p81">
                <a:extLst>
                  <a:ext uri="{FF2B5EF4-FFF2-40B4-BE49-F238E27FC236}">
                    <a16:creationId xmlns:a16="http://schemas.microsoft.com/office/drawing/2014/main" id="{1BCDD237-AC45-9D36-F277-03BB64778936}"/>
                  </a:ext>
                </a:extLst>
              </p:cNvPr>
              <p:cNvSpPr/>
              <p:nvPr/>
            </p:nvSpPr>
            <p:spPr>
              <a:xfrm flipH="1">
                <a:off x="8320775" y="1008169"/>
                <a:ext cx="146112" cy="1313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86;p81">
                <a:extLst>
                  <a:ext uri="{FF2B5EF4-FFF2-40B4-BE49-F238E27FC236}">
                    <a16:creationId xmlns:a16="http://schemas.microsoft.com/office/drawing/2014/main" id="{EEF24AC3-9A18-35B7-C5CF-84E33FDA210D}"/>
                  </a:ext>
                </a:extLst>
              </p:cNvPr>
              <p:cNvSpPr/>
              <p:nvPr/>
            </p:nvSpPr>
            <p:spPr>
              <a:xfrm flipH="1">
                <a:off x="8329020" y="1017021"/>
                <a:ext cx="127075" cy="114162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687;p81">
                <a:extLst>
                  <a:ext uri="{FF2B5EF4-FFF2-40B4-BE49-F238E27FC236}">
                    <a16:creationId xmlns:a16="http://schemas.microsoft.com/office/drawing/2014/main" id="{18A0711E-768C-0C03-A3B5-22684B54039E}"/>
                  </a:ext>
                </a:extLst>
              </p:cNvPr>
              <p:cNvSpPr/>
              <p:nvPr/>
            </p:nvSpPr>
            <p:spPr>
              <a:xfrm flipH="1">
                <a:off x="8368912" y="743293"/>
                <a:ext cx="187460" cy="17660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88;p81">
                <a:extLst>
                  <a:ext uri="{FF2B5EF4-FFF2-40B4-BE49-F238E27FC236}">
                    <a16:creationId xmlns:a16="http://schemas.microsoft.com/office/drawing/2014/main" id="{B27E4774-B3E7-51C4-9068-CCDA71A906A4}"/>
                  </a:ext>
                </a:extLst>
              </p:cNvPr>
              <p:cNvSpPr/>
              <p:nvPr/>
            </p:nvSpPr>
            <p:spPr>
              <a:xfrm flipH="1">
                <a:off x="8383584" y="753054"/>
                <a:ext cx="16521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89;p81">
                <a:extLst>
                  <a:ext uri="{FF2B5EF4-FFF2-40B4-BE49-F238E27FC236}">
                    <a16:creationId xmlns:a16="http://schemas.microsoft.com/office/drawing/2014/main" id="{3DAF7347-874A-797C-421A-8C3A1B7FC273}"/>
                  </a:ext>
                </a:extLst>
              </p:cNvPr>
              <p:cNvSpPr/>
              <p:nvPr/>
            </p:nvSpPr>
            <p:spPr>
              <a:xfrm flipH="1">
                <a:off x="8457239" y="142849"/>
                <a:ext cx="638286" cy="577962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90;p81">
                <a:extLst>
                  <a:ext uri="{FF2B5EF4-FFF2-40B4-BE49-F238E27FC236}">
                    <a16:creationId xmlns:a16="http://schemas.microsoft.com/office/drawing/2014/main" id="{AC6B2A9F-C4AA-AA4E-D9C1-95CE6C37CAE3}"/>
                  </a:ext>
                </a:extLst>
              </p:cNvPr>
              <p:cNvSpPr/>
              <p:nvPr/>
            </p:nvSpPr>
            <p:spPr>
              <a:xfrm flipH="1">
                <a:off x="8468091" y="153580"/>
                <a:ext cx="612641" cy="554984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91;p81">
                <a:extLst>
                  <a:ext uri="{FF2B5EF4-FFF2-40B4-BE49-F238E27FC236}">
                    <a16:creationId xmlns:a16="http://schemas.microsoft.com/office/drawing/2014/main" id="{29DA0736-DECC-949E-61A4-0C09950B5E1D}"/>
                  </a:ext>
                </a:extLst>
              </p:cNvPr>
              <p:cNvSpPr/>
              <p:nvPr/>
            </p:nvSpPr>
            <p:spPr>
              <a:xfrm flipH="1">
                <a:off x="8623182" y="422822"/>
                <a:ext cx="57172" cy="44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92;p81">
                <a:extLst>
                  <a:ext uri="{FF2B5EF4-FFF2-40B4-BE49-F238E27FC236}">
                    <a16:creationId xmlns:a16="http://schemas.microsoft.com/office/drawing/2014/main" id="{B5BE64C7-1DC9-014E-A0E5-762F9263087B}"/>
                  </a:ext>
                </a:extLst>
              </p:cNvPr>
              <p:cNvSpPr/>
              <p:nvPr/>
            </p:nvSpPr>
            <p:spPr>
              <a:xfrm flipH="1">
                <a:off x="8743223" y="416456"/>
                <a:ext cx="51230" cy="4728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93;p81">
                <a:extLst>
                  <a:ext uri="{FF2B5EF4-FFF2-40B4-BE49-F238E27FC236}">
                    <a16:creationId xmlns:a16="http://schemas.microsoft.com/office/drawing/2014/main" id="{958E909D-2411-7176-4B48-5626F841934A}"/>
                  </a:ext>
                </a:extLst>
              </p:cNvPr>
              <p:cNvSpPr/>
              <p:nvPr/>
            </p:nvSpPr>
            <p:spPr>
              <a:xfrm flipH="1">
                <a:off x="8871630" y="421852"/>
                <a:ext cx="49472" cy="4783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694;p81">
              <a:extLst>
                <a:ext uri="{FF2B5EF4-FFF2-40B4-BE49-F238E27FC236}">
                  <a16:creationId xmlns:a16="http://schemas.microsoft.com/office/drawing/2014/main" id="{E20ECE0F-058B-50A3-15F5-1935007E724A}"/>
                </a:ext>
              </a:extLst>
            </p:cNvPr>
            <p:cNvGrpSpPr/>
            <p:nvPr/>
          </p:nvGrpSpPr>
          <p:grpSpPr>
            <a:xfrm flipH="1">
              <a:off x="5891300" y="372553"/>
              <a:ext cx="650988" cy="643226"/>
              <a:chOff x="8430775" y="295078"/>
              <a:chExt cx="650988" cy="643226"/>
            </a:xfrm>
          </p:grpSpPr>
          <p:sp>
            <p:nvSpPr>
              <p:cNvPr id="9" name="Google Shape;1695;p81">
                <a:extLst>
                  <a:ext uri="{FF2B5EF4-FFF2-40B4-BE49-F238E27FC236}">
                    <a16:creationId xmlns:a16="http://schemas.microsoft.com/office/drawing/2014/main" id="{29E7F9F4-9BC9-47C0-1003-E98DF2D6A599}"/>
                  </a:ext>
                </a:extLst>
              </p:cNvPr>
              <p:cNvSpPr/>
              <p:nvPr/>
            </p:nvSpPr>
            <p:spPr>
              <a:xfrm flipH="1">
                <a:off x="8430775" y="295078"/>
                <a:ext cx="650988" cy="643226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11188" extrusionOk="0">
                    <a:moveTo>
                      <a:pt x="5913" y="216"/>
                    </a:moveTo>
                    <a:cubicBezTo>
                      <a:pt x="6798" y="216"/>
                      <a:pt x="7667" y="388"/>
                      <a:pt x="8391" y="762"/>
                    </a:cubicBezTo>
                    <a:cubicBezTo>
                      <a:pt x="9917" y="1549"/>
                      <a:pt x="10932" y="3262"/>
                      <a:pt x="10858" y="4980"/>
                    </a:cubicBezTo>
                    <a:cubicBezTo>
                      <a:pt x="10773" y="6955"/>
                      <a:pt x="9274" y="8673"/>
                      <a:pt x="7384" y="9155"/>
                    </a:cubicBezTo>
                    <a:cubicBezTo>
                      <a:pt x="7379" y="9156"/>
                      <a:pt x="7376" y="9160"/>
                      <a:pt x="7371" y="9162"/>
                    </a:cubicBezTo>
                    <a:cubicBezTo>
                      <a:pt x="7353" y="9113"/>
                      <a:pt x="7304" y="9087"/>
                      <a:pt x="7258" y="9087"/>
                    </a:cubicBezTo>
                    <a:cubicBezTo>
                      <a:pt x="7207" y="9087"/>
                      <a:pt x="7160" y="9119"/>
                      <a:pt x="7166" y="9187"/>
                    </a:cubicBezTo>
                    <a:cubicBezTo>
                      <a:pt x="7237" y="9942"/>
                      <a:pt x="7659" y="10580"/>
                      <a:pt x="8284" y="10946"/>
                    </a:cubicBezTo>
                    <a:cubicBezTo>
                      <a:pt x="7798" y="10888"/>
                      <a:pt x="7326" y="10748"/>
                      <a:pt x="6883" y="10514"/>
                    </a:cubicBezTo>
                    <a:cubicBezTo>
                      <a:pt x="6318" y="10214"/>
                      <a:pt x="5959" y="9778"/>
                      <a:pt x="5507" y="9366"/>
                    </a:cubicBezTo>
                    <a:cubicBezTo>
                      <a:pt x="5593" y="9338"/>
                      <a:pt x="5567" y="9220"/>
                      <a:pt x="5486" y="9220"/>
                    </a:cubicBezTo>
                    <a:cubicBezTo>
                      <a:pt x="5480" y="9220"/>
                      <a:pt x="5473" y="9220"/>
                      <a:pt x="5466" y="9222"/>
                    </a:cubicBezTo>
                    <a:cubicBezTo>
                      <a:pt x="5236" y="9270"/>
                      <a:pt x="5008" y="9294"/>
                      <a:pt x="4785" y="9294"/>
                    </a:cubicBezTo>
                    <a:cubicBezTo>
                      <a:pt x="3030" y="9294"/>
                      <a:pt x="1527" y="7875"/>
                      <a:pt x="916" y="6260"/>
                    </a:cubicBezTo>
                    <a:cubicBezTo>
                      <a:pt x="210" y="4398"/>
                      <a:pt x="741" y="2143"/>
                      <a:pt x="2522" y="1093"/>
                    </a:cubicBezTo>
                    <a:cubicBezTo>
                      <a:pt x="3468" y="535"/>
                      <a:pt x="4706" y="216"/>
                      <a:pt x="5913" y="216"/>
                    </a:cubicBezTo>
                    <a:close/>
                    <a:moveTo>
                      <a:pt x="5933" y="1"/>
                    </a:moveTo>
                    <a:cubicBezTo>
                      <a:pt x="4783" y="1"/>
                      <a:pt x="3617" y="285"/>
                      <a:pt x="2667" y="764"/>
                    </a:cubicBezTo>
                    <a:cubicBezTo>
                      <a:pt x="775" y="1721"/>
                      <a:pt x="0" y="3943"/>
                      <a:pt x="576" y="5933"/>
                    </a:cubicBezTo>
                    <a:cubicBezTo>
                      <a:pt x="1077" y="7660"/>
                      <a:pt x="2723" y="9502"/>
                      <a:pt x="4615" y="9502"/>
                    </a:cubicBezTo>
                    <a:cubicBezTo>
                      <a:pt x="4861" y="9502"/>
                      <a:pt x="5111" y="9471"/>
                      <a:pt x="5364" y="9404"/>
                    </a:cubicBezTo>
                    <a:cubicBezTo>
                      <a:pt x="5916" y="10608"/>
                      <a:pt x="7596" y="11188"/>
                      <a:pt x="8829" y="11188"/>
                    </a:cubicBezTo>
                    <a:cubicBezTo>
                      <a:pt x="8847" y="11188"/>
                      <a:pt x="8864" y="11187"/>
                      <a:pt x="8881" y="11187"/>
                    </a:cubicBezTo>
                    <a:cubicBezTo>
                      <a:pt x="8999" y="11185"/>
                      <a:pt x="9025" y="11012"/>
                      <a:pt x="8910" y="10979"/>
                    </a:cubicBezTo>
                    <a:cubicBezTo>
                      <a:pt x="8122" y="10757"/>
                      <a:pt x="7569" y="10152"/>
                      <a:pt x="7408" y="9366"/>
                    </a:cubicBezTo>
                    <a:lnTo>
                      <a:pt x="7408" y="9366"/>
                    </a:lnTo>
                    <a:cubicBezTo>
                      <a:pt x="7414" y="9366"/>
                      <a:pt x="7419" y="9367"/>
                      <a:pt x="7425" y="9367"/>
                    </a:cubicBezTo>
                    <a:cubicBezTo>
                      <a:pt x="7431" y="9367"/>
                      <a:pt x="7437" y="9366"/>
                      <a:pt x="7443" y="9365"/>
                    </a:cubicBezTo>
                    <a:cubicBezTo>
                      <a:pt x="9249" y="8903"/>
                      <a:pt x="10705" y="7375"/>
                      <a:pt x="11019" y="5524"/>
                    </a:cubicBezTo>
                    <a:cubicBezTo>
                      <a:pt x="11322" y="3726"/>
                      <a:pt x="10441" y="1852"/>
                      <a:pt x="8946" y="836"/>
                    </a:cubicBezTo>
                    <a:cubicBezTo>
                      <a:pt x="8088" y="254"/>
                      <a:pt x="7018" y="1"/>
                      <a:pt x="5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696;p81">
                <a:extLst>
                  <a:ext uri="{FF2B5EF4-FFF2-40B4-BE49-F238E27FC236}">
                    <a16:creationId xmlns:a16="http://schemas.microsoft.com/office/drawing/2014/main" id="{5BFC8D0B-3085-3CA0-2674-3C6F5721446E}"/>
                  </a:ext>
                </a:extLst>
              </p:cNvPr>
              <p:cNvSpPr/>
              <p:nvPr/>
            </p:nvSpPr>
            <p:spPr>
              <a:xfrm flipH="1">
                <a:off x="8453197" y="307496"/>
                <a:ext cx="616492" cy="61689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0730" extrusionOk="0">
                    <a:moveTo>
                      <a:pt x="5254" y="1005"/>
                    </a:moveTo>
                    <a:cubicBezTo>
                      <a:pt x="5330" y="1005"/>
                      <a:pt x="5399" y="1017"/>
                      <a:pt x="5449" y="1052"/>
                    </a:cubicBezTo>
                    <a:cubicBezTo>
                      <a:pt x="5696" y="1231"/>
                      <a:pt x="5603" y="1704"/>
                      <a:pt x="5614" y="1950"/>
                    </a:cubicBezTo>
                    <a:cubicBezTo>
                      <a:pt x="5687" y="3395"/>
                      <a:pt x="5881" y="4826"/>
                      <a:pt x="6174" y="6242"/>
                    </a:cubicBezTo>
                    <a:cubicBezTo>
                      <a:pt x="6190" y="6324"/>
                      <a:pt x="6122" y="6377"/>
                      <a:pt x="6059" y="6377"/>
                    </a:cubicBezTo>
                    <a:cubicBezTo>
                      <a:pt x="6038" y="6377"/>
                      <a:pt x="6017" y="6371"/>
                      <a:pt x="6000" y="6359"/>
                    </a:cubicBezTo>
                    <a:lnTo>
                      <a:pt x="6000" y="6359"/>
                    </a:lnTo>
                    <a:cubicBezTo>
                      <a:pt x="6027" y="6408"/>
                      <a:pt x="6016" y="6475"/>
                      <a:pt x="5949" y="6485"/>
                    </a:cubicBezTo>
                    <a:cubicBezTo>
                      <a:pt x="5563" y="6543"/>
                      <a:pt x="5174" y="6591"/>
                      <a:pt x="4786" y="6627"/>
                    </a:cubicBezTo>
                    <a:cubicBezTo>
                      <a:pt x="4785" y="6627"/>
                      <a:pt x="4783" y="6627"/>
                      <a:pt x="4781" y="6627"/>
                    </a:cubicBezTo>
                    <a:cubicBezTo>
                      <a:pt x="4731" y="6627"/>
                      <a:pt x="4710" y="6567"/>
                      <a:pt x="4729" y="6526"/>
                    </a:cubicBezTo>
                    <a:lnTo>
                      <a:pt x="4729" y="6526"/>
                    </a:lnTo>
                    <a:cubicBezTo>
                      <a:pt x="4724" y="6527"/>
                      <a:pt x="4718" y="6528"/>
                      <a:pt x="4713" y="6528"/>
                    </a:cubicBezTo>
                    <a:cubicBezTo>
                      <a:pt x="4687" y="6528"/>
                      <a:pt x="4663" y="6516"/>
                      <a:pt x="4650" y="6486"/>
                    </a:cubicBezTo>
                    <a:cubicBezTo>
                      <a:pt x="4130" y="5285"/>
                      <a:pt x="3750" y="4015"/>
                      <a:pt x="3426" y="2749"/>
                    </a:cubicBezTo>
                    <a:cubicBezTo>
                      <a:pt x="3346" y="2436"/>
                      <a:pt x="3015" y="1714"/>
                      <a:pt x="3161" y="1384"/>
                    </a:cubicBezTo>
                    <a:cubicBezTo>
                      <a:pt x="3266" y="1139"/>
                      <a:pt x="3644" y="1168"/>
                      <a:pt x="3855" y="1150"/>
                    </a:cubicBezTo>
                    <a:lnTo>
                      <a:pt x="4819" y="1061"/>
                    </a:lnTo>
                    <a:cubicBezTo>
                      <a:pt x="4928" y="1051"/>
                      <a:pt x="5105" y="1005"/>
                      <a:pt x="5254" y="1005"/>
                    </a:cubicBezTo>
                    <a:close/>
                    <a:moveTo>
                      <a:pt x="5625" y="6751"/>
                    </a:moveTo>
                    <a:cubicBezTo>
                      <a:pt x="5973" y="6751"/>
                      <a:pt x="6278" y="7067"/>
                      <a:pt x="6318" y="7413"/>
                    </a:cubicBezTo>
                    <a:cubicBezTo>
                      <a:pt x="6364" y="7815"/>
                      <a:pt x="6022" y="8105"/>
                      <a:pt x="5639" y="8106"/>
                    </a:cubicBezTo>
                    <a:cubicBezTo>
                      <a:pt x="5256" y="8106"/>
                      <a:pt x="4902" y="7823"/>
                      <a:pt x="4941" y="7418"/>
                    </a:cubicBezTo>
                    <a:cubicBezTo>
                      <a:pt x="4967" y="7134"/>
                      <a:pt x="5183" y="6867"/>
                      <a:pt x="5452" y="6783"/>
                    </a:cubicBezTo>
                    <a:cubicBezTo>
                      <a:pt x="5461" y="6776"/>
                      <a:pt x="5472" y="6771"/>
                      <a:pt x="5486" y="6768"/>
                    </a:cubicBezTo>
                    <a:cubicBezTo>
                      <a:pt x="5533" y="6756"/>
                      <a:pt x="5579" y="6751"/>
                      <a:pt x="5625" y="6751"/>
                    </a:cubicBezTo>
                    <a:close/>
                    <a:moveTo>
                      <a:pt x="5703" y="0"/>
                    </a:moveTo>
                    <a:cubicBezTo>
                      <a:pt x="4496" y="0"/>
                      <a:pt x="3259" y="319"/>
                      <a:pt x="2313" y="877"/>
                    </a:cubicBezTo>
                    <a:cubicBezTo>
                      <a:pt x="532" y="1926"/>
                      <a:pt x="0" y="4180"/>
                      <a:pt x="707" y="6044"/>
                    </a:cubicBezTo>
                    <a:cubicBezTo>
                      <a:pt x="1318" y="7659"/>
                      <a:pt x="2821" y="9077"/>
                      <a:pt x="4577" y="9077"/>
                    </a:cubicBezTo>
                    <a:cubicBezTo>
                      <a:pt x="4800" y="9077"/>
                      <a:pt x="5027" y="9054"/>
                      <a:pt x="5257" y="9006"/>
                    </a:cubicBezTo>
                    <a:cubicBezTo>
                      <a:pt x="5264" y="9004"/>
                      <a:pt x="5271" y="9004"/>
                      <a:pt x="5277" y="9004"/>
                    </a:cubicBezTo>
                    <a:cubicBezTo>
                      <a:pt x="5358" y="9004"/>
                      <a:pt x="5384" y="9122"/>
                      <a:pt x="5298" y="9150"/>
                    </a:cubicBezTo>
                    <a:cubicBezTo>
                      <a:pt x="5750" y="9563"/>
                      <a:pt x="6109" y="9999"/>
                      <a:pt x="6674" y="10298"/>
                    </a:cubicBezTo>
                    <a:cubicBezTo>
                      <a:pt x="7117" y="10532"/>
                      <a:pt x="7589" y="10672"/>
                      <a:pt x="8076" y="10730"/>
                    </a:cubicBezTo>
                    <a:cubicBezTo>
                      <a:pt x="7450" y="10364"/>
                      <a:pt x="7028" y="9726"/>
                      <a:pt x="6957" y="8971"/>
                    </a:cubicBezTo>
                    <a:cubicBezTo>
                      <a:pt x="6951" y="8903"/>
                      <a:pt x="6998" y="8871"/>
                      <a:pt x="7049" y="8871"/>
                    </a:cubicBezTo>
                    <a:cubicBezTo>
                      <a:pt x="7094" y="8871"/>
                      <a:pt x="7144" y="8897"/>
                      <a:pt x="7162" y="8946"/>
                    </a:cubicBezTo>
                    <a:cubicBezTo>
                      <a:pt x="7165" y="8944"/>
                      <a:pt x="7169" y="8940"/>
                      <a:pt x="7176" y="8939"/>
                    </a:cubicBezTo>
                    <a:cubicBezTo>
                      <a:pt x="9064" y="8457"/>
                      <a:pt x="10565" y="6739"/>
                      <a:pt x="10648" y="4764"/>
                    </a:cubicBezTo>
                    <a:cubicBezTo>
                      <a:pt x="10722" y="3046"/>
                      <a:pt x="9706" y="1333"/>
                      <a:pt x="8181" y="546"/>
                    </a:cubicBezTo>
                    <a:cubicBezTo>
                      <a:pt x="7457" y="172"/>
                      <a:pt x="6588" y="0"/>
                      <a:pt x="5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697;p81">
                <a:extLst>
                  <a:ext uri="{FF2B5EF4-FFF2-40B4-BE49-F238E27FC236}">
                    <a16:creationId xmlns:a16="http://schemas.microsoft.com/office/drawing/2014/main" id="{DCC7CD31-678F-3A92-7CEF-341F89FAB86F}"/>
                  </a:ext>
                </a:extLst>
              </p:cNvPr>
              <p:cNvSpPr/>
              <p:nvPr/>
            </p:nvSpPr>
            <p:spPr>
              <a:xfrm flipH="1">
                <a:off x="8703751" y="695558"/>
                <a:ext cx="84169" cy="78017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57" extrusionOk="0">
                    <a:moveTo>
                      <a:pt x="656" y="204"/>
                    </a:moveTo>
                    <a:cubicBezTo>
                      <a:pt x="915" y="204"/>
                      <a:pt x="1147" y="377"/>
                      <a:pt x="1203" y="640"/>
                    </a:cubicBezTo>
                    <a:cubicBezTo>
                      <a:pt x="1268" y="941"/>
                      <a:pt x="1022" y="1150"/>
                      <a:pt x="738" y="1150"/>
                    </a:cubicBezTo>
                    <a:cubicBezTo>
                      <a:pt x="472" y="1150"/>
                      <a:pt x="215" y="972"/>
                      <a:pt x="242" y="682"/>
                    </a:cubicBezTo>
                    <a:cubicBezTo>
                      <a:pt x="265" y="458"/>
                      <a:pt x="417" y="286"/>
                      <a:pt x="613" y="205"/>
                    </a:cubicBezTo>
                    <a:cubicBezTo>
                      <a:pt x="627" y="204"/>
                      <a:pt x="642" y="204"/>
                      <a:pt x="656" y="204"/>
                    </a:cubicBezTo>
                    <a:close/>
                    <a:moveTo>
                      <a:pt x="724" y="1"/>
                    </a:moveTo>
                    <a:cubicBezTo>
                      <a:pt x="678" y="1"/>
                      <a:pt x="632" y="6"/>
                      <a:pt x="585" y="18"/>
                    </a:cubicBezTo>
                    <a:cubicBezTo>
                      <a:pt x="570" y="21"/>
                      <a:pt x="560" y="25"/>
                      <a:pt x="551" y="33"/>
                    </a:cubicBezTo>
                    <a:cubicBezTo>
                      <a:pt x="282" y="118"/>
                      <a:pt x="66" y="384"/>
                      <a:pt x="40" y="668"/>
                    </a:cubicBezTo>
                    <a:cubicBezTo>
                      <a:pt x="1" y="1073"/>
                      <a:pt x="354" y="1356"/>
                      <a:pt x="738" y="1356"/>
                    </a:cubicBezTo>
                    <a:cubicBezTo>
                      <a:pt x="1122" y="1355"/>
                      <a:pt x="1463" y="1067"/>
                      <a:pt x="1417" y="663"/>
                    </a:cubicBezTo>
                    <a:cubicBezTo>
                      <a:pt x="1377" y="317"/>
                      <a:pt x="1072" y="1"/>
                      <a:pt x="7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698;p81">
                <a:extLst>
                  <a:ext uri="{FF2B5EF4-FFF2-40B4-BE49-F238E27FC236}">
                    <a16:creationId xmlns:a16="http://schemas.microsoft.com/office/drawing/2014/main" id="{CF085E36-4C1F-57BA-F018-7CE59BBE1D6D}"/>
                  </a:ext>
                </a:extLst>
              </p:cNvPr>
              <p:cNvSpPr/>
              <p:nvPr/>
            </p:nvSpPr>
            <p:spPr>
              <a:xfrm flipH="1">
                <a:off x="8713869" y="365216"/>
                <a:ext cx="182596" cy="323338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5624" extrusionOk="0">
                    <a:moveTo>
                      <a:pt x="2115" y="216"/>
                    </a:moveTo>
                    <a:cubicBezTo>
                      <a:pt x="2167" y="216"/>
                      <a:pt x="2210" y="222"/>
                      <a:pt x="2235" y="237"/>
                    </a:cubicBezTo>
                    <a:cubicBezTo>
                      <a:pt x="2437" y="361"/>
                      <a:pt x="2366" y="627"/>
                      <a:pt x="2376" y="830"/>
                    </a:cubicBezTo>
                    <a:cubicBezTo>
                      <a:pt x="2401" y="1340"/>
                      <a:pt x="2437" y="1849"/>
                      <a:pt x="2489" y="2357"/>
                    </a:cubicBezTo>
                    <a:cubicBezTo>
                      <a:pt x="2590" y="3344"/>
                      <a:pt x="2746" y="4325"/>
                      <a:pt x="2948" y="5297"/>
                    </a:cubicBezTo>
                    <a:cubicBezTo>
                      <a:pt x="2951" y="5307"/>
                      <a:pt x="2956" y="5314"/>
                      <a:pt x="2960" y="5323"/>
                    </a:cubicBezTo>
                    <a:cubicBezTo>
                      <a:pt x="2945" y="5310"/>
                      <a:pt x="2925" y="5302"/>
                      <a:pt x="2902" y="5302"/>
                    </a:cubicBezTo>
                    <a:cubicBezTo>
                      <a:pt x="2896" y="5302"/>
                      <a:pt x="2890" y="5302"/>
                      <a:pt x="2884" y="5303"/>
                    </a:cubicBezTo>
                    <a:cubicBezTo>
                      <a:pt x="2514" y="5356"/>
                      <a:pt x="2145" y="5415"/>
                      <a:pt x="1779" y="5487"/>
                    </a:cubicBezTo>
                    <a:cubicBezTo>
                      <a:pt x="1791" y="5468"/>
                      <a:pt x="1799" y="5445"/>
                      <a:pt x="1790" y="5420"/>
                    </a:cubicBezTo>
                    <a:cubicBezTo>
                      <a:pt x="1475" y="4471"/>
                      <a:pt x="1136" y="3538"/>
                      <a:pt x="862" y="2577"/>
                    </a:cubicBezTo>
                    <a:cubicBezTo>
                      <a:pt x="714" y="2060"/>
                      <a:pt x="579" y="1539"/>
                      <a:pt x="457" y="1018"/>
                    </a:cubicBezTo>
                    <a:cubicBezTo>
                      <a:pt x="370" y="644"/>
                      <a:pt x="226" y="524"/>
                      <a:pt x="732" y="375"/>
                    </a:cubicBezTo>
                    <a:cubicBezTo>
                      <a:pt x="958" y="309"/>
                      <a:pt x="1248" y="327"/>
                      <a:pt x="1484" y="305"/>
                    </a:cubicBezTo>
                    <a:cubicBezTo>
                      <a:pt x="1599" y="296"/>
                      <a:pt x="1923" y="216"/>
                      <a:pt x="2115" y="216"/>
                    </a:cubicBezTo>
                    <a:close/>
                    <a:moveTo>
                      <a:pt x="2240" y="1"/>
                    </a:moveTo>
                    <a:cubicBezTo>
                      <a:pt x="2091" y="1"/>
                      <a:pt x="1913" y="48"/>
                      <a:pt x="1804" y="57"/>
                    </a:cubicBezTo>
                    <a:lnTo>
                      <a:pt x="839" y="146"/>
                    </a:lnTo>
                    <a:cubicBezTo>
                      <a:pt x="628" y="164"/>
                      <a:pt x="251" y="136"/>
                      <a:pt x="144" y="380"/>
                    </a:cubicBezTo>
                    <a:cubicBezTo>
                      <a:pt x="0" y="710"/>
                      <a:pt x="330" y="1431"/>
                      <a:pt x="411" y="1745"/>
                    </a:cubicBezTo>
                    <a:cubicBezTo>
                      <a:pt x="735" y="3011"/>
                      <a:pt x="1113" y="4281"/>
                      <a:pt x="1635" y="5482"/>
                    </a:cubicBezTo>
                    <a:cubicBezTo>
                      <a:pt x="1649" y="5510"/>
                      <a:pt x="1673" y="5524"/>
                      <a:pt x="1699" y="5524"/>
                    </a:cubicBezTo>
                    <a:cubicBezTo>
                      <a:pt x="1704" y="5524"/>
                      <a:pt x="1708" y="5523"/>
                      <a:pt x="1713" y="5522"/>
                    </a:cubicBezTo>
                    <a:lnTo>
                      <a:pt x="1713" y="5522"/>
                    </a:lnTo>
                    <a:cubicBezTo>
                      <a:pt x="1693" y="5564"/>
                      <a:pt x="1714" y="5623"/>
                      <a:pt x="1764" y="5623"/>
                    </a:cubicBezTo>
                    <a:cubicBezTo>
                      <a:pt x="1766" y="5623"/>
                      <a:pt x="1768" y="5623"/>
                      <a:pt x="1770" y="5623"/>
                    </a:cubicBezTo>
                    <a:cubicBezTo>
                      <a:pt x="2159" y="5586"/>
                      <a:pt x="2547" y="5539"/>
                      <a:pt x="2932" y="5481"/>
                    </a:cubicBezTo>
                    <a:cubicBezTo>
                      <a:pt x="3002" y="5471"/>
                      <a:pt x="3013" y="5404"/>
                      <a:pt x="2986" y="5355"/>
                    </a:cubicBezTo>
                    <a:lnTo>
                      <a:pt x="2986" y="5355"/>
                    </a:lnTo>
                    <a:cubicBezTo>
                      <a:pt x="3003" y="5367"/>
                      <a:pt x="3024" y="5373"/>
                      <a:pt x="3045" y="5373"/>
                    </a:cubicBezTo>
                    <a:cubicBezTo>
                      <a:pt x="3109" y="5373"/>
                      <a:pt x="3176" y="5320"/>
                      <a:pt x="3159" y="5238"/>
                    </a:cubicBezTo>
                    <a:cubicBezTo>
                      <a:pt x="2866" y="3822"/>
                      <a:pt x="2673" y="2391"/>
                      <a:pt x="2598" y="945"/>
                    </a:cubicBezTo>
                    <a:cubicBezTo>
                      <a:pt x="2586" y="700"/>
                      <a:pt x="2678" y="227"/>
                      <a:pt x="2433" y="48"/>
                    </a:cubicBezTo>
                    <a:cubicBezTo>
                      <a:pt x="2384" y="13"/>
                      <a:pt x="2315" y="1"/>
                      <a:pt x="2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699;p81">
                <a:extLst>
                  <a:ext uri="{FF2B5EF4-FFF2-40B4-BE49-F238E27FC236}">
                    <a16:creationId xmlns:a16="http://schemas.microsoft.com/office/drawing/2014/main" id="{B2319719-6BBC-C532-5B3A-8395ED4F7011}"/>
                  </a:ext>
                </a:extLst>
              </p:cNvPr>
              <p:cNvSpPr/>
              <p:nvPr/>
            </p:nvSpPr>
            <p:spPr>
              <a:xfrm flipH="1">
                <a:off x="8715019" y="707229"/>
                <a:ext cx="60597" cy="5450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948" extrusionOk="0">
                    <a:moveTo>
                      <a:pt x="444" y="0"/>
                    </a:moveTo>
                    <a:cubicBezTo>
                      <a:pt x="429" y="0"/>
                      <a:pt x="414" y="1"/>
                      <a:pt x="399" y="2"/>
                    </a:cubicBezTo>
                    <a:cubicBezTo>
                      <a:pt x="203" y="82"/>
                      <a:pt x="51" y="255"/>
                      <a:pt x="28" y="479"/>
                    </a:cubicBezTo>
                    <a:cubicBezTo>
                      <a:pt x="1" y="771"/>
                      <a:pt x="257" y="947"/>
                      <a:pt x="524" y="947"/>
                    </a:cubicBezTo>
                    <a:cubicBezTo>
                      <a:pt x="808" y="947"/>
                      <a:pt x="1054" y="738"/>
                      <a:pt x="989" y="437"/>
                    </a:cubicBezTo>
                    <a:cubicBezTo>
                      <a:pt x="933" y="175"/>
                      <a:pt x="70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00;p81">
                <a:extLst>
                  <a:ext uri="{FF2B5EF4-FFF2-40B4-BE49-F238E27FC236}">
                    <a16:creationId xmlns:a16="http://schemas.microsoft.com/office/drawing/2014/main" id="{80794A17-283D-8F85-47A1-904E414A7EAA}"/>
                  </a:ext>
                </a:extLst>
              </p:cNvPr>
              <p:cNvSpPr/>
              <p:nvPr/>
            </p:nvSpPr>
            <p:spPr>
              <a:xfrm flipH="1">
                <a:off x="8726172" y="377519"/>
                <a:ext cx="157299" cy="303158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73" extrusionOk="0">
                    <a:moveTo>
                      <a:pt x="1890" y="1"/>
                    </a:moveTo>
                    <a:cubicBezTo>
                      <a:pt x="1698" y="1"/>
                      <a:pt x="1374" y="81"/>
                      <a:pt x="1260" y="90"/>
                    </a:cubicBezTo>
                    <a:cubicBezTo>
                      <a:pt x="1023" y="112"/>
                      <a:pt x="732" y="94"/>
                      <a:pt x="507" y="159"/>
                    </a:cubicBezTo>
                    <a:cubicBezTo>
                      <a:pt x="1" y="307"/>
                      <a:pt x="145" y="429"/>
                      <a:pt x="232" y="802"/>
                    </a:cubicBezTo>
                    <a:cubicBezTo>
                      <a:pt x="355" y="1325"/>
                      <a:pt x="489" y="1845"/>
                      <a:pt x="637" y="2362"/>
                    </a:cubicBezTo>
                    <a:cubicBezTo>
                      <a:pt x="911" y="3322"/>
                      <a:pt x="1250" y="4257"/>
                      <a:pt x="1565" y="5203"/>
                    </a:cubicBezTo>
                    <a:cubicBezTo>
                      <a:pt x="1574" y="5229"/>
                      <a:pt x="1567" y="5253"/>
                      <a:pt x="1554" y="5272"/>
                    </a:cubicBezTo>
                    <a:cubicBezTo>
                      <a:pt x="1920" y="5200"/>
                      <a:pt x="2289" y="5141"/>
                      <a:pt x="2659" y="5088"/>
                    </a:cubicBezTo>
                    <a:cubicBezTo>
                      <a:pt x="2664" y="5088"/>
                      <a:pt x="2669" y="5087"/>
                      <a:pt x="2674" y="5087"/>
                    </a:cubicBezTo>
                    <a:cubicBezTo>
                      <a:pt x="2698" y="5087"/>
                      <a:pt x="2719" y="5096"/>
                      <a:pt x="2735" y="5109"/>
                    </a:cubicBezTo>
                    <a:cubicBezTo>
                      <a:pt x="2731" y="5100"/>
                      <a:pt x="2726" y="5093"/>
                      <a:pt x="2724" y="5083"/>
                    </a:cubicBezTo>
                    <a:cubicBezTo>
                      <a:pt x="2520" y="4110"/>
                      <a:pt x="2365" y="3130"/>
                      <a:pt x="2264" y="2142"/>
                    </a:cubicBezTo>
                    <a:cubicBezTo>
                      <a:pt x="2212" y="1634"/>
                      <a:pt x="2176" y="1125"/>
                      <a:pt x="2151" y="615"/>
                    </a:cubicBezTo>
                    <a:cubicBezTo>
                      <a:pt x="2141" y="411"/>
                      <a:pt x="2212" y="147"/>
                      <a:pt x="2010" y="22"/>
                    </a:cubicBezTo>
                    <a:cubicBezTo>
                      <a:pt x="1985" y="7"/>
                      <a:pt x="1942" y="1"/>
                      <a:pt x="1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701;p81">
              <a:extLst>
                <a:ext uri="{FF2B5EF4-FFF2-40B4-BE49-F238E27FC236}">
                  <a16:creationId xmlns:a16="http://schemas.microsoft.com/office/drawing/2014/main" id="{276EAB94-55EF-240E-1852-40545E500A85}"/>
                </a:ext>
              </a:extLst>
            </p:cNvPr>
            <p:cNvSpPr/>
            <p:nvPr/>
          </p:nvSpPr>
          <p:spPr>
            <a:xfrm rot="-406267">
              <a:off x="5987789" y="1313527"/>
              <a:ext cx="207619" cy="191309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8" y="0"/>
                  </a:moveTo>
                  <a:cubicBezTo>
                    <a:pt x="3043" y="778"/>
                    <a:pt x="2774" y="1574"/>
                    <a:pt x="2519" y="2377"/>
                  </a:cubicBezTo>
                  <a:cubicBezTo>
                    <a:pt x="2508" y="2414"/>
                    <a:pt x="2479" y="2430"/>
                    <a:pt x="2450" y="2430"/>
                  </a:cubicBezTo>
                  <a:cubicBezTo>
                    <a:pt x="2431" y="2430"/>
                    <a:pt x="2411" y="2423"/>
                    <a:pt x="2396" y="2409"/>
                  </a:cubicBezTo>
                  <a:cubicBezTo>
                    <a:pt x="2387" y="2418"/>
                    <a:pt x="2374" y="2427"/>
                    <a:pt x="2359" y="2429"/>
                  </a:cubicBezTo>
                  <a:cubicBezTo>
                    <a:pt x="1578" y="2565"/>
                    <a:pt x="788" y="2648"/>
                    <a:pt x="1" y="2743"/>
                  </a:cubicBezTo>
                  <a:cubicBezTo>
                    <a:pt x="535" y="3242"/>
                    <a:pt x="1116" y="3668"/>
                    <a:pt x="1753" y="4029"/>
                  </a:cubicBezTo>
                  <a:cubicBezTo>
                    <a:pt x="1854" y="4084"/>
                    <a:pt x="1795" y="4222"/>
                    <a:pt x="1705" y="4228"/>
                  </a:cubicBezTo>
                  <a:lnTo>
                    <a:pt x="1707" y="4255"/>
                  </a:lnTo>
                  <a:cubicBezTo>
                    <a:pt x="1713" y="4253"/>
                    <a:pt x="1719" y="4253"/>
                    <a:pt x="1725" y="4253"/>
                  </a:cubicBezTo>
                  <a:cubicBezTo>
                    <a:pt x="1767" y="4253"/>
                    <a:pt x="1810" y="4289"/>
                    <a:pt x="1792" y="4337"/>
                  </a:cubicBezTo>
                  <a:cubicBezTo>
                    <a:pt x="1501" y="5088"/>
                    <a:pt x="1269" y="5843"/>
                    <a:pt x="1151" y="6639"/>
                  </a:cubicBezTo>
                  <a:cubicBezTo>
                    <a:pt x="2006" y="6430"/>
                    <a:pt x="2756" y="6039"/>
                    <a:pt x="3440" y="5477"/>
                  </a:cubicBezTo>
                  <a:cubicBezTo>
                    <a:pt x="3461" y="5457"/>
                    <a:pt x="3485" y="5450"/>
                    <a:pt x="3508" y="5450"/>
                  </a:cubicBezTo>
                  <a:cubicBezTo>
                    <a:pt x="3513" y="5450"/>
                    <a:pt x="3517" y="5450"/>
                    <a:pt x="3521" y="5451"/>
                  </a:cubicBezTo>
                  <a:cubicBezTo>
                    <a:pt x="3533" y="5443"/>
                    <a:pt x="3546" y="5437"/>
                    <a:pt x="3560" y="5437"/>
                  </a:cubicBezTo>
                  <a:cubicBezTo>
                    <a:pt x="3566" y="5437"/>
                    <a:pt x="3572" y="5438"/>
                    <a:pt x="3579" y="5441"/>
                  </a:cubicBezTo>
                  <a:cubicBezTo>
                    <a:pt x="4514" y="5738"/>
                    <a:pt x="5431" y="6082"/>
                    <a:pt x="6366" y="6380"/>
                  </a:cubicBezTo>
                  <a:cubicBezTo>
                    <a:pt x="6348" y="5566"/>
                    <a:pt x="6211" y="4790"/>
                    <a:pt x="6022" y="3997"/>
                  </a:cubicBezTo>
                  <a:cubicBezTo>
                    <a:pt x="6014" y="4000"/>
                    <a:pt x="6005" y="4001"/>
                    <a:pt x="5997" y="4001"/>
                  </a:cubicBezTo>
                  <a:cubicBezTo>
                    <a:pt x="5923" y="4001"/>
                    <a:pt x="5857" y="3896"/>
                    <a:pt x="5917" y="3817"/>
                  </a:cubicBezTo>
                  <a:cubicBezTo>
                    <a:pt x="6338" y="3274"/>
                    <a:pt x="6771" y="2740"/>
                    <a:pt x="7205" y="2210"/>
                  </a:cubicBezTo>
                  <a:lnTo>
                    <a:pt x="7205" y="2210"/>
                  </a:lnTo>
                  <a:cubicBezTo>
                    <a:pt x="6397" y="2263"/>
                    <a:pt x="5587" y="2325"/>
                    <a:pt x="4776" y="2337"/>
                  </a:cubicBezTo>
                  <a:cubicBezTo>
                    <a:pt x="4775" y="2337"/>
                    <a:pt x="4774" y="2337"/>
                    <a:pt x="4774" y="2337"/>
                  </a:cubicBezTo>
                  <a:cubicBezTo>
                    <a:pt x="4698" y="2337"/>
                    <a:pt x="4700" y="2231"/>
                    <a:pt x="4771" y="2216"/>
                  </a:cubicBezTo>
                  <a:cubicBezTo>
                    <a:pt x="4384" y="1424"/>
                    <a:pt x="3918" y="685"/>
                    <a:pt x="33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02;p81">
              <a:extLst>
                <a:ext uri="{FF2B5EF4-FFF2-40B4-BE49-F238E27FC236}">
                  <a16:creationId xmlns:a16="http://schemas.microsoft.com/office/drawing/2014/main" id="{81385709-CE43-D9B4-7655-F8CFBB7C1CF9}"/>
                </a:ext>
              </a:extLst>
            </p:cNvPr>
            <p:cNvSpPr/>
            <p:nvPr/>
          </p:nvSpPr>
          <p:spPr>
            <a:xfrm rot="2700000">
              <a:off x="7459269" y="983750"/>
              <a:ext cx="207609" cy="191300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8" y="0"/>
                  </a:moveTo>
                  <a:cubicBezTo>
                    <a:pt x="3043" y="778"/>
                    <a:pt x="2774" y="1574"/>
                    <a:pt x="2519" y="2377"/>
                  </a:cubicBezTo>
                  <a:cubicBezTo>
                    <a:pt x="2508" y="2414"/>
                    <a:pt x="2479" y="2430"/>
                    <a:pt x="2450" y="2430"/>
                  </a:cubicBezTo>
                  <a:cubicBezTo>
                    <a:pt x="2431" y="2430"/>
                    <a:pt x="2411" y="2423"/>
                    <a:pt x="2396" y="2409"/>
                  </a:cubicBezTo>
                  <a:cubicBezTo>
                    <a:pt x="2387" y="2418"/>
                    <a:pt x="2374" y="2427"/>
                    <a:pt x="2359" y="2429"/>
                  </a:cubicBezTo>
                  <a:cubicBezTo>
                    <a:pt x="1578" y="2565"/>
                    <a:pt x="788" y="2648"/>
                    <a:pt x="1" y="2743"/>
                  </a:cubicBezTo>
                  <a:cubicBezTo>
                    <a:pt x="535" y="3242"/>
                    <a:pt x="1116" y="3668"/>
                    <a:pt x="1753" y="4029"/>
                  </a:cubicBezTo>
                  <a:cubicBezTo>
                    <a:pt x="1854" y="4084"/>
                    <a:pt x="1795" y="4222"/>
                    <a:pt x="1705" y="4228"/>
                  </a:cubicBezTo>
                  <a:lnTo>
                    <a:pt x="1707" y="4255"/>
                  </a:lnTo>
                  <a:cubicBezTo>
                    <a:pt x="1713" y="4253"/>
                    <a:pt x="1719" y="4253"/>
                    <a:pt x="1725" y="4253"/>
                  </a:cubicBezTo>
                  <a:cubicBezTo>
                    <a:pt x="1767" y="4253"/>
                    <a:pt x="1810" y="4289"/>
                    <a:pt x="1792" y="4337"/>
                  </a:cubicBezTo>
                  <a:cubicBezTo>
                    <a:pt x="1501" y="5088"/>
                    <a:pt x="1269" y="5843"/>
                    <a:pt x="1151" y="6639"/>
                  </a:cubicBezTo>
                  <a:cubicBezTo>
                    <a:pt x="2006" y="6430"/>
                    <a:pt x="2756" y="6039"/>
                    <a:pt x="3440" y="5477"/>
                  </a:cubicBezTo>
                  <a:cubicBezTo>
                    <a:pt x="3461" y="5457"/>
                    <a:pt x="3485" y="5450"/>
                    <a:pt x="3508" y="5450"/>
                  </a:cubicBezTo>
                  <a:cubicBezTo>
                    <a:pt x="3513" y="5450"/>
                    <a:pt x="3517" y="5450"/>
                    <a:pt x="3521" y="5451"/>
                  </a:cubicBezTo>
                  <a:cubicBezTo>
                    <a:pt x="3533" y="5443"/>
                    <a:pt x="3546" y="5437"/>
                    <a:pt x="3560" y="5437"/>
                  </a:cubicBezTo>
                  <a:cubicBezTo>
                    <a:pt x="3566" y="5437"/>
                    <a:pt x="3572" y="5438"/>
                    <a:pt x="3579" y="5441"/>
                  </a:cubicBezTo>
                  <a:cubicBezTo>
                    <a:pt x="4514" y="5738"/>
                    <a:pt x="5431" y="6082"/>
                    <a:pt x="6366" y="6380"/>
                  </a:cubicBezTo>
                  <a:cubicBezTo>
                    <a:pt x="6348" y="5566"/>
                    <a:pt x="6211" y="4790"/>
                    <a:pt x="6022" y="3997"/>
                  </a:cubicBezTo>
                  <a:cubicBezTo>
                    <a:pt x="6014" y="4000"/>
                    <a:pt x="6005" y="4001"/>
                    <a:pt x="5997" y="4001"/>
                  </a:cubicBezTo>
                  <a:cubicBezTo>
                    <a:pt x="5923" y="4001"/>
                    <a:pt x="5857" y="3896"/>
                    <a:pt x="5917" y="3817"/>
                  </a:cubicBezTo>
                  <a:cubicBezTo>
                    <a:pt x="6338" y="3274"/>
                    <a:pt x="6771" y="2740"/>
                    <a:pt x="7205" y="2210"/>
                  </a:cubicBezTo>
                  <a:lnTo>
                    <a:pt x="7205" y="2210"/>
                  </a:lnTo>
                  <a:cubicBezTo>
                    <a:pt x="6397" y="2263"/>
                    <a:pt x="5587" y="2325"/>
                    <a:pt x="4776" y="2337"/>
                  </a:cubicBezTo>
                  <a:cubicBezTo>
                    <a:pt x="4775" y="2337"/>
                    <a:pt x="4774" y="2337"/>
                    <a:pt x="4774" y="2337"/>
                  </a:cubicBezTo>
                  <a:cubicBezTo>
                    <a:pt x="4698" y="2337"/>
                    <a:pt x="4700" y="2231"/>
                    <a:pt x="4771" y="2216"/>
                  </a:cubicBezTo>
                  <a:cubicBezTo>
                    <a:pt x="4384" y="1424"/>
                    <a:pt x="3918" y="685"/>
                    <a:pt x="336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ea typeface="Verdana" panose="020B0604030504040204" pitchFamily="34" charset="0"/>
                <a:cs typeface="Arial" panose="020B0604020202020204" pitchFamily="34" charset="0"/>
              </a:rPr>
              <a:t>CRI</a:t>
            </a:r>
            <a:r>
              <a:rPr lang="de-DE" dirty="0">
                <a:ea typeface="Verdana" panose="020B0604030504040204" pitchFamily="34" charset="0"/>
                <a:cs typeface="Arial" panose="020B0604020202020204" pitchFamily="34" charset="0"/>
              </a:rPr>
              <a:t>SP</a:t>
            </a:r>
            <a:r>
              <a:rPr lang="vi-VN" dirty="0">
                <a:ea typeface="Verdana" panose="020B0604030504040204" pitchFamily="34" charset="0"/>
                <a:cs typeface="Arial" panose="020B0604020202020204" pitchFamily="34" charset="0"/>
              </a:rPr>
              <a:t>-DM Model</a:t>
            </a:r>
            <a:r>
              <a:rPr lang="de-DE" dirty="0"/>
              <a:t>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123CC-F1DF-E900-B1C5-575C7019BEBB}"/>
              </a:ext>
            </a:extLst>
          </p:cNvPr>
          <p:cNvSpPr txBox="1"/>
          <p:nvPr/>
        </p:nvSpPr>
        <p:spPr>
          <a:xfrm>
            <a:off x="3899712" y="1949567"/>
            <a:ext cx="2159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accent6"/>
                </a:solidFill>
                <a:latin typeface="Gantari"/>
                <a:sym typeface="Gantari"/>
              </a:rPr>
              <a:t>Use Twitter API/web scraping tool to collect related tweets.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900" dirty="0" err="1">
                <a:solidFill>
                  <a:schemeClr val="accent6"/>
                </a:solidFill>
                <a:latin typeface="Gantari"/>
              </a:rPr>
              <a:t>Evaluate</a:t>
            </a:r>
            <a:r>
              <a:rPr lang="de-DE" sz="900" dirty="0">
                <a:solidFill>
                  <a:schemeClr val="accent6"/>
                </a:solidFill>
                <a:latin typeface="Gantari"/>
              </a:rPr>
              <a:t> </a:t>
            </a:r>
            <a:r>
              <a:rPr lang="de-DE" sz="900" dirty="0" err="1">
                <a:solidFill>
                  <a:schemeClr val="accent6"/>
                </a:solidFill>
                <a:latin typeface="Gantari"/>
              </a:rPr>
              <a:t>data</a:t>
            </a:r>
            <a:r>
              <a:rPr lang="de-DE" sz="900" dirty="0">
                <a:solidFill>
                  <a:schemeClr val="accent6"/>
                </a:solidFill>
                <a:latin typeface="Gantari"/>
              </a:rPr>
              <a:t> </a:t>
            </a:r>
            <a:r>
              <a:rPr lang="de-DE" sz="900" dirty="0" err="1">
                <a:solidFill>
                  <a:schemeClr val="accent6"/>
                </a:solidFill>
                <a:latin typeface="Gantari"/>
              </a:rPr>
              <a:t>quality</a:t>
            </a:r>
            <a:r>
              <a:rPr lang="de-DE" sz="900" dirty="0">
                <a:solidFill>
                  <a:schemeClr val="accent6"/>
                </a:solidFill>
                <a:latin typeface="Gantari"/>
              </a:rPr>
              <a:t> and perform </a:t>
            </a:r>
            <a:r>
              <a:rPr lang="en-US" sz="900" dirty="0">
                <a:solidFill>
                  <a:schemeClr val="accent6"/>
                </a:solidFill>
                <a:latin typeface="Gantari"/>
              </a:rPr>
              <a:t>exploratory data analysis (EDA) to gain initial insights.</a:t>
            </a:r>
            <a:endParaRPr lang="en-US" sz="900" dirty="0">
              <a:solidFill>
                <a:schemeClr val="accent6"/>
              </a:solidFill>
              <a:latin typeface="Gantari"/>
              <a:sym typeface="Gantari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de-DE" sz="9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FE27A-01D0-5D65-8536-3D10A1D91201}"/>
              </a:ext>
            </a:extLst>
          </p:cNvPr>
          <p:cNvSpPr txBox="1"/>
          <p:nvPr/>
        </p:nvSpPr>
        <p:spPr>
          <a:xfrm>
            <a:off x="6910338" y="1075799"/>
            <a:ext cx="1861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accent6"/>
                </a:solidFill>
                <a:latin typeface="Gantari"/>
              </a:rPr>
              <a:t>Train/Test split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accent6"/>
                </a:solidFill>
                <a:latin typeface="Gantari"/>
              </a:rPr>
              <a:t>Perform ETL and adopt preprocessing steps include text cleaning, tokenization, stemming, lemmatization, </a:t>
            </a:r>
            <a:r>
              <a:rPr lang="en-US" sz="900" dirty="0" err="1">
                <a:solidFill>
                  <a:schemeClr val="accent6"/>
                </a:solidFill>
                <a:latin typeface="Gantari"/>
              </a:rPr>
              <a:t>stopword</a:t>
            </a:r>
            <a:r>
              <a:rPr lang="en-US" sz="900" dirty="0">
                <a:solidFill>
                  <a:schemeClr val="accent6"/>
                </a:solidFill>
                <a:latin typeface="Gantari"/>
              </a:rPr>
              <a:t> removal,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40F08-AFCC-52F9-F45B-28B22E5EFFBE}"/>
              </a:ext>
            </a:extLst>
          </p:cNvPr>
          <p:cNvSpPr txBox="1"/>
          <p:nvPr/>
        </p:nvSpPr>
        <p:spPr>
          <a:xfrm>
            <a:off x="3972645" y="4245745"/>
            <a:ext cx="2086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Font typeface="Wingdings" panose="05000000000000000000" pitchFamily="2" charset="2"/>
              <a:buChar char="§"/>
              <a:defRPr sz="900">
                <a:solidFill>
                  <a:schemeClr val="accent6"/>
                </a:solidFill>
                <a:latin typeface="Gantari"/>
              </a:defRPr>
            </a:lvl1pPr>
          </a:lstStyle>
          <a:p>
            <a:r>
              <a:rPr lang="en-US" dirty="0"/>
              <a:t>Assess the performance of each model based on confusion matrix, F1/F2 scores and plot ROC/AUC curve.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950BA-EF3A-252F-0069-279B48DE267A}"/>
              </a:ext>
            </a:extLst>
          </p:cNvPr>
          <p:cNvSpPr txBox="1"/>
          <p:nvPr/>
        </p:nvSpPr>
        <p:spPr>
          <a:xfrm>
            <a:off x="820415" y="4188694"/>
            <a:ext cx="225310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Font typeface="Wingdings" panose="05000000000000000000" pitchFamily="2" charset="2"/>
              <a:buChar char="§"/>
              <a:defRPr sz="900">
                <a:solidFill>
                  <a:schemeClr val="accent6"/>
                </a:solidFill>
                <a:latin typeface="Gantari"/>
              </a:defRPr>
            </a:lvl1pPr>
          </a:lstStyle>
          <a:p>
            <a:r>
              <a:rPr lang="en-US" dirty="0"/>
              <a:t>Connects the prompts generated by NLP model to </a:t>
            </a:r>
            <a:r>
              <a:rPr lang="en-US" dirty="0" err="1"/>
              <a:t>OpenAI</a:t>
            </a:r>
            <a:r>
              <a:rPr lang="en-US" dirty="0"/>
              <a:t> for automated recommendations.</a:t>
            </a:r>
          </a:p>
          <a:p>
            <a:r>
              <a:rPr lang="en-US" dirty="0"/>
              <a:t>Visualize the insights for operation and  management team.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0B9B4-FF28-9E64-9E0E-9F92360AA659}"/>
              </a:ext>
            </a:extLst>
          </p:cNvPr>
          <p:cNvSpPr txBox="1"/>
          <p:nvPr/>
        </p:nvSpPr>
        <p:spPr>
          <a:xfrm>
            <a:off x="6910338" y="3639564"/>
            <a:ext cx="1861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Font typeface="Wingdings" panose="05000000000000000000" pitchFamily="2" charset="2"/>
              <a:buChar char="§"/>
              <a:defRPr sz="900">
                <a:solidFill>
                  <a:schemeClr val="accent6"/>
                </a:solidFill>
                <a:latin typeface="Gantari"/>
              </a:defRPr>
            </a:lvl1pPr>
          </a:lstStyle>
          <a:p>
            <a:r>
              <a:rPr lang="en-US" dirty="0"/>
              <a:t>Select appropriate model types to perform topic categorization and sentiment analysis. </a:t>
            </a:r>
          </a:p>
        </p:txBody>
      </p:sp>
      <p:sp>
        <p:nvSpPr>
          <p:cNvPr id="1481" name="Abgerundetes Rechteck 26">
            <a:extLst>
              <a:ext uri="{FF2B5EF4-FFF2-40B4-BE49-F238E27FC236}">
                <a16:creationId xmlns:a16="http://schemas.microsoft.com/office/drawing/2014/main" id="{E067EA17-8B21-4CC6-994D-63345C900B76}"/>
              </a:ext>
            </a:extLst>
          </p:cNvPr>
          <p:cNvSpPr/>
          <p:nvPr/>
        </p:nvSpPr>
        <p:spPr>
          <a:xfrm>
            <a:off x="3887279" y="3729271"/>
            <a:ext cx="1598180" cy="459424"/>
          </a:xfrm>
          <a:prstGeom prst="roundRect">
            <a:avLst/>
          </a:prstGeom>
          <a:solidFill>
            <a:srgbClr val="F2F2F2"/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</a:pPr>
            <a:r>
              <a:rPr lang="vi-VN" sz="1200" dirty="0">
                <a:solidFill>
                  <a:prstClr val="black"/>
                </a:solidFill>
                <a:latin typeface="Instrument Sans" panose="020B0604020202020204" charset="0"/>
                <a:ea typeface="+mn-ea"/>
                <a:cs typeface="Arial" panose="020B0604020202020204" pitchFamily="34" charset="0"/>
              </a:rPr>
              <a:t>Evaluation</a:t>
            </a:r>
            <a:endParaRPr lang="de-DE" sz="1200" dirty="0">
              <a:solidFill>
                <a:prstClr val="black"/>
              </a:solidFill>
              <a:latin typeface="Instrument Sans" panose="020B060402020202020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AD7099-8258-558A-70FB-165A28FEC751}"/>
              </a:ext>
            </a:extLst>
          </p:cNvPr>
          <p:cNvGrpSpPr/>
          <p:nvPr/>
        </p:nvGrpSpPr>
        <p:grpSpPr>
          <a:xfrm>
            <a:off x="701312" y="1106492"/>
            <a:ext cx="7992406" cy="3316875"/>
            <a:chOff x="2796716" y="1479451"/>
            <a:chExt cx="6502495" cy="2886598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DB34F789-FA2E-DB05-FF6C-004083F8739F}"/>
                </a:ext>
              </a:extLst>
            </p:cNvPr>
            <p:cNvSpPr/>
            <p:nvPr/>
          </p:nvSpPr>
          <p:spPr>
            <a:xfrm rot="7265301" flipH="1">
              <a:off x="3601033" y="1935110"/>
              <a:ext cx="1960027" cy="2901851"/>
            </a:xfrm>
            <a:prstGeom prst="arc">
              <a:avLst>
                <a:gd name="adj1" fmla="val 17458162"/>
                <a:gd name="adj2" fmla="val 2914724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TWBerlin" panose="02000000000000000000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A1A2C0-FB2C-2F21-9C32-4BE69199D7B9}"/>
                </a:ext>
              </a:extLst>
            </p:cNvPr>
            <p:cNvGrpSpPr/>
            <p:nvPr/>
          </p:nvGrpSpPr>
          <p:grpSpPr>
            <a:xfrm>
              <a:off x="2796716" y="1479451"/>
              <a:ext cx="6502495" cy="2682368"/>
              <a:chOff x="2796716" y="1479451"/>
              <a:chExt cx="6502495" cy="2682368"/>
            </a:xfrm>
          </p:grpSpPr>
          <p:sp>
            <p:nvSpPr>
              <p:cNvPr id="35" name="Abgerundetes Rechteck 26">
                <a:extLst>
                  <a:ext uri="{FF2B5EF4-FFF2-40B4-BE49-F238E27FC236}">
                    <a16:creationId xmlns:a16="http://schemas.microsoft.com/office/drawing/2014/main" id="{28A9A2CE-4BF2-9A00-E72E-AF57B0609A36}"/>
                  </a:ext>
                </a:extLst>
              </p:cNvPr>
              <p:cNvSpPr/>
              <p:nvPr/>
            </p:nvSpPr>
            <p:spPr>
              <a:xfrm>
                <a:off x="2934098" y="1789234"/>
                <a:ext cx="1300254" cy="399826"/>
              </a:xfrm>
              <a:prstGeom prst="roundRect">
                <a:avLst/>
              </a:prstGeom>
              <a:solidFill>
                <a:srgbClr val="F2F2F2"/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</a:pPr>
                <a:r>
                  <a:rPr lang="de-DE" sz="1200" dirty="0">
                    <a:solidFill>
                      <a:prstClr val="black"/>
                    </a:solidFill>
                    <a:latin typeface="Instrument Sans" panose="020B0604020202020204" charset="0"/>
                    <a:ea typeface="+mn-ea"/>
                    <a:cs typeface="Arial" panose="020B0604020202020204" pitchFamily="34" charset="0"/>
                  </a:rPr>
                  <a:t>Business</a:t>
                </a:r>
                <a:br>
                  <a:rPr lang="de-DE" sz="1200" dirty="0">
                    <a:solidFill>
                      <a:prstClr val="black"/>
                    </a:solidFill>
                    <a:latin typeface="Instrument Sans" panose="020B0604020202020204" charset="0"/>
                    <a:ea typeface="+mn-ea"/>
                    <a:cs typeface="Arial" panose="020B0604020202020204" pitchFamily="34" charset="0"/>
                  </a:rPr>
                </a:br>
                <a:r>
                  <a:rPr lang="de-DE" sz="1200" dirty="0">
                    <a:solidFill>
                      <a:prstClr val="black"/>
                    </a:solidFill>
                    <a:latin typeface="Instrument Sans" panose="020B0604020202020204" charset="0"/>
                    <a:ea typeface="+mn-ea"/>
                    <a:cs typeface="Arial" panose="020B0604020202020204" pitchFamily="34" charset="0"/>
                  </a:rPr>
                  <a:t>Understanding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F3502C8-15FD-B3C4-ADD1-F4200322F69B}"/>
                  </a:ext>
                </a:extLst>
              </p:cNvPr>
              <p:cNvSpPr/>
              <p:nvPr/>
            </p:nvSpPr>
            <p:spPr>
              <a:xfrm>
                <a:off x="2796716" y="1649080"/>
                <a:ext cx="297000" cy="297000"/>
              </a:xfrm>
              <a:prstGeom prst="ellipse">
                <a:avLst/>
              </a:prstGeom>
              <a:solidFill>
                <a:srgbClr val="A5A5A5">
                  <a:lumMod val="20000"/>
                  <a:lumOff val="80000"/>
                </a:srgbClr>
              </a:solidFill>
              <a:ln w="25400" cap="flat" cmpd="sng" algn="ctr">
                <a:solidFill>
                  <a:srgbClr val="A5A5A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</a:pPr>
                <a:r>
                  <a:rPr lang="de-DE" sz="1200" dirty="0">
                    <a:solidFill>
                      <a:prstClr val="black"/>
                    </a:solidFill>
                    <a:latin typeface="HTWBerlin" panose="0200000000000000000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7" name="Abgerundetes Rechteck 26">
                <a:extLst>
                  <a:ext uri="{FF2B5EF4-FFF2-40B4-BE49-F238E27FC236}">
                    <a16:creationId xmlns:a16="http://schemas.microsoft.com/office/drawing/2014/main" id="{789D7CF7-036A-711E-37CC-D6E95D0B4954}"/>
                  </a:ext>
                </a:extLst>
              </p:cNvPr>
              <p:cNvSpPr/>
              <p:nvPr/>
            </p:nvSpPr>
            <p:spPr>
              <a:xfrm>
                <a:off x="5366200" y="1789234"/>
                <a:ext cx="1300254" cy="399826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</a:pPr>
                <a:r>
                  <a:rPr lang="de-DE" sz="1200" dirty="0">
                    <a:solidFill>
                      <a:prstClr val="black"/>
                    </a:solidFill>
                    <a:latin typeface="Instrument Sans" panose="020B0604020202020204" charset="0"/>
                    <a:ea typeface="+mn-ea"/>
                    <a:cs typeface="Arial" panose="020B0604020202020204" pitchFamily="34" charset="0"/>
                  </a:rPr>
                  <a:t>Data</a:t>
                </a:r>
                <a:br>
                  <a:rPr lang="de-DE" sz="1200" dirty="0">
                    <a:solidFill>
                      <a:prstClr val="black"/>
                    </a:solidFill>
                    <a:latin typeface="Instrument Sans" panose="020B0604020202020204" charset="0"/>
                    <a:ea typeface="+mn-ea"/>
                    <a:cs typeface="Arial" panose="020B0604020202020204" pitchFamily="34" charset="0"/>
                  </a:rPr>
                </a:br>
                <a:r>
                  <a:rPr lang="de-DE" sz="1200" dirty="0">
                    <a:solidFill>
                      <a:prstClr val="black"/>
                    </a:solidFill>
                    <a:latin typeface="Instrument Sans" panose="020B0604020202020204" charset="0"/>
                    <a:ea typeface="+mn-ea"/>
                    <a:cs typeface="Arial" panose="020B0604020202020204" pitchFamily="34" charset="0"/>
                  </a:rPr>
                  <a:t>Understanding</a:t>
                </a:r>
              </a:p>
            </p:txBody>
          </p:sp>
          <p:sp>
            <p:nvSpPr>
              <p:cNvPr id="38" name="Abgerundetes Rechteck 26">
                <a:extLst>
                  <a:ext uri="{FF2B5EF4-FFF2-40B4-BE49-F238E27FC236}">
                    <a16:creationId xmlns:a16="http://schemas.microsoft.com/office/drawing/2014/main" id="{AFFFAE2D-4460-783C-BE2C-325FEAE31C56}"/>
                  </a:ext>
                </a:extLst>
              </p:cNvPr>
              <p:cNvSpPr/>
              <p:nvPr/>
            </p:nvSpPr>
            <p:spPr>
              <a:xfrm>
                <a:off x="7393077" y="2223236"/>
                <a:ext cx="1300254" cy="399826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</a:pPr>
                <a:r>
                  <a:rPr lang="de-DE" sz="1200" dirty="0">
                    <a:solidFill>
                      <a:prstClr val="black"/>
                    </a:solidFill>
                    <a:latin typeface="Instrument Sans" panose="020B0604020202020204" charset="0"/>
                    <a:ea typeface="+mn-ea"/>
                    <a:cs typeface="Arial" panose="020B0604020202020204" pitchFamily="34" charset="0"/>
                  </a:rPr>
                  <a:t>Data</a:t>
                </a:r>
                <a:br>
                  <a:rPr lang="de-DE" sz="1200" dirty="0">
                    <a:solidFill>
                      <a:prstClr val="black"/>
                    </a:solidFill>
                    <a:latin typeface="Instrument Sans" panose="020B0604020202020204" charset="0"/>
                    <a:ea typeface="+mn-ea"/>
                    <a:cs typeface="Arial" panose="020B0604020202020204" pitchFamily="34" charset="0"/>
                  </a:rPr>
                </a:br>
                <a:r>
                  <a:rPr lang="de-DE" sz="1200" dirty="0">
                    <a:solidFill>
                      <a:prstClr val="black"/>
                    </a:solidFill>
                    <a:latin typeface="Instrument Sans" panose="020B0604020202020204" charset="0"/>
                    <a:ea typeface="+mn-ea"/>
                    <a:cs typeface="Arial" panose="020B0604020202020204" pitchFamily="34" charset="0"/>
                  </a:rPr>
                  <a:t>Preparation</a:t>
                </a:r>
              </a:p>
            </p:txBody>
          </p:sp>
          <p:sp>
            <p:nvSpPr>
              <p:cNvPr id="39" name="Abgerundetes Rechteck 26">
                <a:extLst>
                  <a:ext uri="{FF2B5EF4-FFF2-40B4-BE49-F238E27FC236}">
                    <a16:creationId xmlns:a16="http://schemas.microsoft.com/office/drawing/2014/main" id="{ECB727EE-7612-75FA-5A87-1CE44092BE7B}"/>
                  </a:ext>
                </a:extLst>
              </p:cNvPr>
              <p:cNvSpPr/>
              <p:nvPr/>
            </p:nvSpPr>
            <p:spPr>
              <a:xfrm>
                <a:off x="7393077" y="3222013"/>
                <a:ext cx="1300254" cy="399826"/>
              </a:xfrm>
              <a:prstGeom prst="roundRect">
                <a:avLst/>
              </a:prstGeom>
              <a:solidFill>
                <a:srgbClr val="F2F2F2"/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Instrument Sans" panose="020B0604020202020204" charset="0"/>
                    <a:ea typeface="+mn-ea"/>
                    <a:cs typeface="Arial" panose="020B0604020202020204" pitchFamily="34" charset="0"/>
                  </a:rPr>
                  <a:t>Modeling</a:t>
                </a:r>
              </a:p>
            </p:txBody>
          </p:sp>
          <p:sp>
            <p:nvSpPr>
              <p:cNvPr id="40" name="Abgerundetes Rechteck 26">
                <a:extLst>
                  <a:ext uri="{FF2B5EF4-FFF2-40B4-BE49-F238E27FC236}">
                    <a16:creationId xmlns:a16="http://schemas.microsoft.com/office/drawing/2014/main" id="{22B845C5-5EA9-164E-224E-0AC02D4D92B2}"/>
                  </a:ext>
                </a:extLst>
              </p:cNvPr>
              <p:cNvSpPr/>
              <p:nvPr/>
            </p:nvSpPr>
            <p:spPr>
              <a:xfrm>
                <a:off x="2934098" y="3761993"/>
                <a:ext cx="1300254" cy="399826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Instrument Sans" panose="020B0604020202020204" charset="0"/>
                    <a:ea typeface="+mn-ea"/>
                    <a:cs typeface="Arial" panose="020B0604020202020204" pitchFamily="34" charset="0"/>
                  </a:rPr>
                  <a:t>Deployment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A2A6F49-7D95-8FA5-BEC3-194A9F3C1CF0}"/>
                  </a:ext>
                </a:extLst>
              </p:cNvPr>
              <p:cNvCxnSpPr/>
              <p:nvPr/>
            </p:nvCxnSpPr>
            <p:spPr>
              <a:xfrm>
                <a:off x="4450983" y="1930812"/>
                <a:ext cx="669525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C78F50D-93C9-B723-B415-C82DA9F33FF1}"/>
                  </a:ext>
                </a:extLst>
              </p:cNvPr>
              <p:cNvCxnSpPr/>
              <p:nvPr/>
            </p:nvCxnSpPr>
            <p:spPr>
              <a:xfrm>
                <a:off x="4450983" y="2083082"/>
                <a:ext cx="669525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headEnd type="triangle"/>
                <a:tailEnd type="none"/>
              </a:ln>
              <a:effectLst/>
            </p:spPr>
          </p:cxn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76A643E3-04D2-5BC6-0922-528DE05F0EBE}"/>
                  </a:ext>
                </a:extLst>
              </p:cNvPr>
              <p:cNvSpPr/>
              <p:nvPr/>
            </p:nvSpPr>
            <p:spPr>
              <a:xfrm rot="19384931">
                <a:off x="6627194" y="1815295"/>
                <a:ext cx="1416284" cy="1471928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TWBerlin" panose="02000000000000000000"/>
                  <a:ea typeface="+mn-ea"/>
                  <a:cs typeface="+mn-cs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C2AEE0B-D1E9-4334-49DD-F5D3E9704F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0294" y="2657336"/>
                <a:ext cx="0" cy="525389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headEnd type="triangle"/>
                <a:tailEnd type="none"/>
              </a:ln>
              <a:effectLst/>
            </p:spPr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3ED520-2B95-B11A-82A3-EF58BB92A4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38961" y="2657336"/>
                <a:ext cx="0" cy="525389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headEnd type="none"/>
                <a:tailEnd type="triangle"/>
              </a:ln>
              <a:effectLst/>
            </p:spPr>
          </p:cxn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13DA651E-6DD7-C186-FB6D-3EBFEB68D0AF}"/>
                  </a:ext>
                </a:extLst>
              </p:cNvPr>
              <p:cNvSpPr/>
              <p:nvPr/>
            </p:nvSpPr>
            <p:spPr>
              <a:xfrm rot="6485318">
                <a:off x="6552747" y="2889005"/>
                <a:ext cx="1204213" cy="1251526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TWBerlin" panose="02000000000000000000"/>
                  <a:ea typeface="+mn-ea"/>
                  <a:cs typeface="+mn-cs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70E712-3A9D-54E1-BF93-D3B5B9EDBE52}"/>
                  </a:ext>
                </a:extLst>
              </p:cNvPr>
              <p:cNvCxnSpPr/>
              <p:nvPr/>
            </p:nvCxnSpPr>
            <p:spPr>
              <a:xfrm>
                <a:off x="4412152" y="3961906"/>
                <a:ext cx="669525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headEnd type="triangle"/>
                <a:tailEnd type="none"/>
              </a:ln>
              <a:effectLst/>
            </p:spPr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78BB4AB-DD60-E127-6C01-363A63AB526D}"/>
                  </a:ext>
                </a:extLst>
              </p:cNvPr>
              <p:cNvSpPr/>
              <p:nvPr/>
            </p:nvSpPr>
            <p:spPr>
              <a:xfrm>
                <a:off x="5217699" y="1652980"/>
                <a:ext cx="297000" cy="297000"/>
              </a:xfrm>
              <a:prstGeom prst="ellipse">
                <a:avLst/>
              </a:prstGeom>
              <a:solidFill>
                <a:srgbClr val="76B900"/>
              </a:solidFill>
              <a:ln w="25400" cap="flat" cmpd="sng" algn="ctr">
                <a:solidFill>
                  <a:srgbClr val="5587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</a:pPr>
                <a:r>
                  <a:rPr lang="vi-VN" sz="1200">
                    <a:solidFill>
                      <a:prstClr val="black"/>
                    </a:solidFill>
                    <a:ea typeface="+mn-ea"/>
                    <a:cs typeface="Arial" panose="020B0604020202020204" pitchFamily="34" charset="0"/>
                  </a:rPr>
                  <a:t>2</a:t>
                </a:r>
                <a:endParaRPr lang="de-DE" sz="1200" dirty="0">
                  <a:solidFill>
                    <a:prstClr val="black"/>
                  </a:solidFill>
                  <a:latin typeface="Instrument Sans" panose="020B060402020202020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2E374C5-57EA-AB09-6BE8-228D4D049CD5}"/>
                  </a:ext>
                </a:extLst>
              </p:cNvPr>
              <p:cNvSpPr/>
              <p:nvPr/>
            </p:nvSpPr>
            <p:spPr>
              <a:xfrm>
                <a:off x="7244577" y="3096948"/>
                <a:ext cx="297000" cy="297000"/>
              </a:xfrm>
              <a:prstGeom prst="ellipse">
                <a:avLst/>
              </a:prstGeom>
              <a:solidFill>
                <a:srgbClr val="A5A5A5">
                  <a:lumMod val="20000"/>
                  <a:lumOff val="80000"/>
                </a:srgbClr>
              </a:solidFill>
              <a:ln w="25400" cap="flat" cmpd="sng" algn="ctr">
                <a:solidFill>
                  <a:srgbClr val="A5A5A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TWBerlin" panose="02000000000000000000"/>
                    <a:ea typeface="+mn-ea"/>
                    <a:cs typeface="Arial" panose="020B0604020202020204" pitchFamily="34" charset="0"/>
                  </a:rPr>
                  <a:t>4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strument Sans" panose="020B060402020202020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2FD6522-D866-327E-B79A-C29702B50849}"/>
                  </a:ext>
                </a:extLst>
              </p:cNvPr>
              <p:cNvSpPr/>
              <p:nvPr/>
            </p:nvSpPr>
            <p:spPr>
              <a:xfrm>
                <a:off x="5229759" y="3613493"/>
                <a:ext cx="297000" cy="297000"/>
              </a:xfrm>
              <a:prstGeom prst="ellipse">
                <a:avLst/>
              </a:prstGeom>
              <a:solidFill>
                <a:srgbClr val="A5A5A5">
                  <a:lumMod val="20000"/>
                  <a:lumOff val="80000"/>
                </a:srgbClr>
              </a:solidFill>
              <a:ln w="25400" cap="flat" cmpd="sng" algn="ctr">
                <a:solidFill>
                  <a:srgbClr val="A5A5A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TWBerlin" panose="02000000000000000000"/>
                    <a:ea typeface="+mn-ea"/>
                    <a:cs typeface="Arial" panose="020B0604020202020204" pitchFamily="34" charset="0"/>
                  </a:rPr>
                  <a:t>5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strument Sans" panose="020B060402020202020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118DF77-9608-2090-5A1A-32B87A734E82}"/>
                  </a:ext>
                </a:extLst>
              </p:cNvPr>
              <p:cNvSpPr/>
              <p:nvPr/>
            </p:nvSpPr>
            <p:spPr>
              <a:xfrm>
                <a:off x="2832475" y="3613493"/>
                <a:ext cx="297000" cy="297000"/>
              </a:xfrm>
              <a:prstGeom prst="ellipse">
                <a:avLst/>
              </a:prstGeom>
              <a:solidFill>
                <a:srgbClr val="A5A5A5">
                  <a:lumMod val="20000"/>
                  <a:lumOff val="80000"/>
                </a:srgbClr>
              </a:solidFill>
              <a:ln w="25400" cap="flat" cmpd="sng" algn="ctr">
                <a:solidFill>
                  <a:srgbClr val="A5A5A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TWBerlin" panose="02000000000000000000"/>
                    <a:ea typeface="+mn-ea"/>
                    <a:cs typeface="Arial" panose="020B0604020202020204" pitchFamily="34" charset="0"/>
                  </a:rPr>
                  <a:t>6</a:t>
                </a: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strument Sans" panose="020B060402020202020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79" name="Rectangle 1478">
                <a:extLst>
                  <a:ext uri="{FF2B5EF4-FFF2-40B4-BE49-F238E27FC236}">
                    <a16:creationId xmlns:a16="http://schemas.microsoft.com/office/drawing/2014/main" id="{C2239054-9805-A905-E84A-D9D76FBD769B}"/>
                  </a:ext>
                </a:extLst>
              </p:cNvPr>
              <p:cNvSpPr/>
              <p:nvPr/>
            </p:nvSpPr>
            <p:spPr>
              <a:xfrm>
                <a:off x="5136079" y="1479451"/>
                <a:ext cx="4163132" cy="1409797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0" name="Oval 1479">
                <a:extLst>
                  <a:ext uri="{FF2B5EF4-FFF2-40B4-BE49-F238E27FC236}">
                    <a16:creationId xmlns:a16="http://schemas.microsoft.com/office/drawing/2014/main" id="{347C9C7D-C4A3-79D1-BF81-AFED41D7221A}"/>
                  </a:ext>
                </a:extLst>
              </p:cNvPr>
              <p:cNvSpPr/>
              <p:nvPr/>
            </p:nvSpPr>
            <p:spPr>
              <a:xfrm>
                <a:off x="7273377" y="2097989"/>
                <a:ext cx="297000" cy="297000"/>
              </a:xfrm>
              <a:prstGeom prst="ellipse">
                <a:avLst/>
              </a:prstGeom>
              <a:solidFill>
                <a:srgbClr val="76B900"/>
              </a:solidFill>
              <a:ln w="25400" cap="flat" cmpd="sng" algn="ctr">
                <a:solidFill>
                  <a:srgbClr val="5587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</a:pPr>
                <a:r>
                  <a:rPr lang="vi-VN" sz="1200">
                    <a:solidFill>
                      <a:prstClr val="black"/>
                    </a:solidFill>
                    <a:ea typeface="+mn-ea"/>
                    <a:cs typeface="Arial" panose="020B0604020202020204" pitchFamily="34" charset="0"/>
                  </a:rPr>
                  <a:t>3</a:t>
                </a:r>
                <a:endParaRPr lang="de-DE" sz="1200" dirty="0">
                  <a:solidFill>
                    <a:prstClr val="black"/>
                  </a:solidFill>
                  <a:latin typeface="Instrument Sans" panose="020B060402020202020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984F6C-11CE-E391-4DF2-80449EEDD409}"/>
              </a:ext>
            </a:extLst>
          </p:cNvPr>
          <p:cNvGrpSpPr/>
          <p:nvPr/>
        </p:nvGrpSpPr>
        <p:grpSpPr>
          <a:xfrm>
            <a:off x="445866" y="1999129"/>
            <a:ext cx="2112139" cy="1492283"/>
            <a:chOff x="1407913" y="1384276"/>
            <a:chExt cx="3655923" cy="25830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B4AC00-302B-202F-7197-F7C776661030}"/>
                </a:ext>
              </a:extLst>
            </p:cNvPr>
            <p:cNvSpPr txBox="1"/>
            <p:nvPr/>
          </p:nvSpPr>
          <p:spPr>
            <a:xfrm>
              <a:off x="1407913" y="2044056"/>
              <a:ext cx="3072133" cy="6392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600" b="1" dirty="0">
                  <a:solidFill>
                    <a:schemeClr val="lt1"/>
                  </a:solidFill>
                  <a:latin typeface="Gantari"/>
                </a:rPr>
                <a:t>Problem Statement</a:t>
              </a:r>
            </a:p>
            <a:p>
              <a:pPr algn="ctr"/>
              <a:r>
                <a:rPr lang="vi-VN" sz="600" b="1" dirty="0">
                  <a:solidFill>
                    <a:schemeClr val="lt1"/>
                  </a:solidFill>
                  <a:latin typeface="Gantari"/>
                  <a:sym typeface="Gantari"/>
                </a:rPr>
                <a:t>and</a:t>
              </a:r>
            </a:p>
            <a:p>
              <a:pPr algn="ctr"/>
              <a:r>
                <a:rPr lang="vi-VN" sz="600" b="1" dirty="0">
                  <a:solidFill>
                    <a:schemeClr val="lt1"/>
                  </a:solidFill>
                  <a:latin typeface="Gantari"/>
                  <a:sym typeface="Gantari"/>
                </a:rPr>
                <a:t>Product Vision</a:t>
              </a:r>
              <a:endParaRPr lang="en-US" sz="500" dirty="0">
                <a:solidFill>
                  <a:schemeClr val="lt1"/>
                </a:solidFill>
                <a:latin typeface="Gantari"/>
                <a:sym typeface="Ganta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5DE783-3EE8-3222-1643-95A337212547}"/>
                </a:ext>
              </a:extLst>
            </p:cNvPr>
            <p:cNvSpPr txBox="1"/>
            <p:nvPr/>
          </p:nvSpPr>
          <p:spPr>
            <a:xfrm>
              <a:off x="2946365" y="2044056"/>
              <a:ext cx="2117471" cy="639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600" b="1" dirty="0">
                  <a:solidFill>
                    <a:schemeClr val="lt1"/>
                  </a:solidFill>
                  <a:latin typeface="Gantari"/>
                </a:rPr>
                <a:t>User Stories</a:t>
              </a:r>
            </a:p>
            <a:p>
              <a:pPr algn="ctr"/>
              <a:r>
                <a:rPr lang="vi-VN" sz="600" b="1" dirty="0">
                  <a:solidFill>
                    <a:schemeClr val="lt1"/>
                  </a:solidFill>
                  <a:latin typeface="Gantari"/>
                </a:rPr>
                <a:t>and</a:t>
              </a:r>
            </a:p>
            <a:p>
              <a:pPr algn="ctr"/>
              <a:r>
                <a:rPr lang="vi-VN" sz="600" b="1" dirty="0">
                  <a:solidFill>
                    <a:schemeClr val="lt1"/>
                  </a:solidFill>
                  <a:latin typeface="Gantari"/>
                </a:rPr>
                <a:t>Stakeholders</a:t>
              </a:r>
              <a:endParaRPr lang="en-US" sz="500" dirty="0">
                <a:solidFill>
                  <a:schemeClr val="lt1"/>
                </a:solidFill>
                <a:latin typeface="Gantari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2536A-56FB-6D1F-7CA6-DCFA3CBDBA25}"/>
                </a:ext>
              </a:extLst>
            </p:cNvPr>
            <p:cNvSpPr txBox="1"/>
            <p:nvPr/>
          </p:nvSpPr>
          <p:spPr>
            <a:xfrm>
              <a:off x="2153191" y="3318177"/>
              <a:ext cx="1618709" cy="6392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600" b="1" dirty="0">
                  <a:solidFill>
                    <a:schemeClr val="lt1"/>
                  </a:solidFill>
                  <a:latin typeface="Gantari"/>
                </a:rPr>
                <a:t>Approach to </a:t>
              </a:r>
              <a:r>
                <a:rPr lang="en-US" sz="600" b="1" dirty="0">
                  <a:solidFill>
                    <a:schemeClr val="lt1"/>
                  </a:solidFill>
                  <a:latin typeface="Gantari"/>
                </a:rPr>
                <a:t>Business Process </a:t>
              </a:r>
              <a:r>
                <a:rPr lang="vi-VN" sz="600" b="1" dirty="0">
                  <a:solidFill>
                    <a:schemeClr val="lt1"/>
                  </a:solidFill>
                  <a:latin typeface="Gantari"/>
                </a:rPr>
                <a:t>Intergation</a:t>
              </a:r>
              <a:endParaRPr lang="en-US" sz="500" dirty="0">
                <a:solidFill>
                  <a:schemeClr val="lt1"/>
                </a:solidFill>
                <a:latin typeface="Ganta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C4F0BF-6AC5-7506-F144-400AF96BF7A3}"/>
                </a:ext>
              </a:extLst>
            </p:cNvPr>
            <p:cNvSpPr txBox="1"/>
            <p:nvPr/>
          </p:nvSpPr>
          <p:spPr>
            <a:xfrm>
              <a:off x="3399594" y="3328005"/>
              <a:ext cx="1188149" cy="639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600" b="1" dirty="0">
                  <a:solidFill>
                    <a:schemeClr val="lt1"/>
                  </a:solidFill>
                  <a:latin typeface="Gantari"/>
                </a:rPr>
                <a:t>KPIs and</a:t>
              </a:r>
            </a:p>
            <a:p>
              <a:pPr algn="ctr"/>
              <a:r>
                <a:rPr lang="vi-VN" sz="600" b="1" dirty="0">
                  <a:solidFill>
                    <a:schemeClr val="lt1"/>
                  </a:solidFill>
                  <a:latin typeface="Gantari"/>
                </a:rPr>
                <a:t>Potential Risks</a:t>
              </a:r>
              <a:r>
                <a:rPr lang="en-US" sz="500" dirty="0">
                  <a:solidFill>
                    <a:schemeClr val="lt1"/>
                  </a:solidFill>
                  <a:latin typeface="Gantari"/>
                </a:rPr>
                <a:t> </a:t>
              </a:r>
            </a:p>
          </p:txBody>
        </p:sp>
        <p:sp>
          <p:nvSpPr>
            <p:cNvPr id="10" name="Google Shape;1744;p82">
              <a:extLst>
                <a:ext uri="{FF2B5EF4-FFF2-40B4-BE49-F238E27FC236}">
                  <a16:creationId xmlns:a16="http://schemas.microsoft.com/office/drawing/2014/main" id="{B9DA49E0-20A0-DE08-8AE8-A89A97214744}"/>
                </a:ext>
              </a:extLst>
            </p:cNvPr>
            <p:cNvSpPr/>
            <p:nvPr/>
          </p:nvSpPr>
          <p:spPr>
            <a:xfrm>
              <a:off x="2642711" y="1384276"/>
              <a:ext cx="640693" cy="640693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/>
            </a:p>
          </p:txBody>
        </p:sp>
        <p:grpSp>
          <p:nvGrpSpPr>
            <p:cNvPr id="12" name="Google Shape;1895;p82">
              <a:extLst>
                <a:ext uri="{FF2B5EF4-FFF2-40B4-BE49-F238E27FC236}">
                  <a16:creationId xmlns:a16="http://schemas.microsoft.com/office/drawing/2014/main" id="{CB6CD94E-8B1E-E3A5-DA9D-C2B484E2B830}"/>
                </a:ext>
              </a:extLst>
            </p:cNvPr>
            <p:cNvGrpSpPr/>
            <p:nvPr/>
          </p:nvGrpSpPr>
          <p:grpSpPr>
            <a:xfrm>
              <a:off x="2786869" y="1531073"/>
              <a:ext cx="352377" cy="347099"/>
              <a:chOff x="5292400" y="3080900"/>
              <a:chExt cx="252050" cy="248275"/>
            </a:xfrm>
          </p:grpSpPr>
          <p:sp>
            <p:nvSpPr>
              <p:cNvPr id="60" name="Google Shape;1896;p82">
                <a:extLst>
                  <a:ext uri="{FF2B5EF4-FFF2-40B4-BE49-F238E27FC236}">
                    <a16:creationId xmlns:a16="http://schemas.microsoft.com/office/drawing/2014/main" id="{6F536D34-2F85-931D-D8D0-9F5756AA9F8B}"/>
                  </a:ext>
                </a:extLst>
              </p:cNvPr>
              <p:cNvSpPr/>
              <p:nvPr/>
            </p:nvSpPr>
            <p:spPr>
              <a:xfrm>
                <a:off x="5292400" y="3080900"/>
                <a:ext cx="252050" cy="2482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9931" extrusionOk="0">
                    <a:moveTo>
                      <a:pt x="9449" y="2606"/>
                    </a:moveTo>
                    <a:cubicBezTo>
                      <a:pt x="9497" y="2606"/>
                      <a:pt x="9543" y="2616"/>
                      <a:pt x="9581" y="2632"/>
                    </a:cubicBezTo>
                    <a:cubicBezTo>
                      <a:pt x="9680" y="2673"/>
                      <a:pt x="9787" y="2776"/>
                      <a:pt x="9787" y="2941"/>
                    </a:cubicBezTo>
                    <a:lnTo>
                      <a:pt x="9787" y="9153"/>
                    </a:lnTo>
                    <a:lnTo>
                      <a:pt x="9786" y="9153"/>
                    </a:lnTo>
                    <a:cubicBezTo>
                      <a:pt x="9786" y="9419"/>
                      <a:pt x="9571" y="9632"/>
                      <a:pt x="9306" y="9632"/>
                    </a:cubicBezTo>
                    <a:lnTo>
                      <a:pt x="3094" y="9632"/>
                    </a:lnTo>
                    <a:cubicBezTo>
                      <a:pt x="2929" y="9632"/>
                      <a:pt x="2827" y="9527"/>
                      <a:pt x="2786" y="9427"/>
                    </a:cubicBezTo>
                    <a:cubicBezTo>
                      <a:pt x="2744" y="9328"/>
                      <a:pt x="2742" y="9180"/>
                      <a:pt x="2858" y="9064"/>
                    </a:cubicBezTo>
                    <a:lnTo>
                      <a:pt x="6641" y="5280"/>
                    </a:lnTo>
                    <a:lnTo>
                      <a:pt x="7546" y="5280"/>
                    </a:lnTo>
                    <a:cubicBezTo>
                      <a:pt x="7789" y="5280"/>
                      <a:pt x="7987" y="5082"/>
                      <a:pt x="7987" y="4839"/>
                    </a:cubicBezTo>
                    <a:lnTo>
                      <a:pt x="7987" y="3934"/>
                    </a:lnTo>
                    <a:lnTo>
                      <a:pt x="9217" y="2704"/>
                    </a:lnTo>
                    <a:cubicBezTo>
                      <a:pt x="9289" y="2632"/>
                      <a:pt x="9372" y="2606"/>
                      <a:pt x="9449" y="2606"/>
                    </a:cubicBezTo>
                    <a:close/>
                    <a:moveTo>
                      <a:pt x="3996" y="0"/>
                    </a:moveTo>
                    <a:cubicBezTo>
                      <a:pt x="3196" y="0"/>
                      <a:pt x="2434" y="302"/>
                      <a:pt x="1850" y="847"/>
                    </a:cubicBezTo>
                    <a:cubicBezTo>
                      <a:pt x="1791" y="901"/>
                      <a:pt x="1787" y="996"/>
                      <a:pt x="1842" y="1055"/>
                    </a:cubicBezTo>
                    <a:cubicBezTo>
                      <a:pt x="1872" y="1086"/>
                      <a:pt x="1911" y="1102"/>
                      <a:pt x="1951" y="1102"/>
                    </a:cubicBezTo>
                    <a:cubicBezTo>
                      <a:pt x="1987" y="1102"/>
                      <a:pt x="2022" y="1089"/>
                      <a:pt x="2050" y="1063"/>
                    </a:cubicBezTo>
                    <a:cubicBezTo>
                      <a:pt x="2580" y="569"/>
                      <a:pt x="3271" y="297"/>
                      <a:pt x="3994" y="297"/>
                    </a:cubicBezTo>
                    <a:cubicBezTo>
                      <a:pt x="5565" y="297"/>
                      <a:pt x="6843" y="1574"/>
                      <a:pt x="6843" y="3145"/>
                    </a:cubicBezTo>
                    <a:cubicBezTo>
                      <a:pt x="6843" y="3225"/>
                      <a:pt x="6908" y="3292"/>
                      <a:pt x="6991" y="3292"/>
                    </a:cubicBezTo>
                    <a:lnTo>
                      <a:pt x="7544" y="3292"/>
                    </a:lnTo>
                    <a:cubicBezTo>
                      <a:pt x="7624" y="3292"/>
                      <a:pt x="7689" y="3358"/>
                      <a:pt x="7689" y="3438"/>
                    </a:cubicBezTo>
                    <a:lnTo>
                      <a:pt x="7689" y="4842"/>
                    </a:lnTo>
                    <a:cubicBezTo>
                      <a:pt x="7689" y="4922"/>
                      <a:pt x="7623" y="4987"/>
                      <a:pt x="7544" y="4987"/>
                    </a:cubicBezTo>
                    <a:lnTo>
                      <a:pt x="7282" y="4987"/>
                    </a:lnTo>
                    <a:lnTo>
                      <a:pt x="7282" y="4504"/>
                    </a:lnTo>
                    <a:cubicBezTo>
                      <a:pt x="7282" y="4423"/>
                      <a:pt x="7216" y="4356"/>
                      <a:pt x="7134" y="4356"/>
                    </a:cubicBezTo>
                    <a:cubicBezTo>
                      <a:pt x="7051" y="4356"/>
                      <a:pt x="6986" y="4422"/>
                      <a:pt x="6986" y="4504"/>
                    </a:cubicBezTo>
                    <a:lnTo>
                      <a:pt x="6986" y="4987"/>
                    </a:lnTo>
                    <a:lnTo>
                      <a:pt x="6583" y="4987"/>
                    </a:lnTo>
                    <a:lnTo>
                      <a:pt x="6583" y="4504"/>
                    </a:lnTo>
                    <a:cubicBezTo>
                      <a:pt x="6583" y="4423"/>
                      <a:pt x="6518" y="4356"/>
                      <a:pt x="6435" y="4356"/>
                    </a:cubicBezTo>
                    <a:cubicBezTo>
                      <a:pt x="6354" y="4356"/>
                      <a:pt x="6287" y="4422"/>
                      <a:pt x="6287" y="4504"/>
                    </a:cubicBezTo>
                    <a:lnTo>
                      <a:pt x="6287" y="4987"/>
                    </a:lnTo>
                    <a:lnTo>
                      <a:pt x="5885" y="4987"/>
                    </a:lnTo>
                    <a:lnTo>
                      <a:pt x="5885" y="4504"/>
                    </a:lnTo>
                    <a:cubicBezTo>
                      <a:pt x="5885" y="4423"/>
                      <a:pt x="5819" y="4356"/>
                      <a:pt x="5737" y="4356"/>
                    </a:cubicBezTo>
                    <a:cubicBezTo>
                      <a:pt x="5655" y="4356"/>
                      <a:pt x="5590" y="4422"/>
                      <a:pt x="5590" y="4504"/>
                    </a:cubicBezTo>
                    <a:lnTo>
                      <a:pt x="5590" y="4987"/>
                    </a:lnTo>
                    <a:lnTo>
                      <a:pt x="5187" y="4987"/>
                    </a:lnTo>
                    <a:lnTo>
                      <a:pt x="5187" y="4504"/>
                    </a:lnTo>
                    <a:cubicBezTo>
                      <a:pt x="5187" y="4423"/>
                      <a:pt x="5122" y="4356"/>
                      <a:pt x="5040" y="4356"/>
                    </a:cubicBezTo>
                    <a:cubicBezTo>
                      <a:pt x="4958" y="4356"/>
                      <a:pt x="4892" y="4422"/>
                      <a:pt x="4892" y="4504"/>
                    </a:cubicBezTo>
                    <a:lnTo>
                      <a:pt x="4892" y="4987"/>
                    </a:lnTo>
                    <a:lnTo>
                      <a:pt x="4490" y="4987"/>
                    </a:lnTo>
                    <a:lnTo>
                      <a:pt x="4490" y="4504"/>
                    </a:lnTo>
                    <a:cubicBezTo>
                      <a:pt x="4490" y="4423"/>
                      <a:pt x="4424" y="4356"/>
                      <a:pt x="4342" y="4356"/>
                    </a:cubicBezTo>
                    <a:cubicBezTo>
                      <a:pt x="4260" y="4356"/>
                      <a:pt x="4193" y="4422"/>
                      <a:pt x="4193" y="4504"/>
                    </a:cubicBezTo>
                    <a:lnTo>
                      <a:pt x="4193" y="4987"/>
                    </a:lnTo>
                    <a:lnTo>
                      <a:pt x="3791" y="4987"/>
                    </a:lnTo>
                    <a:lnTo>
                      <a:pt x="3791" y="4504"/>
                    </a:lnTo>
                    <a:cubicBezTo>
                      <a:pt x="3791" y="4423"/>
                      <a:pt x="3725" y="4356"/>
                      <a:pt x="3643" y="4356"/>
                    </a:cubicBezTo>
                    <a:cubicBezTo>
                      <a:pt x="3562" y="4356"/>
                      <a:pt x="3495" y="4422"/>
                      <a:pt x="3495" y="4504"/>
                    </a:cubicBezTo>
                    <a:lnTo>
                      <a:pt x="3495" y="4987"/>
                    </a:lnTo>
                    <a:lnTo>
                      <a:pt x="3093" y="4987"/>
                    </a:lnTo>
                    <a:lnTo>
                      <a:pt x="3093" y="4504"/>
                    </a:lnTo>
                    <a:cubicBezTo>
                      <a:pt x="3093" y="4423"/>
                      <a:pt x="3027" y="4356"/>
                      <a:pt x="2945" y="4356"/>
                    </a:cubicBezTo>
                    <a:cubicBezTo>
                      <a:pt x="2865" y="4356"/>
                      <a:pt x="2798" y="4422"/>
                      <a:pt x="2798" y="4504"/>
                    </a:cubicBezTo>
                    <a:lnTo>
                      <a:pt x="2798" y="4987"/>
                    </a:lnTo>
                    <a:lnTo>
                      <a:pt x="2395" y="4987"/>
                    </a:lnTo>
                    <a:lnTo>
                      <a:pt x="2395" y="4504"/>
                    </a:lnTo>
                    <a:cubicBezTo>
                      <a:pt x="2395" y="4423"/>
                      <a:pt x="2330" y="4356"/>
                      <a:pt x="2248" y="4356"/>
                    </a:cubicBezTo>
                    <a:cubicBezTo>
                      <a:pt x="2165" y="4356"/>
                      <a:pt x="2100" y="4422"/>
                      <a:pt x="2100" y="4504"/>
                    </a:cubicBezTo>
                    <a:lnTo>
                      <a:pt x="2100" y="4987"/>
                    </a:lnTo>
                    <a:lnTo>
                      <a:pt x="1697" y="4987"/>
                    </a:lnTo>
                    <a:lnTo>
                      <a:pt x="1697" y="4504"/>
                    </a:lnTo>
                    <a:cubicBezTo>
                      <a:pt x="1697" y="4423"/>
                      <a:pt x="1632" y="4356"/>
                      <a:pt x="1549" y="4356"/>
                    </a:cubicBezTo>
                    <a:cubicBezTo>
                      <a:pt x="1467" y="4356"/>
                      <a:pt x="1401" y="4422"/>
                      <a:pt x="1401" y="4504"/>
                    </a:cubicBezTo>
                    <a:lnTo>
                      <a:pt x="1401" y="4987"/>
                    </a:lnTo>
                    <a:lnTo>
                      <a:pt x="999" y="4987"/>
                    </a:lnTo>
                    <a:lnTo>
                      <a:pt x="999" y="4504"/>
                    </a:lnTo>
                    <a:cubicBezTo>
                      <a:pt x="999" y="4423"/>
                      <a:pt x="933" y="4356"/>
                      <a:pt x="851" y="4356"/>
                    </a:cubicBezTo>
                    <a:cubicBezTo>
                      <a:pt x="770" y="4356"/>
                      <a:pt x="703" y="4422"/>
                      <a:pt x="703" y="4504"/>
                    </a:cubicBezTo>
                    <a:lnTo>
                      <a:pt x="703" y="4987"/>
                    </a:lnTo>
                    <a:lnTo>
                      <a:pt x="441" y="4987"/>
                    </a:lnTo>
                    <a:cubicBezTo>
                      <a:pt x="361" y="4987"/>
                      <a:pt x="296" y="4921"/>
                      <a:pt x="296" y="4842"/>
                    </a:cubicBezTo>
                    <a:lnTo>
                      <a:pt x="296" y="3438"/>
                    </a:lnTo>
                    <a:cubicBezTo>
                      <a:pt x="296" y="3357"/>
                      <a:pt x="362" y="3292"/>
                      <a:pt x="441" y="3292"/>
                    </a:cubicBezTo>
                    <a:lnTo>
                      <a:pt x="994" y="3292"/>
                    </a:lnTo>
                    <a:cubicBezTo>
                      <a:pt x="1075" y="3292"/>
                      <a:pt x="1142" y="3228"/>
                      <a:pt x="1142" y="3145"/>
                    </a:cubicBezTo>
                    <a:cubicBezTo>
                      <a:pt x="1142" y="2542"/>
                      <a:pt x="1328" y="1966"/>
                      <a:pt x="1679" y="1479"/>
                    </a:cubicBezTo>
                    <a:cubicBezTo>
                      <a:pt x="1726" y="1413"/>
                      <a:pt x="1713" y="1321"/>
                      <a:pt x="1646" y="1274"/>
                    </a:cubicBezTo>
                    <a:cubicBezTo>
                      <a:pt x="1620" y="1254"/>
                      <a:pt x="1589" y="1245"/>
                      <a:pt x="1559" y="1245"/>
                    </a:cubicBezTo>
                    <a:cubicBezTo>
                      <a:pt x="1514" y="1245"/>
                      <a:pt x="1469" y="1266"/>
                      <a:pt x="1440" y="1306"/>
                    </a:cubicBezTo>
                    <a:cubicBezTo>
                      <a:pt x="1080" y="1804"/>
                      <a:pt x="878" y="2386"/>
                      <a:pt x="850" y="2998"/>
                    </a:cubicBezTo>
                    <a:lnTo>
                      <a:pt x="441" y="2998"/>
                    </a:lnTo>
                    <a:cubicBezTo>
                      <a:pt x="198" y="2998"/>
                      <a:pt x="1" y="3197"/>
                      <a:pt x="1" y="3439"/>
                    </a:cubicBezTo>
                    <a:lnTo>
                      <a:pt x="1" y="4843"/>
                    </a:lnTo>
                    <a:cubicBezTo>
                      <a:pt x="1" y="5086"/>
                      <a:pt x="198" y="5284"/>
                      <a:pt x="441" y="5284"/>
                    </a:cubicBezTo>
                    <a:lnTo>
                      <a:pt x="6218" y="5284"/>
                    </a:lnTo>
                    <a:lnTo>
                      <a:pt x="2645" y="8858"/>
                    </a:lnTo>
                    <a:cubicBezTo>
                      <a:pt x="2461" y="9041"/>
                      <a:pt x="2409" y="9303"/>
                      <a:pt x="2508" y="9543"/>
                    </a:cubicBezTo>
                    <a:cubicBezTo>
                      <a:pt x="2608" y="9782"/>
                      <a:pt x="2830" y="9931"/>
                      <a:pt x="3089" y="9931"/>
                    </a:cubicBezTo>
                    <a:lnTo>
                      <a:pt x="9300" y="9931"/>
                    </a:lnTo>
                    <a:cubicBezTo>
                      <a:pt x="9727" y="9931"/>
                      <a:pt x="10076" y="9584"/>
                      <a:pt x="10076" y="9156"/>
                    </a:cubicBezTo>
                    <a:lnTo>
                      <a:pt x="10076" y="2943"/>
                    </a:lnTo>
                    <a:cubicBezTo>
                      <a:pt x="10081" y="2682"/>
                      <a:pt x="9932" y="2459"/>
                      <a:pt x="9693" y="2361"/>
                    </a:cubicBezTo>
                    <a:cubicBezTo>
                      <a:pt x="9613" y="2327"/>
                      <a:pt x="9530" y="2311"/>
                      <a:pt x="9448" y="2311"/>
                    </a:cubicBezTo>
                    <a:cubicBezTo>
                      <a:pt x="9287" y="2311"/>
                      <a:pt x="9130" y="2375"/>
                      <a:pt x="9007" y="2497"/>
                    </a:cubicBezTo>
                    <a:lnTo>
                      <a:pt x="7986" y="3519"/>
                    </a:lnTo>
                    <a:lnTo>
                      <a:pt x="7986" y="3438"/>
                    </a:lnTo>
                    <a:cubicBezTo>
                      <a:pt x="7986" y="3195"/>
                      <a:pt x="7788" y="2997"/>
                      <a:pt x="7545" y="2997"/>
                    </a:cubicBezTo>
                    <a:lnTo>
                      <a:pt x="7136" y="2997"/>
                    </a:lnTo>
                    <a:cubicBezTo>
                      <a:pt x="7059" y="1331"/>
                      <a:pt x="5679" y="0"/>
                      <a:pt x="39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61" name="Google Shape;1897;p82">
                <a:extLst>
                  <a:ext uri="{FF2B5EF4-FFF2-40B4-BE49-F238E27FC236}">
                    <a16:creationId xmlns:a16="http://schemas.microsoft.com/office/drawing/2014/main" id="{DA5A1182-0315-1AB3-F698-822B08377123}"/>
                  </a:ext>
                </a:extLst>
              </p:cNvPr>
              <p:cNvSpPr/>
              <p:nvPr/>
            </p:nvSpPr>
            <p:spPr>
              <a:xfrm>
                <a:off x="5429650" y="3214600"/>
                <a:ext cx="763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3041" extrusionOk="0">
                    <a:moveTo>
                      <a:pt x="2905" y="0"/>
                    </a:moveTo>
                    <a:cubicBezTo>
                      <a:pt x="2866" y="0"/>
                      <a:pt x="2829" y="15"/>
                      <a:pt x="2801" y="44"/>
                    </a:cubicBezTo>
                    <a:lnTo>
                      <a:pt x="56" y="2788"/>
                    </a:lnTo>
                    <a:cubicBezTo>
                      <a:pt x="14" y="2830"/>
                      <a:pt x="0" y="2894"/>
                      <a:pt x="24" y="2950"/>
                    </a:cubicBezTo>
                    <a:cubicBezTo>
                      <a:pt x="47" y="3004"/>
                      <a:pt x="101" y="3040"/>
                      <a:pt x="160" y="3040"/>
                    </a:cubicBezTo>
                    <a:lnTo>
                      <a:pt x="2904" y="3040"/>
                    </a:lnTo>
                    <a:cubicBezTo>
                      <a:pt x="2986" y="3040"/>
                      <a:pt x="3053" y="2975"/>
                      <a:pt x="3053" y="2893"/>
                    </a:cubicBezTo>
                    <a:lnTo>
                      <a:pt x="3053" y="2274"/>
                    </a:lnTo>
                    <a:cubicBezTo>
                      <a:pt x="3053" y="2194"/>
                      <a:pt x="2987" y="2127"/>
                      <a:pt x="2904" y="2127"/>
                    </a:cubicBezTo>
                    <a:cubicBezTo>
                      <a:pt x="2822" y="2127"/>
                      <a:pt x="2756" y="2192"/>
                      <a:pt x="2756" y="2274"/>
                    </a:cubicBezTo>
                    <a:lnTo>
                      <a:pt x="2756" y="2745"/>
                    </a:lnTo>
                    <a:lnTo>
                      <a:pt x="516" y="2745"/>
                    </a:lnTo>
                    <a:lnTo>
                      <a:pt x="2756" y="504"/>
                    </a:lnTo>
                    <a:lnTo>
                      <a:pt x="2756" y="1685"/>
                    </a:lnTo>
                    <a:cubicBezTo>
                      <a:pt x="2756" y="1765"/>
                      <a:pt x="2822" y="1832"/>
                      <a:pt x="2904" y="1832"/>
                    </a:cubicBezTo>
                    <a:cubicBezTo>
                      <a:pt x="2987" y="1832"/>
                      <a:pt x="3053" y="1767"/>
                      <a:pt x="3053" y="1685"/>
                    </a:cubicBezTo>
                    <a:lnTo>
                      <a:pt x="3053" y="148"/>
                    </a:lnTo>
                    <a:cubicBezTo>
                      <a:pt x="3052" y="89"/>
                      <a:pt x="3016" y="35"/>
                      <a:pt x="2961" y="11"/>
                    </a:cubicBezTo>
                    <a:cubicBezTo>
                      <a:pt x="2943" y="4"/>
                      <a:pt x="2924" y="0"/>
                      <a:pt x="2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472" name="Google Shape;1898;p82">
                <a:extLst>
                  <a:ext uri="{FF2B5EF4-FFF2-40B4-BE49-F238E27FC236}">
                    <a16:creationId xmlns:a16="http://schemas.microsoft.com/office/drawing/2014/main" id="{37651E5F-BEB5-2A6F-93F3-276A7F2A237F}"/>
                  </a:ext>
                </a:extLst>
              </p:cNvPr>
              <p:cNvSpPr/>
              <p:nvPr/>
            </p:nvSpPr>
            <p:spPr>
              <a:xfrm>
                <a:off x="5356475" y="3123650"/>
                <a:ext cx="717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582" extrusionOk="0">
                    <a:moveTo>
                      <a:pt x="1434" y="295"/>
                    </a:moveTo>
                    <a:cubicBezTo>
                      <a:pt x="2011" y="295"/>
                      <a:pt x="2490" y="728"/>
                      <a:pt x="2562" y="1286"/>
                    </a:cubicBezTo>
                    <a:lnTo>
                      <a:pt x="305" y="1286"/>
                    </a:lnTo>
                    <a:cubicBezTo>
                      <a:pt x="377" y="728"/>
                      <a:pt x="855" y="295"/>
                      <a:pt x="1434" y="295"/>
                    </a:cubicBezTo>
                    <a:close/>
                    <a:moveTo>
                      <a:pt x="1434" y="1"/>
                    </a:moveTo>
                    <a:cubicBezTo>
                      <a:pt x="643" y="1"/>
                      <a:pt x="0" y="643"/>
                      <a:pt x="0" y="1433"/>
                    </a:cubicBezTo>
                    <a:cubicBezTo>
                      <a:pt x="0" y="1514"/>
                      <a:pt x="66" y="1581"/>
                      <a:pt x="148" y="1581"/>
                    </a:cubicBezTo>
                    <a:lnTo>
                      <a:pt x="2719" y="1581"/>
                    </a:lnTo>
                    <a:cubicBezTo>
                      <a:pt x="2800" y="1581"/>
                      <a:pt x="2868" y="1515"/>
                      <a:pt x="2868" y="1433"/>
                    </a:cubicBezTo>
                    <a:cubicBezTo>
                      <a:pt x="2868" y="643"/>
                      <a:pt x="2225" y="1"/>
                      <a:pt x="14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</p:grpSp>
        <p:sp>
          <p:nvSpPr>
            <p:cNvPr id="13" name="Google Shape;1729;p82">
              <a:extLst>
                <a:ext uri="{FF2B5EF4-FFF2-40B4-BE49-F238E27FC236}">
                  <a16:creationId xmlns:a16="http://schemas.microsoft.com/office/drawing/2014/main" id="{A10FBB5E-7D1B-CCF6-227E-4AC3427EDC8D}"/>
                </a:ext>
              </a:extLst>
            </p:cNvPr>
            <p:cNvSpPr/>
            <p:nvPr/>
          </p:nvSpPr>
          <p:spPr>
            <a:xfrm>
              <a:off x="2623625" y="2645658"/>
              <a:ext cx="659779" cy="659779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/>
            </a:p>
          </p:txBody>
        </p:sp>
        <p:grpSp>
          <p:nvGrpSpPr>
            <p:cNvPr id="14" name="Google Shape;1946;p82">
              <a:extLst>
                <a:ext uri="{FF2B5EF4-FFF2-40B4-BE49-F238E27FC236}">
                  <a16:creationId xmlns:a16="http://schemas.microsoft.com/office/drawing/2014/main" id="{15D73C7A-250A-0665-D821-D0612E4E4CD4}"/>
                </a:ext>
              </a:extLst>
            </p:cNvPr>
            <p:cNvGrpSpPr/>
            <p:nvPr/>
          </p:nvGrpSpPr>
          <p:grpSpPr>
            <a:xfrm>
              <a:off x="2772150" y="2796288"/>
              <a:ext cx="362729" cy="358519"/>
              <a:chOff x="2935225" y="2561800"/>
              <a:chExt cx="251950" cy="249025"/>
            </a:xfrm>
          </p:grpSpPr>
          <p:sp>
            <p:nvSpPr>
              <p:cNvPr id="28" name="Google Shape;1947;p82">
                <a:extLst>
                  <a:ext uri="{FF2B5EF4-FFF2-40B4-BE49-F238E27FC236}">
                    <a16:creationId xmlns:a16="http://schemas.microsoft.com/office/drawing/2014/main" id="{CF96E7F6-B7B1-273C-A0C7-F80120A458B4}"/>
                  </a:ext>
                </a:extLst>
              </p:cNvPr>
              <p:cNvSpPr/>
              <p:nvPr/>
            </p:nvSpPr>
            <p:spPr>
              <a:xfrm>
                <a:off x="2971425" y="2667450"/>
                <a:ext cx="6795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96" extrusionOk="0">
                    <a:moveTo>
                      <a:pt x="149" y="1"/>
                    </a:moveTo>
                    <a:cubicBezTo>
                      <a:pt x="68" y="1"/>
                      <a:pt x="1" y="66"/>
                      <a:pt x="1" y="149"/>
                    </a:cubicBezTo>
                    <a:cubicBezTo>
                      <a:pt x="2" y="231"/>
                      <a:pt x="68" y="296"/>
                      <a:pt x="149" y="296"/>
                    </a:cubicBezTo>
                    <a:lnTo>
                      <a:pt x="2571" y="296"/>
                    </a:lnTo>
                    <a:cubicBezTo>
                      <a:pt x="2651" y="296"/>
                      <a:pt x="2718" y="231"/>
                      <a:pt x="2718" y="149"/>
                    </a:cubicBezTo>
                    <a:cubicBezTo>
                      <a:pt x="2718" y="67"/>
                      <a:pt x="2652" y="1"/>
                      <a:pt x="2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9" name="Google Shape;1948;p82">
                <a:extLst>
                  <a:ext uri="{FF2B5EF4-FFF2-40B4-BE49-F238E27FC236}">
                    <a16:creationId xmlns:a16="http://schemas.microsoft.com/office/drawing/2014/main" id="{3B2404B8-2EB8-3A65-58D9-E150AA823755}"/>
                  </a:ext>
                </a:extLst>
              </p:cNvPr>
              <p:cNvSpPr/>
              <p:nvPr/>
            </p:nvSpPr>
            <p:spPr>
              <a:xfrm>
                <a:off x="2971425" y="2704075"/>
                <a:ext cx="6795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97" extrusionOk="0">
                    <a:moveTo>
                      <a:pt x="149" y="1"/>
                    </a:moveTo>
                    <a:cubicBezTo>
                      <a:pt x="68" y="1"/>
                      <a:pt x="1" y="67"/>
                      <a:pt x="1" y="149"/>
                    </a:cubicBezTo>
                    <a:cubicBezTo>
                      <a:pt x="2" y="231"/>
                      <a:pt x="68" y="296"/>
                      <a:pt x="149" y="296"/>
                    </a:cubicBezTo>
                    <a:lnTo>
                      <a:pt x="2571" y="296"/>
                    </a:lnTo>
                    <a:cubicBezTo>
                      <a:pt x="2651" y="296"/>
                      <a:pt x="2718" y="231"/>
                      <a:pt x="2718" y="149"/>
                    </a:cubicBezTo>
                    <a:cubicBezTo>
                      <a:pt x="2718" y="68"/>
                      <a:pt x="2652" y="1"/>
                      <a:pt x="2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30" name="Google Shape;1949;p82">
                <a:extLst>
                  <a:ext uri="{FF2B5EF4-FFF2-40B4-BE49-F238E27FC236}">
                    <a16:creationId xmlns:a16="http://schemas.microsoft.com/office/drawing/2014/main" id="{C2E9A503-B488-DFD7-5615-8F3F8B1CB0A4}"/>
                  </a:ext>
                </a:extLst>
              </p:cNvPr>
              <p:cNvSpPr/>
              <p:nvPr/>
            </p:nvSpPr>
            <p:spPr>
              <a:xfrm>
                <a:off x="2971425" y="2740725"/>
                <a:ext cx="276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296" extrusionOk="0">
                    <a:moveTo>
                      <a:pt x="149" y="0"/>
                    </a:moveTo>
                    <a:cubicBezTo>
                      <a:pt x="68" y="0"/>
                      <a:pt x="1" y="66"/>
                      <a:pt x="1" y="149"/>
                    </a:cubicBezTo>
                    <a:cubicBezTo>
                      <a:pt x="2" y="231"/>
                      <a:pt x="68" y="296"/>
                      <a:pt x="149" y="296"/>
                    </a:cubicBezTo>
                    <a:lnTo>
                      <a:pt x="956" y="296"/>
                    </a:lnTo>
                    <a:cubicBezTo>
                      <a:pt x="1037" y="296"/>
                      <a:pt x="1103" y="231"/>
                      <a:pt x="1103" y="149"/>
                    </a:cubicBezTo>
                    <a:cubicBezTo>
                      <a:pt x="1103" y="67"/>
                      <a:pt x="1039" y="0"/>
                      <a:pt x="9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31" name="Google Shape;1950;p82">
                <a:extLst>
                  <a:ext uri="{FF2B5EF4-FFF2-40B4-BE49-F238E27FC236}">
                    <a16:creationId xmlns:a16="http://schemas.microsoft.com/office/drawing/2014/main" id="{6FD9D26B-A0EF-1FEF-37A1-5736F94C5AF1}"/>
                  </a:ext>
                </a:extLst>
              </p:cNvPr>
              <p:cNvSpPr/>
              <p:nvPr/>
            </p:nvSpPr>
            <p:spPr>
              <a:xfrm>
                <a:off x="2971425" y="2685750"/>
                <a:ext cx="6795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97" extrusionOk="0">
                    <a:moveTo>
                      <a:pt x="149" y="1"/>
                    </a:moveTo>
                    <a:cubicBezTo>
                      <a:pt x="68" y="1"/>
                      <a:pt x="1" y="67"/>
                      <a:pt x="1" y="149"/>
                    </a:cubicBezTo>
                    <a:cubicBezTo>
                      <a:pt x="2" y="231"/>
                      <a:pt x="68" y="297"/>
                      <a:pt x="149" y="297"/>
                    </a:cubicBezTo>
                    <a:lnTo>
                      <a:pt x="2571" y="297"/>
                    </a:lnTo>
                    <a:cubicBezTo>
                      <a:pt x="2651" y="297"/>
                      <a:pt x="2718" y="231"/>
                      <a:pt x="2718" y="149"/>
                    </a:cubicBezTo>
                    <a:cubicBezTo>
                      <a:pt x="2718" y="68"/>
                      <a:pt x="2652" y="1"/>
                      <a:pt x="2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48" name="Google Shape;1951;p82">
                <a:extLst>
                  <a:ext uri="{FF2B5EF4-FFF2-40B4-BE49-F238E27FC236}">
                    <a16:creationId xmlns:a16="http://schemas.microsoft.com/office/drawing/2014/main" id="{9CA8D3BD-D6DC-E3B6-47FD-49ADAB332AA2}"/>
                  </a:ext>
                </a:extLst>
              </p:cNvPr>
              <p:cNvSpPr/>
              <p:nvPr/>
            </p:nvSpPr>
            <p:spPr>
              <a:xfrm>
                <a:off x="2971425" y="2722400"/>
                <a:ext cx="6795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97" extrusionOk="0">
                    <a:moveTo>
                      <a:pt x="149" y="0"/>
                    </a:moveTo>
                    <a:cubicBezTo>
                      <a:pt x="68" y="0"/>
                      <a:pt x="1" y="66"/>
                      <a:pt x="1" y="148"/>
                    </a:cubicBezTo>
                    <a:cubicBezTo>
                      <a:pt x="2" y="231"/>
                      <a:pt x="68" y="296"/>
                      <a:pt x="149" y="296"/>
                    </a:cubicBezTo>
                    <a:lnTo>
                      <a:pt x="2571" y="296"/>
                    </a:lnTo>
                    <a:cubicBezTo>
                      <a:pt x="2651" y="296"/>
                      <a:pt x="2718" y="231"/>
                      <a:pt x="2718" y="148"/>
                    </a:cubicBezTo>
                    <a:cubicBezTo>
                      <a:pt x="2718" y="67"/>
                      <a:pt x="2652" y="0"/>
                      <a:pt x="25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49" name="Google Shape;1952;p82">
                <a:extLst>
                  <a:ext uri="{FF2B5EF4-FFF2-40B4-BE49-F238E27FC236}">
                    <a16:creationId xmlns:a16="http://schemas.microsoft.com/office/drawing/2014/main" id="{95133D16-EDF5-C4C2-CC8E-B21A09A2B7AB}"/>
                  </a:ext>
                </a:extLst>
              </p:cNvPr>
              <p:cNvSpPr/>
              <p:nvPr/>
            </p:nvSpPr>
            <p:spPr>
              <a:xfrm>
                <a:off x="3085825" y="2649175"/>
                <a:ext cx="6795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96" extrusionOk="0">
                    <a:moveTo>
                      <a:pt x="147" y="0"/>
                    </a:moveTo>
                    <a:cubicBezTo>
                      <a:pt x="67" y="0"/>
                      <a:pt x="0" y="65"/>
                      <a:pt x="0" y="147"/>
                    </a:cubicBezTo>
                    <a:cubicBezTo>
                      <a:pt x="0" y="229"/>
                      <a:pt x="65" y="295"/>
                      <a:pt x="147" y="295"/>
                    </a:cubicBezTo>
                    <a:lnTo>
                      <a:pt x="2569" y="295"/>
                    </a:lnTo>
                    <a:cubicBezTo>
                      <a:pt x="2651" y="295"/>
                      <a:pt x="2717" y="230"/>
                      <a:pt x="2717" y="147"/>
                    </a:cubicBezTo>
                    <a:cubicBezTo>
                      <a:pt x="2717" y="65"/>
                      <a:pt x="2652" y="0"/>
                      <a:pt x="2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51" name="Google Shape;1953;p82">
                <a:extLst>
                  <a:ext uri="{FF2B5EF4-FFF2-40B4-BE49-F238E27FC236}">
                    <a16:creationId xmlns:a16="http://schemas.microsoft.com/office/drawing/2014/main" id="{6C877AE8-B7E2-ACDE-86CB-0ECA5352565B}"/>
                  </a:ext>
                </a:extLst>
              </p:cNvPr>
              <p:cNvSpPr/>
              <p:nvPr/>
            </p:nvSpPr>
            <p:spPr>
              <a:xfrm>
                <a:off x="3085825" y="2667475"/>
                <a:ext cx="6795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97" extrusionOk="0">
                    <a:moveTo>
                      <a:pt x="147" y="1"/>
                    </a:moveTo>
                    <a:cubicBezTo>
                      <a:pt x="67" y="1"/>
                      <a:pt x="0" y="66"/>
                      <a:pt x="0" y="149"/>
                    </a:cubicBezTo>
                    <a:cubicBezTo>
                      <a:pt x="0" y="230"/>
                      <a:pt x="65" y="297"/>
                      <a:pt x="147" y="297"/>
                    </a:cubicBezTo>
                    <a:lnTo>
                      <a:pt x="2569" y="297"/>
                    </a:lnTo>
                    <a:cubicBezTo>
                      <a:pt x="2651" y="297"/>
                      <a:pt x="2717" y="231"/>
                      <a:pt x="2717" y="149"/>
                    </a:cubicBezTo>
                    <a:cubicBezTo>
                      <a:pt x="2717" y="66"/>
                      <a:pt x="2652" y="1"/>
                      <a:pt x="25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52" name="Google Shape;1954;p82">
                <a:extLst>
                  <a:ext uri="{FF2B5EF4-FFF2-40B4-BE49-F238E27FC236}">
                    <a16:creationId xmlns:a16="http://schemas.microsoft.com/office/drawing/2014/main" id="{35F13877-D096-7ADF-68D3-2FB8F0537609}"/>
                  </a:ext>
                </a:extLst>
              </p:cNvPr>
              <p:cNvSpPr/>
              <p:nvPr/>
            </p:nvSpPr>
            <p:spPr>
              <a:xfrm>
                <a:off x="3085825" y="2704075"/>
                <a:ext cx="6795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97" extrusionOk="0">
                    <a:moveTo>
                      <a:pt x="147" y="1"/>
                    </a:moveTo>
                    <a:cubicBezTo>
                      <a:pt x="67" y="1"/>
                      <a:pt x="0" y="67"/>
                      <a:pt x="0" y="149"/>
                    </a:cubicBezTo>
                    <a:cubicBezTo>
                      <a:pt x="0" y="229"/>
                      <a:pt x="65" y="296"/>
                      <a:pt x="147" y="296"/>
                    </a:cubicBezTo>
                    <a:lnTo>
                      <a:pt x="2569" y="296"/>
                    </a:lnTo>
                    <a:cubicBezTo>
                      <a:pt x="2651" y="296"/>
                      <a:pt x="2717" y="231"/>
                      <a:pt x="2717" y="149"/>
                    </a:cubicBezTo>
                    <a:cubicBezTo>
                      <a:pt x="2717" y="68"/>
                      <a:pt x="2652" y="1"/>
                      <a:pt x="25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53" name="Google Shape;1955;p82">
                <a:extLst>
                  <a:ext uri="{FF2B5EF4-FFF2-40B4-BE49-F238E27FC236}">
                    <a16:creationId xmlns:a16="http://schemas.microsoft.com/office/drawing/2014/main" id="{D97AF5D7-4967-7C2F-6F35-13A0A182BC14}"/>
                  </a:ext>
                </a:extLst>
              </p:cNvPr>
              <p:cNvSpPr/>
              <p:nvPr/>
            </p:nvSpPr>
            <p:spPr>
              <a:xfrm>
                <a:off x="3085825" y="2740725"/>
                <a:ext cx="6795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96" extrusionOk="0">
                    <a:moveTo>
                      <a:pt x="147" y="0"/>
                    </a:moveTo>
                    <a:cubicBezTo>
                      <a:pt x="67" y="0"/>
                      <a:pt x="0" y="66"/>
                      <a:pt x="0" y="149"/>
                    </a:cubicBezTo>
                    <a:cubicBezTo>
                      <a:pt x="0" y="229"/>
                      <a:pt x="65" y="296"/>
                      <a:pt x="147" y="296"/>
                    </a:cubicBezTo>
                    <a:lnTo>
                      <a:pt x="2569" y="296"/>
                    </a:lnTo>
                    <a:cubicBezTo>
                      <a:pt x="2651" y="296"/>
                      <a:pt x="2717" y="231"/>
                      <a:pt x="2717" y="149"/>
                    </a:cubicBezTo>
                    <a:cubicBezTo>
                      <a:pt x="2717" y="67"/>
                      <a:pt x="2652" y="0"/>
                      <a:pt x="2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54" name="Google Shape;1956;p82">
                <a:extLst>
                  <a:ext uri="{FF2B5EF4-FFF2-40B4-BE49-F238E27FC236}">
                    <a16:creationId xmlns:a16="http://schemas.microsoft.com/office/drawing/2014/main" id="{75969F79-8895-09C8-4966-48BB343E8D62}"/>
                  </a:ext>
                </a:extLst>
              </p:cNvPr>
              <p:cNvSpPr/>
              <p:nvPr/>
            </p:nvSpPr>
            <p:spPr>
              <a:xfrm>
                <a:off x="3085825" y="2685750"/>
                <a:ext cx="376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97" extrusionOk="0">
                    <a:moveTo>
                      <a:pt x="147" y="1"/>
                    </a:moveTo>
                    <a:cubicBezTo>
                      <a:pt x="67" y="1"/>
                      <a:pt x="0" y="67"/>
                      <a:pt x="0" y="149"/>
                    </a:cubicBezTo>
                    <a:cubicBezTo>
                      <a:pt x="0" y="231"/>
                      <a:pt x="67" y="297"/>
                      <a:pt x="147" y="297"/>
                    </a:cubicBezTo>
                    <a:lnTo>
                      <a:pt x="1359" y="297"/>
                    </a:lnTo>
                    <a:cubicBezTo>
                      <a:pt x="1440" y="297"/>
                      <a:pt x="1507" y="231"/>
                      <a:pt x="1507" y="149"/>
                    </a:cubicBezTo>
                    <a:cubicBezTo>
                      <a:pt x="1507" y="68"/>
                      <a:pt x="1441" y="1"/>
                      <a:pt x="13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55" name="Google Shape;1957;p82">
                <a:extLst>
                  <a:ext uri="{FF2B5EF4-FFF2-40B4-BE49-F238E27FC236}">
                    <a16:creationId xmlns:a16="http://schemas.microsoft.com/office/drawing/2014/main" id="{E0F9AFA8-7ACF-F574-C6D4-BBEA4396AA95}"/>
                  </a:ext>
                </a:extLst>
              </p:cNvPr>
              <p:cNvSpPr/>
              <p:nvPr/>
            </p:nvSpPr>
            <p:spPr>
              <a:xfrm>
                <a:off x="3085825" y="2722400"/>
                <a:ext cx="6795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97" extrusionOk="0">
                    <a:moveTo>
                      <a:pt x="147" y="0"/>
                    </a:moveTo>
                    <a:cubicBezTo>
                      <a:pt x="67" y="0"/>
                      <a:pt x="0" y="66"/>
                      <a:pt x="0" y="148"/>
                    </a:cubicBezTo>
                    <a:cubicBezTo>
                      <a:pt x="0" y="230"/>
                      <a:pt x="65" y="296"/>
                      <a:pt x="147" y="296"/>
                    </a:cubicBezTo>
                    <a:lnTo>
                      <a:pt x="2569" y="296"/>
                    </a:lnTo>
                    <a:cubicBezTo>
                      <a:pt x="2651" y="296"/>
                      <a:pt x="2717" y="231"/>
                      <a:pt x="2717" y="148"/>
                    </a:cubicBezTo>
                    <a:cubicBezTo>
                      <a:pt x="2717" y="67"/>
                      <a:pt x="2652" y="0"/>
                      <a:pt x="2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56" name="Google Shape;1958;p82">
                <a:extLst>
                  <a:ext uri="{FF2B5EF4-FFF2-40B4-BE49-F238E27FC236}">
                    <a16:creationId xmlns:a16="http://schemas.microsoft.com/office/drawing/2014/main" id="{AA75092A-D7B9-75D1-9C35-E5B86ABD6E15}"/>
                  </a:ext>
                </a:extLst>
              </p:cNvPr>
              <p:cNvSpPr/>
              <p:nvPr/>
            </p:nvSpPr>
            <p:spPr>
              <a:xfrm>
                <a:off x="2935225" y="2561800"/>
                <a:ext cx="251950" cy="249025"/>
              </a:xfrm>
              <a:custGeom>
                <a:avLst/>
                <a:gdLst/>
                <a:ahLst/>
                <a:cxnLst/>
                <a:rect l="l" t="t" r="r" b="b"/>
                <a:pathLst>
                  <a:path w="10078" h="9961" extrusionOk="0">
                    <a:moveTo>
                      <a:pt x="4094" y="2635"/>
                    </a:moveTo>
                    <a:cubicBezTo>
                      <a:pt x="4534" y="2635"/>
                      <a:pt x="4891" y="2992"/>
                      <a:pt x="4891" y="3432"/>
                    </a:cubicBezTo>
                    <a:lnTo>
                      <a:pt x="4891" y="8874"/>
                    </a:lnTo>
                    <a:cubicBezTo>
                      <a:pt x="4689" y="8658"/>
                      <a:pt x="4405" y="8529"/>
                      <a:pt x="4094" y="8529"/>
                    </a:cubicBezTo>
                    <a:lnTo>
                      <a:pt x="1121" y="8529"/>
                    </a:lnTo>
                    <a:cubicBezTo>
                      <a:pt x="956" y="8529"/>
                      <a:pt x="823" y="8396"/>
                      <a:pt x="823" y="8231"/>
                    </a:cubicBezTo>
                    <a:lnTo>
                      <a:pt x="823" y="3570"/>
                    </a:lnTo>
                    <a:cubicBezTo>
                      <a:pt x="1147" y="3804"/>
                      <a:pt x="1544" y="3941"/>
                      <a:pt x="1972" y="3941"/>
                    </a:cubicBezTo>
                    <a:cubicBezTo>
                      <a:pt x="1979" y="3941"/>
                      <a:pt x="1987" y="3941"/>
                      <a:pt x="1994" y="3941"/>
                    </a:cubicBezTo>
                    <a:cubicBezTo>
                      <a:pt x="2255" y="3941"/>
                      <a:pt x="2505" y="3886"/>
                      <a:pt x="2734" y="3789"/>
                    </a:cubicBezTo>
                    <a:lnTo>
                      <a:pt x="4020" y="3789"/>
                    </a:lnTo>
                    <a:cubicBezTo>
                      <a:pt x="4101" y="3789"/>
                      <a:pt x="4168" y="3724"/>
                      <a:pt x="4168" y="3641"/>
                    </a:cubicBezTo>
                    <a:cubicBezTo>
                      <a:pt x="4168" y="3560"/>
                      <a:pt x="4102" y="3493"/>
                      <a:pt x="4020" y="3493"/>
                    </a:cubicBezTo>
                    <a:lnTo>
                      <a:pt x="3223" y="3493"/>
                    </a:lnTo>
                    <a:cubicBezTo>
                      <a:pt x="3495" y="3270"/>
                      <a:pt x="3706" y="2974"/>
                      <a:pt x="3829" y="2635"/>
                    </a:cubicBezTo>
                    <a:close/>
                    <a:moveTo>
                      <a:pt x="9255" y="8743"/>
                    </a:moveTo>
                    <a:lnTo>
                      <a:pt x="9255" y="8829"/>
                    </a:lnTo>
                    <a:cubicBezTo>
                      <a:pt x="9255" y="8993"/>
                      <a:pt x="9121" y="9127"/>
                      <a:pt x="8956" y="9127"/>
                    </a:cubicBezTo>
                    <a:lnTo>
                      <a:pt x="5358" y="9127"/>
                    </a:lnTo>
                    <a:cubicBezTo>
                      <a:pt x="5506" y="8939"/>
                      <a:pt x="5733" y="8825"/>
                      <a:pt x="5983" y="8825"/>
                    </a:cubicBezTo>
                    <a:lnTo>
                      <a:pt x="8956" y="8825"/>
                    </a:lnTo>
                    <a:cubicBezTo>
                      <a:pt x="9064" y="8825"/>
                      <a:pt x="9167" y="8795"/>
                      <a:pt x="9255" y="8743"/>
                    </a:cubicBezTo>
                    <a:close/>
                    <a:moveTo>
                      <a:pt x="822" y="8745"/>
                    </a:moveTo>
                    <a:cubicBezTo>
                      <a:pt x="909" y="8797"/>
                      <a:pt x="1011" y="8826"/>
                      <a:pt x="1120" y="8826"/>
                    </a:cubicBezTo>
                    <a:lnTo>
                      <a:pt x="4093" y="8826"/>
                    </a:lnTo>
                    <a:cubicBezTo>
                      <a:pt x="4343" y="8826"/>
                      <a:pt x="4570" y="8939"/>
                      <a:pt x="4718" y="9128"/>
                    </a:cubicBezTo>
                    <a:lnTo>
                      <a:pt x="1120" y="9128"/>
                    </a:lnTo>
                    <a:cubicBezTo>
                      <a:pt x="955" y="9128"/>
                      <a:pt x="822" y="8994"/>
                      <a:pt x="822" y="8830"/>
                    </a:cubicBezTo>
                    <a:lnTo>
                      <a:pt x="822" y="8745"/>
                    </a:lnTo>
                    <a:close/>
                    <a:moveTo>
                      <a:pt x="8955" y="2638"/>
                    </a:moveTo>
                    <a:cubicBezTo>
                      <a:pt x="9120" y="2638"/>
                      <a:pt x="9254" y="2771"/>
                      <a:pt x="9254" y="2936"/>
                    </a:cubicBezTo>
                    <a:lnTo>
                      <a:pt x="9254" y="7044"/>
                    </a:lnTo>
                    <a:cubicBezTo>
                      <a:pt x="9254" y="7126"/>
                      <a:pt x="9318" y="7191"/>
                      <a:pt x="9401" y="7191"/>
                    </a:cubicBezTo>
                    <a:cubicBezTo>
                      <a:pt x="9482" y="7191"/>
                      <a:pt x="9549" y="7127"/>
                      <a:pt x="9549" y="7044"/>
                    </a:cubicBezTo>
                    <a:lnTo>
                      <a:pt x="9549" y="3508"/>
                    </a:lnTo>
                    <a:cubicBezTo>
                      <a:pt x="9682" y="3545"/>
                      <a:pt x="9780" y="3667"/>
                      <a:pt x="9780" y="3811"/>
                    </a:cubicBezTo>
                    <a:lnTo>
                      <a:pt x="9780" y="9373"/>
                    </a:lnTo>
                    <a:cubicBezTo>
                      <a:pt x="9780" y="9534"/>
                      <a:pt x="9649" y="9666"/>
                      <a:pt x="9487" y="9666"/>
                    </a:cubicBezTo>
                    <a:lnTo>
                      <a:pt x="589" y="9666"/>
                    </a:lnTo>
                    <a:cubicBezTo>
                      <a:pt x="427" y="9666"/>
                      <a:pt x="296" y="9534"/>
                      <a:pt x="296" y="9373"/>
                    </a:cubicBezTo>
                    <a:lnTo>
                      <a:pt x="296" y="3810"/>
                    </a:lnTo>
                    <a:cubicBezTo>
                      <a:pt x="296" y="3665"/>
                      <a:pt x="394" y="3544"/>
                      <a:pt x="527" y="3507"/>
                    </a:cubicBezTo>
                    <a:lnTo>
                      <a:pt x="527" y="3530"/>
                    </a:lnTo>
                    <a:lnTo>
                      <a:pt x="527" y="8233"/>
                    </a:lnTo>
                    <a:lnTo>
                      <a:pt x="527" y="8830"/>
                    </a:lnTo>
                    <a:cubicBezTo>
                      <a:pt x="527" y="9156"/>
                      <a:pt x="793" y="9422"/>
                      <a:pt x="1120" y="9422"/>
                    </a:cubicBezTo>
                    <a:lnTo>
                      <a:pt x="8956" y="9422"/>
                    </a:lnTo>
                    <a:cubicBezTo>
                      <a:pt x="9282" y="9422"/>
                      <a:pt x="9549" y="9157"/>
                      <a:pt x="9549" y="8830"/>
                    </a:cubicBezTo>
                    <a:lnTo>
                      <a:pt x="9549" y="8233"/>
                    </a:lnTo>
                    <a:lnTo>
                      <a:pt x="9549" y="7634"/>
                    </a:lnTo>
                    <a:cubicBezTo>
                      <a:pt x="9549" y="7553"/>
                      <a:pt x="9483" y="7487"/>
                      <a:pt x="9401" y="7487"/>
                    </a:cubicBezTo>
                    <a:cubicBezTo>
                      <a:pt x="9320" y="7487"/>
                      <a:pt x="9254" y="7551"/>
                      <a:pt x="9254" y="7634"/>
                    </a:cubicBezTo>
                    <a:lnTo>
                      <a:pt x="9254" y="8233"/>
                    </a:lnTo>
                    <a:cubicBezTo>
                      <a:pt x="9254" y="8398"/>
                      <a:pt x="9120" y="8531"/>
                      <a:pt x="8955" y="8531"/>
                    </a:cubicBezTo>
                    <a:lnTo>
                      <a:pt x="5981" y="8531"/>
                    </a:lnTo>
                    <a:cubicBezTo>
                      <a:pt x="5672" y="8531"/>
                      <a:pt x="5387" y="8659"/>
                      <a:pt x="5184" y="8876"/>
                    </a:cubicBezTo>
                    <a:lnTo>
                      <a:pt x="5184" y="3435"/>
                    </a:lnTo>
                    <a:cubicBezTo>
                      <a:pt x="5184" y="2994"/>
                      <a:pt x="5542" y="2638"/>
                      <a:pt x="5981" y="2638"/>
                    </a:cubicBezTo>
                    <a:close/>
                    <a:moveTo>
                      <a:pt x="1972" y="1"/>
                    </a:moveTo>
                    <a:cubicBezTo>
                      <a:pt x="884" y="1"/>
                      <a:pt x="1" y="885"/>
                      <a:pt x="1" y="1971"/>
                    </a:cubicBezTo>
                    <a:cubicBezTo>
                      <a:pt x="1" y="2446"/>
                      <a:pt x="170" y="2880"/>
                      <a:pt x="448" y="3221"/>
                    </a:cubicBezTo>
                    <a:cubicBezTo>
                      <a:pt x="190" y="3293"/>
                      <a:pt x="1" y="3529"/>
                      <a:pt x="1" y="3810"/>
                    </a:cubicBezTo>
                    <a:lnTo>
                      <a:pt x="1" y="9373"/>
                    </a:lnTo>
                    <a:cubicBezTo>
                      <a:pt x="1" y="9698"/>
                      <a:pt x="265" y="9961"/>
                      <a:pt x="590" y="9961"/>
                    </a:cubicBezTo>
                    <a:lnTo>
                      <a:pt x="9488" y="9961"/>
                    </a:lnTo>
                    <a:cubicBezTo>
                      <a:pt x="9814" y="9961"/>
                      <a:pt x="10077" y="9698"/>
                      <a:pt x="10077" y="9373"/>
                    </a:cubicBezTo>
                    <a:lnTo>
                      <a:pt x="10077" y="3810"/>
                    </a:lnTo>
                    <a:cubicBezTo>
                      <a:pt x="10076" y="3501"/>
                      <a:pt x="9846" y="3246"/>
                      <a:pt x="9549" y="3205"/>
                    </a:cubicBezTo>
                    <a:lnTo>
                      <a:pt x="9549" y="2935"/>
                    </a:lnTo>
                    <a:cubicBezTo>
                      <a:pt x="9549" y="2608"/>
                      <a:pt x="9282" y="2341"/>
                      <a:pt x="8956" y="2341"/>
                    </a:cubicBezTo>
                    <a:lnTo>
                      <a:pt x="5983" y="2341"/>
                    </a:lnTo>
                    <a:cubicBezTo>
                      <a:pt x="5580" y="2341"/>
                      <a:pt x="5227" y="2562"/>
                      <a:pt x="5038" y="2886"/>
                    </a:cubicBezTo>
                    <a:cubicBezTo>
                      <a:pt x="4849" y="2562"/>
                      <a:pt x="4497" y="2341"/>
                      <a:pt x="4093" y="2341"/>
                    </a:cubicBezTo>
                    <a:lnTo>
                      <a:pt x="3908" y="2341"/>
                    </a:lnTo>
                    <a:cubicBezTo>
                      <a:pt x="3932" y="2222"/>
                      <a:pt x="3943" y="2099"/>
                      <a:pt x="3943" y="1972"/>
                    </a:cubicBezTo>
                    <a:cubicBezTo>
                      <a:pt x="3943" y="1624"/>
                      <a:pt x="3850" y="1280"/>
                      <a:pt x="3675" y="981"/>
                    </a:cubicBezTo>
                    <a:cubicBezTo>
                      <a:pt x="3648" y="933"/>
                      <a:pt x="3598" y="907"/>
                      <a:pt x="3548" y="907"/>
                    </a:cubicBezTo>
                    <a:cubicBezTo>
                      <a:pt x="3523" y="907"/>
                      <a:pt x="3497" y="914"/>
                      <a:pt x="3474" y="927"/>
                    </a:cubicBezTo>
                    <a:cubicBezTo>
                      <a:pt x="3403" y="969"/>
                      <a:pt x="3379" y="1059"/>
                      <a:pt x="3420" y="1129"/>
                    </a:cubicBezTo>
                    <a:cubicBezTo>
                      <a:pt x="3570" y="1384"/>
                      <a:pt x="3649" y="1676"/>
                      <a:pt x="3649" y="1972"/>
                    </a:cubicBezTo>
                    <a:cubicBezTo>
                      <a:pt x="3649" y="2897"/>
                      <a:pt x="2896" y="3649"/>
                      <a:pt x="1972" y="3649"/>
                    </a:cubicBezTo>
                    <a:cubicBezTo>
                      <a:pt x="1048" y="3649"/>
                      <a:pt x="296" y="2897"/>
                      <a:pt x="296" y="1972"/>
                    </a:cubicBezTo>
                    <a:cubicBezTo>
                      <a:pt x="296" y="1049"/>
                      <a:pt x="1048" y="297"/>
                      <a:pt x="1972" y="297"/>
                    </a:cubicBezTo>
                    <a:cubicBezTo>
                      <a:pt x="2379" y="297"/>
                      <a:pt x="2770" y="443"/>
                      <a:pt x="3075" y="710"/>
                    </a:cubicBezTo>
                    <a:cubicBezTo>
                      <a:pt x="3103" y="735"/>
                      <a:pt x="3137" y="747"/>
                      <a:pt x="3172" y="747"/>
                    </a:cubicBezTo>
                    <a:cubicBezTo>
                      <a:pt x="3213" y="747"/>
                      <a:pt x="3254" y="730"/>
                      <a:pt x="3284" y="696"/>
                    </a:cubicBezTo>
                    <a:cubicBezTo>
                      <a:pt x="3337" y="634"/>
                      <a:pt x="3331" y="542"/>
                      <a:pt x="3269" y="488"/>
                    </a:cubicBezTo>
                    <a:cubicBezTo>
                      <a:pt x="2910" y="175"/>
                      <a:pt x="2449" y="1"/>
                      <a:pt x="19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57" name="Google Shape;1959;p82">
                <a:extLst>
                  <a:ext uri="{FF2B5EF4-FFF2-40B4-BE49-F238E27FC236}">
                    <a16:creationId xmlns:a16="http://schemas.microsoft.com/office/drawing/2014/main" id="{7CCFCC39-B513-99F3-1232-00285122C2FC}"/>
                  </a:ext>
                </a:extLst>
              </p:cNvPr>
              <p:cNvSpPr/>
              <p:nvPr/>
            </p:nvSpPr>
            <p:spPr>
              <a:xfrm>
                <a:off x="2947525" y="2574125"/>
                <a:ext cx="73975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60" extrusionOk="0">
                    <a:moveTo>
                      <a:pt x="1477" y="298"/>
                    </a:moveTo>
                    <a:cubicBezTo>
                      <a:pt x="2130" y="298"/>
                      <a:pt x="2661" y="828"/>
                      <a:pt x="2661" y="1481"/>
                    </a:cubicBezTo>
                    <a:cubicBezTo>
                      <a:pt x="2663" y="2131"/>
                      <a:pt x="2131" y="2663"/>
                      <a:pt x="1478" y="2663"/>
                    </a:cubicBezTo>
                    <a:cubicBezTo>
                      <a:pt x="1421" y="2663"/>
                      <a:pt x="1364" y="2659"/>
                      <a:pt x="1309" y="2651"/>
                    </a:cubicBezTo>
                    <a:cubicBezTo>
                      <a:pt x="731" y="2568"/>
                      <a:pt x="295" y="2064"/>
                      <a:pt x="295" y="1480"/>
                    </a:cubicBezTo>
                    <a:cubicBezTo>
                      <a:pt x="295" y="895"/>
                      <a:pt x="731" y="391"/>
                      <a:pt x="1309" y="309"/>
                    </a:cubicBezTo>
                    <a:cubicBezTo>
                      <a:pt x="1364" y="301"/>
                      <a:pt x="1421" y="298"/>
                      <a:pt x="1477" y="298"/>
                    </a:cubicBezTo>
                    <a:close/>
                    <a:moveTo>
                      <a:pt x="1478" y="0"/>
                    </a:moveTo>
                    <a:cubicBezTo>
                      <a:pt x="1406" y="0"/>
                      <a:pt x="1336" y="6"/>
                      <a:pt x="1267" y="16"/>
                    </a:cubicBezTo>
                    <a:cubicBezTo>
                      <a:pt x="546" y="119"/>
                      <a:pt x="0" y="748"/>
                      <a:pt x="0" y="1479"/>
                    </a:cubicBezTo>
                    <a:cubicBezTo>
                      <a:pt x="0" y="2211"/>
                      <a:pt x="546" y="2840"/>
                      <a:pt x="1267" y="2944"/>
                    </a:cubicBezTo>
                    <a:cubicBezTo>
                      <a:pt x="1337" y="2954"/>
                      <a:pt x="1408" y="2959"/>
                      <a:pt x="1480" y="2959"/>
                    </a:cubicBezTo>
                    <a:cubicBezTo>
                      <a:pt x="2295" y="2959"/>
                      <a:pt x="2958" y="2296"/>
                      <a:pt x="2958" y="1481"/>
                    </a:cubicBezTo>
                    <a:cubicBezTo>
                      <a:pt x="2958" y="664"/>
                      <a:pt x="2295" y="0"/>
                      <a:pt x="14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58" name="Google Shape;1960;p82">
                <a:extLst>
                  <a:ext uri="{FF2B5EF4-FFF2-40B4-BE49-F238E27FC236}">
                    <a16:creationId xmlns:a16="http://schemas.microsoft.com/office/drawing/2014/main" id="{BE1550A3-E203-C24D-811A-F99B633DECF6}"/>
                  </a:ext>
                </a:extLst>
              </p:cNvPr>
              <p:cNvSpPr/>
              <p:nvPr/>
            </p:nvSpPr>
            <p:spPr>
              <a:xfrm>
                <a:off x="2980825" y="2586475"/>
                <a:ext cx="2030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1133" extrusionOk="0">
                    <a:moveTo>
                      <a:pt x="148" y="0"/>
                    </a:moveTo>
                    <a:cubicBezTo>
                      <a:pt x="66" y="0"/>
                      <a:pt x="0" y="67"/>
                      <a:pt x="0" y="148"/>
                    </a:cubicBezTo>
                    <a:lnTo>
                      <a:pt x="0" y="984"/>
                    </a:lnTo>
                    <a:cubicBezTo>
                      <a:pt x="0" y="1066"/>
                      <a:pt x="67" y="1132"/>
                      <a:pt x="148" y="1132"/>
                    </a:cubicBezTo>
                    <a:lnTo>
                      <a:pt x="664" y="1132"/>
                    </a:lnTo>
                    <a:cubicBezTo>
                      <a:pt x="745" y="1132"/>
                      <a:pt x="810" y="1066"/>
                      <a:pt x="812" y="984"/>
                    </a:cubicBezTo>
                    <a:cubicBezTo>
                      <a:pt x="812" y="902"/>
                      <a:pt x="745" y="837"/>
                      <a:pt x="664" y="837"/>
                    </a:cubicBezTo>
                    <a:lnTo>
                      <a:pt x="295" y="837"/>
                    </a:lnTo>
                    <a:lnTo>
                      <a:pt x="295" y="148"/>
                    </a:lnTo>
                    <a:cubicBezTo>
                      <a:pt x="295" y="66"/>
                      <a:pt x="229" y="0"/>
                      <a:pt x="1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</p:grpSp>
        <p:sp>
          <p:nvSpPr>
            <p:cNvPr id="16" name="Google Shape;1728;p82">
              <a:extLst>
                <a:ext uri="{FF2B5EF4-FFF2-40B4-BE49-F238E27FC236}">
                  <a16:creationId xmlns:a16="http://schemas.microsoft.com/office/drawing/2014/main" id="{6830F809-D2E8-08E2-F19F-91CD4EF0E1C2}"/>
                </a:ext>
              </a:extLst>
            </p:cNvPr>
            <p:cNvSpPr/>
            <p:nvPr/>
          </p:nvSpPr>
          <p:spPr>
            <a:xfrm>
              <a:off x="3657110" y="1388194"/>
              <a:ext cx="640692" cy="640692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/>
            </a:p>
          </p:txBody>
        </p:sp>
        <p:grpSp>
          <p:nvGrpSpPr>
            <p:cNvPr id="17" name="Google Shape;1961;p82">
              <a:extLst>
                <a:ext uri="{FF2B5EF4-FFF2-40B4-BE49-F238E27FC236}">
                  <a16:creationId xmlns:a16="http://schemas.microsoft.com/office/drawing/2014/main" id="{A3273239-D0EB-4C4D-2EAE-42201E7AC19C}"/>
                </a:ext>
              </a:extLst>
            </p:cNvPr>
            <p:cNvGrpSpPr/>
            <p:nvPr/>
          </p:nvGrpSpPr>
          <p:grpSpPr>
            <a:xfrm>
              <a:off x="3814769" y="1528052"/>
              <a:ext cx="280273" cy="352236"/>
              <a:chOff x="2476241" y="2560375"/>
              <a:chExt cx="200475" cy="251950"/>
            </a:xfrm>
          </p:grpSpPr>
          <p:sp>
            <p:nvSpPr>
              <p:cNvPr id="24" name="Google Shape;1962;p82">
                <a:extLst>
                  <a:ext uri="{FF2B5EF4-FFF2-40B4-BE49-F238E27FC236}">
                    <a16:creationId xmlns:a16="http://schemas.microsoft.com/office/drawing/2014/main" id="{716472F4-638E-47E1-80EA-8038A4CCB7CB}"/>
                  </a:ext>
                </a:extLst>
              </p:cNvPr>
              <p:cNvSpPr/>
              <p:nvPr/>
            </p:nvSpPr>
            <p:spPr>
              <a:xfrm>
                <a:off x="2476241" y="2560375"/>
                <a:ext cx="200475" cy="251950"/>
              </a:xfrm>
              <a:custGeom>
                <a:avLst/>
                <a:gdLst/>
                <a:ahLst/>
                <a:cxnLst/>
                <a:rect l="l" t="t" r="r" b="b"/>
                <a:pathLst>
                  <a:path w="8019" h="10078" extrusionOk="0">
                    <a:moveTo>
                      <a:pt x="4157" y="2414"/>
                    </a:moveTo>
                    <a:lnTo>
                      <a:pt x="4157" y="2637"/>
                    </a:lnTo>
                    <a:cubicBezTo>
                      <a:pt x="4120" y="2632"/>
                      <a:pt x="4083" y="2629"/>
                      <a:pt x="4043" y="2629"/>
                    </a:cubicBezTo>
                    <a:cubicBezTo>
                      <a:pt x="4005" y="2629"/>
                      <a:pt x="3967" y="2632"/>
                      <a:pt x="3930" y="2637"/>
                    </a:cubicBezTo>
                    <a:lnTo>
                      <a:pt x="3930" y="2414"/>
                    </a:lnTo>
                    <a:close/>
                    <a:moveTo>
                      <a:pt x="3245" y="2262"/>
                    </a:moveTo>
                    <a:lnTo>
                      <a:pt x="3245" y="2267"/>
                    </a:lnTo>
                    <a:cubicBezTo>
                      <a:pt x="3245" y="2347"/>
                      <a:pt x="3311" y="2414"/>
                      <a:pt x="3392" y="2414"/>
                    </a:cubicBezTo>
                    <a:lnTo>
                      <a:pt x="3636" y="2414"/>
                    </a:lnTo>
                    <a:lnTo>
                      <a:pt x="3636" y="2733"/>
                    </a:lnTo>
                    <a:cubicBezTo>
                      <a:pt x="3422" y="2850"/>
                      <a:pt x="3263" y="3055"/>
                      <a:pt x="3210" y="3300"/>
                    </a:cubicBezTo>
                    <a:cubicBezTo>
                      <a:pt x="2963" y="3349"/>
                      <a:pt x="2750" y="3512"/>
                      <a:pt x="2640" y="3748"/>
                    </a:cubicBezTo>
                    <a:lnTo>
                      <a:pt x="2618" y="3794"/>
                    </a:lnTo>
                    <a:cubicBezTo>
                      <a:pt x="2596" y="3692"/>
                      <a:pt x="2584" y="3589"/>
                      <a:pt x="2584" y="3482"/>
                    </a:cubicBezTo>
                    <a:cubicBezTo>
                      <a:pt x="2584" y="2985"/>
                      <a:pt x="2837" y="2529"/>
                      <a:pt x="3245" y="2262"/>
                    </a:cubicBezTo>
                    <a:close/>
                    <a:moveTo>
                      <a:pt x="4841" y="2263"/>
                    </a:moveTo>
                    <a:cubicBezTo>
                      <a:pt x="5250" y="2529"/>
                      <a:pt x="5503" y="2987"/>
                      <a:pt x="5503" y="3483"/>
                    </a:cubicBezTo>
                    <a:cubicBezTo>
                      <a:pt x="5503" y="3589"/>
                      <a:pt x="5491" y="3693"/>
                      <a:pt x="5469" y="3795"/>
                    </a:cubicBezTo>
                    <a:lnTo>
                      <a:pt x="5447" y="3748"/>
                    </a:lnTo>
                    <a:cubicBezTo>
                      <a:pt x="5338" y="3512"/>
                      <a:pt x="5125" y="3349"/>
                      <a:pt x="4876" y="3300"/>
                    </a:cubicBezTo>
                    <a:cubicBezTo>
                      <a:pt x="4823" y="3056"/>
                      <a:pt x="4665" y="2850"/>
                      <a:pt x="4451" y="2733"/>
                    </a:cubicBezTo>
                    <a:lnTo>
                      <a:pt x="4451" y="2414"/>
                    </a:lnTo>
                    <a:lnTo>
                      <a:pt x="4694" y="2414"/>
                    </a:lnTo>
                    <a:cubicBezTo>
                      <a:pt x="4775" y="2414"/>
                      <a:pt x="4841" y="2349"/>
                      <a:pt x="4841" y="2267"/>
                    </a:cubicBezTo>
                    <a:lnTo>
                      <a:pt x="4841" y="2263"/>
                    </a:lnTo>
                    <a:close/>
                    <a:moveTo>
                      <a:pt x="4043" y="2925"/>
                    </a:moveTo>
                    <a:cubicBezTo>
                      <a:pt x="4351" y="2925"/>
                      <a:pt x="4601" y="3175"/>
                      <a:pt x="4601" y="3482"/>
                    </a:cubicBezTo>
                    <a:cubicBezTo>
                      <a:pt x="4601" y="3790"/>
                      <a:pt x="4351" y="4041"/>
                      <a:pt x="4043" y="4041"/>
                    </a:cubicBezTo>
                    <a:cubicBezTo>
                      <a:pt x="3736" y="4041"/>
                      <a:pt x="3486" y="3790"/>
                      <a:pt x="3486" y="3482"/>
                    </a:cubicBezTo>
                    <a:cubicBezTo>
                      <a:pt x="3486" y="3175"/>
                      <a:pt x="3736" y="2925"/>
                      <a:pt x="4043" y="2925"/>
                    </a:cubicBezTo>
                    <a:close/>
                    <a:moveTo>
                      <a:pt x="4043" y="4517"/>
                    </a:moveTo>
                    <a:lnTo>
                      <a:pt x="4235" y="4928"/>
                    </a:lnTo>
                    <a:cubicBezTo>
                      <a:pt x="4171" y="4937"/>
                      <a:pt x="4108" y="4941"/>
                      <a:pt x="4044" y="4941"/>
                    </a:cubicBezTo>
                    <a:cubicBezTo>
                      <a:pt x="3980" y="4941"/>
                      <a:pt x="3916" y="4937"/>
                      <a:pt x="3852" y="4928"/>
                    </a:cubicBezTo>
                    <a:lnTo>
                      <a:pt x="4043" y="4517"/>
                    </a:lnTo>
                    <a:close/>
                    <a:moveTo>
                      <a:pt x="4362" y="5206"/>
                    </a:moveTo>
                    <a:lnTo>
                      <a:pt x="4707" y="5949"/>
                    </a:lnTo>
                    <a:lnTo>
                      <a:pt x="4457" y="5949"/>
                    </a:lnTo>
                    <a:cubicBezTo>
                      <a:pt x="4442" y="5734"/>
                      <a:pt x="4264" y="5563"/>
                      <a:pt x="4043" y="5563"/>
                    </a:cubicBezTo>
                    <a:cubicBezTo>
                      <a:pt x="3823" y="5563"/>
                      <a:pt x="3645" y="5734"/>
                      <a:pt x="3630" y="5949"/>
                    </a:cubicBezTo>
                    <a:lnTo>
                      <a:pt x="3377" y="5949"/>
                    </a:lnTo>
                    <a:lnTo>
                      <a:pt x="3723" y="5206"/>
                    </a:lnTo>
                    <a:cubicBezTo>
                      <a:pt x="3827" y="5226"/>
                      <a:pt x="3935" y="5236"/>
                      <a:pt x="4042" y="5236"/>
                    </a:cubicBezTo>
                    <a:cubicBezTo>
                      <a:pt x="4150" y="5236"/>
                      <a:pt x="4256" y="5226"/>
                      <a:pt x="4362" y="5206"/>
                    </a:cubicBezTo>
                    <a:close/>
                    <a:moveTo>
                      <a:pt x="3628" y="6244"/>
                    </a:moveTo>
                    <a:lnTo>
                      <a:pt x="3628" y="6486"/>
                    </a:lnTo>
                    <a:lnTo>
                      <a:pt x="3127" y="6486"/>
                    </a:lnTo>
                    <a:lnTo>
                      <a:pt x="3240" y="6244"/>
                    </a:lnTo>
                    <a:close/>
                    <a:moveTo>
                      <a:pt x="4847" y="6244"/>
                    </a:moveTo>
                    <a:lnTo>
                      <a:pt x="4960" y="6486"/>
                    </a:lnTo>
                    <a:lnTo>
                      <a:pt x="4459" y="6486"/>
                    </a:lnTo>
                    <a:lnTo>
                      <a:pt x="4459" y="6244"/>
                    </a:lnTo>
                    <a:close/>
                    <a:moveTo>
                      <a:pt x="1605" y="5604"/>
                    </a:moveTo>
                    <a:cubicBezTo>
                      <a:pt x="1620" y="5604"/>
                      <a:pt x="1636" y="5607"/>
                      <a:pt x="1651" y="5614"/>
                    </a:cubicBezTo>
                    <a:cubicBezTo>
                      <a:pt x="1678" y="5627"/>
                      <a:pt x="1698" y="5647"/>
                      <a:pt x="1708" y="5676"/>
                    </a:cubicBezTo>
                    <a:cubicBezTo>
                      <a:pt x="1718" y="5703"/>
                      <a:pt x="1717" y="5733"/>
                      <a:pt x="1704" y="5759"/>
                    </a:cubicBezTo>
                    <a:lnTo>
                      <a:pt x="1348" y="6524"/>
                    </a:lnTo>
                    <a:cubicBezTo>
                      <a:pt x="1335" y="6550"/>
                      <a:pt x="1314" y="6571"/>
                      <a:pt x="1286" y="6581"/>
                    </a:cubicBezTo>
                    <a:cubicBezTo>
                      <a:pt x="1274" y="6585"/>
                      <a:pt x="1262" y="6588"/>
                      <a:pt x="1250" y="6588"/>
                    </a:cubicBezTo>
                    <a:cubicBezTo>
                      <a:pt x="1234" y="6588"/>
                      <a:pt x="1218" y="6584"/>
                      <a:pt x="1203" y="6577"/>
                    </a:cubicBezTo>
                    <a:cubicBezTo>
                      <a:pt x="1177" y="6563"/>
                      <a:pt x="1157" y="6542"/>
                      <a:pt x="1146" y="6515"/>
                    </a:cubicBezTo>
                    <a:cubicBezTo>
                      <a:pt x="1136" y="6488"/>
                      <a:pt x="1137" y="6459"/>
                      <a:pt x="1149" y="6432"/>
                    </a:cubicBezTo>
                    <a:lnTo>
                      <a:pt x="1506" y="5667"/>
                    </a:lnTo>
                    <a:cubicBezTo>
                      <a:pt x="1519" y="5640"/>
                      <a:pt x="1539" y="5620"/>
                      <a:pt x="1568" y="5610"/>
                    </a:cubicBezTo>
                    <a:cubicBezTo>
                      <a:pt x="1579" y="5606"/>
                      <a:pt x="1592" y="5604"/>
                      <a:pt x="1605" y="5604"/>
                    </a:cubicBezTo>
                    <a:close/>
                    <a:moveTo>
                      <a:pt x="6484" y="5605"/>
                    </a:moveTo>
                    <a:cubicBezTo>
                      <a:pt x="6496" y="5605"/>
                      <a:pt x="6510" y="5607"/>
                      <a:pt x="6521" y="5611"/>
                    </a:cubicBezTo>
                    <a:cubicBezTo>
                      <a:pt x="6548" y="5621"/>
                      <a:pt x="6569" y="5641"/>
                      <a:pt x="6583" y="5668"/>
                    </a:cubicBezTo>
                    <a:lnTo>
                      <a:pt x="6938" y="6433"/>
                    </a:lnTo>
                    <a:cubicBezTo>
                      <a:pt x="6951" y="6460"/>
                      <a:pt x="6953" y="6489"/>
                      <a:pt x="6943" y="6516"/>
                    </a:cubicBezTo>
                    <a:cubicBezTo>
                      <a:pt x="6932" y="6543"/>
                      <a:pt x="6913" y="6566"/>
                      <a:pt x="6886" y="6578"/>
                    </a:cubicBezTo>
                    <a:cubicBezTo>
                      <a:pt x="6871" y="6585"/>
                      <a:pt x="6856" y="6588"/>
                      <a:pt x="6841" y="6588"/>
                    </a:cubicBezTo>
                    <a:cubicBezTo>
                      <a:pt x="6800" y="6588"/>
                      <a:pt x="6761" y="6564"/>
                      <a:pt x="6742" y="6525"/>
                    </a:cubicBezTo>
                    <a:lnTo>
                      <a:pt x="6386" y="5760"/>
                    </a:lnTo>
                    <a:cubicBezTo>
                      <a:pt x="6372" y="5734"/>
                      <a:pt x="6371" y="5704"/>
                      <a:pt x="6381" y="5677"/>
                    </a:cubicBezTo>
                    <a:cubicBezTo>
                      <a:pt x="6391" y="5650"/>
                      <a:pt x="6410" y="5628"/>
                      <a:pt x="6437" y="5615"/>
                    </a:cubicBezTo>
                    <a:cubicBezTo>
                      <a:pt x="6451" y="5609"/>
                      <a:pt x="6466" y="5605"/>
                      <a:pt x="6484" y="5605"/>
                    </a:cubicBezTo>
                    <a:close/>
                    <a:moveTo>
                      <a:pt x="4043" y="5858"/>
                    </a:moveTo>
                    <a:cubicBezTo>
                      <a:pt x="4109" y="5858"/>
                      <a:pt x="4163" y="5911"/>
                      <a:pt x="4163" y="5977"/>
                    </a:cubicBezTo>
                    <a:lnTo>
                      <a:pt x="4163" y="6753"/>
                    </a:lnTo>
                    <a:cubicBezTo>
                      <a:pt x="4163" y="6819"/>
                      <a:pt x="4109" y="6872"/>
                      <a:pt x="4043" y="6872"/>
                    </a:cubicBezTo>
                    <a:cubicBezTo>
                      <a:pt x="3978" y="6872"/>
                      <a:pt x="3924" y="6819"/>
                      <a:pt x="3924" y="6753"/>
                    </a:cubicBezTo>
                    <a:lnTo>
                      <a:pt x="3924" y="5977"/>
                    </a:lnTo>
                    <a:cubicBezTo>
                      <a:pt x="3924" y="5911"/>
                      <a:pt x="3978" y="5858"/>
                      <a:pt x="4043" y="5858"/>
                    </a:cubicBezTo>
                    <a:close/>
                    <a:moveTo>
                      <a:pt x="7176" y="7293"/>
                    </a:moveTo>
                    <a:cubicBezTo>
                      <a:pt x="7237" y="7293"/>
                      <a:pt x="7297" y="7303"/>
                      <a:pt x="7355" y="7325"/>
                    </a:cubicBezTo>
                    <a:cubicBezTo>
                      <a:pt x="7487" y="7373"/>
                      <a:pt x="7590" y="7467"/>
                      <a:pt x="7648" y="7594"/>
                    </a:cubicBezTo>
                    <a:cubicBezTo>
                      <a:pt x="7708" y="7720"/>
                      <a:pt x="7714" y="7862"/>
                      <a:pt x="7667" y="7992"/>
                    </a:cubicBezTo>
                    <a:cubicBezTo>
                      <a:pt x="7618" y="8124"/>
                      <a:pt x="7524" y="8227"/>
                      <a:pt x="7397" y="8285"/>
                    </a:cubicBezTo>
                    <a:cubicBezTo>
                      <a:pt x="7326" y="8318"/>
                      <a:pt x="7252" y="8334"/>
                      <a:pt x="7179" y="8334"/>
                    </a:cubicBezTo>
                    <a:cubicBezTo>
                      <a:pt x="6983" y="8334"/>
                      <a:pt x="6795" y="8222"/>
                      <a:pt x="6706" y="8033"/>
                    </a:cubicBezTo>
                    <a:cubicBezTo>
                      <a:pt x="6585" y="7774"/>
                      <a:pt x="6698" y="7463"/>
                      <a:pt x="6958" y="7342"/>
                    </a:cubicBezTo>
                    <a:cubicBezTo>
                      <a:pt x="7027" y="7309"/>
                      <a:pt x="7102" y="7293"/>
                      <a:pt x="7176" y="7293"/>
                    </a:cubicBezTo>
                    <a:close/>
                    <a:moveTo>
                      <a:pt x="910" y="7294"/>
                    </a:moveTo>
                    <a:cubicBezTo>
                      <a:pt x="984" y="7294"/>
                      <a:pt x="1059" y="7311"/>
                      <a:pt x="1128" y="7343"/>
                    </a:cubicBezTo>
                    <a:cubicBezTo>
                      <a:pt x="1389" y="7463"/>
                      <a:pt x="1502" y="7774"/>
                      <a:pt x="1381" y="8034"/>
                    </a:cubicBezTo>
                    <a:cubicBezTo>
                      <a:pt x="1293" y="8223"/>
                      <a:pt x="1106" y="8335"/>
                      <a:pt x="909" y="8335"/>
                    </a:cubicBezTo>
                    <a:cubicBezTo>
                      <a:pt x="836" y="8335"/>
                      <a:pt x="761" y="8319"/>
                      <a:pt x="690" y="8286"/>
                    </a:cubicBezTo>
                    <a:cubicBezTo>
                      <a:pt x="430" y="8166"/>
                      <a:pt x="316" y="7856"/>
                      <a:pt x="438" y="7595"/>
                    </a:cubicBezTo>
                    <a:cubicBezTo>
                      <a:pt x="496" y="7468"/>
                      <a:pt x="601" y="7374"/>
                      <a:pt x="731" y="7327"/>
                    </a:cubicBezTo>
                    <a:cubicBezTo>
                      <a:pt x="789" y="7306"/>
                      <a:pt x="849" y="7294"/>
                      <a:pt x="910" y="7294"/>
                    </a:cubicBezTo>
                    <a:close/>
                    <a:moveTo>
                      <a:pt x="4887" y="3607"/>
                    </a:moveTo>
                    <a:cubicBezTo>
                      <a:pt x="5014" y="3651"/>
                      <a:pt x="5119" y="3745"/>
                      <a:pt x="5179" y="3871"/>
                    </a:cubicBezTo>
                    <a:lnTo>
                      <a:pt x="6704" y="7150"/>
                    </a:lnTo>
                    <a:cubicBezTo>
                      <a:pt x="6389" y="7374"/>
                      <a:pt x="6269" y="7797"/>
                      <a:pt x="6437" y="8160"/>
                    </a:cubicBezTo>
                    <a:cubicBezTo>
                      <a:pt x="6574" y="8456"/>
                      <a:pt x="6871" y="8631"/>
                      <a:pt x="7177" y="8631"/>
                    </a:cubicBezTo>
                    <a:cubicBezTo>
                      <a:pt x="7244" y="8631"/>
                      <a:pt x="7313" y="8622"/>
                      <a:pt x="7381" y="8605"/>
                    </a:cubicBezTo>
                    <a:lnTo>
                      <a:pt x="7381" y="8605"/>
                    </a:lnTo>
                    <a:cubicBezTo>
                      <a:pt x="7484" y="8851"/>
                      <a:pt x="7374" y="9139"/>
                      <a:pt x="7129" y="9253"/>
                    </a:cubicBezTo>
                    <a:cubicBezTo>
                      <a:pt x="7060" y="9285"/>
                      <a:pt x="6988" y="9300"/>
                      <a:pt x="6916" y="9300"/>
                    </a:cubicBezTo>
                    <a:cubicBezTo>
                      <a:pt x="6726" y="9300"/>
                      <a:pt x="6544" y="9192"/>
                      <a:pt x="6459" y="9009"/>
                    </a:cubicBezTo>
                    <a:lnTo>
                      <a:pt x="4270" y="4305"/>
                    </a:lnTo>
                    <a:cubicBezTo>
                      <a:pt x="4591" y="4217"/>
                      <a:pt x="4837" y="3944"/>
                      <a:pt x="4887" y="3607"/>
                    </a:cubicBezTo>
                    <a:close/>
                    <a:moveTo>
                      <a:pt x="3694" y="0"/>
                    </a:moveTo>
                    <a:cubicBezTo>
                      <a:pt x="3447" y="0"/>
                      <a:pt x="3245" y="202"/>
                      <a:pt x="3245" y="449"/>
                    </a:cubicBezTo>
                    <a:lnTo>
                      <a:pt x="3245" y="1920"/>
                    </a:lnTo>
                    <a:cubicBezTo>
                      <a:pt x="2661" y="2218"/>
                      <a:pt x="2289" y="2822"/>
                      <a:pt x="2289" y="3482"/>
                    </a:cubicBezTo>
                    <a:cubicBezTo>
                      <a:pt x="2289" y="3727"/>
                      <a:pt x="2337" y="3964"/>
                      <a:pt x="2435" y="4185"/>
                    </a:cubicBezTo>
                    <a:lnTo>
                      <a:pt x="1866" y="5407"/>
                    </a:lnTo>
                    <a:cubicBezTo>
                      <a:pt x="1837" y="5384"/>
                      <a:pt x="1808" y="5363"/>
                      <a:pt x="1774" y="5348"/>
                    </a:cubicBezTo>
                    <a:cubicBezTo>
                      <a:pt x="1719" y="5323"/>
                      <a:pt x="1661" y="5310"/>
                      <a:pt x="1603" y="5310"/>
                    </a:cubicBezTo>
                    <a:cubicBezTo>
                      <a:pt x="1556" y="5310"/>
                      <a:pt x="1510" y="5318"/>
                      <a:pt x="1465" y="5335"/>
                    </a:cubicBezTo>
                    <a:cubicBezTo>
                      <a:pt x="1363" y="5373"/>
                      <a:pt x="1282" y="5447"/>
                      <a:pt x="1237" y="5544"/>
                    </a:cubicBezTo>
                    <a:lnTo>
                      <a:pt x="881" y="6309"/>
                    </a:lnTo>
                    <a:cubicBezTo>
                      <a:pt x="836" y="6407"/>
                      <a:pt x="831" y="6516"/>
                      <a:pt x="869" y="6618"/>
                    </a:cubicBezTo>
                    <a:cubicBezTo>
                      <a:pt x="906" y="6720"/>
                      <a:pt x="980" y="6800"/>
                      <a:pt x="1077" y="6845"/>
                    </a:cubicBezTo>
                    <a:cubicBezTo>
                      <a:pt x="1111" y="6861"/>
                      <a:pt x="1147" y="6872"/>
                      <a:pt x="1183" y="6877"/>
                    </a:cubicBezTo>
                    <a:lnTo>
                      <a:pt x="1113" y="7025"/>
                    </a:lnTo>
                    <a:cubicBezTo>
                      <a:pt x="1046" y="7008"/>
                      <a:pt x="977" y="6999"/>
                      <a:pt x="908" y="6999"/>
                    </a:cubicBezTo>
                    <a:cubicBezTo>
                      <a:pt x="814" y="6999"/>
                      <a:pt x="720" y="7015"/>
                      <a:pt x="629" y="7049"/>
                    </a:cubicBezTo>
                    <a:cubicBezTo>
                      <a:pt x="424" y="7123"/>
                      <a:pt x="262" y="7273"/>
                      <a:pt x="169" y="7471"/>
                    </a:cubicBezTo>
                    <a:cubicBezTo>
                      <a:pt x="1" y="7833"/>
                      <a:pt x="121" y="8255"/>
                      <a:pt x="437" y="8479"/>
                    </a:cubicBezTo>
                    <a:cubicBezTo>
                      <a:pt x="265" y="8874"/>
                      <a:pt x="439" y="9338"/>
                      <a:pt x="833" y="9520"/>
                    </a:cubicBezTo>
                    <a:cubicBezTo>
                      <a:pt x="905" y="9554"/>
                      <a:pt x="978" y="9576"/>
                      <a:pt x="1052" y="9586"/>
                    </a:cubicBezTo>
                    <a:lnTo>
                      <a:pt x="922" y="9865"/>
                    </a:lnTo>
                    <a:cubicBezTo>
                      <a:pt x="887" y="9939"/>
                      <a:pt x="920" y="10027"/>
                      <a:pt x="994" y="10062"/>
                    </a:cubicBezTo>
                    <a:cubicBezTo>
                      <a:pt x="1015" y="10070"/>
                      <a:pt x="1035" y="10076"/>
                      <a:pt x="1056" y="10076"/>
                    </a:cubicBezTo>
                    <a:cubicBezTo>
                      <a:pt x="1111" y="10076"/>
                      <a:pt x="1165" y="10044"/>
                      <a:pt x="1190" y="9991"/>
                    </a:cubicBezTo>
                    <a:lnTo>
                      <a:pt x="1388" y="9565"/>
                    </a:lnTo>
                    <a:cubicBezTo>
                      <a:pt x="1604" y="9504"/>
                      <a:pt x="1792" y="9354"/>
                      <a:pt x="1894" y="9135"/>
                    </a:cubicBezTo>
                    <a:lnTo>
                      <a:pt x="2310" y="8242"/>
                    </a:lnTo>
                    <a:cubicBezTo>
                      <a:pt x="2344" y="8168"/>
                      <a:pt x="2312" y="8079"/>
                      <a:pt x="2238" y="8044"/>
                    </a:cubicBezTo>
                    <a:cubicBezTo>
                      <a:pt x="2218" y="8035"/>
                      <a:pt x="2197" y="8031"/>
                      <a:pt x="2176" y="8031"/>
                    </a:cubicBezTo>
                    <a:cubicBezTo>
                      <a:pt x="2120" y="8031"/>
                      <a:pt x="2066" y="8062"/>
                      <a:pt x="2041" y="8116"/>
                    </a:cubicBezTo>
                    <a:lnTo>
                      <a:pt x="1626" y="9010"/>
                    </a:lnTo>
                    <a:cubicBezTo>
                      <a:pt x="1540" y="9194"/>
                      <a:pt x="1358" y="9301"/>
                      <a:pt x="1167" y="9301"/>
                    </a:cubicBezTo>
                    <a:cubicBezTo>
                      <a:pt x="1096" y="9301"/>
                      <a:pt x="1025" y="9286"/>
                      <a:pt x="956" y="9255"/>
                    </a:cubicBezTo>
                    <a:cubicBezTo>
                      <a:pt x="710" y="9140"/>
                      <a:pt x="599" y="8852"/>
                      <a:pt x="702" y="8605"/>
                    </a:cubicBezTo>
                    <a:lnTo>
                      <a:pt x="702" y="8605"/>
                    </a:lnTo>
                    <a:cubicBezTo>
                      <a:pt x="769" y="8623"/>
                      <a:pt x="838" y="8631"/>
                      <a:pt x="906" y="8631"/>
                    </a:cubicBezTo>
                    <a:cubicBezTo>
                      <a:pt x="1213" y="8631"/>
                      <a:pt x="1508" y="8456"/>
                      <a:pt x="1646" y="8160"/>
                    </a:cubicBezTo>
                    <a:cubicBezTo>
                      <a:pt x="1815" y="7798"/>
                      <a:pt x="1694" y="7374"/>
                      <a:pt x="1379" y="7152"/>
                    </a:cubicBezTo>
                    <a:lnTo>
                      <a:pt x="2905" y="3872"/>
                    </a:lnTo>
                    <a:cubicBezTo>
                      <a:pt x="2964" y="3746"/>
                      <a:pt x="3070" y="3652"/>
                      <a:pt x="3196" y="3609"/>
                    </a:cubicBezTo>
                    <a:cubicBezTo>
                      <a:pt x="3245" y="3945"/>
                      <a:pt x="3492" y="4218"/>
                      <a:pt x="3813" y="4306"/>
                    </a:cubicBezTo>
                    <a:lnTo>
                      <a:pt x="2285" y="7590"/>
                    </a:lnTo>
                    <a:cubicBezTo>
                      <a:pt x="2250" y="7663"/>
                      <a:pt x="2283" y="7751"/>
                      <a:pt x="2357" y="7786"/>
                    </a:cubicBezTo>
                    <a:cubicBezTo>
                      <a:pt x="2377" y="7796"/>
                      <a:pt x="2398" y="7801"/>
                      <a:pt x="2419" y="7801"/>
                    </a:cubicBezTo>
                    <a:cubicBezTo>
                      <a:pt x="2474" y="7801"/>
                      <a:pt x="2528" y="7769"/>
                      <a:pt x="2552" y="7715"/>
                    </a:cubicBezTo>
                    <a:lnTo>
                      <a:pt x="2985" y="6784"/>
                    </a:lnTo>
                    <a:lnTo>
                      <a:pt x="3626" y="6784"/>
                    </a:lnTo>
                    <a:cubicBezTo>
                      <a:pt x="3641" y="6999"/>
                      <a:pt x="3820" y="7169"/>
                      <a:pt x="4039" y="7169"/>
                    </a:cubicBezTo>
                    <a:cubicBezTo>
                      <a:pt x="4258" y="7169"/>
                      <a:pt x="4438" y="6999"/>
                      <a:pt x="4454" y="6784"/>
                    </a:cubicBezTo>
                    <a:lnTo>
                      <a:pt x="5093" y="6784"/>
                    </a:lnTo>
                    <a:lnTo>
                      <a:pt x="6188" y="9137"/>
                    </a:lnTo>
                    <a:cubicBezTo>
                      <a:pt x="6289" y="9355"/>
                      <a:pt x="6479" y="9507"/>
                      <a:pt x="6695" y="9566"/>
                    </a:cubicBezTo>
                    <a:lnTo>
                      <a:pt x="6892" y="9992"/>
                    </a:lnTo>
                    <a:cubicBezTo>
                      <a:pt x="6917" y="10047"/>
                      <a:pt x="6970" y="10078"/>
                      <a:pt x="7026" y="10078"/>
                    </a:cubicBezTo>
                    <a:cubicBezTo>
                      <a:pt x="7046" y="10078"/>
                      <a:pt x="7068" y="10073"/>
                      <a:pt x="7088" y="10063"/>
                    </a:cubicBezTo>
                    <a:cubicBezTo>
                      <a:pt x="7161" y="10028"/>
                      <a:pt x="7193" y="9941"/>
                      <a:pt x="7160" y="9867"/>
                    </a:cubicBezTo>
                    <a:lnTo>
                      <a:pt x="7030" y="9587"/>
                    </a:lnTo>
                    <a:cubicBezTo>
                      <a:pt x="7104" y="9576"/>
                      <a:pt x="7178" y="9555"/>
                      <a:pt x="7250" y="9522"/>
                    </a:cubicBezTo>
                    <a:cubicBezTo>
                      <a:pt x="7642" y="9339"/>
                      <a:pt x="7817" y="8875"/>
                      <a:pt x="7646" y="8480"/>
                    </a:cubicBezTo>
                    <a:cubicBezTo>
                      <a:pt x="7780" y="8386"/>
                      <a:pt x="7882" y="8253"/>
                      <a:pt x="7940" y="8095"/>
                    </a:cubicBezTo>
                    <a:cubicBezTo>
                      <a:pt x="8018" y="7889"/>
                      <a:pt x="8008" y="7668"/>
                      <a:pt x="7916" y="7471"/>
                    </a:cubicBezTo>
                    <a:cubicBezTo>
                      <a:pt x="7825" y="7272"/>
                      <a:pt x="7662" y="7123"/>
                      <a:pt x="7457" y="7049"/>
                    </a:cubicBezTo>
                    <a:cubicBezTo>
                      <a:pt x="7366" y="7015"/>
                      <a:pt x="7272" y="6999"/>
                      <a:pt x="7178" y="6999"/>
                    </a:cubicBezTo>
                    <a:cubicBezTo>
                      <a:pt x="7109" y="6999"/>
                      <a:pt x="7040" y="7008"/>
                      <a:pt x="6973" y="7025"/>
                    </a:cubicBezTo>
                    <a:lnTo>
                      <a:pt x="6903" y="6876"/>
                    </a:lnTo>
                    <a:cubicBezTo>
                      <a:pt x="6939" y="6870"/>
                      <a:pt x="6974" y="6860"/>
                      <a:pt x="7009" y="6844"/>
                    </a:cubicBezTo>
                    <a:cubicBezTo>
                      <a:pt x="7107" y="6799"/>
                      <a:pt x="7181" y="6718"/>
                      <a:pt x="7219" y="6617"/>
                    </a:cubicBezTo>
                    <a:cubicBezTo>
                      <a:pt x="7256" y="6515"/>
                      <a:pt x="7251" y="6406"/>
                      <a:pt x="7206" y="6308"/>
                    </a:cubicBezTo>
                    <a:lnTo>
                      <a:pt x="6850" y="5543"/>
                    </a:lnTo>
                    <a:cubicBezTo>
                      <a:pt x="6805" y="5446"/>
                      <a:pt x="6723" y="5371"/>
                      <a:pt x="6623" y="5334"/>
                    </a:cubicBezTo>
                    <a:cubicBezTo>
                      <a:pt x="6577" y="5317"/>
                      <a:pt x="6530" y="5309"/>
                      <a:pt x="6484" y="5309"/>
                    </a:cubicBezTo>
                    <a:cubicBezTo>
                      <a:pt x="6426" y="5309"/>
                      <a:pt x="6368" y="5321"/>
                      <a:pt x="6314" y="5346"/>
                    </a:cubicBezTo>
                    <a:cubicBezTo>
                      <a:pt x="6280" y="5361"/>
                      <a:pt x="6249" y="5383"/>
                      <a:pt x="6222" y="5406"/>
                    </a:cubicBezTo>
                    <a:lnTo>
                      <a:pt x="5652" y="4183"/>
                    </a:lnTo>
                    <a:cubicBezTo>
                      <a:pt x="5749" y="3962"/>
                      <a:pt x="5798" y="3725"/>
                      <a:pt x="5798" y="3481"/>
                    </a:cubicBezTo>
                    <a:cubicBezTo>
                      <a:pt x="5798" y="2820"/>
                      <a:pt x="5426" y="2218"/>
                      <a:pt x="4843" y="1919"/>
                    </a:cubicBezTo>
                    <a:lnTo>
                      <a:pt x="4843" y="1403"/>
                    </a:lnTo>
                    <a:cubicBezTo>
                      <a:pt x="4843" y="1322"/>
                      <a:pt x="4778" y="1255"/>
                      <a:pt x="4695" y="1255"/>
                    </a:cubicBezTo>
                    <a:cubicBezTo>
                      <a:pt x="4614" y="1255"/>
                      <a:pt x="4547" y="1321"/>
                      <a:pt x="4547" y="1403"/>
                    </a:cubicBezTo>
                    <a:lnTo>
                      <a:pt x="4547" y="2119"/>
                    </a:lnTo>
                    <a:lnTo>
                      <a:pt x="3541" y="2119"/>
                    </a:lnTo>
                    <a:lnTo>
                      <a:pt x="3541" y="449"/>
                    </a:lnTo>
                    <a:cubicBezTo>
                      <a:pt x="3541" y="364"/>
                      <a:pt x="3610" y="295"/>
                      <a:pt x="3694" y="295"/>
                    </a:cubicBezTo>
                    <a:lnTo>
                      <a:pt x="4393" y="295"/>
                    </a:lnTo>
                    <a:cubicBezTo>
                      <a:pt x="4478" y="295"/>
                      <a:pt x="4546" y="365"/>
                      <a:pt x="4546" y="449"/>
                    </a:cubicBezTo>
                    <a:lnTo>
                      <a:pt x="4546" y="812"/>
                    </a:lnTo>
                    <a:cubicBezTo>
                      <a:pt x="4546" y="892"/>
                      <a:pt x="4611" y="959"/>
                      <a:pt x="4693" y="959"/>
                    </a:cubicBezTo>
                    <a:cubicBezTo>
                      <a:pt x="4775" y="959"/>
                      <a:pt x="4841" y="894"/>
                      <a:pt x="4841" y="812"/>
                    </a:cubicBezTo>
                    <a:lnTo>
                      <a:pt x="4841" y="449"/>
                    </a:lnTo>
                    <a:cubicBezTo>
                      <a:pt x="4841" y="202"/>
                      <a:pt x="4640" y="0"/>
                      <a:pt x="4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" name="Google Shape;1963;p82">
                <a:extLst>
                  <a:ext uri="{FF2B5EF4-FFF2-40B4-BE49-F238E27FC236}">
                    <a16:creationId xmlns:a16="http://schemas.microsoft.com/office/drawing/2014/main" id="{50349DB7-5A41-7A4A-DB99-2866E8AE6E8E}"/>
                  </a:ext>
                </a:extLst>
              </p:cNvPr>
              <p:cNvSpPr/>
              <p:nvPr/>
            </p:nvSpPr>
            <p:spPr>
              <a:xfrm>
                <a:off x="2495275" y="2752025"/>
                <a:ext cx="74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97" extrusionOk="0">
                    <a:moveTo>
                      <a:pt x="148" y="1"/>
                    </a:moveTo>
                    <a:cubicBezTo>
                      <a:pt x="67" y="1"/>
                      <a:pt x="1" y="67"/>
                      <a:pt x="1" y="148"/>
                    </a:cubicBezTo>
                    <a:cubicBezTo>
                      <a:pt x="1" y="230"/>
                      <a:pt x="67" y="296"/>
                      <a:pt x="148" y="296"/>
                    </a:cubicBezTo>
                    <a:cubicBezTo>
                      <a:pt x="230" y="296"/>
                      <a:pt x="296" y="230"/>
                      <a:pt x="296" y="148"/>
                    </a:cubicBezTo>
                    <a:cubicBezTo>
                      <a:pt x="296" y="67"/>
                      <a:pt x="230" y="1"/>
                      <a:pt x="1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" name="Google Shape;1964;p82">
                <a:extLst>
                  <a:ext uri="{FF2B5EF4-FFF2-40B4-BE49-F238E27FC236}">
                    <a16:creationId xmlns:a16="http://schemas.microsoft.com/office/drawing/2014/main" id="{797DDDE8-432C-DC09-819F-1BCD39287EBB}"/>
                  </a:ext>
                </a:extLst>
              </p:cNvPr>
              <p:cNvSpPr/>
              <p:nvPr/>
            </p:nvSpPr>
            <p:spPr>
              <a:xfrm>
                <a:off x="2651975" y="2752025"/>
                <a:ext cx="74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97" extrusionOk="0">
                    <a:moveTo>
                      <a:pt x="149" y="1"/>
                    </a:moveTo>
                    <a:cubicBezTo>
                      <a:pt x="67" y="1"/>
                      <a:pt x="1" y="67"/>
                      <a:pt x="1" y="148"/>
                    </a:cubicBezTo>
                    <a:cubicBezTo>
                      <a:pt x="1" y="230"/>
                      <a:pt x="67" y="296"/>
                      <a:pt x="149" y="296"/>
                    </a:cubicBezTo>
                    <a:cubicBezTo>
                      <a:pt x="230" y="296"/>
                      <a:pt x="296" y="230"/>
                      <a:pt x="296" y="148"/>
                    </a:cubicBezTo>
                    <a:cubicBezTo>
                      <a:pt x="296" y="67"/>
                      <a:pt x="230" y="1"/>
                      <a:pt x="1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7" name="Google Shape;1965;p82">
                <a:extLst>
                  <a:ext uri="{FF2B5EF4-FFF2-40B4-BE49-F238E27FC236}">
                    <a16:creationId xmlns:a16="http://schemas.microsoft.com/office/drawing/2014/main" id="{5674838C-7AF9-48B0-47E5-468C0F4500E1}"/>
                  </a:ext>
                </a:extLst>
              </p:cNvPr>
              <p:cNvSpPr/>
              <p:nvPr/>
            </p:nvSpPr>
            <p:spPr>
              <a:xfrm>
                <a:off x="2573625" y="2643725"/>
                <a:ext cx="74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97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8"/>
                    </a:cubicBezTo>
                    <a:cubicBezTo>
                      <a:pt x="0" y="230"/>
                      <a:pt x="67" y="296"/>
                      <a:pt x="148" y="296"/>
                    </a:cubicBezTo>
                    <a:cubicBezTo>
                      <a:pt x="230" y="296"/>
                      <a:pt x="297" y="230"/>
                      <a:pt x="297" y="148"/>
                    </a:cubicBezTo>
                    <a:cubicBezTo>
                      <a:pt x="297" y="67"/>
                      <a:pt x="230" y="0"/>
                      <a:pt x="1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</p:grpSp>
        <p:sp>
          <p:nvSpPr>
            <p:cNvPr id="18" name="Google Shape;1715;p82">
              <a:extLst>
                <a:ext uri="{FF2B5EF4-FFF2-40B4-BE49-F238E27FC236}">
                  <a16:creationId xmlns:a16="http://schemas.microsoft.com/office/drawing/2014/main" id="{3819EF35-262F-843D-385B-642211E7CF24}"/>
                </a:ext>
              </a:extLst>
            </p:cNvPr>
            <p:cNvSpPr/>
            <p:nvPr/>
          </p:nvSpPr>
          <p:spPr>
            <a:xfrm>
              <a:off x="3657110" y="2658008"/>
              <a:ext cx="647429" cy="64742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/>
            </a:p>
          </p:txBody>
        </p:sp>
        <p:grpSp>
          <p:nvGrpSpPr>
            <p:cNvPr id="19" name="Google Shape;2060;p82">
              <a:extLst>
                <a:ext uri="{FF2B5EF4-FFF2-40B4-BE49-F238E27FC236}">
                  <a16:creationId xmlns:a16="http://schemas.microsoft.com/office/drawing/2014/main" id="{80CB3BC9-4FEE-D52D-2A7E-07D625F2B586}"/>
                </a:ext>
              </a:extLst>
            </p:cNvPr>
            <p:cNvGrpSpPr/>
            <p:nvPr/>
          </p:nvGrpSpPr>
          <p:grpSpPr>
            <a:xfrm>
              <a:off x="3771901" y="2840625"/>
              <a:ext cx="355937" cy="334890"/>
              <a:chOff x="5827759" y="1491750"/>
              <a:chExt cx="251950" cy="237050"/>
            </a:xfrm>
          </p:grpSpPr>
          <p:sp>
            <p:nvSpPr>
              <p:cNvPr id="20" name="Google Shape;2061;p82">
                <a:extLst>
                  <a:ext uri="{FF2B5EF4-FFF2-40B4-BE49-F238E27FC236}">
                    <a16:creationId xmlns:a16="http://schemas.microsoft.com/office/drawing/2014/main" id="{6FC70FED-BF0B-BF4B-C6E8-0FE9CD4266C0}"/>
                  </a:ext>
                </a:extLst>
              </p:cNvPr>
              <p:cNvSpPr/>
              <p:nvPr/>
            </p:nvSpPr>
            <p:spPr>
              <a:xfrm>
                <a:off x="5827759" y="1491750"/>
                <a:ext cx="251950" cy="237050"/>
              </a:xfrm>
              <a:custGeom>
                <a:avLst/>
                <a:gdLst/>
                <a:ahLst/>
                <a:cxnLst/>
                <a:rect l="l" t="t" r="r" b="b"/>
                <a:pathLst>
                  <a:path w="10078" h="9482" extrusionOk="0">
                    <a:moveTo>
                      <a:pt x="7281" y="3358"/>
                    </a:moveTo>
                    <a:lnTo>
                      <a:pt x="8428" y="4505"/>
                    </a:lnTo>
                    <a:lnTo>
                      <a:pt x="7805" y="4505"/>
                    </a:lnTo>
                    <a:cubicBezTo>
                      <a:pt x="7517" y="4505"/>
                      <a:pt x="7281" y="4271"/>
                      <a:pt x="7281" y="3983"/>
                    </a:cubicBezTo>
                    <a:lnTo>
                      <a:pt x="7281" y="3358"/>
                    </a:lnTo>
                    <a:close/>
                    <a:moveTo>
                      <a:pt x="5060" y="0"/>
                    </a:moveTo>
                    <a:cubicBezTo>
                      <a:pt x="4314" y="0"/>
                      <a:pt x="3600" y="276"/>
                      <a:pt x="3046" y="776"/>
                    </a:cubicBezTo>
                    <a:cubicBezTo>
                      <a:pt x="2956" y="858"/>
                      <a:pt x="2868" y="947"/>
                      <a:pt x="2788" y="1039"/>
                    </a:cubicBezTo>
                    <a:cubicBezTo>
                      <a:pt x="2736" y="1101"/>
                      <a:pt x="2742" y="1194"/>
                      <a:pt x="2804" y="1248"/>
                    </a:cubicBezTo>
                    <a:cubicBezTo>
                      <a:pt x="2831" y="1272"/>
                      <a:pt x="2866" y="1283"/>
                      <a:pt x="2900" y="1283"/>
                    </a:cubicBezTo>
                    <a:cubicBezTo>
                      <a:pt x="2942" y="1283"/>
                      <a:pt x="2983" y="1266"/>
                      <a:pt x="3012" y="1232"/>
                    </a:cubicBezTo>
                    <a:cubicBezTo>
                      <a:pt x="3084" y="1148"/>
                      <a:pt x="3162" y="1069"/>
                      <a:pt x="3245" y="994"/>
                    </a:cubicBezTo>
                    <a:cubicBezTo>
                      <a:pt x="3742" y="543"/>
                      <a:pt x="4387" y="294"/>
                      <a:pt x="5060" y="294"/>
                    </a:cubicBezTo>
                    <a:cubicBezTo>
                      <a:pt x="6021" y="294"/>
                      <a:pt x="6920" y="813"/>
                      <a:pt x="7402" y="1646"/>
                    </a:cubicBezTo>
                    <a:cubicBezTo>
                      <a:pt x="7429" y="1691"/>
                      <a:pt x="7477" y="1719"/>
                      <a:pt x="7529" y="1719"/>
                    </a:cubicBezTo>
                    <a:lnTo>
                      <a:pt x="7787" y="1719"/>
                    </a:lnTo>
                    <a:cubicBezTo>
                      <a:pt x="8320" y="1719"/>
                      <a:pt x="8820" y="1927"/>
                      <a:pt x="9196" y="2303"/>
                    </a:cubicBezTo>
                    <a:cubicBezTo>
                      <a:pt x="9574" y="2679"/>
                      <a:pt x="9780" y="3179"/>
                      <a:pt x="9780" y="3712"/>
                    </a:cubicBezTo>
                    <a:cubicBezTo>
                      <a:pt x="9780" y="4369"/>
                      <a:pt x="9460" y="4974"/>
                      <a:pt x="8931" y="5344"/>
                    </a:cubicBezTo>
                    <a:lnTo>
                      <a:pt x="8931" y="4650"/>
                    </a:lnTo>
                    <a:cubicBezTo>
                      <a:pt x="8931" y="4612"/>
                      <a:pt x="8915" y="4573"/>
                      <a:pt x="8887" y="4546"/>
                    </a:cubicBezTo>
                    <a:lnTo>
                      <a:pt x="7236" y="2895"/>
                    </a:lnTo>
                    <a:cubicBezTo>
                      <a:pt x="7208" y="2868"/>
                      <a:pt x="7170" y="2852"/>
                      <a:pt x="7132" y="2852"/>
                    </a:cubicBezTo>
                    <a:lnTo>
                      <a:pt x="4444" y="2852"/>
                    </a:lnTo>
                    <a:cubicBezTo>
                      <a:pt x="3992" y="2852"/>
                      <a:pt x="3626" y="3218"/>
                      <a:pt x="3626" y="3670"/>
                    </a:cubicBezTo>
                    <a:lnTo>
                      <a:pt x="3626" y="5704"/>
                    </a:lnTo>
                    <a:lnTo>
                      <a:pt x="1727" y="5704"/>
                    </a:lnTo>
                    <a:cubicBezTo>
                      <a:pt x="1344" y="5704"/>
                      <a:pt x="984" y="5555"/>
                      <a:pt x="714" y="5285"/>
                    </a:cubicBezTo>
                    <a:cubicBezTo>
                      <a:pt x="443" y="5015"/>
                      <a:pt x="294" y="4655"/>
                      <a:pt x="294" y="4272"/>
                    </a:cubicBezTo>
                    <a:cubicBezTo>
                      <a:pt x="294" y="3483"/>
                      <a:pt x="937" y="2842"/>
                      <a:pt x="1727" y="2842"/>
                    </a:cubicBezTo>
                    <a:lnTo>
                      <a:pt x="2221" y="2842"/>
                    </a:lnTo>
                    <a:cubicBezTo>
                      <a:pt x="2298" y="2842"/>
                      <a:pt x="2360" y="2785"/>
                      <a:pt x="2368" y="2709"/>
                    </a:cubicBezTo>
                    <a:cubicBezTo>
                      <a:pt x="2407" y="2348"/>
                      <a:pt x="2516" y="2004"/>
                      <a:pt x="2691" y="1686"/>
                    </a:cubicBezTo>
                    <a:cubicBezTo>
                      <a:pt x="2732" y="1615"/>
                      <a:pt x="2706" y="1525"/>
                      <a:pt x="2634" y="1485"/>
                    </a:cubicBezTo>
                    <a:cubicBezTo>
                      <a:pt x="2611" y="1473"/>
                      <a:pt x="2587" y="1466"/>
                      <a:pt x="2562" y="1466"/>
                    </a:cubicBezTo>
                    <a:cubicBezTo>
                      <a:pt x="2511" y="1466"/>
                      <a:pt x="2461" y="1494"/>
                      <a:pt x="2433" y="1543"/>
                    </a:cubicBezTo>
                    <a:cubicBezTo>
                      <a:pt x="2260" y="1857"/>
                      <a:pt x="2144" y="2194"/>
                      <a:pt x="2092" y="2546"/>
                    </a:cubicBezTo>
                    <a:lnTo>
                      <a:pt x="1727" y="2546"/>
                    </a:lnTo>
                    <a:cubicBezTo>
                      <a:pt x="773" y="2546"/>
                      <a:pt x="0" y="3321"/>
                      <a:pt x="0" y="4272"/>
                    </a:cubicBezTo>
                    <a:cubicBezTo>
                      <a:pt x="0" y="4734"/>
                      <a:pt x="180" y="5167"/>
                      <a:pt x="505" y="5493"/>
                    </a:cubicBezTo>
                    <a:cubicBezTo>
                      <a:pt x="832" y="5820"/>
                      <a:pt x="1265" y="5999"/>
                      <a:pt x="1727" y="5999"/>
                    </a:cubicBezTo>
                    <a:lnTo>
                      <a:pt x="3626" y="5999"/>
                    </a:lnTo>
                    <a:lnTo>
                      <a:pt x="3626" y="8664"/>
                    </a:lnTo>
                    <a:cubicBezTo>
                      <a:pt x="3626" y="9115"/>
                      <a:pt x="3992" y="9481"/>
                      <a:pt x="4444" y="9481"/>
                    </a:cubicBezTo>
                    <a:lnTo>
                      <a:pt x="8113" y="9481"/>
                    </a:lnTo>
                    <a:cubicBezTo>
                      <a:pt x="8564" y="9481"/>
                      <a:pt x="8931" y="9115"/>
                      <a:pt x="8931" y="8664"/>
                    </a:cubicBezTo>
                    <a:lnTo>
                      <a:pt x="8931" y="7706"/>
                    </a:lnTo>
                    <a:cubicBezTo>
                      <a:pt x="8931" y="7625"/>
                      <a:pt x="8865" y="7558"/>
                      <a:pt x="8783" y="7558"/>
                    </a:cubicBezTo>
                    <a:cubicBezTo>
                      <a:pt x="8700" y="7558"/>
                      <a:pt x="8635" y="7624"/>
                      <a:pt x="8635" y="7706"/>
                    </a:cubicBezTo>
                    <a:lnTo>
                      <a:pt x="8635" y="8664"/>
                    </a:lnTo>
                    <a:cubicBezTo>
                      <a:pt x="8635" y="8952"/>
                      <a:pt x="8401" y="9187"/>
                      <a:pt x="8111" y="9187"/>
                    </a:cubicBezTo>
                    <a:lnTo>
                      <a:pt x="4443" y="9187"/>
                    </a:lnTo>
                    <a:cubicBezTo>
                      <a:pt x="4155" y="9187"/>
                      <a:pt x="3919" y="8953"/>
                      <a:pt x="3919" y="8664"/>
                    </a:cubicBezTo>
                    <a:lnTo>
                      <a:pt x="3919" y="3668"/>
                    </a:lnTo>
                    <a:cubicBezTo>
                      <a:pt x="3919" y="3380"/>
                      <a:pt x="4154" y="3145"/>
                      <a:pt x="4443" y="3145"/>
                    </a:cubicBezTo>
                    <a:lnTo>
                      <a:pt x="6983" y="3145"/>
                    </a:lnTo>
                    <a:lnTo>
                      <a:pt x="6983" y="3978"/>
                    </a:lnTo>
                    <a:cubicBezTo>
                      <a:pt x="6983" y="4429"/>
                      <a:pt x="7349" y="4796"/>
                      <a:pt x="7801" y="4796"/>
                    </a:cubicBezTo>
                    <a:lnTo>
                      <a:pt x="8634" y="4796"/>
                    </a:lnTo>
                    <a:lnTo>
                      <a:pt x="8634" y="7115"/>
                    </a:lnTo>
                    <a:cubicBezTo>
                      <a:pt x="8634" y="7195"/>
                      <a:pt x="8699" y="7262"/>
                      <a:pt x="8782" y="7262"/>
                    </a:cubicBezTo>
                    <a:cubicBezTo>
                      <a:pt x="8862" y="7262"/>
                      <a:pt x="8929" y="7197"/>
                      <a:pt x="8929" y="7115"/>
                    </a:cubicBezTo>
                    <a:lnTo>
                      <a:pt x="8929" y="5692"/>
                    </a:lnTo>
                    <a:cubicBezTo>
                      <a:pt x="9640" y="5287"/>
                      <a:pt x="10077" y="4537"/>
                      <a:pt x="10077" y="3714"/>
                    </a:cubicBezTo>
                    <a:cubicBezTo>
                      <a:pt x="10077" y="3104"/>
                      <a:pt x="9839" y="2529"/>
                      <a:pt x="9407" y="2096"/>
                    </a:cubicBezTo>
                    <a:cubicBezTo>
                      <a:pt x="8975" y="1664"/>
                      <a:pt x="8401" y="1426"/>
                      <a:pt x="7789" y="1426"/>
                    </a:cubicBezTo>
                    <a:lnTo>
                      <a:pt x="7614" y="1426"/>
                    </a:lnTo>
                    <a:cubicBezTo>
                      <a:pt x="7357" y="1010"/>
                      <a:pt x="7003" y="663"/>
                      <a:pt x="6581" y="415"/>
                    </a:cubicBezTo>
                    <a:cubicBezTo>
                      <a:pt x="6121" y="144"/>
                      <a:pt x="5596" y="0"/>
                      <a:pt x="50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" name="Google Shape;2062;p82">
                <a:extLst>
                  <a:ext uri="{FF2B5EF4-FFF2-40B4-BE49-F238E27FC236}">
                    <a16:creationId xmlns:a16="http://schemas.microsoft.com/office/drawing/2014/main" id="{2516C151-8C65-5FEB-06DA-0437AEA09068}"/>
                  </a:ext>
                </a:extLst>
              </p:cNvPr>
              <p:cNvSpPr/>
              <p:nvPr/>
            </p:nvSpPr>
            <p:spPr>
              <a:xfrm>
                <a:off x="5993400" y="1665700"/>
                <a:ext cx="34525" cy="40600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624" extrusionOk="0">
                    <a:moveTo>
                      <a:pt x="692" y="510"/>
                    </a:moveTo>
                    <a:lnTo>
                      <a:pt x="877" y="1002"/>
                    </a:lnTo>
                    <a:lnTo>
                      <a:pt x="505" y="1002"/>
                    </a:lnTo>
                    <a:lnTo>
                      <a:pt x="692" y="510"/>
                    </a:lnTo>
                    <a:close/>
                    <a:moveTo>
                      <a:pt x="692" y="1"/>
                    </a:moveTo>
                    <a:cubicBezTo>
                      <a:pt x="620" y="1"/>
                      <a:pt x="557" y="45"/>
                      <a:pt x="528" y="112"/>
                    </a:cubicBezTo>
                    <a:cubicBezTo>
                      <a:pt x="528" y="113"/>
                      <a:pt x="527" y="114"/>
                      <a:pt x="527" y="115"/>
                    </a:cubicBezTo>
                    <a:lnTo>
                      <a:pt x="28" y="1424"/>
                    </a:lnTo>
                    <a:cubicBezTo>
                      <a:pt x="0" y="1499"/>
                      <a:pt x="38" y="1584"/>
                      <a:pt x="114" y="1613"/>
                    </a:cubicBezTo>
                    <a:cubicBezTo>
                      <a:pt x="132" y="1620"/>
                      <a:pt x="150" y="1623"/>
                      <a:pt x="167" y="1623"/>
                    </a:cubicBezTo>
                    <a:cubicBezTo>
                      <a:pt x="226" y="1623"/>
                      <a:pt x="282" y="1586"/>
                      <a:pt x="305" y="1528"/>
                    </a:cubicBezTo>
                    <a:lnTo>
                      <a:pt x="392" y="1298"/>
                    </a:lnTo>
                    <a:lnTo>
                      <a:pt x="988" y="1298"/>
                    </a:lnTo>
                    <a:lnTo>
                      <a:pt x="1076" y="1528"/>
                    </a:lnTo>
                    <a:cubicBezTo>
                      <a:pt x="1097" y="1587"/>
                      <a:pt x="1154" y="1623"/>
                      <a:pt x="1213" y="1623"/>
                    </a:cubicBezTo>
                    <a:cubicBezTo>
                      <a:pt x="1230" y="1623"/>
                      <a:pt x="1248" y="1620"/>
                      <a:pt x="1266" y="1614"/>
                    </a:cubicBezTo>
                    <a:cubicBezTo>
                      <a:pt x="1341" y="1585"/>
                      <a:pt x="1380" y="1500"/>
                      <a:pt x="1353" y="1424"/>
                    </a:cubicBezTo>
                    <a:lnTo>
                      <a:pt x="859" y="115"/>
                    </a:lnTo>
                    <a:cubicBezTo>
                      <a:pt x="859" y="114"/>
                      <a:pt x="857" y="113"/>
                      <a:pt x="857" y="112"/>
                    </a:cubicBezTo>
                    <a:cubicBezTo>
                      <a:pt x="830" y="45"/>
                      <a:pt x="764" y="1"/>
                      <a:pt x="6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" name="Google Shape;2063;p82">
                <a:extLst>
                  <a:ext uri="{FF2B5EF4-FFF2-40B4-BE49-F238E27FC236}">
                    <a16:creationId xmlns:a16="http://schemas.microsoft.com/office/drawing/2014/main" id="{54DA100F-44AB-0A84-153D-98FE328BB22F}"/>
                  </a:ext>
                </a:extLst>
              </p:cNvPr>
              <p:cNvSpPr/>
              <p:nvPr/>
            </p:nvSpPr>
            <p:spPr>
              <a:xfrm>
                <a:off x="5939875" y="1623400"/>
                <a:ext cx="897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297" extrusionOk="0">
                    <a:moveTo>
                      <a:pt x="148" y="1"/>
                    </a:moveTo>
                    <a:cubicBezTo>
                      <a:pt x="67" y="1"/>
                      <a:pt x="0" y="67"/>
                      <a:pt x="0" y="149"/>
                    </a:cubicBezTo>
                    <a:cubicBezTo>
                      <a:pt x="0" y="230"/>
                      <a:pt x="66" y="297"/>
                      <a:pt x="148" y="297"/>
                    </a:cubicBezTo>
                    <a:lnTo>
                      <a:pt x="3440" y="297"/>
                    </a:lnTo>
                    <a:cubicBezTo>
                      <a:pt x="3521" y="297"/>
                      <a:pt x="3588" y="230"/>
                      <a:pt x="3588" y="149"/>
                    </a:cubicBezTo>
                    <a:cubicBezTo>
                      <a:pt x="3588" y="68"/>
                      <a:pt x="3522" y="1"/>
                      <a:pt x="3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" name="Google Shape;2064;p82">
                <a:extLst>
                  <a:ext uri="{FF2B5EF4-FFF2-40B4-BE49-F238E27FC236}">
                    <a16:creationId xmlns:a16="http://schemas.microsoft.com/office/drawing/2014/main" id="{F793F89C-F046-4C66-13F7-90553C897551}"/>
                  </a:ext>
                </a:extLst>
              </p:cNvPr>
              <p:cNvSpPr/>
              <p:nvPr/>
            </p:nvSpPr>
            <p:spPr>
              <a:xfrm>
                <a:off x="5939875" y="1642300"/>
                <a:ext cx="7445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297" extrusionOk="0">
                    <a:moveTo>
                      <a:pt x="148" y="1"/>
                    </a:moveTo>
                    <a:cubicBezTo>
                      <a:pt x="67" y="1"/>
                      <a:pt x="0" y="67"/>
                      <a:pt x="0" y="149"/>
                    </a:cubicBezTo>
                    <a:cubicBezTo>
                      <a:pt x="0" y="231"/>
                      <a:pt x="66" y="297"/>
                      <a:pt x="148" y="297"/>
                    </a:cubicBezTo>
                    <a:lnTo>
                      <a:pt x="2830" y="297"/>
                    </a:lnTo>
                    <a:cubicBezTo>
                      <a:pt x="2910" y="296"/>
                      <a:pt x="2977" y="230"/>
                      <a:pt x="2977" y="149"/>
                    </a:cubicBezTo>
                    <a:cubicBezTo>
                      <a:pt x="2977" y="68"/>
                      <a:pt x="2912" y="1"/>
                      <a:pt x="28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463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1076624" y="2601950"/>
            <a:ext cx="4736115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Data Understanding</a:t>
            </a:r>
            <a:endParaRPr sz="4800" dirty="0"/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0" name="Google Shape;710;p51"/>
          <p:cNvSpPr txBox="1">
            <a:spLocks noGrp="1"/>
          </p:cNvSpPr>
          <p:nvPr>
            <p:ph type="subTitle" idx="1"/>
          </p:nvPr>
        </p:nvSpPr>
        <p:spPr>
          <a:xfrm>
            <a:off x="1094930" y="3429677"/>
            <a:ext cx="4318800" cy="769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</a:t>
            </a:r>
            <a:r>
              <a:rPr lang="vi-VN" dirty="0"/>
              <a:t>is the quality of our data set</a:t>
            </a:r>
            <a:r>
              <a:rPr lang="en-US" dirty="0"/>
              <a:t>?</a:t>
            </a:r>
            <a:endParaRPr lang="de-DE" dirty="0"/>
          </a:p>
        </p:txBody>
      </p:sp>
      <p:grpSp>
        <p:nvGrpSpPr>
          <p:cNvPr id="711" name="Google Shape;711;p51"/>
          <p:cNvGrpSpPr/>
          <p:nvPr/>
        </p:nvGrpSpPr>
        <p:grpSpPr>
          <a:xfrm>
            <a:off x="6011374" y="1822748"/>
            <a:ext cx="2688089" cy="3397019"/>
            <a:chOff x="5599225" y="1041725"/>
            <a:chExt cx="3305976" cy="4177862"/>
          </a:xfrm>
        </p:grpSpPr>
        <p:sp>
          <p:nvSpPr>
            <p:cNvPr id="712" name="Google Shape;712;p51"/>
            <p:cNvSpPr/>
            <p:nvPr/>
          </p:nvSpPr>
          <p:spPr>
            <a:xfrm>
              <a:off x="5599225" y="1049840"/>
              <a:ext cx="3287830" cy="4161632"/>
            </a:xfrm>
            <a:custGeom>
              <a:avLst/>
              <a:gdLst/>
              <a:ahLst/>
              <a:cxnLst/>
              <a:rect l="l" t="t" r="r" b="b"/>
              <a:pathLst>
                <a:path w="58344" h="73850" extrusionOk="0">
                  <a:moveTo>
                    <a:pt x="32939" y="0"/>
                  </a:moveTo>
                  <a:cubicBezTo>
                    <a:pt x="33377" y="436"/>
                    <a:pt x="33686" y="930"/>
                    <a:pt x="33892" y="1513"/>
                  </a:cubicBezTo>
                  <a:cubicBezTo>
                    <a:pt x="33922" y="1597"/>
                    <a:pt x="33839" y="1700"/>
                    <a:pt x="33746" y="1700"/>
                  </a:cubicBezTo>
                  <a:cubicBezTo>
                    <a:pt x="33731" y="1700"/>
                    <a:pt x="33716" y="1697"/>
                    <a:pt x="33701" y="1691"/>
                  </a:cubicBezTo>
                  <a:cubicBezTo>
                    <a:pt x="31690" y="911"/>
                    <a:pt x="29661" y="622"/>
                    <a:pt x="27622" y="622"/>
                  </a:cubicBezTo>
                  <a:cubicBezTo>
                    <a:pt x="21733" y="622"/>
                    <a:pt x="15752" y="3035"/>
                    <a:pt x="9843" y="3035"/>
                  </a:cubicBezTo>
                  <a:cubicBezTo>
                    <a:pt x="8007" y="3035"/>
                    <a:pt x="6178" y="2802"/>
                    <a:pt x="4361" y="2191"/>
                  </a:cubicBezTo>
                  <a:lnTo>
                    <a:pt x="4361" y="2191"/>
                  </a:lnTo>
                  <a:cubicBezTo>
                    <a:pt x="4450" y="4654"/>
                    <a:pt x="6084" y="6902"/>
                    <a:pt x="8543" y="7863"/>
                  </a:cubicBezTo>
                  <a:cubicBezTo>
                    <a:pt x="8694" y="7920"/>
                    <a:pt x="8691" y="8148"/>
                    <a:pt x="8505" y="8148"/>
                  </a:cubicBezTo>
                  <a:cubicBezTo>
                    <a:pt x="8504" y="8148"/>
                    <a:pt x="8503" y="8147"/>
                    <a:pt x="8501" y="8147"/>
                  </a:cubicBezTo>
                  <a:cubicBezTo>
                    <a:pt x="6841" y="8118"/>
                    <a:pt x="5228" y="7847"/>
                    <a:pt x="3665" y="7335"/>
                  </a:cubicBezTo>
                  <a:lnTo>
                    <a:pt x="3665" y="7335"/>
                  </a:lnTo>
                  <a:cubicBezTo>
                    <a:pt x="3884" y="8773"/>
                    <a:pt x="4436" y="10142"/>
                    <a:pt x="5308" y="11351"/>
                  </a:cubicBezTo>
                  <a:cubicBezTo>
                    <a:pt x="5753" y="11964"/>
                    <a:pt x="6272" y="12527"/>
                    <a:pt x="6856" y="13027"/>
                  </a:cubicBezTo>
                  <a:cubicBezTo>
                    <a:pt x="7225" y="13344"/>
                    <a:pt x="7878" y="13642"/>
                    <a:pt x="8075" y="14096"/>
                  </a:cubicBezTo>
                  <a:cubicBezTo>
                    <a:pt x="8278" y="14565"/>
                    <a:pt x="7920" y="15124"/>
                    <a:pt x="7769" y="15553"/>
                  </a:cubicBezTo>
                  <a:cubicBezTo>
                    <a:pt x="7548" y="16179"/>
                    <a:pt x="7377" y="16821"/>
                    <a:pt x="7242" y="17468"/>
                  </a:cubicBezTo>
                  <a:cubicBezTo>
                    <a:pt x="6953" y="18854"/>
                    <a:pt x="6830" y="20265"/>
                    <a:pt x="6724" y="21672"/>
                  </a:cubicBezTo>
                  <a:cubicBezTo>
                    <a:pt x="6522" y="24319"/>
                    <a:pt x="6386" y="27033"/>
                    <a:pt x="5347" y="29537"/>
                  </a:cubicBezTo>
                  <a:cubicBezTo>
                    <a:pt x="4879" y="30662"/>
                    <a:pt x="4242" y="31718"/>
                    <a:pt x="3517" y="32716"/>
                  </a:cubicBezTo>
                  <a:cubicBezTo>
                    <a:pt x="2719" y="33815"/>
                    <a:pt x="1718" y="34795"/>
                    <a:pt x="991" y="35934"/>
                  </a:cubicBezTo>
                  <a:cubicBezTo>
                    <a:pt x="156" y="37237"/>
                    <a:pt x="1" y="38890"/>
                    <a:pt x="1624" y="39703"/>
                  </a:cubicBezTo>
                  <a:cubicBezTo>
                    <a:pt x="2527" y="40156"/>
                    <a:pt x="3625" y="40222"/>
                    <a:pt x="4655" y="40222"/>
                  </a:cubicBezTo>
                  <a:cubicBezTo>
                    <a:pt x="4830" y="40222"/>
                    <a:pt x="5004" y="40220"/>
                    <a:pt x="5175" y="40217"/>
                  </a:cubicBezTo>
                  <a:cubicBezTo>
                    <a:pt x="5240" y="40217"/>
                    <a:pt x="5276" y="40260"/>
                    <a:pt x="5282" y="40305"/>
                  </a:cubicBezTo>
                  <a:cubicBezTo>
                    <a:pt x="5291" y="40319"/>
                    <a:pt x="5297" y="40336"/>
                    <a:pt x="5297" y="40356"/>
                  </a:cubicBezTo>
                  <a:cubicBezTo>
                    <a:pt x="5355" y="41338"/>
                    <a:pt x="5153" y="42312"/>
                    <a:pt x="4671" y="43192"/>
                  </a:cubicBezTo>
                  <a:cubicBezTo>
                    <a:pt x="4355" y="43766"/>
                    <a:pt x="3728" y="44325"/>
                    <a:pt x="3723" y="44993"/>
                  </a:cubicBezTo>
                  <a:cubicBezTo>
                    <a:pt x="3718" y="45863"/>
                    <a:pt x="4570" y="46111"/>
                    <a:pt x="5342" y="46296"/>
                  </a:cubicBezTo>
                  <a:cubicBezTo>
                    <a:pt x="5473" y="46328"/>
                    <a:pt x="5470" y="46471"/>
                    <a:pt x="5389" y="46534"/>
                  </a:cubicBezTo>
                  <a:cubicBezTo>
                    <a:pt x="5452" y="46579"/>
                    <a:pt x="5455" y="46688"/>
                    <a:pt x="5357" y="46716"/>
                  </a:cubicBezTo>
                  <a:cubicBezTo>
                    <a:pt x="4555" y="46939"/>
                    <a:pt x="3945" y="47633"/>
                    <a:pt x="3902" y="48420"/>
                  </a:cubicBezTo>
                  <a:cubicBezTo>
                    <a:pt x="3857" y="49241"/>
                    <a:pt x="4482" y="49663"/>
                    <a:pt x="4922" y="50287"/>
                  </a:cubicBezTo>
                  <a:cubicBezTo>
                    <a:pt x="5573" y="51205"/>
                    <a:pt x="5316" y="52235"/>
                    <a:pt x="5044" y="53231"/>
                  </a:cubicBezTo>
                  <a:cubicBezTo>
                    <a:pt x="4665" y="54600"/>
                    <a:pt x="4544" y="55886"/>
                    <a:pt x="5732" y="56949"/>
                  </a:cubicBezTo>
                  <a:cubicBezTo>
                    <a:pt x="6922" y="58012"/>
                    <a:pt x="8619" y="58211"/>
                    <a:pt x="10196" y="58255"/>
                  </a:cubicBezTo>
                  <a:cubicBezTo>
                    <a:pt x="11178" y="58281"/>
                    <a:pt x="12160" y="58283"/>
                    <a:pt x="13143" y="58283"/>
                  </a:cubicBezTo>
                  <a:cubicBezTo>
                    <a:pt x="13351" y="58283"/>
                    <a:pt x="13559" y="58283"/>
                    <a:pt x="13767" y="58283"/>
                  </a:cubicBezTo>
                  <a:cubicBezTo>
                    <a:pt x="14152" y="58283"/>
                    <a:pt x="14536" y="58284"/>
                    <a:pt x="14921" y="58286"/>
                  </a:cubicBezTo>
                  <a:cubicBezTo>
                    <a:pt x="14938" y="58286"/>
                    <a:pt x="14955" y="58286"/>
                    <a:pt x="14972" y="58286"/>
                  </a:cubicBezTo>
                  <a:cubicBezTo>
                    <a:pt x="15625" y="58286"/>
                    <a:pt x="16358" y="58225"/>
                    <a:pt x="17077" y="58225"/>
                  </a:cubicBezTo>
                  <a:cubicBezTo>
                    <a:pt x="17682" y="58225"/>
                    <a:pt x="18277" y="58268"/>
                    <a:pt x="18805" y="58426"/>
                  </a:cubicBezTo>
                  <a:cubicBezTo>
                    <a:pt x="19803" y="58725"/>
                    <a:pt x="19843" y="59585"/>
                    <a:pt x="19920" y="60429"/>
                  </a:cubicBezTo>
                  <a:cubicBezTo>
                    <a:pt x="20054" y="61905"/>
                    <a:pt x="20164" y="63382"/>
                    <a:pt x="20245" y="64862"/>
                  </a:cubicBezTo>
                  <a:cubicBezTo>
                    <a:pt x="20408" y="67767"/>
                    <a:pt x="20467" y="70677"/>
                    <a:pt x="20435" y="73584"/>
                  </a:cubicBezTo>
                  <a:cubicBezTo>
                    <a:pt x="20435" y="73620"/>
                    <a:pt x="20424" y="73647"/>
                    <a:pt x="20405" y="73671"/>
                  </a:cubicBezTo>
                  <a:lnTo>
                    <a:pt x="20558" y="73685"/>
                  </a:lnTo>
                  <a:cubicBezTo>
                    <a:pt x="20568" y="73678"/>
                    <a:pt x="20582" y="73677"/>
                    <a:pt x="20596" y="73677"/>
                  </a:cubicBezTo>
                  <a:cubicBezTo>
                    <a:pt x="22661" y="73729"/>
                    <a:pt x="24716" y="73849"/>
                    <a:pt x="26783" y="73849"/>
                  </a:cubicBezTo>
                  <a:cubicBezTo>
                    <a:pt x="26965" y="73849"/>
                    <a:pt x="27147" y="73848"/>
                    <a:pt x="27329" y="73846"/>
                  </a:cubicBezTo>
                  <a:cubicBezTo>
                    <a:pt x="29468" y="73822"/>
                    <a:pt x="31605" y="73729"/>
                    <a:pt x="33742" y="73634"/>
                  </a:cubicBezTo>
                  <a:cubicBezTo>
                    <a:pt x="36684" y="73500"/>
                    <a:pt x="39646" y="73333"/>
                    <a:pt x="42602" y="73333"/>
                  </a:cubicBezTo>
                  <a:cubicBezTo>
                    <a:pt x="43926" y="73333"/>
                    <a:pt x="45248" y="73367"/>
                    <a:pt x="46567" y="73452"/>
                  </a:cubicBezTo>
                  <a:cubicBezTo>
                    <a:pt x="46356" y="72261"/>
                    <a:pt x="46072" y="68531"/>
                    <a:pt x="46071" y="68193"/>
                  </a:cubicBezTo>
                  <a:cubicBezTo>
                    <a:pt x="46061" y="66237"/>
                    <a:pt x="46205" y="64286"/>
                    <a:pt x="46326" y="62334"/>
                  </a:cubicBezTo>
                  <a:cubicBezTo>
                    <a:pt x="46583" y="58211"/>
                    <a:pt x="46791" y="54080"/>
                    <a:pt x="47147" y="49961"/>
                  </a:cubicBezTo>
                  <a:cubicBezTo>
                    <a:pt x="47148" y="49944"/>
                    <a:pt x="47153" y="49930"/>
                    <a:pt x="47162" y="49916"/>
                  </a:cubicBezTo>
                  <a:cubicBezTo>
                    <a:pt x="47125" y="49827"/>
                    <a:pt x="47194" y="49717"/>
                    <a:pt x="47290" y="49717"/>
                  </a:cubicBezTo>
                  <a:cubicBezTo>
                    <a:pt x="47314" y="49717"/>
                    <a:pt x="47341" y="49724"/>
                    <a:pt x="47368" y="49742"/>
                  </a:cubicBezTo>
                  <a:cubicBezTo>
                    <a:pt x="48658" y="50568"/>
                    <a:pt x="50078" y="51116"/>
                    <a:pt x="51610" y="51385"/>
                  </a:cubicBezTo>
                  <a:cubicBezTo>
                    <a:pt x="50106" y="48790"/>
                    <a:pt x="50020" y="45679"/>
                    <a:pt x="51383" y="43006"/>
                  </a:cubicBezTo>
                  <a:cubicBezTo>
                    <a:pt x="51406" y="42960"/>
                    <a:pt x="51458" y="42938"/>
                    <a:pt x="51510" y="42938"/>
                  </a:cubicBezTo>
                  <a:cubicBezTo>
                    <a:pt x="51564" y="42938"/>
                    <a:pt x="51618" y="42962"/>
                    <a:pt x="51643" y="43006"/>
                  </a:cubicBezTo>
                  <a:cubicBezTo>
                    <a:pt x="51828" y="43327"/>
                    <a:pt x="52046" y="43605"/>
                    <a:pt x="52312" y="43862"/>
                  </a:cubicBezTo>
                  <a:cubicBezTo>
                    <a:pt x="54009" y="39664"/>
                    <a:pt x="54953" y="35254"/>
                    <a:pt x="55096" y="30768"/>
                  </a:cubicBezTo>
                  <a:cubicBezTo>
                    <a:pt x="55099" y="30685"/>
                    <a:pt x="55186" y="30625"/>
                    <a:pt x="55267" y="30625"/>
                  </a:cubicBezTo>
                  <a:cubicBezTo>
                    <a:pt x="55315" y="30625"/>
                    <a:pt x="55360" y="30646"/>
                    <a:pt x="55386" y="30695"/>
                  </a:cubicBezTo>
                  <a:cubicBezTo>
                    <a:pt x="55647" y="31208"/>
                    <a:pt x="55908" y="31719"/>
                    <a:pt x="56171" y="32231"/>
                  </a:cubicBezTo>
                  <a:cubicBezTo>
                    <a:pt x="57617" y="26934"/>
                    <a:pt x="56782" y="21424"/>
                    <a:pt x="55209" y="16231"/>
                  </a:cubicBezTo>
                  <a:cubicBezTo>
                    <a:pt x="55176" y="16137"/>
                    <a:pt x="55258" y="16063"/>
                    <a:pt x="55354" y="16055"/>
                  </a:cubicBezTo>
                  <a:cubicBezTo>
                    <a:pt x="56351" y="15960"/>
                    <a:pt x="57346" y="15864"/>
                    <a:pt x="58343" y="15768"/>
                  </a:cubicBezTo>
                  <a:cubicBezTo>
                    <a:pt x="57061" y="14549"/>
                    <a:pt x="55565" y="13593"/>
                    <a:pt x="53874" y="12914"/>
                  </a:cubicBezTo>
                  <a:cubicBezTo>
                    <a:pt x="53815" y="12892"/>
                    <a:pt x="53786" y="12809"/>
                    <a:pt x="53805" y="12757"/>
                  </a:cubicBezTo>
                  <a:cubicBezTo>
                    <a:pt x="54350" y="11070"/>
                    <a:pt x="53906" y="9278"/>
                    <a:pt x="52645" y="7988"/>
                  </a:cubicBezTo>
                  <a:cubicBezTo>
                    <a:pt x="52502" y="9106"/>
                    <a:pt x="52005" y="10105"/>
                    <a:pt x="51191" y="10955"/>
                  </a:cubicBezTo>
                  <a:cubicBezTo>
                    <a:pt x="51169" y="10978"/>
                    <a:pt x="51145" y="10987"/>
                    <a:pt x="51121" y="10987"/>
                  </a:cubicBezTo>
                  <a:cubicBezTo>
                    <a:pt x="51085" y="10987"/>
                    <a:pt x="51051" y="10966"/>
                    <a:pt x="51030" y="10937"/>
                  </a:cubicBezTo>
                  <a:cubicBezTo>
                    <a:pt x="50987" y="10924"/>
                    <a:pt x="50946" y="10896"/>
                    <a:pt x="50927" y="10844"/>
                  </a:cubicBezTo>
                  <a:cubicBezTo>
                    <a:pt x="48489" y="3664"/>
                    <a:pt x="40621" y="30"/>
                    <a:pt x="3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5605367" y="1041725"/>
              <a:ext cx="3299833" cy="4177862"/>
            </a:xfrm>
            <a:custGeom>
              <a:avLst/>
              <a:gdLst/>
              <a:ahLst/>
              <a:cxnLst/>
              <a:rect l="l" t="t" r="r" b="b"/>
              <a:pathLst>
                <a:path w="58557" h="74138" extrusionOk="0">
                  <a:moveTo>
                    <a:pt x="51040" y="11000"/>
                  </a:moveTo>
                  <a:cubicBezTo>
                    <a:pt x="51040" y="11001"/>
                    <a:pt x="51041" y="11001"/>
                    <a:pt x="51041" y="11001"/>
                  </a:cubicBezTo>
                  <a:lnTo>
                    <a:pt x="51040" y="11000"/>
                  </a:lnTo>
                  <a:close/>
                  <a:moveTo>
                    <a:pt x="5033" y="40468"/>
                  </a:moveTo>
                  <a:lnTo>
                    <a:pt x="5034" y="40472"/>
                  </a:lnTo>
                  <a:cubicBezTo>
                    <a:pt x="5033" y="40470"/>
                    <a:pt x="5033" y="40469"/>
                    <a:pt x="5033" y="40468"/>
                  </a:cubicBezTo>
                  <a:close/>
                  <a:moveTo>
                    <a:pt x="47170" y="50142"/>
                  </a:moveTo>
                  <a:cubicBezTo>
                    <a:pt x="47170" y="50142"/>
                    <a:pt x="47170" y="50143"/>
                    <a:pt x="47169" y="50143"/>
                  </a:cubicBezTo>
                  <a:lnTo>
                    <a:pt x="47170" y="50142"/>
                  </a:lnTo>
                  <a:close/>
                  <a:moveTo>
                    <a:pt x="33156" y="288"/>
                  </a:moveTo>
                  <a:cubicBezTo>
                    <a:pt x="40161" y="415"/>
                    <a:pt x="48212" y="3759"/>
                    <a:pt x="50682" y="11031"/>
                  </a:cubicBezTo>
                  <a:cubicBezTo>
                    <a:pt x="50707" y="11108"/>
                    <a:pt x="50763" y="11167"/>
                    <a:pt x="50836" y="11200"/>
                  </a:cubicBezTo>
                  <a:cubicBezTo>
                    <a:pt x="50879" y="11241"/>
                    <a:pt x="50933" y="11267"/>
                    <a:pt x="50989" y="11272"/>
                  </a:cubicBezTo>
                  <a:cubicBezTo>
                    <a:pt x="50997" y="11273"/>
                    <a:pt x="51005" y="11273"/>
                    <a:pt x="51012" y="11273"/>
                  </a:cubicBezTo>
                  <a:cubicBezTo>
                    <a:pt x="51077" y="11273"/>
                    <a:pt x="51137" y="11246"/>
                    <a:pt x="51183" y="11197"/>
                  </a:cubicBezTo>
                  <a:cubicBezTo>
                    <a:pt x="51954" y="10389"/>
                    <a:pt x="52439" y="9464"/>
                    <a:pt x="52628" y="8444"/>
                  </a:cubicBezTo>
                  <a:cubicBezTo>
                    <a:pt x="53708" y="9683"/>
                    <a:pt x="54057" y="11313"/>
                    <a:pt x="53558" y="12857"/>
                  </a:cubicBezTo>
                  <a:cubicBezTo>
                    <a:pt x="53520" y="12974"/>
                    <a:pt x="53575" y="13139"/>
                    <a:pt x="53709" y="13191"/>
                  </a:cubicBezTo>
                  <a:cubicBezTo>
                    <a:pt x="55278" y="13819"/>
                    <a:pt x="56687" y="14697"/>
                    <a:pt x="57904" y="15802"/>
                  </a:cubicBezTo>
                  <a:lnTo>
                    <a:pt x="55229" y="16057"/>
                  </a:lnTo>
                  <a:cubicBezTo>
                    <a:pt x="55132" y="16066"/>
                    <a:pt x="55042" y="16117"/>
                    <a:pt x="54993" y="16191"/>
                  </a:cubicBezTo>
                  <a:cubicBezTo>
                    <a:pt x="54947" y="16260"/>
                    <a:pt x="54934" y="16340"/>
                    <a:pt x="54959" y="16420"/>
                  </a:cubicBezTo>
                  <a:cubicBezTo>
                    <a:pt x="56815" y="22545"/>
                    <a:pt x="57153" y="27505"/>
                    <a:pt x="56014" y="31985"/>
                  </a:cubicBezTo>
                  <a:cubicBezTo>
                    <a:pt x="55808" y="31583"/>
                    <a:pt x="55605" y="31182"/>
                    <a:pt x="55399" y="30780"/>
                  </a:cubicBezTo>
                  <a:cubicBezTo>
                    <a:pt x="55350" y="30684"/>
                    <a:pt x="55258" y="30630"/>
                    <a:pt x="55155" y="30630"/>
                  </a:cubicBezTo>
                  <a:cubicBezTo>
                    <a:pt x="55132" y="30630"/>
                    <a:pt x="55109" y="30632"/>
                    <a:pt x="55085" y="30638"/>
                  </a:cubicBezTo>
                  <a:cubicBezTo>
                    <a:pt x="54947" y="30669"/>
                    <a:pt x="54846" y="30781"/>
                    <a:pt x="54841" y="30911"/>
                  </a:cubicBezTo>
                  <a:cubicBezTo>
                    <a:pt x="54702" y="35297"/>
                    <a:pt x="53796" y="39616"/>
                    <a:pt x="52149" y="43755"/>
                  </a:cubicBezTo>
                  <a:cubicBezTo>
                    <a:pt x="51958" y="43548"/>
                    <a:pt x="51795" y="43327"/>
                    <a:pt x="51656" y="43084"/>
                  </a:cubicBezTo>
                  <a:cubicBezTo>
                    <a:pt x="51606" y="42996"/>
                    <a:pt x="51516" y="42943"/>
                    <a:pt x="51398" y="42943"/>
                  </a:cubicBezTo>
                  <a:cubicBezTo>
                    <a:pt x="51395" y="42943"/>
                    <a:pt x="51392" y="42943"/>
                    <a:pt x="51388" y="42943"/>
                  </a:cubicBezTo>
                  <a:cubicBezTo>
                    <a:pt x="51280" y="42947"/>
                    <a:pt x="51189" y="43001"/>
                    <a:pt x="51146" y="43089"/>
                  </a:cubicBezTo>
                  <a:cubicBezTo>
                    <a:pt x="49814" y="45701"/>
                    <a:pt x="49850" y="48760"/>
                    <a:pt x="51229" y="51336"/>
                  </a:cubicBezTo>
                  <a:cubicBezTo>
                    <a:pt x="49825" y="51053"/>
                    <a:pt x="48516" y="50526"/>
                    <a:pt x="47335" y="49768"/>
                  </a:cubicBezTo>
                  <a:cubicBezTo>
                    <a:pt x="47287" y="49737"/>
                    <a:pt x="47233" y="49722"/>
                    <a:pt x="47180" y="49722"/>
                  </a:cubicBezTo>
                  <a:cubicBezTo>
                    <a:pt x="47118" y="49722"/>
                    <a:pt x="47058" y="49743"/>
                    <a:pt x="47007" y="49786"/>
                  </a:cubicBezTo>
                  <a:cubicBezTo>
                    <a:pt x="46927" y="49851"/>
                    <a:pt x="46890" y="49953"/>
                    <a:pt x="46904" y="50051"/>
                  </a:cubicBezTo>
                  <a:cubicBezTo>
                    <a:pt x="46900" y="50066"/>
                    <a:pt x="46898" y="50080"/>
                    <a:pt x="46896" y="50094"/>
                  </a:cubicBezTo>
                  <a:cubicBezTo>
                    <a:pt x="46632" y="53166"/>
                    <a:pt x="46447" y="56297"/>
                    <a:pt x="46267" y="59322"/>
                  </a:cubicBezTo>
                  <a:cubicBezTo>
                    <a:pt x="46204" y="60373"/>
                    <a:pt x="46142" y="61422"/>
                    <a:pt x="46076" y="62471"/>
                  </a:cubicBezTo>
                  <a:lnTo>
                    <a:pt x="46029" y="63213"/>
                  </a:lnTo>
                  <a:cubicBezTo>
                    <a:pt x="45921" y="64891"/>
                    <a:pt x="45810" y="66627"/>
                    <a:pt x="45819" y="68339"/>
                  </a:cubicBezTo>
                  <a:cubicBezTo>
                    <a:pt x="45821" y="68678"/>
                    <a:pt x="46079" y="72084"/>
                    <a:pt x="46288" y="73445"/>
                  </a:cubicBezTo>
                  <a:cubicBezTo>
                    <a:pt x="45027" y="73369"/>
                    <a:pt x="43759" y="73338"/>
                    <a:pt x="42489" y="73338"/>
                  </a:cubicBezTo>
                  <a:cubicBezTo>
                    <a:pt x="40006" y="73338"/>
                    <a:pt x="37520" y="73455"/>
                    <a:pt x="35088" y="73570"/>
                  </a:cubicBezTo>
                  <a:cubicBezTo>
                    <a:pt x="34600" y="73593"/>
                    <a:pt x="34112" y="73616"/>
                    <a:pt x="33624" y="73638"/>
                  </a:cubicBezTo>
                  <a:cubicBezTo>
                    <a:pt x="31449" y="73737"/>
                    <a:pt x="29323" y="73827"/>
                    <a:pt x="27216" y="73852"/>
                  </a:cubicBezTo>
                  <a:cubicBezTo>
                    <a:pt x="27044" y="73853"/>
                    <a:pt x="26871" y="73854"/>
                    <a:pt x="26699" y="73854"/>
                  </a:cubicBezTo>
                  <a:cubicBezTo>
                    <a:pt x="25373" y="73854"/>
                    <a:pt x="24035" y="73805"/>
                    <a:pt x="22738" y="73756"/>
                  </a:cubicBezTo>
                  <a:cubicBezTo>
                    <a:pt x="22001" y="73729"/>
                    <a:pt x="21240" y="73701"/>
                    <a:pt x="20486" y="73682"/>
                  </a:cubicBezTo>
                  <a:cubicBezTo>
                    <a:pt x="20479" y="73682"/>
                    <a:pt x="20473" y="73682"/>
                    <a:pt x="20465" y="73684"/>
                  </a:cubicBezTo>
                  <a:cubicBezTo>
                    <a:pt x="20497" y="70744"/>
                    <a:pt x="20434" y="67822"/>
                    <a:pt x="20275" y="65003"/>
                  </a:cubicBezTo>
                  <a:cubicBezTo>
                    <a:pt x="20194" y="63562"/>
                    <a:pt x="20084" y="62070"/>
                    <a:pt x="19948" y="60565"/>
                  </a:cubicBezTo>
                  <a:lnTo>
                    <a:pt x="19940" y="60473"/>
                  </a:lnTo>
                  <a:cubicBezTo>
                    <a:pt x="19868" y="59667"/>
                    <a:pt x="19787" y="58755"/>
                    <a:pt x="18734" y="58440"/>
                  </a:cubicBezTo>
                  <a:cubicBezTo>
                    <a:pt x="18189" y="58276"/>
                    <a:pt x="17587" y="58231"/>
                    <a:pt x="16970" y="58231"/>
                  </a:cubicBezTo>
                  <a:cubicBezTo>
                    <a:pt x="16601" y="58231"/>
                    <a:pt x="16228" y="58247"/>
                    <a:pt x="15859" y="58263"/>
                  </a:cubicBezTo>
                  <a:cubicBezTo>
                    <a:pt x="15502" y="58278"/>
                    <a:pt x="15163" y="58292"/>
                    <a:pt x="14843" y="58292"/>
                  </a:cubicBezTo>
                  <a:cubicBezTo>
                    <a:pt x="14832" y="58292"/>
                    <a:pt x="14821" y="58292"/>
                    <a:pt x="14810" y="58292"/>
                  </a:cubicBezTo>
                  <a:cubicBezTo>
                    <a:pt x="14324" y="58289"/>
                    <a:pt x="13836" y="58289"/>
                    <a:pt x="13349" y="58289"/>
                  </a:cubicBezTo>
                  <a:cubicBezTo>
                    <a:pt x="13220" y="58289"/>
                    <a:pt x="13090" y="58289"/>
                    <a:pt x="12959" y="58289"/>
                  </a:cubicBezTo>
                  <a:cubicBezTo>
                    <a:pt x="12012" y="58289"/>
                    <a:pt x="11043" y="58287"/>
                    <a:pt x="10089" y="58261"/>
                  </a:cubicBezTo>
                  <a:cubicBezTo>
                    <a:pt x="8584" y="58220"/>
                    <a:pt x="6886" y="58036"/>
                    <a:pt x="5717" y="56991"/>
                  </a:cubicBezTo>
                  <a:cubicBezTo>
                    <a:pt x="4630" y="56019"/>
                    <a:pt x="4673" y="54859"/>
                    <a:pt x="5071" y="53416"/>
                  </a:cubicBezTo>
                  <a:cubicBezTo>
                    <a:pt x="5323" y="52497"/>
                    <a:pt x="5637" y="51352"/>
                    <a:pt x="4928" y="50352"/>
                  </a:cubicBezTo>
                  <a:cubicBezTo>
                    <a:pt x="4808" y="50185"/>
                    <a:pt x="4679" y="50034"/>
                    <a:pt x="4552" y="49886"/>
                  </a:cubicBezTo>
                  <a:cubicBezTo>
                    <a:pt x="4205" y="49478"/>
                    <a:pt x="3902" y="49126"/>
                    <a:pt x="3933" y="48575"/>
                  </a:cubicBezTo>
                  <a:cubicBezTo>
                    <a:pt x="3971" y="47859"/>
                    <a:pt x="4527" y="47211"/>
                    <a:pt x="5283" y="47000"/>
                  </a:cubicBezTo>
                  <a:cubicBezTo>
                    <a:pt x="5377" y="46974"/>
                    <a:pt x="5444" y="46903"/>
                    <a:pt x="5460" y="46812"/>
                  </a:cubicBezTo>
                  <a:cubicBezTo>
                    <a:pt x="5468" y="46769"/>
                    <a:pt x="5465" y="46726"/>
                    <a:pt x="5450" y="46686"/>
                  </a:cubicBezTo>
                  <a:cubicBezTo>
                    <a:pt x="5476" y="46632"/>
                    <a:pt x="5483" y="46570"/>
                    <a:pt x="5471" y="46510"/>
                  </a:cubicBezTo>
                  <a:cubicBezTo>
                    <a:pt x="5449" y="46410"/>
                    <a:pt x="5373" y="46334"/>
                    <a:pt x="5265" y="46307"/>
                  </a:cubicBezTo>
                  <a:cubicBezTo>
                    <a:pt x="4467" y="46116"/>
                    <a:pt x="3750" y="45884"/>
                    <a:pt x="3754" y="45143"/>
                  </a:cubicBezTo>
                  <a:cubicBezTo>
                    <a:pt x="3757" y="44729"/>
                    <a:pt x="4040" y="44340"/>
                    <a:pt x="4314" y="43963"/>
                  </a:cubicBezTo>
                  <a:cubicBezTo>
                    <a:pt x="4444" y="43783"/>
                    <a:pt x="4580" y="43597"/>
                    <a:pt x="4684" y="43408"/>
                  </a:cubicBezTo>
                  <a:cubicBezTo>
                    <a:pt x="5164" y="42531"/>
                    <a:pt x="5387" y="41524"/>
                    <a:pt x="5328" y="40504"/>
                  </a:cubicBezTo>
                  <a:cubicBezTo>
                    <a:pt x="5328" y="40469"/>
                    <a:pt x="5322" y="40438"/>
                    <a:pt x="5306" y="40405"/>
                  </a:cubicBezTo>
                  <a:cubicBezTo>
                    <a:pt x="5279" y="40297"/>
                    <a:pt x="5184" y="40224"/>
                    <a:pt x="5063" y="40224"/>
                  </a:cubicBezTo>
                  <a:cubicBezTo>
                    <a:pt x="4888" y="40226"/>
                    <a:pt x="4707" y="40228"/>
                    <a:pt x="4520" y="40228"/>
                  </a:cubicBezTo>
                  <a:cubicBezTo>
                    <a:pt x="3554" y="40228"/>
                    <a:pt x="2465" y="40168"/>
                    <a:pt x="1578" y="39724"/>
                  </a:cubicBezTo>
                  <a:cubicBezTo>
                    <a:pt x="994" y="39431"/>
                    <a:pt x="626" y="39013"/>
                    <a:pt x="479" y="38481"/>
                  </a:cubicBezTo>
                  <a:cubicBezTo>
                    <a:pt x="295" y="37811"/>
                    <a:pt x="485" y="36963"/>
                    <a:pt x="1001" y="36156"/>
                  </a:cubicBezTo>
                  <a:cubicBezTo>
                    <a:pt x="1415" y="35508"/>
                    <a:pt x="1929" y="34897"/>
                    <a:pt x="2427" y="34308"/>
                  </a:cubicBezTo>
                  <a:cubicBezTo>
                    <a:pt x="2797" y="33868"/>
                    <a:pt x="3179" y="33415"/>
                    <a:pt x="3522" y="32946"/>
                  </a:cubicBezTo>
                  <a:cubicBezTo>
                    <a:pt x="4328" y="31836"/>
                    <a:pt x="4932" y="30787"/>
                    <a:pt x="5369" y="29738"/>
                  </a:cubicBezTo>
                  <a:cubicBezTo>
                    <a:pt x="6342" y="27393"/>
                    <a:pt x="6531" y="24857"/>
                    <a:pt x="6714" y="22402"/>
                  </a:cubicBezTo>
                  <a:lnTo>
                    <a:pt x="6756" y="21829"/>
                  </a:lnTo>
                  <a:cubicBezTo>
                    <a:pt x="6864" y="20405"/>
                    <a:pt x="6987" y="19013"/>
                    <a:pt x="7271" y="17643"/>
                  </a:cubicBezTo>
                  <a:cubicBezTo>
                    <a:pt x="7415" y="16951"/>
                    <a:pt x="7586" y="16330"/>
                    <a:pt x="7794" y="15745"/>
                  </a:cubicBezTo>
                  <a:cubicBezTo>
                    <a:pt x="7826" y="15653"/>
                    <a:pt x="7868" y="15552"/>
                    <a:pt x="7914" y="15447"/>
                  </a:cubicBezTo>
                  <a:cubicBezTo>
                    <a:pt x="8085" y="15051"/>
                    <a:pt x="8278" y="14604"/>
                    <a:pt x="8095" y="14183"/>
                  </a:cubicBezTo>
                  <a:cubicBezTo>
                    <a:pt x="7943" y="13834"/>
                    <a:pt x="7565" y="13576"/>
                    <a:pt x="7230" y="13349"/>
                  </a:cubicBezTo>
                  <a:cubicBezTo>
                    <a:pt x="7084" y="13249"/>
                    <a:pt x="6948" y="13156"/>
                    <a:pt x="6839" y="13063"/>
                  </a:cubicBezTo>
                  <a:cubicBezTo>
                    <a:pt x="6265" y="12574"/>
                    <a:pt x="5753" y="12018"/>
                    <a:pt x="5313" y="11412"/>
                  </a:cubicBezTo>
                  <a:cubicBezTo>
                    <a:pt x="4504" y="10291"/>
                    <a:pt x="3971" y="9037"/>
                    <a:pt x="3732" y="7684"/>
                  </a:cubicBezTo>
                  <a:lnTo>
                    <a:pt x="3732" y="7684"/>
                  </a:lnTo>
                  <a:cubicBezTo>
                    <a:pt x="5236" y="8153"/>
                    <a:pt x="6803" y="8405"/>
                    <a:pt x="8388" y="8433"/>
                  </a:cubicBezTo>
                  <a:cubicBezTo>
                    <a:pt x="8540" y="8433"/>
                    <a:pt x="8651" y="8347"/>
                    <a:pt x="8676" y="8213"/>
                  </a:cubicBezTo>
                  <a:cubicBezTo>
                    <a:pt x="8704" y="8070"/>
                    <a:pt x="8623" y="7927"/>
                    <a:pt x="8484" y="7874"/>
                  </a:cubicBezTo>
                  <a:cubicBezTo>
                    <a:pt x="6154" y="6965"/>
                    <a:pt x="4570" y="4882"/>
                    <a:pt x="4402" y="2533"/>
                  </a:cubicBezTo>
                  <a:lnTo>
                    <a:pt x="4402" y="2533"/>
                  </a:lnTo>
                  <a:cubicBezTo>
                    <a:pt x="6164" y="3100"/>
                    <a:pt x="7946" y="3317"/>
                    <a:pt x="9730" y="3317"/>
                  </a:cubicBezTo>
                  <a:cubicBezTo>
                    <a:pt x="12722" y="3317"/>
                    <a:pt x="15724" y="2707"/>
                    <a:pt x="18664" y="2110"/>
                  </a:cubicBezTo>
                  <a:cubicBezTo>
                    <a:pt x="21580" y="1518"/>
                    <a:pt x="24555" y="913"/>
                    <a:pt x="27510" y="913"/>
                  </a:cubicBezTo>
                  <a:cubicBezTo>
                    <a:pt x="29537" y="913"/>
                    <a:pt x="31555" y="1198"/>
                    <a:pt x="33538" y="1967"/>
                  </a:cubicBezTo>
                  <a:cubicBezTo>
                    <a:pt x="33570" y="1979"/>
                    <a:pt x="33602" y="1985"/>
                    <a:pt x="33635" y="1985"/>
                  </a:cubicBezTo>
                  <a:cubicBezTo>
                    <a:pt x="33708" y="1985"/>
                    <a:pt x="33782" y="1955"/>
                    <a:pt x="33838" y="1899"/>
                  </a:cubicBezTo>
                  <a:cubicBezTo>
                    <a:pt x="33919" y="1819"/>
                    <a:pt x="33948" y="1706"/>
                    <a:pt x="33913" y="1610"/>
                  </a:cubicBezTo>
                  <a:cubicBezTo>
                    <a:pt x="33739" y="1111"/>
                    <a:pt x="33490" y="676"/>
                    <a:pt x="33156" y="288"/>
                  </a:cubicBezTo>
                  <a:close/>
                  <a:moveTo>
                    <a:pt x="32485" y="0"/>
                  </a:moveTo>
                  <a:lnTo>
                    <a:pt x="32730" y="243"/>
                  </a:lnTo>
                  <a:cubicBezTo>
                    <a:pt x="33150" y="661"/>
                    <a:pt x="33453" y="1138"/>
                    <a:pt x="33649" y="1688"/>
                  </a:cubicBezTo>
                  <a:cubicBezTo>
                    <a:pt x="33648" y="1693"/>
                    <a:pt x="33640" y="1699"/>
                    <a:pt x="33644" y="1702"/>
                  </a:cubicBezTo>
                  <a:cubicBezTo>
                    <a:pt x="31622" y="917"/>
                    <a:pt x="29570" y="627"/>
                    <a:pt x="27512" y="627"/>
                  </a:cubicBezTo>
                  <a:cubicBezTo>
                    <a:pt x="24534" y="627"/>
                    <a:pt x="21543" y="1235"/>
                    <a:pt x="18612" y="1831"/>
                  </a:cubicBezTo>
                  <a:cubicBezTo>
                    <a:pt x="15686" y="2425"/>
                    <a:pt x="12699" y="3031"/>
                    <a:pt x="9731" y="3031"/>
                  </a:cubicBezTo>
                  <a:cubicBezTo>
                    <a:pt x="7907" y="3031"/>
                    <a:pt x="6090" y="2802"/>
                    <a:pt x="4298" y="2200"/>
                  </a:cubicBezTo>
                  <a:lnTo>
                    <a:pt x="4104" y="2134"/>
                  </a:lnTo>
                  <a:lnTo>
                    <a:pt x="4112" y="2339"/>
                  </a:lnTo>
                  <a:cubicBezTo>
                    <a:pt x="4204" y="4884"/>
                    <a:pt x="5881" y="7160"/>
                    <a:pt x="8385" y="8137"/>
                  </a:cubicBezTo>
                  <a:cubicBezTo>
                    <a:pt x="8398" y="8143"/>
                    <a:pt x="8401" y="8153"/>
                    <a:pt x="8400" y="8153"/>
                  </a:cubicBezTo>
                  <a:cubicBezTo>
                    <a:pt x="8399" y="8153"/>
                    <a:pt x="8398" y="8152"/>
                    <a:pt x="8397" y="8150"/>
                  </a:cubicBezTo>
                  <a:cubicBezTo>
                    <a:pt x="6760" y="8120"/>
                    <a:pt x="5147" y="7848"/>
                    <a:pt x="3602" y="7343"/>
                  </a:cubicBezTo>
                  <a:lnTo>
                    <a:pt x="3383" y="7271"/>
                  </a:lnTo>
                  <a:lnTo>
                    <a:pt x="3418" y="7499"/>
                  </a:lnTo>
                  <a:cubicBezTo>
                    <a:pt x="3644" y="8985"/>
                    <a:pt x="4206" y="10357"/>
                    <a:pt x="5088" y="11576"/>
                  </a:cubicBezTo>
                  <a:cubicBezTo>
                    <a:pt x="5539" y="12200"/>
                    <a:pt x="6067" y="12774"/>
                    <a:pt x="6658" y="13278"/>
                  </a:cubicBezTo>
                  <a:cubicBezTo>
                    <a:pt x="6778" y="13382"/>
                    <a:pt x="6922" y="13480"/>
                    <a:pt x="7074" y="13583"/>
                  </a:cubicBezTo>
                  <a:cubicBezTo>
                    <a:pt x="7390" y="13799"/>
                    <a:pt x="7718" y="14021"/>
                    <a:pt x="7837" y="14296"/>
                  </a:cubicBezTo>
                  <a:cubicBezTo>
                    <a:pt x="7971" y="14604"/>
                    <a:pt x="7804" y="14992"/>
                    <a:pt x="7656" y="15335"/>
                  </a:cubicBezTo>
                  <a:cubicBezTo>
                    <a:pt x="7609" y="15446"/>
                    <a:pt x="7564" y="15550"/>
                    <a:pt x="7528" y="15652"/>
                  </a:cubicBezTo>
                  <a:cubicBezTo>
                    <a:pt x="7317" y="16249"/>
                    <a:pt x="7143" y="16882"/>
                    <a:pt x="6996" y="17584"/>
                  </a:cubicBezTo>
                  <a:cubicBezTo>
                    <a:pt x="6708" y="18972"/>
                    <a:pt x="6585" y="20373"/>
                    <a:pt x="6474" y="21808"/>
                  </a:cubicBezTo>
                  <a:lnTo>
                    <a:pt x="6431" y="22381"/>
                  </a:lnTo>
                  <a:cubicBezTo>
                    <a:pt x="6251" y="24813"/>
                    <a:pt x="6063" y="27326"/>
                    <a:pt x="5109" y="29629"/>
                  </a:cubicBezTo>
                  <a:cubicBezTo>
                    <a:pt x="4680" y="30657"/>
                    <a:pt x="4087" y="31687"/>
                    <a:pt x="3294" y="32778"/>
                  </a:cubicBezTo>
                  <a:cubicBezTo>
                    <a:pt x="2957" y="33239"/>
                    <a:pt x="2579" y="33688"/>
                    <a:pt x="2211" y="34124"/>
                  </a:cubicBezTo>
                  <a:cubicBezTo>
                    <a:pt x="1708" y="34721"/>
                    <a:pt x="1187" y="35338"/>
                    <a:pt x="764" y="36002"/>
                  </a:cubicBezTo>
                  <a:cubicBezTo>
                    <a:pt x="204" y="36876"/>
                    <a:pt x="1" y="37807"/>
                    <a:pt x="206" y="38556"/>
                  </a:cubicBezTo>
                  <a:cubicBezTo>
                    <a:pt x="375" y="39167"/>
                    <a:pt x="795" y="39645"/>
                    <a:pt x="1453" y="39975"/>
                  </a:cubicBezTo>
                  <a:cubicBezTo>
                    <a:pt x="2396" y="40447"/>
                    <a:pt x="3571" y="40508"/>
                    <a:pt x="4548" y="40508"/>
                  </a:cubicBezTo>
                  <a:cubicBezTo>
                    <a:pt x="4719" y="40508"/>
                    <a:pt x="4883" y="40506"/>
                    <a:pt x="5040" y="40504"/>
                  </a:cubicBezTo>
                  <a:lnTo>
                    <a:pt x="5047" y="40516"/>
                  </a:lnTo>
                  <a:cubicBezTo>
                    <a:pt x="5104" y="41488"/>
                    <a:pt x="4893" y="42440"/>
                    <a:pt x="4437" y="43268"/>
                  </a:cubicBezTo>
                  <a:cubicBezTo>
                    <a:pt x="4343" y="43442"/>
                    <a:pt x="4219" y="43612"/>
                    <a:pt x="4087" y="43794"/>
                  </a:cubicBezTo>
                  <a:cubicBezTo>
                    <a:pt x="3785" y="44207"/>
                    <a:pt x="3476" y="44633"/>
                    <a:pt x="3474" y="45137"/>
                  </a:cubicBezTo>
                  <a:cubicBezTo>
                    <a:pt x="3466" y="46155"/>
                    <a:pt x="4489" y="46408"/>
                    <a:pt x="5183" y="46576"/>
                  </a:cubicBezTo>
                  <a:lnTo>
                    <a:pt x="5045" y="46685"/>
                  </a:lnTo>
                  <a:lnTo>
                    <a:pt x="5132" y="46748"/>
                  </a:lnTo>
                  <a:cubicBezTo>
                    <a:pt x="4299" y="47012"/>
                    <a:pt x="3697" y="47746"/>
                    <a:pt x="3654" y="48558"/>
                  </a:cubicBezTo>
                  <a:cubicBezTo>
                    <a:pt x="3615" y="49221"/>
                    <a:pt x="3984" y="49651"/>
                    <a:pt x="4339" y="50067"/>
                  </a:cubicBezTo>
                  <a:cubicBezTo>
                    <a:pt x="4462" y="50208"/>
                    <a:pt x="4587" y="50357"/>
                    <a:pt x="4698" y="50513"/>
                  </a:cubicBezTo>
                  <a:cubicBezTo>
                    <a:pt x="5284" y="51339"/>
                    <a:pt x="5099" y="52243"/>
                    <a:pt x="4798" y="53338"/>
                  </a:cubicBezTo>
                  <a:cubicBezTo>
                    <a:pt x="4431" y="54675"/>
                    <a:pt x="4263" y="56068"/>
                    <a:pt x="5528" y="57200"/>
                  </a:cubicBezTo>
                  <a:cubicBezTo>
                    <a:pt x="6767" y="58305"/>
                    <a:pt x="8525" y="58497"/>
                    <a:pt x="10083" y="58542"/>
                  </a:cubicBezTo>
                  <a:cubicBezTo>
                    <a:pt x="11172" y="58569"/>
                    <a:pt x="12279" y="58569"/>
                    <a:pt x="13351" y="58569"/>
                  </a:cubicBezTo>
                  <a:cubicBezTo>
                    <a:pt x="13838" y="58569"/>
                    <a:pt x="14324" y="58569"/>
                    <a:pt x="14810" y="58573"/>
                  </a:cubicBezTo>
                  <a:cubicBezTo>
                    <a:pt x="15147" y="58573"/>
                    <a:pt x="15501" y="58558"/>
                    <a:pt x="15873" y="58543"/>
                  </a:cubicBezTo>
                  <a:cubicBezTo>
                    <a:pt x="16238" y="58527"/>
                    <a:pt x="16608" y="58511"/>
                    <a:pt x="16971" y="58511"/>
                  </a:cubicBezTo>
                  <a:cubicBezTo>
                    <a:pt x="17566" y="58511"/>
                    <a:pt x="18143" y="58553"/>
                    <a:pt x="18655" y="58707"/>
                  </a:cubicBezTo>
                  <a:cubicBezTo>
                    <a:pt x="19524" y="58966"/>
                    <a:pt x="19587" y="59674"/>
                    <a:pt x="19661" y="60494"/>
                  </a:cubicBezTo>
                  <a:lnTo>
                    <a:pt x="19669" y="60586"/>
                  </a:lnTo>
                  <a:cubicBezTo>
                    <a:pt x="19806" y="62088"/>
                    <a:pt x="19915" y="63578"/>
                    <a:pt x="19995" y="65016"/>
                  </a:cubicBezTo>
                  <a:cubicBezTo>
                    <a:pt x="20153" y="67845"/>
                    <a:pt x="20217" y="70777"/>
                    <a:pt x="20183" y="73729"/>
                  </a:cubicBezTo>
                  <a:lnTo>
                    <a:pt x="20028" y="73933"/>
                  </a:lnTo>
                  <a:lnTo>
                    <a:pt x="20481" y="73976"/>
                  </a:lnTo>
                  <a:lnTo>
                    <a:pt x="20501" y="73965"/>
                  </a:lnTo>
                  <a:cubicBezTo>
                    <a:pt x="21244" y="73984"/>
                    <a:pt x="21997" y="74012"/>
                    <a:pt x="22727" y="74040"/>
                  </a:cubicBezTo>
                  <a:cubicBezTo>
                    <a:pt x="24023" y="74087"/>
                    <a:pt x="25358" y="74138"/>
                    <a:pt x="26686" y="74138"/>
                  </a:cubicBezTo>
                  <a:cubicBezTo>
                    <a:pt x="26863" y="74138"/>
                    <a:pt x="27042" y="74138"/>
                    <a:pt x="27215" y="74132"/>
                  </a:cubicBezTo>
                  <a:cubicBezTo>
                    <a:pt x="29326" y="74109"/>
                    <a:pt x="31456" y="74017"/>
                    <a:pt x="33634" y="73918"/>
                  </a:cubicBezTo>
                  <a:cubicBezTo>
                    <a:pt x="34121" y="73897"/>
                    <a:pt x="34610" y="73873"/>
                    <a:pt x="35098" y="73851"/>
                  </a:cubicBezTo>
                  <a:cubicBezTo>
                    <a:pt x="37528" y="73737"/>
                    <a:pt x="40012" y="73620"/>
                    <a:pt x="42491" y="73620"/>
                  </a:cubicBezTo>
                  <a:cubicBezTo>
                    <a:pt x="43813" y="73620"/>
                    <a:pt x="45133" y="73653"/>
                    <a:pt x="46444" y="73737"/>
                  </a:cubicBezTo>
                  <a:lnTo>
                    <a:pt x="46624" y="73749"/>
                  </a:lnTo>
                  <a:lnTo>
                    <a:pt x="46593" y="73572"/>
                  </a:lnTo>
                  <a:cubicBezTo>
                    <a:pt x="46382" y="72376"/>
                    <a:pt x="46101" y="68633"/>
                    <a:pt x="46099" y="68337"/>
                  </a:cubicBezTo>
                  <a:cubicBezTo>
                    <a:pt x="46091" y="66635"/>
                    <a:pt x="46201" y="64904"/>
                    <a:pt x="46308" y="63231"/>
                  </a:cubicBezTo>
                  <a:lnTo>
                    <a:pt x="46355" y="62489"/>
                  </a:lnTo>
                  <a:cubicBezTo>
                    <a:pt x="46421" y="61439"/>
                    <a:pt x="46484" y="60390"/>
                    <a:pt x="46545" y="59340"/>
                  </a:cubicBezTo>
                  <a:cubicBezTo>
                    <a:pt x="46725" y="56317"/>
                    <a:pt x="46911" y="53194"/>
                    <a:pt x="47174" y="50130"/>
                  </a:cubicBezTo>
                  <a:lnTo>
                    <a:pt x="47209" y="50076"/>
                  </a:lnTo>
                  <a:lnTo>
                    <a:pt x="47179" y="50006"/>
                  </a:lnTo>
                  <a:lnTo>
                    <a:pt x="47179" y="50006"/>
                  </a:lnTo>
                  <a:cubicBezTo>
                    <a:pt x="48475" y="50837"/>
                    <a:pt x="49920" y="51396"/>
                    <a:pt x="51473" y="51669"/>
                  </a:cubicBezTo>
                  <a:lnTo>
                    <a:pt x="51772" y="51721"/>
                  </a:lnTo>
                  <a:lnTo>
                    <a:pt x="51620" y="51458"/>
                  </a:lnTo>
                  <a:cubicBezTo>
                    <a:pt x="50144" y="48914"/>
                    <a:pt x="50061" y="45833"/>
                    <a:pt x="51385" y="43226"/>
                  </a:cubicBezTo>
                  <a:cubicBezTo>
                    <a:pt x="51390" y="43223"/>
                    <a:pt x="51406" y="43225"/>
                    <a:pt x="51406" y="43223"/>
                  </a:cubicBezTo>
                  <a:cubicBezTo>
                    <a:pt x="51595" y="43551"/>
                    <a:pt x="51821" y="43841"/>
                    <a:pt x="52099" y="44109"/>
                  </a:cubicBezTo>
                  <a:lnTo>
                    <a:pt x="52249" y="44255"/>
                  </a:lnTo>
                  <a:lnTo>
                    <a:pt x="52328" y="44062"/>
                  </a:lnTo>
                  <a:cubicBezTo>
                    <a:pt x="54038" y="39831"/>
                    <a:pt x="54978" y="35409"/>
                    <a:pt x="55120" y="30927"/>
                  </a:cubicBezTo>
                  <a:cubicBezTo>
                    <a:pt x="55125" y="30920"/>
                    <a:pt x="55144" y="30910"/>
                    <a:pt x="55144" y="30906"/>
                  </a:cubicBezTo>
                  <a:cubicBezTo>
                    <a:pt x="55405" y="31418"/>
                    <a:pt x="55667" y="31929"/>
                    <a:pt x="55930" y="32442"/>
                  </a:cubicBezTo>
                  <a:lnTo>
                    <a:pt x="56097" y="32766"/>
                  </a:lnTo>
                  <a:lnTo>
                    <a:pt x="56193" y="32413"/>
                  </a:lnTo>
                  <a:cubicBezTo>
                    <a:pt x="57457" y="27787"/>
                    <a:pt x="57151" y="22677"/>
                    <a:pt x="55226" y="16348"/>
                  </a:cubicBezTo>
                  <a:cubicBezTo>
                    <a:pt x="55229" y="16346"/>
                    <a:pt x="55240" y="16339"/>
                    <a:pt x="55255" y="16338"/>
                  </a:cubicBezTo>
                  <a:lnTo>
                    <a:pt x="58556" y="16022"/>
                  </a:lnTo>
                  <a:lnTo>
                    <a:pt x="58331" y="15808"/>
                  </a:lnTo>
                  <a:cubicBezTo>
                    <a:pt x="57041" y="14583"/>
                    <a:pt x="55529" y="13616"/>
                    <a:pt x="53833" y="12933"/>
                  </a:cubicBezTo>
                  <a:cubicBezTo>
                    <a:pt x="54390" y="11200"/>
                    <a:pt x="53943" y="9368"/>
                    <a:pt x="52638" y="8032"/>
                  </a:cubicBezTo>
                  <a:lnTo>
                    <a:pt x="52433" y="7823"/>
                  </a:lnTo>
                  <a:lnTo>
                    <a:pt x="52396" y="8114"/>
                  </a:lnTo>
                  <a:cubicBezTo>
                    <a:pt x="52259" y="9174"/>
                    <a:pt x="51795" y="10132"/>
                    <a:pt x="51014" y="10964"/>
                  </a:cubicBezTo>
                  <a:lnTo>
                    <a:pt x="50953" y="10940"/>
                  </a:lnTo>
                  <a:cubicBezTo>
                    <a:pt x="49798" y="7540"/>
                    <a:pt x="47346" y="4711"/>
                    <a:pt x="43860" y="2759"/>
                  </a:cubicBezTo>
                  <a:cubicBezTo>
                    <a:pt x="40710" y="997"/>
                    <a:pt x="36794" y="17"/>
                    <a:pt x="32831" y="1"/>
                  </a:cubicBezTo>
                  <a:lnTo>
                    <a:pt x="32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37610" y="1365866"/>
              <a:ext cx="1836021" cy="1756451"/>
            </a:xfrm>
            <a:custGeom>
              <a:avLst/>
              <a:gdLst/>
              <a:ahLst/>
              <a:cxnLst/>
              <a:rect l="l" t="t" r="r" b="b"/>
              <a:pathLst>
                <a:path w="32581" h="31169" extrusionOk="0">
                  <a:moveTo>
                    <a:pt x="20108" y="280"/>
                  </a:moveTo>
                  <a:cubicBezTo>
                    <a:pt x="20502" y="280"/>
                    <a:pt x="20641" y="362"/>
                    <a:pt x="20641" y="950"/>
                  </a:cubicBezTo>
                  <a:cubicBezTo>
                    <a:pt x="20640" y="1835"/>
                    <a:pt x="20640" y="2723"/>
                    <a:pt x="20641" y="3608"/>
                  </a:cubicBezTo>
                  <a:cubicBezTo>
                    <a:pt x="20356" y="3375"/>
                    <a:pt x="19989" y="3273"/>
                    <a:pt x="19604" y="3273"/>
                  </a:cubicBezTo>
                  <a:cubicBezTo>
                    <a:pt x="18732" y="3273"/>
                    <a:pt x="17764" y="3799"/>
                    <a:pt x="17438" y="4529"/>
                  </a:cubicBezTo>
                  <a:cubicBezTo>
                    <a:pt x="17191" y="5079"/>
                    <a:pt x="17358" y="5664"/>
                    <a:pt x="17788" y="6065"/>
                  </a:cubicBezTo>
                  <a:cubicBezTo>
                    <a:pt x="18185" y="6433"/>
                    <a:pt x="18680" y="6552"/>
                    <a:pt x="19190" y="6552"/>
                  </a:cubicBezTo>
                  <a:cubicBezTo>
                    <a:pt x="19524" y="6552"/>
                    <a:pt x="19865" y="6501"/>
                    <a:pt x="20188" y="6436"/>
                  </a:cubicBezTo>
                  <a:lnTo>
                    <a:pt x="20188" y="6436"/>
                  </a:lnTo>
                  <a:cubicBezTo>
                    <a:pt x="20172" y="7315"/>
                    <a:pt x="20126" y="8191"/>
                    <a:pt x="20058" y="9066"/>
                  </a:cubicBezTo>
                  <a:cubicBezTo>
                    <a:pt x="19925" y="9031"/>
                    <a:pt x="19773" y="9024"/>
                    <a:pt x="19629" y="9024"/>
                  </a:cubicBezTo>
                  <a:cubicBezTo>
                    <a:pt x="19534" y="9024"/>
                    <a:pt x="19443" y="9027"/>
                    <a:pt x="19362" y="9027"/>
                  </a:cubicBezTo>
                  <a:cubicBezTo>
                    <a:pt x="19339" y="9027"/>
                    <a:pt x="19316" y="9026"/>
                    <a:pt x="19295" y="9026"/>
                  </a:cubicBezTo>
                  <a:cubicBezTo>
                    <a:pt x="19140" y="9019"/>
                    <a:pt x="18986" y="9016"/>
                    <a:pt x="18831" y="9016"/>
                  </a:cubicBezTo>
                  <a:cubicBezTo>
                    <a:pt x="18398" y="9016"/>
                    <a:pt x="17965" y="9041"/>
                    <a:pt x="17533" y="9094"/>
                  </a:cubicBezTo>
                  <a:cubicBezTo>
                    <a:pt x="17474" y="9101"/>
                    <a:pt x="17449" y="9147"/>
                    <a:pt x="17447" y="9197"/>
                  </a:cubicBezTo>
                  <a:cubicBezTo>
                    <a:pt x="17431" y="9193"/>
                    <a:pt x="17416" y="9191"/>
                    <a:pt x="17400" y="9191"/>
                  </a:cubicBezTo>
                  <a:cubicBezTo>
                    <a:pt x="17316" y="9191"/>
                    <a:pt x="17238" y="9251"/>
                    <a:pt x="17271" y="9356"/>
                  </a:cubicBezTo>
                  <a:cubicBezTo>
                    <a:pt x="17442" y="9895"/>
                    <a:pt x="17569" y="10466"/>
                    <a:pt x="17379" y="11021"/>
                  </a:cubicBezTo>
                  <a:cubicBezTo>
                    <a:pt x="17185" y="11588"/>
                    <a:pt x="16716" y="11954"/>
                    <a:pt x="16148" y="11954"/>
                  </a:cubicBezTo>
                  <a:cubicBezTo>
                    <a:pt x="16060" y="11954"/>
                    <a:pt x="15969" y="11945"/>
                    <a:pt x="15877" y="11927"/>
                  </a:cubicBezTo>
                  <a:cubicBezTo>
                    <a:pt x="14573" y="11667"/>
                    <a:pt x="14424" y="10247"/>
                    <a:pt x="14797" y="9203"/>
                  </a:cubicBezTo>
                  <a:cubicBezTo>
                    <a:pt x="14823" y="9126"/>
                    <a:pt x="14751" y="9061"/>
                    <a:pt x="14684" y="9061"/>
                  </a:cubicBezTo>
                  <a:cubicBezTo>
                    <a:pt x="14678" y="9061"/>
                    <a:pt x="14672" y="9062"/>
                    <a:pt x="14666" y="9063"/>
                  </a:cubicBezTo>
                  <a:cubicBezTo>
                    <a:pt x="14645" y="9034"/>
                    <a:pt x="14612" y="9013"/>
                    <a:pt x="14567" y="9010"/>
                  </a:cubicBezTo>
                  <a:cubicBezTo>
                    <a:pt x="14366" y="8995"/>
                    <a:pt x="14165" y="8988"/>
                    <a:pt x="13963" y="8988"/>
                  </a:cubicBezTo>
                  <a:cubicBezTo>
                    <a:pt x="13578" y="8988"/>
                    <a:pt x="13192" y="9013"/>
                    <a:pt x="12808" y="9051"/>
                  </a:cubicBezTo>
                  <a:cubicBezTo>
                    <a:pt x="12621" y="9070"/>
                    <a:pt x="12317" y="9058"/>
                    <a:pt x="12083" y="9128"/>
                  </a:cubicBezTo>
                  <a:cubicBezTo>
                    <a:pt x="12136" y="8184"/>
                    <a:pt x="12185" y="7239"/>
                    <a:pt x="12228" y="6297"/>
                  </a:cubicBezTo>
                  <a:cubicBezTo>
                    <a:pt x="12676" y="6501"/>
                    <a:pt x="13157" y="6660"/>
                    <a:pt x="13639" y="6660"/>
                  </a:cubicBezTo>
                  <a:cubicBezTo>
                    <a:pt x="13900" y="6660"/>
                    <a:pt x="14161" y="6613"/>
                    <a:pt x="14417" y="6503"/>
                  </a:cubicBezTo>
                  <a:cubicBezTo>
                    <a:pt x="15040" y="6235"/>
                    <a:pt x="15439" y="5658"/>
                    <a:pt x="15378" y="4970"/>
                  </a:cubicBezTo>
                  <a:cubicBezTo>
                    <a:pt x="15277" y="3839"/>
                    <a:pt x="14373" y="3357"/>
                    <a:pt x="13417" y="3357"/>
                  </a:cubicBezTo>
                  <a:cubicBezTo>
                    <a:pt x="13055" y="3357"/>
                    <a:pt x="12686" y="3426"/>
                    <a:pt x="12350" y="3556"/>
                  </a:cubicBezTo>
                  <a:cubicBezTo>
                    <a:pt x="12366" y="2581"/>
                    <a:pt x="12322" y="1612"/>
                    <a:pt x="12223" y="642"/>
                  </a:cubicBezTo>
                  <a:cubicBezTo>
                    <a:pt x="13024" y="591"/>
                    <a:pt x="13824" y="541"/>
                    <a:pt x="14624" y="490"/>
                  </a:cubicBezTo>
                  <a:lnTo>
                    <a:pt x="14624" y="490"/>
                  </a:lnTo>
                  <a:cubicBezTo>
                    <a:pt x="14505" y="1718"/>
                    <a:pt x="15373" y="2849"/>
                    <a:pt x="16635" y="2849"/>
                  </a:cubicBezTo>
                  <a:cubicBezTo>
                    <a:pt x="16737" y="2849"/>
                    <a:pt x="16841" y="2842"/>
                    <a:pt x="16948" y="2826"/>
                  </a:cubicBezTo>
                  <a:cubicBezTo>
                    <a:pt x="18094" y="2663"/>
                    <a:pt x="18907" y="1434"/>
                    <a:pt x="18375" y="399"/>
                  </a:cubicBezTo>
                  <a:cubicBezTo>
                    <a:pt x="18830" y="341"/>
                    <a:pt x="19287" y="301"/>
                    <a:pt x="19748" y="289"/>
                  </a:cubicBezTo>
                  <a:cubicBezTo>
                    <a:pt x="19886" y="286"/>
                    <a:pt x="20006" y="280"/>
                    <a:pt x="20108" y="280"/>
                  </a:cubicBezTo>
                  <a:close/>
                  <a:moveTo>
                    <a:pt x="14526" y="9279"/>
                  </a:moveTo>
                  <a:cubicBezTo>
                    <a:pt x="14044" y="10445"/>
                    <a:pt x="14463" y="11964"/>
                    <a:pt x="15845" y="12220"/>
                  </a:cubicBezTo>
                  <a:cubicBezTo>
                    <a:pt x="15948" y="12239"/>
                    <a:pt x="16050" y="12249"/>
                    <a:pt x="16151" y="12249"/>
                  </a:cubicBezTo>
                  <a:cubicBezTo>
                    <a:pt x="16640" y="12249"/>
                    <a:pt x="17096" y="12027"/>
                    <a:pt x="17396" y="11615"/>
                  </a:cubicBezTo>
                  <a:cubicBezTo>
                    <a:pt x="17888" y="10946"/>
                    <a:pt x="17815" y="10075"/>
                    <a:pt x="17560" y="9327"/>
                  </a:cubicBezTo>
                  <a:cubicBezTo>
                    <a:pt x="17935" y="9314"/>
                    <a:pt x="18311" y="9299"/>
                    <a:pt x="18687" y="9299"/>
                  </a:cubicBezTo>
                  <a:cubicBezTo>
                    <a:pt x="18742" y="9299"/>
                    <a:pt x="18796" y="9300"/>
                    <a:pt x="18851" y="9300"/>
                  </a:cubicBezTo>
                  <a:cubicBezTo>
                    <a:pt x="18856" y="9300"/>
                    <a:pt x="18861" y="9300"/>
                    <a:pt x="18865" y="9300"/>
                  </a:cubicBezTo>
                  <a:cubicBezTo>
                    <a:pt x="18996" y="9300"/>
                    <a:pt x="19189" y="9284"/>
                    <a:pt x="19387" y="9284"/>
                  </a:cubicBezTo>
                  <a:cubicBezTo>
                    <a:pt x="19676" y="9284"/>
                    <a:pt x="19976" y="9319"/>
                    <a:pt x="20104" y="9492"/>
                  </a:cubicBezTo>
                  <a:cubicBezTo>
                    <a:pt x="20105" y="9522"/>
                    <a:pt x="20119" y="9550"/>
                    <a:pt x="20142" y="9569"/>
                  </a:cubicBezTo>
                  <a:cubicBezTo>
                    <a:pt x="20188" y="9718"/>
                    <a:pt x="20129" y="10028"/>
                    <a:pt x="20126" y="10163"/>
                  </a:cubicBezTo>
                  <a:cubicBezTo>
                    <a:pt x="20125" y="10370"/>
                    <a:pt x="20121" y="10579"/>
                    <a:pt x="20120" y="10786"/>
                  </a:cubicBezTo>
                  <a:cubicBezTo>
                    <a:pt x="20115" y="11201"/>
                    <a:pt x="20106" y="11617"/>
                    <a:pt x="20113" y="12034"/>
                  </a:cubicBezTo>
                  <a:cubicBezTo>
                    <a:pt x="20113" y="12126"/>
                    <a:pt x="20186" y="12173"/>
                    <a:pt x="20256" y="12173"/>
                  </a:cubicBezTo>
                  <a:cubicBezTo>
                    <a:pt x="20269" y="12173"/>
                    <a:pt x="20283" y="12171"/>
                    <a:pt x="20296" y="12167"/>
                  </a:cubicBezTo>
                  <a:lnTo>
                    <a:pt x="20296" y="12167"/>
                  </a:lnTo>
                  <a:cubicBezTo>
                    <a:pt x="20213" y="12250"/>
                    <a:pt x="20276" y="12391"/>
                    <a:pt x="20385" y="12391"/>
                  </a:cubicBezTo>
                  <a:cubicBezTo>
                    <a:pt x="20405" y="12391"/>
                    <a:pt x="20426" y="12386"/>
                    <a:pt x="20447" y="12376"/>
                  </a:cubicBezTo>
                  <a:cubicBezTo>
                    <a:pt x="20801" y="12212"/>
                    <a:pt x="21243" y="12114"/>
                    <a:pt x="21678" y="12114"/>
                  </a:cubicBezTo>
                  <a:cubicBezTo>
                    <a:pt x="22542" y="12114"/>
                    <a:pt x="23382" y="12498"/>
                    <a:pt x="23469" y="13500"/>
                  </a:cubicBezTo>
                  <a:cubicBezTo>
                    <a:pt x="23555" y="14491"/>
                    <a:pt x="22673" y="14927"/>
                    <a:pt x="21800" y="14927"/>
                  </a:cubicBezTo>
                  <a:cubicBezTo>
                    <a:pt x="21400" y="14927"/>
                    <a:pt x="21002" y="14835"/>
                    <a:pt x="20699" y="14663"/>
                  </a:cubicBezTo>
                  <a:cubicBezTo>
                    <a:pt x="20683" y="14654"/>
                    <a:pt x="20666" y="14650"/>
                    <a:pt x="20649" y="14650"/>
                  </a:cubicBezTo>
                  <a:cubicBezTo>
                    <a:pt x="20588" y="14650"/>
                    <a:pt x="20531" y="14705"/>
                    <a:pt x="20538" y="14762"/>
                  </a:cubicBezTo>
                  <a:cubicBezTo>
                    <a:pt x="20476" y="14780"/>
                    <a:pt x="20425" y="14833"/>
                    <a:pt x="20439" y="14916"/>
                  </a:cubicBezTo>
                  <a:cubicBezTo>
                    <a:pt x="20517" y="15387"/>
                    <a:pt x="20600" y="15850"/>
                    <a:pt x="20612" y="16328"/>
                  </a:cubicBezTo>
                  <a:cubicBezTo>
                    <a:pt x="20620" y="16670"/>
                    <a:pt x="20699" y="17446"/>
                    <a:pt x="20373" y="17681"/>
                  </a:cubicBezTo>
                  <a:cubicBezTo>
                    <a:pt x="20242" y="17774"/>
                    <a:pt x="19853" y="17741"/>
                    <a:pt x="19702" y="17757"/>
                  </a:cubicBezTo>
                  <a:cubicBezTo>
                    <a:pt x="19477" y="17775"/>
                    <a:pt x="19250" y="17793"/>
                    <a:pt x="19025" y="17803"/>
                  </a:cubicBezTo>
                  <a:cubicBezTo>
                    <a:pt x="18685" y="17819"/>
                    <a:pt x="18342" y="17809"/>
                    <a:pt x="18005" y="17840"/>
                  </a:cubicBezTo>
                  <a:cubicBezTo>
                    <a:pt x="18313" y="17162"/>
                    <a:pt x="18491" y="16400"/>
                    <a:pt x="18172" y="15690"/>
                  </a:cubicBezTo>
                  <a:cubicBezTo>
                    <a:pt x="17916" y="15126"/>
                    <a:pt x="17397" y="14761"/>
                    <a:pt x="16782" y="14761"/>
                  </a:cubicBezTo>
                  <a:cubicBezTo>
                    <a:pt x="16742" y="14761"/>
                    <a:pt x="16702" y="14762"/>
                    <a:pt x="16661" y="14765"/>
                  </a:cubicBezTo>
                  <a:cubicBezTo>
                    <a:pt x="15139" y="14882"/>
                    <a:pt x="14680" y="16523"/>
                    <a:pt x="15131" y="17767"/>
                  </a:cubicBezTo>
                  <a:cubicBezTo>
                    <a:pt x="14463" y="17805"/>
                    <a:pt x="13796" y="17823"/>
                    <a:pt x="13129" y="17823"/>
                  </a:cubicBezTo>
                  <a:cubicBezTo>
                    <a:pt x="12787" y="17823"/>
                    <a:pt x="12445" y="17818"/>
                    <a:pt x="12102" y="17809"/>
                  </a:cubicBezTo>
                  <a:cubicBezTo>
                    <a:pt x="12139" y="16849"/>
                    <a:pt x="12211" y="15880"/>
                    <a:pt x="12175" y="14919"/>
                  </a:cubicBezTo>
                  <a:lnTo>
                    <a:pt x="12175" y="14919"/>
                  </a:lnTo>
                  <a:cubicBezTo>
                    <a:pt x="12543" y="15107"/>
                    <a:pt x="12995" y="15211"/>
                    <a:pt x="13435" y="15211"/>
                  </a:cubicBezTo>
                  <a:cubicBezTo>
                    <a:pt x="14371" y="15211"/>
                    <a:pt x="15258" y="14745"/>
                    <a:pt x="15194" y="13633"/>
                  </a:cubicBezTo>
                  <a:cubicBezTo>
                    <a:pt x="15127" y="12445"/>
                    <a:pt x="14111" y="11894"/>
                    <a:pt x="13073" y="11894"/>
                  </a:cubicBezTo>
                  <a:cubicBezTo>
                    <a:pt x="12754" y="11894"/>
                    <a:pt x="12434" y="11946"/>
                    <a:pt x="12138" y="12047"/>
                  </a:cubicBezTo>
                  <a:cubicBezTo>
                    <a:pt x="12129" y="11640"/>
                    <a:pt x="12069" y="11237"/>
                    <a:pt x="12043" y="10828"/>
                  </a:cubicBezTo>
                  <a:cubicBezTo>
                    <a:pt x="12025" y="10529"/>
                    <a:pt x="11887" y="9869"/>
                    <a:pt x="12020" y="9593"/>
                  </a:cubicBezTo>
                  <a:cubicBezTo>
                    <a:pt x="12176" y="9267"/>
                    <a:pt x="12946" y="9324"/>
                    <a:pt x="13235" y="9304"/>
                  </a:cubicBezTo>
                  <a:cubicBezTo>
                    <a:pt x="13666" y="9278"/>
                    <a:pt x="14097" y="9283"/>
                    <a:pt x="14526" y="9279"/>
                  </a:cubicBezTo>
                  <a:close/>
                  <a:moveTo>
                    <a:pt x="21481" y="9589"/>
                  </a:moveTo>
                  <a:cubicBezTo>
                    <a:pt x="22280" y="9589"/>
                    <a:pt x="23079" y="9599"/>
                    <a:pt x="23879" y="9633"/>
                  </a:cubicBezTo>
                  <a:cubicBezTo>
                    <a:pt x="23123" y="10629"/>
                    <a:pt x="23649" y="12185"/>
                    <a:pt x="25041" y="12236"/>
                  </a:cubicBezTo>
                  <a:cubicBezTo>
                    <a:pt x="25065" y="12237"/>
                    <a:pt x="25088" y="12238"/>
                    <a:pt x="25112" y="12238"/>
                  </a:cubicBezTo>
                  <a:cubicBezTo>
                    <a:pt x="26465" y="12238"/>
                    <a:pt x="27049" y="10723"/>
                    <a:pt x="26363" y="9701"/>
                  </a:cubicBezTo>
                  <a:cubicBezTo>
                    <a:pt x="26784" y="9697"/>
                    <a:pt x="27205" y="9695"/>
                    <a:pt x="27624" y="9692"/>
                  </a:cubicBezTo>
                  <a:cubicBezTo>
                    <a:pt x="27802" y="9692"/>
                    <a:pt x="28363" y="9615"/>
                    <a:pt x="28771" y="9615"/>
                  </a:cubicBezTo>
                  <a:cubicBezTo>
                    <a:pt x="28964" y="9615"/>
                    <a:pt x="29123" y="9632"/>
                    <a:pt x="29191" y="9683"/>
                  </a:cubicBezTo>
                  <a:cubicBezTo>
                    <a:pt x="29488" y="9906"/>
                    <a:pt x="29258" y="10631"/>
                    <a:pt x="29238" y="10966"/>
                  </a:cubicBezTo>
                  <a:cubicBezTo>
                    <a:pt x="29207" y="11552"/>
                    <a:pt x="29202" y="12139"/>
                    <a:pt x="29213" y="12728"/>
                  </a:cubicBezTo>
                  <a:cubicBezTo>
                    <a:pt x="29215" y="12815"/>
                    <a:pt x="29286" y="12879"/>
                    <a:pt x="29362" y="12879"/>
                  </a:cubicBezTo>
                  <a:cubicBezTo>
                    <a:pt x="29394" y="12879"/>
                    <a:pt x="29427" y="12867"/>
                    <a:pt x="29456" y="12841"/>
                  </a:cubicBezTo>
                  <a:cubicBezTo>
                    <a:pt x="29793" y="12538"/>
                    <a:pt x="30194" y="12401"/>
                    <a:pt x="30584" y="12401"/>
                  </a:cubicBezTo>
                  <a:cubicBezTo>
                    <a:pt x="31450" y="12401"/>
                    <a:pt x="32264" y="13074"/>
                    <a:pt x="32219" y="14108"/>
                  </a:cubicBezTo>
                  <a:cubicBezTo>
                    <a:pt x="32170" y="15169"/>
                    <a:pt x="31331" y="15754"/>
                    <a:pt x="30437" y="15754"/>
                  </a:cubicBezTo>
                  <a:cubicBezTo>
                    <a:pt x="30034" y="15754"/>
                    <a:pt x="29619" y="15635"/>
                    <a:pt x="29261" y="15387"/>
                  </a:cubicBezTo>
                  <a:cubicBezTo>
                    <a:pt x="29236" y="15370"/>
                    <a:pt x="29210" y="15363"/>
                    <a:pt x="29185" y="15363"/>
                  </a:cubicBezTo>
                  <a:cubicBezTo>
                    <a:pt x="29112" y="15363"/>
                    <a:pt x="29044" y="15426"/>
                    <a:pt x="29037" y="15503"/>
                  </a:cubicBezTo>
                  <a:cubicBezTo>
                    <a:pt x="28997" y="15897"/>
                    <a:pt x="28963" y="16293"/>
                    <a:pt x="28937" y="16690"/>
                  </a:cubicBezTo>
                  <a:cubicBezTo>
                    <a:pt x="28916" y="16993"/>
                    <a:pt x="29002" y="17765"/>
                    <a:pt x="28799" y="17953"/>
                  </a:cubicBezTo>
                  <a:cubicBezTo>
                    <a:pt x="28719" y="18028"/>
                    <a:pt x="28565" y="18051"/>
                    <a:pt x="28390" y="18051"/>
                  </a:cubicBezTo>
                  <a:cubicBezTo>
                    <a:pt x="28110" y="18051"/>
                    <a:pt x="27776" y="17991"/>
                    <a:pt x="27601" y="17984"/>
                  </a:cubicBezTo>
                  <a:cubicBezTo>
                    <a:pt x="27206" y="17969"/>
                    <a:pt x="26809" y="17954"/>
                    <a:pt x="26413" y="17939"/>
                  </a:cubicBezTo>
                  <a:cubicBezTo>
                    <a:pt x="26778" y="17305"/>
                    <a:pt x="27062" y="16588"/>
                    <a:pt x="26623" y="15909"/>
                  </a:cubicBezTo>
                  <a:cubicBezTo>
                    <a:pt x="26305" y="15422"/>
                    <a:pt x="25705" y="15115"/>
                    <a:pt x="25124" y="15115"/>
                  </a:cubicBezTo>
                  <a:cubicBezTo>
                    <a:pt x="25096" y="15115"/>
                    <a:pt x="25068" y="15115"/>
                    <a:pt x="25039" y="15117"/>
                  </a:cubicBezTo>
                  <a:cubicBezTo>
                    <a:pt x="23654" y="15194"/>
                    <a:pt x="23196" y="16827"/>
                    <a:pt x="23730" y="17912"/>
                  </a:cubicBezTo>
                  <a:cubicBezTo>
                    <a:pt x="22744" y="17909"/>
                    <a:pt x="21757" y="17881"/>
                    <a:pt x="20771" y="17821"/>
                  </a:cubicBezTo>
                  <a:cubicBezTo>
                    <a:pt x="20938" y="16869"/>
                    <a:pt x="20962" y="15874"/>
                    <a:pt x="20713" y="14933"/>
                  </a:cubicBezTo>
                  <a:lnTo>
                    <a:pt x="20713" y="14933"/>
                  </a:lnTo>
                  <a:cubicBezTo>
                    <a:pt x="21023" y="15140"/>
                    <a:pt x="21411" y="15239"/>
                    <a:pt x="21805" y="15239"/>
                  </a:cubicBezTo>
                  <a:cubicBezTo>
                    <a:pt x="22755" y="15239"/>
                    <a:pt x="23742" y="14665"/>
                    <a:pt x="23771" y="13665"/>
                  </a:cubicBezTo>
                  <a:cubicBezTo>
                    <a:pt x="23807" y="12440"/>
                    <a:pt x="22698" y="11807"/>
                    <a:pt x="21606" y="11807"/>
                  </a:cubicBezTo>
                  <a:cubicBezTo>
                    <a:pt x="21162" y="11807"/>
                    <a:pt x="20720" y="11911"/>
                    <a:pt x="20360" y="12123"/>
                  </a:cubicBezTo>
                  <a:cubicBezTo>
                    <a:pt x="20377" y="12103"/>
                    <a:pt x="20388" y="12077"/>
                    <a:pt x="20389" y="12045"/>
                  </a:cubicBezTo>
                  <a:cubicBezTo>
                    <a:pt x="20411" y="11456"/>
                    <a:pt x="20408" y="10865"/>
                    <a:pt x="20413" y="10278"/>
                  </a:cubicBezTo>
                  <a:cubicBezTo>
                    <a:pt x="20415" y="10102"/>
                    <a:pt x="20460" y="9832"/>
                    <a:pt x="20442" y="9593"/>
                  </a:cubicBezTo>
                  <a:cubicBezTo>
                    <a:pt x="20789" y="9591"/>
                    <a:pt x="21135" y="9589"/>
                    <a:pt x="21481" y="9589"/>
                  </a:cubicBezTo>
                  <a:close/>
                  <a:moveTo>
                    <a:pt x="16770" y="15051"/>
                  </a:moveTo>
                  <a:cubicBezTo>
                    <a:pt x="17267" y="15051"/>
                    <a:pt x="17700" y="15336"/>
                    <a:pt x="17913" y="15826"/>
                  </a:cubicBezTo>
                  <a:cubicBezTo>
                    <a:pt x="18211" y="16504"/>
                    <a:pt x="17981" y="17241"/>
                    <a:pt x="17671" y="17867"/>
                  </a:cubicBezTo>
                  <a:cubicBezTo>
                    <a:pt x="17613" y="17982"/>
                    <a:pt x="17712" y="18092"/>
                    <a:pt x="17806" y="18092"/>
                  </a:cubicBezTo>
                  <a:cubicBezTo>
                    <a:pt x="17841" y="18092"/>
                    <a:pt x="17875" y="18077"/>
                    <a:pt x="17900" y="18042"/>
                  </a:cubicBezTo>
                  <a:cubicBezTo>
                    <a:pt x="18178" y="18093"/>
                    <a:pt x="18467" y="18113"/>
                    <a:pt x="18760" y="18113"/>
                  </a:cubicBezTo>
                  <a:cubicBezTo>
                    <a:pt x="19361" y="18113"/>
                    <a:pt x="19978" y="18027"/>
                    <a:pt x="20553" y="17944"/>
                  </a:cubicBezTo>
                  <a:lnTo>
                    <a:pt x="20553" y="17944"/>
                  </a:lnTo>
                  <a:cubicBezTo>
                    <a:pt x="20551" y="17958"/>
                    <a:pt x="20553" y="17975"/>
                    <a:pt x="20556" y="17989"/>
                  </a:cubicBezTo>
                  <a:cubicBezTo>
                    <a:pt x="20547" y="17988"/>
                    <a:pt x="20537" y="17987"/>
                    <a:pt x="20528" y="17987"/>
                  </a:cubicBezTo>
                  <a:cubicBezTo>
                    <a:pt x="20460" y="17987"/>
                    <a:pt x="20397" y="18029"/>
                    <a:pt x="20399" y="18118"/>
                  </a:cubicBezTo>
                  <a:cubicBezTo>
                    <a:pt x="20439" y="19291"/>
                    <a:pt x="20447" y="20464"/>
                    <a:pt x="20403" y="21637"/>
                  </a:cubicBezTo>
                  <a:cubicBezTo>
                    <a:pt x="20400" y="21719"/>
                    <a:pt x="20473" y="21792"/>
                    <a:pt x="20550" y="21792"/>
                  </a:cubicBezTo>
                  <a:cubicBezTo>
                    <a:pt x="20572" y="21792"/>
                    <a:pt x="20594" y="21786"/>
                    <a:pt x="20615" y="21773"/>
                  </a:cubicBezTo>
                  <a:cubicBezTo>
                    <a:pt x="21154" y="21428"/>
                    <a:pt x="21765" y="21054"/>
                    <a:pt x="22423" y="21043"/>
                  </a:cubicBezTo>
                  <a:cubicBezTo>
                    <a:pt x="22432" y="21042"/>
                    <a:pt x="22442" y="21042"/>
                    <a:pt x="22451" y="21042"/>
                  </a:cubicBezTo>
                  <a:cubicBezTo>
                    <a:pt x="23356" y="21042"/>
                    <a:pt x="23944" y="21825"/>
                    <a:pt x="24129" y="22635"/>
                  </a:cubicBezTo>
                  <a:cubicBezTo>
                    <a:pt x="24355" y="23623"/>
                    <a:pt x="23513" y="24214"/>
                    <a:pt x="22634" y="24331"/>
                  </a:cubicBezTo>
                  <a:cubicBezTo>
                    <a:pt x="22524" y="24346"/>
                    <a:pt x="22416" y="24353"/>
                    <a:pt x="22311" y="24353"/>
                  </a:cubicBezTo>
                  <a:cubicBezTo>
                    <a:pt x="21789" y="24353"/>
                    <a:pt x="21317" y="24182"/>
                    <a:pt x="20870" y="23891"/>
                  </a:cubicBezTo>
                  <a:cubicBezTo>
                    <a:pt x="20863" y="23796"/>
                    <a:pt x="20782" y="23747"/>
                    <a:pt x="20708" y="23747"/>
                  </a:cubicBezTo>
                  <a:cubicBezTo>
                    <a:pt x="20639" y="23747"/>
                    <a:pt x="20575" y="23790"/>
                    <a:pt x="20581" y="23879"/>
                  </a:cubicBezTo>
                  <a:cubicBezTo>
                    <a:pt x="20615" y="24408"/>
                    <a:pt x="20649" y="24935"/>
                    <a:pt x="20684" y="25463"/>
                  </a:cubicBezTo>
                  <a:cubicBezTo>
                    <a:pt x="20706" y="25809"/>
                    <a:pt x="20943" y="26886"/>
                    <a:pt x="20715" y="27128"/>
                  </a:cubicBezTo>
                  <a:cubicBezTo>
                    <a:pt x="20634" y="27213"/>
                    <a:pt x="20453" y="27241"/>
                    <a:pt x="20241" y="27241"/>
                  </a:cubicBezTo>
                  <a:cubicBezTo>
                    <a:pt x="19881" y="27241"/>
                    <a:pt x="19432" y="27162"/>
                    <a:pt x="19231" y="27153"/>
                  </a:cubicBezTo>
                  <a:cubicBezTo>
                    <a:pt x="18718" y="27132"/>
                    <a:pt x="18208" y="27111"/>
                    <a:pt x="17694" y="27090"/>
                  </a:cubicBezTo>
                  <a:cubicBezTo>
                    <a:pt x="17960" y="26269"/>
                    <a:pt x="18172" y="25467"/>
                    <a:pt x="17538" y="24747"/>
                  </a:cubicBezTo>
                  <a:cubicBezTo>
                    <a:pt x="17166" y="24327"/>
                    <a:pt x="16602" y="24052"/>
                    <a:pt x="16038" y="24052"/>
                  </a:cubicBezTo>
                  <a:cubicBezTo>
                    <a:pt x="15886" y="24052"/>
                    <a:pt x="15734" y="24072"/>
                    <a:pt x="15586" y="24114"/>
                  </a:cubicBezTo>
                  <a:cubicBezTo>
                    <a:pt x="14279" y="24488"/>
                    <a:pt x="14076" y="26182"/>
                    <a:pt x="14854" y="27116"/>
                  </a:cubicBezTo>
                  <a:cubicBezTo>
                    <a:pt x="14458" y="27106"/>
                    <a:pt x="14059" y="27096"/>
                    <a:pt x="13663" y="27082"/>
                  </a:cubicBezTo>
                  <a:cubicBezTo>
                    <a:pt x="13650" y="27082"/>
                    <a:pt x="13635" y="27082"/>
                    <a:pt x="13620" y="27082"/>
                  </a:cubicBezTo>
                  <a:cubicBezTo>
                    <a:pt x="13428" y="27082"/>
                    <a:pt x="13096" y="27110"/>
                    <a:pt x="12780" y="27110"/>
                  </a:cubicBezTo>
                  <a:cubicBezTo>
                    <a:pt x="12449" y="27110"/>
                    <a:pt x="12135" y="27079"/>
                    <a:pt x="12020" y="26954"/>
                  </a:cubicBezTo>
                  <a:cubicBezTo>
                    <a:pt x="11794" y="26708"/>
                    <a:pt x="12015" y="25815"/>
                    <a:pt x="12046" y="25486"/>
                  </a:cubicBezTo>
                  <a:cubicBezTo>
                    <a:pt x="12099" y="24922"/>
                    <a:pt x="12167" y="24360"/>
                    <a:pt x="12244" y="23800"/>
                  </a:cubicBezTo>
                  <a:cubicBezTo>
                    <a:pt x="12257" y="23708"/>
                    <a:pt x="12177" y="23653"/>
                    <a:pt x="12098" y="23653"/>
                  </a:cubicBezTo>
                  <a:cubicBezTo>
                    <a:pt x="12063" y="23653"/>
                    <a:pt x="12028" y="23664"/>
                    <a:pt x="12001" y="23687"/>
                  </a:cubicBezTo>
                  <a:cubicBezTo>
                    <a:pt x="11561" y="24067"/>
                    <a:pt x="10912" y="24297"/>
                    <a:pt x="10302" y="24297"/>
                  </a:cubicBezTo>
                  <a:cubicBezTo>
                    <a:pt x="9475" y="24297"/>
                    <a:pt x="8721" y="23876"/>
                    <a:pt x="8658" y="22840"/>
                  </a:cubicBezTo>
                  <a:cubicBezTo>
                    <a:pt x="8586" y="21669"/>
                    <a:pt x="9487" y="21129"/>
                    <a:pt x="10442" y="21129"/>
                  </a:cubicBezTo>
                  <a:cubicBezTo>
                    <a:pt x="10920" y="21129"/>
                    <a:pt x="11411" y="21264"/>
                    <a:pt x="11801" y="21523"/>
                  </a:cubicBezTo>
                  <a:cubicBezTo>
                    <a:pt x="11822" y="21537"/>
                    <a:pt x="11845" y="21544"/>
                    <a:pt x="11867" y="21544"/>
                  </a:cubicBezTo>
                  <a:cubicBezTo>
                    <a:pt x="11931" y="21544"/>
                    <a:pt x="11990" y="21491"/>
                    <a:pt x="11995" y="21422"/>
                  </a:cubicBezTo>
                  <a:cubicBezTo>
                    <a:pt x="12081" y="20316"/>
                    <a:pt x="12109" y="19200"/>
                    <a:pt x="12001" y="18093"/>
                  </a:cubicBezTo>
                  <a:lnTo>
                    <a:pt x="12001" y="18093"/>
                  </a:lnTo>
                  <a:cubicBezTo>
                    <a:pt x="12376" y="18106"/>
                    <a:pt x="12751" y="18112"/>
                    <a:pt x="13126" y="18112"/>
                  </a:cubicBezTo>
                  <a:cubicBezTo>
                    <a:pt x="13837" y="18112"/>
                    <a:pt x="14549" y="18090"/>
                    <a:pt x="15259" y="18046"/>
                  </a:cubicBezTo>
                  <a:cubicBezTo>
                    <a:pt x="15283" y="18046"/>
                    <a:pt x="15305" y="18038"/>
                    <a:pt x="15323" y="18028"/>
                  </a:cubicBezTo>
                  <a:cubicBezTo>
                    <a:pt x="15379" y="18017"/>
                    <a:pt x="15430" y="17971"/>
                    <a:pt x="15408" y="17905"/>
                  </a:cubicBezTo>
                  <a:cubicBezTo>
                    <a:pt x="15406" y="17900"/>
                    <a:pt x="15405" y="17894"/>
                    <a:pt x="15404" y="17887"/>
                  </a:cubicBezTo>
                  <a:cubicBezTo>
                    <a:pt x="15404" y="17857"/>
                    <a:pt x="15395" y="17829"/>
                    <a:pt x="15378" y="17805"/>
                  </a:cubicBezTo>
                  <a:cubicBezTo>
                    <a:pt x="15061" y="16760"/>
                    <a:pt x="15206" y="15372"/>
                    <a:pt x="16469" y="15085"/>
                  </a:cubicBezTo>
                  <a:cubicBezTo>
                    <a:pt x="16571" y="15062"/>
                    <a:pt x="16672" y="15051"/>
                    <a:pt x="16770" y="15051"/>
                  </a:cubicBezTo>
                  <a:close/>
                  <a:moveTo>
                    <a:pt x="25121" y="15402"/>
                  </a:moveTo>
                  <a:cubicBezTo>
                    <a:pt x="25552" y="15402"/>
                    <a:pt x="26001" y="15608"/>
                    <a:pt x="26275" y="15927"/>
                  </a:cubicBezTo>
                  <a:cubicBezTo>
                    <a:pt x="26836" y="16579"/>
                    <a:pt x="26422" y="17373"/>
                    <a:pt x="26043" y="17993"/>
                  </a:cubicBezTo>
                  <a:cubicBezTo>
                    <a:pt x="25985" y="18087"/>
                    <a:pt x="26047" y="18212"/>
                    <a:pt x="26158" y="18217"/>
                  </a:cubicBezTo>
                  <a:lnTo>
                    <a:pt x="28904" y="18324"/>
                  </a:lnTo>
                  <a:cubicBezTo>
                    <a:pt x="29155" y="19138"/>
                    <a:pt x="29344" y="19964"/>
                    <a:pt x="29478" y="20803"/>
                  </a:cubicBezTo>
                  <a:cubicBezTo>
                    <a:pt x="29058" y="20647"/>
                    <a:pt x="28609" y="20529"/>
                    <a:pt x="28168" y="20529"/>
                  </a:cubicBezTo>
                  <a:cubicBezTo>
                    <a:pt x="27808" y="20529"/>
                    <a:pt x="27453" y="20607"/>
                    <a:pt x="27123" y="20809"/>
                  </a:cubicBezTo>
                  <a:cubicBezTo>
                    <a:pt x="26474" y="21209"/>
                    <a:pt x="26264" y="21934"/>
                    <a:pt x="26430" y="22657"/>
                  </a:cubicBezTo>
                  <a:cubicBezTo>
                    <a:pt x="26662" y="23668"/>
                    <a:pt x="27563" y="24329"/>
                    <a:pt x="28481" y="24329"/>
                  </a:cubicBezTo>
                  <a:cubicBezTo>
                    <a:pt x="28909" y="24329"/>
                    <a:pt x="29340" y="24186"/>
                    <a:pt x="29709" y="23868"/>
                  </a:cubicBezTo>
                  <a:lnTo>
                    <a:pt x="29709" y="23868"/>
                  </a:lnTo>
                  <a:cubicBezTo>
                    <a:pt x="29704" y="23881"/>
                    <a:pt x="29700" y="23894"/>
                    <a:pt x="29699" y="23913"/>
                  </a:cubicBezTo>
                  <a:cubicBezTo>
                    <a:pt x="29680" y="24427"/>
                    <a:pt x="29664" y="24941"/>
                    <a:pt x="29645" y="25456"/>
                  </a:cubicBezTo>
                  <a:cubicBezTo>
                    <a:pt x="29636" y="25732"/>
                    <a:pt x="29762" y="26773"/>
                    <a:pt x="29592" y="26998"/>
                  </a:cubicBezTo>
                  <a:cubicBezTo>
                    <a:pt x="29494" y="27129"/>
                    <a:pt x="29304" y="27165"/>
                    <a:pt x="29092" y="27165"/>
                  </a:cubicBezTo>
                  <a:cubicBezTo>
                    <a:pt x="28824" y="27165"/>
                    <a:pt x="28521" y="27107"/>
                    <a:pt x="28327" y="27107"/>
                  </a:cubicBezTo>
                  <a:cubicBezTo>
                    <a:pt x="28323" y="27107"/>
                    <a:pt x="28318" y="27107"/>
                    <a:pt x="28314" y="27107"/>
                  </a:cubicBezTo>
                  <a:cubicBezTo>
                    <a:pt x="27827" y="27112"/>
                    <a:pt x="27344" y="27151"/>
                    <a:pt x="26859" y="27205"/>
                  </a:cubicBezTo>
                  <a:cubicBezTo>
                    <a:pt x="26745" y="27219"/>
                    <a:pt x="26719" y="27373"/>
                    <a:pt x="26786" y="27446"/>
                  </a:cubicBezTo>
                  <a:cubicBezTo>
                    <a:pt x="27840" y="28610"/>
                    <a:pt x="27153" y="30545"/>
                    <a:pt x="25535" y="30545"/>
                  </a:cubicBezTo>
                  <a:cubicBezTo>
                    <a:pt x="25496" y="30545"/>
                    <a:pt x="25457" y="30544"/>
                    <a:pt x="25417" y="30542"/>
                  </a:cubicBezTo>
                  <a:cubicBezTo>
                    <a:pt x="23723" y="30447"/>
                    <a:pt x="23197" y="28376"/>
                    <a:pt x="24399" y="27309"/>
                  </a:cubicBezTo>
                  <a:cubicBezTo>
                    <a:pt x="24484" y="27232"/>
                    <a:pt x="24433" y="27064"/>
                    <a:pt x="24312" y="27064"/>
                  </a:cubicBezTo>
                  <a:cubicBezTo>
                    <a:pt x="24311" y="27064"/>
                    <a:pt x="24309" y="27064"/>
                    <a:pt x="24307" y="27064"/>
                  </a:cubicBezTo>
                  <a:cubicBezTo>
                    <a:pt x="23234" y="27105"/>
                    <a:pt x="22161" y="27143"/>
                    <a:pt x="21086" y="27193"/>
                  </a:cubicBezTo>
                  <a:lnTo>
                    <a:pt x="20887" y="24141"/>
                  </a:lnTo>
                  <a:lnTo>
                    <a:pt x="20887" y="24141"/>
                  </a:lnTo>
                  <a:cubicBezTo>
                    <a:pt x="21325" y="24429"/>
                    <a:pt x="21917" y="24588"/>
                    <a:pt x="22494" y="24588"/>
                  </a:cubicBezTo>
                  <a:cubicBezTo>
                    <a:pt x="23491" y="24588"/>
                    <a:pt x="24446" y="24111"/>
                    <a:pt x="24494" y="22993"/>
                  </a:cubicBezTo>
                  <a:cubicBezTo>
                    <a:pt x="24528" y="22198"/>
                    <a:pt x="23932" y="21256"/>
                    <a:pt x="23219" y="20916"/>
                  </a:cubicBezTo>
                  <a:cubicBezTo>
                    <a:pt x="22974" y="20799"/>
                    <a:pt x="22724" y="20750"/>
                    <a:pt x="22473" y="20750"/>
                  </a:cubicBezTo>
                  <a:cubicBezTo>
                    <a:pt x="21853" y="20750"/>
                    <a:pt x="21232" y="21053"/>
                    <a:pt x="20699" y="21378"/>
                  </a:cubicBezTo>
                  <a:cubicBezTo>
                    <a:pt x="20732" y="20294"/>
                    <a:pt x="20735" y="19210"/>
                    <a:pt x="20684" y="18128"/>
                  </a:cubicBezTo>
                  <a:cubicBezTo>
                    <a:pt x="20682" y="18118"/>
                    <a:pt x="20680" y="18112"/>
                    <a:pt x="20679" y="18103"/>
                  </a:cubicBezTo>
                  <a:lnTo>
                    <a:pt x="20679" y="18103"/>
                  </a:lnTo>
                  <a:cubicBezTo>
                    <a:pt x="20680" y="18103"/>
                    <a:pt x="20684" y="18104"/>
                    <a:pt x="20685" y="18104"/>
                  </a:cubicBezTo>
                  <a:cubicBezTo>
                    <a:pt x="21701" y="18169"/>
                    <a:pt x="22717" y="18200"/>
                    <a:pt x="23735" y="18200"/>
                  </a:cubicBezTo>
                  <a:cubicBezTo>
                    <a:pt x="23815" y="18200"/>
                    <a:pt x="23896" y="18199"/>
                    <a:pt x="23976" y="18199"/>
                  </a:cubicBezTo>
                  <a:cubicBezTo>
                    <a:pt x="24076" y="18197"/>
                    <a:pt x="24175" y="18083"/>
                    <a:pt x="24111" y="17985"/>
                  </a:cubicBezTo>
                  <a:cubicBezTo>
                    <a:pt x="23550" y="17152"/>
                    <a:pt x="23715" y="15654"/>
                    <a:pt x="24881" y="15424"/>
                  </a:cubicBezTo>
                  <a:cubicBezTo>
                    <a:pt x="24959" y="15409"/>
                    <a:pt x="25040" y="15402"/>
                    <a:pt x="25121" y="15402"/>
                  </a:cubicBezTo>
                  <a:close/>
                  <a:moveTo>
                    <a:pt x="7991" y="15189"/>
                  </a:moveTo>
                  <a:cubicBezTo>
                    <a:pt x="8110" y="15189"/>
                    <a:pt x="8228" y="15203"/>
                    <a:pt x="8343" y="15232"/>
                  </a:cubicBezTo>
                  <a:cubicBezTo>
                    <a:pt x="9467" y="15519"/>
                    <a:pt x="9908" y="16909"/>
                    <a:pt x="8999" y="17702"/>
                  </a:cubicBezTo>
                  <a:cubicBezTo>
                    <a:pt x="8911" y="17779"/>
                    <a:pt x="8965" y="17954"/>
                    <a:pt x="9086" y="17954"/>
                  </a:cubicBezTo>
                  <a:cubicBezTo>
                    <a:pt x="9088" y="17954"/>
                    <a:pt x="9090" y="17954"/>
                    <a:pt x="9092" y="17954"/>
                  </a:cubicBezTo>
                  <a:cubicBezTo>
                    <a:pt x="9997" y="17917"/>
                    <a:pt x="10904" y="17880"/>
                    <a:pt x="11809" y="17842"/>
                  </a:cubicBezTo>
                  <a:lnTo>
                    <a:pt x="11809" y="17842"/>
                  </a:lnTo>
                  <a:cubicBezTo>
                    <a:pt x="11807" y="17876"/>
                    <a:pt x="11806" y="17910"/>
                    <a:pt x="11805" y="17944"/>
                  </a:cubicBezTo>
                  <a:cubicBezTo>
                    <a:pt x="11804" y="17957"/>
                    <a:pt x="11809" y="17969"/>
                    <a:pt x="11811" y="17981"/>
                  </a:cubicBezTo>
                  <a:cubicBezTo>
                    <a:pt x="11838" y="19060"/>
                    <a:pt x="11848" y="20125"/>
                    <a:pt x="11763" y="21201"/>
                  </a:cubicBezTo>
                  <a:cubicBezTo>
                    <a:pt x="11364" y="20968"/>
                    <a:pt x="10898" y="20852"/>
                    <a:pt x="10442" y="20852"/>
                  </a:cubicBezTo>
                  <a:cubicBezTo>
                    <a:pt x="9335" y="20852"/>
                    <a:pt x="8282" y="21534"/>
                    <a:pt x="8365" y="22870"/>
                  </a:cubicBezTo>
                  <a:cubicBezTo>
                    <a:pt x="8412" y="23642"/>
                    <a:pt x="8996" y="24284"/>
                    <a:pt x="9708" y="24531"/>
                  </a:cubicBezTo>
                  <a:cubicBezTo>
                    <a:pt x="9938" y="24610"/>
                    <a:pt x="10169" y="24646"/>
                    <a:pt x="10396" y="24646"/>
                  </a:cubicBezTo>
                  <a:cubicBezTo>
                    <a:pt x="10938" y="24646"/>
                    <a:pt x="11462" y="24441"/>
                    <a:pt x="11915" y="24123"/>
                  </a:cubicBezTo>
                  <a:lnTo>
                    <a:pt x="11915" y="24123"/>
                  </a:lnTo>
                  <a:cubicBezTo>
                    <a:pt x="11788" y="25116"/>
                    <a:pt x="11696" y="26110"/>
                    <a:pt x="11641" y="27108"/>
                  </a:cubicBezTo>
                  <a:cubicBezTo>
                    <a:pt x="11640" y="27109"/>
                    <a:pt x="11639" y="27109"/>
                    <a:pt x="11638" y="27109"/>
                  </a:cubicBezTo>
                  <a:cubicBezTo>
                    <a:pt x="11635" y="27109"/>
                    <a:pt x="11632" y="27108"/>
                    <a:pt x="11629" y="27108"/>
                  </a:cubicBezTo>
                  <a:cubicBezTo>
                    <a:pt x="11628" y="27108"/>
                    <a:pt x="11628" y="27108"/>
                    <a:pt x="11627" y="27108"/>
                  </a:cubicBezTo>
                  <a:cubicBezTo>
                    <a:pt x="10995" y="27269"/>
                    <a:pt x="10368" y="27349"/>
                    <a:pt x="9727" y="27349"/>
                  </a:cubicBezTo>
                  <a:cubicBezTo>
                    <a:pt x="9557" y="27349"/>
                    <a:pt x="9387" y="27344"/>
                    <a:pt x="9215" y="27332"/>
                  </a:cubicBezTo>
                  <a:cubicBezTo>
                    <a:pt x="9212" y="27332"/>
                    <a:pt x="9209" y="27332"/>
                    <a:pt x="9206" y="27332"/>
                  </a:cubicBezTo>
                  <a:cubicBezTo>
                    <a:pt x="9087" y="27332"/>
                    <a:pt x="9019" y="27488"/>
                    <a:pt x="9104" y="27574"/>
                  </a:cubicBezTo>
                  <a:cubicBezTo>
                    <a:pt x="10252" y="28745"/>
                    <a:pt x="9635" y="30792"/>
                    <a:pt x="7916" y="30879"/>
                  </a:cubicBezTo>
                  <a:cubicBezTo>
                    <a:pt x="7880" y="30881"/>
                    <a:pt x="7844" y="30882"/>
                    <a:pt x="7808" y="30882"/>
                  </a:cubicBezTo>
                  <a:cubicBezTo>
                    <a:pt x="6245" y="30882"/>
                    <a:pt x="5465" y="29095"/>
                    <a:pt x="6315" y="27832"/>
                  </a:cubicBezTo>
                  <a:cubicBezTo>
                    <a:pt x="6374" y="27749"/>
                    <a:pt x="6312" y="27611"/>
                    <a:pt x="6205" y="27611"/>
                  </a:cubicBezTo>
                  <a:cubicBezTo>
                    <a:pt x="6203" y="27611"/>
                    <a:pt x="6201" y="27611"/>
                    <a:pt x="6200" y="27611"/>
                  </a:cubicBezTo>
                  <a:cubicBezTo>
                    <a:pt x="5662" y="27631"/>
                    <a:pt x="5125" y="27651"/>
                    <a:pt x="4590" y="27671"/>
                  </a:cubicBezTo>
                  <a:cubicBezTo>
                    <a:pt x="4398" y="27677"/>
                    <a:pt x="4196" y="27704"/>
                    <a:pt x="3999" y="27704"/>
                  </a:cubicBezTo>
                  <a:cubicBezTo>
                    <a:pt x="3952" y="27704"/>
                    <a:pt x="3904" y="27702"/>
                    <a:pt x="3857" y="27699"/>
                  </a:cubicBezTo>
                  <a:cubicBezTo>
                    <a:pt x="3408" y="27663"/>
                    <a:pt x="3460" y="27704"/>
                    <a:pt x="3397" y="27252"/>
                  </a:cubicBezTo>
                  <a:cubicBezTo>
                    <a:pt x="3258" y="26243"/>
                    <a:pt x="3333" y="25148"/>
                    <a:pt x="3325" y="24116"/>
                  </a:cubicBezTo>
                  <a:lnTo>
                    <a:pt x="3325" y="24116"/>
                  </a:lnTo>
                  <a:cubicBezTo>
                    <a:pt x="3732" y="24345"/>
                    <a:pt x="4177" y="24452"/>
                    <a:pt x="4612" y="24452"/>
                  </a:cubicBezTo>
                  <a:cubicBezTo>
                    <a:pt x="5943" y="24452"/>
                    <a:pt x="7187" y="23452"/>
                    <a:pt x="6968" y="21881"/>
                  </a:cubicBezTo>
                  <a:cubicBezTo>
                    <a:pt x="6812" y="20748"/>
                    <a:pt x="5849" y="20094"/>
                    <a:pt x="4884" y="20094"/>
                  </a:cubicBezTo>
                  <a:cubicBezTo>
                    <a:pt x="4310" y="20094"/>
                    <a:pt x="3736" y="20326"/>
                    <a:pt x="3331" y="20825"/>
                  </a:cubicBezTo>
                  <a:cubicBezTo>
                    <a:pt x="3229" y="19821"/>
                    <a:pt x="3230" y="18819"/>
                    <a:pt x="3321" y="17813"/>
                  </a:cubicBezTo>
                  <a:lnTo>
                    <a:pt x="3321" y="17813"/>
                  </a:lnTo>
                  <a:cubicBezTo>
                    <a:pt x="4433" y="17829"/>
                    <a:pt x="5548" y="17842"/>
                    <a:pt x="6662" y="17860"/>
                  </a:cubicBezTo>
                  <a:cubicBezTo>
                    <a:pt x="6662" y="17860"/>
                    <a:pt x="6662" y="17860"/>
                    <a:pt x="6663" y="17860"/>
                  </a:cubicBezTo>
                  <a:cubicBezTo>
                    <a:pt x="6811" y="17860"/>
                    <a:pt x="6858" y="17675"/>
                    <a:pt x="6745" y="17592"/>
                  </a:cubicBezTo>
                  <a:cubicBezTo>
                    <a:pt x="5467" y="16643"/>
                    <a:pt x="6773" y="15189"/>
                    <a:pt x="7991" y="15189"/>
                  </a:cubicBezTo>
                  <a:close/>
                  <a:moveTo>
                    <a:pt x="20130" y="1"/>
                  </a:moveTo>
                  <a:cubicBezTo>
                    <a:pt x="19452" y="1"/>
                    <a:pt x="18778" y="49"/>
                    <a:pt x="18104" y="144"/>
                  </a:cubicBezTo>
                  <a:cubicBezTo>
                    <a:pt x="17982" y="160"/>
                    <a:pt x="17972" y="304"/>
                    <a:pt x="18029" y="383"/>
                  </a:cubicBezTo>
                  <a:cubicBezTo>
                    <a:pt x="18750" y="1378"/>
                    <a:pt x="17723" y="2546"/>
                    <a:pt x="16667" y="2559"/>
                  </a:cubicBezTo>
                  <a:cubicBezTo>
                    <a:pt x="16660" y="2559"/>
                    <a:pt x="16654" y="2559"/>
                    <a:pt x="16647" y="2559"/>
                  </a:cubicBezTo>
                  <a:cubicBezTo>
                    <a:pt x="15476" y="2559"/>
                    <a:pt x="14718" y="1487"/>
                    <a:pt x="14923" y="378"/>
                  </a:cubicBezTo>
                  <a:cubicBezTo>
                    <a:pt x="14937" y="298"/>
                    <a:pt x="14897" y="189"/>
                    <a:pt x="14796" y="189"/>
                  </a:cubicBezTo>
                  <a:cubicBezTo>
                    <a:pt x="14794" y="189"/>
                    <a:pt x="14791" y="189"/>
                    <a:pt x="14789" y="190"/>
                  </a:cubicBezTo>
                  <a:cubicBezTo>
                    <a:pt x="13883" y="249"/>
                    <a:pt x="12976" y="307"/>
                    <a:pt x="12068" y="364"/>
                  </a:cubicBezTo>
                  <a:cubicBezTo>
                    <a:pt x="11968" y="371"/>
                    <a:pt x="11911" y="442"/>
                    <a:pt x="11922" y="542"/>
                  </a:cubicBezTo>
                  <a:cubicBezTo>
                    <a:pt x="12037" y="1618"/>
                    <a:pt x="12080" y="2690"/>
                    <a:pt x="12053" y="3772"/>
                  </a:cubicBezTo>
                  <a:cubicBezTo>
                    <a:pt x="12050" y="3858"/>
                    <a:pt x="12121" y="3920"/>
                    <a:pt x="12200" y="3920"/>
                  </a:cubicBezTo>
                  <a:cubicBezTo>
                    <a:pt x="12222" y="3920"/>
                    <a:pt x="12244" y="3915"/>
                    <a:pt x="12265" y="3905"/>
                  </a:cubicBezTo>
                  <a:cubicBezTo>
                    <a:pt x="12617" y="3734"/>
                    <a:pt x="13031" y="3634"/>
                    <a:pt x="13433" y="3634"/>
                  </a:cubicBezTo>
                  <a:cubicBezTo>
                    <a:pt x="14161" y="3634"/>
                    <a:pt x="14848" y="3962"/>
                    <a:pt x="15049" y="4790"/>
                  </a:cubicBezTo>
                  <a:cubicBezTo>
                    <a:pt x="15215" y="5470"/>
                    <a:pt x="14758" y="6117"/>
                    <a:pt x="14103" y="6304"/>
                  </a:cubicBezTo>
                  <a:cubicBezTo>
                    <a:pt x="13942" y="6351"/>
                    <a:pt x="13779" y="6371"/>
                    <a:pt x="13616" y="6371"/>
                  </a:cubicBezTo>
                  <a:cubicBezTo>
                    <a:pt x="13113" y="6371"/>
                    <a:pt x="12614" y="6177"/>
                    <a:pt x="12168" y="5959"/>
                  </a:cubicBezTo>
                  <a:cubicBezTo>
                    <a:pt x="12143" y="5947"/>
                    <a:pt x="12117" y="5941"/>
                    <a:pt x="12092" y="5941"/>
                  </a:cubicBezTo>
                  <a:cubicBezTo>
                    <a:pt x="12020" y="5941"/>
                    <a:pt x="11955" y="5987"/>
                    <a:pt x="11951" y="6073"/>
                  </a:cubicBezTo>
                  <a:cubicBezTo>
                    <a:pt x="11910" y="7109"/>
                    <a:pt x="11878" y="8143"/>
                    <a:pt x="11849" y="9181"/>
                  </a:cubicBezTo>
                  <a:cubicBezTo>
                    <a:pt x="10812" y="9111"/>
                    <a:pt x="9779" y="9151"/>
                    <a:pt x="8741" y="9059"/>
                  </a:cubicBezTo>
                  <a:cubicBezTo>
                    <a:pt x="9531" y="7663"/>
                    <a:pt x="8734" y="5760"/>
                    <a:pt x="7056" y="5760"/>
                  </a:cubicBezTo>
                  <a:cubicBezTo>
                    <a:pt x="6961" y="5760"/>
                    <a:pt x="6863" y="5766"/>
                    <a:pt x="6762" y="5779"/>
                  </a:cubicBezTo>
                  <a:cubicBezTo>
                    <a:pt x="5192" y="5977"/>
                    <a:pt x="4639" y="7865"/>
                    <a:pt x="5640" y="8919"/>
                  </a:cubicBezTo>
                  <a:cubicBezTo>
                    <a:pt x="4917" y="8876"/>
                    <a:pt x="4195" y="8827"/>
                    <a:pt x="3473" y="8791"/>
                  </a:cubicBezTo>
                  <a:cubicBezTo>
                    <a:pt x="3470" y="8791"/>
                    <a:pt x="3467" y="8791"/>
                    <a:pt x="3464" y="8791"/>
                  </a:cubicBezTo>
                  <a:cubicBezTo>
                    <a:pt x="3345" y="8791"/>
                    <a:pt x="3304" y="8918"/>
                    <a:pt x="3347" y="9002"/>
                  </a:cubicBezTo>
                  <a:cubicBezTo>
                    <a:pt x="3369" y="9042"/>
                    <a:pt x="3406" y="9073"/>
                    <a:pt x="3462" y="9076"/>
                  </a:cubicBezTo>
                  <a:cubicBezTo>
                    <a:pt x="4328" y="9135"/>
                    <a:pt x="5194" y="9179"/>
                    <a:pt x="6061" y="9230"/>
                  </a:cubicBezTo>
                  <a:cubicBezTo>
                    <a:pt x="6064" y="9231"/>
                    <a:pt x="6068" y="9231"/>
                    <a:pt x="6071" y="9231"/>
                  </a:cubicBezTo>
                  <a:cubicBezTo>
                    <a:pt x="6207" y="9231"/>
                    <a:pt x="6257" y="9042"/>
                    <a:pt x="6143" y="8968"/>
                  </a:cubicBezTo>
                  <a:cubicBezTo>
                    <a:pt x="4870" y="8130"/>
                    <a:pt x="5373" y="6158"/>
                    <a:pt x="6910" y="6062"/>
                  </a:cubicBezTo>
                  <a:cubicBezTo>
                    <a:pt x="6955" y="6059"/>
                    <a:pt x="6998" y="6058"/>
                    <a:pt x="7041" y="6058"/>
                  </a:cubicBezTo>
                  <a:cubicBezTo>
                    <a:pt x="8623" y="6058"/>
                    <a:pt x="9229" y="7892"/>
                    <a:pt x="8375" y="9104"/>
                  </a:cubicBezTo>
                  <a:cubicBezTo>
                    <a:pt x="8306" y="9197"/>
                    <a:pt x="8387" y="9313"/>
                    <a:pt x="8489" y="9323"/>
                  </a:cubicBezTo>
                  <a:cubicBezTo>
                    <a:pt x="9140" y="9395"/>
                    <a:pt x="9815" y="9461"/>
                    <a:pt x="10485" y="9461"/>
                  </a:cubicBezTo>
                  <a:cubicBezTo>
                    <a:pt x="10916" y="9461"/>
                    <a:pt x="11345" y="9433"/>
                    <a:pt x="11764" y="9363"/>
                  </a:cubicBezTo>
                  <a:lnTo>
                    <a:pt x="11764" y="9363"/>
                  </a:lnTo>
                  <a:cubicBezTo>
                    <a:pt x="11631" y="9637"/>
                    <a:pt x="11720" y="10108"/>
                    <a:pt x="11730" y="10367"/>
                  </a:cubicBezTo>
                  <a:cubicBezTo>
                    <a:pt x="11749" y="10934"/>
                    <a:pt x="11792" y="11521"/>
                    <a:pt x="11964" y="12066"/>
                  </a:cubicBezTo>
                  <a:cubicBezTo>
                    <a:pt x="11969" y="12082"/>
                    <a:pt x="11977" y="12095"/>
                    <a:pt x="11991" y="12106"/>
                  </a:cubicBezTo>
                  <a:cubicBezTo>
                    <a:pt x="11936" y="12163"/>
                    <a:pt x="11989" y="12280"/>
                    <a:pt x="12073" y="12280"/>
                  </a:cubicBezTo>
                  <a:cubicBezTo>
                    <a:pt x="12081" y="12280"/>
                    <a:pt x="12089" y="12279"/>
                    <a:pt x="12098" y="12276"/>
                  </a:cubicBezTo>
                  <a:cubicBezTo>
                    <a:pt x="12383" y="12208"/>
                    <a:pt x="12695" y="12165"/>
                    <a:pt x="13005" y="12165"/>
                  </a:cubicBezTo>
                  <a:cubicBezTo>
                    <a:pt x="13850" y="12165"/>
                    <a:pt x="14676" y="12480"/>
                    <a:pt x="14876" y="13434"/>
                  </a:cubicBezTo>
                  <a:cubicBezTo>
                    <a:pt x="15021" y="14135"/>
                    <a:pt x="14603" y="14715"/>
                    <a:pt x="13925" y="14893"/>
                  </a:cubicBezTo>
                  <a:cubicBezTo>
                    <a:pt x="13762" y="14935"/>
                    <a:pt x="13600" y="14955"/>
                    <a:pt x="13439" y="14955"/>
                  </a:cubicBezTo>
                  <a:cubicBezTo>
                    <a:pt x="12989" y="14955"/>
                    <a:pt x="12551" y="14804"/>
                    <a:pt x="12147" y="14589"/>
                  </a:cubicBezTo>
                  <a:cubicBezTo>
                    <a:pt x="12123" y="14576"/>
                    <a:pt x="12099" y="14571"/>
                    <a:pt x="12077" y="14571"/>
                  </a:cubicBezTo>
                  <a:cubicBezTo>
                    <a:pt x="11970" y="14571"/>
                    <a:pt x="11894" y="14701"/>
                    <a:pt x="11964" y="14787"/>
                  </a:cubicBezTo>
                  <a:lnTo>
                    <a:pt x="11964" y="14788"/>
                  </a:lnTo>
                  <a:cubicBezTo>
                    <a:pt x="11851" y="15699"/>
                    <a:pt x="11843" y="16630"/>
                    <a:pt x="11815" y="17550"/>
                  </a:cubicBezTo>
                  <a:cubicBezTo>
                    <a:pt x="11025" y="17583"/>
                    <a:pt x="10233" y="17615"/>
                    <a:pt x="9442" y="17647"/>
                  </a:cubicBezTo>
                  <a:cubicBezTo>
                    <a:pt x="10301" y="16538"/>
                    <a:pt x="9406" y="14911"/>
                    <a:pt x="7953" y="14891"/>
                  </a:cubicBezTo>
                  <a:cubicBezTo>
                    <a:pt x="7944" y="14891"/>
                    <a:pt x="7935" y="14890"/>
                    <a:pt x="7925" y="14890"/>
                  </a:cubicBezTo>
                  <a:cubicBezTo>
                    <a:pt x="6537" y="14890"/>
                    <a:pt x="5354" y="16475"/>
                    <a:pt x="6290" y="17561"/>
                  </a:cubicBezTo>
                  <a:cubicBezTo>
                    <a:pt x="5893" y="17557"/>
                    <a:pt x="5497" y="17550"/>
                    <a:pt x="5099" y="17547"/>
                  </a:cubicBezTo>
                  <a:cubicBezTo>
                    <a:pt x="5094" y="17547"/>
                    <a:pt x="5088" y="17547"/>
                    <a:pt x="5082" y="17547"/>
                  </a:cubicBezTo>
                  <a:cubicBezTo>
                    <a:pt x="4867" y="17547"/>
                    <a:pt x="4413" y="17604"/>
                    <a:pt x="4038" y="17604"/>
                  </a:cubicBezTo>
                  <a:cubicBezTo>
                    <a:pt x="3821" y="17604"/>
                    <a:pt x="3630" y="17585"/>
                    <a:pt x="3528" y="17524"/>
                  </a:cubicBezTo>
                  <a:cubicBezTo>
                    <a:pt x="3177" y="17317"/>
                    <a:pt x="3322" y="16665"/>
                    <a:pt x="3322" y="16299"/>
                  </a:cubicBezTo>
                  <a:cubicBezTo>
                    <a:pt x="3323" y="15739"/>
                    <a:pt x="3342" y="15182"/>
                    <a:pt x="3374" y="14623"/>
                  </a:cubicBezTo>
                  <a:cubicBezTo>
                    <a:pt x="3379" y="14532"/>
                    <a:pt x="3301" y="14474"/>
                    <a:pt x="3224" y="14474"/>
                  </a:cubicBezTo>
                  <a:cubicBezTo>
                    <a:pt x="3178" y="14474"/>
                    <a:pt x="3133" y="14494"/>
                    <a:pt x="3105" y="14539"/>
                  </a:cubicBezTo>
                  <a:cubicBezTo>
                    <a:pt x="2810" y="15012"/>
                    <a:pt x="2360" y="15222"/>
                    <a:pt x="1914" y="15222"/>
                  </a:cubicBezTo>
                  <a:cubicBezTo>
                    <a:pt x="1188" y="15222"/>
                    <a:pt x="471" y="14667"/>
                    <a:pt x="443" y="13784"/>
                  </a:cubicBezTo>
                  <a:cubicBezTo>
                    <a:pt x="410" y="12731"/>
                    <a:pt x="1301" y="11996"/>
                    <a:pt x="2245" y="11996"/>
                  </a:cubicBezTo>
                  <a:cubicBezTo>
                    <a:pt x="2550" y="11996"/>
                    <a:pt x="2861" y="12073"/>
                    <a:pt x="3148" y="12240"/>
                  </a:cubicBezTo>
                  <a:cubicBezTo>
                    <a:pt x="3169" y="12253"/>
                    <a:pt x="3194" y="12259"/>
                    <a:pt x="3218" y="12259"/>
                  </a:cubicBezTo>
                  <a:cubicBezTo>
                    <a:pt x="3287" y="12259"/>
                    <a:pt x="3355" y="12211"/>
                    <a:pt x="3353" y="12132"/>
                  </a:cubicBezTo>
                  <a:cubicBezTo>
                    <a:pt x="3337" y="11094"/>
                    <a:pt x="3358" y="10055"/>
                    <a:pt x="3306" y="9017"/>
                  </a:cubicBezTo>
                  <a:cubicBezTo>
                    <a:pt x="3306" y="9016"/>
                    <a:pt x="3306" y="9013"/>
                    <a:pt x="3305" y="9012"/>
                  </a:cubicBezTo>
                  <a:cubicBezTo>
                    <a:pt x="3301" y="8963"/>
                    <a:pt x="3261" y="8937"/>
                    <a:pt x="3223" y="8937"/>
                  </a:cubicBezTo>
                  <a:cubicBezTo>
                    <a:pt x="3186" y="8937"/>
                    <a:pt x="3150" y="8961"/>
                    <a:pt x="3148" y="9011"/>
                  </a:cubicBezTo>
                  <a:cubicBezTo>
                    <a:pt x="3094" y="9977"/>
                    <a:pt x="3104" y="10943"/>
                    <a:pt x="3089" y="11909"/>
                  </a:cubicBezTo>
                  <a:cubicBezTo>
                    <a:pt x="2817" y="11787"/>
                    <a:pt x="2529" y="11729"/>
                    <a:pt x="2244" y="11729"/>
                  </a:cubicBezTo>
                  <a:cubicBezTo>
                    <a:pt x="1100" y="11729"/>
                    <a:pt x="1" y="12648"/>
                    <a:pt x="163" y="13940"/>
                  </a:cubicBezTo>
                  <a:cubicBezTo>
                    <a:pt x="287" y="14929"/>
                    <a:pt x="1096" y="15518"/>
                    <a:pt x="1914" y="15518"/>
                  </a:cubicBezTo>
                  <a:cubicBezTo>
                    <a:pt x="2324" y="15518"/>
                    <a:pt x="2736" y="15370"/>
                    <a:pt x="3065" y="15051"/>
                  </a:cubicBezTo>
                  <a:lnTo>
                    <a:pt x="3065" y="15051"/>
                  </a:lnTo>
                  <a:cubicBezTo>
                    <a:pt x="3032" y="15922"/>
                    <a:pt x="3029" y="16789"/>
                    <a:pt x="3066" y="17660"/>
                  </a:cubicBezTo>
                  <a:cubicBezTo>
                    <a:pt x="3068" y="17702"/>
                    <a:pt x="3084" y="17740"/>
                    <a:pt x="3110" y="17769"/>
                  </a:cubicBezTo>
                  <a:cubicBezTo>
                    <a:pt x="2968" y="18928"/>
                    <a:pt x="2969" y="20077"/>
                    <a:pt x="3101" y="21237"/>
                  </a:cubicBezTo>
                  <a:cubicBezTo>
                    <a:pt x="3109" y="21306"/>
                    <a:pt x="3171" y="21341"/>
                    <a:pt x="3233" y="21341"/>
                  </a:cubicBezTo>
                  <a:cubicBezTo>
                    <a:pt x="3279" y="21341"/>
                    <a:pt x="3326" y="21321"/>
                    <a:pt x="3349" y="21280"/>
                  </a:cubicBezTo>
                  <a:cubicBezTo>
                    <a:pt x="3708" y="20663"/>
                    <a:pt x="4301" y="20381"/>
                    <a:pt x="4890" y="20381"/>
                  </a:cubicBezTo>
                  <a:cubicBezTo>
                    <a:pt x="5750" y="20381"/>
                    <a:pt x="6600" y="20985"/>
                    <a:pt x="6688" y="22027"/>
                  </a:cubicBezTo>
                  <a:cubicBezTo>
                    <a:pt x="6801" y="23370"/>
                    <a:pt x="5749" y="24165"/>
                    <a:pt x="4623" y="24165"/>
                  </a:cubicBezTo>
                  <a:cubicBezTo>
                    <a:pt x="4154" y="24165"/>
                    <a:pt x="3671" y="24027"/>
                    <a:pt x="3254" y="23733"/>
                  </a:cubicBezTo>
                  <a:cubicBezTo>
                    <a:pt x="3233" y="23717"/>
                    <a:pt x="3207" y="23710"/>
                    <a:pt x="3182" y="23710"/>
                  </a:cubicBezTo>
                  <a:cubicBezTo>
                    <a:pt x="3107" y="23710"/>
                    <a:pt x="3031" y="23769"/>
                    <a:pt x="3033" y="23848"/>
                  </a:cubicBezTo>
                  <a:cubicBezTo>
                    <a:pt x="3063" y="25185"/>
                    <a:pt x="3092" y="26522"/>
                    <a:pt x="3121" y="27859"/>
                  </a:cubicBezTo>
                  <a:cubicBezTo>
                    <a:pt x="3123" y="27929"/>
                    <a:pt x="3176" y="28008"/>
                    <a:pt x="3254" y="28008"/>
                  </a:cubicBezTo>
                  <a:cubicBezTo>
                    <a:pt x="3256" y="28008"/>
                    <a:pt x="3258" y="28008"/>
                    <a:pt x="3260" y="28008"/>
                  </a:cubicBezTo>
                  <a:lnTo>
                    <a:pt x="5936" y="27908"/>
                  </a:lnTo>
                  <a:lnTo>
                    <a:pt x="5936" y="27908"/>
                  </a:lnTo>
                  <a:cubicBezTo>
                    <a:pt x="5183" y="29355"/>
                    <a:pt x="6149" y="31168"/>
                    <a:pt x="7806" y="31168"/>
                  </a:cubicBezTo>
                  <a:cubicBezTo>
                    <a:pt x="7906" y="31168"/>
                    <a:pt x="8009" y="31162"/>
                    <a:pt x="8114" y="31148"/>
                  </a:cubicBezTo>
                  <a:cubicBezTo>
                    <a:pt x="9848" y="30924"/>
                    <a:pt x="10491" y="28942"/>
                    <a:pt x="9532" y="27636"/>
                  </a:cubicBezTo>
                  <a:lnTo>
                    <a:pt x="9532" y="27636"/>
                  </a:lnTo>
                  <a:cubicBezTo>
                    <a:pt x="9595" y="27637"/>
                    <a:pt x="9657" y="27638"/>
                    <a:pt x="9719" y="27638"/>
                  </a:cubicBezTo>
                  <a:cubicBezTo>
                    <a:pt x="10385" y="27638"/>
                    <a:pt x="11034" y="27557"/>
                    <a:pt x="11692" y="27390"/>
                  </a:cubicBezTo>
                  <a:cubicBezTo>
                    <a:pt x="11735" y="27379"/>
                    <a:pt x="11766" y="27353"/>
                    <a:pt x="11781" y="27320"/>
                  </a:cubicBezTo>
                  <a:lnTo>
                    <a:pt x="15218" y="27417"/>
                  </a:lnTo>
                  <a:cubicBezTo>
                    <a:pt x="15220" y="27417"/>
                    <a:pt x="15221" y="27417"/>
                    <a:pt x="15223" y="27417"/>
                  </a:cubicBezTo>
                  <a:cubicBezTo>
                    <a:pt x="15369" y="27417"/>
                    <a:pt x="15412" y="27234"/>
                    <a:pt x="15301" y="27150"/>
                  </a:cubicBezTo>
                  <a:cubicBezTo>
                    <a:pt x="14304" y="26402"/>
                    <a:pt x="14527" y="24492"/>
                    <a:pt x="15912" y="24356"/>
                  </a:cubicBezTo>
                  <a:cubicBezTo>
                    <a:pt x="15959" y="24352"/>
                    <a:pt x="16007" y="24349"/>
                    <a:pt x="16054" y="24349"/>
                  </a:cubicBezTo>
                  <a:cubicBezTo>
                    <a:pt x="16593" y="24349"/>
                    <a:pt x="17118" y="24645"/>
                    <a:pt x="17424" y="25085"/>
                  </a:cubicBezTo>
                  <a:cubicBezTo>
                    <a:pt x="17894" y="25763"/>
                    <a:pt x="17591" y="26476"/>
                    <a:pt x="17361" y="27183"/>
                  </a:cubicBezTo>
                  <a:cubicBezTo>
                    <a:pt x="17333" y="27272"/>
                    <a:pt x="17400" y="27367"/>
                    <a:pt x="17494" y="27370"/>
                  </a:cubicBezTo>
                  <a:cubicBezTo>
                    <a:pt x="18646" y="27419"/>
                    <a:pt x="19795" y="27465"/>
                    <a:pt x="20947" y="27512"/>
                  </a:cubicBezTo>
                  <a:cubicBezTo>
                    <a:pt x="20949" y="27512"/>
                    <a:pt x="20950" y="27512"/>
                    <a:pt x="20951" y="27512"/>
                  </a:cubicBezTo>
                  <a:cubicBezTo>
                    <a:pt x="21009" y="27512"/>
                    <a:pt x="21072" y="27469"/>
                    <a:pt x="21089" y="27411"/>
                  </a:cubicBezTo>
                  <a:cubicBezTo>
                    <a:pt x="22049" y="27394"/>
                    <a:pt x="23005" y="27373"/>
                    <a:pt x="23963" y="27350"/>
                  </a:cubicBezTo>
                  <a:lnTo>
                    <a:pt x="23963" y="27350"/>
                  </a:lnTo>
                  <a:cubicBezTo>
                    <a:pt x="22899" y="28632"/>
                    <a:pt x="23585" y="30732"/>
                    <a:pt x="25405" y="30829"/>
                  </a:cubicBezTo>
                  <a:cubicBezTo>
                    <a:pt x="25448" y="30831"/>
                    <a:pt x="25490" y="30832"/>
                    <a:pt x="25532" y="30832"/>
                  </a:cubicBezTo>
                  <a:cubicBezTo>
                    <a:pt x="27294" y="30832"/>
                    <a:pt x="28133" y="28826"/>
                    <a:pt x="27170" y="27465"/>
                  </a:cubicBezTo>
                  <a:cubicBezTo>
                    <a:pt x="27613" y="27423"/>
                    <a:pt x="28055" y="27401"/>
                    <a:pt x="28497" y="27401"/>
                  </a:cubicBezTo>
                  <a:cubicBezTo>
                    <a:pt x="28903" y="27401"/>
                    <a:pt x="29309" y="27419"/>
                    <a:pt x="29718" y="27456"/>
                  </a:cubicBezTo>
                  <a:cubicBezTo>
                    <a:pt x="29720" y="27456"/>
                    <a:pt x="29723" y="27456"/>
                    <a:pt x="29726" y="27456"/>
                  </a:cubicBezTo>
                  <a:cubicBezTo>
                    <a:pt x="29802" y="27456"/>
                    <a:pt x="29868" y="27388"/>
                    <a:pt x="29870" y="27317"/>
                  </a:cubicBezTo>
                  <a:cubicBezTo>
                    <a:pt x="29907" y="26185"/>
                    <a:pt x="29947" y="25054"/>
                    <a:pt x="29985" y="23922"/>
                  </a:cubicBezTo>
                  <a:cubicBezTo>
                    <a:pt x="29988" y="23827"/>
                    <a:pt x="29915" y="23777"/>
                    <a:pt x="29841" y="23777"/>
                  </a:cubicBezTo>
                  <a:cubicBezTo>
                    <a:pt x="29826" y="23777"/>
                    <a:pt x="29811" y="23779"/>
                    <a:pt x="29797" y="23783"/>
                  </a:cubicBezTo>
                  <a:cubicBezTo>
                    <a:pt x="29812" y="23768"/>
                    <a:pt x="29829" y="23754"/>
                    <a:pt x="29844" y="23738"/>
                  </a:cubicBezTo>
                  <a:cubicBezTo>
                    <a:pt x="29918" y="23662"/>
                    <a:pt x="29853" y="23559"/>
                    <a:pt x="29771" y="23559"/>
                  </a:cubicBezTo>
                  <a:cubicBezTo>
                    <a:pt x="29748" y="23559"/>
                    <a:pt x="29725" y="23567"/>
                    <a:pt x="29702" y="23585"/>
                  </a:cubicBezTo>
                  <a:cubicBezTo>
                    <a:pt x="29335" y="23881"/>
                    <a:pt x="28899" y="24023"/>
                    <a:pt x="28473" y="24023"/>
                  </a:cubicBezTo>
                  <a:cubicBezTo>
                    <a:pt x="27667" y="24023"/>
                    <a:pt x="26898" y="23515"/>
                    <a:pt x="26708" y="22587"/>
                  </a:cubicBezTo>
                  <a:cubicBezTo>
                    <a:pt x="26449" y="21311"/>
                    <a:pt x="27272" y="20885"/>
                    <a:pt x="28209" y="20885"/>
                  </a:cubicBezTo>
                  <a:cubicBezTo>
                    <a:pt x="28693" y="20885"/>
                    <a:pt x="29207" y="20999"/>
                    <a:pt x="29618" y="21167"/>
                  </a:cubicBezTo>
                  <a:cubicBezTo>
                    <a:pt x="29635" y="21174"/>
                    <a:pt x="29651" y="21177"/>
                    <a:pt x="29667" y="21177"/>
                  </a:cubicBezTo>
                  <a:cubicBezTo>
                    <a:pt x="29754" y="21177"/>
                    <a:pt x="29816" y="21080"/>
                    <a:pt x="29803" y="20996"/>
                  </a:cubicBezTo>
                  <a:cubicBezTo>
                    <a:pt x="29668" y="20064"/>
                    <a:pt x="29465" y="19153"/>
                    <a:pt x="29187" y="18256"/>
                  </a:cubicBezTo>
                  <a:cubicBezTo>
                    <a:pt x="29181" y="18237"/>
                    <a:pt x="29171" y="18226"/>
                    <a:pt x="29164" y="18212"/>
                  </a:cubicBezTo>
                  <a:cubicBezTo>
                    <a:pt x="29166" y="18205"/>
                    <a:pt x="29170" y="18197"/>
                    <a:pt x="29170" y="18187"/>
                  </a:cubicBezTo>
                  <a:cubicBezTo>
                    <a:pt x="29184" y="17372"/>
                    <a:pt x="29230" y="16561"/>
                    <a:pt x="29305" y="15751"/>
                  </a:cubicBezTo>
                  <a:cubicBezTo>
                    <a:pt x="29660" y="15948"/>
                    <a:pt x="30045" y="16041"/>
                    <a:pt x="30421" y="16041"/>
                  </a:cubicBezTo>
                  <a:cubicBezTo>
                    <a:pt x="31540" y="16041"/>
                    <a:pt x="32581" y="15223"/>
                    <a:pt x="32505" y="13900"/>
                  </a:cubicBezTo>
                  <a:cubicBezTo>
                    <a:pt x="32441" y="12793"/>
                    <a:pt x="31537" y="12114"/>
                    <a:pt x="30588" y="12114"/>
                  </a:cubicBezTo>
                  <a:cubicBezTo>
                    <a:pt x="30217" y="12114"/>
                    <a:pt x="29840" y="12218"/>
                    <a:pt x="29503" y="12441"/>
                  </a:cubicBezTo>
                  <a:cubicBezTo>
                    <a:pt x="29497" y="11471"/>
                    <a:pt x="29545" y="10508"/>
                    <a:pt x="29654" y="9542"/>
                  </a:cubicBezTo>
                  <a:cubicBezTo>
                    <a:pt x="29663" y="9467"/>
                    <a:pt x="29589" y="9393"/>
                    <a:pt x="29515" y="9393"/>
                  </a:cubicBezTo>
                  <a:cubicBezTo>
                    <a:pt x="29515" y="9393"/>
                    <a:pt x="29514" y="9393"/>
                    <a:pt x="29514" y="9393"/>
                  </a:cubicBezTo>
                  <a:cubicBezTo>
                    <a:pt x="28364" y="9399"/>
                    <a:pt x="27216" y="9408"/>
                    <a:pt x="26068" y="9415"/>
                  </a:cubicBezTo>
                  <a:cubicBezTo>
                    <a:pt x="25947" y="9415"/>
                    <a:pt x="25864" y="9565"/>
                    <a:pt x="25956" y="9659"/>
                  </a:cubicBezTo>
                  <a:cubicBezTo>
                    <a:pt x="26752" y="10482"/>
                    <a:pt x="26319" y="11948"/>
                    <a:pt x="25098" y="11948"/>
                  </a:cubicBezTo>
                  <a:cubicBezTo>
                    <a:pt x="25083" y="11948"/>
                    <a:pt x="25067" y="11948"/>
                    <a:pt x="25052" y="11947"/>
                  </a:cubicBezTo>
                  <a:cubicBezTo>
                    <a:pt x="23805" y="11909"/>
                    <a:pt x="23433" y="10387"/>
                    <a:pt x="24292" y="9608"/>
                  </a:cubicBezTo>
                  <a:cubicBezTo>
                    <a:pt x="24386" y="9521"/>
                    <a:pt x="24322" y="9362"/>
                    <a:pt x="24198" y="9356"/>
                  </a:cubicBezTo>
                  <a:cubicBezTo>
                    <a:pt x="23467" y="9318"/>
                    <a:pt x="22735" y="9294"/>
                    <a:pt x="22004" y="9294"/>
                  </a:cubicBezTo>
                  <a:cubicBezTo>
                    <a:pt x="21465" y="9294"/>
                    <a:pt x="20926" y="9307"/>
                    <a:pt x="20388" y="9337"/>
                  </a:cubicBezTo>
                  <a:cubicBezTo>
                    <a:pt x="20372" y="9299"/>
                    <a:pt x="20351" y="9263"/>
                    <a:pt x="20326" y="9230"/>
                  </a:cubicBezTo>
                  <a:cubicBezTo>
                    <a:pt x="20326" y="9224"/>
                    <a:pt x="20330" y="9219"/>
                    <a:pt x="20331" y="9213"/>
                  </a:cubicBezTo>
                  <a:cubicBezTo>
                    <a:pt x="20417" y="8231"/>
                    <a:pt x="20464" y="7249"/>
                    <a:pt x="20478" y="6263"/>
                  </a:cubicBezTo>
                  <a:cubicBezTo>
                    <a:pt x="20479" y="6180"/>
                    <a:pt x="20412" y="6114"/>
                    <a:pt x="20332" y="6114"/>
                  </a:cubicBezTo>
                  <a:cubicBezTo>
                    <a:pt x="20322" y="6114"/>
                    <a:pt x="20312" y="6115"/>
                    <a:pt x="20301" y="6117"/>
                  </a:cubicBezTo>
                  <a:cubicBezTo>
                    <a:pt x="19943" y="6195"/>
                    <a:pt x="19572" y="6267"/>
                    <a:pt x="19204" y="6267"/>
                  </a:cubicBezTo>
                  <a:cubicBezTo>
                    <a:pt x="18989" y="6267"/>
                    <a:pt x="18775" y="6243"/>
                    <a:pt x="18565" y="6180"/>
                  </a:cubicBezTo>
                  <a:cubicBezTo>
                    <a:pt x="17861" y="5972"/>
                    <a:pt x="17359" y="5201"/>
                    <a:pt x="17776" y="4504"/>
                  </a:cubicBezTo>
                  <a:cubicBezTo>
                    <a:pt x="18085" y="3986"/>
                    <a:pt x="18912" y="3556"/>
                    <a:pt x="19634" y="3556"/>
                  </a:cubicBezTo>
                  <a:cubicBezTo>
                    <a:pt x="20048" y="3556"/>
                    <a:pt x="20427" y="3697"/>
                    <a:pt x="20656" y="4042"/>
                  </a:cubicBezTo>
                  <a:cubicBezTo>
                    <a:pt x="20687" y="4090"/>
                    <a:pt x="20741" y="4114"/>
                    <a:pt x="20792" y="4114"/>
                  </a:cubicBezTo>
                  <a:cubicBezTo>
                    <a:pt x="20862" y="4114"/>
                    <a:pt x="20928" y="4070"/>
                    <a:pt x="20928" y="3980"/>
                  </a:cubicBezTo>
                  <a:lnTo>
                    <a:pt x="20928" y="168"/>
                  </a:lnTo>
                  <a:cubicBezTo>
                    <a:pt x="20927" y="88"/>
                    <a:pt x="20870" y="21"/>
                    <a:pt x="20789" y="16"/>
                  </a:cubicBezTo>
                  <a:cubicBezTo>
                    <a:pt x="20569" y="6"/>
                    <a:pt x="20349" y="1"/>
                    <a:pt x="2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7484943" y="1906063"/>
              <a:ext cx="670820" cy="476911"/>
            </a:xfrm>
            <a:custGeom>
              <a:avLst/>
              <a:gdLst/>
              <a:ahLst/>
              <a:cxnLst/>
              <a:rect l="l" t="t" r="r" b="b"/>
              <a:pathLst>
                <a:path w="11904" h="8463" extrusionOk="0">
                  <a:moveTo>
                    <a:pt x="1078" y="1"/>
                  </a:moveTo>
                  <a:cubicBezTo>
                    <a:pt x="746" y="1"/>
                    <a:pt x="414" y="2"/>
                    <a:pt x="82" y="4"/>
                  </a:cubicBezTo>
                  <a:cubicBezTo>
                    <a:pt x="100" y="243"/>
                    <a:pt x="57" y="513"/>
                    <a:pt x="53" y="690"/>
                  </a:cubicBezTo>
                  <a:cubicBezTo>
                    <a:pt x="48" y="1277"/>
                    <a:pt x="51" y="1868"/>
                    <a:pt x="29" y="2456"/>
                  </a:cubicBezTo>
                  <a:cubicBezTo>
                    <a:pt x="28" y="2488"/>
                    <a:pt x="16" y="2514"/>
                    <a:pt x="0" y="2534"/>
                  </a:cubicBezTo>
                  <a:cubicBezTo>
                    <a:pt x="360" y="2323"/>
                    <a:pt x="801" y="2218"/>
                    <a:pt x="1245" y="2218"/>
                  </a:cubicBezTo>
                  <a:cubicBezTo>
                    <a:pt x="2337" y="2218"/>
                    <a:pt x="3447" y="2851"/>
                    <a:pt x="3411" y="4076"/>
                  </a:cubicBezTo>
                  <a:cubicBezTo>
                    <a:pt x="3382" y="5077"/>
                    <a:pt x="2394" y="5650"/>
                    <a:pt x="1444" y="5650"/>
                  </a:cubicBezTo>
                  <a:cubicBezTo>
                    <a:pt x="1050" y="5650"/>
                    <a:pt x="663" y="5552"/>
                    <a:pt x="353" y="5345"/>
                  </a:cubicBezTo>
                  <a:lnTo>
                    <a:pt x="353" y="5345"/>
                  </a:lnTo>
                  <a:cubicBezTo>
                    <a:pt x="602" y="6286"/>
                    <a:pt x="578" y="7280"/>
                    <a:pt x="411" y="8232"/>
                  </a:cubicBezTo>
                  <a:cubicBezTo>
                    <a:pt x="1397" y="8292"/>
                    <a:pt x="2384" y="8322"/>
                    <a:pt x="3370" y="8323"/>
                  </a:cubicBezTo>
                  <a:cubicBezTo>
                    <a:pt x="2835" y="7238"/>
                    <a:pt x="3294" y="5606"/>
                    <a:pt x="4679" y="5529"/>
                  </a:cubicBezTo>
                  <a:cubicBezTo>
                    <a:pt x="4708" y="5527"/>
                    <a:pt x="4737" y="5527"/>
                    <a:pt x="4767" y="5527"/>
                  </a:cubicBezTo>
                  <a:cubicBezTo>
                    <a:pt x="5347" y="5527"/>
                    <a:pt x="5946" y="5835"/>
                    <a:pt x="6263" y="6321"/>
                  </a:cubicBezTo>
                  <a:cubicBezTo>
                    <a:pt x="6702" y="7000"/>
                    <a:pt x="6418" y="7716"/>
                    <a:pt x="6053" y="8350"/>
                  </a:cubicBezTo>
                  <a:cubicBezTo>
                    <a:pt x="6450" y="8365"/>
                    <a:pt x="6846" y="8380"/>
                    <a:pt x="7241" y="8395"/>
                  </a:cubicBezTo>
                  <a:cubicBezTo>
                    <a:pt x="7416" y="8401"/>
                    <a:pt x="7752" y="8462"/>
                    <a:pt x="8032" y="8462"/>
                  </a:cubicBezTo>
                  <a:cubicBezTo>
                    <a:pt x="8206" y="8462"/>
                    <a:pt x="8359" y="8439"/>
                    <a:pt x="8439" y="8364"/>
                  </a:cubicBezTo>
                  <a:cubicBezTo>
                    <a:pt x="8642" y="8177"/>
                    <a:pt x="8555" y="7405"/>
                    <a:pt x="8576" y="7102"/>
                  </a:cubicBezTo>
                  <a:cubicBezTo>
                    <a:pt x="8602" y="6705"/>
                    <a:pt x="8637" y="6309"/>
                    <a:pt x="8677" y="5915"/>
                  </a:cubicBezTo>
                  <a:cubicBezTo>
                    <a:pt x="8685" y="5838"/>
                    <a:pt x="8752" y="5774"/>
                    <a:pt x="8825" y="5774"/>
                  </a:cubicBezTo>
                  <a:cubicBezTo>
                    <a:pt x="8850" y="5774"/>
                    <a:pt x="8876" y="5781"/>
                    <a:pt x="8900" y="5798"/>
                  </a:cubicBezTo>
                  <a:cubicBezTo>
                    <a:pt x="9259" y="6048"/>
                    <a:pt x="9675" y="6168"/>
                    <a:pt x="10079" y="6168"/>
                  </a:cubicBezTo>
                  <a:cubicBezTo>
                    <a:pt x="10973" y="6168"/>
                    <a:pt x="11810" y="5582"/>
                    <a:pt x="11859" y="4522"/>
                  </a:cubicBezTo>
                  <a:cubicBezTo>
                    <a:pt x="11904" y="3488"/>
                    <a:pt x="11090" y="2814"/>
                    <a:pt x="10225" y="2814"/>
                  </a:cubicBezTo>
                  <a:cubicBezTo>
                    <a:pt x="9834" y="2814"/>
                    <a:pt x="9433" y="2952"/>
                    <a:pt x="9096" y="3255"/>
                  </a:cubicBezTo>
                  <a:cubicBezTo>
                    <a:pt x="9068" y="3281"/>
                    <a:pt x="9035" y="3293"/>
                    <a:pt x="9003" y="3293"/>
                  </a:cubicBezTo>
                  <a:cubicBezTo>
                    <a:pt x="8927" y="3293"/>
                    <a:pt x="8855" y="3228"/>
                    <a:pt x="8853" y="3139"/>
                  </a:cubicBezTo>
                  <a:cubicBezTo>
                    <a:pt x="8842" y="2551"/>
                    <a:pt x="8847" y="1964"/>
                    <a:pt x="8878" y="1378"/>
                  </a:cubicBezTo>
                  <a:cubicBezTo>
                    <a:pt x="8899" y="1042"/>
                    <a:pt x="9128" y="317"/>
                    <a:pt x="8831" y="95"/>
                  </a:cubicBezTo>
                  <a:cubicBezTo>
                    <a:pt x="8763" y="43"/>
                    <a:pt x="8602" y="26"/>
                    <a:pt x="8408" y="26"/>
                  </a:cubicBezTo>
                  <a:cubicBezTo>
                    <a:pt x="8000" y="26"/>
                    <a:pt x="7441" y="103"/>
                    <a:pt x="7264" y="104"/>
                  </a:cubicBezTo>
                  <a:cubicBezTo>
                    <a:pt x="6844" y="108"/>
                    <a:pt x="6424" y="110"/>
                    <a:pt x="6003" y="112"/>
                  </a:cubicBezTo>
                  <a:cubicBezTo>
                    <a:pt x="6689" y="1135"/>
                    <a:pt x="6105" y="2649"/>
                    <a:pt x="4753" y="2649"/>
                  </a:cubicBezTo>
                  <a:cubicBezTo>
                    <a:pt x="4729" y="2649"/>
                    <a:pt x="4705" y="2648"/>
                    <a:pt x="4681" y="2647"/>
                  </a:cubicBezTo>
                  <a:cubicBezTo>
                    <a:pt x="3289" y="2596"/>
                    <a:pt x="2763" y="1042"/>
                    <a:pt x="3519" y="44"/>
                  </a:cubicBezTo>
                  <a:cubicBezTo>
                    <a:pt x="2705" y="10"/>
                    <a:pt x="1892" y="1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7502863" y="2233697"/>
              <a:ext cx="511906" cy="853459"/>
            </a:xfrm>
            <a:custGeom>
              <a:avLst/>
              <a:gdLst/>
              <a:ahLst/>
              <a:cxnLst/>
              <a:rect l="l" t="t" r="r" b="b"/>
              <a:pathLst>
                <a:path w="9084" h="15145" extrusionOk="0">
                  <a:moveTo>
                    <a:pt x="4444" y="0"/>
                  </a:moveTo>
                  <a:cubicBezTo>
                    <a:pt x="4363" y="0"/>
                    <a:pt x="4282" y="8"/>
                    <a:pt x="4203" y="23"/>
                  </a:cubicBezTo>
                  <a:cubicBezTo>
                    <a:pt x="3037" y="252"/>
                    <a:pt x="2872" y="1751"/>
                    <a:pt x="3433" y="2584"/>
                  </a:cubicBezTo>
                  <a:cubicBezTo>
                    <a:pt x="3497" y="2682"/>
                    <a:pt x="3398" y="2796"/>
                    <a:pt x="3298" y="2797"/>
                  </a:cubicBezTo>
                  <a:cubicBezTo>
                    <a:pt x="3215" y="2797"/>
                    <a:pt x="3133" y="2798"/>
                    <a:pt x="3050" y="2798"/>
                  </a:cubicBezTo>
                  <a:cubicBezTo>
                    <a:pt x="2035" y="2798"/>
                    <a:pt x="1021" y="2768"/>
                    <a:pt x="7" y="2703"/>
                  </a:cubicBezTo>
                  <a:cubicBezTo>
                    <a:pt x="6" y="2703"/>
                    <a:pt x="2" y="2702"/>
                    <a:pt x="1" y="2702"/>
                  </a:cubicBezTo>
                  <a:lnTo>
                    <a:pt x="1" y="2702"/>
                  </a:lnTo>
                  <a:cubicBezTo>
                    <a:pt x="2" y="2710"/>
                    <a:pt x="4" y="2717"/>
                    <a:pt x="6" y="2727"/>
                  </a:cubicBezTo>
                  <a:cubicBezTo>
                    <a:pt x="55" y="3809"/>
                    <a:pt x="54" y="4893"/>
                    <a:pt x="21" y="5977"/>
                  </a:cubicBezTo>
                  <a:cubicBezTo>
                    <a:pt x="555" y="5652"/>
                    <a:pt x="1175" y="5349"/>
                    <a:pt x="1796" y="5349"/>
                  </a:cubicBezTo>
                  <a:cubicBezTo>
                    <a:pt x="2046" y="5349"/>
                    <a:pt x="2296" y="5398"/>
                    <a:pt x="2541" y="5515"/>
                  </a:cubicBezTo>
                  <a:cubicBezTo>
                    <a:pt x="3254" y="5853"/>
                    <a:pt x="3850" y="6795"/>
                    <a:pt x="3816" y="7591"/>
                  </a:cubicBezTo>
                  <a:cubicBezTo>
                    <a:pt x="3768" y="8710"/>
                    <a:pt x="2813" y="9187"/>
                    <a:pt x="1816" y="9187"/>
                  </a:cubicBezTo>
                  <a:cubicBezTo>
                    <a:pt x="1239" y="9187"/>
                    <a:pt x="647" y="9028"/>
                    <a:pt x="209" y="8740"/>
                  </a:cubicBezTo>
                  <a:lnTo>
                    <a:pt x="209" y="8740"/>
                  </a:lnTo>
                  <a:lnTo>
                    <a:pt x="408" y="11790"/>
                  </a:lnTo>
                  <a:cubicBezTo>
                    <a:pt x="1482" y="11743"/>
                    <a:pt x="2556" y="11705"/>
                    <a:pt x="3629" y="11662"/>
                  </a:cubicBezTo>
                  <a:cubicBezTo>
                    <a:pt x="3630" y="11662"/>
                    <a:pt x="3631" y="11662"/>
                    <a:pt x="3632" y="11662"/>
                  </a:cubicBezTo>
                  <a:cubicBezTo>
                    <a:pt x="3756" y="11662"/>
                    <a:pt x="3807" y="11831"/>
                    <a:pt x="3721" y="11908"/>
                  </a:cubicBezTo>
                  <a:cubicBezTo>
                    <a:pt x="2521" y="12975"/>
                    <a:pt x="3045" y="15047"/>
                    <a:pt x="4739" y="15141"/>
                  </a:cubicBezTo>
                  <a:cubicBezTo>
                    <a:pt x="4779" y="15143"/>
                    <a:pt x="4818" y="15144"/>
                    <a:pt x="4857" y="15144"/>
                  </a:cubicBezTo>
                  <a:cubicBezTo>
                    <a:pt x="6475" y="15144"/>
                    <a:pt x="7161" y="13207"/>
                    <a:pt x="6108" y="12044"/>
                  </a:cubicBezTo>
                  <a:cubicBezTo>
                    <a:pt x="6042" y="11969"/>
                    <a:pt x="6069" y="11816"/>
                    <a:pt x="6182" y="11804"/>
                  </a:cubicBezTo>
                  <a:cubicBezTo>
                    <a:pt x="6666" y="11749"/>
                    <a:pt x="7149" y="11711"/>
                    <a:pt x="7636" y="11706"/>
                  </a:cubicBezTo>
                  <a:cubicBezTo>
                    <a:pt x="7639" y="11706"/>
                    <a:pt x="7643" y="11706"/>
                    <a:pt x="7647" y="11706"/>
                  </a:cubicBezTo>
                  <a:cubicBezTo>
                    <a:pt x="7841" y="11706"/>
                    <a:pt x="8145" y="11765"/>
                    <a:pt x="8414" y="11765"/>
                  </a:cubicBezTo>
                  <a:cubicBezTo>
                    <a:pt x="8626" y="11765"/>
                    <a:pt x="8816" y="11729"/>
                    <a:pt x="8914" y="11598"/>
                  </a:cubicBezTo>
                  <a:cubicBezTo>
                    <a:pt x="9084" y="11373"/>
                    <a:pt x="8958" y="10332"/>
                    <a:pt x="8967" y="10056"/>
                  </a:cubicBezTo>
                  <a:cubicBezTo>
                    <a:pt x="8986" y="9541"/>
                    <a:pt x="9002" y="9027"/>
                    <a:pt x="9021" y="8512"/>
                  </a:cubicBezTo>
                  <a:cubicBezTo>
                    <a:pt x="9022" y="8493"/>
                    <a:pt x="9026" y="8479"/>
                    <a:pt x="9031" y="8467"/>
                  </a:cubicBezTo>
                  <a:lnTo>
                    <a:pt x="9031" y="8467"/>
                  </a:lnTo>
                  <a:cubicBezTo>
                    <a:pt x="8662" y="8785"/>
                    <a:pt x="8231" y="8928"/>
                    <a:pt x="7804" y="8928"/>
                  </a:cubicBezTo>
                  <a:cubicBezTo>
                    <a:pt x="6885" y="8928"/>
                    <a:pt x="5984" y="8266"/>
                    <a:pt x="5752" y="7255"/>
                  </a:cubicBezTo>
                  <a:cubicBezTo>
                    <a:pt x="5586" y="6533"/>
                    <a:pt x="5796" y="5807"/>
                    <a:pt x="6445" y="5408"/>
                  </a:cubicBezTo>
                  <a:cubicBezTo>
                    <a:pt x="6775" y="5206"/>
                    <a:pt x="7129" y="5127"/>
                    <a:pt x="7488" y="5127"/>
                  </a:cubicBezTo>
                  <a:cubicBezTo>
                    <a:pt x="7929" y="5127"/>
                    <a:pt x="8379" y="5246"/>
                    <a:pt x="8800" y="5402"/>
                  </a:cubicBezTo>
                  <a:cubicBezTo>
                    <a:pt x="8666" y="4563"/>
                    <a:pt x="8476" y="3737"/>
                    <a:pt x="8226" y="2922"/>
                  </a:cubicBezTo>
                  <a:lnTo>
                    <a:pt x="5480" y="2816"/>
                  </a:lnTo>
                  <a:cubicBezTo>
                    <a:pt x="5369" y="2810"/>
                    <a:pt x="5308" y="2686"/>
                    <a:pt x="5365" y="2591"/>
                  </a:cubicBezTo>
                  <a:cubicBezTo>
                    <a:pt x="5744" y="1972"/>
                    <a:pt x="6158" y="1177"/>
                    <a:pt x="5597" y="526"/>
                  </a:cubicBezTo>
                  <a:cubicBezTo>
                    <a:pt x="5322" y="207"/>
                    <a:pt x="4874" y="0"/>
                    <a:pt x="4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821620" y="2214143"/>
              <a:ext cx="888397" cy="686993"/>
            </a:xfrm>
            <a:custGeom>
              <a:avLst/>
              <a:gdLst/>
              <a:ahLst/>
              <a:cxnLst/>
              <a:rect l="l" t="t" r="r" b="b"/>
              <a:pathLst>
                <a:path w="15765" h="12191" extrusionOk="0">
                  <a:moveTo>
                    <a:pt x="8183" y="0"/>
                  </a:moveTo>
                  <a:cubicBezTo>
                    <a:pt x="8085" y="0"/>
                    <a:pt x="7984" y="11"/>
                    <a:pt x="7882" y="34"/>
                  </a:cubicBezTo>
                  <a:cubicBezTo>
                    <a:pt x="6621" y="321"/>
                    <a:pt x="6476" y="1708"/>
                    <a:pt x="6791" y="2754"/>
                  </a:cubicBezTo>
                  <a:cubicBezTo>
                    <a:pt x="6809" y="2778"/>
                    <a:pt x="6817" y="2806"/>
                    <a:pt x="6817" y="2837"/>
                  </a:cubicBezTo>
                  <a:cubicBezTo>
                    <a:pt x="6819" y="2844"/>
                    <a:pt x="6820" y="2850"/>
                    <a:pt x="6821" y="2855"/>
                  </a:cubicBezTo>
                  <a:cubicBezTo>
                    <a:pt x="6842" y="2921"/>
                    <a:pt x="6791" y="2968"/>
                    <a:pt x="6737" y="2978"/>
                  </a:cubicBezTo>
                  <a:cubicBezTo>
                    <a:pt x="6718" y="2988"/>
                    <a:pt x="6697" y="2994"/>
                    <a:pt x="6672" y="2995"/>
                  </a:cubicBezTo>
                  <a:cubicBezTo>
                    <a:pt x="5962" y="3039"/>
                    <a:pt x="5252" y="3061"/>
                    <a:pt x="4541" y="3061"/>
                  </a:cubicBezTo>
                  <a:cubicBezTo>
                    <a:pt x="4166" y="3061"/>
                    <a:pt x="3791" y="3055"/>
                    <a:pt x="3415" y="3042"/>
                  </a:cubicBezTo>
                  <a:lnTo>
                    <a:pt x="3415" y="3042"/>
                  </a:lnTo>
                  <a:cubicBezTo>
                    <a:pt x="3524" y="4150"/>
                    <a:pt x="3494" y="5264"/>
                    <a:pt x="3408" y="6372"/>
                  </a:cubicBezTo>
                  <a:cubicBezTo>
                    <a:pt x="3403" y="6440"/>
                    <a:pt x="3344" y="6493"/>
                    <a:pt x="3281" y="6493"/>
                  </a:cubicBezTo>
                  <a:cubicBezTo>
                    <a:pt x="3259" y="6493"/>
                    <a:pt x="3236" y="6486"/>
                    <a:pt x="3215" y="6472"/>
                  </a:cubicBezTo>
                  <a:cubicBezTo>
                    <a:pt x="2825" y="6213"/>
                    <a:pt x="2334" y="6078"/>
                    <a:pt x="1856" y="6078"/>
                  </a:cubicBezTo>
                  <a:cubicBezTo>
                    <a:pt x="901" y="6078"/>
                    <a:pt x="0" y="6619"/>
                    <a:pt x="71" y="7790"/>
                  </a:cubicBezTo>
                  <a:cubicBezTo>
                    <a:pt x="135" y="8825"/>
                    <a:pt x="889" y="9246"/>
                    <a:pt x="1716" y="9246"/>
                  </a:cubicBezTo>
                  <a:cubicBezTo>
                    <a:pt x="2326" y="9246"/>
                    <a:pt x="2975" y="9017"/>
                    <a:pt x="3415" y="8636"/>
                  </a:cubicBezTo>
                  <a:cubicBezTo>
                    <a:pt x="3441" y="8613"/>
                    <a:pt x="3476" y="8602"/>
                    <a:pt x="3511" y="8602"/>
                  </a:cubicBezTo>
                  <a:cubicBezTo>
                    <a:pt x="3590" y="8602"/>
                    <a:pt x="3670" y="8657"/>
                    <a:pt x="3658" y="8749"/>
                  </a:cubicBezTo>
                  <a:cubicBezTo>
                    <a:pt x="3581" y="9309"/>
                    <a:pt x="3513" y="9871"/>
                    <a:pt x="3459" y="10435"/>
                  </a:cubicBezTo>
                  <a:cubicBezTo>
                    <a:pt x="3429" y="10765"/>
                    <a:pt x="3207" y="11658"/>
                    <a:pt x="3433" y="11904"/>
                  </a:cubicBezTo>
                  <a:cubicBezTo>
                    <a:pt x="3549" y="12029"/>
                    <a:pt x="3864" y="12060"/>
                    <a:pt x="4196" y="12060"/>
                  </a:cubicBezTo>
                  <a:cubicBezTo>
                    <a:pt x="4514" y="12060"/>
                    <a:pt x="4847" y="12032"/>
                    <a:pt x="5038" y="12032"/>
                  </a:cubicBezTo>
                  <a:cubicBezTo>
                    <a:pt x="5052" y="12032"/>
                    <a:pt x="5065" y="12032"/>
                    <a:pt x="5077" y="12033"/>
                  </a:cubicBezTo>
                  <a:cubicBezTo>
                    <a:pt x="5473" y="12044"/>
                    <a:pt x="5871" y="12055"/>
                    <a:pt x="6267" y="12065"/>
                  </a:cubicBezTo>
                  <a:cubicBezTo>
                    <a:pt x="5489" y="11131"/>
                    <a:pt x="5693" y="9437"/>
                    <a:pt x="7000" y="9064"/>
                  </a:cubicBezTo>
                  <a:cubicBezTo>
                    <a:pt x="7148" y="9022"/>
                    <a:pt x="7299" y="9002"/>
                    <a:pt x="7451" y="9002"/>
                  </a:cubicBezTo>
                  <a:cubicBezTo>
                    <a:pt x="8015" y="9002"/>
                    <a:pt x="8580" y="9276"/>
                    <a:pt x="8951" y="9696"/>
                  </a:cubicBezTo>
                  <a:cubicBezTo>
                    <a:pt x="9586" y="10416"/>
                    <a:pt x="9372" y="11219"/>
                    <a:pt x="9108" y="12039"/>
                  </a:cubicBezTo>
                  <a:cubicBezTo>
                    <a:pt x="9622" y="12060"/>
                    <a:pt x="10132" y="12081"/>
                    <a:pt x="10645" y="12104"/>
                  </a:cubicBezTo>
                  <a:cubicBezTo>
                    <a:pt x="10846" y="12111"/>
                    <a:pt x="11296" y="12190"/>
                    <a:pt x="11656" y="12190"/>
                  </a:cubicBezTo>
                  <a:cubicBezTo>
                    <a:pt x="11868" y="12190"/>
                    <a:pt x="12048" y="12163"/>
                    <a:pt x="12128" y="12078"/>
                  </a:cubicBezTo>
                  <a:cubicBezTo>
                    <a:pt x="12357" y="11836"/>
                    <a:pt x="12119" y="10758"/>
                    <a:pt x="12097" y="10413"/>
                  </a:cubicBezTo>
                  <a:cubicBezTo>
                    <a:pt x="12062" y="9884"/>
                    <a:pt x="12029" y="9358"/>
                    <a:pt x="11994" y="8829"/>
                  </a:cubicBezTo>
                  <a:cubicBezTo>
                    <a:pt x="11988" y="8739"/>
                    <a:pt x="12053" y="8696"/>
                    <a:pt x="12122" y="8696"/>
                  </a:cubicBezTo>
                  <a:cubicBezTo>
                    <a:pt x="12196" y="8696"/>
                    <a:pt x="12276" y="8745"/>
                    <a:pt x="12283" y="8840"/>
                  </a:cubicBezTo>
                  <a:cubicBezTo>
                    <a:pt x="12727" y="9130"/>
                    <a:pt x="13198" y="9300"/>
                    <a:pt x="13719" y="9300"/>
                  </a:cubicBezTo>
                  <a:cubicBezTo>
                    <a:pt x="13826" y="9300"/>
                    <a:pt x="13934" y="9293"/>
                    <a:pt x="14045" y="9278"/>
                  </a:cubicBezTo>
                  <a:cubicBezTo>
                    <a:pt x="14924" y="9162"/>
                    <a:pt x="15764" y="8571"/>
                    <a:pt x="15540" y="7582"/>
                  </a:cubicBezTo>
                  <a:cubicBezTo>
                    <a:pt x="15355" y="6774"/>
                    <a:pt x="14769" y="5991"/>
                    <a:pt x="13869" y="5991"/>
                  </a:cubicBezTo>
                  <a:cubicBezTo>
                    <a:pt x="13858" y="5991"/>
                    <a:pt x="13847" y="5991"/>
                    <a:pt x="13836" y="5992"/>
                  </a:cubicBezTo>
                  <a:cubicBezTo>
                    <a:pt x="13178" y="6003"/>
                    <a:pt x="12568" y="6377"/>
                    <a:pt x="12029" y="6722"/>
                  </a:cubicBezTo>
                  <a:cubicBezTo>
                    <a:pt x="12008" y="6735"/>
                    <a:pt x="11985" y="6741"/>
                    <a:pt x="11963" y="6741"/>
                  </a:cubicBezTo>
                  <a:cubicBezTo>
                    <a:pt x="11886" y="6741"/>
                    <a:pt x="11814" y="6668"/>
                    <a:pt x="11817" y="6587"/>
                  </a:cubicBezTo>
                  <a:cubicBezTo>
                    <a:pt x="11859" y="5413"/>
                    <a:pt x="11853" y="4242"/>
                    <a:pt x="11813" y="3067"/>
                  </a:cubicBezTo>
                  <a:cubicBezTo>
                    <a:pt x="11810" y="2976"/>
                    <a:pt x="11874" y="2936"/>
                    <a:pt x="11942" y="2936"/>
                  </a:cubicBezTo>
                  <a:cubicBezTo>
                    <a:pt x="11951" y="2936"/>
                    <a:pt x="11960" y="2937"/>
                    <a:pt x="11969" y="2938"/>
                  </a:cubicBezTo>
                  <a:cubicBezTo>
                    <a:pt x="11967" y="2924"/>
                    <a:pt x="11964" y="2907"/>
                    <a:pt x="11967" y="2893"/>
                  </a:cubicBezTo>
                  <a:lnTo>
                    <a:pt x="11967" y="2893"/>
                  </a:lnTo>
                  <a:cubicBezTo>
                    <a:pt x="11393" y="2976"/>
                    <a:pt x="10775" y="3062"/>
                    <a:pt x="10174" y="3062"/>
                  </a:cubicBezTo>
                  <a:cubicBezTo>
                    <a:pt x="9881" y="3062"/>
                    <a:pt x="9593" y="3042"/>
                    <a:pt x="9314" y="2991"/>
                  </a:cubicBezTo>
                  <a:cubicBezTo>
                    <a:pt x="9289" y="3026"/>
                    <a:pt x="9255" y="3041"/>
                    <a:pt x="9220" y="3041"/>
                  </a:cubicBezTo>
                  <a:cubicBezTo>
                    <a:pt x="9126" y="3041"/>
                    <a:pt x="9026" y="2931"/>
                    <a:pt x="9084" y="2816"/>
                  </a:cubicBezTo>
                  <a:cubicBezTo>
                    <a:pt x="9396" y="2191"/>
                    <a:pt x="9624" y="1453"/>
                    <a:pt x="9326" y="775"/>
                  </a:cubicBezTo>
                  <a:cubicBezTo>
                    <a:pt x="9114" y="285"/>
                    <a:pt x="8681" y="0"/>
                    <a:pt x="8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7007188" y="1888030"/>
              <a:ext cx="657803" cy="483166"/>
            </a:xfrm>
            <a:custGeom>
              <a:avLst/>
              <a:gdLst/>
              <a:ahLst/>
              <a:cxnLst/>
              <a:rect l="l" t="t" r="r" b="b"/>
              <a:pathLst>
                <a:path w="11673" h="8574" extrusionOk="0">
                  <a:moveTo>
                    <a:pt x="2640" y="11"/>
                  </a:moveTo>
                  <a:lnTo>
                    <a:pt x="2640" y="11"/>
                  </a:lnTo>
                  <a:cubicBezTo>
                    <a:pt x="2211" y="16"/>
                    <a:pt x="1780" y="10"/>
                    <a:pt x="1349" y="36"/>
                  </a:cubicBezTo>
                  <a:cubicBezTo>
                    <a:pt x="1060" y="56"/>
                    <a:pt x="290" y="0"/>
                    <a:pt x="133" y="326"/>
                  </a:cubicBezTo>
                  <a:cubicBezTo>
                    <a:pt x="1" y="601"/>
                    <a:pt x="139" y="1263"/>
                    <a:pt x="157" y="1561"/>
                  </a:cubicBezTo>
                  <a:cubicBezTo>
                    <a:pt x="183" y="1969"/>
                    <a:pt x="241" y="2373"/>
                    <a:pt x="252" y="2780"/>
                  </a:cubicBezTo>
                  <a:cubicBezTo>
                    <a:pt x="547" y="2679"/>
                    <a:pt x="868" y="2627"/>
                    <a:pt x="1186" y="2627"/>
                  </a:cubicBezTo>
                  <a:cubicBezTo>
                    <a:pt x="2224" y="2627"/>
                    <a:pt x="3241" y="3178"/>
                    <a:pt x="3308" y="4365"/>
                  </a:cubicBezTo>
                  <a:cubicBezTo>
                    <a:pt x="3373" y="5477"/>
                    <a:pt x="2486" y="5944"/>
                    <a:pt x="1549" y="5944"/>
                  </a:cubicBezTo>
                  <a:cubicBezTo>
                    <a:pt x="1108" y="5944"/>
                    <a:pt x="657" y="5840"/>
                    <a:pt x="289" y="5652"/>
                  </a:cubicBezTo>
                  <a:lnTo>
                    <a:pt x="289" y="5652"/>
                  </a:lnTo>
                  <a:cubicBezTo>
                    <a:pt x="326" y="6612"/>
                    <a:pt x="253" y="7582"/>
                    <a:pt x="216" y="8542"/>
                  </a:cubicBezTo>
                  <a:cubicBezTo>
                    <a:pt x="557" y="8551"/>
                    <a:pt x="897" y="8556"/>
                    <a:pt x="1238" y="8556"/>
                  </a:cubicBezTo>
                  <a:cubicBezTo>
                    <a:pt x="1906" y="8556"/>
                    <a:pt x="2575" y="8538"/>
                    <a:pt x="3244" y="8499"/>
                  </a:cubicBezTo>
                  <a:cubicBezTo>
                    <a:pt x="2794" y="7255"/>
                    <a:pt x="3254" y="5614"/>
                    <a:pt x="4776" y="5498"/>
                  </a:cubicBezTo>
                  <a:cubicBezTo>
                    <a:pt x="4816" y="5495"/>
                    <a:pt x="4857" y="5493"/>
                    <a:pt x="4897" y="5493"/>
                  </a:cubicBezTo>
                  <a:cubicBezTo>
                    <a:pt x="5511" y="5493"/>
                    <a:pt x="6030" y="5859"/>
                    <a:pt x="6285" y="6422"/>
                  </a:cubicBezTo>
                  <a:cubicBezTo>
                    <a:pt x="6606" y="7133"/>
                    <a:pt x="6427" y="7895"/>
                    <a:pt x="6119" y="8573"/>
                  </a:cubicBezTo>
                  <a:cubicBezTo>
                    <a:pt x="6457" y="8543"/>
                    <a:pt x="6799" y="8551"/>
                    <a:pt x="7139" y="8535"/>
                  </a:cubicBezTo>
                  <a:cubicBezTo>
                    <a:pt x="7365" y="8525"/>
                    <a:pt x="7592" y="8508"/>
                    <a:pt x="7816" y="8489"/>
                  </a:cubicBezTo>
                  <a:cubicBezTo>
                    <a:pt x="7967" y="8473"/>
                    <a:pt x="8357" y="8507"/>
                    <a:pt x="8488" y="8414"/>
                  </a:cubicBezTo>
                  <a:cubicBezTo>
                    <a:pt x="8813" y="8180"/>
                    <a:pt x="8735" y="7403"/>
                    <a:pt x="8726" y="7061"/>
                  </a:cubicBezTo>
                  <a:cubicBezTo>
                    <a:pt x="8715" y="6583"/>
                    <a:pt x="8632" y="6118"/>
                    <a:pt x="8553" y="5649"/>
                  </a:cubicBezTo>
                  <a:cubicBezTo>
                    <a:pt x="8539" y="5567"/>
                    <a:pt x="8592" y="5512"/>
                    <a:pt x="8653" y="5495"/>
                  </a:cubicBezTo>
                  <a:cubicBezTo>
                    <a:pt x="8649" y="5439"/>
                    <a:pt x="8706" y="5384"/>
                    <a:pt x="8767" y="5384"/>
                  </a:cubicBezTo>
                  <a:cubicBezTo>
                    <a:pt x="8784" y="5384"/>
                    <a:pt x="8801" y="5388"/>
                    <a:pt x="8817" y="5397"/>
                  </a:cubicBezTo>
                  <a:cubicBezTo>
                    <a:pt x="9120" y="5570"/>
                    <a:pt x="9518" y="5662"/>
                    <a:pt x="9918" y="5662"/>
                  </a:cubicBezTo>
                  <a:cubicBezTo>
                    <a:pt x="10791" y="5662"/>
                    <a:pt x="11673" y="5225"/>
                    <a:pt x="11587" y="4234"/>
                  </a:cubicBezTo>
                  <a:cubicBezTo>
                    <a:pt x="11500" y="3231"/>
                    <a:pt x="10659" y="2848"/>
                    <a:pt x="9794" y="2848"/>
                  </a:cubicBezTo>
                  <a:cubicBezTo>
                    <a:pt x="9358" y="2848"/>
                    <a:pt x="8916" y="2945"/>
                    <a:pt x="8561" y="3109"/>
                  </a:cubicBezTo>
                  <a:cubicBezTo>
                    <a:pt x="8539" y="3120"/>
                    <a:pt x="8518" y="3124"/>
                    <a:pt x="8499" y="3124"/>
                  </a:cubicBezTo>
                  <a:cubicBezTo>
                    <a:pt x="8390" y="3124"/>
                    <a:pt x="8327" y="2982"/>
                    <a:pt x="8410" y="2899"/>
                  </a:cubicBezTo>
                  <a:lnTo>
                    <a:pt x="8410" y="2899"/>
                  </a:lnTo>
                  <a:cubicBezTo>
                    <a:pt x="8397" y="2903"/>
                    <a:pt x="8382" y="2905"/>
                    <a:pt x="8368" y="2905"/>
                  </a:cubicBezTo>
                  <a:cubicBezTo>
                    <a:pt x="8299" y="2905"/>
                    <a:pt x="8227" y="2858"/>
                    <a:pt x="8227" y="2766"/>
                  </a:cubicBezTo>
                  <a:cubicBezTo>
                    <a:pt x="8222" y="2349"/>
                    <a:pt x="8229" y="1933"/>
                    <a:pt x="8234" y="1519"/>
                  </a:cubicBezTo>
                  <a:cubicBezTo>
                    <a:pt x="8235" y="1309"/>
                    <a:pt x="8238" y="1103"/>
                    <a:pt x="8239" y="895"/>
                  </a:cubicBezTo>
                  <a:cubicBezTo>
                    <a:pt x="8240" y="760"/>
                    <a:pt x="8302" y="451"/>
                    <a:pt x="8256" y="302"/>
                  </a:cubicBezTo>
                  <a:cubicBezTo>
                    <a:pt x="8233" y="283"/>
                    <a:pt x="8220" y="255"/>
                    <a:pt x="8218" y="224"/>
                  </a:cubicBezTo>
                  <a:cubicBezTo>
                    <a:pt x="8090" y="52"/>
                    <a:pt x="7789" y="17"/>
                    <a:pt x="7498" y="17"/>
                  </a:cubicBezTo>
                  <a:cubicBezTo>
                    <a:pt x="7299" y="17"/>
                    <a:pt x="7104" y="33"/>
                    <a:pt x="6975" y="33"/>
                  </a:cubicBezTo>
                  <a:cubicBezTo>
                    <a:pt x="6971" y="33"/>
                    <a:pt x="6968" y="33"/>
                    <a:pt x="6965" y="33"/>
                  </a:cubicBezTo>
                  <a:cubicBezTo>
                    <a:pt x="6910" y="33"/>
                    <a:pt x="6856" y="32"/>
                    <a:pt x="6801" y="32"/>
                  </a:cubicBezTo>
                  <a:cubicBezTo>
                    <a:pt x="6425" y="32"/>
                    <a:pt x="6049" y="46"/>
                    <a:pt x="5674" y="60"/>
                  </a:cubicBezTo>
                  <a:cubicBezTo>
                    <a:pt x="5929" y="807"/>
                    <a:pt x="6002" y="1677"/>
                    <a:pt x="5510" y="2348"/>
                  </a:cubicBezTo>
                  <a:cubicBezTo>
                    <a:pt x="5209" y="2760"/>
                    <a:pt x="4753" y="2980"/>
                    <a:pt x="4265" y="2980"/>
                  </a:cubicBezTo>
                  <a:cubicBezTo>
                    <a:pt x="4164" y="2980"/>
                    <a:pt x="4062" y="2971"/>
                    <a:pt x="3959" y="2952"/>
                  </a:cubicBezTo>
                  <a:cubicBezTo>
                    <a:pt x="2578" y="2698"/>
                    <a:pt x="2157" y="1178"/>
                    <a:pt x="2640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7018458" y="1381645"/>
              <a:ext cx="482321" cy="657859"/>
            </a:xfrm>
            <a:custGeom>
              <a:avLst/>
              <a:gdLst/>
              <a:ahLst/>
              <a:cxnLst/>
              <a:rect l="l" t="t" r="r" b="b"/>
              <a:pathLst>
                <a:path w="8559" h="11674" extrusionOk="0">
                  <a:moveTo>
                    <a:pt x="8025" y="0"/>
                  </a:moveTo>
                  <a:cubicBezTo>
                    <a:pt x="7922" y="0"/>
                    <a:pt x="7803" y="6"/>
                    <a:pt x="7664" y="9"/>
                  </a:cubicBezTo>
                  <a:cubicBezTo>
                    <a:pt x="7204" y="20"/>
                    <a:pt x="6748" y="61"/>
                    <a:pt x="6291" y="119"/>
                  </a:cubicBezTo>
                  <a:cubicBezTo>
                    <a:pt x="6825" y="1154"/>
                    <a:pt x="6011" y="2383"/>
                    <a:pt x="4865" y="2546"/>
                  </a:cubicBezTo>
                  <a:cubicBezTo>
                    <a:pt x="4758" y="2562"/>
                    <a:pt x="4654" y="2569"/>
                    <a:pt x="4552" y="2569"/>
                  </a:cubicBezTo>
                  <a:cubicBezTo>
                    <a:pt x="3290" y="2569"/>
                    <a:pt x="2422" y="1438"/>
                    <a:pt x="2541" y="210"/>
                  </a:cubicBezTo>
                  <a:lnTo>
                    <a:pt x="2541" y="210"/>
                  </a:lnTo>
                  <a:cubicBezTo>
                    <a:pt x="1742" y="261"/>
                    <a:pt x="941" y="311"/>
                    <a:pt x="140" y="362"/>
                  </a:cubicBezTo>
                  <a:cubicBezTo>
                    <a:pt x="239" y="1332"/>
                    <a:pt x="282" y="2301"/>
                    <a:pt x="267" y="3276"/>
                  </a:cubicBezTo>
                  <a:cubicBezTo>
                    <a:pt x="602" y="3147"/>
                    <a:pt x="971" y="3078"/>
                    <a:pt x="1332" y="3078"/>
                  </a:cubicBezTo>
                  <a:cubicBezTo>
                    <a:pt x="2289" y="3078"/>
                    <a:pt x="3195" y="3560"/>
                    <a:pt x="3295" y="4690"/>
                  </a:cubicBezTo>
                  <a:cubicBezTo>
                    <a:pt x="3355" y="5378"/>
                    <a:pt x="2957" y="5955"/>
                    <a:pt x="2334" y="6223"/>
                  </a:cubicBezTo>
                  <a:cubicBezTo>
                    <a:pt x="2078" y="6333"/>
                    <a:pt x="1817" y="6380"/>
                    <a:pt x="1556" y="6380"/>
                  </a:cubicBezTo>
                  <a:cubicBezTo>
                    <a:pt x="1074" y="6380"/>
                    <a:pt x="593" y="6221"/>
                    <a:pt x="145" y="6017"/>
                  </a:cubicBezTo>
                  <a:cubicBezTo>
                    <a:pt x="102" y="6959"/>
                    <a:pt x="54" y="7904"/>
                    <a:pt x="0" y="8848"/>
                  </a:cubicBezTo>
                  <a:cubicBezTo>
                    <a:pt x="234" y="8778"/>
                    <a:pt x="536" y="8789"/>
                    <a:pt x="725" y="8771"/>
                  </a:cubicBezTo>
                  <a:cubicBezTo>
                    <a:pt x="1108" y="8733"/>
                    <a:pt x="1494" y="8707"/>
                    <a:pt x="1879" y="8707"/>
                  </a:cubicBezTo>
                  <a:cubicBezTo>
                    <a:pt x="2081" y="8707"/>
                    <a:pt x="2283" y="8714"/>
                    <a:pt x="2484" y="8730"/>
                  </a:cubicBezTo>
                  <a:cubicBezTo>
                    <a:pt x="2530" y="8733"/>
                    <a:pt x="2562" y="8754"/>
                    <a:pt x="2583" y="8783"/>
                  </a:cubicBezTo>
                  <a:cubicBezTo>
                    <a:pt x="2589" y="8782"/>
                    <a:pt x="2595" y="8781"/>
                    <a:pt x="2601" y="8781"/>
                  </a:cubicBezTo>
                  <a:cubicBezTo>
                    <a:pt x="2669" y="8781"/>
                    <a:pt x="2741" y="8846"/>
                    <a:pt x="2714" y="8923"/>
                  </a:cubicBezTo>
                  <a:cubicBezTo>
                    <a:pt x="2341" y="9967"/>
                    <a:pt x="2490" y="11389"/>
                    <a:pt x="3794" y="11647"/>
                  </a:cubicBezTo>
                  <a:cubicBezTo>
                    <a:pt x="3886" y="11665"/>
                    <a:pt x="3976" y="11674"/>
                    <a:pt x="4064" y="11674"/>
                  </a:cubicBezTo>
                  <a:cubicBezTo>
                    <a:pt x="4632" y="11674"/>
                    <a:pt x="5101" y="11308"/>
                    <a:pt x="5296" y="10741"/>
                  </a:cubicBezTo>
                  <a:cubicBezTo>
                    <a:pt x="5486" y="10185"/>
                    <a:pt x="5358" y="9615"/>
                    <a:pt x="5188" y="9076"/>
                  </a:cubicBezTo>
                  <a:cubicBezTo>
                    <a:pt x="5155" y="8971"/>
                    <a:pt x="5233" y="8911"/>
                    <a:pt x="5317" y="8911"/>
                  </a:cubicBezTo>
                  <a:cubicBezTo>
                    <a:pt x="5333" y="8911"/>
                    <a:pt x="5348" y="8913"/>
                    <a:pt x="5364" y="8917"/>
                  </a:cubicBezTo>
                  <a:cubicBezTo>
                    <a:pt x="5365" y="8866"/>
                    <a:pt x="5390" y="8821"/>
                    <a:pt x="5450" y="8814"/>
                  </a:cubicBezTo>
                  <a:cubicBezTo>
                    <a:pt x="5882" y="8761"/>
                    <a:pt x="6315" y="8736"/>
                    <a:pt x="6748" y="8736"/>
                  </a:cubicBezTo>
                  <a:cubicBezTo>
                    <a:pt x="6903" y="8736"/>
                    <a:pt x="7057" y="8739"/>
                    <a:pt x="7212" y="8746"/>
                  </a:cubicBezTo>
                  <a:cubicBezTo>
                    <a:pt x="7232" y="8746"/>
                    <a:pt x="7254" y="8747"/>
                    <a:pt x="7276" y="8747"/>
                  </a:cubicBezTo>
                  <a:cubicBezTo>
                    <a:pt x="7359" y="8747"/>
                    <a:pt x="7453" y="8743"/>
                    <a:pt x="7550" y="8743"/>
                  </a:cubicBezTo>
                  <a:cubicBezTo>
                    <a:pt x="7693" y="8743"/>
                    <a:pt x="7844" y="8750"/>
                    <a:pt x="7975" y="8786"/>
                  </a:cubicBezTo>
                  <a:cubicBezTo>
                    <a:pt x="8043" y="7911"/>
                    <a:pt x="8089" y="7035"/>
                    <a:pt x="8105" y="6156"/>
                  </a:cubicBezTo>
                  <a:lnTo>
                    <a:pt x="8105" y="6156"/>
                  </a:lnTo>
                  <a:cubicBezTo>
                    <a:pt x="7782" y="6221"/>
                    <a:pt x="7441" y="6272"/>
                    <a:pt x="7108" y="6272"/>
                  </a:cubicBezTo>
                  <a:cubicBezTo>
                    <a:pt x="6598" y="6272"/>
                    <a:pt x="6103" y="6153"/>
                    <a:pt x="5705" y="5785"/>
                  </a:cubicBezTo>
                  <a:cubicBezTo>
                    <a:pt x="5273" y="5384"/>
                    <a:pt x="5108" y="4799"/>
                    <a:pt x="5355" y="4249"/>
                  </a:cubicBezTo>
                  <a:cubicBezTo>
                    <a:pt x="5682" y="3519"/>
                    <a:pt x="6650" y="2993"/>
                    <a:pt x="7522" y="2993"/>
                  </a:cubicBezTo>
                  <a:cubicBezTo>
                    <a:pt x="7907" y="2993"/>
                    <a:pt x="8274" y="3095"/>
                    <a:pt x="8559" y="3328"/>
                  </a:cubicBezTo>
                  <a:cubicBezTo>
                    <a:pt x="8559" y="2443"/>
                    <a:pt x="8558" y="1555"/>
                    <a:pt x="8559" y="670"/>
                  </a:cubicBezTo>
                  <a:cubicBezTo>
                    <a:pt x="8559" y="82"/>
                    <a:pt x="8420" y="0"/>
                    <a:pt x="8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360996" y="1707138"/>
              <a:ext cx="823366" cy="653182"/>
            </a:xfrm>
            <a:custGeom>
              <a:avLst/>
              <a:gdLst/>
              <a:ahLst/>
              <a:cxnLst/>
              <a:rect l="l" t="t" r="r" b="b"/>
              <a:pathLst>
                <a:path w="14611" h="11591" extrusionOk="0">
                  <a:moveTo>
                    <a:pt x="6632" y="1"/>
                  </a:moveTo>
                  <a:cubicBezTo>
                    <a:pt x="6589" y="1"/>
                    <a:pt x="6546" y="2"/>
                    <a:pt x="6502" y="5"/>
                  </a:cubicBezTo>
                  <a:cubicBezTo>
                    <a:pt x="4964" y="101"/>
                    <a:pt x="4462" y="2075"/>
                    <a:pt x="5734" y="2911"/>
                  </a:cubicBezTo>
                  <a:cubicBezTo>
                    <a:pt x="5848" y="2985"/>
                    <a:pt x="5799" y="3174"/>
                    <a:pt x="5662" y="3174"/>
                  </a:cubicBezTo>
                  <a:cubicBezTo>
                    <a:pt x="5659" y="3174"/>
                    <a:pt x="5655" y="3173"/>
                    <a:pt x="5652" y="3173"/>
                  </a:cubicBezTo>
                  <a:cubicBezTo>
                    <a:pt x="4787" y="3122"/>
                    <a:pt x="3920" y="3078"/>
                    <a:pt x="3054" y="3019"/>
                  </a:cubicBezTo>
                  <a:cubicBezTo>
                    <a:pt x="2998" y="3016"/>
                    <a:pt x="2959" y="2985"/>
                    <a:pt x="2938" y="2945"/>
                  </a:cubicBezTo>
                  <a:lnTo>
                    <a:pt x="2895" y="2956"/>
                  </a:lnTo>
                  <a:cubicBezTo>
                    <a:pt x="2896" y="2957"/>
                    <a:pt x="2896" y="2960"/>
                    <a:pt x="2896" y="2961"/>
                  </a:cubicBezTo>
                  <a:cubicBezTo>
                    <a:pt x="2951" y="3999"/>
                    <a:pt x="2928" y="5038"/>
                    <a:pt x="2943" y="6076"/>
                  </a:cubicBezTo>
                  <a:cubicBezTo>
                    <a:pt x="2944" y="6155"/>
                    <a:pt x="2876" y="6203"/>
                    <a:pt x="2807" y="6203"/>
                  </a:cubicBezTo>
                  <a:cubicBezTo>
                    <a:pt x="2783" y="6203"/>
                    <a:pt x="2759" y="6197"/>
                    <a:pt x="2738" y="6184"/>
                  </a:cubicBezTo>
                  <a:cubicBezTo>
                    <a:pt x="2451" y="6017"/>
                    <a:pt x="2140" y="5940"/>
                    <a:pt x="1835" y="5940"/>
                  </a:cubicBezTo>
                  <a:cubicBezTo>
                    <a:pt x="891" y="5940"/>
                    <a:pt x="0" y="6675"/>
                    <a:pt x="33" y="7728"/>
                  </a:cubicBezTo>
                  <a:cubicBezTo>
                    <a:pt x="62" y="8611"/>
                    <a:pt x="778" y="9166"/>
                    <a:pt x="1504" y="9166"/>
                  </a:cubicBezTo>
                  <a:cubicBezTo>
                    <a:pt x="1950" y="9166"/>
                    <a:pt x="2400" y="8956"/>
                    <a:pt x="2695" y="8483"/>
                  </a:cubicBezTo>
                  <a:cubicBezTo>
                    <a:pt x="2724" y="8438"/>
                    <a:pt x="2769" y="8418"/>
                    <a:pt x="2814" y="8418"/>
                  </a:cubicBezTo>
                  <a:cubicBezTo>
                    <a:pt x="2891" y="8418"/>
                    <a:pt x="2969" y="8476"/>
                    <a:pt x="2964" y="8567"/>
                  </a:cubicBezTo>
                  <a:cubicBezTo>
                    <a:pt x="2932" y="9126"/>
                    <a:pt x="2914" y="9683"/>
                    <a:pt x="2912" y="10243"/>
                  </a:cubicBezTo>
                  <a:cubicBezTo>
                    <a:pt x="2912" y="10609"/>
                    <a:pt x="2767" y="11261"/>
                    <a:pt x="3118" y="11468"/>
                  </a:cubicBezTo>
                  <a:cubicBezTo>
                    <a:pt x="3220" y="11529"/>
                    <a:pt x="3411" y="11548"/>
                    <a:pt x="3628" y="11548"/>
                  </a:cubicBezTo>
                  <a:cubicBezTo>
                    <a:pt x="4003" y="11548"/>
                    <a:pt x="4458" y="11491"/>
                    <a:pt x="4673" y="11491"/>
                  </a:cubicBezTo>
                  <a:cubicBezTo>
                    <a:pt x="4678" y="11491"/>
                    <a:pt x="4684" y="11491"/>
                    <a:pt x="4690" y="11491"/>
                  </a:cubicBezTo>
                  <a:cubicBezTo>
                    <a:pt x="5088" y="11494"/>
                    <a:pt x="5484" y="11501"/>
                    <a:pt x="5880" y="11505"/>
                  </a:cubicBezTo>
                  <a:cubicBezTo>
                    <a:pt x="4944" y="10420"/>
                    <a:pt x="6127" y="8834"/>
                    <a:pt x="7515" y="8834"/>
                  </a:cubicBezTo>
                  <a:cubicBezTo>
                    <a:pt x="7525" y="8834"/>
                    <a:pt x="7534" y="8835"/>
                    <a:pt x="7543" y="8835"/>
                  </a:cubicBezTo>
                  <a:cubicBezTo>
                    <a:pt x="8997" y="8855"/>
                    <a:pt x="9892" y="10481"/>
                    <a:pt x="9034" y="11591"/>
                  </a:cubicBezTo>
                  <a:cubicBezTo>
                    <a:pt x="9822" y="11559"/>
                    <a:pt x="10614" y="11527"/>
                    <a:pt x="11405" y="11494"/>
                  </a:cubicBezTo>
                  <a:cubicBezTo>
                    <a:pt x="11433" y="10575"/>
                    <a:pt x="11441" y="9642"/>
                    <a:pt x="11554" y="8732"/>
                  </a:cubicBezTo>
                  <a:lnTo>
                    <a:pt x="11554" y="8731"/>
                  </a:lnTo>
                  <a:cubicBezTo>
                    <a:pt x="11484" y="8646"/>
                    <a:pt x="11560" y="8515"/>
                    <a:pt x="11668" y="8515"/>
                  </a:cubicBezTo>
                  <a:cubicBezTo>
                    <a:pt x="11690" y="8515"/>
                    <a:pt x="11714" y="8521"/>
                    <a:pt x="11738" y="8533"/>
                  </a:cubicBezTo>
                  <a:cubicBezTo>
                    <a:pt x="12141" y="8748"/>
                    <a:pt x="12580" y="8899"/>
                    <a:pt x="13029" y="8899"/>
                  </a:cubicBezTo>
                  <a:cubicBezTo>
                    <a:pt x="13190" y="8899"/>
                    <a:pt x="13353" y="8879"/>
                    <a:pt x="13515" y="8837"/>
                  </a:cubicBezTo>
                  <a:cubicBezTo>
                    <a:pt x="14193" y="8659"/>
                    <a:pt x="14611" y="8079"/>
                    <a:pt x="14466" y="7378"/>
                  </a:cubicBezTo>
                  <a:cubicBezTo>
                    <a:pt x="14266" y="6423"/>
                    <a:pt x="13438" y="6109"/>
                    <a:pt x="12594" y="6109"/>
                  </a:cubicBezTo>
                  <a:cubicBezTo>
                    <a:pt x="12284" y="6109"/>
                    <a:pt x="11973" y="6151"/>
                    <a:pt x="11689" y="6219"/>
                  </a:cubicBezTo>
                  <a:cubicBezTo>
                    <a:pt x="11681" y="6222"/>
                    <a:pt x="11672" y="6223"/>
                    <a:pt x="11664" y="6223"/>
                  </a:cubicBezTo>
                  <a:cubicBezTo>
                    <a:pt x="11581" y="6223"/>
                    <a:pt x="11528" y="6106"/>
                    <a:pt x="11582" y="6048"/>
                  </a:cubicBezTo>
                  <a:cubicBezTo>
                    <a:pt x="11571" y="6037"/>
                    <a:pt x="11561" y="6025"/>
                    <a:pt x="11555" y="6009"/>
                  </a:cubicBezTo>
                  <a:cubicBezTo>
                    <a:pt x="11385" y="5465"/>
                    <a:pt x="11340" y="4878"/>
                    <a:pt x="11322" y="4310"/>
                  </a:cubicBezTo>
                  <a:cubicBezTo>
                    <a:pt x="11313" y="4052"/>
                    <a:pt x="11222" y="3582"/>
                    <a:pt x="11355" y="3306"/>
                  </a:cubicBezTo>
                  <a:lnTo>
                    <a:pt x="11355" y="3306"/>
                  </a:lnTo>
                  <a:cubicBezTo>
                    <a:pt x="10936" y="3376"/>
                    <a:pt x="10508" y="3404"/>
                    <a:pt x="10077" y="3404"/>
                  </a:cubicBezTo>
                  <a:cubicBezTo>
                    <a:pt x="9407" y="3404"/>
                    <a:pt x="8731" y="3338"/>
                    <a:pt x="8080" y="3266"/>
                  </a:cubicBezTo>
                  <a:cubicBezTo>
                    <a:pt x="7979" y="3256"/>
                    <a:pt x="7898" y="3141"/>
                    <a:pt x="7966" y="3047"/>
                  </a:cubicBezTo>
                  <a:cubicBezTo>
                    <a:pt x="8821" y="1835"/>
                    <a:pt x="8215" y="1"/>
                    <a:pt x="6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519515" y="2221807"/>
              <a:ext cx="489534" cy="884452"/>
            </a:xfrm>
            <a:custGeom>
              <a:avLst/>
              <a:gdLst/>
              <a:ahLst/>
              <a:cxnLst/>
              <a:rect l="l" t="t" r="r" b="b"/>
              <a:pathLst>
                <a:path w="8687" h="15695" extrusionOk="0">
                  <a:moveTo>
                    <a:pt x="4763" y="1"/>
                  </a:moveTo>
                  <a:cubicBezTo>
                    <a:pt x="3545" y="1"/>
                    <a:pt x="2239" y="1455"/>
                    <a:pt x="3517" y="2404"/>
                  </a:cubicBezTo>
                  <a:cubicBezTo>
                    <a:pt x="3630" y="2487"/>
                    <a:pt x="3583" y="2672"/>
                    <a:pt x="3435" y="2672"/>
                  </a:cubicBezTo>
                  <a:cubicBezTo>
                    <a:pt x="3434" y="2672"/>
                    <a:pt x="3434" y="2672"/>
                    <a:pt x="3434" y="2672"/>
                  </a:cubicBezTo>
                  <a:cubicBezTo>
                    <a:pt x="2320" y="2654"/>
                    <a:pt x="1205" y="2639"/>
                    <a:pt x="93" y="2625"/>
                  </a:cubicBezTo>
                  <a:lnTo>
                    <a:pt x="93" y="2625"/>
                  </a:lnTo>
                  <a:cubicBezTo>
                    <a:pt x="2" y="3633"/>
                    <a:pt x="1" y="4633"/>
                    <a:pt x="103" y="5637"/>
                  </a:cubicBezTo>
                  <a:cubicBezTo>
                    <a:pt x="508" y="5137"/>
                    <a:pt x="1082" y="4906"/>
                    <a:pt x="1656" y="4906"/>
                  </a:cubicBezTo>
                  <a:cubicBezTo>
                    <a:pt x="2621" y="4906"/>
                    <a:pt x="3584" y="5560"/>
                    <a:pt x="3740" y="6693"/>
                  </a:cubicBezTo>
                  <a:cubicBezTo>
                    <a:pt x="3959" y="8264"/>
                    <a:pt x="2715" y="9264"/>
                    <a:pt x="1384" y="9264"/>
                  </a:cubicBezTo>
                  <a:cubicBezTo>
                    <a:pt x="949" y="9264"/>
                    <a:pt x="504" y="9157"/>
                    <a:pt x="97" y="8928"/>
                  </a:cubicBezTo>
                  <a:lnTo>
                    <a:pt x="97" y="8928"/>
                  </a:lnTo>
                  <a:cubicBezTo>
                    <a:pt x="105" y="9959"/>
                    <a:pt x="29" y="11054"/>
                    <a:pt x="169" y="12064"/>
                  </a:cubicBezTo>
                  <a:cubicBezTo>
                    <a:pt x="232" y="12516"/>
                    <a:pt x="180" y="12475"/>
                    <a:pt x="629" y="12511"/>
                  </a:cubicBezTo>
                  <a:cubicBezTo>
                    <a:pt x="674" y="12514"/>
                    <a:pt x="719" y="12515"/>
                    <a:pt x="765" y="12515"/>
                  </a:cubicBezTo>
                  <a:cubicBezTo>
                    <a:pt x="963" y="12515"/>
                    <a:pt x="1167" y="12489"/>
                    <a:pt x="1362" y="12483"/>
                  </a:cubicBezTo>
                  <a:cubicBezTo>
                    <a:pt x="1898" y="12463"/>
                    <a:pt x="2434" y="12443"/>
                    <a:pt x="2972" y="12423"/>
                  </a:cubicBezTo>
                  <a:cubicBezTo>
                    <a:pt x="2973" y="12423"/>
                    <a:pt x="2975" y="12423"/>
                    <a:pt x="2977" y="12423"/>
                  </a:cubicBezTo>
                  <a:cubicBezTo>
                    <a:pt x="3084" y="12423"/>
                    <a:pt x="3145" y="12561"/>
                    <a:pt x="3087" y="12644"/>
                  </a:cubicBezTo>
                  <a:cubicBezTo>
                    <a:pt x="2237" y="13907"/>
                    <a:pt x="3018" y="15694"/>
                    <a:pt x="4580" y="15694"/>
                  </a:cubicBezTo>
                  <a:cubicBezTo>
                    <a:pt x="4616" y="15694"/>
                    <a:pt x="4652" y="15693"/>
                    <a:pt x="4688" y="15691"/>
                  </a:cubicBezTo>
                  <a:cubicBezTo>
                    <a:pt x="6407" y="15602"/>
                    <a:pt x="7024" y="13557"/>
                    <a:pt x="5876" y="12386"/>
                  </a:cubicBezTo>
                  <a:cubicBezTo>
                    <a:pt x="5791" y="12300"/>
                    <a:pt x="5859" y="12144"/>
                    <a:pt x="5978" y="12144"/>
                  </a:cubicBezTo>
                  <a:cubicBezTo>
                    <a:pt x="5981" y="12144"/>
                    <a:pt x="5984" y="12144"/>
                    <a:pt x="5987" y="12144"/>
                  </a:cubicBezTo>
                  <a:cubicBezTo>
                    <a:pt x="6160" y="12156"/>
                    <a:pt x="6332" y="12162"/>
                    <a:pt x="6503" y="12162"/>
                  </a:cubicBezTo>
                  <a:cubicBezTo>
                    <a:pt x="7143" y="12162"/>
                    <a:pt x="7769" y="12081"/>
                    <a:pt x="8399" y="11921"/>
                  </a:cubicBezTo>
                  <a:cubicBezTo>
                    <a:pt x="8401" y="11920"/>
                    <a:pt x="8403" y="11920"/>
                    <a:pt x="8406" y="11920"/>
                  </a:cubicBezTo>
                  <a:cubicBezTo>
                    <a:pt x="8408" y="11920"/>
                    <a:pt x="8411" y="11920"/>
                    <a:pt x="8413" y="11919"/>
                  </a:cubicBezTo>
                  <a:cubicBezTo>
                    <a:pt x="8468" y="10921"/>
                    <a:pt x="8560" y="9926"/>
                    <a:pt x="8687" y="8934"/>
                  </a:cubicBezTo>
                  <a:lnTo>
                    <a:pt x="8687" y="8934"/>
                  </a:lnTo>
                  <a:cubicBezTo>
                    <a:pt x="8234" y="9253"/>
                    <a:pt x="7709" y="9457"/>
                    <a:pt x="7167" y="9457"/>
                  </a:cubicBezTo>
                  <a:cubicBezTo>
                    <a:pt x="6939" y="9457"/>
                    <a:pt x="6709" y="9421"/>
                    <a:pt x="6480" y="9343"/>
                  </a:cubicBezTo>
                  <a:cubicBezTo>
                    <a:pt x="5768" y="9097"/>
                    <a:pt x="5184" y="8454"/>
                    <a:pt x="5137" y="7682"/>
                  </a:cubicBezTo>
                  <a:cubicBezTo>
                    <a:pt x="5054" y="6346"/>
                    <a:pt x="6106" y="5665"/>
                    <a:pt x="7213" y="5665"/>
                  </a:cubicBezTo>
                  <a:cubicBezTo>
                    <a:pt x="7670" y="5665"/>
                    <a:pt x="8135" y="5780"/>
                    <a:pt x="8535" y="6014"/>
                  </a:cubicBezTo>
                  <a:cubicBezTo>
                    <a:pt x="8620" y="4937"/>
                    <a:pt x="8610" y="3872"/>
                    <a:pt x="8583" y="2793"/>
                  </a:cubicBezTo>
                  <a:cubicBezTo>
                    <a:pt x="8581" y="2781"/>
                    <a:pt x="8577" y="2769"/>
                    <a:pt x="8577" y="2756"/>
                  </a:cubicBezTo>
                  <a:cubicBezTo>
                    <a:pt x="8578" y="2723"/>
                    <a:pt x="8579" y="2688"/>
                    <a:pt x="8581" y="2654"/>
                  </a:cubicBezTo>
                  <a:lnTo>
                    <a:pt x="8581" y="2654"/>
                  </a:lnTo>
                  <a:cubicBezTo>
                    <a:pt x="7676" y="2692"/>
                    <a:pt x="6769" y="2729"/>
                    <a:pt x="5864" y="2766"/>
                  </a:cubicBezTo>
                  <a:cubicBezTo>
                    <a:pt x="5862" y="2766"/>
                    <a:pt x="5861" y="2766"/>
                    <a:pt x="5859" y="2766"/>
                  </a:cubicBezTo>
                  <a:cubicBezTo>
                    <a:pt x="5736" y="2766"/>
                    <a:pt x="5683" y="2591"/>
                    <a:pt x="5771" y="2514"/>
                  </a:cubicBezTo>
                  <a:cubicBezTo>
                    <a:pt x="6681" y="1720"/>
                    <a:pt x="6241" y="332"/>
                    <a:pt x="5115" y="44"/>
                  </a:cubicBezTo>
                  <a:cubicBezTo>
                    <a:pt x="5000" y="15"/>
                    <a:pt x="4882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ea typeface="Verdana" panose="020B0604030504040204" pitchFamily="34" charset="0"/>
                <a:cs typeface="Arial" panose="020B0604020202020204" pitchFamily="34" charset="0"/>
              </a:rPr>
              <a:t>Overview of the Dataset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53188-C574-8EEA-B84E-35EC9B71BC29}"/>
              </a:ext>
            </a:extLst>
          </p:cNvPr>
          <p:cNvSpPr txBox="1"/>
          <p:nvPr/>
        </p:nvSpPr>
        <p:spPr>
          <a:xfrm>
            <a:off x="831272" y="1085170"/>
            <a:ext cx="7592728" cy="972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Gantari"/>
              <a:buNone/>
              <a:tabLst/>
              <a:defRPr/>
            </a:pPr>
            <a:r>
              <a:rPr kumimoji="0" lang="vi-VN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Adjusting the Dataset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:</a:t>
            </a:r>
            <a:endParaRPr kumimoji="0" lang="vi-VN" b="0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sym typeface="Ganta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kumimoji="0" lang="vi-VN" b="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Converting and flattening the Json file to Pandas data frame.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vi-VN" dirty="0">
                <a:solidFill>
                  <a:srgbClr val="374990"/>
                </a:solidFill>
                <a:latin typeface="Gantari"/>
                <a:sym typeface="Gantari"/>
              </a:rPr>
              <a:t>Removing duplicated columns.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graphicFrame>
        <p:nvGraphicFramePr>
          <p:cNvPr id="7" name="Google Shape;1609;p77">
            <a:extLst>
              <a:ext uri="{FF2B5EF4-FFF2-40B4-BE49-F238E27FC236}">
                <a16:creationId xmlns:a16="http://schemas.microsoft.com/office/drawing/2014/main" id="{7E9192AC-129C-9723-01ED-8433317F8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663350"/>
              </p:ext>
            </p:extLst>
          </p:nvPr>
        </p:nvGraphicFramePr>
        <p:xfrm>
          <a:off x="917291" y="2639292"/>
          <a:ext cx="7305384" cy="2299179"/>
        </p:xfrm>
        <a:graphic>
          <a:graphicData uri="http://schemas.openxmlformats.org/drawingml/2006/table">
            <a:tbl>
              <a:tblPr>
                <a:noFill/>
                <a:tableStyleId>{C15FDF14-8CEA-4124-88AF-97A5E7871AA7}</a:tableStyleId>
              </a:tblPr>
              <a:tblGrid>
                <a:gridCol w="2068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9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20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Columns</a:t>
                      </a:r>
                      <a:endParaRPr sz="900" b="1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Total</a:t>
                      </a:r>
                      <a:endParaRPr sz="900" b="1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Unique values</a:t>
                      </a:r>
                      <a:endParaRPr sz="900" b="1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Duplicated values</a:t>
                      </a:r>
                      <a:endParaRPr sz="900" b="1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N/A values</a:t>
                      </a:r>
                      <a:endParaRPr sz="900" b="1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6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source_created_at</a:t>
                      </a:r>
                      <a:endParaRPr sz="900" b="1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16,949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15,682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1,267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6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author_id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16,949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7,139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9,810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</a:t>
                      </a:r>
                      <a:endParaRPr kumimoji="0" lang="vi-V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36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text</a:t>
                      </a:r>
                      <a:endParaRPr sz="900" b="1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16,949</a:t>
                      </a:r>
                      <a:endParaRPr kumimoji="0" lang="vi-V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15,749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1,200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</a:t>
                      </a:r>
                      <a:endParaRPr kumimoji="0" lang="vi-V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36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source</a:t>
                      </a:r>
                      <a:endParaRPr sz="900" b="1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16,949</a:t>
                      </a:r>
                      <a:endParaRPr kumimoji="0" lang="vi-V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16,947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</a:t>
                      </a:r>
                      <a:endParaRPr kumimoji="0" lang="vi-V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36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language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16,949</a:t>
                      </a:r>
                      <a:endParaRPr kumimoji="0" lang="vi-V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2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16,947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689876"/>
                  </a:ext>
                </a:extLst>
              </a:tr>
              <a:tr h="18236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longitude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16,949</a:t>
                      </a:r>
                      <a:endParaRPr kumimoji="0" lang="vi-V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160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16,789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15,524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90235"/>
                  </a:ext>
                </a:extLst>
              </a:tr>
              <a:tr h="18236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latitude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16,949</a:t>
                      </a:r>
                      <a:endParaRPr kumimoji="0" lang="vi-V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161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16,788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15,524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020137"/>
                  </a:ext>
                </a:extLst>
              </a:tr>
              <a:tr h="18236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16,949</a:t>
                      </a:r>
                      <a:endParaRPr kumimoji="0" lang="vi-V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15,749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1,200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717006"/>
                  </a:ext>
                </a:extLst>
              </a:tr>
              <a:tr h="18236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source_id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16,949</a:t>
                      </a:r>
                      <a:endParaRPr kumimoji="0" lang="vi-V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14,465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2,484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1,401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825890"/>
                  </a:ext>
                </a:extLst>
              </a:tr>
              <a:tr h="18236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tweet_id_1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16,949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15,749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1,200</a:t>
                      </a:r>
                      <a:endParaRPr sz="9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141940"/>
                  </a:ext>
                </a:extLst>
              </a:tr>
              <a:tr h="18236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.....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.....</a:t>
                      </a:r>
                      <a:endParaRPr kumimoji="0" lang="vi-VN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.....</a:t>
                      </a:r>
                      <a:endParaRPr kumimoji="0" lang="vi-VN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.....</a:t>
                      </a:r>
                      <a:endParaRPr kumimoji="0" lang="vi-VN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74990"/>
                        </a:solidFill>
                        <a:effectLst/>
                        <a:uLnTx/>
                        <a:uFillTx/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vi-VN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74990"/>
                          </a:solidFill>
                          <a:effectLst/>
                          <a:uLnTx/>
                          <a:uFillTx/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.....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68667"/>
                  </a:ext>
                </a:extLst>
              </a:tr>
            </a:tbl>
          </a:graphicData>
        </a:graphic>
      </p:graphicFrame>
      <p:sp>
        <p:nvSpPr>
          <p:cNvPr id="8" name="Google Shape;994;p63">
            <a:extLst>
              <a:ext uri="{FF2B5EF4-FFF2-40B4-BE49-F238E27FC236}">
                <a16:creationId xmlns:a16="http://schemas.microsoft.com/office/drawing/2014/main" id="{6E525778-4E85-72FF-CC06-BBDE4BF27FFA}"/>
              </a:ext>
            </a:extLst>
          </p:cNvPr>
          <p:cNvSpPr txBox="1">
            <a:spLocks/>
          </p:cNvSpPr>
          <p:nvPr/>
        </p:nvSpPr>
        <p:spPr>
          <a:xfrm>
            <a:off x="921324" y="2226511"/>
            <a:ext cx="1752602" cy="345239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200" dirty="0"/>
              <a:t>17 columns</a:t>
            </a:r>
          </a:p>
        </p:txBody>
      </p:sp>
      <p:sp>
        <p:nvSpPr>
          <p:cNvPr id="9" name="Google Shape;994;p63">
            <a:extLst>
              <a:ext uri="{FF2B5EF4-FFF2-40B4-BE49-F238E27FC236}">
                <a16:creationId xmlns:a16="http://schemas.microsoft.com/office/drawing/2014/main" id="{2225EFAF-ED63-210B-5231-DEBB35C6B3F7}"/>
              </a:ext>
            </a:extLst>
          </p:cNvPr>
          <p:cNvSpPr txBox="1">
            <a:spLocks/>
          </p:cNvSpPr>
          <p:nvPr/>
        </p:nvSpPr>
        <p:spPr>
          <a:xfrm>
            <a:off x="2770907" y="2226512"/>
            <a:ext cx="1752602" cy="345239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kumimoji="0" lang="vi-VN" sz="120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16,949</a:t>
            </a:r>
            <a:r>
              <a:rPr lang="vi-VN" sz="1200" dirty="0"/>
              <a:t> rows</a:t>
            </a:r>
          </a:p>
        </p:txBody>
      </p:sp>
      <p:sp>
        <p:nvSpPr>
          <p:cNvPr id="10" name="Google Shape;994;p63">
            <a:extLst>
              <a:ext uri="{FF2B5EF4-FFF2-40B4-BE49-F238E27FC236}">
                <a16:creationId xmlns:a16="http://schemas.microsoft.com/office/drawing/2014/main" id="{65489869-B45D-75DA-6F0B-F87DF84A0EEE}"/>
              </a:ext>
            </a:extLst>
          </p:cNvPr>
          <p:cNvSpPr txBox="1">
            <a:spLocks/>
          </p:cNvSpPr>
          <p:nvPr/>
        </p:nvSpPr>
        <p:spPr>
          <a:xfrm>
            <a:off x="4620490" y="2226512"/>
            <a:ext cx="1752602" cy="345239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200" dirty="0"/>
              <a:t>3 sentiment variables</a:t>
            </a:r>
          </a:p>
        </p:txBody>
      </p:sp>
      <p:sp>
        <p:nvSpPr>
          <p:cNvPr id="14" name="Google Shape;994;p63">
            <a:extLst>
              <a:ext uri="{FF2B5EF4-FFF2-40B4-BE49-F238E27FC236}">
                <a16:creationId xmlns:a16="http://schemas.microsoft.com/office/drawing/2014/main" id="{14BE6D61-4BE2-DF8C-8026-0AED3D6DEDE2}"/>
              </a:ext>
            </a:extLst>
          </p:cNvPr>
          <p:cNvSpPr txBox="1">
            <a:spLocks/>
          </p:cNvSpPr>
          <p:nvPr/>
        </p:nvSpPr>
        <p:spPr>
          <a:xfrm>
            <a:off x="6470073" y="2226512"/>
            <a:ext cx="1752602" cy="345239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4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strument Sans"/>
              <a:buNone/>
              <a:defRPr sz="60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sz="1200" dirty="0"/>
              <a:t>23 topic variables</a:t>
            </a:r>
          </a:p>
        </p:txBody>
      </p:sp>
    </p:spTree>
    <p:extLst>
      <p:ext uri="{BB962C8B-B14F-4D97-AF65-F5344CB8AC3E}">
        <p14:creationId xmlns:p14="http://schemas.microsoft.com/office/powerpoint/2010/main" val="198022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2"/>
          <p:cNvSpPr txBox="1">
            <a:spLocks noGrp="1"/>
          </p:cNvSpPr>
          <p:nvPr>
            <p:ph type="subTitle" idx="2"/>
          </p:nvPr>
        </p:nvSpPr>
        <p:spPr>
          <a:xfrm>
            <a:off x="663236" y="2299874"/>
            <a:ext cx="3730170" cy="2186111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Imbalanced target variable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The majority of tweets have negative sentiment </a:t>
            </a:r>
          </a:p>
          <a:p>
            <a:pPr marL="0" lvl="0" indent="0"/>
            <a:r>
              <a:rPr lang="de-DE" altLang="zh-CN" sz="1200" dirty="0"/>
              <a:t>       </a:t>
            </a:r>
            <a:r>
              <a:rPr lang="zh-CN" altLang="en-US" sz="1200" dirty="0"/>
              <a:t>→</a:t>
            </a:r>
            <a:r>
              <a:rPr lang="de-DE" altLang="zh-CN" sz="1200" dirty="0"/>
              <a:t> likely complaints</a:t>
            </a:r>
          </a:p>
          <a:p>
            <a:pPr marL="0" lvl="0" indent="0"/>
            <a:r>
              <a:rPr lang="de-DE" altLang="zh-CN" sz="1200" dirty="0"/>
              <a:t>       </a:t>
            </a:r>
            <a:r>
              <a:rPr lang="zh-CN" altLang="en-US" sz="1200" dirty="0"/>
              <a:t>→ </a:t>
            </a:r>
            <a:r>
              <a:rPr lang="de-DE" altLang="zh-CN" sz="1200" dirty="0"/>
              <a:t>may trigger maintainence action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altLang="zh-CN" dirty="0"/>
              <a:t>Understand neutral and </a:t>
            </a:r>
            <a:r>
              <a:rPr lang="vi-VN" altLang="zh-CN" dirty="0"/>
              <a:t>positi</a:t>
            </a:r>
            <a:r>
              <a:rPr lang="de-DE" altLang="zh-CN" dirty="0"/>
              <a:t>ve tweets through </a:t>
            </a:r>
            <a:r>
              <a:rPr lang="vi-VN" altLang="zh-CN" dirty="0"/>
              <a:t>wordcloud</a:t>
            </a:r>
            <a:endParaRPr lang="en-US" dirty="0"/>
          </a:p>
        </p:txBody>
      </p:sp>
      <p:sp>
        <p:nvSpPr>
          <p:cNvPr id="2" name="Google Shape;636;p49">
            <a:extLst>
              <a:ext uri="{FF2B5EF4-FFF2-40B4-BE49-F238E27FC236}">
                <a16:creationId xmlns:a16="http://schemas.microsoft.com/office/drawing/2014/main" id="{8C152648-561F-AECB-AE42-5B3D3F5A3061}"/>
              </a:ext>
            </a:extLst>
          </p:cNvPr>
          <p:cNvSpPr txBox="1">
            <a:spLocks/>
          </p:cNvSpPr>
          <p:nvPr/>
        </p:nvSpPr>
        <p:spPr>
          <a:xfrm>
            <a:off x="720000" y="805752"/>
            <a:ext cx="452394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vi-VN" dirty="0"/>
              <a:t>Frequency of Sentiment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04F94F5-054B-7EAA-61F5-2B02C958E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433349"/>
              </p:ext>
            </p:extLst>
          </p:nvPr>
        </p:nvGraphicFramePr>
        <p:xfrm>
          <a:off x="4572000" y="942109"/>
          <a:ext cx="3851999" cy="354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04F94F5-054B-7EAA-61F5-2B02C958E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106399"/>
              </p:ext>
            </p:extLst>
          </p:nvPr>
        </p:nvGraphicFramePr>
        <p:xfrm>
          <a:off x="955246" y="2571750"/>
          <a:ext cx="7640782" cy="2313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Google Shape;1490;p72">
            <a:extLst>
              <a:ext uri="{FF2B5EF4-FFF2-40B4-BE49-F238E27FC236}">
                <a16:creationId xmlns:a16="http://schemas.microsoft.com/office/drawing/2014/main" id="{BA383193-3A11-C333-34D8-5499294F61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dirty="0"/>
              <a:t>Frequency of Topic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95604-9F46-DD1C-43DA-EF1476E05E6D}"/>
              </a:ext>
            </a:extLst>
          </p:cNvPr>
          <p:cNvSpPr txBox="1"/>
          <p:nvPr/>
        </p:nvSpPr>
        <p:spPr>
          <a:xfrm>
            <a:off x="831271" y="1161369"/>
            <a:ext cx="7764757" cy="2165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30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Highly imbalanced target variable, predominantly </a:t>
            </a:r>
            <a:r>
              <a:rPr kumimoji="0" lang="de-DE" sz="1300" b="1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delays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de-DE" sz="1300" dirty="0">
                <a:solidFill>
                  <a:srgbClr val="374990"/>
                </a:solidFill>
                <a:latin typeface="Gantari"/>
                <a:sym typeface="Gantari"/>
              </a:rPr>
              <a:t>Multiclass classification (</a:t>
            </a:r>
            <a:r>
              <a:rPr lang="de-DE" sz="1300" b="1" dirty="0">
                <a:solidFill>
                  <a:srgbClr val="374990"/>
                </a:solidFill>
                <a:latin typeface="Gantari"/>
                <a:sym typeface="Gantari"/>
              </a:rPr>
              <a:t>23</a:t>
            </a:r>
            <a:r>
              <a:rPr lang="de-DE" sz="1300" dirty="0">
                <a:solidFill>
                  <a:srgbClr val="374990"/>
                </a:solidFill>
                <a:latin typeface="Gantari"/>
                <a:sym typeface="Gantari"/>
              </a:rPr>
              <a:t> values)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de-DE" sz="1300" dirty="0">
                <a:solidFill>
                  <a:srgbClr val="374990"/>
                </a:solidFill>
                <a:latin typeface="Gantari"/>
                <a:sym typeface="Gantari"/>
              </a:rPr>
              <a:t>T</a:t>
            </a:r>
            <a:r>
              <a:rPr kumimoji="0" lang="de-DE" sz="1300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opics may be irrelavant to maintainance (none, covid, announcement, noise, etc.)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lang="de-DE" sz="1300" dirty="0">
                <a:solidFill>
                  <a:srgbClr val="374990"/>
                </a:solidFill>
                <a:latin typeface="Gantari"/>
                <a:sym typeface="Gantari"/>
              </a:rPr>
              <a:t>Rare occurance of some topics, less than 100 tweets</a:t>
            </a:r>
            <a:endParaRPr kumimoji="0" lang="de-DE" sz="1300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endParaRPr kumimoji="0" lang="de-DE" sz="1300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tabLst/>
              <a:defRPr/>
            </a:pPr>
            <a:endParaRPr kumimoji="0" lang="de-DE" sz="1300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14103A-5259-661C-74A0-954A3FB27357}"/>
              </a:ext>
            </a:extLst>
          </p:cNvPr>
          <p:cNvSpPr/>
          <p:nvPr/>
        </p:nvSpPr>
        <p:spPr>
          <a:xfrm>
            <a:off x="6565106" y="3581400"/>
            <a:ext cx="1858894" cy="733425"/>
          </a:xfrm>
          <a:prstGeom prst="roundRect">
            <a:avLst/>
          </a:prstGeom>
          <a:noFill/>
          <a:ln w="1905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43;p82">
            <a:extLst>
              <a:ext uri="{FF2B5EF4-FFF2-40B4-BE49-F238E27FC236}">
                <a16:creationId xmlns:a16="http://schemas.microsoft.com/office/drawing/2014/main" id="{79090258-72AD-0838-EF27-9C5A143F67DC}"/>
              </a:ext>
            </a:extLst>
          </p:cNvPr>
          <p:cNvSpPr/>
          <p:nvPr/>
        </p:nvSpPr>
        <p:spPr>
          <a:xfrm>
            <a:off x="1009149" y="1773593"/>
            <a:ext cx="659345" cy="65934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891;p82">
            <a:extLst>
              <a:ext uri="{FF2B5EF4-FFF2-40B4-BE49-F238E27FC236}">
                <a16:creationId xmlns:a16="http://schemas.microsoft.com/office/drawing/2014/main" id="{5E1985EA-C18F-FE66-E0CC-16367B56DB1F}"/>
              </a:ext>
            </a:extLst>
          </p:cNvPr>
          <p:cNvGrpSpPr/>
          <p:nvPr/>
        </p:nvGrpSpPr>
        <p:grpSpPr>
          <a:xfrm>
            <a:off x="1138056" y="1900800"/>
            <a:ext cx="360692" cy="362347"/>
            <a:chOff x="4827900" y="3079100"/>
            <a:chExt cx="250700" cy="251850"/>
          </a:xfrm>
        </p:grpSpPr>
        <p:sp>
          <p:nvSpPr>
            <p:cNvPr id="9" name="Google Shape;1892;p82">
              <a:extLst>
                <a:ext uri="{FF2B5EF4-FFF2-40B4-BE49-F238E27FC236}">
                  <a16:creationId xmlns:a16="http://schemas.microsoft.com/office/drawing/2014/main" id="{683B2416-BC75-FEFE-069C-A4403712C48E}"/>
                </a:ext>
              </a:extLst>
            </p:cNvPr>
            <p:cNvSpPr/>
            <p:nvPr/>
          </p:nvSpPr>
          <p:spPr>
            <a:xfrm>
              <a:off x="4899575" y="3159075"/>
              <a:ext cx="76750" cy="7425"/>
            </a:xfrm>
            <a:custGeom>
              <a:avLst/>
              <a:gdLst/>
              <a:ahLst/>
              <a:cxnLst/>
              <a:rect l="l" t="t" r="r" b="b"/>
              <a:pathLst>
                <a:path w="3070" h="297" extrusionOk="0">
                  <a:moveTo>
                    <a:pt x="148" y="1"/>
                  </a:moveTo>
                  <a:cubicBezTo>
                    <a:pt x="67" y="1"/>
                    <a:pt x="1" y="67"/>
                    <a:pt x="1" y="149"/>
                  </a:cubicBezTo>
                  <a:cubicBezTo>
                    <a:pt x="1" y="231"/>
                    <a:pt x="66" y="297"/>
                    <a:pt x="148" y="297"/>
                  </a:cubicBezTo>
                  <a:lnTo>
                    <a:pt x="2921" y="297"/>
                  </a:lnTo>
                  <a:cubicBezTo>
                    <a:pt x="3001" y="297"/>
                    <a:pt x="3069" y="231"/>
                    <a:pt x="3069" y="149"/>
                  </a:cubicBezTo>
                  <a:cubicBezTo>
                    <a:pt x="3069" y="67"/>
                    <a:pt x="3002" y="1"/>
                    <a:pt x="2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93;p82">
              <a:extLst>
                <a:ext uri="{FF2B5EF4-FFF2-40B4-BE49-F238E27FC236}">
                  <a16:creationId xmlns:a16="http://schemas.microsoft.com/office/drawing/2014/main" id="{5A51FA9E-FB14-702E-E497-A693B52EE8B1}"/>
                </a:ext>
              </a:extLst>
            </p:cNvPr>
            <p:cNvSpPr/>
            <p:nvPr/>
          </p:nvSpPr>
          <p:spPr>
            <a:xfrm>
              <a:off x="4899575" y="3178625"/>
              <a:ext cx="76750" cy="7425"/>
            </a:xfrm>
            <a:custGeom>
              <a:avLst/>
              <a:gdLst/>
              <a:ahLst/>
              <a:cxnLst/>
              <a:rect l="l" t="t" r="r" b="b"/>
              <a:pathLst>
                <a:path w="3070" h="297" extrusionOk="0">
                  <a:moveTo>
                    <a:pt x="148" y="0"/>
                  </a:moveTo>
                  <a:cubicBezTo>
                    <a:pt x="67" y="0"/>
                    <a:pt x="1" y="66"/>
                    <a:pt x="1" y="148"/>
                  </a:cubicBezTo>
                  <a:cubicBezTo>
                    <a:pt x="1" y="230"/>
                    <a:pt x="66" y="297"/>
                    <a:pt x="148" y="297"/>
                  </a:cubicBezTo>
                  <a:lnTo>
                    <a:pt x="2921" y="297"/>
                  </a:lnTo>
                  <a:cubicBezTo>
                    <a:pt x="3001" y="297"/>
                    <a:pt x="3069" y="231"/>
                    <a:pt x="3069" y="148"/>
                  </a:cubicBezTo>
                  <a:cubicBezTo>
                    <a:pt x="3069" y="67"/>
                    <a:pt x="3002" y="0"/>
                    <a:pt x="2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94;p82">
              <a:extLst>
                <a:ext uri="{FF2B5EF4-FFF2-40B4-BE49-F238E27FC236}">
                  <a16:creationId xmlns:a16="http://schemas.microsoft.com/office/drawing/2014/main" id="{F3441199-AC35-5717-6CDC-0D32C348C757}"/>
                </a:ext>
              </a:extLst>
            </p:cNvPr>
            <p:cNvSpPr/>
            <p:nvPr/>
          </p:nvSpPr>
          <p:spPr>
            <a:xfrm>
              <a:off x="4827900" y="3079100"/>
              <a:ext cx="250700" cy="251850"/>
            </a:xfrm>
            <a:custGeom>
              <a:avLst/>
              <a:gdLst/>
              <a:ahLst/>
              <a:cxnLst/>
              <a:rect l="l" t="t" r="r" b="b"/>
              <a:pathLst>
                <a:path w="10028" h="10074" extrusionOk="0">
                  <a:moveTo>
                    <a:pt x="9027" y="2721"/>
                  </a:moveTo>
                  <a:cubicBezTo>
                    <a:pt x="9204" y="2721"/>
                    <a:pt x="9380" y="2787"/>
                    <a:pt x="9512" y="2917"/>
                  </a:cubicBezTo>
                  <a:lnTo>
                    <a:pt x="9523" y="2929"/>
                  </a:lnTo>
                  <a:cubicBezTo>
                    <a:pt x="9788" y="3192"/>
                    <a:pt x="9790" y="3626"/>
                    <a:pt x="9533" y="3897"/>
                  </a:cubicBezTo>
                  <a:lnTo>
                    <a:pt x="9495" y="3937"/>
                  </a:lnTo>
                  <a:lnTo>
                    <a:pt x="9471" y="3960"/>
                  </a:lnTo>
                  <a:cubicBezTo>
                    <a:pt x="9377" y="3742"/>
                    <a:pt x="9243" y="3541"/>
                    <a:pt x="9071" y="3372"/>
                  </a:cubicBezTo>
                  <a:cubicBezTo>
                    <a:pt x="8901" y="3202"/>
                    <a:pt x="8700" y="3066"/>
                    <a:pt x="8480" y="2974"/>
                  </a:cubicBezTo>
                  <a:cubicBezTo>
                    <a:pt x="8487" y="2967"/>
                    <a:pt x="8493" y="2961"/>
                    <a:pt x="8499" y="2956"/>
                  </a:cubicBezTo>
                  <a:lnTo>
                    <a:pt x="8544" y="2914"/>
                  </a:lnTo>
                  <a:cubicBezTo>
                    <a:pt x="8678" y="2785"/>
                    <a:pt x="8853" y="2721"/>
                    <a:pt x="9027" y="2721"/>
                  </a:cubicBezTo>
                  <a:close/>
                  <a:moveTo>
                    <a:pt x="6416" y="2588"/>
                  </a:moveTo>
                  <a:cubicBezTo>
                    <a:pt x="6610" y="2588"/>
                    <a:pt x="6767" y="2746"/>
                    <a:pt x="6767" y="2941"/>
                  </a:cubicBezTo>
                  <a:lnTo>
                    <a:pt x="6767" y="4244"/>
                  </a:lnTo>
                  <a:cubicBezTo>
                    <a:pt x="6555" y="4458"/>
                    <a:pt x="6346" y="4672"/>
                    <a:pt x="6137" y="4888"/>
                  </a:cubicBezTo>
                  <a:lnTo>
                    <a:pt x="2386" y="4888"/>
                  </a:lnTo>
                  <a:cubicBezTo>
                    <a:pt x="2193" y="4888"/>
                    <a:pt x="2035" y="4730"/>
                    <a:pt x="2035" y="4536"/>
                  </a:cubicBezTo>
                  <a:lnTo>
                    <a:pt x="2035" y="2941"/>
                  </a:lnTo>
                  <a:cubicBezTo>
                    <a:pt x="2035" y="2746"/>
                    <a:pt x="2193" y="2588"/>
                    <a:pt x="2386" y="2588"/>
                  </a:cubicBezTo>
                  <a:close/>
                  <a:moveTo>
                    <a:pt x="5120" y="6720"/>
                  </a:moveTo>
                  <a:cubicBezTo>
                    <a:pt x="5275" y="6741"/>
                    <a:pt x="5419" y="6811"/>
                    <a:pt x="5532" y="6925"/>
                  </a:cubicBezTo>
                  <a:cubicBezTo>
                    <a:pt x="5645" y="7038"/>
                    <a:pt x="5717" y="7182"/>
                    <a:pt x="5739" y="7338"/>
                  </a:cubicBezTo>
                  <a:cubicBezTo>
                    <a:pt x="5682" y="7355"/>
                    <a:pt x="5626" y="7369"/>
                    <a:pt x="5568" y="7380"/>
                  </a:cubicBezTo>
                  <a:cubicBezTo>
                    <a:pt x="5367" y="7422"/>
                    <a:pt x="5239" y="7433"/>
                    <a:pt x="5159" y="7433"/>
                  </a:cubicBezTo>
                  <a:cubicBezTo>
                    <a:pt x="5086" y="7433"/>
                    <a:pt x="5053" y="7423"/>
                    <a:pt x="5042" y="7418"/>
                  </a:cubicBezTo>
                  <a:cubicBezTo>
                    <a:pt x="5031" y="7394"/>
                    <a:pt x="5000" y="7277"/>
                    <a:pt x="5078" y="6891"/>
                  </a:cubicBezTo>
                  <a:cubicBezTo>
                    <a:pt x="5089" y="6833"/>
                    <a:pt x="5103" y="6777"/>
                    <a:pt x="5120" y="6720"/>
                  </a:cubicBezTo>
                  <a:close/>
                  <a:moveTo>
                    <a:pt x="982" y="0"/>
                  </a:moveTo>
                  <a:cubicBezTo>
                    <a:pt x="441" y="0"/>
                    <a:pt x="0" y="442"/>
                    <a:pt x="0" y="983"/>
                  </a:cubicBezTo>
                  <a:lnTo>
                    <a:pt x="0" y="1479"/>
                  </a:lnTo>
                  <a:cubicBezTo>
                    <a:pt x="0" y="1559"/>
                    <a:pt x="66" y="1626"/>
                    <a:pt x="148" y="1626"/>
                  </a:cubicBezTo>
                  <a:cubicBezTo>
                    <a:pt x="231" y="1626"/>
                    <a:pt x="296" y="1562"/>
                    <a:pt x="296" y="1479"/>
                  </a:cubicBezTo>
                  <a:lnTo>
                    <a:pt x="296" y="983"/>
                  </a:lnTo>
                  <a:cubicBezTo>
                    <a:pt x="296" y="603"/>
                    <a:pt x="605" y="295"/>
                    <a:pt x="984" y="295"/>
                  </a:cubicBezTo>
                  <a:lnTo>
                    <a:pt x="7825" y="295"/>
                  </a:lnTo>
                  <a:cubicBezTo>
                    <a:pt x="8205" y="295"/>
                    <a:pt x="8513" y="603"/>
                    <a:pt x="8513" y="983"/>
                  </a:cubicBezTo>
                  <a:lnTo>
                    <a:pt x="8513" y="2571"/>
                  </a:lnTo>
                  <a:cubicBezTo>
                    <a:pt x="8454" y="2607"/>
                    <a:pt x="8397" y="2652"/>
                    <a:pt x="8345" y="2700"/>
                  </a:cubicBezTo>
                  <a:lnTo>
                    <a:pt x="8300" y="2742"/>
                  </a:lnTo>
                  <a:cubicBezTo>
                    <a:pt x="8240" y="2800"/>
                    <a:pt x="8179" y="2858"/>
                    <a:pt x="8120" y="2916"/>
                  </a:cubicBezTo>
                  <a:lnTo>
                    <a:pt x="8119" y="2917"/>
                  </a:lnTo>
                  <a:cubicBezTo>
                    <a:pt x="7767" y="3256"/>
                    <a:pt x="7414" y="3601"/>
                    <a:pt x="7065" y="3948"/>
                  </a:cubicBezTo>
                  <a:lnTo>
                    <a:pt x="7065" y="2941"/>
                  </a:lnTo>
                  <a:cubicBezTo>
                    <a:pt x="7065" y="2585"/>
                    <a:pt x="6775" y="2294"/>
                    <a:pt x="6420" y="2294"/>
                  </a:cubicBezTo>
                  <a:lnTo>
                    <a:pt x="2390" y="2294"/>
                  </a:lnTo>
                  <a:cubicBezTo>
                    <a:pt x="2035" y="2294"/>
                    <a:pt x="1743" y="2585"/>
                    <a:pt x="1743" y="2941"/>
                  </a:cubicBezTo>
                  <a:lnTo>
                    <a:pt x="1743" y="4536"/>
                  </a:lnTo>
                  <a:cubicBezTo>
                    <a:pt x="1743" y="4892"/>
                    <a:pt x="2035" y="5183"/>
                    <a:pt x="2390" y="5183"/>
                  </a:cubicBezTo>
                  <a:lnTo>
                    <a:pt x="5855" y="5183"/>
                  </a:lnTo>
                  <a:cubicBezTo>
                    <a:pt x="5701" y="5343"/>
                    <a:pt x="5548" y="5503"/>
                    <a:pt x="5394" y="5665"/>
                  </a:cubicBezTo>
                  <a:cubicBezTo>
                    <a:pt x="5086" y="5991"/>
                    <a:pt x="4878" y="6395"/>
                    <a:pt x="4791" y="6833"/>
                  </a:cubicBezTo>
                  <a:cubicBezTo>
                    <a:pt x="4680" y="7388"/>
                    <a:pt x="4756" y="7549"/>
                    <a:pt x="4836" y="7627"/>
                  </a:cubicBezTo>
                  <a:cubicBezTo>
                    <a:pt x="4903" y="7694"/>
                    <a:pt x="5008" y="7728"/>
                    <a:pt x="5166" y="7728"/>
                  </a:cubicBezTo>
                  <a:cubicBezTo>
                    <a:pt x="5286" y="7728"/>
                    <a:pt x="5440" y="7708"/>
                    <a:pt x="5631" y="7669"/>
                  </a:cubicBezTo>
                  <a:cubicBezTo>
                    <a:pt x="6068" y="7581"/>
                    <a:pt x="6472" y="7371"/>
                    <a:pt x="6797" y="7061"/>
                  </a:cubicBezTo>
                  <a:cubicBezTo>
                    <a:pt x="6853" y="7009"/>
                    <a:pt x="6908" y="6957"/>
                    <a:pt x="6965" y="6902"/>
                  </a:cubicBezTo>
                  <a:lnTo>
                    <a:pt x="6972" y="6895"/>
                  </a:lnTo>
                  <a:cubicBezTo>
                    <a:pt x="7032" y="6838"/>
                    <a:pt x="7033" y="6746"/>
                    <a:pt x="6977" y="6686"/>
                  </a:cubicBezTo>
                  <a:cubicBezTo>
                    <a:pt x="6948" y="6656"/>
                    <a:pt x="6909" y="6641"/>
                    <a:pt x="6870" y="6641"/>
                  </a:cubicBezTo>
                  <a:cubicBezTo>
                    <a:pt x="6834" y="6641"/>
                    <a:pt x="6798" y="6654"/>
                    <a:pt x="6769" y="6681"/>
                  </a:cubicBezTo>
                  <a:lnTo>
                    <a:pt x="6761" y="6689"/>
                  </a:lnTo>
                  <a:lnTo>
                    <a:pt x="6595" y="6847"/>
                  </a:lnTo>
                  <a:cubicBezTo>
                    <a:pt x="6427" y="7008"/>
                    <a:pt x="6235" y="7137"/>
                    <a:pt x="6027" y="7232"/>
                  </a:cubicBezTo>
                  <a:cubicBezTo>
                    <a:pt x="5988" y="7039"/>
                    <a:pt x="5892" y="6859"/>
                    <a:pt x="5748" y="6716"/>
                  </a:cubicBezTo>
                  <a:cubicBezTo>
                    <a:pt x="5604" y="6572"/>
                    <a:pt x="5425" y="6476"/>
                    <a:pt x="5230" y="6438"/>
                  </a:cubicBezTo>
                  <a:cubicBezTo>
                    <a:pt x="5325" y="6229"/>
                    <a:pt x="5454" y="6037"/>
                    <a:pt x="5613" y="5869"/>
                  </a:cubicBezTo>
                  <a:cubicBezTo>
                    <a:pt x="6469" y="4962"/>
                    <a:pt x="7358" y="4067"/>
                    <a:pt x="8253" y="3203"/>
                  </a:cubicBezTo>
                  <a:cubicBezTo>
                    <a:pt x="8485" y="3278"/>
                    <a:pt x="8698" y="3409"/>
                    <a:pt x="8872" y="3581"/>
                  </a:cubicBezTo>
                  <a:cubicBezTo>
                    <a:pt x="9047" y="3755"/>
                    <a:pt x="9177" y="3967"/>
                    <a:pt x="9254" y="4198"/>
                  </a:cubicBezTo>
                  <a:cubicBezTo>
                    <a:pt x="8581" y="4901"/>
                    <a:pt x="7890" y="5599"/>
                    <a:pt x="7193" y="6275"/>
                  </a:cubicBezTo>
                  <a:cubicBezTo>
                    <a:pt x="7135" y="6331"/>
                    <a:pt x="7132" y="6425"/>
                    <a:pt x="7191" y="6483"/>
                  </a:cubicBezTo>
                  <a:cubicBezTo>
                    <a:pt x="7220" y="6513"/>
                    <a:pt x="7258" y="6528"/>
                    <a:pt x="7297" y="6528"/>
                  </a:cubicBezTo>
                  <a:cubicBezTo>
                    <a:pt x="7334" y="6528"/>
                    <a:pt x="7371" y="6514"/>
                    <a:pt x="7399" y="6486"/>
                  </a:cubicBezTo>
                  <a:cubicBezTo>
                    <a:pt x="7773" y="6123"/>
                    <a:pt x="8147" y="5752"/>
                    <a:pt x="8518" y="5378"/>
                  </a:cubicBezTo>
                  <a:lnTo>
                    <a:pt x="8518" y="9092"/>
                  </a:lnTo>
                  <a:cubicBezTo>
                    <a:pt x="8518" y="9471"/>
                    <a:pt x="8209" y="9780"/>
                    <a:pt x="7830" y="9780"/>
                  </a:cubicBezTo>
                  <a:lnTo>
                    <a:pt x="988" y="9780"/>
                  </a:lnTo>
                  <a:cubicBezTo>
                    <a:pt x="609" y="9780"/>
                    <a:pt x="301" y="9471"/>
                    <a:pt x="301" y="9092"/>
                  </a:cubicBezTo>
                  <a:lnTo>
                    <a:pt x="301" y="2067"/>
                  </a:lnTo>
                  <a:cubicBezTo>
                    <a:pt x="301" y="1986"/>
                    <a:pt x="235" y="1919"/>
                    <a:pt x="153" y="1919"/>
                  </a:cubicBezTo>
                  <a:cubicBezTo>
                    <a:pt x="71" y="1919"/>
                    <a:pt x="4" y="1985"/>
                    <a:pt x="4" y="2067"/>
                  </a:cubicBezTo>
                  <a:lnTo>
                    <a:pt x="4" y="9092"/>
                  </a:lnTo>
                  <a:cubicBezTo>
                    <a:pt x="4" y="9632"/>
                    <a:pt x="446" y="10074"/>
                    <a:pt x="987" y="10074"/>
                  </a:cubicBezTo>
                  <a:lnTo>
                    <a:pt x="7829" y="10074"/>
                  </a:lnTo>
                  <a:cubicBezTo>
                    <a:pt x="8370" y="10074"/>
                    <a:pt x="8811" y="9632"/>
                    <a:pt x="8811" y="9092"/>
                  </a:cubicBezTo>
                  <a:lnTo>
                    <a:pt x="8811" y="5078"/>
                  </a:lnTo>
                  <a:cubicBezTo>
                    <a:pt x="9050" y="4833"/>
                    <a:pt x="9290" y="4586"/>
                    <a:pt x="9525" y="4339"/>
                  </a:cubicBezTo>
                  <a:cubicBezTo>
                    <a:pt x="9588" y="4273"/>
                    <a:pt x="9651" y="4208"/>
                    <a:pt x="9714" y="4141"/>
                  </a:cubicBezTo>
                  <a:lnTo>
                    <a:pt x="9753" y="4100"/>
                  </a:lnTo>
                  <a:cubicBezTo>
                    <a:pt x="9930" y="3912"/>
                    <a:pt x="10027" y="3667"/>
                    <a:pt x="10025" y="3406"/>
                  </a:cubicBezTo>
                  <a:cubicBezTo>
                    <a:pt x="10019" y="3147"/>
                    <a:pt x="9917" y="2903"/>
                    <a:pt x="9734" y="2721"/>
                  </a:cubicBezTo>
                  <a:lnTo>
                    <a:pt x="9723" y="2709"/>
                  </a:lnTo>
                  <a:cubicBezTo>
                    <a:pt x="9539" y="2528"/>
                    <a:pt x="9295" y="2426"/>
                    <a:pt x="9035" y="2426"/>
                  </a:cubicBezTo>
                  <a:lnTo>
                    <a:pt x="9032" y="2426"/>
                  </a:lnTo>
                  <a:cubicBezTo>
                    <a:pt x="8955" y="2426"/>
                    <a:pt x="8880" y="2436"/>
                    <a:pt x="8807" y="2452"/>
                  </a:cubicBezTo>
                  <a:lnTo>
                    <a:pt x="8807" y="983"/>
                  </a:lnTo>
                  <a:cubicBezTo>
                    <a:pt x="8807" y="442"/>
                    <a:pt x="8365" y="0"/>
                    <a:pt x="7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55"/>
          <p:cNvSpPr txBox="1">
            <a:spLocks noGrp="1"/>
          </p:cNvSpPr>
          <p:nvPr>
            <p:ph type="subTitle" idx="1"/>
          </p:nvPr>
        </p:nvSpPr>
        <p:spPr>
          <a:xfrm>
            <a:off x="937625" y="3174788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b="1" dirty="0">
                <a:solidFill>
                  <a:srgbClr val="374990"/>
                </a:solidFill>
                <a:latin typeface="Gantari"/>
                <a:sym typeface="Gantari"/>
              </a:rPr>
              <a:t>Irrelevant columns </a:t>
            </a:r>
            <a:r>
              <a:rPr lang="en-US" sz="1400" dirty="0">
                <a:solidFill>
                  <a:srgbClr val="374990"/>
                </a:solidFill>
                <a:latin typeface="Gantari"/>
                <a:sym typeface="Gantari"/>
              </a:rPr>
              <a:t>lack significant contributions to data analysis.</a:t>
            </a:r>
            <a:endParaRPr lang="en-US" dirty="0"/>
          </a:p>
        </p:txBody>
      </p:sp>
      <p:sp>
        <p:nvSpPr>
          <p:cNvPr id="789" name="Google Shape;789;p55"/>
          <p:cNvSpPr txBox="1">
            <a:spLocks noGrp="1"/>
          </p:cNvSpPr>
          <p:nvPr>
            <p:ph type="subTitle" idx="2"/>
          </p:nvPr>
        </p:nvSpPr>
        <p:spPr>
          <a:xfrm>
            <a:off x="3484347" y="3174788"/>
            <a:ext cx="1821944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Columns with</a:t>
            </a:r>
            <a:r>
              <a:rPr lang="vi-VN" dirty="0"/>
              <a:t> more than</a:t>
            </a:r>
            <a:r>
              <a:rPr lang="en-US" dirty="0"/>
              <a:t> </a:t>
            </a:r>
            <a:r>
              <a:rPr lang="en-US" b="1" dirty="0"/>
              <a:t>90% missing values</a:t>
            </a:r>
            <a:endParaRPr lang="en-US" dirty="0"/>
          </a:p>
        </p:txBody>
      </p:sp>
      <p:sp>
        <p:nvSpPr>
          <p:cNvPr id="790" name="Google Shape;790;p55"/>
          <p:cNvSpPr txBox="1">
            <a:spLocks noGrp="1"/>
          </p:cNvSpPr>
          <p:nvPr>
            <p:ph type="subTitle" idx="3"/>
          </p:nvPr>
        </p:nvSpPr>
        <p:spPr>
          <a:xfrm>
            <a:off x="6031075" y="3174788"/>
            <a:ext cx="1821944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Columns </a:t>
            </a:r>
            <a:r>
              <a:rPr lang="vi-VN" dirty="0"/>
              <a:t>contains only </a:t>
            </a:r>
            <a:r>
              <a:rPr lang="vi-VN" b="1" dirty="0"/>
              <a:t>one variable</a:t>
            </a:r>
            <a:endParaRPr lang="en-US" b="1" dirty="0"/>
          </a:p>
        </p:txBody>
      </p:sp>
      <p:sp>
        <p:nvSpPr>
          <p:cNvPr id="791" name="Google Shape;791;p55"/>
          <p:cNvSpPr txBox="1">
            <a:spLocks noGrp="1"/>
          </p:cNvSpPr>
          <p:nvPr>
            <p:ph type="subTitle" idx="4"/>
          </p:nvPr>
        </p:nvSpPr>
        <p:spPr>
          <a:xfrm>
            <a:off x="937625" y="2615887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vi-VN" sz="2400" b="1" dirty="0">
                <a:solidFill>
                  <a:srgbClr val="374990"/>
                </a:solidFill>
                <a:latin typeface="Gantari"/>
                <a:sym typeface="Gantari"/>
              </a:rPr>
              <a:t>Irrelevant</a:t>
            </a:r>
            <a:endParaRPr kumimoji="0" lang="en-US" sz="24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792" name="Google Shape;792;p55"/>
          <p:cNvSpPr txBox="1">
            <a:spLocks noGrp="1"/>
          </p:cNvSpPr>
          <p:nvPr>
            <p:ph type="subTitle" idx="5"/>
          </p:nvPr>
        </p:nvSpPr>
        <p:spPr>
          <a:xfrm>
            <a:off x="3484350" y="2615889"/>
            <a:ext cx="2348414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Missing values</a:t>
            </a:r>
            <a:endParaRPr dirty="0"/>
          </a:p>
        </p:txBody>
      </p:sp>
      <p:sp>
        <p:nvSpPr>
          <p:cNvPr id="793" name="Google Shape;793;p55"/>
          <p:cNvSpPr txBox="1">
            <a:spLocks noGrp="1"/>
          </p:cNvSpPr>
          <p:nvPr>
            <p:ph type="subTitle" idx="6"/>
          </p:nvPr>
        </p:nvSpPr>
        <p:spPr>
          <a:xfrm>
            <a:off x="6031074" y="2615887"/>
            <a:ext cx="2373611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vi-VN" sz="2400" b="1" dirty="0">
                <a:solidFill>
                  <a:srgbClr val="374990"/>
                </a:solidFill>
                <a:latin typeface="Gantari"/>
                <a:sym typeface="Gantari"/>
              </a:rPr>
              <a:t>Constant value</a:t>
            </a:r>
            <a:endParaRPr kumimoji="0" lang="en-US" sz="24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796" name="Google Shape;796;p55"/>
          <p:cNvSpPr/>
          <p:nvPr/>
        </p:nvSpPr>
        <p:spPr>
          <a:xfrm>
            <a:off x="6144900" y="1781939"/>
            <a:ext cx="651000" cy="65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55"/>
          <p:cNvGrpSpPr/>
          <p:nvPr/>
        </p:nvGrpSpPr>
        <p:grpSpPr>
          <a:xfrm>
            <a:off x="6313860" y="1954500"/>
            <a:ext cx="310526" cy="305875"/>
            <a:chOff x="5292400" y="3080900"/>
            <a:chExt cx="252050" cy="248275"/>
          </a:xfrm>
        </p:grpSpPr>
        <p:sp>
          <p:nvSpPr>
            <p:cNvPr id="805" name="Google Shape;805;p55"/>
            <p:cNvSpPr/>
            <p:nvPr/>
          </p:nvSpPr>
          <p:spPr>
            <a:xfrm>
              <a:off x="5292400" y="3080900"/>
              <a:ext cx="252050" cy="248275"/>
            </a:xfrm>
            <a:custGeom>
              <a:avLst/>
              <a:gdLst/>
              <a:ahLst/>
              <a:cxnLst/>
              <a:rect l="l" t="t" r="r" b="b"/>
              <a:pathLst>
                <a:path w="10082" h="9931" extrusionOk="0">
                  <a:moveTo>
                    <a:pt x="9449" y="2606"/>
                  </a:moveTo>
                  <a:cubicBezTo>
                    <a:pt x="9497" y="2606"/>
                    <a:pt x="9543" y="2616"/>
                    <a:pt x="9581" y="2632"/>
                  </a:cubicBezTo>
                  <a:cubicBezTo>
                    <a:pt x="9680" y="2673"/>
                    <a:pt x="9787" y="2776"/>
                    <a:pt x="9787" y="2941"/>
                  </a:cubicBezTo>
                  <a:lnTo>
                    <a:pt x="9787" y="9153"/>
                  </a:lnTo>
                  <a:lnTo>
                    <a:pt x="9786" y="9153"/>
                  </a:lnTo>
                  <a:cubicBezTo>
                    <a:pt x="9786" y="9419"/>
                    <a:pt x="9571" y="9632"/>
                    <a:pt x="9306" y="9632"/>
                  </a:cubicBezTo>
                  <a:lnTo>
                    <a:pt x="3094" y="9632"/>
                  </a:lnTo>
                  <a:cubicBezTo>
                    <a:pt x="2929" y="9632"/>
                    <a:pt x="2827" y="9527"/>
                    <a:pt x="2786" y="9427"/>
                  </a:cubicBezTo>
                  <a:cubicBezTo>
                    <a:pt x="2744" y="9328"/>
                    <a:pt x="2742" y="9180"/>
                    <a:pt x="2858" y="9064"/>
                  </a:cubicBezTo>
                  <a:lnTo>
                    <a:pt x="6641" y="5280"/>
                  </a:lnTo>
                  <a:lnTo>
                    <a:pt x="7546" y="5280"/>
                  </a:lnTo>
                  <a:cubicBezTo>
                    <a:pt x="7789" y="5280"/>
                    <a:pt x="7987" y="5082"/>
                    <a:pt x="7987" y="4839"/>
                  </a:cubicBezTo>
                  <a:lnTo>
                    <a:pt x="7987" y="3934"/>
                  </a:lnTo>
                  <a:lnTo>
                    <a:pt x="9217" y="2704"/>
                  </a:lnTo>
                  <a:cubicBezTo>
                    <a:pt x="9289" y="2632"/>
                    <a:pt x="9372" y="2606"/>
                    <a:pt x="9449" y="2606"/>
                  </a:cubicBezTo>
                  <a:close/>
                  <a:moveTo>
                    <a:pt x="3996" y="0"/>
                  </a:moveTo>
                  <a:cubicBezTo>
                    <a:pt x="3196" y="0"/>
                    <a:pt x="2434" y="302"/>
                    <a:pt x="1850" y="847"/>
                  </a:cubicBezTo>
                  <a:cubicBezTo>
                    <a:pt x="1791" y="901"/>
                    <a:pt x="1787" y="996"/>
                    <a:pt x="1842" y="1055"/>
                  </a:cubicBezTo>
                  <a:cubicBezTo>
                    <a:pt x="1872" y="1086"/>
                    <a:pt x="1911" y="1102"/>
                    <a:pt x="1951" y="1102"/>
                  </a:cubicBezTo>
                  <a:cubicBezTo>
                    <a:pt x="1987" y="1102"/>
                    <a:pt x="2022" y="1089"/>
                    <a:pt x="2050" y="1063"/>
                  </a:cubicBezTo>
                  <a:cubicBezTo>
                    <a:pt x="2580" y="569"/>
                    <a:pt x="3271" y="297"/>
                    <a:pt x="3994" y="297"/>
                  </a:cubicBezTo>
                  <a:cubicBezTo>
                    <a:pt x="5565" y="297"/>
                    <a:pt x="6843" y="1574"/>
                    <a:pt x="6843" y="3145"/>
                  </a:cubicBezTo>
                  <a:cubicBezTo>
                    <a:pt x="6843" y="3225"/>
                    <a:pt x="6908" y="3292"/>
                    <a:pt x="6991" y="3292"/>
                  </a:cubicBezTo>
                  <a:lnTo>
                    <a:pt x="7544" y="3292"/>
                  </a:lnTo>
                  <a:cubicBezTo>
                    <a:pt x="7624" y="3292"/>
                    <a:pt x="7689" y="3358"/>
                    <a:pt x="7689" y="3438"/>
                  </a:cubicBezTo>
                  <a:lnTo>
                    <a:pt x="7689" y="4842"/>
                  </a:lnTo>
                  <a:cubicBezTo>
                    <a:pt x="7689" y="4922"/>
                    <a:pt x="7623" y="4987"/>
                    <a:pt x="7544" y="4987"/>
                  </a:cubicBezTo>
                  <a:lnTo>
                    <a:pt x="7282" y="4987"/>
                  </a:lnTo>
                  <a:lnTo>
                    <a:pt x="7282" y="4504"/>
                  </a:lnTo>
                  <a:cubicBezTo>
                    <a:pt x="7282" y="4423"/>
                    <a:pt x="7216" y="4356"/>
                    <a:pt x="7134" y="4356"/>
                  </a:cubicBezTo>
                  <a:cubicBezTo>
                    <a:pt x="7051" y="4356"/>
                    <a:pt x="6986" y="4422"/>
                    <a:pt x="6986" y="4504"/>
                  </a:cubicBezTo>
                  <a:lnTo>
                    <a:pt x="6986" y="4987"/>
                  </a:lnTo>
                  <a:lnTo>
                    <a:pt x="6583" y="4987"/>
                  </a:lnTo>
                  <a:lnTo>
                    <a:pt x="6583" y="4504"/>
                  </a:lnTo>
                  <a:cubicBezTo>
                    <a:pt x="6583" y="4423"/>
                    <a:pt x="6518" y="4356"/>
                    <a:pt x="6435" y="4356"/>
                  </a:cubicBezTo>
                  <a:cubicBezTo>
                    <a:pt x="6354" y="4356"/>
                    <a:pt x="6287" y="4422"/>
                    <a:pt x="6287" y="4504"/>
                  </a:cubicBezTo>
                  <a:lnTo>
                    <a:pt x="6287" y="4987"/>
                  </a:lnTo>
                  <a:lnTo>
                    <a:pt x="5885" y="4987"/>
                  </a:lnTo>
                  <a:lnTo>
                    <a:pt x="5885" y="4504"/>
                  </a:lnTo>
                  <a:cubicBezTo>
                    <a:pt x="5885" y="4423"/>
                    <a:pt x="5819" y="4356"/>
                    <a:pt x="5737" y="4356"/>
                  </a:cubicBezTo>
                  <a:cubicBezTo>
                    <a:pt x="5655" y="4356"/>
                    <a:pt x="5590" y="4422"/>
                    <a:pt x="5590" y="4504"/>
                  </a:cubicBezTo>
                  <a:lnTo>
                    <a:pt x="5590" y="4987"/>
                  </a:lnTo>
                  <a:lnTo>
                    <a:pt x="5187" y="4987"/>
                  </a:lnTo>
                  <a:lnTo>
                    <a:pt x="5187" y="4504"/>
                  </a:lnTo>
                  <a:cubicBezTo>
                    <a:pt x="5187" y="4423"/>
                    <a:pt x="5122" y="4356"/>
                    <a:pt x="5040" y="4356"/>
                  </a:cubicBezTo>
                  <a:cubicBezTo>
                    <a:pt x="4958" y="4356"/>
                    <a:pt x="4892" y="4422"/>
                    <a:pt x="4892" y="4504"/>
                  </a:cubicBezTo>
                  <a:lnTo>
                    <a:pt x="4892" y="4987"/>
                  </a:lnTo>
                  <a:lnTo>
                    <a:pt x="4490" y="4987"/>
                  </a:lnTo>
                  <a:lnTo>
                    <a:pt x="4490" y="4504"/>
                  </a:lnTo>
                  <a:cubicBezTo>
                    <a:pt x="4490" y="4423"/>
                    <a:pt x="4424" y="4356"/>
                    <a:pt x="4342" y="4356"/>
                  </a:cubicBezTo>
                  <a:cubicBezTo>
                    <a:pt x="4260" y="4356"/>
                    <a:pt x="4193" y="4422"/>
                    <a:pt x="4193" y="4504"/>
                  </a:cubicBezTo>
                  <a:lnTo>
                    <a:pt x="4193" y="4987"/>
                  </a:lnTo>
                  <a:lnTo>
                    <a:pt x="3791" y="4987"/>
                  </a:lnTo>
                  <a:lnTo>
                    <a:pt x="3791" y="4504"/>
                  </a:lnTo>
                  <a:cubicBezTo>
                    <a:pt x="3791" y="4423"/>
                    <a:pt x="3725" y="4356"/>
                    <a:pt x="3643" y="4356"/>
                  </a:cubicBezTo>
                  <a:cubicBezTo>
                    <a:pt x="3562" y="4356"/>
                    <a:pt x="3495" y="4422"/>
                    <a:pt x="3495" y="4504"/>
                  </a:cubicBezTo>
                  <a:lnTo>
                    <a:pt x="3495" y="4987"/>
                  </a:lnTo>
                  <a:lnTo>
                    <a:pt x="3093" y="4987"/>
                  </a:lnTo>
                  <a:lnTo>
                    <a:pt x="3093" y="4504"/>
                  </a:lnTo>
                  <a:cubicBezTo>
                    <a:pt x="3093" y="4423"/>
                    <a:pt x="3027" y="4356"/>
                    <a:pt x="2945" y="4356"/>
                  </a:cubicBezTo>
                  <a:cubicBezTo>
                    <a:pt x="2865" y="4356"/>
                    <a:pt x="2798" y="4422"/>
                    <a:pt x="2798" y="4504"/>
                  </a:cubicBezTo>
                  <a:lnTo>
                    <a:pt x="2798" y="4987"/>
                  </a:lnTo>
                  <a:lnTo>
                    <a:pt x="2395" y="4987"/>
                  </a:lnTo>
                  <a:lnTo>
                    <a:pt x="2395" y="4504"/>
                  </a:lnTo>
                  <a:cubicBezTo>
                    <a:pt x="2395" y="4423"/>
                    <a:pt x="2330" y="4356"/>
                    <a:pt x="2248" y="4356"/>
                  </a:cubicBezTo>
                  <a:cubicBezTo>
                    <a:pt x="2165" y="4356"/>
                    <a:pt x="2100" y="4422"/>
                    <a:pt x="2100" y="4504"/>
                  </a:cubicBezTo>
                  <a:lnTo>
                    <a:pt x="2100" y="4987"/>
                  </a:lnTo>
                  <a:lnTo>
                    <a:pt x="1697" y="4987"/>
                  </a:lnTo>
                  <a:lnTo>
                    <a:pt x="1697" y="4504"/>
                  </a:lnTo>
                  <a:cubicBezTo>
                    <a:pt x="1697" y="4423"/>
                    <a:pt x="1632" y="4356"/>
                    <a:pt x="1549" y="4356"/>
                  </a:cubicBezTo>
                  <a:cubicBezTo>
                    <a:pt x="1467" y="4356"/>
                    <a:pt x="1401" y="4422"/>
                    <a:pt x="1401" y="4504"/>
                  </a:cubicBezTo>
                  <a:lnTo>
                    <a:pt x="1401" y="4987"/>
                  </a:lnTo>
                  <a:lnTo>
                    <a:pt x="999" y="4987"/>
                  </a:lnTo>
                  <a:lnTo>
                    <a:pt x="999" y="4504"/>
                  </a:lnTo>
                  <a:cubicBezTo>
                    <a:pt x="999" y="4423"/>
                    <a:pt x="933" y="4356"/>
                    <a:pt x="851" y="4356"/>
                  </a:cubicBezTo>
                  <a:cubicBezTo>
                    <a:pt x="770" y="4356"/>
                    <a:pt x="703" y="4422"/>
                    <a:pt x="703" y="4504"/>
                  </a:cubicBezTo>
                  <a:lnTo>
                    <a:pt x="703" y="4987"/>
                  </a:lnTo>
                  <a:lnTo>
                    <a:pt x="441" y="4987"/>
                  </a:lnTo>
                  <a:cubicBezTo>
                    <a:pt x="361" y="4987"/>
                    <a:pt x="296" y="4921"/>
                    <a:pt x="296" y="4842"/>
                  </a:cubicBezTo>
                  <a:lnTo>
                    <a:pt x="296" y="3438"/>
                  </a:lnTo>
                  <a:cubicBezTo>
                    <a:pt x="296" y="3357"/>
                    <a:pt x="362" y="3292"/>
                    <a:pt x="441" y="3292"/>
                  </a:cubicBezTo>
                  <a:lnTo>
                    <a:pt x="994" y="3292"/>
                  </a:lnTo>
                  <a:cubicBezTo>
                    <a:pt x="1075" y="3292"/>
                    <a:pt x="1142" y="3228"/>
                    <a:pt x="1142" y="3145"/>
                  </a:cubicBezTo>
                  <a:cubicBezTo>
                    <a:pt x="1142" y="2542"/>
                    <a:pt x="1328" y="1966"/>
                    <a:pt x="1679" y="1479"/>
                  </a:cubicBezTo>
                  <a:cubicBezTo>
                    <a:pt x="1726" y="1413"/>
                    <a:pt x="1713" y="1321"/>
                    <a:pt x="1646" y="1274"/>
                  </a:cubicBezTo>
                  <a:cubicBezTo>
                    <a:pt x="1620" y="1254"/>
                    <a:pt x="1589" y="1245"/>
                    <a:pt x="1559" y="1245"/>
                  </a:cubicBezTo>
                  <a:cubicBezTo>
                    <a:pt x="1514" y="1245"/>
                    <a:pt x="1469" y="1266"/>
                    <a:pt x="1440" y="1306"/>
                  </a:cubicBezTo>
                  <a:cubicBezTo>
                    <a:pt x="1080" y="1804"/>
                    <a:pt x="878" y="2386"/>
                    <a:pt x="850" y="2998"/>
                  </a:cubicBezTo>
                  <a:lnTo>
                    <a:pt x="441" y="2998"/>
                  </a:lnTo>
                  <a:cubicBezTo>
                    <a:pt x="198" y="2998"/>
                    <a:pt x="1" y="3197"/>
                    <a:pt x="1" y="3439"/>
                  </a:cubicBezTo>
                  <a:lnTo>
                    <a:pt x="1" y="4843"/>
                  </a:lnTo>
                  <a:cubicBezTo>
                    <a:pt x="1" y="5086"/>
                    <a:pt x="198" y="5284"/>
                    <a:pt x="441" y="5284"/>
                  </a:cubicBezTo>
                  <a:lnTo>
                    <a:pt x="6218" y="5284"/>
                  </a:lnTo>
                  <a:lnTo>
                    <a:pt x="2645" y="8858"/>
                  </a:lnTo>
                  <a:cubicBezTo>
                    <a:pt x="2461" y="9041"/>
                    <a:pt x="2409" y="9303"/>
                    <a:pt x="2508" y="9543"/>
                  </a:cubicBezTo>
                  <a:cubicBezTo>
                    <a:pt x="2608" y="9782"/>
                    <a:pt x="2830" y="9931"/>
                    <a:pt x="3089" y="9931"/>
                  </a:cubicBezTo>
                  <a:lnTo>
                    <a:pt x="9300" y="9931"/>
                  </a:lnTo>
                  <a:cubicBezTo>
                    <a:pt x="9727" y="9931"/>
                    <a:pt x="10076" y="9584"/>
                    <a:pt x="10076" y="9156"/>
                  </a:cubicBezTo>
                  <a:lnTo>
                    <a:pt x="10076" y="2943"/>
                  </a:lnTo>
                  <a:cubicBezTo>
                    <a:pt x="10081" y="2682"/>
                    <a:pt x="9932" y="2459"/>
                    <a:pt x="9693" y="2361"/>
                  </a:cubicBezTo>
                  <a:cubicBezTo>
                    <a:pt x="9613" y="2327"/>
                    <a:pt x="9530" y="2311"/>
                    <a:pt x="9448" y="2311"/>
                  </a:cubicBezTo>
                  <a:cubicBezTo>
                    <a:pt x="9287" y="2311"/>
                    <a:pt x="9130" y="2375"/>
                    <a:pt x="9007" y="2497"/>
                  </a:cubicBezTo>
                  <a:lnTo>
                    <a:pt x="7986" y="3519"/>
                  </a:lnTo>
                  <a:lnTo>
                    <a:pt x="7986" y="3438"/>
                  </a:lnTo>
                  <a:cubicBezTo>
                    <a:pt x="7986" y="3195"/>
                    <a:pt x="7788" y="2997"/>
                    <a:pt x="7545" y="2997"/>
                  </a:cubicBezTo>
                  <a:lnTo>
                    <a:pt x="7136" y="2997"/>
                  </a:lnTo>
                  <a:cubicBezTo>
                    <a:pt x="7059" y="1331"/>
                    <a:pt x="5679" y="0"/>
                    <a:pt x="39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5429650" y="3214600"/>
              <a:ext cx="76325" cy="76025"/>
            </a:xfrm>
            <a:custGeom>
              <a:avLst/>
              <a:gdLst/>
              <a:ahLst/>
              <a:cxnLst/>
              <a:rect l="l" t="t" r="r" b="b"/>
              <a:pathLst>
                <a:path w="3053" h="3041" extrusionOk="0">
                  <a:moveTo>
                    <a:pt x="2905" y="0"/>
                  </a:moveTo>
                  <a:cubicBezTo>
                    <a:pt x="2866" y="0"/>
                    <a:pt x="2829" y="15"/>
                    <a:pt x="2801" y="44"/>
                  </a:cubicBezTo>
                  <a:lnTo>
                    <a:pt x="56" y="2788"/>
                  </a:lnTo>
                  <a:cubicBezTo>
                    <a:pt x="14" y="2830"/>
                    <a:pt x="0" y="2894"/>
                    <a:pt x="24" y="2950"/>
                  </a:cubicBezTo>
                  <a:cubicBezTo>
                    <a:pt x="47" y="3004"/>
                    <a:pt x="101" y="3040"/>
                    <a:pt x="160" y="3040"/>
                  </a:cubicBezTo>
                  <a:lnTo>
                    <a:pt x="2904" y="3040"/>
                  </a:lnTo>
                  <a:cubicBezTo>
                    <a:pt x="2986" y="3040"/>
                    <a:pt x="3053" y="2975"/>
                    <a:pt x="3053" y="2893"/>
                  </a:cubicBezTo>
                  <a:lnTo>
                    <a:pt x="3053" y="2274"/>
                  </a:lnTo>
                  <a:cubicBezTo>
                    <a:pt x="3053" y="2194"/>
                    <a:pt x="2987" y="2127"/>
                    <a:pt x="2904" y="2127"/>
                  </a:cubicBezTo>
                  <a:cubicBezTo>
                    <a:pt x="2822" y="2127"/>
                    <a:pt x="2756" y="2192"/>
                    <a:pt x="2756" y="2274"/>
                  </a:cubicBezTo>
                  <a:lnTo>
                    <a:pt x="2756" y="2745"/>
                  </a:lnTo>
                  <a:lnTo>
                    <a:pt x="516" y="2745"/>
                  </a:lnTo>
                  <a:lnTo>
                    <a:pt x="2756" y="504"/>
                  </a:lnTo>
                  <a:lnTo>
                    <a:pt x="2756" y="1685"/>
                  </a:lnTo>
                  <a:cubicBezTo>
                    <a:pt x="2756" y="1765"/>
                    <a:pt x="2822" y="1832"/>
                    <a:pt x="2904" y="1832"/>
                  </a:cubicBezTo>
                  <a:cubicBezTo>
                    <a:pt x="2987" y="1832"/>
                    <a:pt x="3053" y="1767"/>
                    <a:pt x="3053" y="1685"/>
                  </a:cubicBezTo>
                  <a:lnTo>
                    <a:pt x="3053" y="148"/>
                  </a:lnTo>
                  <a:cubicBezTo>
                    <a:pt x="3052" y="89"/>
                    <a:pt x="3016" y="35"/>
                    <a:pt x="2961" y="11"/>
                  </a:cubicBezTo>
                  <a:cubicBezTo>
                    <a:pt x="2943" y="4"/>
                    <a:pt x="2924" y="0"/>
                    <a:pt x="2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5"/>
            <p:cNvSpPr/>
            <p:nvPr/>
          </p:nvSpPr>
          <p:spPr>
            <a:xfrm>
              <a:off x="5356475" y="3123650"/>
              <a:ext cx="71700" cy="39550"/>
            </a:xfrm>
            <a:custGeom>
              <a:avLst/>
              <a:gdLst/>
              <a:ahLst/>
              <a:cxnLst/>
              <a:rect l="l" t="t" r="r" b="b"/>
              <a:pathLst>
                <a:path w="2868" h="1582" extrusionOk="0">
                  <a:moveTo>
                    <a:pt x="1434" y="295"/>
                  </a:moveTo>
                  <a:cubicBezTo>
                    <a:pt x="2011" y="295"/>
                    <a:pt x="2490" y="728"/>
                    <a:pt x="2562" y="1286"/>
                  </a:cubicBezTo>
                  <a:lnTo>
                    <a:pt x="305" y="1286"/>
                  </a:lnTo>
                  <a:cubicBezTo>
                    <a:pt x="377" y="728"/>
                    <a:pt x="855" y="295"/>
                    <a:pt x="1434" y="295"/>
                  </a:cubicBezTo>
                  <a:close/>
                  <a:moveTo>
                    <a:pt x="1434" y="1"/>
                  </a:moveTo>
                  <a:cubicBezTo>
                    <a:pt x="643" y="1"/>
                    <a:pt x="0" y="643"/>
                    <a:pt x="0" y="1433"/>
                  </a:cubicBezTo>
                  <a:cubicBezTo>
                    <a:pt x="0" y="1514"/>
                    <a:pt x="66" y="1581"/>
                    <a:pt x="148" y="1581"/>
                  </a:cubicBezTo>
                  <a:lnTo>
                    <a:pt x="2719" y="1581"/>
                  </a:lnTo>
                  <a:cubicBezTo>
                    <a:pt x="2800" y="1581"/>
                    <a:pt x="2868" y="1515"/>
                    <a:pt x="2868" y="1433"/>
                  </a:cubicBezTo>
                  <a:cubicBezTo>
                    <a:pt x="2868" y="643"/>
                    <a:pt x="2225" y="1"/>
                    <a:pt x="1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90;p72">
            <a:extLst>
              <a:ext uri="{FF2B5EF4-FFF2-40B4-BE49-F238E27FC236}">
                <a16:creationId xmlns:a16="http://schemas.microsoft.com/office/drawing/2014/main" id="{2B8198A9-774D-003F-9981-B70551C94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Columns Review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ED7B5-DFF5-2EC6-5412-DB6D9A71D7ED}"/>
              </a:ext>
            </a:extLst>
          </p:cNvPr>
          <p:cNvSpPr txBox="1"/>
          <p:nvPr/>
        </p:nvSpPr>
        <p:spPr>
          <a:xfrm>
            <a:off x="831272" y="1217978"/>
            <a:ext cx="7592728" cy="32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Identify which </a:t>
            </a: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columns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 contribute to the model and omits the rest:</a:t>
            </a:r>
          </a:p>
        </p:txBody>
      </p:sp>
      <p:sp>
        <p:nvSpPr>
          <p:cNvPr id="12" name="Google Shape;1716;p82">
            <a:extLst>
              <a:ext uri="{FF2B5EF4-FFF2-40B4-BE49-F238E27FC236}">
                <a16:creationId xmlns:a16="http://schemas.microsoft.com/office/drawing/2014/main" id="{AA1FCB3A-10B2-E15B-E5EF-FA6C927C8C64}"/>
              </a:ext>
            </a:extLst>
          </p:cNvPr>
          <p:cNvSpPr/>
          <p:nvPr/>
        </p:nvSpPr>
        <p:spPr>
          <a:xfrm>
            <a:off x="3554538" y="1781938"/>
            <a:ext cx="649345" cy="649345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987;p82">
            <a:extLst>
              <a:ext uri="{FF2B5EF4-FFF2-40B4-BE49-F238E27FC236}">
                <a16:creationId xmlns:a16="http://schemas.microsoft.com/office/drawing/2014/main" id="{E81FE6B2-1D64-C817-646D-CCE94DC90F63}"/>
              </a:ext>
            </a:extLst>
          </p:cNvPr>
          <p:cNvGrpSpPr/>
          <p:nvPr/>
        </p:nvGrpSpPr>
        <p:grpSpPr>
          <a:xfrm>
            <a:off x="3681599" y="1923127"/>
            <a:ext cx="357064" cy="356993"/>
            <a:chOff x="1558650" y="2025250"/>
            <a:chExt cx="252000" cy="251950"/>
          </a:xfrm>
        </p:grpSpPr>
        <p:sp>
          <p:nvSpPr>
            <p:cNvPr id="14" name="Google Shape;1988;p82">
              <a:extLst>
                <a:ext uri="{FF2B5EF4-FFF2-40B4-BE49-F238E27FC236}">
                  <a16:creationId xmlns:a16="http://schemas.microsoft.com/office/drawing/2014/main" id="{BE76D80F-4D55-221A-CBCA-6CD99350B30D}"/>
                </a:ext>
              </a:extLst>
            </p:cNvPr>
            <p:cNvSpPr/>
            <p:nvPr/>
          </p:nvSpPr>
          <p:spPr>
            <a:xfrm>
              <a:off x="1558650" y="2025250"/>
              <a:ext cx="252000" cy="251950"/>
            </a:xfrm>
            <a:custGeom>
              <a:avLst/>
              <a:gdLst/>
              <a:ahLst/>
              <a:cxnLst/>
              <a:rect l="l" t="t" r="r" b="b"/>
              <a:pathLst>
                <a:path w="10080" h="10078" extrusionOk="0">
                  <a:moveTo>
                    <a:pt x="5678" y="297"/>
                  </a:moveTo>
                  <a:cubicBezTo>
                    <a:pt x="5896" y="297"/>
                    <a:pt x="6073" y="474"/>
                    <a:pt x="6073" y="692"/>
                  </a:cubicBezTo>
                  <a:lnTo>
                    <a:pt x="6073" y="1343"/>
                  </a:lnTo>
                  <a:cubicBezTo>
                    <a:pt x="6073" y="1560"/>
                    <a:pt x="5896" y="1738"/>
                    <a:pt x="5679" y="1738"/>
                  </a:cubicBezTo>
                  <a:lnTo>
                    <a:pt x="2970" y="1738"/>
                  </a:lnTo>
                  <a:cubicBezTo>
                    <a:pt x="2753" y="1737"/>
                    <a:pt x="2577" y="1559"/>
                    <a:pt x="2577" y="1342"/>
                  </a:cubicBezTo>
                  <a:lnTo>
                    <a:pt x="2577" y="838"/>
                  </a:lnTo>
                  <a:lnTo>
                    <a:pt x="2577" y="837"/>
                  </a:lnTo>
                  <a:lnTo>
                    <a:pt x="2577" y="835"/>
                  </a:lnTo>
                  <a:lnTo>
                    <a:pt x="2577" y="692"/>
                  </a:lnTo>
                  <a:cubicBezTo>
                    <a:pt x="2577" y="473"/>
                    <a:pt x="2754" y="297"/>
                    <a:pt x="2972" y="297"/>
                  </a:cubicBezTo>
                  <a:close/>
                  <a:moveTo>
                    <a:pt x="7639" y="985"/>
                  </a:moveTo>
                  <a:cubicBezTo>
                    <a:pt x="8034" y="985"/>
                    <a:pt x="8354" y="1305"/>
                    <a:pt x="8354" y="1700"/>
                  </a:cubicBezTo>
                  <a:lnTo>
                    <a:pt x="8354" y="3640"/>
                  </a:lnTo>
                  <a:cubicBezTo>
                    <a:pt x="8293" y="3698"/>
                    <a:pt x="8234" y="3755"/>
                    <a:pt x="8174" y="3813"/>
                  </a:cubicBezTo>
                  <a:cubicBezTo>
                    <a:pt x="8174" y="3813"/>
                    <a:pt x="8173" y="3813"/>
                    <a:pt x="8173" y="3814"/>
                  </a:cubicBezTo>
                  <a:cubicBezTo>
                    <a:pt x="7986" y="3994"/>
                    <a:pt x="7799" y="4175"/>
                    <a:pt x="7613" y="4358"/>
                  </a:cubicBezTo>
                  <a:lnTo>
                    <a:pt x="7613" y="2432"/>
                  </a:lnTo>
                  <a:cubicBezTo>
                    <a:pt x="7612" y="2049"/>
                    <a:pt x="7301" y="1737"/>
                    <a:pt x="6918" y="1737"/>
                  </a:cubicBezTo>
                  <a:lnTo>
                    <a:pt x="6244" y="1737"/>
                  </a:lnTo>
                  <a:cubicBezTo>
                    <a:pt x="6322" y="1625"/>
                    <a:pt x="6369" y="1489"/>
                    <a:pt x="6369" y="1342"/>
                  </a:cubicBezTo>
                  <a:lnTo>
                    <a:pt x="6369" y="985"/>
                  </a:lnTo>
                  <a:close/>
                  <a:moveTo>
                    <a:pt x="9085" y="3618"/>
                  </a:moveTo>
                  <a:cubicBezTo>
                    <a:pt x="9262" y="3618"/>
                    <a:pt x="9438" y="3683"/>
                    <a:pt x="9570" y="3814"/>
                  </a:cubicBezTo>
                  <a:lnTo>
                    <a:pt x="9581" y="3826"/>
                  </a:lnTo>
                  <a:cubicBezTo>
                    <a:pt x="9844" y="4087"/>
                    <a:pt x="9848" y="4521"/>
                    <a:pt x="9590" y="4792"/>
                  </a:cubicBezTo>
                  <a:cubicBezTo>
                    <a:pt x="9569" y="4814"/>
                    <a:pt x="9549" y="4834"/>
                    <a:pt x="9529" y="4857"/>
                  </a:cubicBezTo>
                  <a:cubicBezTo>
                    <a:pt x="9435" y="4638"/>
                    <a:pt x="9300" y="4437"/>
                    <a:pt x="9129" y="4268"/>
                  </a:cubicBezTo>
                  <a:cubicBezTo>
                    <a:pt x="8959" y="4098"/>
                    <a:pt x="8758" y="3963"/>
                    <a:pt x="8539" y="3871"/>
                  </a:cubicBezTo>
                  <a:cubicBezTo>
                    <a:pt x="8561" y="3850"/>
                    <a:pt x="8582" y="3830"/>
                    <a:pt x="8602" y="3810"/>
                  </a:cubicBezTo>
                  <a:cubicBezTo>
                    <a:pt x="8736" y="3682"/>
                    <a:pt x="8911" y="3618"/>
                    <a:pt x="9085" y="3618"/>
                  </a:cubicBezTo>
                  <a:close/>
                  <a:moveTo>
                    <a:pt x="8305" y="4098"/>
                  </a:moveTo>
                  <a:cubicBezTo>
                    <a:pt x="8537" y="4174"/>
                    <a:pt x="8748" y="4304"/>
                    <a:pt x="8923" y="4478"/>
                  </a:cubicBezTo>
                  <a:cubicBezTo>
                    <a:pt x="9098" y="4651"/>
                    <a:pt x="9228" y="4863"/>
                    <a:pt x="9305" y="5095"/>
                  </a:cubicBezTo>
                  <a:cubicBezTo>
                    <a:pt x="8443" y="5993"/>
                    <a:pt x="7549" y="6884"/>
                    <a:pt x="6646" y="7743"/>
                  </a:cubicBezTo>
                  <a:cubicBezTo>
                    <a:pt x="6479" y="7903"/>
                    <a:pt x="6285" y="8032"/>
                    <a:pt x="6079" y="8128"/>
                  </a:cubicBezTo>
                  <a:cubicBezTo>
                    <a:pt x="6039" y="7934"/>
                    <a:pt x="5944" y="7754"/>
                    <a:pt x="5800" y="7611"/>
                  </a:cubicBezTo>
                  <a:cubicBezTo>
                    <a:pt x="5656" y="7467"/>
                    <a:pt x="5477" y="7373"/>
                    <a:pt x="5282" y="7333"/>
                  </a:cubicBezTo>
                  <a:cubicBezTo>
                    <a:pt x="5376" y="7126"/>
                    <a:pt x="5505" y="6932"/>
                    <a:pt x="5664" y="6765"/>
                  </a:cubicBezTo>
                  <a:cubicBezTo>
                    <a:pt x="6520" y="5860"/>
                    <a:pt x="7407" y="4963"/>
                    <a:pt x="8305" y="4098"/>
                  </a:cubicBezTo>
                  <a:close/>
                  <a:moveTo>
                    <a:pt x="5176" y="7615"/>
                  </a:moveTo>
                  <a:cubicBezTo>
                    <a:pt x="5331" y="7636"/>
                    <a:pt x="5477" y="7707"/>
                    <a:pt x="5590" y="7820"/>
                  </a:cubicBezTo>
                  <a:cubicBezTo>
                    <a:pt x="5703" y="7933"/>
                    <a:pt x="5775" y="8077"/>
                    <a:pt x="5797" y="8233"/>
                  </a:cubicBezTo>
                  <a:cubicBezTo>
                    <a:pt x="5740" y="8251"/>
                    <a:pt x="5683" y="8264"/>
                    <a:pt x="5625" y="8276"/>
                  </a:cubicBezTo>
                  <a:cubicBezTo>
                    <a:pt x="5424" y="8317"/>
                    <a:pt x="5297" y="8328"/>
                    <a:pt x="5217" y="8328"/>
                  </a:cubicBezTo>
                  <a:cubicBezTo>
                    <a:pt x="5142" y="8328"/>
                    <a:pt x="5110" y="8318"/>
                    <a:pt x="5098" y="8314"/>
                  </a:cubicBezTo>
                  <a:cubicBezTo>
                    <a:pt x="5087" y="8289"/>
                    <a:pt x="5056" y="8174"/>
                    <a:pt x="5134" y="7786"/>
                  </a:cubicBezTo>
                  <a:cubicBezTo>
                    <a:pt x="5145" y="7728"/>
                    <a:pt x="5159" y="7672"/>
                    <a:pt x="5176" y="7615"/>
                  </a:cubicBezTo>
                  <a:close/>
                  <a:moveTo>
                    <a:pt x="2972" y="1"/>
                  </a:moveTo>
                  <a:cubicBezTo>
                    <a:pt x="2591" y="1"/>
                    <a:pt x="2283" y="309"/>
                    <a:pt x="2281" y="690"/>
                  </a:cubicBezTo>
                  <a:lnTo>
                    <a:pt x="1011" y="690"/>
                  </a:lnTo>
                  <a:cubicBezTo>
                    <a:pt x="454" y="690"/>
                    <a:pt x="1" y="1142"/>
                    <a:pt x="1" y="1701"/>
                  </a:cubicBezTo>
                  <a:lnTo>
                    <a:pt x="1" y="9066"/>
                  </a:lnTo>
                  <a:cubicBezTo>
                    <a:pt x="1" y="9624"/>
                    <a:pt x="453" y="10077"/>
                    <a:pt x="1011" y="10077"/>
                  </a:cubicBezTo>
                  <a:lnTo>
                    <a:pt x="7637" y="10077"/>
                  </a:lnTo>
                  <a:cubicBezTo>
                    <a:pt x="8193" y="10077"/>
                    <a:pt x="8647" y="9625"/>
                    <a:pt x="8647" y="9066"/>
                  </a:cubicBezTo>
                  <a:lnTo>
                    <a:pt x="8647" y="8613"/>
                  </a:lnTo>
                  <a:cubicBezTo>
                    <a:pt x="8647" y="8532"/>
                    <a:pt x="8582" y="8465"/>
                    <a:pt x="8500" y="8465"/>
                  </a:cubicBezTo>
                  <a:cubicBezTo>
                    <a:pt x="8416" y="8465"/>
                    <a:pt x="8351" y="8531"/>
                    <a:pt x="8351" y="8613"/>
                  </a:cubicBezTo>
                  <a:lnTo>
                    <a:pt x="8351" y="9066"/>
                  </a:lnTo>
                  <a:cubicBezTo>
                    <a:pt x="8351" y="9461"/>
                    <a:pt x="8031" y="9781"/>
                    <a:pt x="7637" y="9781"/>
                  </a:cubicBezTo>
                  <a:lnTo>
                    <a:pt x="1011" y="9781"/>
                  </a:lnTo>
                  <a:cubicBezTo>
                    <a:pt x="616" y="9781"/>
                    <a:pt x="296" y="9461"/>
                    <a:pt x="296" y="9066"/>
                  </a:cubicBezTo>
                  <a:lnTo>
                    <a:pt x="296" y="1701"/>
                  </a:lnTo>
                  <a:cubicBezTo>
                    <a:pt x="296" y="1306"/>
                    <a:pt x="617" y="986"/>
                    <a:pt x="1011" y="986"/>
                  </a:cubicBezTo>
                  <a:lnTo>
                    <a:pt x="2281" y="986"/>
                  </a:lnTo>
                  <a:lnTo>
                    <a:pt x="2281" y="1343"/>
                  </a:lnTo>
                  <a:cubicBezTo>
                    <a:pt x="2281" y="1490"/>
                    <a:pt x="2327" y="1626"/>
                    <a:pt x="2406" y="1738"/>
                  </a:cubicBezTo>
                  <a:lnTo>
                    <a:pt x="1732" y="1738"/>
                  </a:lnTo>
                  <a:cubicBezTo>
                    <a:pt x="1349" y="1738"/>
                    <a:pt x="1036" y="2050"/>
                    <a:pt x="1036" y="2433"/>
                  </a:cubicBezTo>
                  <a:lnTo>
                    <a:pt x="1036" y="3016"/>
                  </a:lnTo>
                  <a:cubicBezTo>
                    <a:pt x="1036" y="3096"/>
                    <a:pt x="1102" y="3163"/>
                    <a:pt x="1185" y="3163"/>
                  </a:cubicBezTo>
                  <a:cubicBezTo>
                    <a:pt x="1266" y="3163"/>
                    <a:pt x="1333" y="3098"/>
                    <a:pt x="1333" y="3016"/>
                  </a:cubicBezTo>
                  <a:lnTo>
                    <a:pt x="1333" y="2432"/>
                  </a:lnTo>
                  <a:cubicBezTo>
                    <a:pt x="1333" y="2211"/>
                    <a:pt x="1513" y="2032"/>
                    <a:pt x="1732" y="2032"/>
                  </a:cubicBezTo>
                  <a:lnTo>
                    <a:pt x="6918" y="2032"/>
                  </a:lnTo>
                  <a:cubicBezTo>
                    <a:pt x="7139" y="2032"/>
                    <a:pt x="7318" y="2212"/>
                    <a:pt x="7318" y="2432"/>
                  </a:cubicBezTo>
                  <a:lnTo>
                    <a:pt x="7318" y="4648"/>
                  </a:lnTo>
                  <a:cubicBezTo>
                    <a:pt x="6684" y="5276"/>
                    <a:pt x="6058" y="5916"/>
                    <a:pt x="5448" y="6561"/>
                  </a:cubicBezTo>
                  <a:cubicBezTo>
                    <a:pt x="5140" y="6888"/>
                    <a:pt x="4932" y="7291"/>
                    <a:pt x="4845" y="7729"/>
                  </a:cubicBezTo>
                  <a:cubicBezTo>
                    <a:pt x="4757" y="8169"/>
                    <a:pt x="4771" y="8406"/>
                    <a:pt x="4889" y="8524"/>
                  </a:cubicBezTo>
                  <a:cubicBezTo>
                    <a:pt x="4956" y="8591"/>
                    <a:pt x="5062" y="8624"/>
                    <a:pt x="5220" y="8624"/>
                  </a:cubicBezTo>
                  <a:cubicBezTo>
                    <a:pt x="5340" y="8624"/>
                    <a:pt x="5494" y="8606"/>
                    <a:pt x="5684" y="8566"/>
                  </a:cubicBezTo>
                  <a:cubicBezTo>
                    <a:pt x="6121" y="8478"/>
                    <a:pt x="6524" y="8268"/>
                    <a:pt x="6850" y="7959"/>
                  </a:cubicBezTo>
                  <a:cubicBezTo>
                    <a:pt x="7006" y="7810"/>
                    <a:pt x="7162" y="7660"/>
                    <a:pt x="7318" y="7508"/>
                  </a:cubicBezTo>
                  <a:lnTo>
                    <a:pt x="7318" y="8456"/>
                  </a:lnTo>
                  <a:cubicBezTo>
                    <a:pt x="7318" y="8677"/>
                    <a:pt x="7138" y="8855"/>
                    <a:pt x="6918" y="8855"/>
                  </a:cubicBezTo>
                  <a:lnTo>
                    <a:pt x="1732" y="8855"/>
                  </a:lnTo>
                  <a:cubicBezTo>
                    <a:pt x="1511" y="8855"/>
                    <a:pt x="1333" y="8676"/>
                    <a:pt x="1333" y="8456"/>
                  </a:cubicBezTo>
                  <a:lnTo>
                    <a:pt x="1333" y="3605"/>
                  </a:lnTo>
                  <a:cubicBezTo>
                    <a:pt x="1333" y="3524"/>
                    <a:pt x="1267" y="3457"/>
                    <a:pt x="1185" y="3457"/>
                  </a:cubicBezTo>
                  <a:cubicBezTo>
                    <a:pt x="1102" y="3457"/>
                    <a:pt x="1036" y="3523"/>
                    <a:pt x="1036" y="3605"/>
                  </a:cubicBezTo>
                  <a:lnTo>
                    <a:pt x="1036" y="8456"/>
                  </a:lnTo>
                  <a:cubicBezTo>
                    <a:pt x="1036" y="8839"/>
                    <a:pt x="1349" y="9152"/>
                    <a:pt x="1732" y="9152"/>
                  </a:cubicBezTo>
                  <a:lnTo>
                    <a:pt x="6918" y="9152"/>
                  </a:lnTo>
                  <a:cubicBezTo>
                    <a:pt x="7301" y="9152"/>
                    <a:pt x="7613" y="8839"/>
                    <a:pt x="7613" y="8456"/>
                  </a:cubicBezTo>
                  <a:lnTo>
                    <a:pt x="7613" y="7222"/>
                  </a:lnTo>
                  <a:cubicBezTo>
                    <a:pt x="7861" y="6979"/>
                    <a:pt x="8108" y="6735"/>
                    <a:pt x="8353" y="6489"/>
                  </a:cubicBezTo>
                  <a:lnTo>
                    <a:pt x="8353" y="8022"/>
                  </a:lnTo>
                  <a:cubicBezTo>
                    <a:pt x="8353" y="8104"/>
                    <a:pt x="8418" y="8171"/>
                    <a:pt x="8501" y="8171"/>
                  </a:cubicBezTo>
                  <a:cubicBezTo>
                    <a:pt x="8581" y="8171"/>
                    <a:pt x="8648" y="8105"/>
                    <a:pt x="8648" y="8022"/>
                  </a:cubicBezTo>
                  <a:lnTo>
                    <a:pt x="8648" y="6192"/>
                  </a:lnTo>
                  <a:cubicBezTo>
                    <a:pt x="8962" y="5875"/>
                    <a:pt x="9272" y="5556"/>
                    <a:pt x="9577" y="5235"/>
                  </a:cubicBezTo>
                  <a:cubicBezTo>
                    <a:pt x="9653" y="5156"/>
                    <a:pt x="9730" y="5078"/>
                    <a:pt x="9804" y="4998"/>
                  </a:cubicBezTo>
                  <a:cubicBezTo>
                    <a:pt x="9982" y="4811"/>
                    <a:pt x="10079" y="4565"/>
                    <a:pt x="10076" y="4305"/>
                  </a:cubicBezTo>
                  <a:cubicBezTo>
                    <a:pt x="10075" y="4043"/>
                    <a:pt x="9973" y="3800"/>
                    <a:pt x="9791" y="3616"/>
                  </a:cubicBezTo>
                  <a:lnTo>
                    <a:pt x="9779" y="3604"/>
                  </a:lnTo>
                  <a:cubicBezTo>
                    <a:pt x="9596" y="3423"/>
                    <a:pt x="9351" y="3322"/>
                    <a:pt x="9092" y="3322"/>
                  </a:cubicBezTo>
                  <a:cubicBezTo>
                    <a:pt x="9090" y="3322"/>
                    <a:pt x="9088" y="3322"/>
                    <a:pt x="9085" y="3322"/>
                  </a:cubicBezTo>
                  <a:cubicBezTo>
                    <a:pt x="8932" y="3322"/>
                    <a:pt x="8783" y="3357"/>
                    <a:pt x="8648" y="3423"/>
                  </a:cubicBezTo>
                  <a:lnTo>
                    <a:pt x="8648" y="1701"/>
                  </a:lnTo>
                  <a:cubicBezTo>
                    <a:pt x="8648" y="1144"/>
                    <a:pt x="8195" y="690"/>
                    <a:pt x="7638" y="690"/>
                  </a:cubicBezTo>
                  <a:lnTo>
                    <a:pt x="6368" y="690"/>
                  </a:lnTo>
                  <a:cubicBezTo>
                    <a:pt x="6367" y="309"/>
                    <a:pt x="6058" y="1"/>
                    <a:pt x="5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9;p82">
              <a:extLst>
                <a:ext uri="{FF2B5EF4-FFF2-40B4-BE49-F238E27FC236}">
                  <a16:creationId xmlns:a16="http://schemas.microsoft.com/office/drawing/2014/main" id="{CB1C650A-FE21-9183-1270-00917CAA4007}"/>
                </a:ext>
              </a:extLst>
            </p:cNvPr>
            <p:cNvSpPr/>
            <p:nvPr/>
          </p:nvSpPr>
          <p:spPr>
            <a:xfrm>
              <a:off x="1607250" y="2081650"/>
              <a:ext cx="47775" cy="47450"/>
            </a:xfrm>
            <a:custGeom>
              <a:avLst/>
              <a:gdLst/>
              <a:ahLst/>
              <a:cxnLst/>
              <a:rect l="l" t="t" r="r" b="b"/>
              <a:pathLst>
                <a:path w="1911" h="1898" extrusionOk="0">
                  <a:moveTo>
                    <a:pt x="1088" y="559"/>
                  </a:moveTo>
                  <a:cubicBezTo>
                    <a:pt x="1149" y="559"/>
                    <a:pt x="1205" y="581"/>
                    <a:pt x="1249" y="618"/>
                  </a:cubicBezTo>
                  <a:lnTo>
                    <a:pt x="941" y="1073"/>
                  </a:lnTo>
                  <a:lnTo>
                    <a:pt x="612" y="675"/>
                  </a:lnTo>
                  <a:cubicBezTo>
                    <a:pt x="583" y="640"/>
                    <a:pt x="541" y="621"/>
                    <a:pt x="498" y="621"/>
                  </a:cubicBezTo>
                  <a:cubicBezTo>
                    <a:pt x="465" y="621"/>
                    <a:pt x="432" y="632"/>
                    <a:pt x="404" y="655"/>
                  </a:cubicBezTo>
                  <a:cubicBezTo>
                    <a:pt x="341" y="707"/>
                    <a:pt x="332" y="801"/>
                    <a:pt x="385" y="864"/>
                  </a:cubicBezTo>
                  <a:lnTo>
                    <a:pt x="840" y="1415"/>
                  </a:lnTo>
                  <a:cubicBezTo>
                    <a:pt x="868" y="1448"/>
                    <a:pt x="910" y="1469"/>
                    <a:pt x="954" y="1469"/>
                  </a:cubicBezTo>
                  <a:lnTo>
                    <a:pt x="962" y="1469"/>
                  </a:lnTo>
                  <a:cubicBezTo>
                    <a:pt x="1008" y="1467"/>
                    <a:pt x="1051" y="1443"/>
                    <a:pt x="1077" y="1405"/>
                  </a:cubicBezTo>
                  <a:lnTo>
                    <a:pt x="1339" y="1015"/>
                  </a:lnTo>
                  <a:lnTo>
                    <a:pt x="1338" y="1351"/>
                  </a:lnTo>
                  <a:cubicBezTo>
                    <a:pt x="1338" y="1490"/>
                    <a:pt x="1225" y="1601"/>
                    <a:pt x="1088" y="1601"/>
                  </a:cubicBezTo>
                  <a:lnTo>
                    <a:pt x="547" y="1601"/>
                  </a:lnTo>
                  <a:cubicBezTo>
                    <a:pt x="408" y="1601"/>
                    <a:pt x="296" y="1488"/>
                    <a:pt x="296" y="1351"/>
                  </a:cubicBezTo>
                  <a:lnTo>
                    <a:pt x="296" y="810"/>
                  </a:lnTo>
                  <a:cubicBezTo>
                    <a:pt x="296" y="671"/>
                    <a:pt x="409" y="559"/>
                    <a:pt x="547" y="559"/>
                  </a:cubicBezTo>
                  <a:close/>
                  <a:moveTo>
                    <a:pt x="1743" y="1"/>
                  </a:moveTo>
                  <a:cubicBezTo>
                    <a:pt x="1696" y="1"/>
                    <a:pt x="1649" y="23"/>
                    <a:pt x="1621" y="66"/>
                  </a:cubicBezTo>
                  <a:lnTo>
                    <a:pt x="1415" y="372"/>
                  </a:lnTo>
                  <a:cubicBezTo>
                    <a:pt x="1323" y="305"/>
                    <a:pt x="1210" y="263"/>
                    <a:pt x="1088" y="263"/>
                  </a:cubicBezTo>
                  <a:lnTo>
                    <a:pt x="547" y="263"/>
                  </a:lnTo>
                  <a:cubicBezTo>
                    <a:pt x="246" y="263"/>
                    <a:pt x="0" y="509"/>
                    <a:pt x="0" y="810"/>
                  </a:cubicBezTo>
                  <a:lnTo>
                    <a:pt x="0" y="1351"/>
                  </a:lnTo>
                  <a:cubicBezTo>
                    <a:pt x="0" y="1652"/>
                    <a:pt x="246" y="1898"/>
                    <a:pt x="547" y="1898"/>
                  </a:cubicBezTo>
                  <a:lnTo>
                    <a:pt x="1088" y="1898"/>
                  </a:lnTo>
                  <a:cubicBezTo>
                    <a:pt x="1389" y="1898"/>
                    <a:pt x="1635" y="1652"/>
                    <a:pt x="1635" y="1351"/>
                  </a:cubicBezTo>
                  <a:lnTo>
                    <a:pt x="1635" y="810"/>
                  </a:lnTo>
                  <a:cubicBezTo>
                    <a:pt x="1635" y="745"/>
                    <a:pt x="1622" y="681"/>
                    <a:pt x="1601" y="623"/>
                  </a:cubicBezTo>
                  <a:lnTo>
                    <a:pt x="1866" y="231"/>
                  </a:lnTo>
                  <a:cubicBezTo>
                    <a:pt x="1910" y="164"/>
                    <a:pt x="1893" y="71"/>
                    <a:pt x="1826" y="26"/>
                  </a:cubicBezTo>
                  <a:cubicBezTo>
                    <a:pt x="1800" y="9"/>
                    <a:pt x="1771" y="1"/>
                    <a:pt x="17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0;p82">
              <a:extLst>
                <a:ext uri="{FF2B5EF4-FFF2-40B4-BE49-F238E27FC236}">
                  <a16:creationId xmlns:a16="http://schemas.microsoft.com/office/drawing/2014/main" id="{EC0A6846-C8AA-A39A-5F5D-FF185DA43F8A}"/>
                </a:ext>
              </a:extLst>
            </p:cNvPr>
            <p:cNvSpPr/>
            <p:nvPr/>
          </p:nvSpPr>
          <p:spPr>
            <a:xfrm>
              <a:off x="1654675" y="2099025"/>
              <a:ext cx="41550" cy="7425"/>
            </a:xfrm>
            <a:custGeom>
              <a:avLst/>
              <a:gdLst/>
              <a:ahLst/>
              <a:cxnLst/>
              <a:rect l="l" t="t" r="r" b="b"/>
              <a:pathLst>
                <a:path w="1662" h="297" extrusionOk="0">
                  <a:moveTo>
                    <a:pt x="149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1"/>
                    <a:pt x="67" y="297"/>
                    <a:pt x="149" y="297"/>
                  </a:cubicBezTo>
                  <a:lnTo>
                    <a:pt x="1514" y="297"/>
                  </a:lnTo>
                  <a:cubicBezTo>
                    <a:pt x="1595" y="297"/>
                    <a:pt x="1662" y="231"/>
                    <a:pt x="1662" y="148"/>
                  </a:cubicBezTo>
                  <a:cubicBezTo>
                    <a:pt x="1662" y="67"/>
                    <a:pt x="1596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1;p82">
              <a:extLst>
                <a:ext uri="{FF2B5EF4-FFF2-40B4-BE49-F238E27FC236}">
                  <a16:creationId xmlns:a16="http://schemas.microsoft.com/office/drawing/2014/main" id="{D0D944E1-3DEA-4F63-70B3-883153FCDE7C}"/>
                </a:ext>
              </a:extLst>
            </p:cNvPr>
            <p:cNvSpPr/>
            <p:nvPr/>
          </p:nvSpPr>
          <p:spPr>
            <a:xfrm>
              <a:off x="1654675" y="2115250"/>
              <a:ext cx="54775" cy="7425"/>
            </a:xfrm>
            <a:custGeom>
              <a:avLst/>
              <a:gdLst/>
              <a:ahLst/>
              <a:cxnLst/>
              <a:rect l="l" t="t" r="r" b="b"/>
              <a:pathLst>
                <a:path w="2191" h="297" extrusionOk="0">
                  <a:moveTo>
                    <a:pt x="149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1"/>
                    <a:pt x="67" y="296"/>
                    <a:pt x="149" y="296"/>
                  </a:cubicBezTo>
                  <a:lnTo>
                    <a:pt x="2042" y="296"/>
                  </a:lnTo>
                  <a:cubicBezTo>
                    <a:pt x="2124" y="296"/>
                    <a:pt x="2190" y="231"/>
                    <a:pt x="2190" y="148"/>
                  </a:cubicBezTo>
                  <a:cubicBezTo>
                    <a:pt x="2190" y="67"/>
                    <a:pt x="2125" y="0"/>
                    <a:pt x="20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92;p82">
              <a:extLst>
                <a:ext uri="{FF2B5EF4-FFF2-40B4-BE49-F238E27FC236}">
                  <a16:creationId xmlns:a16="http://schemas.microsoft.com/office/drawing/2014/main" id="{FDA9FEDC-6DA2-7002-7B0F-4B71203C1FCA}"/>
                </a:ext>
              </a:extLst>
            </p:cNvPr>
            <p:cNvSpPr/>
            <p:nvPr/>
          </p:nvSpPr>
          <p:spPr>
            <a:xfrm>
              <a:off x="1607250" y="2137650"/>
              <a:ext cx="47775" cy="47425"/>
            </a:xfrm>
            <a:custGeom>
              <a:avLst/>
              <a:gdLst/>
              <a:ahLst/>
              <a:cxnLst/>
              <a:rect l="l" t="t" r="r" b="b"/>
              <a:pathLst>
                <a:path w="1911" h="1897" extrusionOk="0">
                  <a:moveTo>
                    <a:pt x="1086" y="558"/>
                  </a:moveTo>
                  <a:cubicBezTo>
                    <a:pt x="1148" y="558"/>
                    <a:pt x="1204" y="580"/>
                    <a:pt x="1247" y="618"/>
                  </a:cubicBezTo>
                  <a:lnTo>
                    <a:pt x="939" y="1073"/>
                  </a:lnTo>
                  <a:lnTo>
                    <a:pt x="610" y="675"/>
                  </a:lnTo>
                  <a:cubicBezTo>
                    <a:pt x="582" y="639"/>
                    <a:pt x="540" y="621"/>
                    <a:pt x="497" y="621"/>
                  </a:cubicBezTo>
                  <a:cubicBezTo>
                    <a:pt x="464" y="621"/>
                    <a:pt x="430" y="632"/>
                    <a:pt x="403" y="655"/>
                  </a:cubicBezTo>
                  <a:cubicBezTo>
                    <a:pt x="340" y="707"/>
                    <a:pt x="331" y="800"/>
                    <a:pt x="383" y="863"/>
                  </a:cubicBezTo>
                  <a:lnTo>
                    <a:pt x="839" y="1415"/>
                  </a:lnTo>
                  <a:cubicBezTo>
                    <a:pt x="866" y="1448"/>
                    <a:pt x="908" y="1469"/>
                    <a:pt x="953" y="1469"/>
                  </a:cubicBezTo>
                  <a:lnTo>
                    <a:pt x="961" y="1469"/>
                  </a:lnTo>
                  <a:cubicBezTo>
                    <a:pt x="1006" y="1467"/>
                    <a:pt x="1049" y="1443"/>
                    <a:pt x="1076" y="1404"/>
                  </a:cubicBezTo>
                  <a:lnTo>
                    <a:pt x="1338" y="1015"/>
                  </a:lnTo>
                  <a:lnTo>
                    <a:pt x="1338" y="1352"/>
                  </a:lnTo>
                  <a:cubicBezTo>
                    <a:pt x="1338" y="1492"/>
                    <a:pt x="1225" y="1603"/>
                    <a:pt x="1088" y="1603"/>
                  </a:cubicBezTo>
                  <a:lnTo>
                    <a:pt x="547" y="1603"/>
                  </a:lnTo>
                  <a:cubicBezTo>
                    <a:pt x="408" y="1603"/>
                    <a:pt x="296" y="1490"/>
                    <a:pt x="296" y="1352"/>
                  </a:cubicBezTo>
                  <a:lnTo>
                    <a:pt x="295" y="809"/>
                  </a:lnTo>
                  <a:cubicBezTo>
                    <a:pt x="295" y="671"/>
                    <a:pt x="408" y="558"/>
                    <a:pt x="546" y="558"/>
                  </a:cubicBezTo>
                  <a:close/>
                  <a:moveTo>
                    <a:pt x="1743" y="0"/>
                  </a:moveTo>
                  <a:cubicBezTo>
                    <a:pt x="1696" y="0"/>
                    <a:pt x="1650" y="22"/>
                    <a:pt x="1621" y="65"/>
                  </a:cubicBezTo>
                  <a:lnTo>
                    <a:pt x="1415" y="372"/>
                  </a:lnTo>
                  <a:cubicBezTo>
                    <a:pt x="1323" y="304"/>
                    <a:pt x="1210" y="263"/>
                    <a:pt x="1088" y="263"/>
                  </a:cubicBezTo>
                  <a:lnTo>
                    <a:pt x="547" y="263"/>
                  </a:lnTo>
                  <a:cubicBezTo>
                    <a:pt x="246" y="263"/>
                    <a:pt x="0" y="508"/>
                    <a:pt x="0" y="809"/>
                  </a:cubicBezTo>
                  <a:lnTo>
                    <a:pt x="0" y="1350"/>
                  </a:lnTo>
                  <a:cubicBezTo>
                    <a:pt x="0" y="1652"/>
                    <a:pt x="246" y="1896"/>
                    <a:pt x="547" y="1896"/>
                  </a:cubicBezTo>
                  <a:lnTo>
                    <a:pt x="1088" y="1896"/>
                  </a:lnTo>
                  <a:cubicBezTo>
                    <a:pt x="1389" y="1896"/>
                    <a:pt x="1635" y="1652"/>
                    <a:pt x="1635" y="1350"/>
                  </a:cubicBezTo>
                  <a:lnTo>
                    <a:pt x="1635" y="809"/>
                  </a:lnTo>
                  <a:cubicBezTo>
                    <a:pt x="1635" y="744"/>
                    <a:pt x="1622" y="681"/>
                    <a:pt x="1601" y="623"/>
                  </a:cubicBezTo>
                  <a:lnTo>
                    <a:pt x="1866" y="229"/>
                  </a:lnTo>
                  <a:cubicBezTo>
                    <a:pt x="1910" y="162"/>
                    <a:pt x="1894" y="70"/>
                    <a:pt x="1826" y="25"/>
                  </a:cubicBezTo>
                  <a:cubicBezTo>
                    <a:pt x="1800" y="8"/>
                    <a:pt x="1772" y="0"/>
                    <a:pt x="17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93;p82">
              <a:extLst>
                <a:ext uri="{FF2B5EF4-FFF2-40B4-BE49-F238E27FC236}">
                  <a16:creationId xmlns:a16="http://schemas.microsoft.com/office/drawing/2014/main" id="{4F0F5DBC-539C-F09F-C76F-E2E2D653A273}"/>
                </a:ext>
              </a:extLst>
            </p:cNvPr>
            <p:cNvSpPr/>
            <p:nvPr/>
          </p:nvSpPr>
          <p:spPr>
            <a:xfrm>
              <a:off x="1654675" y="2155025"/>
              <a:ext cx="41550" cy="7400"/>
            </a:xfrm>
            <a:custGeom>
              <a:avLst/>
              <a:gdLst/>
              <a:ahLst/>
              <a:cxnLst/>
              <a:rect l="l" t="t" r="r" b="b"/>
              <a:pathLst>
                <a:path w="1662" h="296" extrusionOk="0">
                  <a:moveTo>
                    <a:pt x="149" y="0"/>
                  </a:moveTo>
                  <a:cubicBezTo>
                    <a:pt x="68" y="0"/>
                    <a:pt x="1" y="65"/>
                    <a:pt x="1" y="147"/>
                  </a:cubicBezTo>
                  <a:cubicBezTo>
                    <a:pt x="1" y="229"/>
                    <a:pt x="67" y="295"/>
                    <a:pt x="149" y="295"/>
                  </a:cubicBezTo>
                  <a:lnTo>
                    <a:pt x="1514" y="295"/>
                  </a:lnTo>
                  <a:cubicBezTo>
                    <a:pt x="1595" y="295"/>
                    <a:pt x="1662" y="230"/>
                    <a:pt x="1662" y="147"/>
                  </a:cubicBezTo>
                  <a:cubicBezTo>
                    <a:pt x="1662" y="67"/>
                    <a:pt x="1596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94;p82">
              <a:extLst>
                <a:ext uri="{FF2B5EF4-FFF2-40B4-BE49-F238E27FC236}">
                  <a16:creationId xmlns:a16="http://schemas.microsoft.com/office/drawing/2014/main" id="{44951DB2-CA5A-B68D-29A6-90A130D4015D}"/>
                </a:ext>
              </a:extLst>
            </p:cNvPr>
            <p:cNvSpPr/>
            <p:nvPr/>
          </p:nvSpPr>
          <p:spPr>
            <a:xfrm>
              <a:off x="1654675" y="2171250"/>
              <a:ext cx="24475" cy="7400"/>
            </a:xfrm>
            <a:custGeom>
              <a:avLst/>
              <a:gdLst/>
              <a:ahLst/>
              <a:cxnLst/>
              <a:rect l="l" t="t" r="r" b="b"/>
              <a:pathLst>
                <a:path w="979" h="296" extrusionOk="0">
                  <a:moveTo>
                    <a:pt x="149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1"/>
                    <a:pt x="67" y="295"/>
                    <a:pt x="149" y="295"/>
                  </a:cubicBezTo>
                  <a:lnTo>
                    <a:pt x="831" y="295"/>
                  </a:lnTo>
                  <a:cubicBezTo>
                    <a:pt x="912" y="295"/>
                    <a:pt x="979" y="231"/>
                    <a:pt x="979" y="148"/>
                  </a:cubicBezTo>
                  <a:cubicBezTo>
                    <a:pt x="979" y="67"/>
                    <a:pt x="913" y="0"/>
                    <a:pt x="8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95;p82">
              <a:extLst>
                <a:ext uri="{FF2B5EF4-FFF2-40B4-BE49-F238E27FC236}">
                  <a16:creationId xmlns:a16="http://schemas.microsoft.com/office/drawing/2014/main" id="{F6060126-C8D6-0C61-B9E9-8CF0AB6DB0FD}"/>
                </a:ext>
              </a:extLst>
            </p:cNvPr>
            <p:cNvSpPr/>
            <p:nvPr/>
          </p:nvSpPr>
          <p:spPr>
            <a:xfrm>
              <a:off x="1654400" y="203830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295"/>
                  </a:moveTo>
                  <a:cubicBezTo>
                    <a:pt x="605" y="295"/>
                    <a:pt x="695" y="386"/>
                    <a:pt x="695" y="495"/>
                  </a:cubicBezTo>
                  <a:cubicBezTo>
                    <a:pt x="695" y="604"/>
                    <a:pt x="604" y="694"/>
                    <a:pt x="495" y="694"/>
                  </a:cubicBezTo>
                  <a:cubicBezTo>
                    <a:pt x="384" y="694"/>
                    <a:pt x="296" y="604"/>
                    <a:pt x="296" y="495"/>
                  </a:cubicBezTo>
                  <a:cubicBezTo>
                    <a:pt x="296" y="384"/>
                    <a:pt x="386" y="295"/>
                    <a:pt x="495" y="295"/>
                  </a:cubicBezTo>
                  <a:close/>
                  <a:moveTo>
                    <a:pt x="495" y="0"/>
                  </a:moveTo>
                  <a:cubicBezTo>
                    <a:pt x="223" y="0"/>
                    <a:pt x="1" y="222"/>
                    <a:pt x="1" y="495"/>
                  </a:cubicBezTo>
                  <a:cubicBezTo>
                    <a:pt x="1" y="767"/>
                    <a:pt x="223" y="990"/>
                    <a:pt x="495" y="990"/>
                  </a:cubicBezTo>
                  <a:cubicBezTo>
                    <a:pt x="768" y="990"/>
                    <a:pt x="990" y="767"/>
                    <a:pt x="990" y="495"/>
                  </a:cubicBezTo>
                  <a:cubicBezTo>
                    <a:pt x="989" y="222"/>
                    <a:pt x="768" y="0"/>
                    <a:pt x="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715;p82">
            <a:extLst>
              <a:ext uri="{FF2B5EF4-FFF2-40B4-BE49-F238E27FC236}">
                <a16:creationId xmlns:a16="http://schemas.microsoft.com/office/drawing/2014/main" id="{B2B8641E-CB47-13E3-6FA6-7B6C0F27F7C5}"/>
              </a:ext>
            </a:extLst>
          </p:cNvPr>
          <p:cNvSpPr/>
          <p:nvPr/>
        </p:nvSpPr>
        <p:spPr>
          <a:xfrm>
            <a:off x="1679774" y="1958224"/>
            <a:ext cx="650999" cy="65099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2060;p82">
            <a:extLst>
              <a:ext uri="{FF2B5EF4-FFF2-40B4-BE49-F238E27FC236}">
                <a16:creationId xmlns:a16="http://schemas.microsoft.com/office/drawing/2014/main" id="{737717F3-ABC5-02DC-28A0-FC0D8FC0886C}"/>
              </a:ext>
            </a:extLst>
          </p:cNvPr>
          <p:cNvGrpSpPr/>
          <p:nvPr/>
        </p:nvGrpSpPr>
        <p:grpSpPr>
          <a:xfrm>
            <a:off x="1833732" y="2094965"/>
            <a:ext cx="357902" cy="336737"/>
            <a:chOff x="5827725" y="1491750"/>
            <a:chExt cx="251950" cy="237050"/>
          </a:xfrm>
        </p:grpSpPr>
        <p:sp>
          <p:nvSpPr>
            <p:cNvPr id="20" name="Google Shape;2061;p82">
              <a:extLst>
                <a:ext uri="{FF2B5EF4-FFF2-40B4-BE49-F238E27FC236}">
                  <a16:creationId xmlns:a16="http://schemas.microsoft.com/office/drawing/2014/main" id="{4024A813-D538-DDF2-0BDA-E877967C0B4D}"/>
                </a:ext>
              </a:extLst>
            </p:cNvPr>
            <p:cNvSpPr/>
            <p:nvPr/>
          </p:nvSpPr>
          <p:spPr>
            <a:xfrm>
              <a:off x="5827725" y="1491750"/>
              <a:ext cx="251950" cy="237050"/>
            </a:xfrm>
            <a:custGeom>
              <a:avLst/>
              <a:gdLst/>
              <a:ahLst/>
              <a:cxnLst/>
              <a:rect l="l" t="t" r="r" b="b"/>
              <a:pathLst>
                <a:path w="10078" h="9482" extrusionOk="0">
                  <a:moveTo>
                    <a:pt x="7281" y="3358"/>
                  </a:moveTo>
                  <a:lnTo>
                    <a:pt x="8428" y="4505"/>
                  </a:lnTo>
                  <a:lnTo>
                    <a:pt x="7805" y="4505"/>
                  </a:lnTo>
                  <a:cubicBezTo>
                    <a:pt x="7517" y="4505"/>
                    <a:pt x="7281" y="4271"/>
                    <a:pt x="7281" y="3983"/>
                  </a:cubicBezTo>
                  <a:lnTo>
                    <a:pt x="7281" y="3358"/>
                  </a:lnTo>
                  <a:close/>
                  <a:moveTo>
                    <a:pt x="5060" y="0"/>
                  </a:moveTo>
                  <a:cubicBezTo>
                    <a:pt x="4314" y="0"/>
                    <a:pt x="3600" y="276"/>
                    <a:pt x="3046" y="776"/>
                  </a:cubicBezTo>
                  <a:cubicBezTo>
                    <a:pt x="2956" y="858"/>
                    <a:pt x="2868" y="947"/>
                    <a:pt x="2788" y="1039"/>
                  </a:cubicBezTo>
                  <a:cubicBezTo>
                    <a:pt x="2736" y="1101"/>
                    <a:pt x="2742" y="1194"/>
                    <a:pt x="2804" y="1248"/>
                  </a:cubicBezTo>
                  <a:cubicBezTo>
                    <a:pt x="2831" y="1272"/>
                    <a:pt x="2866" y="1283"/>
                    <a:pt x="2900" y="1283"/>
                  </a:cubicBezTo>
                  <a:cubicBezTo>
                    <a:pt x="2942" y="1283"/>
                    <a:pt x="2983" y="1266"/>
                    <a:pt x="3012" y="1232"/>
                  </a:cubicBezTo>
                  <a:cubicBezTo>
                    <a:pt x="3084" y="1148"/>
                    <a:pt x="3162" y="1069"/>
                    <a:pt x="3245" y="994"/>
                  </a:cubicBezTo>
                  <a:cubicBezTo>
                    <a:pt x="3742" y="543"/>
                    <a:pt x="4387" y="294"/>
                    <a:pt x="5060" y="294"/>
                  </a:cubicBezTo>
                  <a:cubicBezTo>
                    <a:pt x="6021" y="294"/>
                    <a:pt x="6920" y="813"/>
                    <a:pt x="7402" y="1646"/>
                  </a:cubicBezTo>
                  <a:cubicBezTo>
                    <a:pt x="7429" y="1691"/>
                    <a:pt x="7477" y="1719"/>
                    <a:pt x="7529" y="1719"/>
                  </a:cubicBezTo>
                  <a:lnTo>
                    <a:pt x="7787" y="1719"/>
                  </a:lnTo>
                  <a:cubicBezTo>
                    <a:pt x="8320" y="1719"/>
                    <a:pt x="8820" y="1927"/>
                    <a:pt x="9196" y="2303"/>
                  </a:cubicBezTo>
                  <a:cubicBezTo>
                    <a:pt x="9574" y="2679"/>
                    <a:pt x="9780" y="3179"/>
                    <a:pt x="9780" y="3712"/>
                  </a:cubicBezTo>
                  <a:cubicBezTo>
                    <a:pt x="9780" y="4369"/>
                    <a:pt x="9460" y="4974"/>
                    <a:pt x="8931" y="5344"/>
                  </a:cubicBezTo>
                  <a:lnTo>
                    <a:pt x="8931" y="4650"/>
                  </a:lnTo>
                  <a:cubicBezTo>
                    <a:pt x="8931" y="4612"/>
                    <a:pt x="8915" y="4573"/>
                    <a:pt x="8887" y="4546"/>
                  </a:cubicBezTo>
                  <a:lnTo>
                    <a:pt x="7236" y="2895"/>
                  </a:lnTo>
                  <a:cubicBezTo>
                    <a:pt x="7208" y="2868"/>
                    <a:pt x="7170" y="2852"/>
                    <a:pt x="7132" y="2852"/>
                  </a:cubicBezTo>
                  <a:lnTo>
                    <a:pt x="4444" y="2852"/>
                  </a:lnTo>
                  <a:cubicBezTo>
                    <a:pt x="3992" y="2852"/>
                    <a:pt x="3626" y="3218"/>
                    <a:pt x="3626" y="3670"/>
                  </a:cubicBezTo>
                  <a:lnTo>
                    <a:pt x="3626" y="5704"/>
                  </a:lnTo>
                  <a:lnTo>
                    <a:pt x="1727" y="5704"/>
                  </a:lnTo>
                  <a:cubicBezTo>
                    <a:pt x="1344" y="5704"/>
                    <a:pt x="984" y="5555"/>
                    <a:pt x="714" y="5285"/>
                  </a:cubicBezTo>
                  <a:cubicBezTo>
                    <a:pt x="443" y="5015"/>
                    <a:pt x="294" y="4655"/>
                    <a:pt x="294" y="4272"/>
                  </a:cubicBezTo>
                  <a:cubicBezTo>
                    <a:pt x="294" y="3483"/>
                    <a:pt x="937" y="2842"/>
                    <a:pt x="1727" y="2842"/>
                  </a:cubicBezTo>
                  <a:lnTo>
                    <a:pt x="2221" y="2842"/>
                  </a:lnTo>
                  <a:cubicBezTo>
                    <a:pt x="2298" y="2842"/>
                    <a:pt x="2360" y="2785"/>
                    <a:pt x="2368" y="2709"/>
                  </a:cubicBezTo>
                  <a:cubicBezTo>
                    <a:pt x="2407" y="2348"/>
                    <a:pt x="2516" y="2004"/>
                    <a:pt x="2691" y="1686"/>
                  </a:cubicBezTo>
                  <a:cubicBezTo>
                    <a:pt x="2732" y="1615"/>
                    <a:pt x="2706" y="1525"/>
                    <a:pt x="2634" y="1485"/>
                  </a:cubicBezTo>
                  <a:cubicBezTo>
                    <a:pt x="2611" y="1473"/>
                    <a:pt x="2587" y="1466"/>
                    <a:pt x="2562" y="1466"/>
                  </a:cubicBezTo>
                  <a:cubicBezTo>
                    <a:pt x="2511" y="1466"/>
                    <a:pt x="2461" y="1494"/>
                    <a:pt x="2433" y="1543"/>
                  </a:cubicBezTo>
                  <a:cubicBezTo>
                    <a:pt x="2260" y="1857"/>
                    <a:pt x="2144" y="2194"/>
                    <a:pt x="2092" y="2546"/>
                  </a:cubicBezTo>
                  <a:lnTo>
                    <a:pt x="1727" y="2546"/>
                  </a:lnTo>
                  <a:cubicBezTo>
                    <a:pt x="773" y="2546"/>
                    <a:pt x="0" y="3321"/>
                    <a:pt x="0" y="4272"/>
                  </a:cubicBezTo>
                  <a:cubicBezTo>
                    <a:pt x="0" y="4734"/>
                    <a:pt x="180" y="5167"/>
                    <a:pt x="505" y="5493"/>
                  </a:cubicBezTo>
                  <a:cubicBezTo>
                    <a:pt x="832" y="5820"/>
                    <a:pt x="1265" y="5999"/>
                    <a:pt x="1727" y="5999"/>
                  </a:cubicBezTo>
                  <a:lnTo>
                    <a:pt x="3626" y="5999"/>
                  </a:lnTo>
                  <a:lnTo>
                    <a:pt x="3626" y="8664"/>
                  </a:lnTo>
                  <a:cubicBezTo>
                    <a:pt x="3626" y="9115"/>
                    <a:pt x="3992" y="9481"/>
                    <a:pt x="4444" y="9481"/>
                  </a:cubicBezTo>
                  <a:lnTo>
                    <a:pt x="8113" y="9481"/>
                  </a:lnTo>
                  <a:cubicBezTo>
                    <a:pt x="8564" y="9481"/>
                    <a:pt x="8931" y="9115"/>
                    <a:pt x="8931" y="8664"/>
                  </a:cubicBezTo>
                  <a:lnTo>
                    <a:pt x="8931" y="7706"/>
                  </a:lnTo>
                  <a:cubicBezTo>
                    <a:pt x="8931" y="7625"/>
                    <a:pt x="8865" y="7558"/>
                    <a:pt x="8783" y="7558"/>
                  </a:cubicBezTo>
                  <a:cubicBezTo>
                    <a:pt x="8700" y="7558"/>
                    <a:pt x="8635" y="7624"/>
                    <a:pt x="8635" y="7706"/>
                  </a:cubicBezTo>
                  <a:lnTo>
                    <a:pt x="8635" y="8664"/>
                  </a:lnTo>
                  <a:cubicBezTo>
                    <a:pt x="8635" y="8952"/>
                    <a:pt x="8401" y="9187"/>
                    <a:pt x="8111" y="9187"/>
                  </a:cubicBezTo>
                  <a:lnTo>
                    <a:pt x="4443" y="9187"/>
                  </a:lnTo>
                  <a:cubicBezTo>
                    <a:pt x="4155" y="9187"/>
                    <a:pt x="3919" y="8953"/>
                    <a:pt x="3919" y="8664"/>
                  </a:cubicBezTo>
                  <a:lnTo>
                    <a:pt x="3919" y="3668"/>
                  </a:lnTo>
                  <a:cubicBezTo>
                    <a:pt x="3919" y="3380"/>
                    <a:pt x="4154" y="3145"/>
                    <a:pt x="4443" y="3145"/>
                  </a:cubicBezTo>
                  <a:lnTo>
                    <a:pt x="6983" y="3145"/>
                  </a:lnTo>
                  <a:lnTo>
                    <a:pt x="6983" y="3978"/>
                  </a:lnTo>
                  <a:cubicBezTo>
                    <a:pt x="6983" y="4429"/>
                    <a:pt x="7349" y="4796"/>
                    <a:pt x="7801" y="4796"/>
                  </a:cubicBezTo>
                  <a:lnTo>
                    <a:pt x="8634" y="4796"/>
                  </a:lnTo>
                  <a:lnTo>
                    <a:pt x="8634" y="7115"/>
                  </a:lnTo>
                  <a:cubicBezTo>
                    <a:pt x="8634" y="7195"/>
                    <a:pt x="8699" y="7262"/>
                    <a:pt x="8782" y="7262"/>
                  </a:cubicBezTo>
                  <a:cubicBezTo>
                    <a:pt x="8862" y="7262"/>
                    <a:pt x="8929" y="7197"/>
                    <a:pt x="8929" y="7115"/>
                  </a:cubicBezTo>
                  <a:lnTo>
                    <a:pt x="8929" y="5692"/>
                  </a:lnTo>
                  <a:cubicBezTo>
                    <a:pt x="9640" y="5287"/>
                    <a:pt x="10077" y="4537"/>
                    <a:pt x="10077" y="3714"/>
                  </a:cubicBezTo>
                  <a:cubicBezTo>
                    <a:pt x="10077" y="3104"/>
                    <a:pt x="9839" y="2529"/>
                    <a:pt x="9407" y="2096"/>
                  </a:cubicBezTo>
                  <a:cubicBezTo>
                    <a:pt x="8975" y="1664"/>
                    <a:pt x="8401" y="1426"/>
                    <a:pt x="7789" y="1426"/>
                  </a:cubicBezTo>
                  <a:lnTo>
                    <a:pt x="7614" y="1426"/>
                  </a:lnTo>
                  <a:cubicBezTo>
                    <a:pt x="7357" y="1010"/>
                    <a:pt x="7003" y="663"/>
                    <a:pt x="6581" y="415"/>
                  </a:cubicBezTo>
                  <a:cubicBezTo>
                    <a:pt x="6121" y="144"/>
                    <a:pt x="5596" y="0"/>
                    <a:pt x="50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62;p82">
              <a:extLst>
                <a:ext uri="{FF2B5EF4-FFF2-40B4-BE49-F238E27FC236}">
                  <a16:creationId xmlns:a16="http://schemas.microsoft.com/office/drawing/2014/main" id="{1E058C17-C3BB-49EB-6B60-50D0306D55F4}"/>
                </a:ext>
              </a:extLst>
            </p:cNvPr>
            <p:cNvSpPr/>
            <p:nvPr/>
          </p:nvSpPr>
          <p:spPr>
            <a:xfrm>
              <a:off x="5993400" y="1665700"/>
              <a:ext cx="34525" cy="40600"/>
            </a:xfrm>
            <a:custGeom>
              <a:avLst/>
              <a:gdLst/>
              <a:ahLst/>
              <a:cxnLst/>
              <a:rect l="l" t="t" r="r" b="b"/>
              <a:pathLst>
                <a:path w="1381" h="1624" extrusionOk="0">
                  <a:moveTo>
                    <a:pt x="692" y="510"/>
                  </a:moveTo>
                  <a:lnTo>
                    <a:pt x="877" y="1002"/>
                  </a:lnTo>
                  <a:lnTo>
                    <a:pt x="505" y="1002"/>
                  </a:lnTo>
                  <a:lnTo>
                    <a:pt x="692" y="510"/>
                  </a:lnTo>
                  <a:close/>
                  <a:moveTo>
                    <a:pt x="692" y="1"/>
                  </a:moveTo>
                  <a:cubicBezTo>
                    <a:pt x="620" y="1"/>
                    <a:pt x="557" y="45"/>
                    <a:pt x="528" y="112"/>
                  </a:cubicBezTo>
                  <a:cubicBezTo>
                    <a:pt x="528" y="113"/>
                    <a:pt x="527" y="114"/>
                    <a:pt x="527" y="115"/>
                  </a:cubicBezTo>
                  <a:lnTo>
                    <a:pt x="28" y="1424"/>
                  </a:lnTo>
                  <a:cubicBezTo>
                    <a:pt x="0" y="1499"/>
                    <a:pt x="38" y="1584"/>
                    <a:pt x="114" y="1613"/>
                  </a:cubicBezTo>
                  <a:cubicBezTo>
                    <a:pt x="132" y="1620"/>
                    <a:pt x="150" y="1623"/>
                    <a:pt x="167" y="1623"/>
                  </a:cubicBezTo>
                  <a:cubicBezTo>
                    <a:pt x="226" y="1623"/>
                    <a:pt x="282" y="1586"/>
                    <a:pt x="305" y="1528"/>
                  </a:cubicBezTo>
                  <a:lnTo>
                    <a:pt x="392" y="1298"/>
                  </a:lnTo>
                  <a:lnTo>
                    <a:pt x="988" y="1298"/>
                  </a:lnTo>
                  <a:lnTo>
                    <a:pt x="1076" y="1528"/>
                  </a:lnTo>
                  <a:cubicBezTo>
                    <a:pt x="1097" y="1587"/>
                    <a:pt x="1154" y="1623"/>
                    <a:pt x="1213" y="1623"/>
                  </a:cubicBezTo>
                  <a:cubicBezTo>
                    <a:pt x="1230" y="1623"/>
                    <a:pt x="1248" y="1620"/>
                    <a:pt x="1266" y="1614"/>
                  </a:cubicBezTo>
                  <a:cubicBezTo>
                    <a:pt x="1341" y="1585"/>
                    <a:pt x="1380" y="1500"/>
                    <a:pt x="1353" y="1424"/>
                  </a:cubicBezTo>
                  <a:lnTo>
                    <a:pt x="859" y="115"/>
                  </a:lnTo>
                  <a:cubicBezTo>
                    <a:pt x="859" y="114"/>
                    <a:pt x="857" y="113"/>
                    <a:pt x="857" y="112"/>
                  </a:cubicBezTo>
                  <a:cubicBezTo>
                    <a:pt x="830" y="45"/>
                    <a:pt x="764" y="1"/>
                    <a:pt x="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63;p82">
              <a:extLst>
                <a:ext uri="{FF2B5EF4-FFF2-40B4-BE49-F238E27FC236}">
                  <a16:creationId xmlns:a16="http://schemas.microsoft.com/office/drawing/2014/main" id="{E791172F-5098-87D2-7AC9-097F67CC8CFD}"/>
                </a:ext>
              </a:extLst>
            </p:cNvPr>
            <p:cNvSpPr/>
            <p:nvPr/>
          </p:nvSpPr>
          <p:spPr>
            <a:xfrm>
              <a:off x="5939875" y="1623400"/>
              <a:ext cx="89725" cy="7425"/>
            </a:xfrm>
            <a:custGeom>
              <a:avLst/>
              <a:gdLst/>
              <a:ahLst/>
              <a:cxnLst/>
              <a:rect l="l" t="t" r="r" b="b"/>
              <a:pathLst>
                <a:path w="3589" h="297" extrusionOk="0">
                  <a:moveTo>
                    <a:pt x="148" y="1"/>
                  </a:moveTo>
                  <a:cubicBezTo>
                    <a:pt x="67" y="1"/>
                    <a:pt x="0" y="67"/>
                    <a:pt x="0" y="149"/>
                  </a:cubicBezTo>
                  <a:cubicBezTo>
                    <a:pt x="0" y="230"/>
                    <a:pt x="66" y="297"/>
                    <a:pt x="148" y="297"/>
                  </a:cubicBezTo>
                  <a:lnTo>
                    <a:pt x="3440" y="297"/>
                  </a:lnTo>
                  <a:cubicBezTo>
                    <a:pt x="3521" y="297"/>
                    <a:pt x="3588" y="230"/>
                    <a:pt x="3588" y="149"/>
                  </a:cubicBezTo>
                  <a:cubicBezTo>
                    <a:pt x="3588" y="68"/>
                    <a:pt x="3522" y="1"/>
                    <a:pt x="34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4;p82">
              <a:extLst>
                <a:ext uri="{FF2B5EF4-FFF2-40B4-BE49-F238E27FC236}">
                  <a16:creationId xmlns:a16="http://schemas.microsoft.com/office/drawing/2014/main" id="{724763E4-BC92-E759-5620-7A9A8388DEB1}"/>
                </a:ext>
              </a:extLst>
            </p:cNvPr>
            <p:cNvSpPr/>
            <p:nvPr/>
          </p:nvSpPr>
          <p:spPr>
            <a:xfrm>
              <a:off x="5939875" y="1642300"/>
              <a:ext cx="74450" cy="7425"/>
            </a:xfrm>
            <a:custGeom>
              <a:avLst/>
              <a:gdLst/>
              <a:ahLst/>
              <a:cxnLst/>
              <a:rect l="l" t="t" r="r" b="b"/>
              <a:pathLst>
                <a:path w="2978" h="297" extrusionOk="0">
                  <a:moveTo>
                    <a:pt x="148" y="1"/>
                  </a:moveTo>
                  <a:cubicBezTo>
                    <a:pt x="67" y="1"/>
                    <a:pt x="0" y="67"/>
                    <a:pt x="0" y="149"/>
                  </a:cubicBezTo>
                  <a:cubicBezTo>
                    <a:pt x="0" y="231"/>
                    <a:pt x="66" y="297"/>
                    <a:pt x="148" y="297"/>
                  </a:cubicBezTo>
                  <a:lnTo>
                    <a:pt x="2830" y="297"/>
                  </a:lnTo>
                  <a:cubicBezTo>
                    <a:pt x="2910" y="296"/>
                    <a:pt x="2977" y="230"/>
                    <a:pt x="2977" y="149"/>
                  </a:cubicBezTo>
                  <a:cubicBezTo>
                    <a:pt x="2977" y="68"/>
                    <a:pt x="2912" y="1"/>
                    <a:pt x="2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726;p82">
            <a:extLst>
              <a:ext uri="{FF2B5EF4-FFF2-40B4-BE49-F238E27FC236}">
                <a16:creationId xmlns:a16="http://schemas.microsoft.com/office/drawing/2014/main" id="{616A79A0-D35E-3681-E00B-6602434E8002}"/>
              </a:ext>
            </a:extLst>
          </p:cNvPr>
          <p:cNvSpPr/>
          <p:nvPr/>
        </p:nvSpPr>
        <p:spPr>
          <a:xfrm>
            <a:off x="5096444" y="1962047"/>
            <a:ext cx="651000" cy="651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978;p82">
            <a:extLst>
              <a:ext uri="{FF2B5EF4-FFF2-40B4-BE49-F238E27FC236}">
                <a16:creationId xmlns:a16="http://schemas.microsoft.com/office/drawing/2014/main" id="{901C6E8F-4A13-410A-93BA-6706C046ACF7}"/>
              </a:ext>
            </a:extLst>
          </p:cNvPr>
          <p:cNvGrpSpPr/>
          <p:nvPr/>
        </p:nvGrpSpPr>
        <p:grpSpPr>
          <a:xfrm>
            <a:off x="5225047" y="2108830"/>
            <a:ext cx="357832" cy="357868"/>
            <a:chOff x="1558675" y="2560375"/>
            <a:chExt cx="251900" cy="251925"/>
          </a:xfrm>
        </p:grpSpPr>
        <p:sp>
          <p:nvSpPr>
            <p:cNvPr id="10" name="Google Shape;1979;p82">
              <a:extLst>
                <a:ext uri="{FF2B5EF4-FFF2-40B4-BE49-F238E27FC236}">
                  <a16:creationId xmlns:a16="http://schemas.microsoft.com/office/drawing/2014/main" id="{22CEE194-7479-1A57-A498-9A59A423BB04}"/>
                </a:ext>
              </a:extLst>
            </p:cNvPr>
            <p:cNvSpPr/>
            <p:nvPr/>
          </p:nvSpPr>
          <p:spPr>
            <a:xfrm>
              <a:off x="1558675" y="2560375"/>
              <a:ext cx="251900" cy="251925"/>
            </a:xfrm>
            <a:custGeom>
              <a:avLst/>
              <a:gdLst/>
              <a:ahLst/>
              <a:cxnLst/>
              <a:rect l="l" t="t" r="r" b="b"/>
              <a:pathLst>
                <a:path w="10076" h="10077" extrusionOk="0">
                  <a:moveTo>
                    <a:pt x="9070" y="294"/>
                  </a:moveTo>
                  <a:cubicBezTo>
                    <a:pt x="9462" y="294"/>
                    <a:pt x="9781" y="613"/>
                    <a:pt x="9781" y="1005"/>
                  </a:cubicBezTo>
                  <a:lnTo>
                    <a:pt x="9781" y="7081"/>
                  </a:lnTo>
                  <a:cubicBezTo>
                    <a:pt x="9781" y="7473"/>
                    <a:pt x="9462" y="7791"/>
                    <a:pt x="9070" y="7791"/>
                  </a:cubicBezTo>
                  <a:lnTo>
                    <a:pt x="1007" y="7791"/>
                  </a:lnTo>
                  <a:cubicBezTo>
                    <a:pt x="614" y="7791"/>
                    <a:pt x="295" y="7473"/>
                    <a:pt x="295" y="7081"/>
                  </a:cubicBezTo>
                  <a:lnTo>
                    <a:pt x="295" y="1005"/>
                  </a:lnTo>
                  <a:cubicBezTo>
                    <a:pt x="295" y="613"/>
                    <a:pt x="614" y="294"/>
                    <a:pt x="1007" y="294"/>
                  </a:cubicBezTo>
                  <a:close/>
                  <a:moveTo>
                    <a:pt x="5769" y="8086"/>
                  </a:moveTo>
                  <a:lnTo>
                    <a:pt x="6200" y="9099"/>
                  </a:lnTo>
                  <a:lnTo>
                    <a:pt x="3927" y="9099"/>
                  </a:lnTo>
                  <a:lnTo>
                    <a:pt x="4356" y="8086"/>
                  </a:lnTo>
                  <a:close/>
                  <a:moveTo>
                    <a:pt x="1007" y="0"/>
                  </a:moveTo>
                  <a:cubicBezTo>
                    <a:pt x="452" y="0"/>
                    <a:pt x="1" y="452"/>
                    <a:pt x="1" y="1005"/>
                  </a:cubicBezTo>
                  <a:lnTo>
                    <a:pt x="1" y="7081"/>
                  </a:lnTo>
                  <a:cubicBezTo>
                    <a:pt x="1" y="7635"/>
                    <a:pt x="452" y="8086"/>
                    <a:pt x="1007" y="8086"/>
                  </a:cubicBezTo>
                  <a:lnTo>
                    <a:pt x="4037" y="8086"/>
                  </a:lnTo>
                  <a:lnTo>
                    <a:pt x="3607" y="9099"/>
                  </a:lnTo>
                  <a:lnTo>
                    <a:pt x="2770" y="9099"/>
                  </a:lnTo>
                  <a:cubicBezTo>
                    <a:pt x="2314" y="9099"/>
                    <a:pt x="1940" y="9471"/>
                    <a:pt x="1940" y="9928"/>
                  </a:cubicBezTo>
                  <a:cubicBezTo>
                    <a:pt x="1940" y="10009"/>
                    <a:pt x="2006" y="10076"/>
                    <a:pt x="2089" y="10076"/>
                  </a:cubicBezTo>
                  <a:lnTo>
                    <a:pt x="6563" y="10076"/>
                  </a:lnTo>
                  <a:cubicBezTo>
                    <a:pt x="6644" y="10076"/>
                    <a:pt x="6711" y="10011"/>
                    <a:pt x="6711" y="9928"/>
                  </a:cubicBezTo>
                  <a:cubicBezTo>
                    <a:pt x="6711" y="9846"/>
                    <a:pt x="6645" y="9780"/>
                    <a:pt x="6563" y="9780"/>
                  </a:cubicBezTo>
                  <a:lnTo>
                    <a:pt x="2257" y="9780"/>
                  </a:lnTo>
                  <a:cubicBezTo>
                    <a:pt x="2321" y="9558"/>
                    <a:pt x="2527" y="9395"/>
                    <a:pt x="2770" y="9395"/>
                  </a:cubicBezTo>
                  <a:lnTo>
                    <a:pt x="7306" y="9395"/>
                  </a:lnTo>
                  <a:cubicBezTo>
                    <a:pt x="7448" y="9395"/>
                    <a:pt x="7581" y="9450"/>
                    <a:pt x="7682" y="9551"/>
                  </a:cubicBezTo>
                  <a:cubicBezTo>
                    <a:pt x="7747" y="9617"/>
                    <a:pt x="7792" y="9695"/>
                    <a:pt x="7818" y="9781"/>
                  </a:cubicBezTo>
                  <a:lnTo>
                    <a:pt x="7153" y="9781"/>
                  </a:lnTo>
                  <a:cubicBezTo>
                    <a:pt x="7072" y="9781"/>
                    <a:pt x="7005" y="9847"/>
                    <a:pt x="7005" y="9929"/>
                  </a:cubicBezTo>
                  <a:cubicBezTo>
                    <a:pt x="7005" y="10012"/>
                    <a:pt x="7071" y="10077"/>
                    <a:pt x="7153" y="10077"/>
                  </a:cubicBezTo>
                  <a:lnTo>
                    <a:pt x="7986" y="10077"/>
                  </a:lnTo>
                  <a:cubicBezTo>
                    <a:pt x="8068" y="10077"/>
                    <a:pt x="8135" y="10012"/>
                    <a:pt x="8135" y="9929"/>
                  </a:cubicBezTo>
                  <a:cubicBezTo>
                    <a:pt x="8135" y="9708"/>
                    <a:pt x="8048" y="9500"/>
                    <a:pt x="7892" y="9343"/>
                  </a:cubicBezTo>
                  <a:cubicBezTo>
                    <a:pt x="7734" y="9186"/>
                    <a:pt x="7526" y="9100"/>
                    <a:pt x="7306" y="9100"/>
                  </a:cubicBezTo>
                  <a:lnTo>
                    <a:pt x="6520" y="9100"/>
                  </a:lnTo>
                  <a:lnTo>
                    <a:pt x="6090" y="8087"/>
                  </a:lnTo>
                  <a:lnTo>
                    <a:pt x="9070" y="8087"/>
                  </a:lnTo>
                  <a:cubicBezTo>
                    <a:pt x="9624" y="8087"/>
                    <a:pt x="10075" y="7636"/>
                    <a:pt x="10075" y="7082"/>
                  </a:cubicBezTo>
                  <a:lnTo>
                    <a:pt x="10075" y="1006"/>
                  </a:lnTo>
                  <a:cubicBezTo>
                    <a:pt x="10075" y="452"/>
                    <a:pt x="9626" y="0"/>
                    <a:pt x="9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0;p82">
              <a:extLst>
                <a:ext uri="{FF2B5EF4-FFF2-40B4-BE49-F238E27FC236}">
                  <a16:creationId xmlns:a16="http://schemas.microsoft.com/office/drawing/2014/main" id="{B76F6F3D-4BDB-495C-9B25-39D9203A0A86}"/>
                </a:ext>
              </a:extLst>
            </p:cNvPr>
            <p:cNvSpPr/>
            <p:nvPr/>
          </p:nvSpPr>
          <p:spPr>
            <a:xfrm>
              <a:off x="1575900" y="2577600"/>
              <a:ext cx="217500" cy="167700"/>
            </a:xfrm>
            <a:custGeom>
              <a:avLst/>
              <a:gdLst/>
              <a:ahLst/>
              <a:cxnLst/>
              <a:rect l="l" t="t" r="r" b="b"/>
              <a:pathLst>
                <a:path w="8700" h="6708" extrusionOk="0">
                  <a:moveTo>
                    <a:pt x="8381" y="294"/>
                  </a:moveTo>
                  <a:cubicBezTo>
                    <a:pt x="8393" y="294"/>
                    <a:pt x="8403" y="305"/>
                    <a:pt x="8403" y="316"/>
                  </a:cubicBezTo>
                  <a:lnTo>
                    <a:pt x="8403" y="6392"/>
                  </a:lnTo>
                  <a:cubicBezTo>
                    <a:pt x="8403" y="6403"/>
                    <a:pt x="8393" y="6413"/>
                    <a:pt x="8381" y="6413"/>
                  </a:cubicBezTo>
                  <a:lnTo>
                    <a:pt x="318" y="6413"/>
                  </a:lnTo>
                  <a:cubicBezTo>
                    <a:pt x="305" y="6413"/>
                    <a:pt x="295" y="6403"/>
                    <a:pt x="295" y="6392"/>
                  </a:cubicBezTo>
                  <a:lnTo>
                    <a:pt x="295" y="316"/>
                  </a:lnTo>
                  <a:cubicBezTo>
                    <a:pt x="295" y="305"/>
                    <a:pt x="305" y="294"/>
                    <a:pt x="318" y="294"/>
                  </a:cubicBezTo>
                  <a:close/>
                  <a:moveTo>
                    <a:pt x="318" y="0"/>
                  </a:moveTo>
                  <a:cubicBezTo>
                    <a:pt x="143" y="0"/>
                    <a:pt x="1" y="143"/>
                    <a:pt x="1" y="316"/>
                  </a:cubicBezTo>
                  <a:lnTo>
                    <a:pt x="1" y="6392"/>
                  </a:lnTo>
                  <a:cubicBezTo>
                    <a:pt x="1" y="6567"/>
                    <a:pt x="144" y="6708"/>
                    <a:pt x="318" y="6708"/>
                  </a:cubicBezTo>
                  <a:lnTo>
                    <a:pt x="8381" y="6708"/>
                  </a:lnTo>
                  <a:cubicBezTo>
                    <a:pt x="8556" y="6708"/>
                    <a:pt x="8697" y="6566"/>
                    <a:pt x="8697" y="6392"/>
                  </a:cubicBezTo>
                  <a:lnTo>
                    <a:pt x="8697" y="316"/>
                  </a:lnTo>
                  <a:cubicBezTo>
                    <a:pt x="8699" y="141"/>
                    <a:pt x="8556" y="0"/>
                    <a:pt x="8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81;p82">
              <a:extLst>
                <a:ext uri="{FF2B5EF4-FFF2-40B4-BE49-F238E27FC236}">
                  <a16:creationId xmlns:a16="http://schemas.microsoft.com/office/drawing/2014/main" id="{CFC8C0EA-93DC-E303-C3FD-FB47FC1C0EFF}"/>
                </a:ext>
              </a:extLst>
            </p:cNvPr>
            <p:cNvSpPr/>
            <p:nvPr/>
          </p:nvSpPr>
          <p:spPr>
            <a:xfrm>
              <a:off x="1617725" y="2595175"/>
              <a:ext cx="133075" cy="132650"/>
            </a:xfrm>
            <a:custGeom>
              <a:avLst/>
              <a:gdLst/>
              <a:ahLst/>
              <a:cxnLst/>
              <a:rect l="l" t="t" r="r" b="b"/>
              <a:pathLst>
                <a:path w="5323" h="5306" extrusionOk="0">
                  <a:moveTo>
                    <a:pt x="4330" y="298"/>
                  </a:moveTo>
                  <a:cubicBezTo>
                    <a:pt x="4506" y="298"/>
                    <a:pt x="4682" y="363"/>
                    <a:pt x="4815" y="494"/>
                  </a:cubicBezTo>
                  <a:lnTo>
                    <a:pt x="4826" y="506"/>
                  </a:lnTo>
                  <a:cubicBezTo>
                    <a:pt x="5089" y="768"/>
                    <a:pt x="5091" y="1202"/>
                    <a:pt x="4834" y="1473"/>
                  </a:cubicBezTo>
                  <a:cubicBezTo>
                    <a:pt x="4813" y="1495"/>
                    <a:pt x="4792" y="1515"/>
                    <a:pt x="4774" y="1538"/>
                  </a:cubicBezTo>
                  <a:cubicBezTo>
                    <a:pt x="4679" y="1319"/>
                    <a:pt x="4545" y="1119"/>
                    <a:pt x="4374" y="949"/>
                  </a:cubicBezTo>
                  <a:cubicBezTo>
                    <a:pt x="4204" y="778"/>
                    <a:pt x="4003" y="643"/>
                    <a:pt x="3783" y="551"/>
                  </a:cubicBezTo>
                  <a:lnTo>
                    <a:pt x="3846" y="490"/>
                  </a:lnTo>
                  <a:cubicBezTo>
                    <a:pt x="3981" y="362"/>
                    <a:pt x="4156" y="298"/>
                    <a:pt x="4330" y="298"/>
                  </a:cubicBezTo>
                  <a:close/>
                  <a:moveTo>
                    <a:pt x="419" y="4295"/>
                  </a:moveTo>
                  <a:cubicBezTo>
                    <a:pt x="575" y="4316"/>
                    <a:pt x="719" y="4387"/>
                    <a:pt x="832" y="4499"/>
                  </a:cubicBezTo>
                  <a:cubicBezTo>
                    <a:pt x="945" y="4612"/>
                    <a:pt x="1017" y="4756"/>
                    <a:pt x="1039" y="4913"/>
                  </a:cubicBezTo>
                  <a:cubicBezTo>
                    <a:pt x="984" y="4930"/>
                    <a:pt x="926" y="4944"/>
                    <a:pt x="868" y="4956"/>
                  </a:cubicBezTo>
                  <a:cubicBezTo>
                    <a:pt x="667" y="4997"/>
                    <a:pt x="539" y="5008"/>
                    <a:pt x="459" y="5008"/>
                  </a:cubicBezTo>
                  <a:cubicBezTo>
                    <a:pt x="386" y="5008"/>
                    <a:pt x="353" y="4999"/>
                    <a:pt x="341" y="4994"/>
                  </a:cubicBezTo>
                  <a:cubicBezTo>
                    <a:pt x="331" y="4969"/>
                    <a:pt x="300" y="4853"/>
                    <a:pt x="375" y="4466"/>
                  </a:cubicBezTo>
                  <a:cubicBezTo>
                    <a:pt x="388" y="4408"/>
                    <a:pt x="401" y="4352"/>
                    <a:pt x="419" y="4295"/>
                  </a:cubicBezTo>
                  <a:close/>
                  <a:moveTo>
                    <a:pt x="4330" y="1"/>
                  </a:moveTo>
                  <a:cubicBezTo>
                    <a:pt x="4073" y="1"/>
                    <a:pt x="3829" y="98"/>
                    <a:pt x="3643" y="275"/>
                  </a:cubicBezTo>
                  <a:lnTo>
                    <a:pt x="3577" y="338"/>
                  </a:lnTo>
                  <a:cubicBezTo>
                    <a:pt x="3522" y="389"/>
                    <a:pt x="3470" y="441"/>
                    <a:pt x="3416" y="492"/>
                  </a:cubicBezTo>
                  <a:lnTo>
                    <a:pt x="3414" y="494"/>
                  </a:lnTo>
                  <a:cubicBezTo>
                    <a:pt x="3293" y="610"/>
                    <a:pt x="3171" y="731"/>
                    <a:pt x="3049" y="847"/>
                  </a:cubicBezTo>
                  <a:cubicBezTo>
                    <a:pt x="2992" y="904"/>
                    <a:pt x="2991" y="998"/>
                    <a:pt x="3047" y="1056"/>
                  </a:cubicBezTo>
                  <a:cubicBezTo>
                    <a:pt x="3076" y="1085"/>
                    <a:pt x="3114" y="1100"/>
                    <a:pt x="3152" y="1100"/>
                  </a:cubicBezTo>
                  <a:cubicBezTo>
                    <a:pt x="3189" y="1100"/>
                    <a:pt x="3227" y="1086"/>
                    <a:pt x="3255" y="1058"/>
                  </a:cubicBezTo>
                  <a:cubicBezTo>
                    <a:pt x="3352" y="964"/>
                    <a:pt x="3448" y="871"/>
                    <a:pt x="3546" y="777"/>
                  </a:cubicBezTo>
                  <a:cubicBezTo>
                    <a:pt x="3777" y="852"/>
                    <a:pt x="3989" y="983"/>
                    <a:pt x="4164" y="1156"/>
                  </a:cubicBezTo>
                  <a:cubicBezTo>
                    <a:pt x="4339" y="1329"/>
                    <a:pt x="4469" y="1541"/>
                    <a:pt x="4546" y="1773"/>
                  </a:cubicBezTo>
                  <a:cubicBezTo>
                    <a:pt x="3685" y="2672"/>
                    <a:pt x="2791" y="3565"/>
                    <a:pt x="1888" y="4423"/>
                  </a:cubicBezTo>
                  <a:cubicBezTo>
                    <a:pt x="1721" y="4583"/>
                    <a:pt x="1527" y="4712"/>
                    <a:pt x="1321" y="4808"/>
                  </a:cubicBezTo>
                  <a:cubicBezTo>
                    <a:pt x="1280" y="4614"/>
                    <a:pt x="1186" y="4434"/>
                    <a:pt x="1042" y="4291"/>
                  </a:cubicBezTo>
                  <a:cubicBezTo>
                    <a:pt x="898" y="4147"/>
                    <a:pt x="718" y="4053"/>
                    <a:pt x="524" y="4014"/>
                  </a:cubicBezTo>
                  <a:cubicBezTo>
                    <a:pt x="619" y="3806"/>
                    <a:pt x="748" y="3612"/>
                    <a:pt x="906" y="3444"/>
                  </a:cubicBezTo>
                  <a:cubicBezTo>
                    <a:pt x="1537" y="2777"/>
                    <a:pt x="2186" y="2112"/>
                    <a:pt x="2839" y="1468"/>
                  </a:cubicBezTo>
                  <a:cubicBezTo>
                    <a:pt x="2898" y="1411"/>
                    <a:pt x="2899" y="1318"/>
                    <a:pt x="2842" y="1260"/>
                  </a:cubicBezTo>
                  <a:cubicBezTo>
                    <a:pt x="2812" y="1231"/>
                    <a:pt x="2773" y="1216"/>
                    <a:pt x="2735" y="1216"/>
                  </a:cubicBezTo>
                  <a:cubicBezTo>
                    <a:pt x="2698" y="1216"/>
                    <a:pt x="2661" y="1230"/>
                    <a:pt x="2633" y="1258"/>
                  </a:cubicBezTo>
                  <a:cubicBezTo>
                    <a:pt x="1978" y="1905"/>
                    <a:pt x="1326" y="2573"/>
                    <a:pt x="692" y="3242"/>
                  </a:cubicBezTo>
                  <a:cubicBezTo>
                    <a:pt x="384" y="3569"/>
                    <a:pt x="175" y="3972"/>
                    <a:pt x="87" y="4410"/>
                  </a:cubicBezTo>
                  <a:cubicBezTo>
                    <a:pt x="0" y="4850"/>
                    <a:pt x="14" y="5087"/>
                    <a:pt x="133" y="5205"/>
                  </a:cubicBezTo>
                  <a:cubicBezTo>
                    <a:pt x="200" y="5272"/>
                    <a:pt x="304" y="5305"/>
                    <a:pt x="463" y="5305"/>
                  </a:cubicBezTo>
                  <a:cubicBezTo>
                    <a:pt x="584" y="5305"/>
                    <a:pt x="736" y="5287"/>
                    <a:pt x="927" y="5248"/>
                  </a:cubicBezTo>
                  <a:cubicBezTo>
                    <a:pt x="1364" y="5159"/>
                    <a:pt x="1768" y="4949"/>
                    <a:pt x="2093" y="4640"/>
                  </a:cubicBezTo>
                  <a:cubicBezTo>
                    <a:pt x="3020" y="3755"/>
                    <a:pt x="3938" y="2839"/>
                    <a:pt x="4821" y="1913"/>
                  </a:cubicBezTo>
                  <a:cubicBezTo>
                    <a:pt x="4897" y="1833"/>
                    <a:pt x="4972" y="1755"/>
                    <a:pt x="5047" y="1675"/>
                  </a:cubicBezTo>
                  <a:cubicBezTo>
                    <a:pt x="5224" y="1488"/>
                    <a:pt x="5322" y="1242"/>
                    <a:pt x="5320" y="983"/>
                  </a:cubicBezTo>
                  <a:cubicBezTo>
                    <a:pt x="5319" y="723"/>
                    <a:pt x="5216" y="479"/>
                    <a:pt x="5034" y="296"/>
                  </a:cubicBezTo>
                  <a:lnTo>
                    <a:pt x="5023" y="284"/>
                  </a:lnTo>
                  <a:lnTo>
                    <a:pt x="5022" y="283"/>
                  </a:lnTo>
                  <a:cubicBezTo>
                    <a:pt x="4838" y="101"/>
                    <a:pt x="4594" y="1"/>
                    <a:pt x="4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82;p82">
              <a:extLst>
                <a:ext uri="{FF2B5EF4-FFF2-40B4-BE49-F238E27FC236}">
                  <a16:creationId xmlns:a16="http://schemas.microsoft.com/office/drawing/2014/main" id="{8C4C913E-E2D0-6633-C7D6-727541B976B4}"/>
                </a:ext>
              </a:extLst>
            </p:cNvPr>
            <p:cNvSpPr/>
            <p:nvPr/>
          </p:nvSpPr>
          <p:spPr>
            <a:xfrm>
              <a:off x="1719450" y="2682625"/>
              <a:ext cx="59275" cy="7400"/>
            </a:xfrm>
            <a:custGeom>
              <a:avLst/>
              <a:gdLst/>
              <a:ahLst/>
              <a:cxnLst/>
              <a:rect l="l" t="t" r="r" b="b"/>
              <a:pathLst>
                <a:path w="2371" h="296" extrusionOk="0">
                  <a:moveTo>
                    <a:pt x="148" y="0"/>
                  </a:moveTo>
                  <a:cubicBezTo>
                    <a:pt x="67" y="0"/>
                    <a:pt x="0" y="66"/>
                    <a:pt x="0" y="148"/>
                  </a:cubicBezTo>
                  <a:cubicBezTo>
                    <a:pt x="0" y="229"/>
                    <a:pt x="65" y="295"/>
                    <a:pt x="148" y="295"/>
                  </a:cubicBezTo>
                  <a:lnTo>
                    <a:pt x="2223" y="295"/>
                  </a:lnTo>
                  <a:cubicBezTo>
                    <a:pt x="2304" y="295"/>
                    <a:pt x="2371" y="231"/>
                    <a:pt x="2371" y="148"/>
                  </a:cubicBezTo>
                  <a:cubicBezTo>
                    <a:pt x="2371" y="67"/>
                    <a:pt x="2305" y="0"/>
                    <a:pt x="2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3;p82">
              <a:extLst>
                <a:ext uri="{FF2B5EF4-FFF2-40B4-BE49-F238E27FC236}">
                  <a16:creationId xmlns:a16="http://schemas.microsoft.com/office/drawing/2014/main" id="{2601302F-3D95-B4E7-0097-8CA2C4DFE925}"/>
                </a:ext>
              </a:extLst>
            </p:cNvPr>
            <p:cNvSpPr/>
            <p:nvPr/>
          </p:nvSpPr>
          <p:spPr>
            <a:xfrm>
              <a:off x="1719450" y="2713575"/>
              <a:ext cx="59275" cy="7400"/>
            </a:xfrm>
            <a:custGeom>
              <a:avLst/>
              <a:gdLst/>
              <a:ahLst/>
              <a:cxnLst/>
              <a:rect l="l" t="t" r="r" b="b"/>
              <a:pathLst>
                <a:path w="2371" h="296" extrusionOk="0">
                  <a:moveTo>
                    <a:pt x="148" y="0"/>
                  </a:moveTo>
                  <a:cubicBezTo>
                    <a:pt x="67" y="0"/>
                    <a:pt x="0" y="65"/>
                    <a:pt x="0" y="148"/>
                  </a:cubicBezTo>
                  <a:cubicBezTo>
                    <a:pt x="0" y="229"/>
                    <a:pt x="65" y="296"/>
                    <a:pt x="148" y="296"/>
                  </a:cubicBezTo>
                  <a:lnTo>
                    <a:pt x="2223" y="296"/>
                  </a:lnTo>
                  <a:cubicBezTo>
                    <a:pt x="2304" y="296"/>
                    <a:pt x="2371" y="230"/>
                    <a:pt x="2371" y="148"/>
                  </a:cubicBezTo>
                  <a:cubicBezTo>
                    <a:pt x="2371" y="65"/>
                    <a:pt x="2305" y="0"/>
                    <a:pt x="2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4;p82">
              <a:extLst>
                <a:ext uri="{FF2B5EF4-FFF2-40B4-BE49-F238E27FC236}">
                  <a16:creationId xmlns:a16="http://schemas.microsoft.com/office/drawing/2014/main" id="{ED919872-17D8-A2CA-1FA2-DEF63173F3F2}"/>
                </a:ext>
              </a:extLst>
            </p:cNvPr>
            <p:cNvSpPr/>
            <p:nvPr/>
          </p:nvSpPr>
          <p:spPr>
            <a:xfrm>
              <a:off x="1592575" y="2595175"/>
              <a:ext cx="59275" cy="7400"/>
            </a:xfrm>
            <a:custGeom>
              <a:avLst/>
              <a:gdLst/>
              <a:ahLst/>
              <a:cxnLst/>
              <a:rect l="l" t="t" r="r" b="b"/>
              <a:pathLst>
                <a:path w="2371" h="296" extrusionOk="0">
                  <a:moveTo>
                    <a:pt x="147" y="1"/>
                  </a:moveTo>
                  <a:cubicBezTo>
                    <a:pt x="67" y="1"/>
                    <a:pt x="0" y="65"/>
                    <a:pt x="0" y="148"/>
                  </a:cubicBezTo>
                  <a:cubicBezTo>
                    <a:pt x="1" y="229"/>
                    <a:pt x="67" y="296"/>
                    <a:pt x="147" y="296"/>
                  </a:cubicBezTo>
                  <a:lnTo>
                    <a:pt x="2223" y="296"/>
                  </a:lnTo>
                  <a:cubicBezTo>
                    <a:pt x="2304" y="296"/>
                    <a:pt x="2371" y="230"/>
                    <a:pt x="2371" y="148"/>
                  </a:cubicBezTo>
                  <a:cubicBezTo>
                    <a:pt x="2371" y="67"/>
                    <a:pt x="2305" y="1"/>
                    <a:pt x="2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5;p82">
              <a:extLst>
                <a:ext uri="{FF2B5EF4-FFF2-40B4-BE49-F238E27FC236}">
                  <a16:creationId xmlns:a16="http://schemas.microsoft.com/office/drawing/2014/main" id="{07026057-ADEC-A22E-20E3-F321453B32DC}"/>
                </a:ext>
              </a:extLst>
            </p:cNvPr>
            <p:cNvSpPr/>
            <p:nvPr/>
          </p:nvSpPr>
          <p:spPr>
            <a:xfrm>
              <a:off x="1592575" y="2612425"/>
              <a:ext cx="36675" cy="7400"/>
            </a:xfrm>
            <a:custGeom>
              <a:avLst/>
              <a:gdLst/>
              <a:ahLst/>
              <a:cxnLst/>
              <a:rect l="l" t="t" r="r" b="b"/>
              <a:pathLst>
                <a:path w="1467" h="296" extrusionOk="0">
                  <a:moveTo>
                    <a:pt x="147" y="1"/>
                  </a:moveTo>
                  <a:cubicBezTo>
                    <a:pt x="67" y="1"/>
                    <a:pt x="0" y="67"/>
                    <a:pt x="0" y="149"/>
                  </a:cubicBezTo>
                  <a:cubicBezTo>
                    <a:pt x="0" y="229"/>
                    <a:pt x="65" y="296"/>
                    <a:pt x="147" y="296"/>
                  </a:cubicBezTo>
                  <a:lnTo>
                    <a:pt x="1319" y="296"/>
                  </a:lnTo>
                  <a:cubicBezTo>
                    <a:pt x="1401" y="295"/>
                    <a:pt x="1467" y="229"/>
                    <a:pt x="1467" y="149"/>
                  </a:cubicBezTo>
                  <a:cubicBezTo>
                    <a:pt x="1467" y="68"/>
                    <a:pt x="1401" y="1"/>
                    <a:pt x="1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86;p82">
              <a:extLst>
                <a:ext uri="{FF2B5EF4-FFF2-40B4-BE49-F238E27FC236}">
                  <a16:creationId xmlns:a16="http://schemas.microsoft.com/office/drawing/2014/main" id="{6BD3B0F2-0CA7-C7B4-B77E-753CA46D139B}"/>
                </a:ext>
              </a:extLst>
            </p:cNvPr>
            <p:cNvSpPr/>
            <p:nvPr/>
          </p:nvSpPr>
          <p:spPr>
            <a:xfrm>
              <a:off x="1701875" y="2698075"/>
              <a:ext cx="76850" cy="7425"/>
            </a:xfrm>
            <a:custGeom>
              <a:avLst/>
              <a:gdLst/>
              <a:ahLst/>
              <a:cxnLst/>
              <a:rect l="l" t="t" r="r" b="b"/>
              <a:pathLst>
                <a:path w="3074" h="297" extrusionOk="0">
                  <a:moveTo>
                    <a:pt x="148" y="0"/>
                  </a:move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6" y="297"/>
                    <a:pt x="148" y="297"/>
                  </a:cubicBezTo>
                  <a:lnTo>
                    <a:pt x="2926" y="297"/>
                  </a:lnTo>
                  <a:cubicBezTo>
                    <a:pt x="3007" y="297"/>
                    <a:pt x="3074" y="231"/>
                    <a:pt x="3074" y="148"/>
                  </a:cubicBezTo>
                  <a:cubicBezTo>
                    <a:pt x="3074" y="67"/>
                    <a:pt x="3008" y="0"/>
                    <a:pt x="2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54"/>
          <p:cNvSpPr txBox="1">
            <a:spLocks noGrp="1"/>
          </p:cNvSpPr>
          <p:nvPr>
            <p:ph type="subTitle" idx="1"/>
          </p:nvPr>
        </p:nvSpPr>
        <p:spPr>
          <a:xfrm>
            <a:off x="5033552" y="3459823"/>
            <a:ext cx="2163884" cy="1051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Duplicate tweets </a:t>
            </a:r>
            <a:r>
              <a:rPr lang="en-US" dirty="0"/>
              <a:t>in the dataset</a:t>
            </a:r>
          </a:p>
        </p:txBody>
      </p:sp>
      <p:sp>
        <p:nvSpPr>
          <p:cNvPr id="768" name="Google Shape;768;p54"/>
          <p:cNvSpPr txBox="1">
            <a:spLocks noGrp="1"/>
          </p:cNvSpPr>
          <p:nvPr>
            <p:ph type="subTitle" idx="2"/>
          </p:nvPr>
        </p:nvSpPr>
        <p:spPr>
          <a:xfrm>
            <a:off x="1573409" y="3452220"/>
            <a:ext cx="2423627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Official ThamesLink tweets </a:t>
            </a:r>
            <a:r>
              <a:rPr lang="en-US" dirty="0"/>
              <a:t>for client responses or announcements</a:t>
            </a:r>
          </a:p>
        </p:txBody>
      </p:sp>
      <p:sp>
        <p:nvSpPr>
          <p:cNvPr id="769" name="Google Shape;769;p54"/>
          <p:cNvSpPr txBox="1">
            <a:spLocks noGrp="1"/>
          </p:cNvSpPr>
          <p:nvPr>
            <p:ph type="subTitle" idx="3"/>
          </p:nvPr>
        </p:nvSpPr>
        <p:spPr>
          <a:xfrm>
            <a:off x="1573409" y="3033401"/>
            <a:ext cx="2727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Official account of ThamesLink</a:t>
            </a:r>
            <a:endParaRPr dirty="0"/>
          </a:p>
        </p:txBody>
      </p:sp>
      <p:sp>
        <p:nvSpPr>
          <p:cNvPr id="770" name="Google Shape;770;p54"/>
          <p:cNvSpPr txBox="1">
            <a:spLocks noGrp="1"/>
          </p:cNvSpPr>
          <p:nvPr>
            <p:ph type="subTitle" idx="4"/>
          </p:nvPr>
        </p:nvSpPr>
        <p:spPr>
          <a:xfrm>
            <a:off x="5033552" y="3017154"/>
            <a:ext cx="2621079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vi-VN" sz="2400" b="1" dirty="0">
                <a:solidFill>
                  <a:srgbClr val="374990"/>
                </a:solidFill>
                <a:latin typeface="Gantari"/>
                <a:sym typeface="Gantari"/>
              </a:rPr>
              <a:t>Duplicated tweets</a:t>
            </a:r>
            <a:endParaRPr kumimoji="0" lang="en-US" sz="2400" b="1" u="none" strike="noStrike" kern="0" cap="none" spc="0" normalizeH="0" baseline="0" noProof="0" dirty="0">
              <a:ln>
                <a:noFill/>
              </a:ln>
              <a:solidFill>
                <a:srgbClr val="374990"/>
              </a:solidFill>
              <a:effectLst/>
              <a:uLnTx/>
              <a:uFillTx/>
              <a:latin typeface="Gantari"/>
              <a:sym typeface="Gantari"/>
            </a:endParaRPr>
          </a:p>
        </p:txBody>
      </p:sp>
      <p:sp>
        <p:nvSpPr>
          <p:cNvPr id="6" name="Google Shape;1490;p72">
            <a:extLst>
              <a:ext uri="{FF2B5EF4-FFF2-40B4-BE49-F238E27FC236}">
                <a16:creationId xmlns:a16="http://schemas.microsoft.com/office/drawing/2014/main" id="{783EF4FA-BADA-AB40-59EA-159ED0E575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Rows Review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46EE1-86E3-B6AC-8BBB-54C41764C739}"/>
              </a:ext>
            </a:extLst>
          </p:cNvPr>
          <p:cNvSpPr txBox="1"/>
          <p:nvPr/>
        </p:nvSpPr>
        <p:spPr>
          <a:xfrm>
            <a:off x="831271" y="1161369"/>
            <a:ext cx="7764757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74990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Based on the ‘text’ column, 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identify which </a:t>
            </a: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tweets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 contribute to the model and </a:t>
            </a:r>
            <a:r>
              <a:rPr kumimoji="0" lang="vi-VN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removes those duplicated tweets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374990"/>
                </a:solidFill>
                <a:effectLst/>
                <a:uLnTx/>
                <a:uFillTx/>
                <a:latin typeface="Gantari"/>
                <a:sym typeface="Gantari"/>
              </a:rPr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ple Intelligences Theory Lesson by Slidesgo">
  <a:themeElements>
    <a:clrScheme name="Simple Light">
      <a:dk1>
        <a:srgbClr val="F8F3EC"/>
      </a:dk1>
      <a:lt1>
        <a:srgbClr val="374990"/>
      </a:lt1>
      <a:dk2>
        <a:srgbClr val="96C6F6"/>
      </a:dk2>
      <a:lt2>
        <a:srgbClr val="FFFFFF"/>
      </a:lt2>
      <a:accent1>
        <a:srgbClr val="FBC775"/>
      </a:accent1>
      <a:accent2>
        <a:srgbClr val="ED7B61"/>
      </a:accent2>
      <a:accent3>
        <a:srgbClr val="F994B4"/>
      </a:accent3>
      <a:accent4>
        <a:srgbClr val="BBA2ED"/>
      </a:accent4>
      <a:accent5>
        <a:srgbClr val="94E0D1"/>
      </a:accent5>
      <a:accent6>
        <a:srgbClr val="2C2C2C"/>
      </a:accent6>
      <a:hlink>
        <a:srgbClr val="3749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EBBC419E780F4987982D65D5E06584" ma:contentTypeVersion="3" ma:contentTypeDescription="Create a new document." ma:contentTypeScope="" ma:versionID="55a2a7b246610e45ee0766dcbf28feb9">
  <xsd:schema xmlns:xsd="http://www.w3.org/2001/XMLSchema" xmlns:xs="http://www.w3.org/2001/XMLSchema" xmlns:p="http://schemas.microsoft.com/office/2006/metadata/properties" xmlns:ns2="394688e3-b1d0-4f03-b30a-c09803fb08a1" targetNamespace="http://schemas.microsoft.com/office/2006/metadata/properties" ma:root="true" ma:fieldsID="93f35bc0d814aaee37f713eed7d732c8" ns2:_="">
    <xsd:import namespace="394688e3-b1d0-4f03-b30a-c09803fb08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688e3-b1d0-4f03-b30a-c09803fb08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D93A-2ABF-4639-B801-AB78F77DEC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3A3744-813A-4393-88CC-9765BE11A105}">
  <ds:schemaRefs>
    <ds:schemaRef ds:uri="394688e3-b1d0-4f03-b30a-c09803fb08a1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5994F85-2172-4391-9712-D8EE5F71BD13}">
  <ds:schemaRefs>
    <ds:schemaRef ds:uri="394688e3-b1d0-4f03-b30a-c09803fb08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6046</TotalTime>
  <Words>881</Words>
  <Application>Microsoft Office PowerPoint</Application>
  <PresentationFormat>On-screen Show (16:9)</PresentationFormat>
  <Paragraphs>300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Instrument Sans</vt:lpstr>
      <vt:lpstr>Arial</vt:lpstr>
      <vt:lpstr>Calibri</vt:lpstr>
      <vt:lpstr>HTWBerlin</vt:lpstr>
      <vt:lpstr>Anaheim</vt:lpstr>
      <vt:lpstr>Gantari</vt:lpstr>
      <vt:lpstr>Wingdings</vt:lpstr>
      <vt:lpstr>Multiple Intelligences Theory Lesson by Slidesgo</vt:lpstr>
      <vt:lpstr>Tweets2GPT Automated Maintenance Insights for Company</vt:lpstr>
      <vt:lpstr>Table of contents</vt:lpstr>
      <vt:lpstr>CRISP-DM Model </vt:lpstr>
      <vt:lpstr>Data Understanding</vt:lpstr>
      <vt:lpstr>Overview of the Dataset</vt:lpstr>
      <vt:lpstr>PowerPoint Presentation</vt:lpstr>
      <vt:lpstr>Frequency of Topic</vt:lpstr>
      <vt:lpstr>Columns Review</vt:lpstr>
      <vt:lpstr>Rows Review</vt:lpstr>
      <vt:lpstr>Correlation Heatmap</vt:lpstr>
      <vt:lpstr>02</vt:lpstr>
      <vt:lpstr>Spliting the Dataset</vt:lpstr>
      <vt:lpstr>Dimensionality Reduction</vt:lpstr>
      <vt:lpstr>Remove Duplicated Rows</vt:lpstr>
      <vt:lpstr>Format the Tweets</vt:lpstr>
      <vt:lpstr>The final vision of the Tweets  </vt:lpstr>
      <vt:lpstr>PowerPoint Presentation</vt:lpstr>
      <vt:lpstr>Encoding and Balancing</vt:lpstr>
      <vt:lpstr>PowerPoint Presentation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Intelligences Theory Lesson</dc:title>
  <dc:creator>Tram Ngoc Luu</dc:creator>
  <cp:lastModifiedBy>Tram Ngoc Luu</cp:lastModifiedBy>
  <cp:revision>49</cp:revision>
  <dcterms:modified xsi:type="dcterms:W3CDTF">2024-02-24T21:57:03Z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0x010100F8EBBC419E780F4987982D65D5E06584</vt:lpwstr>
  </property>
</Properties>
</file>