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1" r:id="rId1"/>
  </p:sldMasterIdLst>
  <p:notesMasterIdLst>
    <p:notesMasterId r:id="rId26"/>
  </p:notesMasterIdLst>
  <p:sldIdLst>
    <p:sldId id="256" r:id="rId2"/>
    <p:sldId id="258" r:id="rId3"/>
    <p:sldId id="263" r:id="rId4"/>
    <p:sldId id="343" r:id="rId5"/>
    <p:sldId id="344" r:id="rId6"/>
    <p:sldId id="345" r:id="rId7"/>
    <p:sldId id="257" r:id="rId8"/>
    <p:sldId id="346" r:id="rId9"/>
    <p:sldId id="259" r:id="rId10"/>
    <p:sldId id="347" r:id="rId11"/>
    <p:sldId id="354" r:id="rId12"/>
    <p:sldId id="355" r:id="rId13"/>
    <p:sldId id="356" r:id="rId14"/>
    <p:sldId id="284" r:id="rId15"/>
    <p:sldId id="351" r:id="rId16"/>
    <p:sldId id="352" r:id="rId17"/>
    <p:sldId id="353" r:id="rId18"/>
    <p:sldId id="357" r:id="rId19"/>
    <p:sldId id="358" r:id="rId20"/>
    <p:sldId id="359" r:id="rId21"/>
    <p:sldId id="360" r:id="rId22"/>
    <p:sldId id="361" r:id="rId23"/>
    <p:sldId id="362" r:id="rId24"/>
    <p:sldId id="315" r:id="rId25"/>
  </p:sldIdLst>
  <p:sldSz cx="9144000" cy="5143500" type="screen16x9"/>
  <p:notesSz cx="6858000" cy="9144000"/>
  <p:embeddedFontLst>
    <p:embeddedFont>
      <p:font typeface="Montserrat" panose="000005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a:srgbClr val="2731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384D287-D240-42DB-8EC8-FC2E2D901ABB}">
  <a:tblStyle styleId="{6384D287-D240-42DB-8EC8-FC2E2D901AB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715"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49e8d503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49e8d503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7504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49e8d503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49e8d503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788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49e8d503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49e8d503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8727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49e8d503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49e8d503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3601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g8090ae5fda_2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8090ae5fda_2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g8090ae5fda_2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8090ae5fda_2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540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g8090ae5fda_2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8090ae5fda_2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0390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g8090ae5fda_2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8090ae5fda_2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5796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g8090ae5fda_2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8090ae5fda_2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3399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g8090ae5fda_2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8090ae5fda_2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4986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87664a20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87664a20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g8090ae5fda_2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8090ae5fda_2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96405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g8090ae5fda_2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8090ae5fda_2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95948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49e8d503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49e8d503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05306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49e8d503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49e8d503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76834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3"/>
        <p:cNvGrpSpPr/>
        <p:nvPr/>
      </p:nvGrpSpPr>
      <p:grpSpPr>
        <a:xfrm>
          <a:off x="0" y="0"/>
          <a:ext cx="0" cy="0"/>
          <a:chOff x="0" y="0"/>
          <a:chExt cx="0" cy="0"/>
        </a:xfrm>
      </p:grpSpPr>
      <p:sp>
        <p:nvSpPr>
          <p:cNvPr id="6054" name="Google Shape;6054;g80cb239799_2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5" name="Google Shape;6055;g80cb239799_2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87664a208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87664a208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87664a20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87664a20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2200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87664a20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87664a20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5531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87664a20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87664a20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6297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87664a200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87664a200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87664a200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87664a200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3936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49e8d503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49e8d503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sp>
        <p:nvSpPr>
          <p:cNvPr id="9" name="Google Shape;9;p2"/>
          <p:cNvSpPr/>
          <p:nvPr/>
        </p:nvSpPr>
        <p:spPr>
          <a:xfrm rot="5400000">
            <a:off x="-1515884" y="-1719378"/>
            <a:ext cx="3679200" cy="36792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708000" y="399750"/>
            <a:ext cx="7728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1" name="Google Shape;11;p2"/>
          <p:cNvSpPr/>
          <p:nvPr/>
        </p:nvSpPr>
        <p:spPr>
          <a:xfrm rot="-2175913">
            <a:off x="6501213" y="3908853"/>
            <a:ext cx="1705595" cy="1705595"/>
          </a:xfrm>
          <a:prstGeom prst="blockArc">
            <a:avLst>
              <a:gd name="adj1" fmla="val 13003178"/>
              <a:gd name="adj2" fmla="val 2121832"/>
              <a:gd name="adj3" fmla="val 25028"/>
            </a:avLst>
          </a:prstGeom>
          <a:solidFill>
            <a:schemeClr val="accent5"/>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2" name="Google Shape;12;p2"/>
          <p:cNvSpPr txBox="1"/>
          <p:nvPr/>
        </p:nvSpPr>
        <p:spPr>
          <a:xfrm>
            <a:off x="1355650" y="744575"/>
            <a:ext cx="6261600" cy="2395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endParaRPr sz="4800" b="1">
              <a:solidFill>
                <a:srgbClr val="27316F"/>
              </a:solidFill>
              <a:latin typeface="Montserrat"/>
              <a:ea typeface="Montserrat"/>
              <a:cs typeface="Montserrat"/>
              <a:sym typeface="Montserrat"/>
            </a:endParaRPr>
          </a:p>
        </p:txBody>
      </p:sp>
      <p:sp>
        <p:nvSpPr>
          <p:cNvPr id="13" name="Google Shape;13;p2"/>
          <p:cNvSpPr txBox="1"/>
          <p:nvPr/>
        </p:nvSpPr>
        <p:spPr>
          <a:xfrm>
            <a:off x="1355650" y="3396875"/>
            <a:ext cx="4048500" cy="53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a:solidFill>
                <a:srgbClr val="27316F"/>
              </a:solidFill>
              <a:latin typeface="Montserrat"/>
              <a:ea typeface="Montserrat"/>
              <a:cs typeface="Montserrat"/>
              <a:sym typeface="Montserrat"/>
            </a:endParaRPr>
          </a:p>
        </p:txBody>
      </p:sp>
      <p:sp>
        <p:nvSpPr>
          <p:cNvPr id="14" name="Google Shape;14;p2"/>
          <p:cNvSpPr txBox="1"/>
          <p:nvPr/>
        </p:nvSpPr>
        <p:spPr>
          <a:xfrm>
            <a:off x="1080000" y="2834125"/>
            <a:ext cx="6840000" cy="1485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a:solidFill>
                <a:srgbClr val="27316F"/>
              </a:solidFill>
              <a:latin typeface="Montserrat"/>
              <a:ea typeface="Montserrat"/>
              <a:cs typeface="Montserrat"/>
              <a:sym typeface="Montserrat"/>
            </a:endParaRPr>
          </a:p>
        </p:txBody>
      </p:sp>
      <p:sp>
        <p:nvSpPr>
          <p:cNvPr id="15" name="Google Shape;15;p2"/>
          <p:cNvSpPr txBox="1">
            <a:spLocks noGrp="1"/>
          </p:cNvSpPr>
          <p:nvPr>
            <p:ph type="title"/>
          </p:nvPr>
        </p:nvSpPr>
        <p:spPr>
          <a:xfrm>
            <a:off x="1441200" y="1455663"/>
            <a:ext cx="6261600" cy="1362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6000">
                <a:solidFill>
                  <a:schemeClr val="accent1"/>
                </a:solidFill>
              </a:defRPr>
            </a:lvl1pPr>
            <a:lvl2pPr lvl="1">
              <a:lnSpc>
                <a:spcPct val="100000"/>
              </a:lnSpc>
              <a:spcBef>
                <a:spcPts val="0"/>
              </a:spcBef>
              <a:spcAft>
                <a:spcPts val="0"/>
              </a:spcAft>
              <a:buNone/>
              <a:defRPr sz="6000"/>
            </a:lvl2pPr>
            <a:lvl3pPr lvl="2">
              <a:lnSpc>
                <a:spcPct val="100000"/>
              </a:lnSpc>
              <a:spcBef>
                <a:spcPts val="0"/>
              </a:spcBef>
              <a:spcAft>
                <a:spcPts val="0"/>
              </a:spcAft>
              <a:buNone/>
              <a:defRPr sz="6000"/>
            </a:lvl3pPr>
            <a:lvl4pPr lvl="3">
              <a:lnSpc>
                <a:spcPct val="100000"/>
              </a:lnSpc>
              <a:spcBef>
                <a:spcPts val="0"/>
              </a:spcBef>
              <a:spcAft>
                <a:spcPts val="0"/>
              </a:spcAft>
              <a:buNone/>
              <a:defRPr sz="6000"/>
            </a:lvl4pPr>
            <a:lvl5pPr lvl="4">
              <a:lnSpc>
                <a:spcPct val="100000"/>
              </a:lnSpc>
              <a:spcBef>
                <a:spcPts val="0"/>
              </a:spcBef>
              <a:spcAft>
                <a:spcPts val="0"/>
              </a:spcAft>
              <a:buNone/>
              <a:defRPr sz="6000"/>
            </a:lvl5pPr>
            <a:lvl6pPr lvl="5">
              <a:lnSpc>
                <a:spcPct val="100000"/>
              </a:lnSpc>
              <a:spcBef>
                <a:spcPts val="0"/>
              </a:spcBef>
              <a:spcAft>
                <a:spcPts val="0"/>
              </a:spcAft>
              <a:buNone/>
              <a:defRPr sz="6000"/>
            </a:lvl6pPr>
            <a:lvl7pPr lvl="6">
              <a:lnSpc>
                <a:spcPct val="100000"/>
              </a:lnSpc>
              <a:spcBef>
                <a:spcPts val="0"/>
              </a:spcBef>
              <a:spcAft>
                <a:spcPts val="0"/>
              </a:spcAft>
              <a:buNone/>
              <a:defRPr sz="6000"/>
            </a:lvl7pPr>
            <a:lvl8pPr lvl="7">
              <a:lnSpc>
                <a:spcPct val="100000"/>
              </a:lnSpc>
              <a:spcBef>
                <a:spcPts val="0"/>
              </a:spcBef>
              <a:spcAft>
                <a:spcPts val="0"/>
              </a:spcAft>
              <a:buNone/>
              <a:defRPr sz="6000"/>
            </a:lvl8pPr>
            <a:lvl9pPr lvl="8">
              <a:lnSpc>
                <a:spcPct val="100000"/>
              </a:lnSpc>
              <a:spcBef>
                <a:spcPts val="0"/>
              </a:spcBef>
              <a:spcAft>
                <a:spcPts val="0"/>
              </a:spcAft>
              <a:buNone/>
              <a:defRPr sz="6000"/>
            </a:lvl9pPr>
          </a:lstStyle>
          <a:p>
            <a:endParaRPr/>
          </a:p>
        </p:txBody>
      </p:sp>
      <p:sp>
        <p:nvSpPr>
          <p:cNvPr id="16" name="Google Shape;16;p2"/>
          <p:cNvSpPr txBox="1">
            <a:spLocks noGrp="1"/>
          </p:cNvSpPr>
          <p:nvPr>
            <p:ph type="subTitle" idx="1"/>
          </p:nvPr>
        </p:nvSpPr>
        <p:spPr>
          <a:xfrm>
            <a:off x="2649875" y="3207913"/>
            <a:ext cx="3823800" cy="620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2000"/>
            </a:lvl1pPr>
            <a:lvl2pPr lvl="1">
              <a:lnSpc>
                <a:spcPct val="100000"/>
              </a:lnSpc>
              <a:spcBef>
                <a:spcPts val="0"/>
              </a:spcBef>
              <a:spcAft>
                <a:spcPts val="0"/>
              </a:spcAft>
              <a:buNone/>
              <a:defRPr sz="2000"/>
            </a:lvl2pPr>
            <a:lvl3pPr lvl="2">
              <a:lnSpc>
                <a:spcPct val="100000"/>
              </a:lnSpc>
              <a:spcBef>
                <a:spcPts val="0"/>
              </a:spcBef>
              <a:spcAft>
                <a:spcPts val="0"/>
              </a:spcAft>
              <a:buNone/>
              <a:defRPr sz="2000"/>
            </a:lvl3pPr>
            <a:lvl4pPr lvl="3">
              <a:lnSpc>
                <a:spcPct val="100000"/>
              </a:lnSpc>
              <a:spcBef>
                <a:spcPts val="0"/>
              </a:spcBef>
              <a:spcAft>
                <a:spcPts val="0"/>
              </a:spcAft>
              <a:buNone/>
              <a:defRPr sz="2000"/>
            </a:lvl4pPr>
            <a:lvl5pPr lvl="4">
              <a:lnSpc>
                <a:spcPct val="100000"/>
              </a:lnSpc>
              <a:spcBef>
                <a:spcPts val="0"/>
              </a:spcBef>
              <a:spcAft>
                <a:spcPts val="0"/>
              </a:spcAft>
              <a:buNone/>
              <a:defRPr sz="2000"/>
            </a:lvl5pPr>
            <a:lvl6pPr lvl="5">
              <a:lnSpc>
                <a:spcPct val="100000"/>
              </a:lnSpc>
              <a:spcBef>
                <a:spcPts val="0"/>
              </a:spcBef>
              <a:spcAft>
                <a:spcPts val="0"/>
              </a:spcAft>
              <a:buNone/>
              <a:defRPr sz="2000"/>
            </a:lvl6pPr>
            <a:lvl7pPr lvl="6">
              <a:lnSpc>
                <a:spcPct val="100000"/>
              </a:lnSpc>
              <a:spcBef>
                <a:spcPts val="0"/>
              </a:spcBef>
              <a:spcAft>
                <a:spcPts val="0"/>
              </a:spcAft>
              <a:buNone/>
              <a:defRPr sz="2000"/>
            </a:lvl7pPr>
            <a:lvl8pPr lvl="7">
              <a:lnSpc>
                <a:spcPct val="100000"/>
              </a:lnSpc>
              <a:spcBef>
                <a:spcPts val="0"/>
              </a:spcBef>
              <a:spcAft>
                <a:spcPts val="0"/>
              </a:spcAft>
              <a:buNone/>
              <a:defRPr sz="2000"/>
            </a:lvl8pPr>
            <a:lvl9pPr lvl="8">
              <a:lnSpc>
                <a:spcPct val="100000"/>
              </a:lnSpc>
              <a:spcBef>
                <a:spcPts val="0"/>
              </a:spcBef>
              <a:spcAft>
                <a:spcPts val="0"/>
              </a:spcAft>
              <a:buNone/>
              <a:defRPr sz="2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4_1_1_1_1_2">
    <p:bg>
      <p:bgPr>
        <a:solidFill>
          <a:schemeClr val="accent2"/>
        </a:solidFill>
        <a:effectLst/>
      </p:bgPr>
    </p:bg>
    <p:spTree>
      <p:nvGrpSpPr>
        <p:cNvPr id="1" name="Shape 45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p:nvPr/>
        </p:nvSpPr>
        <p:spPr>
          <a:xfrm rot="10800000">
            <a:off x="7843922" y="-1058801"/>
            <a:ext cx="2481900" cy="24819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rot="4458820">
            <a:off x="-1488663" y="4124021"/>
            <a:ext cx="2387832" cy="2387832"/>
          </a:xfrm>
          <a:prstGeom prst="blockArc">
            <a:avLst>
              <a:gd name="adj1" fmla="val 12582103"/>
              <a:gd name="adj2" fmla="val 16685375"/>
              <a:gd name="adj3" fmla="val 1025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p:nvPr/>
        </p:nvSpPr>
        <p:spPr>
          <a:xfrm>
            <a:off x="909825" y="1507250"/>
            <a:ext cx="7315200" cy="3358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endParaRPr>
              <a:solidFill>
                <a:srgbClr val="27316F"/>
              </a:solidFill>
              <a:latin typeface="Montserrat"/>
              <a:ea typeface="Montserrat"/>
              <a:cs typeface="Montserrat"/>
              <a:sym typeface="Montserrat"/>
            </a:endParaRPr>
          </a:p>
        </p:txBody>
      </p:sp>
      <p:sp>
        <p:nvSpPr>
          <p:cNvPr id="31" name="Google Shape;31;p4"/>
          <p:cNvSpPr txBox="1"/>
          <p:nvPr/>
        </p:nvSpPr>
        <p:spPr>
          <a:xfrm>
            <a:off x="1094125" y="5414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32" name="Google Shape;32;p4"/>
          <p:cNvSpPr txBox="1">
            <a:spLocks noGrp="1"/>
          </p:cNvSpPr>
          <p:nvPr>
            <p:ph type="title"/>
          </p:nvPr>
        </p:nvSpPr>
        <p:spPr>
          <a:xfrm>
            <a:off x="1094125" y="434070"/>
            <a:ext cx="77382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3" name="Google Shape;33;p4"/>
          <p:cNvSpPr txBox="1">
            <a:spLocks noGrp="1"/>
          </p:cNvSpPr>
          <p:nvPr>
            <p:ph type="subTitle" idx="1"/>
          </p:nvPr>
        </p:nvSpPr>
        <p:spPr>
          <a:xfrm>
            <a:off x="702925" y="1057150"/>
            <a:ext cx="7738200" cy="505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200"/>
            </a:lvl1pPr>
            <a:lvl2pPr lvl="1">
              <a:lnSpc>
                <a:spcPct val="100000"/>
              </a:lnSpc>
              <a:spcBef>
                <a:spcPts val="0"/>
              </a:spcBef>
              <a:spcAft>
                <a:spcPts val="0"/>
              </a:spcAft>
              <a:buNone/>
              <a:defRPr sz="1200"/>
            </a:lvl2pPr>
            <a:lvl3pPr lvl="2">
              <a:lnSpc>
                <a:spcPct val="100000"/>
              </a:lnSpc>
              <a:spcBef>
                <a:spcPts val="0"/>
              </a:spcBef>
              <a:spcAft>
                <a:spcPts val="0"/>
              </a:spcAft>
              <a:buNone/>
              <a:defRPr sz="1200"/>
            </a:lvl3pPr>
            <a:lvl4pPr lvl="3">
              <a:lnSpc>
                <a:spcPct val="100000"/>
              </a:lnSpc>
              <a:spcBef>
                <a:spcPts val="0"/>
              </a:spcBef>
              <a:spcAft>
                <a:spcPts val="0"/>
              </a:spcAft>
              <a:buNone/>
              <a:defRPr sz="1200"/>
            </a:lvl4pPr>
            <a:lvl5pPr lvl="4">
              <a:lnSpc>
                <a:spcPct val="100000"/>
              </a:lnSpc>
              <a:spcBef>
                <a:spcPts val="0"/>
              </a:spcBef>
              <a:spcAft>
                <a:spcPts val="0"/>
              </a:spcAft>
              <a:buNone/>
              <a:defRPr sz="1200"/>
            </a:lvl5pPr>
            <a:lvl6pPr lvl="5">
              <a:lnSpc>
                <a:spcPct val="100000"/>
              </a:lnSpc>
              <a:spcBef>
                <a:spcPts val="0"/>
              </a:spcBef>
              <a:spcAft>
                <a:spcPts val="0"/>
              </a:spcAft>
              <a:buNone/>
              <a:defRPr sz="1200"/>
            </a:lvl6pPr>
            <a:lvl7pPr lvl="6">
              <a:lnSpc>
                <a:spcPct val="100000"/>
              </a:lnSpc>
              <a:spcBef>
                <a:spcPts val="0"/>
              </a:spcBef>
              <a:spcAft>
                <a:spcPts val="0"/>
              </a:spcAft>
              <a:buNone/>
              <a:defRPr sz="1200"/>
            </a:lvl7pPr>
            <a:lvl8pPr lvl="7">
              <a:lnSpc>
                <a:spcPct val="100000"/>
              </a:lnSpc>
              <a:spcBef>
                <a:spcPts val="0"/>
              </a:spcBef>
              <a:spcAft>
                <a:spcPts val="0"/>
              </a:spcAft>
              <a:buNone/>
              <a:defRPr sz="1200"/>
            </a:lvl8pPr>
            <a:lvl9pPr lvl="8">
              <a:lnSpc>
                <a:spcPct val="100000"/>
              </a:lnSpc>
              <a:spcBef>
                <a:spcPts val="0"/>
              </a:spcBef>
              <a:spcAft>
                <a:spcPts val="0"/>
              </a:spcAft>
              <a:buNone/>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8"/>
        <p:cNvGrpSpPr/>
        <p:nvPr/>
      </p:nvGrpSpPr>
      <p:grpSpPr>
        <a:xfrm>
          <a:off x="0" y="0"/>
          <a:ext cx="0" cy="0"/>
          <a:chOff x="0" y="0"/>
          <a:chExt cx="0" cy="0"/>
        </a:xfrm>
      </p:grpSpPr>
      <p:sp>
        <p:nvSpPr>
          <p:cNvPr id="59" name="Google Shape;59;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solidFill>
                <a:schemeClr val="dk1"/>
              </a:solidFill>
            </a:endParaRPr>
          </a:p>
        </p:txBody>
      </p:sp>
      <p:sp>
        <p:nvSpPr>
          <p:cNvPr id="60" name="Google Shape;60;p9"/>
          <p:cNvSpPr txBox="1"/>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a:solidFill>
                  <a:srgbClr val="595959"/>
                </a:solidFill>
              </a:rPr>
              <a:t>‹#›</a:t>
            </a:fld>
            <a:endParaRPr sz="1000">
              <a:solidFill>
                <a:schemeClr val="dk2"/>
              </a:solidFill>
            </a:endParaRPr>
          </a:p>
        </p:txBody>
      </p:sp>
      <p:sp>
        <p:nvSpPr>
          <p:cNvPr id="61" name="Google Shape;61;p9"/>
          <p:cNvSpPr/>
          <p:nvPr/>
        </p:nvSpPr>
        <p:spPr>
          <a:xfrm rot="-900094">
            <a:off x="3798381" y="4368678"/>
            <a:ext cx="1783690" cy="1783980"/>
          </a:xfrm>
          <a:prstGeom prst="blockArc">
            <a:avLst>
              <a:gd name="adj1" fmla="val 12085351"/>
              <a:gd name="adj2" fmla="val 16819483"/>
              <a:gd name="adj3" fmla="val 1755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a:off x="4572000" y="-73925"/>
            <a:ext cx="4572000" cy="5308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63" name="Google Shape;63;p9"/>
          <p:cNvSpPr txBox="1"/>
          <p:nvPr/>
        </p:nvSpPr>
        <p:spPr>
          <a:xfrm>
            <a:off x="5298300" y="2567075"/>
            <a:ext cx="3119400" cy="1482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endParaRPr sz="2400" b="1">
              <a:solidFill>
                <a:srgbClr val="27316F"/>
              </a:solidFill>
              <a:latin typeface="Montserrat"/>
              <a:ea typeface="Montserrat"/>
              <a:cs typeface="Montserrat"/>
              <a:sym typeface="Montserrat"/>
            </a:endParaRPr>
          </a:p>
        </p:txBody>
      </p:sp>
      <p:sp>
        <p:nvSpPr>
          <p:cNvPr id="64" name="Google Shape;64;p9"/>
          <p:cNvSpPr txBox="1"/>
          <p:nvPr/>
        </p:nvSpPr>
        <p:spPr>
          <a:xfrm>
            <a:off x="5298300"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a:solidFill>
                <a:srgbClr val="27316F"/>
              </a:solidFill>
              <a:latin typeface="Montserrat"/>
              <a:ea typeface="Montserrat"/>
              <a:cs typeface="Montserrat"/>
              <a:sym typeface="Montserrat"/>
            </a:endParaRPr>
          </a:p>
        </p:txBody>
      </p:sp>
      <p:sp>
        <p:nvSpPr>
          <p:cNvPr id="65" name="Google Shape;65;p9"/>
          <p:cNvSpPr txBox="1"/>
          <p:nvPr/>
        </p:nvSpPr>
        <p:spPr>
          <a:xfrm>
            <a:off x="5208725"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a:solidFill>
                <a:srgbClr val="FFFFFF"/>
              </a:solidFill>
              <a:latin typeface="Montserrat"/>
              <a:ea typeface="Montserrat"/>
              <a:cs typeface="Montserrat"/>
              <a:sym typeface="Montserrat"/>
            </a:endParaRPr>
          </a:p>
        </p:txBody>
      </p:sp>
      <p:sp>
        <p:nvSpPr>
          <p:cNvPr id="66" name="Google Shape;66;p9"/>
          <p:cNvSpPr txBox="1"/>
          <p:nvPr/>
        </p:nvSpPr>
        <p:spPr>
          <a:xfrm>
            <a:off x="5387850" y="3299075"/>
            <a:ext cx="3119400" cy="750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400" b="1">
              <a:solidFill>
                <a:srgbClr val="FFFFFF"/>
              </a:solidFill>
              <a:latin typeface="Montserrat"/>
              <a:ea typeface="Montserrat"/>
              <a:cs typeface="Montserrat"/>
              <a:sym typeface="Montserrat"/>
            </a:endParaRPr>
          </a:p>
        </p:txBody>
      </p:sp>
      <p:sp>
        <p:nvSpPr>
          <p:cNvPr id="67" name="Google Shape;67;p9"/>
          <p:cNvSpPr txBox="1">
            <a:spLocks noGrp="1"/>
          </p:cNvSpPr>
          <p:nvPr>
            <p:ph type="subTitle" idx="1"/>
          </p:nvPr>
        </p:nvSpPr>
        <p:spPr>
          <a:xfrm>
            <a:off x="5021275" y="810000"/>
            <a:ext cx="3549600" cy="3856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a:lvl1pPr>
            <a:lvl2pPr lvl="1" algn="ctr">
              <a:lnSpc>
                <a:spcPct val="100000"/>
              </a:lnSpc>
              <a:spcBef>
                <a:spcPts val="0"/>
              </a:spcBef>
              <a:spcAft>
                <a:spcPts val="0"/>
              </a:spcAft>
              <a:buNone/>
              <a:defRPr/>
            </a:lvl2pPr>
            <a:lvl3pPr lvl="2" algn="ctr">
              <a:lnSpc>
                <a:spcPct val="100000"/>
              </a:lnSpc>
              <a:spcBef>
                <a:spcPts val="0"/>
              </a:spcBef>
              <a:spcAft>
                <a:spcPts val="0"/>
              </a:spcAft>
              <a:buNone/>
              <a:defRPr/>
            </a:lvl3pPr>
            <a:lvl4pPr lvl="3" algn="ctr">
              <a:lnSpc>
                <a:spcPct val="100000"/>
              </a:lnSpc>
              <a:spcBef>
                <a:spcPts val="0"/>
              </a:spcBef>
              <a:spcAft>
                <a:spcPts val="0"/>
              </a:spcAft>
              <a:buNone/>
              <a:defRPr/>
            </a:lvl4pPr>
            <a:lvl5pPr lvl="4" algn="ctr">
              <a:lnSpc>
                <a:spcPct val="100000"/>
              </a:lnSpc>
              <a:spcBef>
                <a:spcPts val="0"/>
              </a:spcBef>
              <a:spcAft>
                <a:spcPts val="0"/>
              </a:spcAft>
              <a:buNone/>
              <a:defRPr/>
            </a:lvl5pPr>
            <a:lvl6pPr lvl="5" algn="ctr">
              <a:lnSpc>
                <a:spcPct val="100000"/>
              </a:lnSpc>
              <a:spcBef>
                <a:spcPts val="0"/>
              </a:spcBef>
              <a:spcAft>
                <a:spcPts val="0"/>
              </a:spcAft>
              <a:buNone/>
              <a:defRPr/>
            </a:lvl6pPr>
            <a:lvl7pPr lvl="6" algn="ctr">
              <a:lnSpc>
                <a:spcPct val="100000"/>
              </a:lnSpc>
              <a:spcBef>
                <a:spcPts val="0"/>
              </a:spcBef>
              <a:spcAft>
                <a:spcPts val="0"/>
              </a:spcAft>
              <a:buNone/>
              <a:defRPr/>
            </a:lvl7pPr>
            <a:lvl8pPr lvl="7" algn="ctr">
              <a:lnSpc>
                <a:spcPct val="100000"/>
              </a:lnSpc>
              <a:spcBef>
                <a:spcPts val="0"/>
              </a:spcBef>
              <a:spcAft>
                <a:spcPts val="0"/>
              </a:spcAft>
              <a:buNone/>
              <a:defRPr/>
            </a:lvl8pPr>
            <a:lvl9pPr lvl="8" algn="ctr">
              <a:lnSpc>
                <a:spcPct val="100000"/>
              </a:lnSpc>
              <a:spcBef>
                <a:spcPts val="0"/>
              </a:spcBef>
              <a:spcAft>
                <a:spcPts val="0"/>
              </a:spcAft>
              <a:buNone/>
              <a:defRPr/>
            </a:lvl9pPr>
          </a:lstStyle>
          <a:p>
            <a:endParaRPr/>
          </a:p>
        </p:txBody>
      </p:sp>
      <p:sp>
        <p:nvSpPr>
          <p:cNvPr id="68" name="Google Shape;68;p9"/>
          <p:cNvSpPr txBox="1">
            <a:spLocks noGrp="1"/>
          </p:cNvSpPr>
          <p:nvPr>
            <p:ph type="title"/>
          </p:nvPr>
        </p:nvSpPr>
        <p:spPr>
          <a:xfrm>
            <a:off x="602400" y="862850"/>
            <a:ext cx="3549600" cy="318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3600">
                <a:solidFill>
                  <a:schemeClr val="accent1"/>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2"/>
        </a:solidFill>
        <a:effectLst/>
      </p:bgPr>
    </p:bg>
    <p:spTree>
      <p:nvGrpSpPr>
        <p:cNvPr id="1" name="Shape 71"/>
        <p:cNvGrpSpPr/>
        <p:nvPr/>
      </p:nvGrpSpPr>
      <p:grpSpPr>
        <a:xfrm>
          <a:off x="0" y="0"/>
          <a:ext cx="0" cy="0"/>
          <a:chOff x="0" y="0"/>
          <a:chExt cx="0" cy="0"/>
        </a:xfrm>
      </p:grpSpPr>
      <p:sp>
        <p:nvSpPr>
          <p:cNvPr id="72" name="Google Shape;72;p11"/>
          <p:cNvSpPr/>
          <p:nvPr/>
        </p:nvSpPr>
        <p:spPr>
          <a:xfrm rot="4458820">
            <a:off x="-1366688" y="4266321"/>
            <a:ext cx="2387832" cy="2387832"/>
          </a:xfrm>
          <a:prstGeom prst="blockArc">
            <a:avLst>
              <a:gd name="adj1" fmla="val 12020406"/>
              <a:gd name="adj2" fmla="val 16274686"/>
              <a:gd name="adj3" fmla="val 1015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a:off x="2493150" y="1026650"/>
            <a:ext cx="4157700" cy="2669100"/>
          </a:xfrm>
          <a:prstGeom prst="round1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txBox="1">
            <a:spLocks noGrp="1"/>
          </p:cNvSpPr>
          <p:nvPr>
            <p:ph type="title" hasCustomPrompt="1"/>
          </p:nvPr>
        </p:nvSpPr>
        <p:spPr>
          <a:xfrm>
            <a:off x="2493150" y="1445325"/>
            <a:ext cx="4157700" cy="1847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5" name="Google Shape;75;p11"/>
          <p:cNvSpPr txBox="1">
            <a:spLocks noGrp="1"/>
          </p:cNvSpPr>
          <p:nvPr>
            <p:ph type="title" idx="2"/>
          </p:nvPr>
        </p:nvSpPr>
        <p:spPr>
          <a:xfrm>
            <a:off x="2493100" y="3833575"/>
            <a:ext cx="4157700" cy="598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accent1"/>
                </a:solidFill>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
        <p:nvSpPr>
          <p:cNvPr id="76" name="Google Shape;76;p11"/>
          <p:cNvSpPr/>
          <p:nvPr/>
        </p:nvSpPr>
        <p:spPr>
          <a:xfrm rot="10800000">
            <a:off x="7185416" y="-1943003"/>
            <a:ext cx="3679200" cy="3679200"/>
          </a:xfrm>
          <a:prstGeom prst="blockArc">
            <a:avLst>
              <a:gd name="adj1" fmla="val 15904124"/>
              <a:gd name="adj2" fmla="val 21548879"/>
              <a:gd name="adj3" fmla="val 959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
    <p:spTree>
      <p:nvGrpSpPr>
        <p:cNvPr id="1" name="Shape 128"/>
        <p:cNvGrpSpPr/>
        <p:nvPr/>
      </p:nvGrpSpPr>
      <p:grpSpPr>
        <a:xfrm>
          <a:off x="0" y="0"/>
          <a:ext cx="0" cy="0"/>
          <a:chOff x="0" y="0"/>
          <a:chExt cx="0" cy="0"/>
        </a:xfrm>
      </p:grpSpPr>
      <p:sp>
        <p:nvSpPr>
          <p:cNvPr id="129" name="Google Shape;129;p18"/>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txBox="1"/>
          <p:nvPr/>
        </p:nvSpPr>
        <p:spPr>
          <a:xfrm>
            <a:off x="1094125" y="5414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131" name="Google Shape;131;p18"/>
          <p:cNvSpPr txBox="1">
            <a:spLocks noGrp="1"/>
          </p:cNvSpPr>
          <p:nvPr>
            <p:ph type="subTitle" idx="1"/>
          </p:nvPr>
        </p:nvSpPr>
        <p:spPr>
          <a:xfrm>
            <a:off x="1030775" y="3163475"/>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132" name="Google Shape;132;p18"/>
          <p:cNvSpPr txBox="1">
            <a:spLocks noGrp="1"/>
          </p:cNvSpPr>
          <p:nvPr>
            <p:ph type="subTitle" idx="2"/>
          </p:nvPr>
        </p:nvSpPr>
        <p:spPr>
          <a:xfrm>
            <a:off x="1030775" y="3480875"/>
            <a:ext cx="2253000" cy="68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33" name="Google Shape;133;p18"/>
          <p:cNvSpPr txBox="1">
            <a:spLocks noGrp="1"/>
          </p:cNvSpPr>
          <p:nvPr>
            <p:ph type="subTitle" idx="3"/>
          </p:nvPr>
        </p:nvSpPr>
        <p:spPr>
          <a:xfrm>
            <a:off x="3445500" y="3163475"/>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34" name="Google Shape;134;p18"/>
          <p:cNvSpPr txBox="1">
            <a:spLocks noGrp="1"/>
          </p:cNvSpPr>
          <p:nvPr>
            <p:ph type="subTitle" idx="4"/>
          </p:nvPr>
        </p:nvSpPr>
        <p:spPr>
          <a:xfrm>
            <a:off x="3445500" y="3480875"/>
            <a:ext cx="2253000" cy="68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35" name="Google Shape;135;p18"/>
          <p:cNvSpPr txBox="1">
            <a:spLocks noGrp="1"/>
          </p:cNvSpPr>
          <p:nvPr>
            <p:ph type="subTitle" idx="5"/>
          </p:nvPr>
        </p:nvSpPr>
        <p:spPr>
          <a:xfrm>
            <a:off x="5860225" y="3163475"/>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36" name="Google Shape;136;p18"/>
          <p:cNvSpPr txBox="1">
            <a:spLocks noGrp="1"/>
          </p:cNvSpPr>
          <p:nvPr>
            <p:ph type="subTitle" idx="6"/>
          </p:nvPr>
        </p:nvSpPr>
        <p:spPr>
          <a:xfrm>
            <a:off x="5860225" y="3480875"/>
            <a:ext cx="2253000" cy="68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37" name="Google Shape;137;p18"/>
          <p:cNvSpPr/>
          <p:nvPr/>
        </p:nvSpPr>
        <p:spPr>
          <a:xfrm>
            <a:off x="-879187" y="4312178"/>
            <a:ext cx="1705500" cy="1705500"/>
          </a:xfrm>
          <a:prstGeom prst="blockArc">
            <a:avLst>
              <a:gd name="adj1" fmla="val 16164733"/>
              <a:gd name="adj2" fmla="val 104114"/>
              <a:gd name="adj3" fmla="val 1277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8"/>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1">
  <p:cSld name="CUSTOM_1_2">
    <p:spTree>
      <p:nvGrpSpPr>
        <p:cNvPr id="1" name="Shape 202"/>
        <p:cNvGrpSpPr/>
        <p:nvPr/>
      </p:nvGrpSpPr>
      <p:grpSpPr>
        <a:xfrm>
          <a:off x="0" y="0"/>
          <a:ext cx="0" cy="0"/>
          <a:chOff x="0" y="0"/>
          <a:chExt cx="0" cy="0"/>
        </a:xfrm>
      </p:grpSpPr>
      <p:sp>
        <p:nvSpPr>
          <p:cNvPr id="203" name="Google Shape;203;p23"/>
          <p:cNvSpPr/>
          <p:nvPr/>
        </p:nvSpPr>
        <p:spPr>
          <a:xfrm>
            <a:off x="133325" y="-965625"/>
            <a:ext cx="1360800" cy="1360800"/>
          </a:xfrm>
          <a:prstGeom prst="donut">
            <a:avLst>
              <a:gd name="adj" fmla="val 1508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812125" y="2432975"/>
            <a:ext cx="1360800" cy="1360800"/>
          </a:xfrm>
          <a:prstGeom prst="donut">
            <a:avLst>
              <a:gd name="adj" fmla="val 1508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5328125" y="4700000"/>
            <a:ext cx="1360800" cy="1360800"/>
          </a:xfrm>
          <a:prstGeom prst="donut">
            <a:avLst>
              <a:gd name="adj" fmla="val 1391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3"/>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208" name="Google Shape;208;p23"/>
          <p:cNvSpPr/>
          <p:nvPr/>
        </p:nvSpPr>
        <p:spPr>
          <a:xfrm rot="-2700000">
            <a:off x="8681313" y="4641162"/>
            <a:ext cx="1008476" cy="1008476"/>
          </a:xfrm>
          <a:prstGeom prst="blockArc">
            <a:avLst>
              <a:gd name="adj1" fmla="val 13339976"/>
              <a:gd name="adj2" fmla="val 19973339"/>
              <a:gd name="adj3" fmla="val 2794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3"/>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0" name="Google Shape;210;p23"/>
          <p:cNvSpPr txBox="1">
            <a:spLocks noGrp="1"/>
          </p:cNvSpPr>
          <p:nvPr>
            <p:ph type="subTitle" idx="1"/>
          </p:nvPr>
        </p:nvSpPr>
        <p:spPr>
          <a:xfrm>
            <a:off x="713400" y="3163475"/>
            <a:ext cx="1741800" cy="39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211" name="Google Shape;211;p23"/>
          <p:cNvSpPr txBox="1">
            <a:spLocks noGrp="1"/>
          </p:cNvSpPr>
          <p:nvPr>
            <p:ph type="subTitle" idx="2"/>
          </p:nvPr>
        </p:nvSpPr>
        <p:spPr>
          <a:xfrm>
            <a:off x="713400" y="3480875"/>
            <a:ext cx="17418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12" name="Google Shape;212;p23"/>
          <p:cNvSpPr txBox="1">
            <a:spLocks noGrp="1"/>
          </p:cNvSpPr>
          <p:nvPr>
            <p:ph type="subTitle" idx="3"/>
          </p:nvPr>
        </p:nvSpPr>
        <p:spPr>
          <a:xfrm>
            <a:off x="2705241" y="1658900"/>
            <a:ext cx="1741800" cy="39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13" name="Google Shape;213;p23"/>
          <p:cNvSpPr txBox="1">
            <a:spLocks noGrp="1"/>
          </p:cNvSpPr>
          <p:nvPr>
            <p:ph type="subTitle" idx="4"/>
          </p:nvPr>
        </p:nvSpPr>
        <p:spPr>
          <a:xfrm>
            <a:off x="2705241" y="1976300"/>
            <a:ext cx="17418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14" name="Google Shape;214;p23"/>
          <p:cNvSpPr txBox="1">
            <a:spLocks noGrp="1"/>
          </p:cNvSpPr>
          <p:nvPr>
            <p:ph type="subTitle" idx="5"/>
          </p:nvPr>
        </p:nvSpPr>
        <p:spPr>
          <a:xfrm>
            <a:off x="4697083" y="3163475"/>
            <a:ext cx="1741800" cy="39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15" name="Google Shape;215;p23"/>
          <p:cNvSpPr txBox="1">
            <a:spLocks noGrp="1"/>
          </p:cNvSpPr>
          <p:nvPr>
            <p:ph type="subTitle" idx="6"/>
          </p:nvPr>
        </p:nvSpPr>
        <p:spPr>
          <a:xfrm>
            <a:off x="4697083" y="3480875"/>
            <a:ext cx="17418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16" name="Google Shape;216;p23"/>
          <p:cNvSpPr txBox="1">
            <a:spLocks noGrp="1"/>
          </p:cNvSpPr>
          <p:nvPr>
            <p:ph type="subTitle" idx="7"/>
          </p:nvPr>
        </p:nvSpPr>
        <p:spPr>
          <a:xfrm>
            <a:off x="6688924" y="1658900"/>
            <a:ext cx="1741800" cy="39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17" name="Google Shape;217;p23"/>
          <p:cNvSpPr txBox="1">
            <a:spLocks noGrp="1"/>
          </p:cNvSpPr>
          <p:nvPr>
            <p:ph type="subTitle" idx="8"/>
          </p:nvPr>
        </p:nvSpPr>
        <p:spPr>
          <a:xfrm>
            <a:off x="6688924" y="1976300"/>
            <a:ext cx="17418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4_1_1_1_3">
    <p:bg>
      <p:bgPr>
        <a:noFill/>
        <a:effectLst/>
      </p:bgPr>
    </p:bg>
    <p:spTree>
      <p:nvGrpSpPr>
        <p:cNvPr id="1" name="Shape 406"/>
        <p:cNvGrpSpPr/>
        <p:nvPr/>
      </p:nvGrpSpPr>
      <p:grpSpPr>
        <a:xfrm>
          <a:off x="0" y="0"/>
          <a:ext cx="0" cy="0"/>
          <a:chOff x="0" y="0"/>
          <a:chExt cx="0" cy="0"/>
        </a:xfrm>
      </p:grpSpPr>
      <p:sp>
        <p:nvSpPr>
          <p:cNvPr id="407" name="Google Shape;407;p42"/>
          <p:cNvSpPr/>
          <p:nvPr/>
        </p:nvSpPr>
        <p:spPr>
          <a:xfrm rot="-5400000">
            <a:off x="8177603" y="-1151798"/>
            <a:ext cx="1948500" cy="1948500"/>
          </a:xfrm>
          <a:prstGeom prst="blockArc">
            <a:avLst>
              <a:gd name="adj1" fmla="val 10796618"/>
              <a:gd name="adj2" fmla="val 15882085"/>
              <a:gd name="adj3" fmla="val 78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2"/>
          <p:cNvSpPr/>
          <p:nvPr/>
        </p:nvSpPr>
        <p:spPr>
          <a:xfrm rot="-900003">
            <a:off x="-1427327" y="3995525"/>
            <a:ext cx="2387761" cy="2387761"/>
          </a:xfrm>
          <a:prstGeom prst="blockArc">
            <a:avLst>
              <a:gd name="adj1" fmla="val 17683086"/>
              <a:gd name="adj2" fmla="val 837016"/>
              <a:gd name="adj3" fmla="val 920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2"/>
          <p:cNvSpPr txBox="1">
            <a:spLocks noGrp="1"/>
          </p:cNvSpPr>
          <p:nvPr>
            <p:ph type="title"/>
          </p:nvPr>
        </p:nvSpPr>
        <p:spPr>
          <a:xfrm>
            <a:off x="938675" y="1236950"/>
            <a:ext cx="3613800" cy="127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000"/>
              <a:buNone/>
              <a:defRPr sz="3000">
                <a:solidFill>
                  <a:schemeClr val="accent1"/>
                </a:solidFill>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sp>
        <p:nvSpPr>
          <p:cNvPr id="410" name="Google Shape;410;p42"/>
          <p:cNvSpPr txBox="1">
            <a:spLocks noGrp="1"/>
          </p:cNvSpPr>
          <p:nvPr>
            <p:ph type="subTitle" idx="1"/>
          </p:nvPr>
        </p:nvSpPr>
        <p:spPr>
          <a:xfrm>
            <a:off x="938675" y="2535200"/>
            <a:ext cx="3613800" cy="1270200"/>
          </a:xfrm>
          <a:prstGeom prst="rect">
            <a:avLst/>
          </a:prstGeom>
        </p:spPr>
        <p:txBody>
          <a:bodyPr spcFirstLastPara="1" wrap="square" lIns="0"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411" name="Google Shape;411;p42"/>
          <p:cNvSpPr>
            <a:spLocks noGrp="1"/>
          </p:cNvSpPr>
          <p:nvPr>
            <p:ph type="pic" idx="2"/>
          </p:nvPr>
        </p:nvSpPr>
        <p:spPr>
          <a:xfrm>
            <a:off x="5173175" y="725700"/>
            <a:ext cx="3153300" cy="3692100"/>
          </a:xfrm>
          <a:prstGeom prst="round1Rect">
            <a:avLst>
              <a:gd name="adj" fmla="val 16667"/>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3_2">
    <p:bg>
      <p:bgPr>
        <a:solidFill>
          <a:schemeClr val="accent2"/>
        </a:solidFill>
        <a:effectLst/>
      </p:bgPr>
    </p:bg>
    <p:spTree>
      <p:nvGrpSpPr>
        <p:cNvPr id="1" name="Shape 448"/>
        <p:cNvGrpSpPr/>
        <p:nvPr/>
      </p:nvGrpSpPr>
      <p:grpSpPr>
        <a:xfrm>
          <a:off x="0" y="0"/>
          <a:ext cx="0" cy="0"/>
          <a:chOff x="0" y="0"/>
          <a:chExt cx="0" cy="0"/>
        </a:xfrm>
      </p:grpSpPr>
      <p:sp>
        <p:nvSpPr>
          <p:cNvPr id="449" name="Google Shape;449;p50"/>
          <p:cNvSpPr/>
          <p:nvPr/>
        </p:nvSpPr>
        <p:spPr>
          <a:xfrm rot="7715609">
            <a:off x="-783378" y="-1062364"/>
            <a:ext cx="2387820" cy="2387820"/>
          </a:xfrm>
          <a:prstGeom prst="blockArc">
            <a:avLst>
              <a:gd name="adj1" fmla="val 11751713"/>
              <a:gd name="adj2" fmla="val 837016"/>
              <a:gd name="adj3" fmla="val 9209"/>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0"/>
          <p:cNvSpPr/>
          <p:nvPr/>
        </p:nvSpPr>
        <p:spPr>
          <a:xfrm>
            <a:off x="7517550" y="3698650"/>
            <a:ext cx="3133200" cy="3133200"/>
          </a:xfrm>
          <a:prstGeom prst="donut">
            <a:avLst>
              <a:gd name="adj" fmla="val 872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0"/>
          <p:cNvSpPr/>
          <p:nvPr/>
        </p:nvSpPr>
        <p:spPr>
          <a:xfrm rot="10800000">
            <a:off x="708000" y="399750"/>
            <a:ext cx="7728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452" name="Google Shape;452;p50"/>
          <p:cNvSpPr txBox="1"/>
          <p:nvPr/>
        </p:nvSpPr>
        <p:spPr>
          <a:xfrm>
            <a:off x="1087725" y="3566925"/>
            <a:ext cx="4959600" cy="697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000">
                <a:solidFill>
                  <a:schemeClr val="accent1"/>
                </a:solidFill>
                <a:latin typeface="Montserrat"/>
                <a:ea typeface="Montserrat"/>
                <a:cs typeface="Montserrat"/>
                <a:sym typeface="Montserrat"/>
              </a:rPr>
              <a:t>CREDITS: This presentation template was created by </a:t>
            </a:r>
            <a:r>
              <a:rPr lang="en" sz="1000" b="1">
                <a:solidFill>
                  <a:schemeClr val="accent1"/>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000">
                <a:solidFill>
                  <a:schemeClr val="accent1"/>
                </a:solidFill>
                <a:latin typeface="Montserrat"/>
                <a:ea typeface="Montserrat"/>
                <a:cs typeface="Montserrat"/>
                <a:sym typeface="Montserrat"/>
              </a:rPr>
              <a:t>, and includes icons by </a:t>
            </a:r>
            <a:r>
              <a:rPr lang="en" sz="1000" b="1">
                <a:solidFill>
                  <a:schemeClr val="accent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000">
                <a:solidFill>
                  <a:schemeClr val="accent1"/>
                </a:solidFill>
                <a:latin typeface="Montserrat"/>
                <a:ea typeface="Montserrat"/>
                <a:cs typeface="Montserrat"/>
                <a:sym typeface="Montserrat"/>
              </a:rPr>
              <a:t>, and infographics &amp; images by </a:t>
            </a:r>
            <a:r>
              <a:rPr lang="en" sz="1000" b="1">
                <a:solidFill>
                  <a:schemeClr val="accent1"/>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000">
              <a:solidFill>
                <a:schemeClr val="accent1"/>
              </a:solidFill>
              <a:latin typeface="Montserrat"/>
              <a:ea typeface="Montserrat"/>
              <a:cs typeface="Montserrat"/>
              <a:sym typeface="Montserrat"/>
            </a:endParaRPr>
          </a:p>
        </p:txBody>
      </p:sp>
      <p:sp>
        <p:nvSpPr>
          <p:cNvPr id="453" name="Google Shape;453;p50"/>
          <p:cNvSpPr txBox="1"/>
          <p:nvPr/>
        </p:nvSpPr>
        <p:spPr>
          <a:xfrm>
            <a:off x="1094125" y="1417550"/>
            <a:ext cx="4959600" cy="1108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800" b="1">
              <a:solidFill>
                <a:srgbClr val="27316F"/>
              </a:solidFill>
              <a:latin typeface="Montserrat"/>
              <a:ea typeface="Montserrat"/>
              <a:cs typeface="Montserrat"/>
              <a:sym typeface="Montserrat"/>
            </a:endParaRPr>
          </a:p>
        </p:txBody>
      </p:sp>
      <p:sp>
        <p:nvSpPr>
          <p:cNvPr id="454" name="Google Shape;454;p50"/>
          <p:cNvSpPr txBox="1">
            <a:spLocks noGrp="1"/>
          </p:cNvSpPr>
          <p:nvPr>
            <p:ph type="title"/>
          </p:nvPr>
        </p:nvSpPr>
        <p:spPr>
          <a:xfrm>
            <a:off x="1094125" y="558925"/>
            <a:ext cx="6830100" cy="1093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6000">
                <a:solidFill>
                  <a:schemeClr val="accent1"/>
                </a:solidFill>
              </a:defRPr>
            </a:lvl1pPr>
            <a:lvl2pPr lvl="1" rtl="0">
              <a:spcBef>
                <a:spcPts val="0"/>
              </a:spcBef>
              <a:spcAft>
                <a:spcPts val="0"/>
              </a:spcAft>
              <a:buNone/>
              <a:defRPr sz="4800">
                <a:solidFill>
                  <a:schemeClr val="accent1"/>
                </a:solidFill>
              </a:defRPr>
            </a:lvl2pPr>
            <a:lvl3pPr lvl="2" rtl="0">
              <a:spcBef>
                <a:spcPts val="0"/>
              </a:spcBef>
              <a:spcAft>
                <a:spcPts val="0"/>
              </a:spcAft>
              <a:buNone/>
              <a:defRPr sz="4800">
                <a:solidFill>
                  <a:schemeClr val="accent1"/>
                </a:solidFill>
              </a:defRPr>
            </a:lvl3pPr>
            <a:lvl4pPr lvl="3" rtl="0">
              <a:spcBef>
                <a:spcPts val="0"/>
              </a:spcBef>
              <a:spcAft>
                <a:spcPts val="0"/>
              </a:spcAft>
              <a:buNone/>
              <a:defRPr sz="4800">
                <a:solidFill>
                  <a:schemeClr val="accent1"/>
                </a:solidFill>
              </a:defRPr>
            </a:lvl4pPr>
            <a:lvl5pPr lvl="4" rtl="0">
              <a:spcBef>
                <a:spcPts val="0"/>
              </a:spcBef>
              <a:spcAft>
                <a:spcPts val="0"/>
              </a:spcAft>
              <a:buNone/>
              <a:defRPr sz="4800">
                <a:solidFill>
                  <a:schemeClr val="accent1"/>
                </a:solidFill>
              </a:defRPr>
            </a:lvl5pPr>
            <a:lvl6pPr lvl="5" rtl="0">
              <a:spcBef>
                <a:spcPts val="0"/>
              </a:spcBef>
              <a:spcAft>
                <a:spcPts val="0"/>
              </a:spcAft>
              <a:buNone/>
              <a:defRPr sz="4800">
                <a:solidFill>
                  <a:schemeClr val="accent1"/>
                </a:solidFill>
              </a:defRPr>
            </a:lvl6pPr>
            <a:lvl7pPr lvl="6" rtl="0">
              <a:spcBef>
                <a:spcPts val="0"/>
              </a:spcBef>
              <a:spcAft>
                <a:spcPts val="0"/>
              </a:spcAft>
              <a:buNone/>
              <a:defRPr sz="4800">
                <a:solidFill>
                  <a:schemeClr val="accent1"/>
                </a:solidFill>
              </a:defRPr>
            </a:lvl7pPr>
            <a:lvl8pPr lvl="7" rtl="0">
              <a:spcBef>
                <a:spcPts val="0"/>
              </a:spcBef>
              <a:spcAft>
                <a:spcPts val="0"/>
              </a:spcAft>
              <a:buNone/>
              <a:defRPr sz="4800">
                <a:solidFill>
                  <a:schemeClr val="accent1"/>
                </a:solidFill>
              </a:defRPr>
            </a:lvl8pPr>
            <a:lvl9pPr lvl="8" rtl="0">
              <a:spcBef>
                <a:spcPts val="0"/>
              </a:spcBef>
              <a:spcAft>
                <a:spcPts val="0"/>
              </a:spcAft>
              <a:buNone/>
              <a:defRPr sz="4800">
                <a:solidFill>
                  <a:schemeClr val="accent1"/>
                </a:solidFill>
              </a:defRPr>
            </a:lvl9pPr>
          </a:lstStyle>
          <a:p>
            <a:endParaRPr/>
          </a:p>
        </p:txBody>
      </p:sp>
      <p:sp>
        <p:nvSpPr>
          <p:cNvPr id="455" name="Google Shape;455;p50"/>
          <p:cNvSpPr txBox="1">
            <a:spLocks noGrp="1"/>
          </p:cNvSpPr>
          <p:nvPr>
            <p:ph type="subTitle" idx="1"/>
          </p:nvPr>
        </p:nvSpPr>
        <p:spPr>
          <a:xfrm>
            <a:off x="1094125" y="1618900"/>
            <a:ext cx="6429900" cy="1410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a:endParaRPr/>
          </a:p>
        </p:txBody>
      </p:sp>
      <p:sp>
        <p:nvSpPr>
          <p:cNvPr id="456" name="Google Shape;456;p50"/>
          <p:cNvSpPr/>
          <p:nvPr/>
        </p:nvSpPr>
        <p:spPr>
          <a:xfrm rot="-3224087" flipH="1">
            <a:off x="7590735" y="764028"/>
            <a:ext cx="1705595" cy="1705595"/>
          </a:xfrm>
          <a:prstGeom prst="blockArc">
            <a:avLst>
              <a:gd name="adj1" fmla="val 13003178"/>
              <a:gd name="adj2" fmla="val 2121832"/>
              <a:gd name="adj3" fmla="val 25028"/>
            </a:avLst>
          </a:prstGeom>
          <a:solidFill>
            <a:schemeClr val="accent5"/>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000"/>
              <a:buFont typeface="Montserrat"/>
              <a:buNone/>
              <a:defRPr sz="3000" b="1">
                <a:solidFill>
                  <a:schemeClr val="lt1"/>
                </a:solidFill>
                <a:latin typeface="Montserrat"/>
                <a:ea typeface="Montserrat"/>
                <a:cs typeface="Montserrat"/>
                <a:sym typeface="Montserra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1pPr>
            <a:lvl2pPr marL="914400" lvl="1"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2pPr>
            <a:lvl3pPr marL="1371600" lvl="2"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3pPr>
            <a:lvl4pPr marL="1828800" lvl="3"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4pPr>
            <a:lvl5pPr marL="2286000" lvl="4"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5pPr>
            <a:lvl6pPr marL="2743200" lvl="5"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6pPr>
            <a:lvl7pPr marL="3200400" lvl="6"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7pPr>
            <a:lvl8pPr marL="3657600" lvl="7"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8pPr>
            <a:lvl9pPr marL="4114800" lvl="8"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7" r:id="rId4"/>
    <p:sldLayoutId id="2147483658" r:id="rId5"/>
    <p:sldLayoutId id="2147483664" r:id="rId6"/>
    <p:sldLayoutId id="2147483669" r:id="rId7"/>
    <p:sldLayoutId id="2147483688" r:id="rId8"/>
    <p:sldLayoutId id="2147483696" r:id="rId9"/>
    <p:sldLayoutId id="214748369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3" name="Google Shape;473;p57"/>
          <p:cNvSpPr txBox="1">
            <a:spLocks noGrp="1"/>
          </p:cNvSpPr>
          <p:nvPr>
            <p:ph type="title"/>
          </p:nvPr>
        </p:nvSpPr>
        <p:spPr>
          <a:xfrm>
            <a:off x="438616" y="438259"/>
            <a:ext cx="5791199" cy="9143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800">
                <a:solidFill>
                  <a:srgbClr val="27316F"/>
                </a:solidFill>
              </a:rPr>
              <a:t>Thực tập đồ án cơ sở ngành</a:t>
            </a:r>
            <a:endParaRPr sz="2800">
              <a:solidFill>
                <a:srgbClr val="27316F"/>
              </a:solidFill>
            </a:endParaRPr>
          </a:p>
        </p:txBody>
      </p:sp>
      <p:sp>
        <p:nvSpPr>
          <p:cNvPr id="3" name="Subtitle 2">
            <a:extLst>
              <a:ext uri="{FF2B5EF4-FFF2-40B4-BE49-F238E27FC236}">
                <a16:creationId xmlns:a16="http://schemas.microsoft.com/office/drawing/2014/main" id="{7D4E5D95-7373-4EC7-98C0-EBCCB79B0BE6}"/>
              </a:ext>
            </a:extLst>
          </p:cNvPr>
          <p:cNvSpPr>
            <a:spLocks noGrp="1"/>
          </p:cNvSpPr>
          <p:nvPr>
            <p:ph type="subTitle" idx="1"/>
          </p:nvPr>
        </p:nvSpPr>
        <p:spPr>
          <a:xfrm>
            <a:off x="903248" y="1262626"/>
            <a:ext cx="7069873" cy="1323636"/>
          </a:xfrm>
        </p:spPr>
        <p:txBody>
          <a:bodyPr/>
          <a:lstStyle/>
          <a:p>
            <a:r>
              <a:rPr lang="en-US">
                <a:solidFill>
                  <a:srgbClr val="27316F"/>
                </a:solidFill>
              </a:rPr>
              <a:t>NGHIÊN CỨU NODEJS VÀ XÂY DỰNG ỨNG DỤNG QUẢN LÝ ĐỐI TÁC CỦA BỘ MÔN CÔNG NGHỆ THÔNG TIN</a:t>
            </a:r>
          </a:p>
        </p:txBody>
      </p:sp>
      <p:sp>
        <p:nvSpPr>
          <p:cNvPr id="7" name="TextBox 6">
            <a:extLst>
              <a:ext uri="{FF2B5EF4-FFF2-40B4-BE49-F238E27FC236}">
                <a16:creationId xmlns:a16="http://schemas.microsoft.com/office/drawing/2014/main" id="{7BB3683B-B0BB-46F9-8F2B-8633871BC70C}"/>
              </a:ext>
            </a:extLst>
          </p:cNvPr>
          <p:cNvSpPr txBox="1"/>
          <p:nvPr/>
        </p:nvSpPr>
        <p:spPr>
          <a:xfrm>
            <a:off x="1481255" y="2812189"/>
            <a:ext cx="1852960" cy="523220"/>
          </a:xfrm>
          <a:prstGeom prst="rect">
            <a:avLst/>
          </a:prstGeom>
          <a:noFill/>
        </p:spPr>
        <p:txBody>
          <a:bodyPr wrap="square">
            <a:spAutoFit/>
          </a:bodyPr>
          <a:lstStyle/>
          <a:p>
            <a:pPr algn="l"/>
            <a:r>
              <a:rPr lang="vi-VN">
                <a:solidFill>
                  <a:srgbClr val="27316F"/>
                </a:solidFill>
                <a:latin typeface="+mj-lt"/>
              </a:rPr>
              <a:t>Giáo viên hướng dẫn:</a:t>
            </a:r>
            <a:endParaRPr lang="en-US">
              <a:solidFill>
                <a:srgbClr val="27316F"/>
              </a:solidFill>
              <a:latin typeface="+mj-lt"/>
            </a:endParaRPr>
          </a:p>
          <a:p>
            <a:pPr algn="l"/>
            <a:r>
              <a:rPr lang="vi-VN">
                <a:solidFill>
                  <a:srgbClr val="27316F"/>
                </a:solidFill>
                <a:latin typeface="+mj-lt"/>
              </a:rPr>
              <a:t>TS. Nguyễn Bảo Ân</a:t>
            </a:r>
            <a:endParaRPr lang="vi-VN" dirty="0">
              <a:solidFill>
                <a:srgbClr val="27316F"/>
              </a:solidFill>
              <a:latin typeface="+mj-lt"/>
            </a:endParaRPr>
          </a:p>
        </p:txBody>
      </p:sp>
      <p:sp>
        <p:nvSpPr>
          <p:cNvPr id="5" name="TextBox 4">
            <a:extLst>
              <a:ext uri="{FF2B5EF4-FFF2-40B4-BE49-F238E27FC236}">
                <a16:creationId xmlns:a16="http://schemas.microsoft.com/office/drawing/2014/main" id="{10C33B4C-53D7-4415-B96B-782E81B8CFEE}"/>
              </a:ext>
            </a:extLst>
          </p:cNvPr>
          <p:cNvSpPr txBox="1"/>
          <p:nvPr/>
        </p:nvSpPr>
        <p:spPr>
          <a:xfrm>
            <a:off x="5806069" y="2756506"/>
            <a:ext cx="1852960" cy="738664"/>
          </a:xfrm>
          <a:prstGeom prst="rect">
            <a:avLst/>
          </a:prstGeom>
          <a:noFill/>
        </p:spPr>
        <p:txBody>
          <a:bodyPr wrap="square" rtlCol="0">
            <a:spAutoFit/>
          </a:bodyPr>
          <a:lstStyle/>
          <a:p>
            <a:r>
              <a:rPr lang="en-US">
                <a:solidFill>
                  <a:srgbClr val="27316F"/>
                </a:solidFill>
                <a:latin typeface="Times New Roman" panose="02020603050405020304" pitchFamily="18" charset="0"/>
                <a:cs typeface="Times New Roman" panose="02020603050405020304" pitchFamily="18" charset="0"/>
              </a:rPr>
              <a:t>Sinh viên thực hiện:</a:t>
            </a:r>
          </a:p>
          <a:p>
            <a:r>
              <a:rPr lang="en-US">
                <a:solidFill>
                  <a:srgbClr val="27316F"/>
                </a:solidFill>
                <a:latin typeface="Times New Roman" panose="02020603050405020304" pitchFamily="18" charset="0"/>
                <a:cs typeface="Times New Roman" panose="02020603050405020304" pitchFamily="18" charset="0"/>
              </a:rPr>
              <a:t>Trầm Ngọc Mai</a:t>
            </a:r>
            <a:br>
              <a:rPr lang="en-US">
                <a:solidFill>
                  <a:srgbClr val="27316F"/>
                </a:solidFill>
                <a:latin typeface="Times New Roman" panose="02020603050405020304" pitchFamily="18" charset="0"/>
                <a:cs typeface="Times New Roman" panose="02020603050405020304" pitchFamily="18" charset="0"/>
              </a:rPr>
            </a:br>
            <a:r>
              <a:rPr lang="en-US">
                <a:solidFill>
                  <a:srgbClr val="27316F"/>
                </a:solidFill>
                <a:latin typeface="Times New Roman" panose="02020603050405020304" pitchFamily="18" charset="0"/>
                <a:cs typeface="Times New Roman" panose="02020603050405020304" pitchFamily="18" charset="0"/>
              </a:rPr>
              <a:t>Mssv: 110121062 </a:t>
            </a:r>
          </a:p>
        </p:txBody>
      </p:sp>
      <p:pic>
        <p:nvPicPr>
          <p:cNvPr id="9" name="Picture 8" descr="logotvu">
            <a:extLst>
              <a:ext uri="{FF2B5EF4-FFF2-40B4-BE49-F238E27FC236}">
                <a16:creationId xmlns:a16="http://schemas.microsoft.com/office/drawing/2014/main" id="{C7D70B8E-0645-4ADF-830B-04B2EF6CB9C5}"/>
              </a:ext>
            </a:extLst>
          </p:cNvPr>
          <p:cNvPicPr>
            <a:picLocks noChangeAspect="1"/>
          </p:cNvPicPr>
          <p:nvPr/>
        </p:nvPicPr>
        <p:blipFill>
          <a:blip r:embed="rId3"/>
          <a:stretch>
            <a:fillRect/>
          </a:stretch>
        </p:blipFill>
        <p:spPr>
          <a:xfrm>
            <a:off x="7171851" y="161024"/>
            <a:ext cx="1468868" cy="1468868"/>
          </a:xfrm>
          <a:prstGeom prst="rect">
            <a:avLst/>
          </a:prstGeom>
          <a:ln>
            <a:noFill/>
          </a:ln>
          <a:effectLst>
            <a:outerShdw blurRad="76200" dist="63500" dir="5040000" algn="tl" rotWithShape="0">
              <a:srgbClr val="000000">
                <a:alpha val="41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grpSp>
        <p:nvGrpSpPr>
          <p:cNvPr id="530" name="Google Shape;530;p60"/>
          <p:cNvGrpSpPr/>
          <p:nvPr/>
        </p:nvGrpSpPr>
        <p:grpSpPr>
          <a:xfrm>
            <a:off x="1450440" y="2088007"/>
            <a:ext cx="402121" cy="402088"/>
            <a:chOff x="726012" y="2139257"/>
            <a:chExt cx="402121" cy="402088"/>
          </a:xfrm>
        </p:grpSpPr>
        <p:sp>
          <p:nvSpPr>
            <p:cNvPr id="531" name="Google Shape;531;p60"/>
            <p:cNvSpPr/>
            <p:nvPr/>
          </p:nvSpPr>
          <p:spPr>
            <a:xfrm>
              <a:off x="726012" y="2332595"/>
              <a:ext cx="402121" cy="208749"/>
            </a:xfrm>
            <a:custGeom>
              <a:avLst/>
              <a:gdLst/>
              <a:ahLst/>
              <a:cxnLst/>
              <a:rect l="l" t="t" r="r" b="b"/>
              <a:pathLst>
                <a:path w="12134" h="6299" extrusionOk="0">
                  <a:moveTo>
                    <a:pt x="6990" y="477"/>
                  </a:moveTo>
                  <a:lnTo>
                    <a:pt x="6990" y="953"/>
                  </a:lnTo>
                  <a:cubicBezTo>
                    <a:pt x="6990" y="1191"/>
                    <a:pt x="6787" y="1381"/>
                    <a:pt x="6549" y="1381"/>
                  </a:cubicBezTo>
                  <a:lnTo>
                    <a:pt x="5132" y="1381"/>
                  </a:lnTo>
                  <a:lnTo>
                    <a:pt x="5132" y="1120"/>
                  </a:lnTo>
                  <a:cubicBezTo>
                    <a:pt x="5132" y="762"/>
                    <a:pt x="5430" y="477"/>
                    <a:pt x="5787" y="477"/>
                  </a:cubicBezTo>
                  <a:close/>
                  <a:moveTo>
                    <a:pt x="2799" y="2012"/>
                  </a:moveTo>
                  <a:lnTo>
                    <a:pt x="2799" y="2298"/>
                  </a:lnTo>
                  <a:cubicBezTo>
                    <a:pt x="2799" y="2441"/>
                    <a:pt x="2680" y="2560"/>
                    <a:pt x="2537" y="2560"/>
                  </a:cubicBezTo>
                  <a:lnTo>
                    <a:pt x="1560" y="2560"/>
                  </a:lnTo>
                  <a:lnTo>
                    <a:pt x="1560" y="2429"/>
                  </a:lnTo>
                  <a:cubicBezTo>
                    <a:pt x="1560" y="2203"/>
                    <a:pt x="1739" y="2012"/>
                    <a:pt x="1977" y="2012"/>
                  </a:cubicBezTo>
                  <a:close/>
                  <a:moveTo>
                    <a:pt x="10562" y="2012"/>
                  </a:moveTo>
                  <a:lnTo>
                    <a:pt x="10562" y="2298"/>
                  </a:lnTo>
                  <a:cubicBezTo>
                    <a:pt x="10562" y="2441"/>
                    <a:pt x="10454" y="2560"/>
                    <a:pt x="10312" y="2560"/>
                  </a:cubicBezTo>
                  <a:lnTo>
                    <a:pt x="9335" y="2560"/>
                  </a:lnTo>
                  <a:lnTo>
                    <a:pt x="9335" y="2429"/>
                  </a:lnTo>
                  <a:cubicBezTo>
                    <a:pt x="9335" y="2203"/>
                    <a:pt x="9514" y="2012"/>
                    <a:pt x="9740" y="2012"/>
                  </a:cubicBezTo>
                  <a:close/>
                  <a:moveTo>
                    <a:pt x="6990" y="1751"/>
                  </a:moveTo>
                  <a:lnTo>
                    <a:pt x="6990" y="2167"/>
                  </a:lnTo>
                  <a:cubicBezTo>
                    <a:pt x="6990" y="2679"/>
                    <a:pt x="6573" y="3096"/>
                    <a:pt x="6061" y="3096"/>
                  </a:cubicBezTo>
                  <a:cubicBezTo>
                    <a:pt x="5549" y="3096"/>
                    <a:pt x="5132" y="2679"/>
                    <a:pt x="5132" y="2167"/>
                  </a:cubicBezTo>
                  <a:lnTo>
                    <a:pt x="5132" y="1858"/>
                  </a:lnTo>
                  <a:lnTo>
                    <a:pt x="6549" y="1858"/>
                  </a:lnTo>
                  <a:cubicBezTo>
                    <a:pt x="6716" y="1858"/>
                    <a:pt x="6859" y="1822"/>
                    <a:pt x="6990" y="1751"/>
                  </a:cubicBezTo>
                  <a:close/>
                  <a:moveTo>
                    <a:pt x="2799" y="2989"/>
                  </a:moveTo>
                  <a:lnTo>
                    <a:pt x="2799" y="3203"/>
                  </a:lnTo>
                  <a:cubicBezTo>
                    <a:pt x="2799" y="3536"/>
                    <a:pt x="2513" y="3822"/>
                    <a:pt x="2180" y="3822"/>
                  </a:cubicBezTo>
                  <a:cubicBezTo>
                    <a:pt x="1834" y="3822"/>
                    <a:pt x="1560" y="3536"/>
                    <a:pt x="1560" y="3203"/>
                  </a:cubicBezTo>
                  <a:lnTo>
                    <a:pt x="1560" y="3036"/>
                  </a:lnTo>
                  <a:lnTo>
                    <a:pt x="2537" y="3036"/>
                  </a:lnTo>
                  <a:cubicBezTo>
                    <a:pt x="2632" y="3036"/>
                    <a:pt x="2715" y="3013"/>
                    <a:pt x="2799" y="2989"/>
                  </a:cubicBezTo>
                  <a:close/>
                  <a:moveTo>
                    <a:pt x="10562" y="2989"/>
                  </a:moveTo>
                  <a:lnTo>
                    <a:pt x="10562" y="3203"/>
                  </a:lnTo>
                  <a:cubicBezTo>
                    <a:pt x="10562" y="3536"/>
                    <a:pt x="10288" y="3822"/>
                    <a:pt x="9942" y="3822"/>
                  </a:cubicBezTo>
                  <a:cubicBezTo>
                    <a:pt x="9609" y="3822"/>
                    <a:pt x="9335" y="3536"/>
                    <a:pt x="9335" y="3203"/>
                  </a:cubicBezTo>
                  <a:lnTo>
                    <a:pt x="9335" y="3036"/>
                  </a:lnTo>
                  <a:lnTo>
                    <a:pt x="10312" y="3036"/>
                  </a:lnTo>
                  <a:cubicBezTo>
                    <a:pt x="10395" y="3036"/>
                    <a:pt x="10490" y="3013"/>
                    <a:pt x="10562" y="2989"/>
                  </a:cubicBezTo>
                  <a:close/>
                  <a:moveTo>
                    <a:pt x="6478" y="3572"/>
                  </a:moveTo>
                  <a:lnTo>
                    <a:pt x="6061" y="3989"/>
                  </a:lnTo>
                  <a:lnTo>
                    <a:pt x="5644" y="3572"/>
                  </a:lnTo>
                  <a:close/>
                  <a:moveTo>
                    <a:pt x="2322" y="4287"/>
                  </a:moveTo>
                  <a:lnTo>
                    <a:pt x="2180" y="4441"/>
                  </a:lnTo>
                  <a:lnTo>
                    <a:pt x="2025" y="4287"/>
                  </a:lnTo>
                  <a:close/>
                  <a:moveTo>
                    <a:pt x="10097" y="4287"/>
                  </a:moveTo>
                  <a:lnTo>
                    <a:pt x="9942" y="4441"/>
                  </a:lnTo>
                  <a:lnTo>
                    <a:pt x="9800" y="4287"/>
                  </a:lnTo>
                  <a:close/>
                  <a:moveTo>
                    <a:pt x="2989" y="4310"/>
                  </a:moveTo>
                  <a:cubicBezTo>
                    <a:pt x="3096" y="4322"/>
                    <a:pt x="3204" y="4358"/>
                    <a:pt x="3311" y="4418"/>
                  </a:cubicBezTo>
                  <a:cubicBezTo>
                    <a:pt x="3227" y="4632"/>
                    <a:pt x="3180" y="4870"/>
                    <a:pt x="3180" y="5108"/>
                  </a:cubicBezTo>
                  <a:lnTo>
                    <a:pt x="3180" y="5834"/>
                  </a:lnTo>
                  <a:lnTo>
                    <a:pt x="465" y="5834"/>
                  </a:lnTo>
                  <a:lnTo>
                    <a:pt x="465" y="5358"/>
                  </a:lnTo>
                  <a:cubicBezTo>
                    <a:pt x="465" y="4834"/>
                    <a:pt x="858" y="4394"/>
                    <a:pt x="1370" y="4310"/>
                  </a:cubicBezTo>
                  <a:lnTo>
                    <a:pt x="2013" y="4953"/>
                  </a:lnTo>
                  <a:cubicBezTo>
                    <a:pt x="2049" y="4989"/>
                    <a:pt x="2108" y="5013"/>
                    <a:pt x="2180" y="5013"/>
                  </a:cubicBezTo>
                  <a:cubicBezTo>
                    <a:pt x="2239" y="5013"/>
                    <a:pt x="2299" y="4989"/>
                    <a:pt x="2346" y="4953"/>
                  </a:cubicBezTo>
                  <a:lnTo>
                    <a:pt x="2989" y="4310"/>
                  </a:lnTo>
                  <a:close/>
                  <a:moveTo>
                    <a:pt x="7133" y="3584"/>
                  </a:moveTo>
                  <a:cubicBezTo>
                    <a:pt x="7883" y="3691"/>
                    <a:pt x="8466" y="4334"/>
                    <a:pt x="8466" y="5108"/>
                  </a:cubicBezTo>
                  <a:lnTo>
                    <a:pt x="8466" y="5834"/>
                  </a:lnTo>
                  <a:lnTo>
                    <a:pt x="3656" y="5834"/>
                  </a:lnTo>
                  <a:lnTo>
                    <a:pt x="3656" y="5358"/>
                  </a:lnTo>
                  <a:lnTo>
                    <a:pt x="5204" y="5358"/>
                  </a:lnTo>
                  <a:cubicBezTo>
                    <a:pt x="5335" y="5358"/>
                    <a:pt x="5442" y="5251"/>
                    <a:pt x="5442" y="5120"/>
                  </a:cubicBezTo>
                  <a:cubicBezTo>
                    <a:pt x="5442" y="4989"/>
                    <a:pt x="5335" y="4882"/>
                    <a:pt x="5204" y="4882"/>
                  </a:cubicBezTo>
                  <a:lnTo>
                    <a:pt x="3680" y="4882"/>
                  </a:lnTo>
                  <a:cubicBezTo>
                    <a:pt x="3775" y="4203"/>
                    <a:pt x="4311" y="3679"/>
                    <a:pt x="4989" y="3584"/>
                  </a:cubicBezTo>
                  <a:lnTo>
                    <a:pt x="5894" y="4489"/>
                  </a:lnTo>
                  <a:cubicBezTo>
                    <a:pt x="5942" y="4537"/>
                    <a:pt x="6002" y="4560"/>
                    <a:pt x="6061" y="4560"/>
                  </a:cubicBezTo>
                  <a:cubicBezTo>
                    <a:pt x="6121" y="4560"/>
                    <a:pt x="6180" y="4537"/>
                    <a:pt x="6228" y="4489"/>
                  </a:cubicBezTo>
                  <a:lnTo>
                    <a:pt x="7133" y="3584"/>
                  </a:lnTo>
                  <a:close/>
                  <a:moveTo>
                    <a:pt x="10752" y="4310"/>
                  </a:moveTo>
                  <a:cubicBezTo>
                    <a:pt x="11264" y="4394"/>
                    <a:pt x="11657" y="4834"/>
                    <a:pt x="11657" y="5358"/>
                  </a:cubicBezTo>
                  <a:lnTo>
                    <a:pt x="11657" y="5834"/>
                  </a:lnTo>
                  <a:lnTo>
                    <a:pt x="8942" y="5834"/>
                  </a:lnTo>
                  <a:lnTo>
                    <a:pt x="8942" y="5108"/>
                  </a:lnTo>
                  <a:cubicBezTo>
                    <a:pt x="8942" y="4870"/>
                    <a:pt x="8895" y="4632"/>
                    <a:pt x="8811" y="4418"/>
                  </a:cubicBezTo>
                  <a:cubicBezTo>
                    <a:pt x="8919" y="4358"/>
                    <a:pt x="9026" y="4322"/>
                    <a:pt x="9145" y="4310"/>
                  </a:cubicBezTo>
                  <a:lnTo>
                    <a:pt x="9776" y="4953"/>
                  </a:lnTo>
                  <a:cubicBezTo>
                    <a:pt x="9823" y="4989"/>
                    <a:pt x="9883" y="5013"/>
                    <a:pt x="9942" y="5013"/>
                  </a:cubicBezTo>
                  <a:cubicBezTo>
                    <a:pt x="10014" y="5013"/>
                    <a:pt x="10073" y="4989"/>
                    <a:pt x="10121" y="4953"/>
                  </a:cubicBezTo>
                  <a:lnTo>
                    <a:pt x="10752" y="4310"/>
                  </a:lnTo>
                  <a:close/>
                  <a:moveTo>
                    <a:pt x="5787" y="0"/>
                  </a:moveTo>
                  <a:cubicBezTo>
                    <a:pt x="5168" y="0"/>
                    <a:pt x="4668" y="500"/>
                    <a:pt x="4668" y="1120"/>
                  </a:cubicBezTo>
                  <a:lnTo>
                    <a:pt x="4668" y="2167"/>
                  </a:lnTo>
                  <a:cubicBezTo>
                    <a:pt x="4668" y="2524"/>
                    <a:pt x="4799" y="2858"/>
                    <a:pt x="5025" y="3108"/>
                  </a:cubicBezTo>
                  <a:lnTo>
                    <a:pt x="5013" y="3108"/>
                  </a:lnTo>
                  <a:cubicBezTo>
                    <a:pt x="4394" y="3167"/>
                    <a:pt x="3858" y="3501"/>
                    <a:pt x="3525" y="3989"/>
                  </a:cubicBezTo>
                  <a:cubicBezTo>
                    <a:pt x="3382" y="3917"/>
                    <a:pt x="3227" y="3870"/>
                    <a:pt x="3061" y="3834"/>
                  </a:cubicBezTo>
                  <a:cubicBezTo>
                    <a:pt x="3192" y="3656"/>
                    <a:pt x="3263" y="3441"/>
                    <a:pt x="3263" y="3203"/>
                  </a:cubicBezTo>
                  <a:lnTo>
                    <a:pt x="3263" y="1774"/>
                  </a:lnTo>
                  <a:cubicBezTo>
                    <a:pt x="3263" y="1643"/>
                    <a:pt x="3156" y="1536"/>
                    <a:pt x="3025" y="1536"/>
                  </a:cubicBezTo>
                  <a:lnTo>
                    <a:pt x="1977" y="1536"/>
                  </a:lnTo>
                  <a:cubicBezTo>
                    <a:pt x="1477" y="1536"/>
                    <a:pt x="1084" y="1941"/>
                    <a:pt x="1084" y="2429"/>
                  </a:cubicBezTo>
                  <a:lnTo>
                    <a:pt x="1084" y="3203"/>
                  </a:lnTo>
                  <a:cubicBezTo>
                    <a:pt x="1084" y="3441"/>
                    <a:pt x="1156" y="3656"/>
                    <a:pt x="1287" y="3834"/>
                  </a:cubicBezTo>
                  <a:cubicBezTo>
                    <a:pt x="560" y="3953"/>
                    <a:pt x="1" y="4596"/>
                    <a:pt x="1" y="5358"/>
                  </a:cubicBezTo>
                  <a:lnTo>
                    <a:pt x="1" y="6061"/>
                  </a:lnTo>
                  <a:cubicBezTo>
                    <a:pt x="1" y="6192"/>
                    <a:pt x="96" y="6299"/>
                    <a:pt x="227" y="6299"/>
                  </a:cubicBezTo>
                  <a:lnTo>
                    <a:pt x="11895" y="6299"/>
                  </a:lnTo>
                  <a:cubicBezTo>
                    <a:pt x="12026" y="6299"/>
                    <a:pt x="12133" y="6192"/>
                    <a:pt x="12133" y="6061"/>
                  </a:cubicBezTo>
                  <a:lnTo>
                    <a:pt x="12133" y="5358"/>
                  </a:lnTo>
                  <a:cubicBezTo>
                    <a:pt x="12133" y="4596"/>
                    <a:pt x="11562" y="3953"/>
                    <a:pt x="10835" y="3834"/>
                  </a:cubicBezTo>
                  <a:cubicBezTo>
                    <a:pt x="10966" y="3656"/>
                    <a:pt x="11038" y="3441"/>
                    <a:pt x="11038" y="3203"/>
                  </a:cubicBezTo>
                  <a:lnTo>
                    <a:pt x="11038" y="1774"/>
                  </a:lnTo>
                  <a:cubicBezTo>
                    <a:pt x="11038" y="1643"/>
                    <a:pt x="10931" y="1536"/>
                    <a:pt x="10800" y="1536"/>
                  </a:cubicBezTo>
                  <a:lnTo>
                    <a:pt x="9740" y="1536"/>
                  </a:lnTo>
                  <a:cubicBezTo>
                    <a:pt x="9252" y="1536"/>
                    <a:pt x="8859" y="1941"/>
                    <a:pt x="8859" y="2429"/>
                  </a:cubicBezTo>
                  <a:lnTo>
                    <a:pt x="8859" y="3203"/>
                  </a:lnTo>
                  <a:cubicBezTo>
                    <a:pt x="8859" y="3441"/>
                    <a:pt x="8930" y="3656"/>
                    <a:pt x="9061" y="3834"/>
                  </a:cubicBezTo>
                  <a:cubicBezTo>
                    <a:pt x="8907" y="3870"/>
                    <a:pt x="8740" y="3917"/>
                    <a:pt x="8597" y="3989"/>
                  </a:cubicBezTo>
                  <a:cubicBezTo>
                    <a:pt x="8276" y="3501"/>
                    <a:pt x="7728" y="3167"/>
                    <a:pt x="7109" y="3108"/>
                  </a:cubicBezTo>
                  <a:cubicBezTo>
                    <a:pt x="7323" y="2858"/>
                    <a:pt x="7466" y="2524"/>
                    <a:pt x="7466" y="2167"/>
                  </a:cubicBezTo>
                  <a:lnTo>
                    <a:pt x="7466" y="238"/>
                  </a:lnTo>
                  <a:cubicBezTo>
                    <a:pt x="7466" y="107"/>
                    <a:pt x="7359"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60"/>
            <p:cNvSpPr/>
            <p:nvPr/>
          </p:nvSpPr>
          <p:spPr>
            <a:xfrm>
              <a:off x="885018" y="2188470"/>
              <a:ext cx="83712" cy="59718"/>
            </a:xfrm>
            <a:custGeom>
              <a:avLst/>
              <a:gdLst/>
              <a:ahLst/>
              <a:cxnLst/>
              <a:rect l="l" t="t" r="r" b="b"/>
              <a:pathLst>
                <a:path w="2526" h="1802" extrusionOk="0">
                  <a:moveTo>
                    <a:pt x="2263" y="1"/>
                  </a:moveTo>
                  <a:cubicBezTo>
                    <a:pt x="2204" y="1"/>
                    <a:pt x="2144" y="21"/>
                    <a:pt x="2096" y="63"/>
                  </a:cubicBezTo>
                  <a:lnTo>
                    <a:pt x="930" y="1230"/>
                  </a:lnTo>
                  <a:lnTo>
                    <a:pt x="430" y="730"/>
                  </a:lnTo>
                  <a:cubicBezTo>
                    <a:pt x="382" y="682"/>
                    <a:pt x="322" y="658"/>
                    <a:pt x="263" y="658"/>
                  </a:cubicBezTo>
                  <a:cubicBezTo>
                    <a:pt x="203" y="658"/>
                    <a:pt x="144" y="682"/>
                    <a:pt x="96" y="730"/>
                  </a:cubicBezTo>
                  <a:cubicBezTo>
                    <a:pt x="1" y="825"/>
                    <a:pt x="1" y="968"/>
                    <a:pt x="96" y="1063"/>
                  </a:cubicBezTo>
                  <a:lnTo>
                    <a:pt x="763" y="1730"/>
                  </a:lnTo>
                  <a:cubicBezTo>
                    <a:pt x="811" y="1778"/>
                    <a:pt x="870" y="1801"/>
                    <a:pt x="930" y="1801"/>
                  </a:cubicBezTo>
                  <a:cubicBezTo>
                    <a:pt x="1001" y="1801"/>
                    <a:pt x="1061" y="1778"/>
                    <a:pt x="1096" y="1730"/>
                  </a:cubicBezTo>
                  <a:lnTo>
                    <a:pt x="2430" y="396"/>
                  </a:lnTo>
                  <a:cubicBezTo>
                    <a:pt x="2525" y="313"/>
                    <a:pt x="2525" y="158"/>
                    <a:pt x="2430" y="63"/>
                  </a:cubicBezTo>
                  <a:cubicBezTo>
                    <a:pt x="2382" y="21"/>
                    <a:pt x="2323" y="1"/>
                    <a:pt x="2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60"/>
            <p:cNvSpPr/>
            <p:nvPr/>
          </p:nvSpPr>
          <p:spPr>
            <a:xfrm>
              <a:off x="847934" y="2145586"/>
              <a:ext cx="157879" cy="151516"/>
            </a:xfrm>
            <a:custGeom>
              <a:avLst/>
              <a:gdLst/>
              <a:ahLst/>
              <a:cxnLst/>
              <a:rect l="l" t="t" r="r" b="b"/>
              <a:pathLst>
                <a:path w="4764" h="4572" extrusionOk="0">
                  <a:moveTo>
                    <a:pt x="1504" y="0"/>
                  </a:moveTo>
                  <a:cubicBezTo>
                    <a:pt x="1471" y="0"/>
                    <a:pt x="1438" y="8"/>
                    <a:pt x="1406" y="24"/>
                  </a:cubicBezTo>
                  <a:cubicBezTo>
                    <a:pt x="548" y="405"/>
                    <a:pt x="1" y="1262"/>
                    <a:pt x="1" y="2191"/>
                  </a:cubicBezTo>
                  <a:cubicBezTo>
                    <a:pt x="1" y="3512"/>
                    <a:pt x="1072" y="4572"/>
                    <a:pt x="2382" y="4572"/>
                  </a:cubicBezTo>
                  <a:cubicBezTo>
                    <a:pt x="3692" y="4572"/>
                    <a:pt x="4763" y="3512"/>
                    <a:pt x="4763" y="2191"/>
                  </a:cubicBezTo>
                  <a:cubicBezTo>
                    <a:pt x="4763" y="1250"/>
                    <a:pt x="4216" y="405"/>
                    <a:pt x="3346" y="24"/>
                  </a:cubicBezTo>
                  <a:cubicBezTo>
                    <a:pt x="3315" y="8"/>
                    <a:pt x="3282" y="0"/>
                    <a:pt x="3250" y="0"/>
                  </a:cubicBezTo>
                  <a:cubicBezTo>
                    <a:pt x="3162" y="0"/>
                    <a:pt x="3080" y="55"/>
                    <a:pt x="3037" y="143"/>
                  </a:cubicBezTo>
                  <a:cubicBezTo>
                    <a:pt x="2989" y="262"/>
                    <a:pt x="3037" y="393"/>
                    <a:pt x="3156" y="452"/>
                  </a:cubicBezTo>
                  <a:cubicBezTo>
                    <a:pt x="3847" y="762"/>
                    <a:pt x="4287" y="1440"/>
                    <a:pt x="4287" y="2191"/>
                  </a:cubicBezTo>
                  <a:cubicBezTo>
                    <a:pt x="4287" y="3250"/>
                    <a:pt x="3430" y="4096"/>
                    <a:pt x="2382" y="4096"/>
                  </a:cubicBezTo>
                  <a:cubicBezTo>
                    <a:pt x="1334" y="4096"/>
                    <a:pt x="477" y="3250"/>
                    <a:pt x="477" y="2191"/>
                  </a:cubicBezTo>
                  <a:cubicBezTo>
                    <a:pt x="477" y="1440"/>
                    <a:pt x="918" y="762"/>
                    <a:pt x="1596" y="452"/>
                  </a:cubicBezTo>
                  <a:cubicBezTo>
                    <a:pt x="1715" y="405"/>
                    <a:pt x="1775" y="262"/>
                    <a:pt x="1715" y="143"/>
                  </a:cubicBezTo>
                  <a:cubicBezTo>
                    <a:pt x="1680" y="55"/>
                    <a:pt x="1595" y="0"/>
                    <a:pt x="1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60"/>
            <p:cNvSpPr/>
            <p:nvPr/>
          </p:nvSpPr>
          <p:spPr>
            <a:xfrm>
              <a:off x="918953" y="2139257"/>
              <a:ext cx="16239" cy="15808"/>
            </a:xfrm>
            <a:custGeom>
              <a:avLst/>
              <a:gdLst/>
              <a:ahLst/>
              <a:cxnLst/>
              <a:rect l="l" t="t" r="r" b="b"/>
              <a:pathLst>
                <a:path w="490" h="477" extrusionOk="0">
                  <a:moveTo>
                    <a:pt x="239" y="0"/>
                  </a:moveTo>
                  <a:cubicBezTo>
                    <a:pt x="108" y="0"/>
                    <a:pt x="1" y="107"/>
                    <a:pt x="1" y="238"/>
                  </a:cubicBezTo>
                  <a:cubicBezTo>
                    <a:pt x="1" y="369"/>
                    <a:pt x="108" y="477"/>
                    <a:pt x="239" y="477"/>
                  </a:cubicBezTo>
                  <a:lnTo>
                    <a:pt x="251" y="477"/>
                  </a:lnTo>
                  <a:cubicBezTo>
                    <a:pt x="382" y="477"/>
                    <a:pt x="489" y="369"/>
                    <a:pt x="489" y="238"/>
                  </a:cubicBezTo>
                  <a:cubicBezTo>
                    <a:pt x="489" y="107"/>
                    <a:pt x="382" y="0"/>
                    <a:pt x="2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60"/>
            <p:cNvSpPr/>
            <p:nvPr/>
          </p:nvSpPr>
          <p:spPr>
            <a:xfrm>
              <a:off x="918953" y="2494352"/>
              <a:ext cx="15841" cy="15841"/>
            </a:xfrm>
            <a:custGeom>
              <a:avLst/>
              <a:gdLst/>
              <a:ahLst/>
              <a:cxnLst/>
              <a:rect l="l" t="t" r="r" b="b"/>
              <a:pathLst>
                <a:path w="478" h="478" extrusionOk="0">
                  <a:moveTo>
                    <a:pt x="239" y="1"/>
                  </a:moveTo>
                  <a:cubicBezTo>
                    <a:pt x="180" y="1"/>
                    <a:pt x="120" y="25"/>
                    <a:pt x="72" y="72"/>
                  </a:cubicBezTo>
                  <a:cubicBezTo>
                    <a:pt x="25" y="108"/>
                    <a:pt x="1" y="179"/>
                    <a:pt x="1" y="239"/>
                  </a:cubicBezTo>
                  <a:cubicBezTo>
                    <a:pt x="1" y="299"/>
                    <a:pt x="25" y="358"/>
                    <a:pt x="72" y="406"/>
                  </a:cubicBezTo>
                  <a:cubicBezTo>
                    <a:pt x="120" y="453"/>
                    <a:pt x="180" y="477"/>
                    <a:pt x="239" y="477"/>
                  </a:cubicBezTo>
                  <a:cubicBezTo>
                    <a:pt x="299" y="477"/>
                    <a:pt x="358" y="453"/>
                    <a:pt x="406" y="406"/>
                  </a:cubicBezTo>
                  <a:cubicBezTo>
                    <a:pt x="453" y="358"/>
                    <a:pt x="477" y="299"/>
                    <a:pt x="477" y="239"/>
                  </a:cubicBezTo>
                  <a:cubicBezTo>
                    <a:pt x="477" y="179"/>
                    <a:pt x="453" y="108"/>
                    <a:pt x="406" y="72"/>
                  </a:cubicBezTo>
                  <a:cubicBezTo>
                    <a:pt x="358" y="25"/>
                    <a:pt x="299" y="1"/>
                    <a:pt x="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60"/>
          <p:cNvGrpSpPr/>
          <p:nvPr/>
        </p:nvGrpSpPr>
        <p:grpSpPr>
          <a:xfrm>
            <a:off x="7393296" y="3516365"/>
            <a:ext cx="333057" cy="402121"/>
            <a:chOff x="7414426" y="1488188"/>
            <a:chExt cx="333057" cy="402121"/>
          </a:xfrm>
        </p:grpSpPr>
        <p:sp>
          <p:nvSpPr>
            <p:cNvPr id="537" name="Google Shape;537;p60"/>
            <p:cNvSpPr/>
            <p:nvPr/>
          </p:nvSpPr>
          <p:spPr>
            <a:xfrm>
              <a:off x="7414426" y="1488188"/>
              <a:ext cx="333057" cy="402121"/>
            </a:xfrm>
            <a:custGeom>
              <a:avLst/>
              <a:gdLst/>
              <a:ahLst/>
              <a:cxnLst/>
              <a:rect l="l" t="t" r="r" b="b"/>
              <a:pathLst>
                <a:path w="10050" h="12134" extrusionOk="0">
                  <a:moveTo>
                    <a:pt x="9335" y="465"/>
                  </a:moveTo>
                  <a:cubicBezTo>
                    <a:pt x="9466" y="465"/>
                    <a:pt x="9573" y="572"/>
                    <a:pt x="9573" y="703"/>
                  </a:cubicBezTo>
                  <a:lnTo>
                    <a:pt x="9573" y="1846"/>
                  </a:lnTo>
                  <a:lnTo>
                    <a:pt x="8192" y="465"/>
                  </a:lnTo>
                  <a:close/>
                  <a:moveTo>
                    <a:pt x="7894" y="834"/>
                  </a:moveTo>
                  <a:lnTo>
                    <a:pt x="9216" y="2156"/>
                  </a:lnTo>
                  <a:lnTo>
                    <a:pt x="8133" y="2156"/>
                  </a:lnTo>
                  <a:cubicBezTo>
                    <a:pt x="8002" y="2156"/>
                    <a:pt x="7894" y="2049"/>
                    <a:pt x="7894" y="1918"/>
                  </a:cubicBezTo>
                  <a:lnTo>
                    <a:pt x="7894" y="834"/>
                  </a:lnTo>
                  <a:close/>
                  <a:moveTo>
                    <a:pt x="7418" y="465"/>
                  </a:moveTo>
                  <a:lnTo>
                    <a:pt x="7418" y="1918"/>
                  </a:lnTo>
                  <a:cubicBezTo>
                    <a:pt x="7418" y="2311"/>
                    <a:pt x="7740" y="2632"/>
                    <a:pt x="8133" y="2632"/>
                  </a:cubicBezTo>
                  <a:lnTo>
                    <a:pt x="9573" y="2632"/>
                  </a:lnTo>
                  <a:lnTo>
                    <a:pt x="9573" y="11419"/>
                  </a:lnTo>
                  <a:cubicBezTo>
                    <a:pt x="9573" y="11550"/>
                    <a:pt x="9466" y="11657"/>
                    <a:pt x="9335" y="11657"/>
                  </a:cubicBezTo>
                  <a:lnTo>
                    <a:pt x="715" y="11657"/>
                  </a:lnTo>
                  <a:cubicBezTo>
                    <a:pt x="584" y="11657"/>
                    <a:pt x="477" y="11550"/>
                    <a:pt x="477" y="11419"/>
                  </a:cubicBezTo>
                  <a:lnTo>
                    <a:pt x="477" y="703"/>
                  </a:lnTo>
                  <a:cubicBezTo>
                    <a:pt x="477" y="572"/>
                    <a:pt x="584" y="465"/>
                    <a:pt x="715" y="465"/>
                  </a:cubicBezTo>
                  <a:close/>
                  <a:moveTo>
                    <a:pt x="715" y="1"/>
                  </a:moveTo>
                  <a:cubicBezTo>
                    <a:pt x="322" y="1"/>
                    <a:pt x="1" y="311"/>
                    <a:pt x="1" y="703"/>
                  </a:cubicBezTo>
                  <a:lnTo>
                    <a:pt x="1" y="11419"/>
                  </a:lnTo>
                  <a:cubicBezTo>
                    <a:pt x="1" y="11812"/>
                    <a:pt x="322" y="12133"/>
                    <a:pt x="715" y="12133"/>
                  </a:cubicBezTo>
                  <a:lnTo>
                    <a:pt x="9335" y="12133"/>
                  </a:lnTo>
                  <a:cubicBezTo>
                    <a:pt x="9728" y="12133"/>
                    <a:pt x="10049" y="11812"/>
                    <a:pt x="10049" y="11419"/>
                  </a:cubicBezTo>
                  <a:lnTo>
                    <a:pt x="10049" y="703"/>
                  </a:lnTo>
                  <a:cubicBezTo>
                    <a:pt x="10049" y="311"/>
                    <a:pt x="9728" y="1"/>
                    <a:pt x="9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60"/>
            <p:cNvSpPr/>
            <p:nvPr/>
          </p:nvSpPr>
          <p:spPr>
            <a:xfrm>
              <a:off x="7604617" y="1635761"/>
              <a:ext cx="103397" cy="15841"/>
            </a:xfrm>
            <a:custGeom>
              <a:avLst/>
              <a:gdLst/>
              <a:ahLst/>
              <a:cxnLst/>
              <a:rect l="l" t="t" r="r" b="b"/>
              <a:pathLst>
                <a:path w="3120" h="478" extrusionOk="0">
                  <a:moveTo>
                    <a:pt x="239" y="1"/>
                  </a:moveTo>
                  <a:cubicBezTo>
                    <a:pt x="108" y="1"/>
                    <a:pt x="0" y="108"/>
                    <a:pt x="0" y="239"/>
                  </a:cubicBezTo>
                  <a:cubicBezTo>
                    <a:pt x="0" y="370"/>
                    <a:pt x="108" y="477"/>
                    <a:pt x="239" y="477"/>
                  </a:cubicBezTo>
                  <a:lnTo>
                    <a:pt x="2882" y="477"/>
                  </a:lnTo>
                  <a:cubicBezTo>
                    <a:pt x="3013" y="477"/>
                    <a:pt x="3120" y="370"/>
                    <a:pt x="3120" y="239"/>
                  </a:cubicBezTo>
                  <a:cubicBezTo>
                    <a:pt x="3120" y="108"/>
                    <a:pt x="3013" y="1"/>
                    <a:pt x="28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60"/>
            <p:cNvSpPr/>
            <p:nvPr/>
          </p:nvSpPr>
          <p:spPr>
            <a:xfrm>
              <a:off x="7604617" y="1597882"/>
              <a:ext cx="15808" cy="15841"/>
            </a:xfrm>
            <a:custGeom>
              <a:avLst/>
              <a:gdLst/>
              <a:ahLst/>
              <a:cxnLst/>
              <a:rect l="l" t="t" r="r" b="b"/>
              <a:pathLst>
                <a:path w="477" h="478" extrusionOk="0">
                  <a:moveTo>
                    <a:pt x="239" y="1"/>
                  </a:moveTo>
                  <a:cubicBezTo>
                    <a:pt x="179" y="1"/>
                    <a:pt x="119" y="25"/>
                    <a:pt x="72" y="72"/>
                  </a:cubicBezTo>
                  <a:cubicBezTo>
                    <a:pt x="24" y="120"/>
                    <a:pt x="0" y="180"/>
                    <a:pt x="0" y="239"/>
                  </a:cubicBezTo>
                  <a:cubicBezTo>
                    <a:pt x="0" y="299"/>
                    <a:pt x="24" y="370"/>
                    <a:pt x="72" y="406"/>
                  </a:cubicBezTo>
                  <a:cubicBezTo>
                    <a:pt x="119" y="453"/>
                    <a:pt x="179" y="477"/>
                    <a:pt x="239" y="477"/>
                  </a:cubicBezTo>
                  <a:cubicBezTo>
                    <a:pt x="298" y="477"/>
                    <a:pt x="370" y="453"/>
                    <a:pt x="405" y="406"/>
                  </a:cubicBezTo>
                  <a:cubicBezTo>
                    <a:pt x="453" y="370"/>
                    <a:pt x="477" y="299"/>
                    <a:pt x="477" y="239"/>
                  </a:cubicBezTo>
                  <a:cubicBezTo>
                    <a:pt x="477" y="180"/>
                    <a:pt x="453" y="120"/>
                    <a:pt x="405" y="72"/>
                  </a:cubicBezTo>
                  <a:cubicBezTo>
                    <a:pt x="370" y="25"/>
                    <a:pt x="298" y="1"/>
                    <a:pt x="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60"/>
            <p:cNvSpPr/>
            <p:nvPr/>
          </p:nvSpPr>
          <p:spPr>
            <a:xfrm>
              <a:off x="7636166" y="1597882"/>
              <a:ext cx="71848" cy="15841"/>
            </a:xfrm>
            <a:custGeom>
              <a:avLst/>
              <a:gdLst/>
              <a:ahLst/>
              <a:cxnLst/>
              <a:rect l="l" t="t" r="r" b="b"/>
              <a:pathLst>
                <a:path w="2168" h="478" extrusionOk="0">
                  <a:moveTo>
                    <a:pt x="239" y="1"/>
                  </a:moveTo>
                  <a:cubicBezTo>
                    <a:pt x="108" y="1"/>
                    <a:pt x="1" y="108"/>
                    <a:pt x="1" y="239"/>
                  </a:cubicBezTo>
                  <a:cubicBezTo>
                    <a:pt x="1" y="370"/>
                    <a:pt x="108" y="477"/>
                    <a:pt x="239" y="477"/>
                  </a:cubicBezTo>
                  <a:lnTo>
                    <a:pt x="1930" y="477"/>
                  </a:lnTo>
                  <a:cubicBezTo>
                    <a:pt x="2061" y="477"/>
                    <a:pt x="2168" y="370"/>
                    <a:pt x="2168" y="239"/>
                  </a:cubicBezTo>
                  <a:cubicBezTo>
                    <a:pt x="2168" y="108"/>
                    <a:pt x="2061" y="1"/>
                    <a:pt x="1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60"/>
            <p:cNvSpPr/>
            <p:nvPr/>
          </p:nvSpPr>
          <p:spPr>
            <a:xfrm>
              <a:off x="7606970" y="1673275"/>
              <a:ext cx="101044" cy="15808"/>
            </a:xfrm>
            <a:custGeom>
              <a:avLst/>
              <a:gdLst/>
              <a:ahLst/>
              <a:cxnLst/>
              <a:rect l="l" t="t" r="r" b="b"/>
              <a:pathLst>
                <a:path w="3049" h="477" extrusionOk="0">
                  <a:moveTo>
                    <a:pt x="239" y="0"/>
                  </a:moveTo>
                  <a:cubicBezTo>
                    <a:pt x="108" y="0"/>
                    <a:pt x="1" y="107"/>
                    <a:pt x="1" y="238"/>
                  </a:cubicBezTo>
                  <a:cubicBezTo>
                    <a:pt x="1" y="369"/>
                    <a:pt x="108" y="476"/>
                    <a:pt x="239" y="476"/>
                  </a:cubicBezTo>
                  <a:lnTo>
                    <a:pt x="2811" y="476"/>
                  </a:lnTo>
                  <a:cubicBezTo>
                    <a:pt x="2942" y="476"/>
                    <a:pt x="3049" y="369"/>
                    <a:pt x="3049" y="238"/>
                  </a:cubicBezTo>
                  <a:cubicBezTo>
                    <a:pt x="3049" y="107"/>
                    <a:pt x="2942" y="0"/>
                    <a:pt x="2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60"/>
            <p:cNvSpPr/>
            <p:nvPr/>
          </p:nvSpPr>
          <p:spPr>
            <a:xfrm>
              <a:off x="7453896" y="1711154"/>
              <a:ext cx="256106" cy="15808"/>
            </a:xfrm>
            <a:custGeom>
              <a:avLst/>
              <a:gdLst/>
              <a:ahLst/>
              <a:cxnLst/>
              <a:rect l="l" t="t" r="r" b="b"/>
              <a:pathLst>
                <a:path w="7728" h="477" extrusionOk="0">
                  <a:moveTo>
                    <a:pt x="238" y="0"/>
                  </a:moveTo>
                  <a:cubicBezTo>
                    <a:pt x="107" y="0"/>
                    <a:pt x="0" y="107"/>
                    <a:pt x="0" y="238"/>
                  </a:cubicBezTo>
                  <a:cubicBezTo>
                    <a:pt x="0" y="369"/>
                    <a:pt x="107" y="476"/>
                    <a:pt x="238" y="476"/>
                  </a:cubicBezTo>
                  <a:lnTo>
                    <a:pt x="7489" y="476"/>
                  </a:lnTo>
                  <a:cubicBezTo>
                    <a:pt x="7620" y="476"/>
                    <a:pt x="7727" y="369"/>
                    <a:pt x="7727" y="238"/>
                  </a:cubicBezTo>
                  <a:cubicBezTo>
                    <a:pt x="7727" y="107"/>
                    <a:pt x="7620" y="0"/>
                    <a:pt x="74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60"/>
            <p:cNvSpPr/>
            <p:nvPr/>
          </p:nvSpPr>
          <p:spPr>
            <a:xfrm>
              <a:off x="7453896" y="1748635"/>
              <a:ext cx="254118" cy="15808"/>
            </a:xfrm>
            <a:custGeom>
              <a:avLst/>
              <a:gdLst/>
              <a:ahLst/>
              <a:cxnLst/>
              <a:rect l="l" t="t" r="r" b="b"/>
              <a:pathLst>
                <a:path w="7668" h="477" extrusionOk="0">
                  <a:moveTo>
                    <a:pt x="238" y="0"/>
                  </a:moveTo>
                  <a:cubicBezTo>
                    <a:pt x="107" y="0"/>
                    <a:pt x="0" y="107"/>
                    <a:pt x="0" y="238"/>
                  </a:cubicBezTo>
                  <a:cubicBezTo>
                    <a:pt x="0" y="369"/>
                    <a:pt x="107" y="476"/>
                    <a:pt x="238" y="476"/>
                  </a:cubicBezTo>
                  <a:lnTo>
                    <a:pt x="7430" y="476"/>
                  </a:lnTo>
                  <a:cubicBezTo>
                    <a:pt x="7561" y="476"/>
                    <a:pt x="7668" y="369"/>
                    <a:pt x="7668" y="238"/>
                  </a:cubicBezTo>
                  <a:cubicBezTo>
                    <a:pt x="7668" y="107"/>
                    <a:pt x="7561" y="0"/>
                    <a:pt x="7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60"/>
            <p:cNvSpPr/>
            <p:nvPr/>
          </p:nvSpPr>
          <p:spPr>
            <a:xfrm>
              <a:off x="7453896" y="1786514"/>
              <a:ext cx="256106" cy="15808"/>
            </a:xfrm>
            <a:custGeom>
              <a:avLst/>
              <a:gdLst/>
              <a:ahLst/>
              <a:cxnLst/>
              <a:rect l="l" t="t" r="r" b="b"/>
              <a:pathLst>
                <a:path w="7728" h="477" extrusionOk="0">
                  <a:moveTo>
                    <a:pt x="238" y="0"/>
                  </a:moveTo>
                  <a:cubicBezTo>
                    <a:pt x="107" y="0"/>
                    <a:pt x="0" y="107"/>
                    <a:pt x="0" y="238"/>
                  </a:cubicBezTo>
                  <a:cubicBezTo>
                    <a:pt x="0" y="369"/>
                    <a:pt x="107" y="476"/>
                    <a:pt x="238" y="476"/>
                  </a:cubicBezTo>
                  <a:lnTo>
                    <a:pt x="7489" y="476"/>
                  </a:lnTo>
                  <a:cubicBezTo>
                    <a:pt x="7620" y="476"/>
                    <a:pt x="7727" y="369"/>
                    <a:pt x="7727" y="238"/>
                  </a:cubicBezTo>
                  <a:cubicBezTo>
                    <a:pt x="7727" y="107"/>
                    <a:pt x="7620" y="0"/>
                    <a:pt x="74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60"/>
            <p:cNvSpPr/>
            <p:nvPr/>
          </p:nvSpPr>
          <p:spPr>
            <a:xfrm>
              <a:off x="7694194" y="1823996"/>
              <a:ext cx="15808" cy="15808"/>
            </a:xfrm>
            <a:custGeom>
              <a:avLst/>
              <a:gdLst/>
              <a:ahLst/>
              <a:cxnLst/>
              <a:rect l="l" t="t" r="r" b="b"/>
              <a:pathLst>
                <a:path w="477" h="477" extrusionOk="0">
                  <a:moveTo>
                    <a:pt x="238" y="0"/>
                  </a:moveTo>
                  <a:cubicBezTo>
                    <a:pt x="179" y="0"/>
                    <a:pt x="119" y="36"/>
                    <a:pt x="72" y="72"/>
                  </a:cubicBezTo>
                  <a:cubicBezTo>
                    <a:pt x="24" y="119"/>
                    <a:pt x="0" y="179"/>
                    <a:pt x="0" y="238"/>
                  </a:cubicBezTo>
                  <a:cubicBezTo>
                    <a:pt x="0" y="310"/>
                    <a:pt x="24" y="369"/>
                    <a:pt x="72" y="405"/>
                  </a:cubicBezTo>
                  <a:cubicBezTo>
                    <a:pt x="119" y="453"/>
                    <a:pt x="179" y="476"/>
                    <a:pt x="238" y="476"/>
                  </a:cubicBezTo>
                  <a:cubicBezTo>
                    <a:pt x="298" y="476"/>
                    <a:pt x="357" y="453"/>
                    <a:pt x="405" y="405"/>
                  </a:cubicBezTo>
                  <a:cubicBezTo>
                    <a:pt x="453" y="369"/>
                    <a:pt x="476" y="310"/>
                    <a:pt x="476" y="238"/>
                  </a:cubicBezTo>
                  <a:cubicBezTo>
                    <a:pt x="476" y="179"/>
                    <a:pt x="453" y="119"/>
                    <a:pt x="405" y="72"/>
                  </a:cubicBezTo>
                  <a:cubicBezTo>
                    <a:pt x="357" y="36"/>
                    <a:pt x="298" y="0"/>
                    <a:pt x="2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60"/>
            <p:cNvSpPr/>
            <p:nvPr/>
          </p:nvSpPr>
          <p:spPr>
            <a:xfrm>
              <a:off x="7453896" y="1823996"/>
              <a:ext cx="224524" cy="15808"/>
            </a:xfrm>
            <a:custGeom>
              <a:avLst/>
              <a:gdLst/>
              <a:ahLst/>
              <a:cxnLst/>
              <a:rect l="l" t="t" r="r" b="b"/>
              <a:pathLst>
                <a:path w="6775" h="477" extrusionOk="0">
                  <a:moveTo>
                    <a:pt x="238" y="0"/>
                  </a:moveTo>
                  <a:cubicBezTo>
                    <a:pt x="107" y="0"/>
                    <a:pt x="0" y="107"/>
                    <a:pt x="0" y="238"/>
                  </a:cubicBezTo>
                  <a:cubicBezTo>
                    <a:pt x="0" y="369"/>
                    <a:pt x="107" y="476"/>
                    <a:pt x="238" y="476"/>
                  </a:cubicBezTo>
                  <a:lnTo>
                    <a:pt x="6537" y="476"/>
                  </a:lnTo>
                  <a:cubicBezTo>
                    <a:pt x="6668" y="476"/>
                    <a:pt x="6775" y="369"/>
                    <a:pt x="6775" y="238"/>
                  </a:cubicBezTo>
                  <a:cubicBezTo>
                    <a:pt x="6775" y="107"/>
                    <a:pt x="6668" y="0"/>
                    <a:pt x="6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60"/>
            <p:cNvSpPr/>
            <p:nvPr/>
          </p:nvSpPr>
          <p:spPr>
            <a:xfrm>
              <a:off x="7451908" y="1538329"/>
              <a:ext cx="130638" cy="150754"/>
            </a:xfrm>
            <a:custGeom>
              <a:avLst/>
              <a:gdLst/>
              <a:ahLst/>
              <a:cxnLst/>
              <a:rect l="l" t="t" r="r" b="b"/>
              <a:pathLst>
                <a:path w="3942" h="4549" extrusionOk="0">
                  <a:moveTo>
                    <a:pt x="1977" y="1453"/>
                  </a:moveTo>
                  <a:cubicBezTo>
                    <a:pt x="2180" y="1453"/>
                    <a:pt x="2346" y="1631"/>
                    <a:pt x="2346" y="1834"/>
                  </a:cubicBezTo>
                  <a:lnTo>
                    <a:pt x="2346" y="1988"/>
                  </a:lnTo>
                  <a:cubicBezTo>
                    <a:pt x="2346" y="2203"/>
                    <a:pt x="2180" y="2369"/>
                    <a:pt x="1977" y="2369"/>
                  </a:cubicBezTo>
                  <a:cubicBezTo>
                    <a:pt x="1763" y="2369"/>
                    <a:pt x="1596" y="2203"/>
                    <a:pt x="1596" y="1988"/>
                  </a:cubicBezTo>
                  <a:lnTo>
                    <a:pt x="1596" y="1834"/>
                  </a:lnTo>
                  <a:cubicBezTo>
                    <a:pt x="1596" y="1631"/>
                    <a:pt x="1763" y="1453"/>
                    <a:pt x="1977" y="1453"/>
                  </a:cubicBezTo>
                  <a:close/>
                  <a:moveTo>
                    <a:pt x="3477" y="476"/>
                  </a:moveTo>
                  <a:lnTo>
                    <a:pt x="3477" y="2762"/>
                  </a:lnTo>
                  <a:cubicBezTo>
                    <a:pt x="3263" y="2572"/>
                    <a:pt x="3013" y="2441"/>
                    <a:pt x="2727" y="2393"/>
                  </a:cubicBezTo>
                  <a:cubicBezTo>
                    <a:pt x="2787" y="2274"/>
                    <a:pt x="2822" y="2131"/>
                    <a:pt x="2822" y="1988"/>
                  </a:cubicBezTo>
                  <a:lnTo>
                    <a:pt x="2822" y="1834"/>
                  </a:lnTo>
                  <a:cubicBezTo>
                    <a:pt x="2822" y="1369"/>
                    <a:pt x="2441" y="988"/>
                    <a:pt x="1977" y="988"/>
                  </a:cubicBezTo>
                  <a:cubicBezTo>
                    <a:pt x="1501" y="988"/>
                    <a:pt x="1120" y="1369"/>
                    <a:pt x="1120" y="1834"/>
                  </a:cubicBezTo>
                  <a:lnTo>
                    <a:pt x="1120" y="1988"/>
                  </a:lnTo>
                  <a:cubicBezTo>
                    <a:pt x="1120" y="2131"/>
                    <a:pt x="1156" y="2274"/>
                    <a:pt x="1215" y="2393"/>
                  </a:cubicBezTo>
                  <a:cubicBezTo>
                    <a:pt x="941" y="2441"/>
                    <a:pt x="679" y="2572"/>
                    <a:pt x="477" y="2762"/>
                  </a:cubicBezTo>
                  <a:lnTo>
                    <a:pt x="477" y="476"/>
                  </a:lnTo>
                  <a:close/>
                  <a:moveTo>
                    <a:pt x="2465" y="2846"/>
                  </a:moveTo>
                  <a:cubicBezTo>
                    <a:pt x="3025" y="2846"/>
                    <a:pt x="3477" y="3298"/>
                    <a:pt x="3477" y="3846"/>
                  </a:cubicBezTo>
                  <a:lnTo>
                    <a:pt x="3477" y="4072"/>
                  </a:lnTo>
                  <a:lnTo>
                    <a:pt x="477" y="4072"/>
                  </a:lnTo>
                  <a:lnTo>
                    <a:pt x="477" y="3774"/>
                  </a:lnTo>
                  <a:cubicBezTo>
                    <a:pt x="513" y="3250"/>
                    <a:pt x="953" y="2846"/>
                    <a:pt x="1477" y="2846"/>
                  </a:cubicBezTo>
                  <a:close/>
                  <a:moveTo>
                    <a:pt x="239" y="0"/>
                  </a:moveTo>
                  <a:cubicBezTo>
                    <a:pt x="108" y="0"/>
                    <a:pt x="1" y="107"/>
                    <a:pt x="1" y="238"/>
                  </a:cubicBezTo>
                  <a:lnTo>
                    <a:pt x="1" y="4310"/>
                  </a:lnTo>
                  <a:cubicBezTo>
                    <a:pt x="1" y="4441"/>
                    <a:pt x="108" y="4548"/>
                    <a:pt x="239" y="4548"/>
                  </a:cubicBezTo>
                  <a:lnTo>
                    <a:pt x="3704" y="4548"/>
                  </a:lnTo>
                  <a:cubicBezTo>
                    <a:pt x="3835" y="4548"/>
                    <a:pt x="3942" y="4441"/>
                    <a:pt x="3942" y="4310"/>
                  </a:cubicBezTo>
                  <a:lnTo>
                    <a:pt x="3942" y="238"/>
                  </a:lnTo>
                  <a:cubicBezTo>
                    <a:pt x="3942" y="107"/>
                    <a:pt x="3835" y="0"/>
                    <a:pt x="3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60"/>
          <p:cNvGrpSpPr/>
          <p:nvPr/>
        </p:nvGrpSpPr>
        <p:grpSpPr>
          <a:xfrm>
            <a:off x="5376599" y="2087990"/>
            <a:ext cx="382767" cy="402121"/>
            <a:chOff x="6681701" y="1488188"/>
            <a:chExt cx="382767" cy="402121"/>
          </a:xfrm>
        </p:grpSpPr>
        <p:sp>
          <p:nvSpPr>
            <p:cNvPr id="549" name="Google Shape;549;p60"/>
            <p:cNvSpPr/>
            <p:nvPr/>
          </p:nvSpPr>
          <p:spPr>
            <a:xfrm>
              <a:off x="6681701" y="1602223"/>
              <a:ext cx="235592" cy="288086"/>
            </a:xfrm>
            <a:custGeom>
              <a:avLst/>
              <a:gdLst/>
              <a:ahLst/>
              <a:cxnLst/>
              <a:rect l="l" t="t" r="r" b="b"/>
              <a:pathLst>
                <a:path w="7109" h="8693" extrusionOk="0">
                  <a:moveTo>
                    <a:pt x="5001" y="477"/>
                  </a:moveTo>
                  <a:lnTo>
                    <a:pt x="5001" y="1203"/>
                  </a:lnTo>
                  <a:cubicBezTo>
                    <a:pt x="5001" y="1573"/>
                    <a:pt x="4704" y="1882"/>
                    <a:pt x="4335" y="1882"/>
                  </a:cubicBezTo>
                  <a:lnTo>
                    <a:pt x="2322" y="1882"/>
                  </a:lnTo>
                  <a:lnTo>
                    <a:pt x="2322" y="1430"/>
                  </a:lnTo>
                  <a:cubicBezTo>
                    <a:pt x="2322" y="906"/>
                    <a:pt x="2763" y="477"/>
                    <a:pt x="3287" y="477"/>
                  </a:cubicBezTo>
                  <a:close/>
                  <a:moveTo>
                    <a:pt x="4775" y="2263"/>
                  </a:moveTo>
                  <a:lnTo>
                    <a:pt x="4775" y="2823"/>
                  </a:lnTo>
                  <a:cubicBezTo>
                    <a:pt x="4775" y="3501"/>
                    <a:pt x="4227" y="4049"/>
                    <a:pt x="3549" y="4049"/>
                  </a:cubicBezTo>
                  <a:cubicBezTo>
                    <a:pt x="2870" y="4049"/>
                    <a:pt x="2322" y="3501"/>
                    <a:pt x="2322" y="2823"/>
                  </a:cubicBezTo>
                  <a:lnTo>
                    <a:pt x="2322" y="2346"/>
                  </a:lnTo>
                  <a:lnTo>
                    <a:pt x="4335" y="2346"/>
                  </a:lnTo>
                  <a:cubicBezTo>
                    <a:pt x="4489" y="2346"/>
                    <a:pt x="4632" y="2323"/>
                    <a:pt x="4775" y="2263"/>
                  </a:cubicBezTo>
                  <a:close/>
                  <a:moveTo>
                    <a:pt x="4513" y="4525"/>
                  </a:moveTo>
                  <a:lnTo>
                    <a:pt x="3584" y="6085"/>
                  </a:lnTo>
                  <a:lnTo>
                    <a:pt x="2656" y="4525"/>
                  </a:lnTo>
                  <a:close/>
                  <a:moveTo>
                    <a:pt x="2120" y="4549"/>
                  </a:moveTo>
                  <a:lnTo>
                    <a:pt x="3382" y="6680"/>
                  </a:lnTo>
                  <a:cubicBezTo>
                    <a:pt x="3418" y="6752"/>
                    <a:pt x="3501" y="6799"/>
                    <a:pt x="3584" y="6799"/>
                  </a:cubicBezTo>
                  <a:cubicBezTo>
                    <a:pt x="3668" y="6799"/>
                    <a:pt x="3751" y="6752"/>
                    <a:pt x="3787" y="6680"/>
                  </a:cubicBezTo>
                  <a:lnTo>
                    <a:pt x="5037" y="4561"/>
                  </a:lnTo>
                  <a:cubicBezTo>
                    <a:pt x="5942" y="4751"/>
                    <a:pt x="6632" y="5549"/>
                    <a:pt x="6632" y="6514"/>
                  </a:cubicBezTo>
                  <a:lnTo>
                    <a:pt x="6632" y="8216"/>
                  </a:lnTo>
                  <a:lnTo>
                    <a:pt x="6097" y="8216"/>
                  </a:lnTo>
                  <a:lnTo>
                    <a:pt x="6097" y="6561"/>
                  </a:lnTo>
                  <a:cubicBezTo>
                    <a:pt x="6097" y="6430"/>
                    <a:pt x="5990" y="6323"/>
                    <a:pt x="5859" y="6323"/>
                  </a:cubicBezTo>
                  <a:cubicBezTo>
                    <a:pt x="5728" y="6323"/>
                    <a:pt x="5620" y="6430"/>
                    <a:pt x="5620" y="6561"/>
                  </a:cubicBezTo>
                  <a:lnTo>
                    <a:pt x="5620" y="8216"/>
                  </a:lnTo>
                  <a:lnTo>
                    <a:pt x="1549" y="8216"/>
                  </a:lnTo>
                  <a:lnTo>
                    <a:pt x="1549" y="6561"/>
                  </a:lnTo>
                  <a:cubicBezTo>
                    <a:pt x="1549" y="6430"/>
                    <a:pt x="1441" y="6323"/>
                    <a:pt x="1310" y="6323"/>
                  </a:cubicBezTo>
                  <a:cubicBezTo>
                    <a:pt x="1179" y="6323"/>
                    <a:pt x="1072" y="6430"/>
                    <a:pt x="1072" y="6561"/>
                  </a:cubicBezTo>
                  <a:lnTo>
                    <a:pt x="1072" y="8216"/>
                  </a:lnTo>
                  <a:lnTo>
                    <a:pt x="465" y="8216"/>
                  </a:lnTo>
                  <a:lnTo>
                    <a:pt x="465" y="6514"/>
                  </a:lnTo>
                  <a:cubicBezTo>
                    <a:pt x="465" y="5537"/>
                    <a:pt x="1191" y="4716"/>
                    <a:pt x="2120" y="4549"/>
                  </a:cubicBezTo>
                  <a:close/>
                  <a:moveTo>
                    <a:pt x="3287" y="1"/>
                  </a:moveTo>
                  <a:cubicBezTo>
                    <a:pt x="2501" y="1"/>
                    <a:pt x="1858" y="644"/>
                    <a:pt x="1858" y="1430"/>
                  </a:cubicBezTo>
                  <a:lnTo>
                    <a:pt x="1858" y="2823"/>
                  </a:lnTo>
                  <a:cubicBezTo>
                    <a:pt x="1858" y="3299"/>
                    <a:pt x="2049" y="3739"/>
                    <a:pt x="2382" y="4049"/>
                  </a:cubicBezTo>
                  <a:cubicBezTo>
                    <a:pt x="1060" y="4097"/>
                    <a:pt x="1" y="5180"/>
                    <a:pt x="1" y="6514"/>
                  </a:cubicBezTo>
                  <a:lnTo>
                    <a:pt x="1" y="8454"/>
                  </a:lnTo>
                  <a:cubicBezTo>
                    <a:pt x="1" y="8585"/>
                    <a:pt x="96" y="8692"/>
                    <a:pt x="227" y="8692"/>
                  </a:cubicBezTo>
                  <a:lnTo>
                    <a:pt x="6871" y="8692"/>
                  </a:lnTo>
                  <a:cubicBezTo>
                    <a:pt x="7002" y="8692"/>
                    <a:pt x="7109" y="8585"/>
                    <a:pt x="7109" y="8454"/>
                  </a:cubicBezTo>
                  <a:lnTo>
                    <a:pt x="7109" y="6514"/>
                  </a:lnTo>
                  <a:cubicBezTo>
                    <a:pt x="7109" y="5180"/>
                    <a:pt x="6049" y="4097"/>
                    <a:pt x="4727" y="4049"/>
                  </a:cubicBezTo>
                  <a:cubicBezTo>
                    <a:pt x="5049" y="3739"/>
                    <a:pt x="5251" y="3299"/>
                    <a:pt x="5251" y="2823"/>
                  </a:cubicBezTo>
                  <a:lnTo>
                    <a:pt x="5251" y="1894"/>
                  </a:lnTo>
                  <a:cubicBezTo>
                    <a:pt x="5394" y="1703"/>
                    <a:pt x="5478" y="1465"/>
                    <a:pt x="5478" y="1203"/>
                  </a:cubicBezTo>
                  <a:lnTo>
                    <a:pt x="5478" y="239"/>
                  </a:lnTo>
                  <a:cubicBezTo>
                    <a:pt x="5478" y="108"/>
                    <a:pt x="5370" y="1"/>
                    <a:pt x="5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60"/>
            <p:cNvSpPr/>
            <p:nvPr/>
          </p:nvSpPr>
          <p:spPr>
            <a:xfrm>
              <a:off x="6871096" y="1488188"/>
              <a:ext cx="193372" cy="234035"/>
            </a:xfrm>
            <a:custGeom>
              <a:avLst/>
              <a:gdLst/>
              <a:ahLst/>
              <a:cxnLst/>
              <a:rect l="l" t="t" r="r" b="b"/>
              <a:pathLst>
                <a:path w="5835" h="7062" extrusionOk="0">
                  <a:moveTo>
                    <a:pt x="3311" y="1"/>
                  </a:moveTo>
                  <a:cubicBezTo>
                    <a:pt x="3180" y="1"/>
                    <a:pt x="3073" y="96"/>
                    <a:pt x="3073" y="227"/>
                  </a:cubicBezTo>
                  <a:cubicBezTo>
                    <a:pt x="3073" y="358"/>
                    <a:pt x="3180" y="465"/>
                    <a:pt x="3311" y="465"/>
                  </a:cubicBezTo>
                  <a:lnTo>
                    <a:pt x="4656" y="465"/>
                  </a:lnTo>
                  <a:cubicBezTo>
                    <a:pt x="5037" y="465"/>
                    <a:pt x="5359" y="787"/>
                    <a:pt x="5359" y="1180"/>
                  </a:cubicBezTo>
                  <a:lnTo>
                    <a:pt x="5359" y="4359"/>
                  </a:lnTo>
                  <a:cubicBezTo>
                    <a:pt x="5359" y="4752"/>
                    <a:pt x="5037" y="5061"/>
                    <a:pt x="4656" y="5061"/>
                  </a:cubicBezTo>
                  <a:lnTo>
                    <a:pt x="3787" y="5061"/>
                  </a:lnTo>
                  <a:cubicBezTo>
                    <a:pt x="3727" y="5061"/>
                    <a:pt x="3668" y="5097"/>
                    <a:pt x="3620" y="5133"/>
                  </a:cubicBezTo>
                  <a:lnTo>
                    <a:pt x="2501" y="6252"/>
                  </a:lnTo>
                  <a:lnTo>
                    <a:pt x="2501" y="5299"/>
                  </a:lnTo>
                  <a:cubicBezTo>
                    <a:pt x="2501" y="5168"/>
                    <a:pt x="2394" y="5061"/>
                    <a:pt x="2263" y="5061"/>
                  </a:cubicBezTo>
                  <a:lnTo>
                    <a:pt x="239" y="5061"/>
                  </a:lnTo>
                  <a:cubicBezTo>
                    <a:pt x="108" y="5061"/>
                    <a:pt x="1" y="5168"/>
                    <a:pt x="1" y="5299"/>
                  </a:cubicBezTo>
                  <a:cubicBezTo>
                    <a:pt x="1" y="5430"/>
                    <a:pt x="108" y="5537"/>
                    <a:pt x="239" y="5537"/>
                  </a:cubicBezTo>
                  <a:lnTo>
                    <a:pt x="2025" y="5537"/>
                  </a:lnTo>
                  <a:lnTo>
                    <a:pt x="2025" y="6823"/>
                  </a:lnTo>
                  <a:cubicBezTo>
                    <a:pt x="2025" y="6919"/>
                    <a:pt x="2084" y="7014"/>
                    <a:pt x="2168" y="7049"/>
                  </a:cubicBezTo>
                  <a:cubicBezTo>
                    <a:pt x="2203" y="7061"/>
                    <a:pt x="2227" y="7061"/>
                    <a:pt x="2263" y="7061"/>
                  </a:cubicBezTo>
                  <a:cubicBezTo>
                    <a:pt x="2322" y="7061"/>
                    <a:pt x="2382" y="7038"/>
                    <a:pt x="2430" y="6990"/>
                  </a:cubicBezTo>
                  <a:lnTo>
                    <a:pt x="3882" y="5537"/>
                  </a:lnTo>
                  <a:lnTo>
                    <a:pt x="4656" y="5537"/>
                  </a:lnTo>
                  <a:cubicBezTo>
                    <a:pt x="5299" y="5537"/>
                    <a:pt x="5835" y="5014"/>
                    <a:pt x="5835" y="4359"/>
                  </a:cubicBezTo>
                  <a:lnTo>
                    <a:pt x="5835" y="1180"/>
                  </a:lnTo>
                  <a:cubicBezTo>
                    <a:pt x="5835" y="525"/>
                    <a:pt x="5299" y="1"/>
                    <a:pt x="46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60"/>
            <p:cNvSpPr/>
            <p:nvPr/>
          </p:nvSpPr>
          <p:spPr>
            <a:xfrm>
              <a:off x="6944103" y="1488188"/>
              <a:ext cx="15808" cy="15443"/>
            </a:xfrm>
            <a:custGeom>
              <a:avLst/>
              <a:gdLst/>
              <a:ahLst/>
              <a:cxnLst/>
              <a:rect l="l" t="t" r="r" b="b"/>
              <a:pathLst>
                <a:path w="477" h="466" extrusionOk="0">
                  <a:moveTo>
                    <a:pt x="238" y="1"/>
                  </a:moveTo>
                  <a:cubicBezTo>
                    <a:pt x="179" y="1"/>
                    <a:pt x="119" y="25"/>
                    <a:pt x="72" y="61"/>
                  </a:cubicBezTo>
                  <a:cubicBezTo>
                    <a:pt x="36" y="108"/>
                    <a:pt x="0" y="168"/>
                    <a:pt x="0" y="227"/>
                  </a:cubicBezTo>
                  <a:cubicBezTo>
                    <a:pt x="0" y="299"/>
                    <a:pt x="36" y="358"/>
                    <a:pt x="72" y="406"/>
                  </a:cubicBezTo>
                  <a:cubicBezTo>
                    <a:pt x="119" y="442"/>
                    <a:pt x="179" y="465"/>
                    <a:pt x="238" y="465"/>
                  </a:cubicBezTo>
                  <a:cubicBezTo>
                    <a:pt x="310" y="465"/>
                    <a:pt x="369" y="442"/>
                    <a:pt x="405" y="406"/>
                  </a:cubicBezTo>
                  <a:cubicBezTo>
                    <a:pt x="453" y="358"/>
                    <a:pt x="477" y="299"/>
                    <a:pt x="477" y="227"/>
                  </a:cubicBezTo>
                  <a:cubicBezTo>
                    <a:pt x="477" y="168"/>
                    <a:pt x="453" y="108"/>
                    <a:pt x="405" y="61"/>
                  </a:cubicBezTo>
                  <a:cubicBezTo>
                    <a:pt x="369" y="25"/>
                    <a:pt x="310"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60"/>
            <p:cNvSpPr/>
            <p:nvPr/>
          </p:nvSpPr>
          <p:spPr>
            <a:xfrm>
              <a:off x="6839944" y="1488188"/>
              <a:ext cx="91566" cy="90406"/>
            </a:xfrm>
            <a:custGeom>
              <a:avLst/>
              <a:gdLst/>
              <a:ahLst/>
              <a:cxnLst/>
              <a:rect l="l" t="t" r="r" b="b"/>
              <a:pathLst>
                <a:path w="2763" h="2728" extrusionOk="0">
                  <a:moveTo>
                    <a:pt x="1179" y="1"/>
                  </a:moveTo>
                  <a:cubicBezTo>
                    <a:pt x="524" y="1"/>
                    <a:pt x="0" y="525"/>
                    <a:pt x="0" y="1180"/>
                  </a:cubicBezTo>
                  <a:lnTo>
                    <a:pt x="0" y="2501"/>
                  </a:lnTo>
                  <a:cubicBezTo>
                    <a:pt x="0" y="2632"/>
                    <a:pt x="107" y="2728"/>
                    <a:pt x="238" y="2728"/>
                  </a:cubicBezTo>
                  <a:cubicBezTo>
                    <a:pt x="369" y="2728"/>
                    <a:pt x="476" y="2632"/>
                    <a:pt x="476" y="2501"/>
                  </a:cubicBezTo>
                  <a:lnTo>
                    <a:pt x="476" y="1180"/>
                  </a:lnTo>
                  <a:cubicBezTo>
                    <a:pt x="476" y="787"/>
                    <a:pt x="786" y="465"/>
                    <a:pt x="1179" y="465"/>
                  </a:cubicBezTo>
                  <a:lnTo>
                    <a:pt x="2524" y="465"/>
                  </a:lnTo>
                  <a:cubicBezTo>
                    <a:pt x="2655" y="465"/>
                    <a:pt x="2762" y="358"/>
                    <a:pt x="2762" y="227"/>
                  </a:cubicBezTo>
                  <a:cubicBezTo>
                    <a:pt x="2762" y="96"/>
                    <a:pt x="2655" y="1"/>
                    <a:pt x="2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60"/>
            <p:cNvSpPr/>
            <p:nvPr/>
          </p:nvSpPr>
          <p:spPr>
            <a:xfrm>
              <a:off x="6830864" y="1823598"/>
              <a:ext cx="26446" cy="15410"/>
            </a:xfrm>
            <a:custGeom>
              <a:avLst/>
              <a:gdLst/>
              <a:ahLst/>
              <a:cxnLst/>
              <a:rect l="l" t="t" r="r" b="b"/>
              <a:pathLst>
                <a:path w="798" h="465" extrusionOk="0">
                  <a:moveTo>
                    <a:pt x="238" y="0"/>
                  </a:moveTo>
                  <a:cubicBezTo>
                    <a:pt x="107" y="0"/>
                    <a:pt x="0" y="107"/>
                    <a:pt x="0" y="238"/>
                  </a:cubicBezTo>
                  <a:cubicBezTo>
                    <a:pt x="0" y="369"/>
                    <a:pt x="107" y="465"/>
                    <a:pt x="238" y="465"/>
                  </a:cubicBezTo>
                  <a:lnTo>
                    <a:pt x="560" y="465"/>
                  </a:lnTo>
                  <a:cubicBezTo>
                    <a:pt x="691" y="465"/>
                    <a:pt x="798" y="369"/>
                    <a:pt x="798" y="238"/>
                  </a:cubicBezTo>
                  <a:cubicBezTo>
                    <a:pt x="798" y="107"/>
                    <a:pt x="691" y="0"/>
                    <a:pt x="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60"/>
            <p:cNvSpPr/>
            <p:nvPr/>
          </p:nvSpPr>
          <p:spPr>
            <a:xfrm>
              <a:off x="6772869" y="1691005"/>
              <a:ext cx="15808" cy="15841"/>
            </a:xfrm>
            <a:custGeom>
              <a:avLst/>
              <a:gdLst/>
              <a:ahLst/>
              <a:cxnLst/>
              <a:rect l="l" t="t" r="r" b="b"/>
              <a:pathLst>
                <a:path w="477" h="478" extrusionOk="0">
                  <a:moveTo>
                    <a:pt x="238" y="1"/>
                  </a:moveTo>
                  <a:cubicBezTo>
                    <a:pt x="179" y="1"/>
                    <a:pt x="119" y="37"/>
                    <a:pt x="71" y="72"/>
                  </a:cubicBezTo>
                  <a:cubicBezTo>
                    <a:pt x="24" y="120"/>
                    <a:pt x="0" y="179"/>
                    <a:pt x="0" y="239"/>
                  </a:cubicBezTo>
                  <a:cubicBezTo>
                    <a:pt x="0" y="310"/>
                    <a:pt x="24" y="370"/>
                    <a:pt x="71" y="406"/>
                  </a:cubicBezTo>
                  <a:cubicBezTo>
                    <a:pt x="119" y="453"/>
                    <a:pt x="179" y="477"/>
                    <a:pt x="238" y="477"/>
                  </a:cubicBezTo>
                  <a:cubicBezTo>
                    <a:pt x="298" y="477"/>
                    <a:pt x="357" y="453"/>
                    <a:pt x="405" y="406"/>
                  </a:cubicBezTo>
                  <a:cubicBezTo>
                    <a:pt x="452" y="370"/>
                    <a:pt x="476" y="310"/>
                    <a:pt x="476" y="239"/>
                  </a:cubicBezTo>
                  <a:cubicBezTo>
                    <a:pt x="476" y="179"/>
                    <a:pt x="452" y="120"/>
                    <a:pt x="405" y="72"/>
                  </a:cubicBezTo>
                  <a:cubicBezTo>
                    <a:pt x="357" y="37"/>
                    <a:pt x="298"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60"/>
            <p:cNvSpPr/>
            <p:nvPr/>
          </p:nvSpPr>
          <p:spPr>
            <a:xfrm>
              <a:off x="6809953" y="1691005"/>
              <a:ext cx="15808" cy="15841"/>
            </a:xfrm>
            <a:custGeom>
              <a:avLst/>
              <a:gdLst/>
              <a:ahLst/>
              <a:cxnLst/>
              <a:rect l="l" t="t" r="r" b="b"/>
              <a:pathLst>
                <a:path w="477" h="478" extrusionOk="0">
                  <a:moveTo>
                    <a:pt x="238" y="1"/>
                  </a:moveTo>
                  <a:cubicBezTo>
                    <a:pt x="179" y="1"/>
                    <a:pt x="119" y="37"/>
                    <a:pt x="72" y="72"/>
                  </a:cubicBezTo>
                  <a:cubicBezTo>
                    <a:pt x="24" y="120"/>
                    <a:pt x="0" y="179"/>
                    <a:pt x="0" y="239"/>
                  </a:cubicBezTo>
                  <a:cubicBezTo>
                    <a:pt x="0" y="310"/>
                    <a:pt x="24" y="370"/>
                    <a:pt x="72" y="406"/>
                  </a:cubicBezTo>
                  <a:cubicBezTo>
                    <a:pt x="119" y="453"/>
                    <a:pt x="179" y="477"/>
                    <a:pt x="238" y="477"/>
                  </a:cubicBezTo>
                  <a:cubicBezTo>
                    <a:pt x="298" y="477"/>
                    <a:pt x="369" y="453"/>
                    <a:pt x="405" y="406"/>
                  </a:cubicBezTo>
                  <a:cubicBezTo>
                    <a:pt x="453" y="370"/>
                    <a:pt x="476" y="310"/>
                    <a:pt x="476" y="239"/>
                  </a:cubicBezTo>
                  <a:cubicBezTo>
                    <a:pt x="476" y="179"/>
                    <a:pt x="453" y="120"/>
                    <a:pt x="405" y="72"/>
                  </a:cubicBezTo>
                  <a:cubicBezTo>
                    <a:pt x="369" y="37"/>
                    <a:pt x="298"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60"/>
            <p:cNvSpPr/>
            <p:nvPr/>
          </p:nvSpPr>
          <p:spPr>
            <a:xfrm>
              <a:off x="6923192" y="1531171"/>
              <a:ext cx="58824" cy="79370"/>
            </a:xfrm>
            <a:custGeom>
              <a:avLst/>
              <a:gdLst/>
              <a:ahLst/>
              <a:cxnLst/>
              <a:rect l="l" t="t" r="r" b="b"/>
              <a:pathLst>
                <a:path w="1775" h="2395" extrusionOk="0">
                  <a:moveTo>
                    <a:pt x="894" y="1"/>
                  </a:moveTo>
                  <a:cubicBezTo>
                    <a:pt x="661" y="1"/>
                    <a:pt x="442" y="84"/>
                    <a:pt x="274" y="240"/>
                  </a:cubicBezTo>
                  <a:cubicBezTo>
                    <a:pt x="96" y="407"/>
                    <a:pt x="0" y="645"/>
                    <a:pt x="0" y="883"/>
                  </a:cubicBezTo>
                  <a:cubicBezTo>
                    <a:pt x="0" y="1014"/>
                    <a:pt x="107" y="1121"/>
                    <a:pt x="238" y="1121"/>
                  </a:cubicBezTo>
                  <a:cubicBezTo>
                    <a:pt x="369" y="1121"/>
                    <a:pt x="477" y="1014"/>
                    <a:pt x="477" y="883"/>
                  </a:cubicBezTo>
                  <a:cubicBezTo>
                    <a:pt x="477" y="764"/>
                    <a:pt x="512" y="669"/>
                    <a:pt x="596" y="585"/>
                  </a:cubicBezTo>
                  <a:cubicBezTo>
                    <a:pt x="670" y="521"/>
                    <a:pt x="764" y="476"/>
                    <a:pt x="869" y="476"/>
                  </a:cubicBezTo>
                  <a:cubicBezTo>
                    <a:pt x="881" y="476"/>
                    <a:pt x="893" y="477"/>
                    <a:pt x="905" y="478"/>
                  </a:cubicBezTo>
                  <a:cubicBezTo>
                    <a:pt x="1108" y="490"/>
                    <a:pt x="1262" y="657"/>
                    <a:pt x="1274" y="847"/>
                  </a:cubicBezTo>
                  <a:cubicBezTo>
                    <a:pt x="1286" y="1050"/>
                    <a:pt x="1155" y="1228"/>
                    <a:pt x="965" y="1276"/>
                  </a:cubicBezTo>
                  <a:cubicBezTo>
                    <a:pt x="774" y="1323"/>
                    <a:pt x="631" y="1490"/>
                    <a:pt x="631" y="1681"/>
                  </a:cubicBezTo>
                  <a:lnTo>
                    <a:pt x="631" y="2157"/>
                  </a:lnTo>
                  <a:cubicBezTo>
                    <a:pt x="631" y="2288"/>
                    <a:pt x="739" y="2395"/>
                    <a:pt x="869" y="2395"/>
                  </a:cubicBezTo>
                  <a:cubicBezTo>
                    <a:pt x="1000" y="2395"/>
                    <a:pt x="1108" y="2288"/>
                    <a:pt x="1108" y="2157"/>
                  </a:cubicBezTo>
                  <a:lnTo>
                    <a:pt x="1108" y="1728"/>
                  </a:lnTo>
                  <a:cubicBezTo>
                    <a:pt x="1512" y="1609"/>
                    <a:pt x="1774" y="1240"/>
                    <a:pt x="1751" y="823"/>
                  </a:cubicBezTo>
                  <a:cubicBezTo>
                    <a:pt x="1715" y="383"/>
                    <a:pt x="1370" y="37"/>
                    <a:pt x="941" y="2"/>
                  </a:cubicBezTo>
                  <a:cubicBezTo>
                    <a:pt x="925" y="1"/>
                    <a:pt x="910" y="1"/>
                    <a:pt x="8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60"/>
            <p:cNvSpPr/>
            <p:nvPr/>
          </p:nvSpPr>
          <p:spPr>
            <a:xfrm>
              <a:off x="6944103" y="1620781"/>
              <a:ext cx="15808" cy="15808"/>
            </a:xfrm>
            <a:custGeom>
              <a:avLst/>
              <a:gdLst/>
              <a:ahLst/>
              <a:cxnLst/>
              <a:rect l="l" t="t" r="r" b="b"/>
              <a:pathLst>
                <a:path w="477" h="477" extrusionOk="0">
                  <a:moveTo>
                    <a:pt x="238" y="0"/>
                  </a:moveTo>
                  <a:cubicBezTo>
                    <a:pt x="179" y="0"/>
                    <a:pt x="119" y="24"/>
                    <a:pt x="72" y="72"/>
                  </a:cubicBezTo>
                  <a:cubicBezTo>
                    <a:pt x="36" y="108"/>
                    <a:pt x="0" y="167"/>
                    <a:pt x="0" y="239"/>
                  </a:cubicBezTo>
                  <a:cubicBezTo>
                    <a:pt x="0" y="298"/>
                    <a:pt x="36" y="358"/>
                    <a:pt x="72" y="405"/>
                  </a:cubicBezTo>
                  <a:cubicBezTo>
                    <a:pt x="119" y="441"/>
                    <a:pt x="179" y="477"/>
                    <a:pt x="238" y="477"/>
                  </a:cubicBezTo>
                  <a:cubicBezTo>
                    <a:pt x="310" y="477"/>
                    <a:pt x="369" y="441"/>
                    <a:pt x="405" y="405"/>
                  </a:cubicBezTo>
                  <a:cubicBezTo>
                    <a:pt x="453" y="358"/>
                    <a:pt x="477" y="298"/>
                    <a:pt x="477" y="239"/>
                  </a:cubicBezTo>
                  <a:cubicBezTo>
                    <a:pt x="477" y="167"/>
                    <a:pt x="453" y="108"/>
                    <a:pt x="405" y="72"/>
                  </a:cubicBezTo>
                  <a:cubicBezTo>
                    <a:pt x="369" y="24"/>
                    <a:pt x="310" y="0"/>
                    <a:pt x="2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8" name="Google Shape;558;p60"/>
          <p:cNvGrpSpPr/>
          <p:nvPr/>
        </p:nvGrpSpPr>
        <p:grpSpPr>
          <a:xfrm>
            <a:off x="3375098" y="3454140"/>
            <a:ext cx="402088" cy="402121"/>
            <a:chOff x="5929257" y="1488188"/>
            <a:chExt cx="402088" cy="402121"/>
          </a:xfrm>
        </p:grpSpPr>
        <p:sp>
          <p:nvSpPr>
            <p:cNvPr id="559" name="Google Shape;559;p60"/>
            <p:cNvSpPr/>
            <p:nvPr/>
          </p:nvSpPr>
          <p:spPr>
            <a:xfrm>
              <a:off x="5929257" y="1488188"/>
              <a:ext cx="317282" cy="402121"/>
            </a:xfrm>
            <a:custGeom>
              <a:avLst/>
              <a:gdLst/>
              <a:ahLst/>
              <a:cxnLst/>
              <a:rect l="l" t="t" r="r" b="b"/>
              <a:pathLst>
                <a:path w="9574" h="12134" extrusionOk="0">
                  <a:moveTo>
                    <a:pt x="7228" y="465"/>
                  </a:moveTo>
                  <a:cubicBezTo>
                    <a:pt x="8263" y="465"/>
                    <a:pt x="9097" y="1311"/>
                    <a:pt x="9097" y="2347"/>
                  </a:cubicBezTo>
                  <a:cubicBezTo>
                    <a:pt x="9097" y="3370"/>
                    <a:pt x="8263" y="4216"/>
                    <a:pt x="7228" y="4216"/>
                  </a:cubicBezTo>
                  <a:cubicBezTo>
                    <a:pt x="6192" y="4216"/>
                    <a:pt x="5358" y="3370"/>
                    <a:pt x="5358" y="2347"/>
                  </a:cubicBezTo>
                  <a:cubicBezTo>
                    <a:pt x="5358" y="1311"/>
                    <a:pt x="6192" y="465"/>
                    <a:pt x="7228" y="465"/>
                  </a:cubicBezTo>
                  <a:close/>
                  <a:moveTo>
                    <a:pt x="8918" y="4692"/>
                  </a:moveTo>
                  <a:cubicBezTo>
                    <a:pt x="9014" y="4692"/>
                    <a:pt x="9097" y="4775"/>
                    <a:pt x="9097" y="4871"/>
                  </a:cubicBezTo>
                  <a:lnTo>
                    <a:pt x="9097" y="6418"/>
                  </a:lnTo>
                  <a:cubicBezTo>
                    <a:pt x="9097" y="6526"/>
                    <a:pt x="9014" y="6609"/>
                    <a:pt x="8918" y="6609"/>
                  </a:cubicBezTo>
                  <a:lnTo>
                    <a:pt x="5537" y="6609"/>
                  </a:lnTo>
                  <a:cubicBezTo>
                    <a:pt x="5442" y="6609"/>
                    <a:pt x="5358" y="6526"/>
                    <a:pt x="5358" y="6418"/>
                  </a:cubicBezTo>
                  <a:lnTo>
                    <a:pt x="5358" y="4871"/>
                  </a:lnTo>
                  <a:cubicBezTo>
                    <a:pt x="5358" y="4775"/>
                    <a:pt x="5442" y="4692"/>
                    <a:pt x="5537" y="4692"/>
                  </a:cubicBezTo>
                  <a:close/>
                  <a:moveTo>
                    <a:pt x="7573" y="7085"/>
                  </a:moveTo>
                  <a:cubicBezTo>
                    <a:pt x="7513" y="7133"/>
                    <a:pt x="7466" y="7192"/>
                    <a:pt x="7430" y="7252"/>
                  </a:cubicBezTo>
                  <a:lnTo>
                    <a:pt x="7287" y="7085"/>
                  </a:lnTo>
                  <a:close/>
                  <a:moveTo>
                    <a:pt x="8418" y="7383"/>
                  </a:moveTo>
                  <a:cubicBezTo>
                    <a:pt x="8549" y="7383"/>
                    <a:pt x="8656" y="7490"/>
                    <a:pt x="8656" y="7621"/>
                  </a:cubicBezTo>
                  <a:cubicBezTo>
                    <a:pt x="8656" y="7752"/>
                    <a:pt x="8549" y="7859"/>
                    <a:pt x="8418" y="7859"/>
                  </a:cubicBezTo>
                  <a:lnTo>
                    <a:pt x="8037" y="7859"/>
                  </a:lnTo>
                  <a:cubicBezTo>
                    <a:pt x="7906" y="7859"/>
                    <a:pt x="7799" y="7752"/>
                    <a:pt x="7799" y="7621"/>
                  </a:cubicBezTo>
                  <a:cubicBezTo>
                    <a:pt x="7799" y="7490"/>
                    <a:pt x="7906" y="7383"/>
                    <a:pt x="8037" y="7383"/>
                  </a:cubicBezTo>
                  <a:close/>
                  <a:moveTo>
                    <a:pt x="8418" y="8335"/>
                  </a:moveTo>
                  <a:cubicBezTo>
                    <a:pt x="8549" y="8335"/>
                    <a:pt x="8656" y="8443"/>
                    <a:pt x="8656" y="8573"/>
                  </a:cubicBezTo>
                  <a:cubicBezTo>
                    <a:pt x="8656" y="8704"/>
                    <a:pt x="8549" y="8812"/>
                    <a:pt x="8418" y="8812"/>
                  </a:cubicBezTo>
                  <a:lnTo>
                    <a:pt x="8037" y="8812"/>
                  </a:lnTo>
                  <a:cubicBezTo>
                    <a:pt x="7906" y="8812"/>
                    <a:pt x="7799" y="8704"/>
                    <a:pt x="7799" y="8573"/>
                  </a:cubicBezTo>
                  <a:cubicBezTo>
                    <a:pt x="7799" y="8443"/>
                    <a:pt x="7906" y="8335"/>
                    <a:pt x="8037" y="8335"/>
                  </a:cubicBezTo>
                  <a:close/>
                  <a:moveTo>
                    <a:pt x="8418" y="9288"/>
                  </a:moveTo>
                  <a:cubicBezTo>
                    <a:pt x="8549" y="9288"/>
                    <a:pt x="8656" y="9395"/>
                    <a:pt x="8656" y="9526"/>
                  </a:cubicBezTo>
                  <a:cubicBezTo>
                    <a:pt x="8656" y="9657"/>
                    <a:pt x="8549" y="9764"/>
                    <a:pt x="8418" y="9764"/>
                  </a:cubicBezTo>
                  <a:lnTo>
                    <a:pt x="8037" y="9764"/>
                  </a:lnTo>
                  <a:cubicBezTo>
                    <a:pt x="7906" y="9764"/>
                    <a:pt x="7799" y="9657"/>
                    <a:pt x="7799" y="9526"/>
                  </a:cubicBezTo>
                  <a:cubicBezTo>
                    <a:pt x="7799" y="9395"/>
                    <a:pt x="7906" y="9288"/>
                    <a:pt x="8037" y="9288"/>
                  </a:cubicBezTo>
                  <a:close/>
                  <a:moveTo>
                    <a:pt x="8418" y="10228"/>
                  </a:moveTo>
                  <a:cubicBezTo>
                    <a:pt x="8549" y="10228"/>
                    <a:pt x="8656" y="10336"/>
                    <a:pt x="8656" y="10467"/>
                  </a:cubicBezTo>
                  <a:cubicBezTo>
                    <a:pt x="8656" y="10598"/>
                    <a:pt x="8549" y="10705"/>
                    <a:pt x="8418" y="10705"/>
                  </a:cubicBezTo>
                  <a:lnTo>
                    <a:pt x="8037" y="10705"/>
                  </a:lnTo>
                  <a:cubicBezTo>
                    <a:pt x="7906" y="10705"/>
                    <a:pt x="7799" y="10598"/>
                    <a:pt x="7799" y="10467"/>
                  </a:cubicBezTo>
                  <a:cubicBezTo>
                    <a:pt x="7799" y="10336"/>
                    <a:pt x="7906" y="10228"/>
                    <a:pt x="8037" y="10228"/>
                  </a:cubicBezTo>
                  <a:close/>
                  <a:moveTo>
                    <a:pt x="3144" y="7288"/>
                  </a:moveTo>
                  <a:cubicBezTo>
                    <a:pt x="3275" y="7288"/>
                    <a:pt x="3382" y="7395"/>
                    <a:pt x="3382" y="7526"/>
                  </a:cubicBezTo>
                  <a:lnTo>
                    <a:pt x="3382" y="10562"/>
                  </a:lnTo>
                  <a:cubicBezTo>
                    <a:pt x="3382" y="10693"/>
                    <a:pt x="3275" y="10800"/>
                    <a:pt x="3144" y="10800"/>
                  </a:cubicBezTo>
                  <a:lnTo>
                    <a:pt x="477" y="10800"/>
                  </a:lnTo>
                  <a:lnTo>
                    <a:pt x="477" y="7288"/>
                  </a:lnTo>
                  <a:close/>
                  <a:moveTo>
                    <a:pt x="6358" y="7085"/>
                  </a:moveTo>
                  <a:cubicBezTo>
                    <a:pt x="6561" y="7085"/>
                    <a:pt x="6739" y="7169"/>
                    <a:pt x="6870" y="7323"/>
                  </a:cubicBezTo>
                  <a:lnTo>
                    <a:pt x="7347" y="7919"/>
                  </a:lnTo>
                  <a:cubicBezTo>
                    <a:pt x="7430" y="8002"/>
                    <a:pt x="7418" y="8145"/>
                    <a:pt x="7335" y="8228"/>
                  </a:cubicBezTo>
                  <a:cubicBezTo>
                    <a:pt x="7289" y="8268"/>
                    <a:pt x="7232" y="8289"/>
                    <a:pt x="7175" y="8289"/>
                  </a:cubicBezTo>
                  <a:cubicBezTo>
                    <a:pt x="7115" y="8289"/>
                    <a:pt x="7056" y="8266"/>
                    <a:pt x="7013" y="8216"/>
                  </a:cubicBezTo>
                  <a:lnTo>
                    <a:pt x="6668" y="7871"/>
                  </a:lnTo>
                  <a:cubicBezTo>
                    <a:pt x="6513" y="7728"/>
                    <a:pt x="6311" y="7633"/>
                    <a:pt x="6108" y="7633"/>
                  </a:cubicBezTo>
                  <a:lnTo>
                    <a:pt x="5811" y="7633"/>
                  </a:lnTo>
                  <a:cubicBezTo>
                    <a:pt x="5680" y="7633"/>
                    <a:pt x="5573" y="7740"/>
                    <a:pt x="5573" y="7871"/>
                  </a:cubicBezTo>
                  <a:cubicBezTo>
                    <a:pt x="5573" y="8002"/>
                    <a:pt x="5680" y="8109"/>
                    <a:pt x="5811" y="8109"/>
                  </a:cubicBezTo>
                  <a:lnTo>
                    <a:pt x="6108" y="8109"/>
                  </a:lnTo>
                  <a:cubicBezTo>
                    <a:pt x="6192" y="8109"/>
                    <a:pt x="6275" y="8145"/>
                    <a:pt x="6335" y="8204"/>
                  </a:cubicBezTo>
                  <a:lnTo>
                    <a:pt x="6680" y="8550"/>
                  </a:lnTo>
                  <a:cubicBezTo>
                    <a:pt x="6811" y="8693"/>
                    <a:pt x="6989" y="8764"/>
                    <a:pt x="7168" y="8764"/>
                  </a:cubicBezTo>
                  <a:cubicBezTo>
                    <a:pt x="7228" y="8764"/>
                    <a:pt x="7287" y="8752"/>
                    <a:pt x="7347" y="8740"/>
                  </a:cubicBezTo>
                  <a:cubicBezTo>
                    <a:pt x="7370" y="8859"/>
                    <a:pt x="7430" y="8966"/>
                    <a:pt x="7501" y="9050"/>
                  </a:cubicBezTo>
                  <a:cubicBezTo>
                    <a:pt x="7394" y="9169"/>
                    <a:pt x="7323" y="9335"/>
                    <a:pt x="7323" y="9526"/>
                  </a:cubicBezTo>
                  <a:cubicBezTo>
                    <a:pt x="7323" y="9705"/>
                    <a:pt x="7394" y="9871"/>
                    <a:pt x="7501" y="9990"/>
                  </a:cubicBezTo>
                  <a:cubicBezTo>
                    <a:pt x="7394" y="10121"/>
                    <a:pt x="7323" y="10288"/>
                    <a:pt x="7323" y="10467"/>
                  </a:cubicBezTo>
                  <a:cubicBezTo>
                    <a:pt x="7323" y="10836"/>
                    <a:pt x="7609" y="11145"/>
                    <a:pt x="7966" y="11181"/>
                  </a:cubicBezTo>
                  <a:lnTo>
                    <a:pt x="7942" y="11562"/>
                  </a:lnTo>
                  <a:cubicBezTo>
                    <a:pt x="7942" y="11610"/>
                    <a:pt x="7894" y="11657"/>
                    <a:pt x="7847" y="11657"/>
                  </a:cubicBezTo>
                  <a:lnTo>
                    <a:pt x="6608" y="11657"/>
                  </a:lnTo>
                  <a:cubicBezTo>
                    <a:pt x="6561" y="11657"/>
                    <a:pt x="6513" y="11610"/>
                    <a:pt x="6513" y="11562"/>
                  </a:cubicBezTo>
                  <a:lnTo>
                    <a:pt x="6358" y="8776"/>
                  </a:lnTo>
                  <a:cubicBezTo>
                    <a:pt x="6347" y="8645"/>
                    <a:pt x="6239" y="8550"/>
                    <a:pt x="6108" y="8550"/>
                  </a:cubicBezTo>
                  <a:cubicBezTo>
                    <a:pt x="5977" y="8562"/>
                    <a:pt x="5870" y="8669"/>
                    <a:pt x="5882" y="8800"/>
                  </a:cubicBezTo>
                  <a:lnTo>
                    <a:pt x="5989" y="10705"/>
                  </a:lnTo>
                  <a:lnTo>
                    <a:pt x="5489" y="10705"/>
                  </a:lnTo>
                  <a:cubicBezTo>
                    <a:pt x="5370" y="10705"/>
                    <a:pt x="5251" y="10657"/>
                    <a:pt x="5168" y="10574"/>
                  </a:cubicBezTo>
                  <a:lnTo>
                    <a:pt x="4846" y="10252"/>
                  </a:lnTo>
                  <a:cubicBezTo>
                    <a:pt x="4799" y="10217"/>
                    <a:pt x="4739" y="10181"/>
                    <a:pt x="4680" y="10181"/>
                  </a:cubicBezTo>
                  <a:lnTo>
                    <a:pt x="3846" y="10181"/>
                  </a:lnTo>
                  <a:lnTo>
                    <a:pt x="3846" y="7764"/>
                  </a:lnTo>
                  <a:lnTo>
                    <a:pt x="4584" y="7764"/>
                  </a:lnTo>
                  <a:cubicBezTo>
                    <a:pt x="4656" y="7764"/>
                    <a:pt x="4715" y="7740"/>
                    <a:pt x="4763" y="7692"/>
                  </a:cubicBezTo>
                  <a:lnTo>
                    <a:pt x="5132" y="7311"/>
                  </a:lnTo>
                  <a:cubicBezTo>
                    <a:pt x="5275" y="7169"/>
                    <a:pt x="5477" y="7085"/>
                    <a:pt x="5692" y="7085"/>
                  </a:cubicBezTo>
                  <a:close/>
                  <a:moveTo>
                    <a:pt x="7228" y="1"/>
                  </a:moveTo>
                  <a:cubicBezTo>
                    <a:pt x="5930" y="1"/>
                    <a:pt x="4882" y="1049"/>
                    <a:pt x="4882" y="2347"/>
                  </a:cubicBezTo>
                  <a:cubicBezTo>
                    <a:pt x="4882" y="3109"/>
                    <a:pt x="5251" y="3787"/>
                    <a:pt x="5811" y="4216"/>
                  </a:cubicBezTo>
                  <a:lnTo>
                    <a:pt x="5537" y="4216"/>
                  </a:lnTo>
                  <a:cubicBezTo>
                    <a:pt x="5180" y="4216"/>
                    <a:pt x="4882" y="4513"/>
                    <a:pt x="4882" y="4871"/>
                  </a:cubicBezTo>
                  <a:lnTo>
                    <a:pt x="4882" y="6418"/>
                  </a:lnTo>
                  <a:cubicBezTo>
                    <a:pt x="4882" y="6573"/>
                    <a:pt x="4930" y="6704"/>
                    <a:pt x="5001" y="6811"/>
                  </a:cubicBezTo>
                  <a:cubicBezTo>
                    <a:pt x="4930" y="6859"/>
                    <a:pt x="4858" y="6919"/>
                    <a:pt x="4799" y="6990"/>
                  </a:cubicBezTo>
                  <a:lnTo>
                    <a:pt x="4489" y="7300"/>
                  </a:lnTo>
                  <a:lnTo>
                    <a:pt x="3810" y="7300"/>
                  </a:lnTo>
                  <a:cubicBezTo>
                    <a:pt x="3715" y="7014"/>
                    <a:pt x="3453" y="6823"/>
                    <a:pt x="3144" y="6823"/>
                  </a:cubicBezTo>
                  <a:lnTo>
                    <a:pt x="239" y="6823"/>
                  </a:lnTo>
                  <a:cubicBezTo>
                    <a:pt x="108" y="6823"/>
                    <a:pt x="0" y="6930"/>
                    <a:pt x="0" y="7061"/>
                  </a:cubicBezTo>
                  <a:lnTo>
                    <a:pt x="0" y="11038"/>
                  </a:lnTo>
                  <a:cubicBezTo>
                    <a:pt x="0" y="11169"/>
                    <a:pt x="108" y="11276"/>
                    <a:pt x="239" y="11276"/>
                  </a:cubicBezTo>
                  <a:lnTo>
                    <a:pt x="3144" y="11276"/>
                  </a:lnTo>
                  <a:cubicBezTo>
                    <a:pt x="3501" y="11276"/>
                    <a:pt x="3799" y="11002"/>
                    <a:pt x="3846" y="10657"/>
                  </a:cubicBezTo>
                  <a:lnTo>
                    <a:pt x="4584" y="10657"/>
                  </a:lnTo>
                  <a:lnTo>
                    <a:pt x="4834" y="10919"/>
                  </a:lnTo>
                  <a:cubicBezTo>
                    <a:pt x="5013" y="11086"/>
                    <a:pt x="5239" y="11181"/>
                    <a:pt x="5489" y="11181"/>
                  </a:cubicBezTo>
                  <a:lnTo>
                    <a:pt x="6013" y="11181"/>
                  </a:lnTo>
                  <a:lnTo>
                    <a:pt x="6037" y="11586"/>
                  </a:lnTo>
                  <a:cubicBezTo>
                    <a:pt x="6049" y="11895"/>
                    <a:pt x="6299" y="12133"/>
                    <a:pt x="6608" y="12133"/>
                  </a:cubicBezTo>
                  <a:lnTo>
                    <a:pt x="7847" y="12133"/>
                  </a:lnTo>
                  <a:cubicBezTo>
                    <a:pt x="8144" y="12133"/>
                    <a:pt x="8394" y="11895"/>
                    <a:pt x="8418" y="11586"/>
                  </a:cubicBezTo>
                  <a:lnTo>
                    <a:pt x="8442" y="11181"/>
                  </a:lnTo>
                  <a:cubicBezTo>
                    <a:pt x="8823" y="11169"/>
                    <a:pt x="9121" y="10848"/>
                    <a:pt x="9121" y="10467"/>
                  </a:cubicBezTo>
                  <a:cubicBezTo>
                    <a:pt x="9121" y="10288"/>
                    <a:pt x="9061" y="10121"/>
                    <a:pt x="8942" y="9990"/>
                  </a:cubicBezTo>
                  <a:cubicBezTo>
                    <a:pt x="9061" y="9871"/>
                    <a:pt x="9121" y="9705"/>
                    <a:pt x="9121" y="9526"/>
                  </a:cubicBezTo>
                  <a:cubicBezTo>
                    <a:pt x="9121" y="9335"/>
                    <a:pt x="9061" y="9169"/>
                    <a:pt x="8942" y="9050"/>
                  </a:cubicBezTo>
                  <a:cubicBezTo>
                    <a:pt x="9061" y="8919"/>
                    <a:pt x="9121" y="8752"/>
                    <a:pt x="9121" y="8573"/>
                  </a:cubicBezTo>
                  <a:cubicBezTo>
                    <a:pt x="9121" y="8395"/>
                    <a:pt x="9061" y="8228"/>
                    <a:pt x="8942" y="8097"/>
                  </a:cubicBezTo>
                  <a:cubicBezTo>
                    <a:pt x="9061" y="7978"/>
                    <a:pt x="9121" y="7811"/>
                    <a:pt x="9121" y="7621"/>
                  </a:cubicBezTo>
                  <a:cubicBezTo>
                    <a:pt x="9121" y="7407"/>
                    <a:pt x="9025" y="7216"/>
                    <a:pt x="8871" y="7085"/>
                  </a:cubicBezTo>
                  <a:lnTo>
                    <a:pt x="8918" y="7085"/>
                  </a:lnTo>
                  <a:cubicBezTo>
                    <a:pt x="9275" y="7085"/>
                    <a:pt x="9573" y="6788"/>
                    <a:pt x="9573" y="6418"/>
                  </a:cubicBezTo>
                  <a:lnTo>
                    <a:pt x="9573" y="4871"/>
                  </a:lnTo>
                  <a:cubicBezTo>
                    <a:pt x="9573" y="4513"/>
                    <a:pt x="9275" y="4216"/>
                    <a:pt x="8918" y="4216"/>
                  </a:cubicBezTo>
                  <a:lnTo>
                    <a:pt x="8633" y="4216"/>
                  </a:lnTo>
                  <a:cubicBezTo>
                    <a:pt x="9204" y="3787"/>
                    <a:pt x="9573" y="3109"/>
                    <a:pt x="9573" y="2347"/>
                  </a:cubicBezTo>
                  <a:cubicBezTo>
                    <a:pt x="9573" y="1049"/>
                    <a:pt x="8525" y="1"/>
                    <a:pt x="7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60"/>
            <p:cNvSpPr/>
            <p:nvPr/>
          </p:nvSpPr>
          <p:spPr>
            <a:xfrm>
              <a:off x="6160873" y="1517418"/>
              <a:ext cx="15808" cy="15808"/>
            </a:xfrm>
            <a:custGeom>
              <a:avLst/>
              <a:gdLst/>
              <a:ahLst/>
              <a:cxnLst/>
              <a:rect l="l" t="t" r="r" b="b"/>
              <a:pathLst>
                <a:path w="477" h="477" extrusionOk="0">
                  <a:moveTo>
                    <a:pt x="239" y="0"/>
                  </a:moveTo>
                  <a:cubicBezTo>
                    <a:pt x="108" y="0"/>
                    <a:pt x="0" y="107"/>
                    <a:pt x="0" y="238"/>
                  </a:cubicBezTo>
                  <a:cubicBezTo>
                    <a:pt x="0" y="369"/>
                    <a:pt x="108" y="476"/>
                    <a:pt x="239" y="476"/>
                  </a:cubicBezTo>
                  <a:cubicBezTo>
                    <a:pt x="370" y="476"/>
                    <a:pt x="477" y="369"/>
                    <a:pt x="477" y="238"/>
                  </a:cubicBezTo>
                  <a:cubicBezTo>
                    <a:pt x="477" y="107"/>
                    <a:pt x="370"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60"/>
            <p:cNvSpPr/>
            <p:nvPr/>
          </p:nvSpPr>
          <p:spPr>
            <a:xfrm>
              <a:off x="6186125" y="1527028"/>
              <a:ext cx="30820" cy="46827"/>
            </a:xfrm>
            <a:custGeom>
              <a:avLst/>
              <a:gdLst/>
              <a:ahLst/>
              <a:cxnLst/>
              <a:rect l="l" t="t" r="r" b="b"/>
              <a:pathLst>
                <a:path w="930" h="1413" extrusionOk="0">
                  <a:moveTo>
                    <a:pt x="264" y="1"/>
                  </a:moveTo>
                  <a:cubicBezTo>
                    <a:pt x="196" y="1"/>
                    <a:pt x="131" y="31"/>
                    <a:pt x="84" y="91"/>
                  </a:cubicBezTo>
                  <a:cubicBezTo>
                    <a:pt x="0" y="186"/>
                    <a:pt x="12" y="341"/>
                    <a:pt x="108" y="424"/>
                  </a:cubicBezTo>
                  <a:cubicBezTo>
                    <a:pt x="334" y="603"/>
                    <a:pt x="453" y="877"/>
                    <a:pt x="453" y="1175"/>
                  </a:cubicBezTo>
                  <a:cubicBezTo>
                    <a:pt x="453" y="1305"/>
                    <a:pt x="560" y="1413"/>
                    <a:pt x="691" y="1413"/>
                  </a:cubicBezTo>
                  <a:cubicBezTo>
                    <a:pt x="822" y="1413"/>
                    <a:pt x="929" y="1305"/>
                    <a:pt x="929" y="1175"/>
                  </a:cubicBezTo>
                  <a:cubicBezTo>
                    <a:pt x="929" y="746"/>
                    <a:pt x="739" y="341"/>
                    <a:pt x="417" y="55"/>
                  </a:cubicBezTo>
                  <a:cubicBezTo>
                    <a:pt x="370" y="19"/>
                    <a:pt x="317"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60"/>
            <p:cNvSpPr/>
            <p:nvPr/>
          </p:nvSpPr>
          <p:spPr>
            <a:xfrm>
              <a:off x="6026722" y="1605802"/>
              <a:ext cx="15808" cy="24093"/>
            </a:xfrm>
            <a:custGeom>
              <a:avLst/>
              <a:gdLst/>
              <a:ahLst/>
              <a:cxnLst/>
              <a:rect l="l" t="t" r="r" b="b"/>
              <a:pathLst>
                <a:path w="477" h="727" extrusionOk="0">
                  <a:moveTo>
                    <a:pt x="238" y="0"/>
                  </a:moveTo>
                  <a:cubicBezTo>
                    <a:pt x="107" y="0"/>
                    <a:pt x="0" y="107"/>
                    <a:pt x="0" y="238"/>
                  </a:cubicBezTo>
                  <a:lnTo>
                    <a:pt x="0" y="488"/>
                  </a:lnTo>
                  <a:cubicBezTo>
                    <a:pt x="0" y="619"/>
                    <a:pt x="107" y="726"/>
                    <a:pt x="238" y="726"/>
                  </a:cubicBezTo>
                  <a:cubicBezTo>
                    <a:pt x="369" y="726"/>
                    <a:pt x="477" y="619"/>
                    <a:pt x="477" y="488"/>
                  </a:cubicBezTo>
                  <a:lnTo>
                    <a:pt x="477" y="238"/>
                  </a:lnTo>
                  <a:cubicBezTo>
                    <a:pt x="477" y="107"/>
                    <a:pt x="369" y="0"/>
                    <a:pt x="2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60"/>
            <p:cNvSpPr/>
            <p:nvPr/>
          </p:nvSpPr>
          <p:spPr>
            <a:xfrm>
              <a:off x="6026722" y="1644046"/>
              <a:ext cx="15808" cy="24126"/>
            </a:xfrm>
            <a:custGeom>
              <a:avLst/>
              <a:gdLst/>
              <a:ahLst/>
              <a:cxnLst/>
              <a:rect l="l" t="t" r="r" b="b"/>
              <a:pathLst>
                <a:path w="477" h="728" extrusionOk="0">
                  <a:moveTo>
                    <a:pt x="238" y="1"/>
                  </a:moveTo>
                  <a:cubicBezTo>
                    <a:pt x="107" y="1"/>
                    <a:pt x="0" y="96"/>
                    <a:pt x="0" y="227"/>
                  </a:cubicBezTo>
                  <a:lnTo>
                    <a:pt x="0" y="489"/>
                  </a:lnTo>
                  <a:cubicBezTo>
                    <a:pt x="0" y="620"/>
                    <a:pt x="107" y="727"/>
                    <a:pt x="238" y="727"/>
                  </a:cubicBezTo>
                  <a:cubicBezTo>
                    <a:pt x="369" y="727"/>
                    <a:pt x="477" y="620"/>
                    <a:pt x="477" y="489"/>
                  </a:cubicBezTo>
                  <a:lnTo>
                    <a:pt x="477" y="227"/>
                  </a:lnTo>
                  <a:cubicBezTo>
                    <a:pt x="477" y="96"/>
                    <a:pt x="369"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60"/>
            <p:cNvSpPr/>
            <p:nvPr/>
          </p:nvSpPr>
          <p:spPr>
            <a:xfrm>
              <a:off x="6041701" y="1629066"/>
              <a:ext cx="24126" cy="15808"/>
            </a:xfrm>
            <a:custGeom>
              <a:avLst/>
              <a:gdLst/>
              <a:ahLst/>
              <a:cxnLst/>
              <a:rect l="l" t="t" r="r" b="b"/>
              <a:pathLst>
                <a:path w="728" h="477" extrusionOk="0">
                  <a:moveTo>
                    <a:pt x="239" y="1"/>
                  </a:moveTo>
                  <a:cubicBezTo>
                    <a:pt x="108" y="1"/>
                    <a:pt x="1" y="108"/>
                    <a:pt x="1" y="239"/>
                  </a:cubicBezTo>
                  <a:cubicBezTo>
                    <a:pt x="1" y="370"/>
                    <a:pt x="108" y="477"/>
                    <a:pt x="239" y="477"/>
                  </a:cubicBezTo>
                  <a:lnTo>
                    <a:pt x="489" y="477"/>
                  </a:lnTo>
                  <a:cubicBezTo>
                    <a:pt x="620" y="477"/>
                    <a:pt x="727" y="370"/>
                    <a:pt x="727" y="239"/>
                  </a:cubicBezTo>
                  <a:cubicBezTo>
                    <a:pt x="727" y="108"/>
                    <a:pt x="620" y="1"/>
                    <a:pt x="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60"/>
            <p:cNvSpPr/>
            <p:nvPr/>
          </p:nvSpPr>
          <p:spPr>
            <a:xfrm>
              <a:off x="6003425" y="1629066"/>
              <a:ext cx="24126" cy="15808"/>
            </a:xfrm>
            <a:custGeom>
              <a:avLst/>
              <a:gdLst/>
              <a:ahLst/>
              <a:cxnLst/>
              <a:rect l="l" t="t" r="r" b="b"/>
              <a:pathLst>
                <a:path w="728" h="477" extrusionOk="0">
                  <a:moveTo>
                    <a:pt x="239" y="1"/>
                  </a:moveTo>
                  <a:cubicBezTo>
                    <a:pt x="108" y="1"/>
                    <a:pt x="1" y="108"/>
                    <a:pt x="1" y="239"/>
                  </a:cubicBezTo>
                  <a:cubicBezTo>
                    <a:pt x="1" y="370"/>
                    <a:pt x="108" y="477"/>
                    <a:pt x="239" y="477"/>
                  </a:cubicBezTo>
                  <a:lnTo>
                    <a:pt x="501" y="477"/>
                  </a:lnTo>
                  <a:cubicBezTo>
                    <a:pt x="632" y="477"/>
                    <a:pt x="727" y="370"/>
                    <a:pt x="727" y="239"/>
                  </a:cubicBezTo>
                  <a:cubicBezTo>
                    <a:pt x="727" y="108"/>
                    <a:pt x="632" y="1"/>
                    <a:pt x="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60"/>
            <p:cNvSpPr/>
            <p:nvPr/>
          </p:nvSpPr>
          <p:spPr>
            <a:xfrm>
              <a:off x="6292671" y="1488188"/>
              <a:ext cx="15808" cy="24126"/>
            </a:xfrm>
            <a:custGeom>
              <a:avLst/>
              <a:gdLst/>
              <a:ahLst/>
              <a:cxnLst/>
              <a:rect l="l" t="t" r="r" b="b"/>
              <a:pathLst>
                <a:path w="477" h="728" extrusionOk="0">
                  <a:moveTo>
                    <a:pt x="238" y="1"/>
                  </a:moveTo>
                  <a:cubicBezTo>
                    <a:pt x="107" y="1"/>
                    <a:pt x="0" y="96"/>
                    <a:pt x="0" y="227"/>
                  </a:cubicBezTo>
                  <a:lnTo>
                    <a:pt x="0" y="489"/>
                  </a:lnTo>
                  <a:cubicBezTo>
                    <a:pt x="0" y="620"/>
                    <a:pt x="107" y="727"/>
                    <a:pt x="238" y="727"/>
                  </a:cubicBezTo>
                  <a:cubicBezTo>
                    <a:pt x="369" y="727"/>
                    <a:pt x="476" y="620"/>
                    <a:pt x="476" y="489"/>
                  </a:cubicBezTo>
                  <a:lnTo>
                    <a:pt x="476" y="227"/>
                  </a:lnTo>
                  <a:cubicBezTo>
                    <a:pt x="476" y="96"/>
                    <a:pt x="369"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60"/>
            <p:cNvSpPr/>
            <p:nvPr/>
          </p:nvSpPr>
          <p:spPr>
            <a:xfrm>
              <a:off x="6292671" y="1526067"/>
              <a:ext cx="15808" cy="24126"/>
            </a:xfrm>
            <a:custGeom>
              <a:avLst/>
              <a:gdLst/>
              <a:ahLst/>
              <a:cxnLst/>
              <a:rect l="l" t="t" r="r" b="b"/>
              <a:pathLst>
                <a:path w="477" h="728" extrusionOk="0">
                  <a:moveTo>
                    <a:pt x="238" y="1"/>
                  </a:moveTo>
                  <a:cubicBezTo>
                    <a:pt x="107" y="1"/>
                    <a:pt x="0" y="108"/>
                    <a:pt x="0" y="239"/>
                  </a:cubicBezTo>
                  <a:lnTo>
                    <a:pt x="0" y="489"/>
                  </a:lnTo>
                  <a:cubicBezTo>
                    <a:pt x="0" y="620"/>
                    <a:pt x="107" y="727"/>
                    <a:pt x="238" y="727"/>
                  </a:cubicBezTo>
                  <a:cubicBezTo>
                    <a:pt x="369" y="727"/>
                    <a:pt x="476" y="620"/>
                    <a:pt x="476" y="489"/>
                  </a:cubicBezTo>
                  <a:lnTo>
                    <a:pt x="476" y="239"/>
                  </a:lnTo>
                  <a:cubicBezTo>
                    <a:pt x="476" y="108"/>
                    <a:pt x="369"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60"/>
            <p:cNvSpPr/>
            <p:nvPr/>
          </p:nvSpPr>
          <p:spPr>
            <a:xfrm>
              <a:off x="6307252" y="1511088"/>
              <a:ext cx="24093" cy="15808"/>
            </a:xfrm>
            <a:custGeom>
              <a:avLst/>
              <a:gdLst/>
              <a:ahLst/>
              <a:cxnLst/>
              <a:rect l="l" t="t" r="r" b="b"/>
              <a:pathLst>
                <a:path w="727" h="477" extrusionOk="0">
                  <a:moveTo>
                    <a:pt x="239" y="1"/>
                  </a:moveTo>
                  <a:cubicBezTo>
                    <a:pt x="108" y="1"/>
                    <a:pt x="1" y="108"/>
                    <a:pt x="1" y="239"/>
                  </a:cubicBezTo>
                  <a:cubicBezTo>
                    <a:pt x="1" y="370"/>
                    <a:pt x="108" y="477"/>
                    <a:pt x="239" y="477"/>
                  </a:cubicBezTo>
                  <a:lnTo>
                    <a:pt x="501" y="477"/>
                  </a:lnTo>
                  <a:cubicBezTo>
                    <a:pt x="632" y="477"/>
                    <a:pt x="727" y="370"/>
                    <a:pt x="727" y="239"/>
                  </a:cubicBezTo>
                  <a:cubicBezTo>
                    <a:pt x="727" y="108"/>
                    <a:pt x="632" y="1"/>
                    <a:pt x="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60"/>
            <p:cNvSpPr/>
            <p:nvPr/>
          </p:nvSpPr>
          <p:spPr>
            <a:xfrm>
              <a:off x="6269373" y="1511088"/>
              <a:ext cx="24093" cy="15808"/>
            </a:xfrm>
            <a:custGeom>
              <a:avLst/>
              <a:gdLst/>
              <a:ahLst/>
              <a:cxnLst/>
              <a:rect l="l" t="t" r="r" b="b"/>
              <a:pathLst>
                <a:path w="727" h="477" extrusionOk="0">
                  <a:moveTo>
                    <a:pt x="239" y="1"/>
                  </a:moveTo>
                  <a:cubicBezTo>
                    <a:pt x="108" y="1"/>
                    <a:pt x="1" y="108"/>
                    <a:pt x="1" y="239"/>
                  </a:cubicBezTo>
                  <a:cubicBezTo>
                    <a:pt x="1" y="370"/>
                    <a:pt x="108" y="477"/>
                    <a:pt x="239" y="477"/>
                  </a:cubicBezTo>
                  <a:lnTo>
                    <a:pt x="489" y="477"/>
                  </a:lnTo>
                  <a:cubicBezTo>
                    <a:pt x="620" y="477"/>
                    <a:pt x="727" y="370"/>
                    <a:pt x="727" y="239"/>
                  </a:cubicBezTo>
                  <a:cubicBezTo>
                    <a:pt x="727" y="108"/>
                    <a:pt x="620" y="1"/>
                    <a:pt x="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60"/>
            <p:cNvSpPr/>
            <p:nvPr/>
          </p:nvSpPr>
          <p:spPr>
            <a:xfrm>
              <a:off x="6003027" y="1752579"/>
              <a:ext cx="15841" cy="50141"/>
            </a:xfrm>
            <a:custGeom>
              <a:avLst/>
              <a:gdLst/>
              <a:ahLst/>
              <a:cxnLst/>
              <a:rect l="l" t="t" r="r" b="b"/>
              <a:pathLst>
                <a:path w="478" h="1513" extrusionOk="0">
                  <a:moveTo>
                    <a:pt x="239" y="0"/>
                  </a:moveTo>
                  <a:cubicBezTo>
                    <a:pt x="108" y="0"/>
                    <a:pt x="1" y="95"/>
                    <a:pt x="1" y="226"/>
                  </a:cubicBezTo>
                  <a:lnTo>
                    <a:pt x="1" y="1274"/>
                  </a:lnTo>
                  <a:cubicBezTo>
                    <a:pt x="1" y="1405"/>
                    <a:pt x="108" y="1512"/>
                    <a:pt x="239" y="1512"/>
                  </a:cubicBezTo>
                  <a:cubicBezTo>
                    <a:pt x="370" y="1512"/>
                    <a:pt x="477" y="1405"/>
                    <a:pt x="477" y="1274"/>
                  </a:cubicBezTo>
                  <a:lnTo>
                    <a:pt x="477" y="226"/>
                  </a:lnTo>
                  <a:cubicBezTo>
                    <a:pt x="477" y="95"/>
                    <a:pt x="370"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60"/>
            <p:cNvSpPr/>
            <p:nvPr/>
          </p:nvSpPr>
          <p:spPr>
            <a:xfrm>
              <a:off x="6003027" y="1814120"/>
              <a:ext cx="15841" cy="15808"/>
            </a:xfrm>
            <a:custGeom>
              <a:avLst/>
              <a:gdLst/>
              <a:ahLst/>
              <a:cxnLst/>
              <a:rect l="l" t="t" r="r" b="b"/>
              <a:pathLst>
                <a:path w="478" h="477" extrusionOk="0">
                  <a:moveTo>
                    <a:pt x="239" y="1"/>
                  </a:moveTo>
                  <a:cubicBezTo>
                    <a:pt x="180" y="1"/>
                    <a:pt x="120" y="24"/>
                    <a:pt x="72" y="72"/>
                  </a:cubicBezTo>
                  <a:cubicBezTo>
                    <a:pt x="37" y="120"/>
                    <a:pt x="1" y="179"/>
                    <a:pt x="1" y="239"/>
                  </a:cubicBezTo>
                  <a:cubicBezTo>
                    <a:pt x="1" y="298"/>
                    <a:pt x="37" y="358"/>
                    <a:pt x="72" y="405"/>
                  </a:cubicBezTo>
                  <a:cubicBezTo>
                    <a:pt x="120" y="453"/>
                    <a:pt x="180" y="477"/>
                    <a:pt x="239" y="477"/>
                  </a:cubicBezTo>
                  <a:cubicBezTo>
                    <a:pt x="311" y="477"/>
                    <a:pt x="370" y="453"/>
                    <a:pt x="406" y="405"/>
                  </a:cubicBezTo>
                  <a:cubicBezTo>
                    <a:pt x="453" y="358"/>
                    <a:pt x="477" y="298"/>
                    <a:pt x="477" y="239"/>
                  </a:cubicBezTo>
                  <a:cubicBezTo>
                    <a:pt x="477" y="179"/>
                    <a:pt x="453" y="120"/>
                    <a:pt x="406" y="72"/>
                  </a:cubicBezTo>
                  <a:cubicBezTo>
                    <a:pt x="370" y="24"/>
                    <a:pt x="311" y="1"/>
                    <a:pt x="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478;p58">
            <a:extLst>
              <a:ext uri="{FF2B5EF4-FFF2-40B4-BE49-F238E27FC236}">
                <a16:creationId xmlns:a16="http://schemas.microsoft.com/office/drawing/2014/main" id="{AABF57F1-A1A8-4B51-994A-A21187D4D179}"/>
              </a:ext>
            </a:extLst>
          </p:cNvPr>
          <p:cNvSpPr txBox="1">
            <a:spLocks noGrp="1"/>
          </p:cNvSpPr>
          <p:nvPr>
            <p:ph type="title"/>
          </p:nvPr>
        </p:nvSpPr>
        <p:spPr>
          <a:xfrm>
            <a:off x="194593" y="382031"/>
            <a:ext cx="832493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a:solidFill>
                  <a:schemeClr val="bg1"/>
                </a:solidFill>
                <a:effectLst/>
                <a:latin typeface="+mn-lt"/>
              </a:rPr>
              <a:t>CHƯƠNG 3</a:t>
            </a:r>
            <a:r>
              <a:rPr lang="en-US" b="0" i="0">
                <a:solidFill>
                  <a:schemeClr val="bg1"/>
                </a:solidFill>
                <a:effectLst/>
                <a:latin typeface="+mn-lt"/>
              </a:rPr>
              <a:t>:</a:t>
            </a:r>
            <a:r>
              <a:rPr lang="vi-VN" b="0" i="0">
                <a:solidFill>
                  <a:schemeClr val="bg1"/>
                </a:solidFill>
                <a:effectLst/>
                <a:latin typeface="+mn-lt"/>
              </a:rPr>
              <a:t> </a:t>
            </a:r>
            <a:r>
              <a:rPr lang="en-US" b="0" i="0">
                <a:solidFill>
                  <a:schemeClr val="bg1"/>
                </a:solidFill>
                <a:effectLst/>
                <a:latin typeface="+mn-lt"/>
              </a:rPr>
              <a:t>Hiện thực hóa nghiên cứu</a:t>
            </a:r>
            <a:endParaRPr b="0">
              <a:solidFill>
                <a:schemeClr val="bg1"/>
              </a:solidFill>
              <a:latin typeface="+mn-lt"/>
            </a:endParaRPr>
          </a:p>
        </p:txBody>
      </p:sp>
      <p:sp>
        <p:nvSpPr>
          <p:cNvPr id="77" name="TextBox 76">
            <a:extLst>
              <a:ext uri="{FF2B5EF4-FFF2-40B4-BE49-F238E27FC236}">
                <a16:creationId xmlns:a16="http://schemas.microsoft.com/office/drawing/2014/main" id="{CCBEB03B-6D8B-468E-9BC0-48E815BF4B96}"/>
              </a:ext>
            </a:extLst>
          </p:cNvPr>
          <p:cNvSpPr txBox="1"/>
          <p:nvPr/>
        </p:nvSpPr>
        <p:spPr>
          <a:xfrm>
            <a:off x="539770" y="1386810"/>
            <a:ext cx="8051181" cy="369332"/>
          </a:xfrm>
          <a:prstGeom prst="rect">
            <a:avLst/>
          </a:prstGeom>
          <a:noFill/>
        </p:spPr>
        <p:txBody>
          <a:bodyPr wrap="square">
            <a:spAutoFit/>
          </a:bodyPr>
          <a:lstStyle/>
          <a:p>
            <a:pPr marL="285750" indent="-285750">
              <a:buFont typeface="Wingdings" panose="05000000000000000000" pitchFamily="2" charset="2"/>
              <a:buChar char="q"/>
            </a:pPr>
            <a:r>
              <a:rPr lang="en-US" sz="1800" b="1" i="0">
                <a:solidFill>
                  <a:srgbClr val="000000"/>
                </a:solidFill>
                <a:effectLst/>
                <a:latin typeface="+mn-lt"/>
              </a:rPr>
              <a:t>Dữ liệu đối tác </a:t>
            </a:r>
            <a:r>
              <a:rPr lang="en-US" sz="1800" b="1">
                <a:latin typeface="+mn-lt"/>
              </a:rPr>
              <a:t>đơn vị</a:t>
            </a:r>
            <a:endParaRPr lang="en-US" sz="1800" b="1" i="0">
              <a:solidFill>
                <a:srgbClr val="000000"/>
              </a:solidFill>
              <a:effectLst/>
              <a:latin typeface="+mn-lt"/>
            </a:endParaRPr>
          </a:p>
        </p:txBody>
      </p:sp>
      <p:pic>
        <p:nvPicPr>
          <p:cNvPr id="5" name="Picture 4">
            <a:extLst>
              <a:ext uri="{FF2B5EF4-FFF2-40B4-BE49-F238E27FC236}">
                <a16:creationId xmlns:a16="http://schemas.microsoft.com/office/drawing/2014/main" id="{178255F2-BCBF-4461-80DA-73AA7DC5C9B6}"/>
              </a:ext>
            </a:extLst>
          </p:cNvPr>
          <p:cNvPicPr>
            <a:picLocks noChangeAspect="1"/>
          </p:cNvPicPr>
          <p:nvPr/>
        </p:nvPicPr>
        <p:blipFill>
          <a:blip r:embed="rId3"/>
          <a:stretch>
            <a:fillRect/>
          </a:stretch>
        </p:blipFill>
        <p:spPr>
          <a:xfrm>
            <a:off x="432486" y="1815814"/>
            <a:ext cx="7849152" cy="3023815"/>
          </a:xfrm>
          <a:prstGeom prst="rect">
            <a:avLst/>
          </a:prstGeom>
        </p:spPr>
      </p:pic>
    </p:spTree>
    <p:extLst>
      <p:ext uri="{BB962C8B-B14F-4D97-AF65-F5344CB8AC3E}">
        <p14:creationId xmlns:p14="http://schemas.microsoft.com/office/powerpoint/2010/main" val="2338810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grpSp>
        <p:nvGrpSpPr>
          <p:cNvPr id="530" name="Google Shape;530;p60"/>
          <p:cNvGrpSpPr/>
          <p:nvPr/>
        </p:nvGrpSpPr>
        <p:grpSpPr>
          <a:xfrm>
            <a:off x="1450440" y="2088007"/>
            <a:ext cx="402121" cy="402088"/>
            <a:chOff x="726012" y="2139257"/>
            <a:chExt cx="402121" cy="402088"/>
          </a:xfrm>
        </p:grpSpPr>
        <p:sp>
          <p:nvSpPr>
            <p:cNvPr id="531" name="Google Shape;531;p60"/>
            <p:cNvSpPr/>
            <p:nvPr/>
          </p:nvSpPr>
          <p:spPr>
            <a:xfrm>
              <a:off x="726012" y="2332595"/>
              <a:ext cx="402121" cy="208749"/>
            </a:xfrm>
            <a:custGeom>
              <a:avLst/>
              <a:gdLst/>
              <a:ahLst/>
              <a:cxnLst/>
              <a:rect l="l" t="t" r="r" b="b"/>
              <a:pathLst>
                <a:path w="12134" h="6299" extrusionOk="0">
                  <a:moveTo>
                    <a:pt x="6990" y="477"/>
                  </a:moveTo>
                  <a:lnTo>
                    <a:pt x="6990" y="953"/>
                  </a:lnTo>
                  <a:cubicBezTo>
                    <a:pt x="6990" y="1191"/>
                    <a:pt x="6787" y="1381"/>
                    <a:pt x="6549" y="1381"/>
                  </a:cubicBezTo>
                  <a:lnTo>
                    <a:pt x="5132" y="1381"/>
                  </a:lnTo>
                  <a:lnTo>
                    <a:pt x="5132" y="1120"/>
                  </a:lnTo>
                  <a:cubicBezTo>
                    <a:pt x="5132" y="762"/>
                    <a:pt x="5430" y="477"/>
                    <a:pt x="5787" y="477"/>
                  </a:cubicBezTo>
                  <a:close/>
                  <a:moveTo>
                    <a:pt x="2799" y="2012"/>
                  </a:moveTo>
                  <a:lnTo>
                    <a:pt x="2799" y="2298"/>
                  </a:lnTo>
                  <a:cubicBezTo>
                    <a:pt x="2799" y="2441"/>
                    <a:pt x="2680" y="2560"/>
                    <a:pt x="2537" y="2560"/>
                  </a:cubicBezTo>
                  <a:lnTo>
                    <a:pt x="1560" y="2560"/>
                  </a:lnTo>
                  <a:lnTo>
                    <a:pt x="1560" y="2429"/>
                  </a:lnTo>
                  <a:cubicBezTo>
                    <a:pt x="1560" y="2203"/>
                    <a:pt x="1739" y="2012"/>
                    <a:pt x="1977" y="2012"/>
                  </a:cubicBezTo>
                  <a:close/>
                  <a:moveTo>
                    <a:pt x="10562" y="2012"/>
                  </a:moveTo>
                  <a:lnTo>
                    <a:pt x="10562" y="2298"/>
                  </a:lnTo>
                  <a:cubicBezTo>
                    <a:pt x="10562" y="2441"/>
                    <a:pt x="10454" y="2560"/>
                    <a:pt x="10312" y="2560"/>
                  </a:cubicBezTo>
                  <a:lnTo>
                    <a:pt x="9335" y="2560"/>
                  </a:lnTo>
                  <a:lnTo>
                    <a:pt x="9335" y="2429"/>
                  </a:lnTo>
                  <a:cubicBezTo>
                    <a:pt x="9335" y="2203"/>
                    <a:pt x="9514" y="2012"/>
                    <a:pt x="9740" y="2012"/>
                  </a:cubicBezTo>
                  <a:close/>
                  <a:moveTo>
                    <a:pt x="6990" y="1751"/>
                  </a:moveTo>
                  <a:lnTo>
                    <a:pt x="6990" y="2167"/>
                  </a:lnTo>
                  <a:cubicBezTo>
                    <a:pt x="6990" y="2679"/>
                    <a:pt x="6573" y="3096"/>
                    <a:pt x="6061" y="3096"/>
                  </a:cubicBezTo>
                  <a:cubicBezTo>
                    <a:pt x="5549" y="3096"/>
                    <a:pt x="5132" y="2679"/>
                    <a:pt x="5132" y="2167"/>
                  </a:cubicBezTo>
                  <a:lnTo>
                    <a:pt x="5132" y="1858"/>
                  </a:lnTo>
                  <a:lnTo>
                    <a:pt x="6549" y="1858"/>
                  </a:lnTo>
                  <a:cubicBezTo>
                    <a:pt x="6716" y="1858"/>
                    <a:pt x="6859" y="1822"/>
                    <a:pt x="6990" y="1751"/>
                  </a:cubicBezTo>
                  <a:close/>
                  <a:moveTo>
                    <a:pt x="2799" y="2989"/>
                  </a:moveTo>
                  <a:lnTo>
                    <a:pt x="2799" y="3203"/>
                  </a:lnTo>
                  <a:cubicBezTo>
                    <a:pt x="2799" y="3536"/>
                    <a:pt x="2513" y="3822"/>
                    <a:pt x="2180" y="3822"/>
                  </a:cubicBezTo>
                  <a:cubicBezTo>
                    <a:pt x="1834" y="3822"/>
                    <a:pt x="1560" y="3536"/>
                    <a:pt x="1560" y="3203"/>
                  </a:cubicBezTo>
                  <a:lnTo>
                    <a:pt x="1560" y="3036"/>
                  </a:lnTo>
                  <a:lnTo>
                    <a:pt x="2537" y="3036"/>
                  </a:lnTo>
                  <a:cubicBezTo>
                    <a:pt x="2632" y="3036"/>
                    <a:pt x="2715" y="3013"/>
                    <a:pt x="2799" y="2989"/>
                  </a:cubicBezTo>
                  <a:close/>
                  <a:moveTo>
                    <a:pt x="10562" y="2989"/>
                  </a:moveTo>
                  <a:lnTo>
                    <a:pt x="10562" y="3203"/>
                  </a:lnTo>
                  <a:cubicBezTo>
                    <a:pt x="10562" y="3536"/>
                    <a:pt x="10288" y="3822"/>
                    <a:pt x="9942" y="3822"/>
                  </a:cubicBezTo>
                  <a:cubicBezTo>
                    <a:pt x="9609" y="3822"/>
                    <a:pt x="9335" y="3536"/>
                    <a:pt x="9335" y="3203"/>
                  </a:cubicBezTo>
                  <a:lnTo>
                    <a:pt x="9335" y="3036"/>
                  </a:lnTo>
                  <a:lnTo>
                    <a:pt x="10312" y="3036"/>
                  </a:lnTo>
                  <a:cubicBezTo>
                    <a:pt x="10395" y="3036"/>
                    <a:pt x="10490" y="3013"/>
                    <a:pt x="10562" y="2989"/>
                  </a:cubicBezTo>
                  <a:close/>
                  <a:moveTo>
                    <a:pt x="6478" y="3572"/>
                  </a:moveTo>
                  <a:lnTo>
                    <a:pt x="6061" y="3989"/>
                  </a:lnTo>
                  <a:lnTo>
                    <a:pt x="5644" y="3572"/>
                  </a:lnTo>
                  <a:close/>
                  <a:moveTo>
                    <a:pt x="2322" y="4287"/>
                  </a:moveTo>
                  <a:lnTo>
                    <a:pt x="2180" y="4441"/>
                  </a:lnTo>
                  <a:lnTo>
                    <a:pt x="2025" y="4287"/>
                  </a:lnTo>
                  <a:close/>
                  <a:moveTo>
                    <a:pt x="10097" y="4287"/>
                  </a:moveTo>
                  <a:lnTo>
                    <a:pt x="9942" y="4441"/>
                  </a:lnTo>
                  <a:lnTo>
                    <a:pt x="9800" y="4287"/>
                  </a:lnTo>
                  <a:close/>
                  <a:moveTo>
                    <a:pt x="2989" y="4310"/>
                  </a:moveTo>
                  <a:cubicBezTo>
                    <a:pt x="3096" y="4322"/>
                    <a:pt x="3204" y="4358"/>
                    <a:pt x="3311" y="4418"/>
                  </a:cubicBezTo>
                  <a:cubicBezTo>
                    <a:pt x="3227" y="4632"/>
                    <a:pt x="3180" y="4870"/>
                    <a:pt x="3180" y="5108"/>
                  </a:cubicBezTo>
                  <a:lnTo>
                    <a:pt x="3180" y="5834"/>
                  </a:lnTo>
                  <a:lnTo>
                    <a:pt x="465" y="5834"/>
                  </a:lnTo>
                  <a:lnTo>
                    <a:pt x="465" y="5358"/>
                  </a:lnTo>
                  <a:cubicBezTo>
                    <a:pt x="465" y="4834"/>
                    <a:pt x="858" y="4394"/>
                    <a:pt x="1370" y="4310"/>
                  </a:cubicBezTo>
                  <a:lnTo>
                    <a:pt x="2013" y="4953"/>
                  </a:lnTo>
                  <a:cubicBezTo>
                    <a:pt x="2049" y="4989"/>
                    <a:pt x="2108" y="5013"/>
                    <a:pt x="2180" y="5013"/>
                  </a:cubicBezTo>
                  <a:cubicBezTo>
                    <a:pt x="2239" y="5013"/>
                    <a:pt x="2299" y="4989"/>
                    <a:pt x="2346" y="4953"/>
                  </a:cubicBezTo>
                  <a:lnTo>
                    <a:pt x="2989" y="4310"/>
                  </a:lnTo>
                  <a:close/>
                  <a:moveTo>
                    <a:pt x="7133" y="3584"/>
                  </a:moveTo>
                  <a:cubicBezTo>
                    <a:pt x="7883" y="3691"/>
                    <a:pt x="8466" y="4334"/>
                    <a:pt x="8466" y="5108"/>
                  </a:cubicBezTo>
                  <a:lnTo>
                    <a:pt x="8466" y="5834"/>
                  </a:lnTo>
                  <a:lnTo>
                    <a:pt x="3656" y="5834"/>
                  </a:lnTo>
                  <a:lnTo>
                    <a:pt x="3656" y="5358"/>
                  </a:lnTo>
                  <a:lnTo>
                    <a:pt x="5204" y="5358"/>
                  </a:lnTo>
                  <a:cubicBezTo>
                    <a:pt x="5335" y="5358"/>
                    <a:pt x="5442" y="5251"/>
                    <a:pt x="5442" y="5120"/>
                  </a:cubicBezTo>
                  <a:cubicBezTo>
                    <a:pt x="5442" y="4989"/>
                    <a:pt x="5335" y="4882"/>
                    <a:pt x="5204" y="4882"/>
                  </a:cubicBezTo>
                  <a:lnTo>
                    <a:pt x="3680" y="4882"/>
                  </a:lnTo>
                  <a:cubicBezTo>
                    <a:pt x="3775" y="4203"/>
                    <a:pt x="4311" y="3679"/>
                    <a:pt x="4989" y="3584"/>
                  </a:cubicBezTo>
                  <a:lnTo>
                    <a:pt x="5894" y="4489"/>
                  </a:lnTo>
                  <a:cubicBezTo>
                    <a:pt x="5942" y="4537"/>
                    <a:pt x="6002" y="4560"/>
                    <a:pt x="6061" y="4560"/>
                  </a:cubicBezTo>
                  <a:cubicBezTo>
                    <a:pt x="6121" y="4560"/>
                    <a:pt x="6180" y="4537"/>
                    <a:pt x="6228" y="4489"/>
                  </a:cubicBezTo>
                  <a:lnTo>
                    <a:pt x="7133" y="3584"/>
                  </a:lnTo>
                  <a:close/>
                  <a:moveTo>
                    <a:pt x="10752" y="4310"/>
                  </a:moveTo>
                  <a:cubicBezTo>
                    <a:pt x="11264" y="4394"/>
                    <a:pt x="11657" y="4834"/>
                    <a:pt x="11657" y="5358"/>
                  </a:cubicBezTo>
                  <a:lnTo>
                    <a:pt x="11657" y="5834"/>
                  </a:lnTo>
                  <a:lnTo>
                    <a:pt x="8942" y="5834"/>
                  </a:lnTo>
                  <a:lnTo>
                    <a:pt x="8942" y="5108"/>
                  </a:lnTo>
                  <a:cubicBezTo>
                    <a:pt x="8942" y="4870"/>
                    <a:pt x="8895" y="4632"/>
                    <a:pt x="8811" y="4418"/>
                  </a:cubicBezTo>
                  <a:cubicBezTo>
                    <a:pt x="8919" y="4358"/>
                    <a:pt x="9026" y="4322"/>
                    <a:pt x="9145" y="4310"/>
                  </a:cubicBezTo>
                  <a:lnTo>
                    <a:pt x="9776" y="4953"/>
                  </a:lnTo>
                  <a:cubicBezTo>
                    <a:pt x="9823" y="4989"/>
                    <a:pt x="9883" y="5013"/>
                    <a:pt x="9942" y="5013"/>
                  </a:cubicBezTo>
                  <a:cubicBezTo>
                    <a:pt x="10014" y="5013"/>
                    <a:pt x="10073" y="4989"/>
                    <a:pt x="10121" y="4953"/>
                  </a:cubicBezTo>
                  <a:lnTo>
                    <a:pt x="10752" y="4310"/>
                  </a:lnTo>
                  <a:close/>
                  <a:moveTo>
                    <a:pt x="5787" y="0"/>
                  </a:moveTo>
                  <a:cubicBezTo>
                    <a:pt x="5168" y="0"/>
                    <a:pt x="4668" y="500"/>
                    <a:pt x="4668" y="1120"/>
                  </a:cubicBezTo>
                  <a:lnTo>
                    <a:pt x="4668" y="2167"/>
                  </a:lnTo>
                  <a:cubicBezTo>
                    <a:pt x="4668" y="2524"/>
                    <a:pt x="4799" y="2858"/>
                    <a:pt x="5025" y="3108"/>
                  </a:cubicBezTo>
                  <a:lnTo>
                    <a:pt x="5013" y="3108"/>
                  </a:lnTo>
                  <a:cubicBezTo>
                    <a:pt x="4394" y="3167"/>
                    <a:pt x="3858" y="3501"/>
                    <a:pt x="3525" y="3989"/>
                  </a:cubicBezTo>
                  <a:cubicBezTo>
                    <a:pt x="3382" y="3917"/>
                    <a:pt x="3227" y="3870"/>
                    <a:pt x="3061" y="3834"/>
                  </a:cubicBezTo>
                  <a:cubicBezTo>
                    <a:pt x="3192" y="3656"/>
                    <a:pt x="3263" y="3441"/>
                    <a:pt x="3263" y="3203"/>
                  </a:cubicBezTo>
                  <a:lnTo>
                    <a:pt x="3263" y="1774"/>
                  </a:lnTo>
                  <a:cubicBezTo>
                    <a:pt x="3263" y="1643"/>
                    <a:pt x="3156" y="1536"/>
                    <a:pt x="3025" y="1536"/>
                  </a:cubicBezTo>
                  <a:lnTo>
                    <a:pt x="1977" y="1536"/>
                  </a:lnTo>
                  <a:cubicBezTo>
                    <a:pt x="1477" y="1536"/>
                    <a:pt x="1084" y="1941"/>
                    <a:pt x="1084" y="2429"/>
                  </a:cubicBezTo>
                  <a:lnTo>
                    <a:pt x="1084" y="3203"/>
                  </a:lnTo>
                  <a:cubicBezTo>
                    <a:pt x="1084" y="3441"/>
                    <a:pt x="1156" y="3656"/>
                    <a:pt x="1287" y="3834"/>
                  </a:cubicBezTo>
                  <a:cubicBezTo>
                    <a:pt x="560" y="3953"/>
                    <a:pt x="1" y="4596"/>
                    <a:pt x="1" y="5358"/>
                  </a:cubicBezTo>
                  <a:lnTo>
                    <a:pt x="1" y="6061"/>
                  </a:lnTo>
                  <a:cubicBezTo>
                    <a:pt x="1" y="6192"/>
                    <a:pt x="96" y="6299"/>
                    <a:pt x="227" y="6299"/>
                  </a:cubicBezTo>
                  <a:lnTo>
                    <a:pt x="11895" y="6299"/>
                  </a:lnTo>
                  <a:cubicBezTo>
                    <a:pt x="12026" y="6299"/>
                    <a:pt x="12133" y="6192"/>
                    <a:pt x="12133" y="6061"/>
                  </a:cubicBezTo>
                  <a:lnTo>
                    <a:pt x="12133" y="5358"/>
                  </a:lnTo>
                  <a:cubicBezTo>
                    <a:pt x="12133" y="4596"/>
                    <a:pt x="11562" y="3953"/>
                    <a:pt x="10835" y="3834"/>
                  </a:cubicBezTo>
                  <a:cubicBezTo>
                    <a:pt x="10966" y="3656"/>
                    <a:pt x="11038" y="3441"/>
                    <a:pt x="11038" y="3203"/>
                  </a:cubicBezTo>
                  <a:lnTo>
                    <a:pt x="11038" y="1774"/>
                  </a:lnTo>
                  <a:cubicBezTo>
                    <a:pt x="11038" y="1643"/>
                    <a:pt x="10931" y="1536"/>
                    <a:pt x="10800" y="1536"/>
                  </a:cubicBezTo>
                  <a:lnTo>
                    <a:pt x="9740" y="1536"/>
                  </a:lnTo>
                  <a:cubicBezTo>
                    <a:pt x="9252" y="1536"/>
                    <a:pt x="8859" y="1941"/>
                    <a:pt x="8859" y="2429"/>
                  </a:cubicBezTo>
                  <a:lnTo>
                    <a:pt x="8859" y="3203"/>
                  </a:lnTo>
                  <a:cubicBezTo>
                    <a:pt x="8859" y="3441"/>
                    <a:pt x="8930" y="3656"/>
                    <a:pt x="9061" y="3834"/>
                  </a:cubicBezTo>
                  <a:cubicBezTo>
                    <a:pt x="8907" y="3870"/>
                    <a:pt x="8740" y="3917"/>
                    <a:pt x="8597" y="3989"/>
                  </a:cubicBezTo>
                  <a:cubicBezTo>
                    <a:pt x="8276" y="3501"/>
                    <a:pt x="7728" y="3167"/>
                    <a:pt x="7109" y="3108"/>
                  </a:cubicBezTo>
                  <a:cubicBezTo>
                    <a:pt x="7323" y="2858"/>
                    <a:pt x="7466" y="2524"/>
                    <a:pt x="7466" y="2167"/>
                  </a:cubicBezTo>
                  <a:lnTo>
                    <a:pt x="7466" y="238"/>
                  </a:lnTo>
                  <a:cubicBezTo>
                    <a:pt x="7466" y="107"/>
                    <a:pt x="7359"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60"/>
            <p:cNvSpPr/>
            <p:nvPr/>
          </p:nvSpPr>
          <p:spPr>
            <a:xfrm>
              <a:off x="885018" y="2188470"/>
              <a:ext cx="83712" cy="59718"/>
            </a:xfrm>
            <a:custGeom>
              <a:avLst/>
              <a:gdLst/>
              <a:ahLst/>
              <a:cxnLst/>
              <a:rect l="l" t="t" r="r" b="b"/>
              <a:pathLst>
                <a:path w="2526" h="1802" extrusionOk="0">
                  <a:moveTo>
                    <a:pt x="2263" y="1"/>
                  </a:moveTo>
                  <a:cubicBezTo>
                    <a:pt x="2204" y="1"/>
                    <a:pt x="2144" y="21"/>
                    <a:pt x="2096" y="63"/>
                  </a:cubicBezTo>
                  <a:lnTo>
                    <a:pt x="930" y="1230"/>
                  </a:lnTo>
                  <a:lnTo>
                    <a:pt x="430" y="730"/>
                  </a:lnTo>
                  <a:cubicBezTo>
                    <a:pt x="382" y="682"/>
                    <a:pt x="322" y="658"/>
                    <a:pt x="263" y="658"/>
                  </a:cubicBezTo>
                  <a:cubicBezTo>
                    <a:pt x="203" y="658"/>
                    <a:pt x="144" y="682"/>
                    <a:pt x="96" y="730"/>
                  </a:cubicBezTo>
                  <a:cubicBezTo>
                    <a:pt x="1" y="825"/>
                    <a:pt x="1" y="968"/>
                    <a:pt x="96" y="1063"/>
                  </a:cubicBezTo>
                  <a:lnTo>
                    <a:pt x="763" y="1730"/>
                  </a:lnTo>
                  <a:cubicBezTo>
                    <a:pt x="811" y="1778"/>
                    <a:pt x="870" y="1801"/>
                    <a:pt x="930" y="1801"/>
                  </a:cubicBezTo>
                  <a:cubicBezTo>
                    <a:pt x="1001" y="1801"/>
                    <a:pt x="1061" y="1778"/>
                    <a:pt x="1096" y="1730"/>
                  </a:cubicBezTo>
                  <a:lnTo>
                    <a:pt x="2430" y="396"/>
                  </a:lnTo>
                  <a:cubicBezTo>
                    <a:pt x="2525" y="313"/>
                    <a:pt x="2525" y="158"/>
                    <a:pt x="2430" y="63"/>
                  </a:cubicBezTo>
                  <a:cubicBezTo>
                    <a:pt x="2382" y="21"/>
                    <a:pt x="2323" y="1"/>
                    <a:pt x="2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60"/>
            <p:cNvSpPr/>
            <p:nvPr/>
          </p:nvSpPr>
          <p:spPr>
            <a:xfrm>
              <a:off x="847934" y="2145586"/>
              <a:ext cx="157879" cy="151516"/>
            </a:xfrm>
            <a:custGeom>
              <a:avLst/>
              <a:gdLst/>
              <a:ahLst/>
              <a:cxnLst/>
              <a:rect l="l" t="t" r="r" b="b"/>
              <a:pathLst>
                <a:path w="4764" h="4572" extrusionOk="0">
                  <a:moveTo>
                    <a:pt x="1504" y="0"/>
                  </a:moveTo>
                  <a:cubicBezTo>
                    <a:pt x="1471" y="0"/>
                    <a:pt x="1438" y="8"/>
                    <a:pt x="1406" y="24"/>
                  </a:cubicBezTo>
                  <a:cubicBezTo>
                    <a:pt x="548" y="405"/>
                    <a:pt x="1" y="1262"/>
                    <a:pt x="1" y="2191"/>
                  </a:cubicBezTo>
                  <a:cubicBezTo>
                    <a:pt x="1" y="3512"/>
                    <a:pt x="1072" y="4572"/>
                    <a:pt x="2382" y="4572"/>
                  </a:cubicBezTo>
                  <a:cubicBezTo>
                    <a:pt x="3692" y="4572"/>
                    <a:pt x="4763" y="3512"/>
                    <a:pt x="4763" y="2191"/>
                  </a:cubicBezTo>
                  <a:cubicBezTo>
                    <a:pt x="4763" y="1250"/>
                    <a:pt x="4216" y="405"/>
                    <a:pt x="3346" y="24"/>
                  </a:cubicBezTo>
                  <a:cubicBezTo>
                    <a:pt x="3315" y="8"/>
                    <a:pt x="3282" y="0"/>
                    <a:pt x="3250" y="0"/>
                  </a:cubicBezTo>
                  <a:cubicBezTo>
                    <a:pt x="3162" y="0"/>
                    <a:pt x="3080" y="55"/>
                    <a:pt x="3037" y="143"/>
                  </a:cubicBezTo>
                  <a:cubicBezTo>
                    <a:pt x="2989" y="262"/>
                    <a:pt x="3037" y="393"/>
                    <a:pt x="3156" y="452"/>
                  </a:cubicBezTo>
                  <a:cubicBezTo>
                    <a:pt x="3847" y="762"/>
                    <a:pt x="4287" y="1440"/>
                    <a:pt x="4287" y="2191"/>
                  </a:cubicBezTo>
                  <a:cubicBezTo>
                    <a:pt x="4287" y="3250"/>
                    <a:pt x="3430" y="4096"/>
                    <a:pt x="2382" y="4096"/>
                  </a:cubicBezTo>
                  <a:cubicBezTo>
                    <a:pt x="1334" y="4096"/>
                    <a:pt x="477" y="3250"/>
                    <a:pt x="477" y="2191"/>
                  </a:cubicBezTo>
                  <a:cubicBezTo>
                    <a:pt x="477" y="1440"/>
                    <a:pt x="918" y="762"/>
                    <a:pt x="1596" y="452"/>
                  </a:cubicBezTo>
                  <a:cubicBezTo>
                    <a:pt x="1715" y="405"/>
                    <a:pt x="1775" y="262"/>
                    <a:pt x="1715" y="143"/>
                  </a:cubicBezTo>
                  <a:cubicBezTo>
                    <a:pt x="1680" y="55"/>
                    <a:pt x="1595" y="0"/>
                    <a:pt x="1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60"/>
            <p:cNvSpPr/>
            <p:nvPr/>
          </p:nvSpPr>
          <p:spPr>
            <a:xfrm>
              <a:off x="918953" y="2139257"/>
              <a:ext cx="16239" cy="15808"/>
            </a:xfrm>
            <a:custGeom>
              <a:avLst/>
              <a:gdLst/>
              <a:ahLst/>
              <a:cxnLst/>
              <a:rect l="l" t="t" r="r" b="b"/>
              <a:pathLst>
                <a:path w="490" h="477" extrusionOk="0">
                  <a:moveTo>
                    <a:pt x="239" y="0"/>
                  </a:moveTo>
                  <a:cubicBezTo>
                    <a:pt x="108" y="0"/>
                    <a:pt x="1" y="107"/>
                    <a:pt x="1" y="238"/>
                  </a:cubicBezTo>
                  <a:cubicBezTo>
                    <a:pt x="1" y="369"/>
                    <a:pt x="108" y="477"/>
                    <a:pt x="239" y="477"/>
                  </a:cubicBezTo>
                  <a:lnTo>
                    <a:pt x="251" y="477"/>
                  </a:lnTo>
                  <a:cubicBezTo>
                    <a:pt x="382" y="477"/>
                    <a:pt x="489" y="369"/>
                    <a:pt x="489" y="238"/>
                  </a:cubicBezTo>
                  <a:cubicBezTo>
                    <a:pt x="489" y="107"/>
                    <a:pt x="382" y="0"/>
                    <a:pt x="2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60"/>
            <p:cNvSpPr/>
            <p:nvPr/>
          </p:nvSpPr>
          <p:spPr>
            <a:xfrm>
              <a:off x="918953" y="2494352"/>
              <a:ext cx="15841" cy="15841"/>
            </a:xfrm>
            <a:custGeom>
              <a:avLst/>
              <a:gdLst/>
              <a:ahLst/>
              <a:cxnLst/>
              <a:rect l="l" t="t" r="r" b="b"/>
              <a:pathLst>
                <a:path w="478" h="478" extrusionOk="0">
                  <a:moveTo>
                    <a:pt x="239" y="1"/>
                  </a:moveTo>
                  <a:cubicBezTo>
                    <a:pt x="180" y="1"/>
                    <a:pt x="120" y="25"/>
                    <a:pt x="72" y="72"/>
                  </a:cubicBezTo>
                  <a:cubicBezTo>
                    <a:pt x="25" y="108"/>
                    <a:pt x="1" y="179"/>
                    <a:pt x="1" y="239"/>
                  </a:cubicBezTo>
                  <a:cubicBezTo>
                    <a:pt x="1" y="299"/>
                    <a:pt x="25" y="358"/>
                    <a:pt x="72" y="406"/>
                  </a:cubicBezTo>
                  <a:cubicBezTo>
                    <a:pt x="120" y="453"/>
                    <a:pt x="180" y="477"/>
                    <a:pt x="239" y="477"/>
                  </a:cubicBezTo>
                  <a:cubicBezTo>
                    <a:pt x="299" y="477"/>
                    <a:pt x="358" y="453"/>
                    <a:pt x="406" y="406"/>
                  </a:cubicBezTo>
                  <a:cubicBezTo>
                    <a:pt x="453" y="358"/>
                    <a:pt x="477" y="299"/>
                    <a:pt x="477" y="239"/>
                  </a:cubicBezTo>
                  <a:cubicBezTo>
                    <a:pt x="477" y="179"/>
                    <a:pt x="453" y="108"/>
                    <a:pt x="406" y="72"/>
                  </a:cubicBezTo>
                  <a:cubicBezTo>
                    <a:pt x="358" y="25"/>
                    <a:pt x="299" y="1"/>
                    <a:pt x="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60"/>
          <p:cNvGrpSpPr/>
          <p:nvPr/>
        </p:nvGrpSpPr>
        <p:grpSpPr>
          <a:xfrm>
            <a:off x="7393296" y="3516365"/>
            <a:ext cx="333057" cy="402121"/>
            <a:chOff x="7414426" y="1488188"/>
            <a:chExt cx="333057" cy="402121"/>
          </a:xfrm>
        </p:grpSpPr>
        <p:sp>
          <p:nvSpPr>
            <p:cNvPr id="537" name="Google Shape;537;p60"/>
            <p:cNvSpPr/>
            <p:nvPr/>
          </p:nvSpPr>
          <p:spPr>
            <a:xfrm>
              <a:off x="7414426" y="1488188"/>
              <a:ext cx="333057" cy="402121"/>
            </a:xfrm>
            <a:custGeom>
              <a:avLst/>
              <a:gdLst/>
              <a:ahLst/>
              <a:cxnLst/>
              <a:rect l="l" t="t" r="r" b="b"/>
              <a:pathLst>
                <a:path w="10050" h="12134" extrusionOk="0">
                  <a:moveTo>
                    <a:pt x="9335" y="465"/>
                  </a:moveTo>
                  <a:cubicBezTo>
                    <a:pt x="9466" y="465"/>
                    <a:pt x="9573" y="572"/>
                    <a:pt x="9573" y="703"/>
                  </a:cubicBezTo>
                  <a:lnTo>
                    <a:pt x="9573" y="1846"/>
                  </a:lnTo>
                  <a:lnTo>
                    <a:pt x="8192" y="465"/>
                  </a:lnTo>
                  <a:close/>
                  <a:moveTo>
                    <a:pt x="7894" y="834"/>
                  </a:moveTo>
                  <a:lnTo>
                    <a:pt x="9216" y="2156"/>
                  </a:lnTo>
                  <a:lnTo>
                    <a:pt x="8133" y="2156"/>
                  </a:lnTo>
                  <a:cubicBezTo>
                    <a:pt x="8002" y="2156"/>
                    <a:pt x="7894" y="2049"/>
                    <a:pt x="7894" y="1918"/>
                  </a:cubicBezTo>
                  <a:lnTo>
                    <a:pt x="7894" y="834"/>
                  </a:lnTo>
                  <a:close/>
                  <a:moveTo>
                    <a:pt x="7418" y="465"/>
                  </a:moveTo>
                  <a:lnTo>
                    <a:pt x="7418" y="1918"/>
                  </a:lnTo>
                  <a:cubicBezTo>
                    <a:pt x="7418" y="2311"/>
                    <a:pt x="7740" y="2632"/>
                    <a:pt x="8133" y="2632"/>
                  </a:cubicBezTo>
                  <a:lnTo>
                    <a:pt x="9573" y="2632"/>
                  </a:lnTo>
                  <a:lnTo>
                    <a:pt x="9573" y="11419"/>
                  </a:lnTo>
                  <a:cubicBezTo>
                    <a:pt x="9573" y="11550"/>
                    <a:pt x="9466" y="11657"/>
                    <a:pt x="9335" y="11657"/>
                  </a:cubicBezTo>
                  <a:lnTo>
                    <a:pt x="715" y="11657"/>
                  </a:lnTo>
                  <a:cubicBezTo>
                    <a:pt x="584" y="11657"/>
                    <a:pt x="477" y="11550"/>
                    <a:pt x="477" y="11419"/>
                  </a:cubicBezTo>
                  <a:lnTo>
                    <a:pt x="477" y="703"/>
                  </a:lnTo>
                  <a:cubicBezTo>
                    <a:pt x="477" y="572"/>
                    <a:pt x="584" y="465"/>
                    <a:pt x="715" y="465"/>
                  </a:cubicBezTo>
                  <a:close/>
                  <a:moveTo>
                    <a:pt x="715" y="1"/>
                  </a:moveTo>
                  <a:cubicBezTo>
                    <a:pt x="322" y="1"/>
                    <a:pt x="1" y="311"/>
                    <a:pt x="1" y="703"/>
                  </a:cubicBezTo>
                  <a:lnTo>
                    <a:pt x="1" y="11419"/>
                  </a:lnTo>
                  <a:cubicBezTo>
                    <a:pt x="1" y="11812"/>
                    <a:pt x="322" y="12133"/>
                    <a:pt x="715" y="12133"/>
                  </a:cubicBezTo>
                  <a:lnTo>
                    <a:pt x="9335" y="12133"/>
                  </a:lnTo>
                  <a:cubicBezTo>
                    <a:pt x="9728" y="12133"/>
                    <a:pt x="10049" y="11812"/>
                    <a:pt x="10049" y="11419"/>
                  </a:cubicBezTo>
                  <a:lnTo>
                    <a:pt x="10049" y="703"/>
                  </a:lnTo>
                  <a:cubicBezTo>
                    <a:pt x="10049" y="311"/>
                    <a:pt x="9728" y="1"/>
                    <a:pt x="9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60"/>
            <p:cNvSpPr/>
            <p:nvPr/>
          </p:nvSpPr>
          <p:spPr>
            <a:xfrm>
              <a:off x="7604617" y="1635761"/>
              <a:ext cx="103397" cy="15841"/>
            </a:xfrm>
            <a:custGeom>
              <a:avLst/>
              <a:gdLst/>
              <a:ahLst/>
              <a:cxnLst/>
              <a:rect l="l" t="t" r="r" b="b"/>
              <a:pathLst>
                <a:path w="3120" h="478" extrusionOk="0">
                  <a:moveTo>
                    <a:pt x="239" y="1"/>
                  </a:moveTo>
                  <a:cubicBezTo>
                    <a:pt x="108" y="1"/>
                    <a:pt x="0" y="108"/>
                    <a:pt x="0" y="239"/>
                  </a:cubicBezTo>
                  <a:cubicBezTo>
                    <a:pt x="0" y="370"/>
                    <a:pt x="108" y="477"/>
                    <a:pt x="239" y="477"/>
                  </a:cubicBezTo>
                  <a:lnTo>
                    <a:pt x="2882" y="477"/>
                  </a:lnTo>
                  <a:cubicBezTo>
                    <a:pt x="3013" y="477"/>
                    <a:pt x="3120" y="370"/>
                    <a:pt x="3120" y="239"/>
                  </a:cubicBezTo>
                  <a:cubicBezTo>
                    <a:pt x="3120" y="108"/>
                    <a:pt x="3013" y="1"/>
                    <a:pt x="28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60"/>
            <p:cNvSpPr/>
            <p:nvPr/>
          </p:nvSpPr>
          <p:spPr>
            <a:xfrm>
              <a:off x="7604617" y="1597882"/>
              <a:ext cx="15808" cy="15841"/>
            </a:xfrm>
            <a:custGeom>
              <a:avLst/>
              <a:gdLst/>
              <a:ahLst/>
              <a:cxnLst/>
              <a:rect l="l" t="t" r="r" b="b"/>
              <a:pathLst>
                <a:path w="477" h="478" extrusionOk="0">
                  <a:moveTo>
                    <a:pt x="239" y="1"/>
                  </a:moveTo>
                  <a:cubicBezTo>
                    <a:pt x="179" y="1"/>
                    <a:pt x="119" y="25"/>
                    <a:pt x="72" y="72"/>
                  </a:cubicBezTo>
                  <a:cubicBezTo>
                    <a:pt x="24" y="120"/>
                    <a:pt x="0" y="180"/>
                    <a:pt x="0" y="239"/>
                  </a:cubicBezTo>
                  <a:cubicBezTo>
                    <a:pt x="0" y="299"/>
                    <a:pt x="24" y="370"/>
                    <a:pt x="72" y="406"/>
                  </a:cubicBezTo>
                  <a:cubicBezTo>
                    <a:pt x="119" y="453"/>
                    <a:pt x="179" y="477"/>
                    <a:pt x="239" y="477"/>
                  </a:cubicBezTo>
                  <a:cubicBezTo>
                    <a:pt x="298" y="477"/>
                    <a:pt x="370" y="453"/>
                    <a:pt x="405" y="406"/>
                  </a:cubicBezTo>
                  <a:cubicBezTo>
                    <a:pt x="453" y="370"/>
                    <a:pt x="477" y="299"/>
                    <a:pt x="477" y="239"/>
                  </a:cubicBezTo>
                  <a:cubicBezTo>
                    <a:pt x="477" y="180"/>
                    <a:pt x="453" y="120"/>
                    <a:pt x="405" y="72"/>
                  </a:cubicBezTo>
                  <a:cubicBezTo>
                    <a:pt x="370" y="25"/>
                    <a:pt x="298" y="1"/>
                    <a:pt x="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60"/>
            <p:cNvSpPr/>
            <p:nvPr/>
          </p:nvSpPr>
          <p:spPr>
            <a:xfrm>
              <a:off x="7636166" y="1597882"/>
              <a:ext cx="71848" cy="15841"/>
            </a:xfrm>
            <a:custGeom>
              <a:avLst/>
              <a:gdLst/>
              <a:ahLst/>
              <a:cxnLst/>
              <a:rect l="l" t="t" r="r" b="b"/>
              <a:pathLst>
                <a:path w="2168" h="478" extrusionOk="0">
                  <a:moveTo>
                    <a:pt x="239" y="1"/>
                  </a:moveTo>
                  <a:cubicBezTo>
                    <a:pt x="108" y="1"/>
                    <a:pt x="1" y="108"/>
                    <a:pt x="1" y="239"/>
                  </a:cubicBezTo>
                  <a:cubicBezTo>
                    <a:pt x="1" y="370"/>
                    <a:pt x="108" y="477"/>
                    <a:pt x="239" y="477"/>
                  </a:cubicBezTo>
                  <a:lnTo>
                    <a:pt x="1930" y="477"/>
                  </a:lnTo>
                  <a:cubicBezTo>
                    <a:pt x="2061" y="477"/>
                    <a:pt x="2168" y="370"/>
                    <a:pt x="2168" y="239"/>
                  </a:cubicBezTo>
                  <a:cubicBezTo>
                    <a:pt x="2168" y="108"/>
                    <a:pt x="2061" y="1"/>
                    <a:pt x="1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60"/>
            <p:cNvSpPr/>
            <p:nvPr/>
          </p:nvSpPr>
          <p:spPr>
            <a:xfrm>
              <a:off x="7606970" y="1673275"/>
              <a:ext cx="101044" cy="15808"/>
            </a:xfrm>
            <a:custGeom>
              <a:avLst/>
              <a:gdLst/>
              <a:ahLst/>
              <a:cxnLst/>
              <a:rect l="l" t="t" r="r" b="b"/>
              <a:pathLst>
                <a:path w="3049" h="477" extrusionOk="0">
                  <a:moveTo>
                    <a:pt x="239" y="0"/>
                  </a:moveTo>
                  <a:cubicBezTo>
                    <a:pt x="108" y="0"/>
                    <a:pt x="1" y="107"/>
                    <a:pt x="1" y="238"/>
                  </a:cubicBezTo>
                  <a:cubicBezTo>
                    <a:pt x="1" y="369"/>
                    <a:pt x="108" y="476"/>
                    <a:pt x="239" y="476"/>
                  </a:cubicBezTo>
                  <a:lnTo>
                    <a:pt x="2811" y="476"/>
                  </a:lnTo>
                  <a:cubicBezTo>
                    <a:pt x="2942" y="476"/>
                    <a:pt x="3049" y="369"/>
                    <a:pt x="3049" y="238"/>
                  </a:cubicBezTo>
                  <a:cubicBezTo>
                    <a:pt x="3049" y="107"/>
                    <a:pt x="2942" y="0"/>
                    <a:pt x="2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60"/>
            <p:cNvSpPr/>
            <p:nvPr/>
          </p:nvSpPr>
          <p:spPr>
            <a:xfrm>
              <a:off x="7453896" y="1711154"/>
              <a:ext cx="256106" cy="15808"/>
            </a:xfrm>
            <a:custGeom>
              <a:avLst/>
              <a:gdLst/>
              <a:ahLst/>
              <a:cxnLst/>
              <a:rect l="l" t="t" r="r" b="b"/>
              <a:pathLst>
                <a:path w="7728" h="477" extrusionOk="0">
                  <a:moveTo>
                    <a:pt x="238" y="0"/>
                  </a:moveTo>
                  <a:cubicBezTo>
                    <a:pt x="107" y="0"/>
                    <a:pt x="0" y="107"/>
                    <a:pt x="0" y="238"/>
                  </a:cubicBezTo>
                  <a:cubicBezTo>
                    <a:pt x="0" y="369"/>
                    <a:pt x="107" y="476"/>
                    <a:pt x="238" y="476"/>
                  </a:cubicBezTo>
                  <a:lnTo>
                    <a:pt x="7489" y="476"/>
                  </a:lnTo>
                  <a:cubicBezTo>
                    <a:pt x="7620" y="476"/>
                    <a:pt x="7727" y="369"/>
                    <a:pt x="7727" y="238"/>
                  </a:cubicBezTo>
                  <a:cubicBezTo>
                    <a:pt x="7727" y="107"/>
                    <a:pt x="7620" y="0"/>
                    <a:pt x="74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60"/>
            <p:cNvSpPr/>
            <p:nvPr/>
          </p:nvSpPr>
          <p:spPr>
            <a:xfrm>
              <a:off x="7453896" y="1748635"/>
              <a:ext cx="254118" cy="15808"/>
            </a:xfrm>
            <a:custGeom>
              <a:avLst/>
              <a:gdLst/>
              <a:ahLst/>
              <a:cxnLst/>
              <a:rect l="l" t="t" r="r" b="b"/>
              <a:pathLst>
                <a:path w="7668" h="477" extrusionOk="0">
                  <a:moveTo>
                    <a:pt x="238" y="0"/>
                  </a:moveTo>
                  <a:cubicBezTo>
                    <a:pt x="107" y="0"/>
                    <a:pt x="0" y="107"/>
                    <a:pt x="0" y="238"/>
                  </a:cubicBezTo>
                  <a:cubicBezTo>
                    <a:pt x="0" y="369"/>
                    <a:pt x="107" y="476"/>
                    <a:pt x="238" y="476"/>
                  </a:cubicBezTo>
                  <a:lnTo>
                    <a:pt x="7430" y="476"/>
                  </a:lnTo>
                  <a:cubicBezTo>
                    <a:pt x="7561" y="476"/>
                    <a:pt x="7668" y="369"/>
                    <a:pt x="7668" y="238"/>
                  </a:cubicBezTo>
                  <a:cubicBezTo>
                    <a:pt x="7668" y="107"/>
                    <a:pt x="7561" y="0"/>
                    <a:pt x="7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60"/>
            <p:cNvSpPr/>
            <p:nvPr/>
          </p:nvSpPr>
          <p:spPr>
            <a:xfrm>
              <a:off x="7453896" y="1786514"/>
              <a:ext cx="256106" cy="15808"/>
            </a:xfrm>
            <a:custGeom>
              <a:avLst/>
              <a:gdLst/>
              <a:ahLst/>
              <a:cxnLst/>
              <a:rect l="l" t="t" r="r" b="b"/>
              <a:pathLst>
                <a:path w="7728" h="477" extrusionOk="0">
                  <a:moveTo>
                    <a:pt x="238" y="0"/>
                  </a:moveTo>
                  <a:cubicBezTo>
                    <a:pt x="107" y="0"/>
                    <a:pt x="0" y="107"/>
                    <a:pt x="0" y="238"/>
                  </a:cubicBezTo>
                  <a:cubicBezTo>
                    <a:pt x="0" y="369"/>
                    <a:pt x="107" y="476"/>
                    <a:pt x="238" y="476"/>
                  </a:cubicBezTo>
                  <a:lnTo>
                    <a:pt x="7489" y="476"/>
                  </a:lnTo>
                  <a:cubicBezTo>
                    <a:pt x="7620" y="476"/>
                    <a:pt x="7727" y="369"/>
                    <a:pt x="7727" y="238"/>
                  </a:cubicBezTo>
                  <a:cubicBezTo>
                    <a:pt x="7727" y="107"/>
                    <a:pt x="7620" y="0"/>
                    <a:pt x="74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60"/>
            <p:cNvSpPr/>
            <p:nvPr/>
          </p:nvSpPr>
          <p:spPr>
            <a:xfrm>
              <a:off x="7694194" y="1823996"/>
              <a:ext cx="15808" cy="15808"/>
            </a:xfrm>
            <a:custGeom>
              <a:avLst/>
              <a:gdLst/>
              <a:ahLst/>
              <a:cxnLst/>
              <a:rect l="l" t="t" r="r" b="b"/>
              <a:pathLst>
                <a:path w="477" h="477" extrusionOk="0">
                  <a:moveTo>
                    <a:pt x="238" y="0"/>
                  </a:moveTo>
                  <a:cubicBezTo>
                    <a:pt x="179" y="0"/>
                    <a:pt x="119" y="36"/>
                    <a:pt x="72" y="72"/>
                  </a:cubicBezTo>
                  <a:cubicBezTo>
                    <a:pt x="24" y="119"/>
                    <a:pt x="0" y="179"/>
                    <a:pt x="0" y="238"/>
                  </a:cubicBezTo>
                  <a:cubicBezTo>
                    <a:pt x="0" y="310"/>
                    <a:pt x="24" y="369"/>
                    <a:pt x="72" y="405"/>
                  </a:cubicBezTo>
                  <a:cubicBezTo>
                    <a:pt x="119" y="453"/>
                    <a:pt x="179" y="476"/>
                    <a:pt x="238" y="476"/>
                  </a:cubicBezTo>
                  <a:cubicBezTo>
                    <a:pt x="298" y="476"/>
                    <a:pt x="357" y="453"/>
                    <a:pt x="405" y="405"/>
                  </a:cubicBezTo>
                  <a:cubicBezTo>
                    <a:pt x="453" y="369"/>
                    <a:pt x="476" y="310"/>
                    <a:pt x="476" y="238"/>
                  </a:cubicBezTo>
                  <a:cubicBezTo>
                    <a:pt x="476" y="179"/>
                    <a:pt x="453" y="119"/>
                    <a:pt x="405" y="72"/>
                  </a:cubicBezTo>
                  <a:cubicBezTo>
                    <a:pt x="357" y="36"/>
                    <a:pt x="298" y="0"/>
                    <a:pt x="2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60"/>
            <p:cNvSpPr/>
            <p:nvPr/>
          </p:nvSpPr>
          <p:spPr>
            <a:xfrm>
              <a:off x="7453896" y="1823996"/>
              <a:ext cx="224524" cy="15808"/>
            </a:xfrm>
            <a:custGeom>
              <a:avLst/>
              <a:gdLst/>
              <a:ahLst/>
              <a:cxnLst/>
              <a:rect l="l" t="t" r="r" b="b"/>
              <a:pathLst>
                <a:path w="6775" h="477" extrusionOk="0">
                  <a:moveTo>
                    <a:pt x="238" y="0"/>
                  </a:moveTo>
                  <a:cubicBezTo>
                    <a:pt x="107" y="0"/>
                    <a:pt x="0" y="107"/>
                    <a:pt x="0" y="238"/>
                  </a:cubicBezTo>
                  <a:cubicBezTo>
                    <a:pt x="0" y="369"/>
                    <a:pt x="107" y="476"/>
                    <a:pt x="238" y="476"/>
                  </a:cubicBezTo>
                  <a:lnTo>
                    <a:pt x="6537" y="476"/>
                  </a:lnTo>
                  <a:cubicBezTo>
                    <a:pt x="6668" y="476"/>
                    <a:pt x="6775" y="369"/>
                    <a:pt x="6775" y="238"/>
                  </a:cubicBezTo>
                  <a:cubicBezTo>
                    <a:pt x="6775" y="107"/>
                    <a:pt x="6668" y="0"/>
                    <a:pt x="6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60"/>
            <p:cNvSpPr/>
            <p:nvPr/>
          </p:nvSpPr>
          <p:spPr>
            <a:xfrm>
              <a:off x="7451908" y="1538329"/>
              <a:ext cx="130638" cy="150754"/>
            </a:xfrm>
            <a:custGeom>
              <a:avLst/>
              <a:gdLst/>
              <a:ahLst/>
              <a:cxnLst/>
              <a:rect l="l" t="t" r="r" b="b"/>
              <a:pathLst>
                <a:path w="3942" h="4549" extrusionOk="0">
                  <a:moveTo>
                    <a:pt x="1977" y="1453"/>
                  </a:moveTo>
                  <a:cubicBezTo>
                    <a:pt x="2180" y="1453"/>
                    <a:pt x="2346" y="1631"/>
                    <a:pt x="2346" y="1834"/>
                  </a:cubicBezTo>
                  <a:lnTo>
                    <a:pt x="2346" y="1988"/>
                  </a:lnTo>
                  <a:cubicBezTo>
                    <a:pt x="2346" y="2203"/>
                    <a:pt x="2180" y="2369"/>
                    <a:pt x="1977" y="2369"/>
                  </a:cubicBezTo>
                  <a:cubicBezTo>
                    <a:pt x="1763" y="2369"/>
                    <a:pt x="1596" y="2203"/>
                    <a:pt x="1596" y="1988"/>
                  </a:cubicBezTo>
                  <a:lnTo>
                    <a:pt x="1596" y="1834"/>
                  </a:lnTo>
                  <a:cubicBezTo>
                    <a:pt x="1596" y="1631"/>
                    <a:pt x="1763" y="1453"/>
                    <a:pt x="1977" y="1453"/>
                  </a:cubicBezTo>
                  <a:close/>
                  <a:moveTo>
                    <a:pt x="3477" y="476"/>
                  </a:moveTo>
                  <a:lnTo>
                    <a:pt x="3477" y="2762"/>
                  </a:lnTo>
                  <a:cubicBezTo>
                    <a:pt x="3263" y="2572"/>
                    <a:pt x="3013" y="2441"/>
                    <a:pt x="2727" y="2393"/>
                  </a:cubicBezTo>
                  <a:cubicBezTo>
                    <a:pt x="2787" y="2274"/>
                    <a:pt x="2822" y="2131"/>
                    <a:pt x="2822" y="1988"/>
                  </a:cubicBezTo>
                  <a:lnTo>
                    <a:pt x="2822" y="1834"/>
                  </a:lnTo>
                  <a:cubicBezTo>
                    <a:pt x="2822" y="1369"/>
                    <a:pt x="2441" y="988"/>
                    <a:pt x="1977" y="988"/>
                  </a:cubicBezTo>
                  <a:cubicBezTo>
                    <a:pt x="1501" y="988"/>
                    <a:pt x="1120" y="1369"/>
                    <a:pt x="1120" y="1834"/>
                  </a:cubicBezTo>
                  <a:lnTo>
                    <a:pt x="1120" y="1988"/>
                  </a:lnTo>
                  <a:cubicBezTo>
                    <a:pt x="1120" y="2131"/>
                    <a:pt x="1156" y="2274"/>
                    <a:pt x="1215" y="2393"/>
                  </a:cubicBezTo>
                  <a:cubicBezTo>
                    <a:pt x="941" y="2441"/>
                    <a:pt x="679" y="2572"/>
                    <a:pt x="477" y="2762"/>
                  </a:cubicBezTo>
                  <a:lnTo>
                    <a:pt x="477" y="476"/>
                  </a:lnTo>
                  <a:close/>
                  <a:moveTo>
                    <a:pt x="2465" y="2846"/>
                  </a:moveTo>
                  <a:cubicBezTo>
                    <a:pt x="3025" y="2846"/>
                    <a:pt x="3477" y="3298"/>
                    <a:pt x="3477" y="3846"/>
                  </a:cubicBezTo>
                  <a:lnTo>
                    <a:pt x="3477" y="4072"/>
                  </a:lnTo>
                  <a:lnTo>
                    <a:pt x="477" y="4072"/>
                  </a:lnTo>
                  <a:lnTo>
                    <a:pt x="477" y="3774"/>
                  </a:lnTo>
                  <a:cubicBezTo>
                    <a:pt x="513" y="3250"/>
                    <a:pt x="953" y="2846"/>
                    <a:pt x="1477" y="2846"/>
                  </a:cubicBezTo>
                  <a:close/>
                  <a:moveTo>
                    <a:pt x="239" y="0"/>
                  </a:moveTo>
                  <a:cubicBezTo>
                    <a:pt x="108" y="0"/>
                    <a:pt x="1" y="107"/>
                    <a:pt x="1" y="238"/>
                  </a:cubicBezTo>
                  <a:lnTo>
                    <a:pt x="1" y="4310"/>
                  </a:lnTo>
                  <a:cubicBezTo>
                    <a:pt x="1" y="4441"/>
                    <a:pt x="108" y="4548"/>
                    <a:pt x="239" y="4548"/>
                  </a:cubicBezTo>
                  <a:lnTo>
                    <a:pt x="3704" y="4548"/>
                  </a:lnTo>
                  <a:cubicBezTo>
                    <a:pt x="3835" y="4548"/>
                    <a:pt x="3942" y="4441"/>
                    <a:pt x="3942" y="4310"/>
                  </a:cubicBezTo>
                  <a:lnTo>
                    <a:pt x="3942" y="238"/>
                  </a:lnTo>
                  <a:cubicBezTo>
                    <a:pt x="3942" y="107"/>
                    <a:pt x="3835" y="0"/>
                    <a:pt x="3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60"/>
          <p:cNvGrpSpPr/>
          <p:nvPr/>
        </p:nvGrpSpPr>
        <p:grpSpPr>
          <a:xfrm>
            <a:off x="5376599" y="2087990"/>
            <a:ext cx="382767" cy="402121"/>
            <a:chOff x="6681701" y="1488188"/>
            <a:chExt cx="382767" cy="402121"/>
          </a:xfrm>
        </p:grpSpPr>
        <p:sp>
          <p:nvSpPr>
            <p:cNvPr id="549" name="Google Shape;549;p60"/>
            <p:cNvSpPr/>
            <p:nvPr/>
          </p:nvSpPr>
          <p:spPr>
            <a:xfrm>
              <a:off x="6681701" y="1602223"/>
              <a:ext cx="235592" cy="288086"/>
            </a:xfrm>
            <a:custGeom>
              <a:avLst/>
              <a:gdLst/>
              <a:ahLst/>
              <a:cxnLst/>
              <a:rect l="l" t="t" r="r" b="b"/>
              <a:pathLst>
                <a:path w="7109" h="8693" extrusionOk="0">
                  <a:moveTo>
                    <a:pt x="5001" y="477"/>
                  </a:moveTo>
                  <a:lnTo>
                    <a:pt x="5001" y="1203"/>
                  </a:lnTo>
                  <a:cubicBezTo>
                    <a:pt x="5001" y="1573"/>
                    <a:pt x="4704" y="1882"/>
                    <a:pt x="4335" y="1882"/>
                  </a:cubicBezTo>
                  <a:lnTo>
                    <a:pt x="2322" y="1882"/>
                  </a:lnTo>
                  <a:lnTo>
                    <a:pt x="2322" y="1430"/>
                  </a:lnTo>
                  <a:cubicBezTo>
                    <a:pt x="2322" y="906"/>
                    <a:pt x="2763" y="477"/>
                    <a:pt x="3287" y="477"/>
                  </a:cubicBezTo>
                  <a:close/>
                  <a:moveTo>
                    <a:pt x="4775" y="2263"/>
                  </a:moveTo>
                  <a:lnTo>
                    <a:pt x="4775" y="2823"/>
                  </a:lnTo>
                  <a:cubicBezTo>
                    <a:pt x="4775" y="3501"/>
                    <a:pt x="4227" y="4049"/>
                    <a:pt x="3549" y="4049"/>
                  </a:cubicBezTo>
                  <a:cubicBezTo>
                    <a:pt x="2870" y="4049"/>
                    <a:pt x="2322" y="3501"/>
                    <a:pt x="2322" y="2823"/>
                  </a:cubicBezTo>
                  <a:lnTo>
                    <a:pt x="2322" y="2346"/>
                  </a:lnTo>
                  <a:lnTo>
                    <a:pt x="4335" y="2346"/>
                  </a:lnTo>
                  <a:cubicBezTo>
                    <a:pt x="4489" y="2346"/>
                    <a:pt x="4632" y="2323"/>
                    <a:pt x="4775" y="2263"/>
                  </a:cubicBezTo>
                  <a:close/>
                  <a:moveTo>
                    <a:pt x="4513" y="4525"/>
                  </a:moveTo>
                  <a:lnTo>
                    <a:pt x="3584" y="6085"/>
                  </a:lnTo>
                  <a:lnTo>
                    <a:pt x="2656" y="4525"/>
                  </a:lnTo>
                  <a:close/>
                  <a:moveTo>
                    <a:pt x="2120" y="4549"/>
                  </a:moveTo>
                  <a:lnTo>
                    <a:pt x="3382" y="6680"/>
                  </a:lnTo>
                  <a:cubicBezTo>
                    <a:pt x="3418" y="6752"/>
                    <a:pt x="3501" y="6799"/>
                    <a:pt x="3584" y="6799"/>
                  </a:cubicBezTo>
                  <a:cubicBezTo>
                    <a:pt x="3668" y="6799"/>
                    <a:pt x="3751" y="6752"/>
                    <a:pt x="3787" y="6680"/>
                  </a:cubicBezTo>
                  <a:lnTo>
                    <a:pt x="5037" y="4561"/>
                  </a:lnTo>
                  <a:cubicBezTo>
                    <a:pt x="5942" y="4751"/>
                    <a:pt x="6632" y="5549"/>
                    <a:pt x="6632" y="6514"/>
                  </a:cubicBezTo>
                  <a:lnTo>
                    <a:pt x="6632" y="8216"/>
                  </a:lnTo>
                  <a:lnTo>
                    <a:pt x="6097" y="8216"/>
                  </a:lnTo>
                  <a:lnTo>
                    <a:pt x="6097" y="6561"/>
                  </a:lnTo>
                  <a:cubicBezTo>
                    <a:pt x="6097" y="6430"/>
                    <a:pt x="5990" y="6323"/>
                    <a:pt x="5859" y="6323"/>
                  </a:cubicBezTo>
                  <a:cubicBezTo>
                    <a:pt x="5728" y="6323"/>
                    <a:pt x="5620" y="6430"/>
                    <a:pt x="5620" y="6561"/>
                  </a:cubicBezTo>
                  <a:lnTo>
                    <a:pt x="5620" y="8216"/>
                  </a:lnTo>
                  <a:lnTo>
                    <a:pt x="1549" y="8216"/>
                  </a:lnTo>
                  <a:lnTo>
                    <a:pt x="1549" y="6561"/>
                  </a:lnTo>
                  <a:cubicBezTo>
                    <a:pt x="1549" y="6430"/>
                    <a:pt x="1441" y="6323"/>
                    <a:pt x="1310" y="6323"/>
                  </a:cubicBezTo>
                  <a:cubicBezTo>
                    <a:pt x="1179" y="6323"/>
                    <a:pt x="1072" y="6430"/>
                    <a:pt x="1072" y="6561"/>
                  </a:cubicBezTo>
                  <a:lnTo>
                    <a:pt x="1072" y="8216"/>
                  </a:lnTo>
                  <a:lnTo>
                    <a:pt x="465" y="8216"/>
                  </a:lnTo>
                  <a:lnTo>
                    <a:pt x="465" y="6514"/>
                  </a:lnTo>
                  <a:cubicBezTo>
                    <a:pt x="465" y="5537"/>
                    <a:pt x="1191" y="4716"/>
                    <a:pt x="2120" y="4549"/>
                  </a:cubicBezTo>
                  <a:close/>
                  <a:moveTo>
                    <a:pt x="3287" y="1"/>
                  </a:moveTo>
                  <a:cubicBezTo>
                    <a:pt x="2501" y="1"/>
                    <a:pt x="1858" y="644"/>
                    <a:pt x="1858" y="1430"/>
                  </a:cubicBezTo>
                  <a:lnTo>
                    <a:pt x="1858" y="2823"/>
                  </a:lnTo>
                  <a:cubicBezTo>
                    <a:pt x="1858" y="3299"/>
                    <a:pt x="2049" y="3739"/>
                    <a:pt x="2382" y="4049"/>
                  </a:cubicBezTo>
                  <a:cubicBezTo>
                    <a:pt x="1060" y="4097"/>
                    <a:pt x="1" y="5180"/>
                    <a:pt x="1" y="6514"/>
                  </a:cubicBezTo>
                  <a:lnTo>
                    <a:pt x="1" y="8454"/>
                  </a:lnTo>
                  <a:cubicBezTo>
                    <a:pt x="1" y="8585"/>
                    <a:pt x="96" y="8692"/>
                    <a:pt x="227" y="8692"/>
                  </a:cubicBezTo>
                  <a:lnTo>
                    <a:pt x="6871" y="8692"/>
                  </a:lnTo>
                  <a:cubicBezTo>
                    <a:pt x="7002" y="8692"/>
                    <a:pt x="7109" y="8585"/>
                    <a:pt x="7109" y="8454"/>
                  </a:cubicBezTo>
                  <a:lnTo>
                    <a:pt x="7109" y="6514"/>
                  </a:lnTo>
                  <a:cubicBezTo>
                    <a:pt x="7109" y="5180"/>
                    <a:pt x="6049" y="4097"/>
                    <a:pt x="4727" y="4049"/>
                  </a:cubicBezTo>
                  <a:cubicBezTo>
                    <a:pt x="5049" y="3739"/>
                    <a:pt x="5251" y="3299"/>
                    <a:pt x="5251" y="2823"/>
                  </a:cubicBezTo>
                  <a:lnTo>
                    <a:pt x="5251" y="1894"/>
                  </a:lnTo>
                  <a:cubicBezTo>
                    <a:pt x="5394" y="1703"/>
                    <a:pt x="5478" y="1465"/>
                    <a:pt x="5478" y="1203"/>
                  </a:cubicBezTo>
                  <a:lnTo>
                    <a:pt x="5478" y="239"/>
                  </a:lnTo>
                  <a:cubicBezTo>
                    <a:pt x="5478" y="108"/>
                    <a:pt x="5370" y="1"/>
                    <a:pt x="5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60"/>
            <p:cNvSpPr/>
            <p:nvPr/>
          </p:nvSpPr>
          <p:spPr>
            <a:xfrm>
              <a:off x="6871096" y="1488188"/>
              <a:ext cx="193372" cy="234035"/>
            </a:xfrm>
            <a:custGeom>
              <a:avLst/>
              <a:gdLst/>
              <a:ahLst/>
              <a:cxnLst/>
              <a:rect l="l" t="t" r="r" b="b"/>
              <a:pathLst>
                <a:path w="5835" h="7062" extrusionOk="0">
                  <a:moveTo>
                    <a:pt x="3311" y="1"/>
                  </a:moveTo>
                  <a:cubicBezTo>
                    <a:pt x="3180" y="1"/>
                    <a:pt x="3073" y="96"/>
                    <a:pt x="3073" y="227"/>
                  </a:cubicBezTo>
                  <a:cubicBezTo>
                    <a:pt x="3073" y="358"/>
                    <a:pt x="3180" y="465"/>
                    <a:pt x="3311" y="465"/>
                  </a:cubicBezTo>
                  <a:lnTo>
                    <a:pt x="4656" y="465"/>
                  </a:lnTo>
                  <a:cubicBezTo>
                    <a:pt x="5037" y="465"/>
                    <a:pt x="5359" y="787"/>
                    <a:pt x="5359" y="1180"/>
                  </a:cubicBezTo>
                  <a:lnTo>
                    <a:pt x="5359" y="4359"/>
                  </a:lnTo>
                  <a:cubicBezTo>
                    <a:pt x="5359" y="4752"/>
                    <a:pt x="5037" y="5061"/>
                    <a:pt x="4656" y="5061"/>
                  </a:cubicBezTo>
                  <a:lnTo>
                    <a:pt x="3787" y="5061"/>
                  </a:lnTo>
                  <a:cubicBezTo>
                    <a:pt x="3727" y="5061"/>
                    <a:pt x="3668" y="5097"/>
                    <a:pt x="3620" y="5133"/>
                  </a:cubicBezTo>
                  <a:lnTo>
                    <a:pt x="2501" y="6252"/>
                  </a:lnTo>
                  <a:lnTo>
                    <a:pt x="2501" y="5299"/>
                  </a:lnTo>
                  <a:cubicBezTo>
                    <a:pt x="2501" y="5168"/>
                    <a:pt x="2394" y="5061"/>
                    <a:pt x="2263" y="5061"/>
                  </a:cubicBezTo>
                  <a:lnTo>
                    <a:pt x="239" y="5061"/>
                  </a:lnTo>
                  <a:cubicBezTo>
                    <a:pt x="108" y="5061"/>
                    <a:pt x="1" y="5168"/>
                    <a:pt x="1" y="5299"/>
                  </a:cubicBezTo>
                  <a:cubicBezTo>
                    <a:pt x="1" y="5430"/>
                    <a:pt x="108" y="5537"/>
                    <a:pt x="239" y="5537"/>
                  </a:cubicBezTo>
                  <a:lnTo>
                    <a:pt x="2025" y="5537"/>
                  </a:lnTo>
                  <a:lnTo>
                    <a:pt x="2025" y="6823"/>
                  </a:lnTo>
                  <a:cubicBezTo>
                    <a:pt x="2025" y="6919"/>
                    <a:pt x="2084" y="7014"/>
                    <a:pt x="2168" y="7049"/>
                  </a:cubicBezTo>
                  <a:cubicBezTo>
                    <a:pt x="2203" y="7061"/>
                    <a:pt x="2227" y="7061"/>
                    <a:pt x="2263" y="7061"/>
                  </a:cubicBezTo>
                  <a:cubicBezTo>
                    <a:pt x="2322" y="7061"/>
                    <a:pt x="2382" y="7038"/>
                    <a:pt x="2430" y="6990"/>
                  </a:cubicBezTo>
                  <a:lnTo>
                    <a:pt x="3882" y="5537"/>
                  </a:lnTo>
                  <a:lnTo>
                    <a:pt x="4656" y="5537"/>
                  </a:lnTo>
                  <a:cubicBezTo>
                    <a:pt x="5299" y="5537"/>
                    <a:pt x="5835" y="5014"/>
                    <a:pt x="5835" y="4359"/>
                  </a:cubicBezTo>
                  <a:lnTo>
                    <a:pt x="5835" y="1180"/>
                  </a:lnTo>
                  <a:cubicBezTo>
                    <a:pt x="5835" y="525"/>
                    <a:pt x="5299" y="1"/>
                    <a:pt x="46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60"/>
            <p:cNvSpPr/>
            <p:nvPr/>
          </p:nvSpPr>
          <p:spPr>
            <a:xfrm>
              <a:off x="6944103" y="1488188"/>
              <a:ext cx="15808" cy="15443"/>
            </a:xfrm>
            <a:custGeom>
              <a:avLst/>
              <a:gdLst/>
              <a:ahLst/>
              <a:cxnLst/>
              <a:rect l="l" t="t" r="r" b="b"/>
              <a:pathLst>
                <a:path w="477" h="466" extrusionOk="0">
                  <a:moveTo>
                    <a:pt x="238" y="1"/>
                  </a:moveTo>
                  <a:cubicBezTo>
                    <a:pt x="179" y="1"/>
                    <a:pt x="119" y="25"/>
                    <a:pt x="72" y="61"/>
                  </a:cubicBezTo>
                  <a:cubicBezTo>
                    <a:pt x="36" y="108"/>
                    <a:pt x="0" y="168"/>
                    <a:pt x="0" y="227"/>
                  </a:cubicBezTo>
                  <a:cubicBezTo>
                    <a:pt x="0" y="299"/>
                    <a:pt x="36" y="358"/>
                    <a:pt x="72" y="406"/>
                  </a:cubicBezTo>
                  <a:cubicBezTo>
                    <a:pt x="119" y="442"/>
                    <a:pt x="179" y="465"/>
                    <a:pt x="238" y="465"/>
                  </a:cubicBezTo>
                  <a:cubicBezTo>
                    <a:pt x="310" y="465"/>
                    <a:pt x="369" y="442"/>
                    <a:pt x="405" y="406"/>
                  </a:cubicBezTo>
                  <a:cubicBezTo>
                    <a:pt x="453" y="358"/>
                    <a:pt x="477" y="299"/>
                    <a:pt x="477" y="227"/>
                  </a:cubicBezTo>
                  <a:cubicBezTo>
                    <a:pt x="477" y="168"/>
                    <a:pt x="453" y="108"/>
                    <a:pt x="405" y="61"/>
                  </a:cubicBezTo>
                  <a:cubicBezTo>
                    <a:pt x="369" y="25"/>
                    <a:pt x="310"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60"/>
            <p:cNvSpPr/>
            <p:nvPr/>
          </p:nvSpPr>
          <p:spPr>
            <a:xfrm>
              <a:off x="6839944" y="1488188"/>
              <a:ext cx="91566" cy="90406"/>
            </a:xfrm>
            <a:custGeom>
              <a:avLst/>
              <a:gdLst/>
              <a:ahLst/>
              <a:cxnLst/>
              <a:rect l="l" t="t" r="r" b="b"/>
              <a:pathLst>
                <a:path w="2763" h="2728" extrusionOk="0">
                  <a:moveTo>
                    <a:pt x="1179" y="1"/>
                  </a:moveTo>
                  <a:cubicBezTo>
                    <a:pt x="524" y="1"/>
                    <a:pt x="0" y="525"/>
                    <a:pt x="0" y="1180"/>
                  </a:cubicBezTo>
                  <a:lnTo>
                    <a:pt x="0" y="2501"/>
                  </a:lnTo>
                  <a:cubicBezTo>
                    <a:pt x="0" y="2632"/>
                    <a:pt x="107" y="2728"/>
                    <a:pt x="238" y="2728"/>
                  </a:cubicBezTo>
                  <a:cubicBezTo>
                    <a:pt x="369" y="2728"/>
                    <a:pt x="476" y="2632"/>
                    <a:pt x="476" y="2501"/>
                  </a:cubicBezTo>
                  <a:lnTo>
                    <a:pt x="476" y="1180"/>
                  </a:lnTo>
                  <a:cubicBezTo>
                    <a:pt x="476" y="787"/>
                    <a:pt x="786" y="465"/>
                    <a:pt x="1179" y="465"/>
                  </a:cubicBezTo>
                  <a:lnTo>
                    <a:pt x="2524" y="465"/>
                  </a:lnTo>
                  <a:cubicBezTo>
                    <a:pt x="2655" y="465"/>
                    <a:pt x="2762" y="358"/>
                    <a:pt x="2762" y="227"/>
                  </a:cubicBezTo>
                  <a:cubicBezTo>
                    <a:pt x="2762" y="96"/>
                    <a:pt x="2655" y="1"/>
                    <a:pt x="2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60"/>
            <p:cNvSpPr/>
            <p:nvPr/>
          </p:nvSpPr>
          <p:spPr>
            <a:xfrm>
              <a:off x="6830864" y="1823598"/>
              <a:ext cx="26446" cy="15410"/>
            </a:xfrm>
            <a:custGeom>
              <a:avLst/>
              <a:gdLst/>
              <a:ahLst/>
              <a:cxnLst/>
              <a:rect l="l" t="t" r="r" b="b"/>
              <a:pathLst>
                <a:path w="798" h="465" extrusionOk="0">
                  <a:moveTo>
                    <a:pt x="238" y="0"/>
                  </a:moveTo>
                  <a:cubicBezTo>
                    <a:pt x="107" y="0"/>
                    <a:pt x="0" y="107"/>
                    <a:pt x="0" y="238"/>
                  </a:cubicBezTo>
                  <a:cubicBezTo>
                    <a:pt x="0" y="369"/>
                    <a:pt x="107" y="465"/>
                    <a:pt x="238" y="465"/>
                  </a:cubicBezTo>
                  <a:lnTo>
                    <a:pt x="560" y="465"/>
                  </a:lnTo>
                  <a:cubicBezTo>
                    <a:pt x="691" y="465"/>
                    <a:pt x="798" y="369"/>
                    <a:pt x="798" y="238"/>
                  </a:cubicBezTo>
                  <a:cubicBezTo>
                    <a:pt x="798" y="107"/>
                    <a:pt x="691" y="0"/>
                    <a:pt x="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60"/>
            <p:cNvSpPr/>
            <p:nvPr/>
          </p:nvSpPr>
          <p:spPr>
            <a:xfrm>
              <a:off x="6772869" y="1691005"/>
              <a:ext cx="15808" cy="15841"/>
            </a:xfrm>
            <a:custGeom>
              <a:avLst/>
              <a:gdLst/>
              <a:ahLst/>
              <a:cxnLst/>
              <a:rect l="l" t="t" r="r" b="b"/>
              <a:pathLst>
                <a:path w="477" h="478" extrusionOk="0">
                  <a:moveTo>
                    <a:pt x="238" y="1"/>
                  </a:moveTo>
                  <a:cubicBezTo>
                    <a:pt x="179" y="1"/>
                    <a:pt x="119" y="37"/>
                    <a:pt x="71" y="72"/>
                  </a:cubicBezTo>
                  <a:cubicBezTo>
                    <a:pt x="24" y="120"/>
                    <a:pt x="0" y="179"/>
                    <a:pt x="0" y="239"/>
                  </a:cubicBezTo>
                  <a:cubicBezTo>
                    <a:pt x="0" y="310"/>
                    <a:pt x="24" y="370"/>
                    <a:pt x="71" y="406"/>
                  </a:cubicBezTo>
                  <a:cubicBezTo>
                    <a:pt x="119" y="453"/>
                    <a:pt x="179" y="477"/>
                    <a:pt x="238" y="477"/>
                  </a:cubicBezTo>
                  <a:cubicBezTo>
                    <a:pt x="298" y="477"/>
                    <a:pt x="357" y="453"/>
                    <a:pt x="405" y="406"/>
                  </a:cubicBezTo>
                  <a:cubicBezTo>
                    <a:pt x="452" y="370"/>
                    <a:pt x="476" y="310"/>
                    <a:pt x="476" y="239"/>
                  </a:cubicBezTo>
                  <a:cubicBezTo>
                    <a:pt x="476" y="179"/>
                    <a:pt x="452" y="120"/>
                    <a:pt x="405" y="72"/>
                  </a:cubicBezTo>
                  <a:cubicBezTo>
                    <a:pt x="357" y="37"/>
                    <a:pt x="298"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60"/>
            <p:cNvSpPr/>
            <p:nvPr/>
          </p:nvSpPr>
          <p:spPr>
            <a:xfrm>
              <a:off x="6809953" y="1691005"/>
              <a:ext cx="15808" cy="15841"/>
            </a:xfrm>
            <a:custGeom>
              <a:avLst/>
              <a:gdLst/>
              <a:ahLst/>
              <a:cxnLst/>
              <a:rect l="l" t="t" r="r" b="b"/>
              <a:pathLst>
                <a:path w="477" h="478" extrusionOk="0">
                  <a:moveTo>
                    <a:pt x="238" y="1"/>
                  </a:moveTo>
                  <a:cubicBezTo>
                    <a:pt x="179" y="1"/>
                    <a:pt x="119" y="37"/>
                    <a:pt x="72" y="72"/>
                  </a:cubicBezTo>
                  <a:cubicBezTo>
                    <a:pt x="24" y="120"/>
                    <a:pt x="0" y="179"/>
                    <a:pt x="0" y="239"/>
                  </a:cubicBezTo>
                  <a:cubicBezTo>
                    <a:pt x="0" y="310"/>
                    <a:pt x="24" y="370"/>
                    <a:pt x="72" y="406"/>
                  </a:cubicBezTo>
                  <a:cubicBezTo>
                    <a:pt x="119" y="453"/>
                    <a:pt x="179" y="477"/>
                    <a:pt x="238" y="477"/>
                  </a:cubicBezTo>
                  <a:cubicBezTo>
                    <a:pt x="298" y="477"/>
                    <a:pt x="369" y="453"/>
                    <a:pt x="405" y="406"/>
                  </a:cubicBezTo>
                  <a:cubicBezTo>
                    <a:pt x="453" y="370"/>
                    <a:pt x="476" y="310"/>
                    <a:pt x="476" y="239"/>
                  </a:cubicBezTo>
                  <a:cubicBezTo>
                    <a:pt x="476" y="179"/>
                    <a:pt x="453" y="120"/>
                    <a:pt x="405" y="72"/>
                  </a:cubicBezTo>
                  <a:cubicBezTo>
                    <a:pt x="369" y="37"/>
                    <a:pt x="298"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60"/>
            <p:cNvSpPr/>
            <p:nvPr/>
          </p:nvSpPr>
          <p:spPr>
            <a:xfrm>
              <a:off x="6923192" y="1531171"/>
              <a:ext cx="58824" cy="79370"/>
            </a:xfrm>
            <a:custGeom>
              <a:avLst/>
              <a:gdLst/>
              <a:ahLst/>
              <a:cxnLst/>
              <a:rect l="l" t="t" r="r" b="b"/>
              <a:pathLst>
                <a:path w="1775" h="2395" extrusionOk="0">
                  <a:moveTo>
                    <a:pt x="894" y="1"/>
                  </a:moveTo>
                  <a:cubicBezTo>
                    <a:pt x="661" y="1"/>
                    <a:pt x="442" y="84"/>
                    <a:pt x="274" y="240"/>
                  </a:cubicBezTo>
                  <a:cubicBezTo>
                    <a:pt x="96" y="407"/>
                    <a:pt x="0" y="645"/>
                    <a:pt x="0" y="883"/>
                  </a:cubicBezTo>
                  <a:cubicBezTo>
                    <a:pt x="0" y="1014"/>
                    <a:pt x="107" y="1121"/>
                    <a:pt x="238" y="1121"/>
                  </a:cubicBezTo>
                  <a:cubicBezTo>
                    <a:pt x="369" y="1121"/>
                    <a:pt x="477" y="1014"/>
                    <a:pt x="477" y="883"/>
                  </a:cubicBezTo>
                  <a:cubicBezTo>
                    <a:pt x="477" y="764"/>
                    <a:pt x="512" y="669"/>
                    <a:pt x="596" y="585"/>
                  </a:cubicBezTo>
                  <a:cubicBezTo>
                    <a:pt x="670" y="521"/>
                    <a:pt x="764" y="476"/>
                    <a:pt x="869" y="476"/>
                  </a:cubicBezTo>
                  <a:cubicBezTo>
                    <a:pt x="881" y="476"/>
                    <a:pt x="893" y="477"/>
                    <a:pt x="905" y="478"/>
                  </a:cubicBezTo>
                  <a:cubicBezTo>
                    <a:pt x="1108" y="490"/>
                    <a:pt x="1262" y="657"/>
                    <a:pt x="1274" y="847"/>
                  </a:cubicBezTo>
                  <a:cubicBezTo>
                    <a:pt x="1286" y="1050"/>
                    <a:pt x="1155" y="1228"/>
                    <a:pt x="965" y="1276"/>
                  </a:cubicBezTo>
                  <a:cubicBezTo>
                    <a:pt x="774" y="1323"/>
                    <a:pt x="631" y="1490"/>
                    <a:pt x="631" y="1681"/>
                  </a:cubicBezTo>
                  <a:lnTo>
                    <a:pt x="631" y="2157"/>
                  </a:lnTo>
                  <a:cubicBezTo>
                    <a:pt x="631" y="2288"/>
                    <a:pt x="739" y="2395"/>
                    <a:pt x="869" y="2395"/>
                  </a:cubicBezTo>
                  <a:cubicBezTo>
                    <a:pt x="1000" y="2395"/>
                    <a:pt x="1108" y="2288"/>
                    <a:pt x="1108" y="2157"/>
                  </a:cubicBezTo>
                  <a:lnTo>
                    <a:pt x="1108" y="1728"/>
                  </a:lnTo>
                  <a:cubicBezTo>
                    <a:pt x="1512" y="1609"/>
                    <a:pt x="1774" y="1240"/>
                    <a:pt x="1751" y="823"/>
                  </a:cubicBezTo>
                  <a:cubicBezTo>
                    <a:pt x="1715" y="383"/>
                    <a:pt x="1370" y="37"/>
                    <a:pt x="941" y="2"/>
                  </a:cubicBezTo>
                  <a:cubicBezTo>
                    <a:pt x="925" y="1"/>
                    <a:pt x="910" y="1"/>
                    <a:pt x="8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60"/>
            <p:cNvSpPr/>
            <p:nvPr/>
          </p:nvSpPr>
          <p:spPr>
            <a:xfrm>
              <a:off x="6944103" y="1620781"/>
              <a:ext cx="15808" cy="15808"/>
            </a:xfrm>
            <a:custGeom>
              <a:avLst/>
              <a:gdLst/>
              <a:ahLst/>
              <a:cxnLst/>
              <a:rect l="l" t="t" r="r" b="b"/>
              <a:pathLst>
                <a:path w="477" h="477" extrusionOk="0">
                  <a:moveTo>
                    <a:pt x="238" y="0"/>
                  </a:moveTo>
                  <a:cubicBezTo>
                    <a:pt x="179" y="0"/>
                    <a:pt x="119" y="24"/>
                    <a:pt x="72" y="72"/>
                  </a:cubicBezTo>
                  <a:cubicBezTo>
                    <a:pt x="36" y="108"/>
                    <a:pt x="0" y="167"/>
                    <a:pt x="0" y="239"/>
                  </a:cubicBezTo>
                  <a:cubicBezTo>
                    <a:pt x="0" y="298"/>
                    <a:pt x="36" y="358"/>
                    <a:pt x="72" y="405"/>
                  </a:cubicBezTo>
                  <a:cubicBezTo>
                    <a:pt x="119" y="441"/>
                    <a:pt x="179" y="477"/>
                    <a:pt x="238" y="477"/>
                  </a:cubicBezTo>
                  <a:cubicBezTo>
                    <a:pt x="310" y="477"/>
                    <a:pt x="369" y="441"/>
                    <a:pt x="405" y="405"/>
                  </a:cubicBezTo>
                  <a:cubicBezTo>
                    <a:pt x="453" y="358"/>
                    <a:pt x="477" y="298"/>
                    <a:pt x="477" y="239"/>
                  </a:cubicBezTo>
                  <a:cubicBezTo>
                    <a:pt x="477" y="167"/>
                    <a:pt x="453" y="108"/>
                    <a:pt x="405" y="72"/>
                  </a:cubicBezTo>
                  <a:cubicBezTo>
                    <a:pt x="369" y="24"/>
                    <a:pt x="310" y="0"/>
                    <a:pt x="2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8" name="Google Shape;558;p60"/>
          <p:cNvGrpSpPr/>
          <p:nvPr/>
        </p:nvGrpSpPr>
        <p:grpSpPr>
          <a:xfrm>
            <a:off x="3375098" y="3454140"/>
            <a:ext cx="402088" cy="402121"/>
            <a:chOff x="5929257" y="1488188"/>
            <a:chExt cx="402088" cy="402121"/>
          </a:xfrm>
        </p:grpSpPr>
        <p:sp>
          <p:nvSpPr>
            <p:cNvPr id="559" name="Google Shape;559;p60"/>
            <p:cNvSpPr/>
            <p:nvPr/>
          </p:nvSpPr>
          <p:spPr>
            <a:xfrm>
              <a:off x="5929257" y="1488188"/>
              <a:ext cx="317282" cy="402121"/>
            </a:xfrm>
            <a:custGeom>
              <a:avLst/>
              <a:gdLst/>
              <a:ahLst/>
              <a:cxnLst/>
              <a:rect l="l" t="t" r="r" b="b"/>
              <a:pathLst>
                <a:path w="9574" h="12134" extrusionOk="0">
                  <a:moveTo>
                    <a:pt x="7228" y="465"/>
                  </a:moveTo>
                  <a:cubicBezTo>
                    <a:pt x="8263" y="465"/>
                    <a:pt x="9097" y="1311"/>
                    <a:pt x="9097" y="2347"/>
                  </a:cubicBezTo>
                  <a:cubicBezTo>
                    <a:pt x="9097" y="3370"/>
                    <a:pt x="8263" y="4216"/>
                    <a:pt x="7228" y="4216"/>
                  </a:cubicBezTo>
                  <a:cubicBezTo>
                    <a:pt x="6192" y="4216"/>
                    <a:pt x="5358" y="3370"/>
                    <a:pt x="5358" y="2347"/>
                  </a:cubicBezTo>
                  <a:cubicBezTo>
                    <a:pt x="5358" y="1311"/>
                    <a:pt x="6192" y="465"/>
                    <a:pt x="7228" y="465"/>
                  </a:cubicBezTo>
                  <a:close/>
                  <a:moveTo>
                    <a:pt x="8918" y="4692"/>
                  </a:moveTo>
                  <a:cubicBezTo>
                    <a:pt x="9014" y="4692"/>
                    <a:pt x="9097" y="4775"/>
                    <a:pt x="9097" y="4871"/>
                  </a:cubicBezTo>
                  <a:lnTo>
                    <a:pt x="9097" y="6418"/>
                  </a:lnTo>
                  <a:cubicBezTo>
                    <a:pt x="9097" y="6526"/>
                    <a:pt x="9014" y="6609"/>
                    <a:pt x="8918" y="6609"/>
                  </a:cubicBezTo>
                  <a:lnTo>
                    <a:pt x="5537" y="6609"/>
                  </a:lnTo>
                  <a:cubicBezTo>
                    <a:pt x="5442" y="6609"/>
                    <a:pt x="5358" y="6526"/>
                    <a:pt x="5358" y="6418"/>
                  </a:cubicBezTo>
                  <a:lnTo>
                    <a:pt x="5358" y="4871"/>
                  </a:lnTo>
                  <a:cubicBezTo>
                    <a:pt x="5358" y="4775"/>
                    <a:pt x="5442" y="4692"/>
                    <a:pt x="5537" y="4692"/>
                  </a:cubicBezTo>
                  <a:close/>
                  <a:moveTo>
                    <a:pt x="7573" y="7085"/>
                  </a:moveTo>
                  <a:cubicBezTo>
                    <a:pt x="7513" y="7133"/>
                    <a:pt x="7466" y="7192"/>
                    <a:pt x="7430" y="7252"/>
                  </a:cubicBezTo>
                  <a:lnTo>
                    <a:pt x="7287" y="7085"/>
                  </a:lnTo>
                  <a:close/>
                  <a:moveTo>
                    <a:pt x="8418" y="7383"/>
                  </a:moveTo>
                  <a:cubicBezTo>
                    <a:pt x="8549" y="7383"/>
                    <a:pt x="8656" y="7490"/>
                    <a:pt x="8656" y="7621"/>
                  </a:cubicBezTo>
                  <a:cubicBezTo>
                    <a:pt x="8656" y="7752"/>
                    <a:pt x="8549" y="7859"/>
                    <a:pt x="8418" y="7859"/>
                  </a:cubicBezTo>
                  <a:lnTo>
                    <a:pt x="8037" y="7859"/>
                  </a:lnTo>
                  <a:cubicBezTo>
                    <a:pt x="7906" y="7859"/>
                    <a:pt x="7799" y="7752"/>
                    <a:pt x="7799" y="7621"/>
                  </a:cubicBezTo>
                  <a:cubicBezTo>
                    <a:pt x="7799" y="7490"/>
                    <a:pt x="7906" y="7383"/>
                    <a:pt x="8037" y="7383"/>
                  </a:cubicBezTo>
                  <a:close/>
                  <a:moveTo>
                    <a:pt x="8418" y="8335"/>
                  </a:moveTo>
                  <a:cubicBezTo>
                    <a:pt x="8549" y="8335"/>
                    <a:pt x="8656" y="8443"/>
                    <a:pt x="8656" y="8573"/>
                  </a:cubicBezTo>
                  <a:cubicBezTo>
                    <a:pt x="8656" y="8704"/>
                    <a:pt x="8549" y="8812"/>
                    <a:pt x="8418" y="8812"/>
                  </a:cubicBezTo>
                  <a:lnTo>
                    <a:pt x="8037" y="8812"/>
                  </a:lnTo>
                  <a:cubicBezTo>
                    <a:pt x="7906" y="8812"/>
                    <a:pt x="7799" y="8704"/>
                    <a:pt x="7799" y="8573"/>
                  </a:cubicBezTo>
                  <a:cubicBezTo>
                    <a:pt x="7799" y="8443"/>
                    <a:pt x="7906" y="8335"/>
                    <a:pt x="8037" y="8335"/>
                  </a:cubicBezTo>
                  <a:close/>
                  <a:moveTo>
                    <a:pt x="8418" y="9288"/>
                  </a:moveTo>
                  <a:cubicBezTo>
                    <a:pt x="8549" y="9288"/>
                    <a:pt x="8656" y="9395"/>
                    <a:pt x="8656" y="9526"/>
                  </a:cubicBezTo>
                  <a:cubicBezTo>
                    <a:pt x="8656" y="9657"/>
                    <a:pt x="8549" y="9764"/>
                    <a:pt x="8418" y="9764"/>
                  </a:cubicBezTo>
                  <a:lnTo>
                    <a:pt x="8037" y="9764"/>
                  </a:lnTo>
                  <a:cubicBezTo>
                    <a:pt x="7906" y="9764"/>
                    <a:pt x="7799" y="9657"/>
                    <a:pt x="7799" y="9526"/>
                  </a:cubicBezTo>
                  <a:cubicBezTo>
                    <a:pt x="7799" y="9395"/>
                    <a:pt x="7906" y="9288"/>
                    <a:pt x="8037" y="9288"/>
                  </a:cubicBezTo>
                  <a:close/>
                  <a:moveTo>
                    <a:pt x="8418" y="10228"/>
                  </a:moveTo>
                  <a:cubicBezTo>
                    <a:pt x="8549" y="10228"/>
                    <a:pt x="8656" y="10336"/>
                    <a:pt x="8656" y="10467"/>
                  </a:cubicBezTo>
                  <a:cubicBezTo>
                    <a:pt x="8656" y="10598"/>
                    <a:pt x="8549" y="10705"/>
                    <a:pt x="8418" y="10705"/>
                  </a:cubicBezTo>
                  <a:lnTo>
                    <a:pt x="8037" y="10705"/>
                  </a:lnTo>
                  <a:cubicBezTo>
                    <a:pt x="7906" y="10705"/>
                    <a:pt x="7799" y="10598"/>
                    <a:pt x="7799" y="10467"/>
                  </a:cubicBezTo>
                  <a:cubicBezTo>
                    <a:pt x="7799" y="10336"/>
                    <a:pt x="7906" y="10228"/>
                    <a:pt x="8037" y="10228"/>
                  </a:cubicBezTo>
                  <a:close/>
                  <a:moveTo>
                    <a:pt x="3144" y="7288"/>
                  </a:moveTo>
                  <a:cubicBezTo>
                    <a:pt x="3275" y="7288"/>
                    <a:pt x="3382" y="7395"/>
                    <a:pt x="3382" y="7526"/>
                  </a:cubicBezTo>
                  <a:lnTo>
                    <a:pt x="3382" y="10562"/>
                  </a:lnTo>
                  <a:cubicBezTo>
                    <a:pt x="3382" y="10693"/>
                    <a:pt x="3275" y="10800"/>
                    <a:pt x="3144" y="10800"/>
                  </a:cubicBezTo>
                  <a:lnTo>
                    <a:pt x="477" y="10800"/>
                  </a:lnTo>
                  <a:lnTo>
                    <a:pt x="477" y="7288"/>
                  </a:lnTo>
                  <a:close/>
                  <a:moveTo>
                    <a:pt x="6358" y="7085"/>
                  </a:moveTo>
                  <a:cubicBezTo>
                    <a:pt x="6561" y="7085"/>
                    <a:pt x="6739" y="7169"/>
                    <a:pt x="6870" y="7323"/>
                  </a:cubicBezTo>
                  <a:lnTo>
                    <a:pt x="7347" y="7919"/>
                  </a:lnTo>
                  <a:cubicBezTo>
                    <a:pt x="7430" y="8002"/>
                    <a:pt x="7418" y="8145"/>
                    <a:pt x="7335" y="8228"/>
                  </a:cubicBezTo>
                  <a:cubicBezTo>
                    <a:pt x="7289" y="8268"/>
                    <a:pt x="7232" y="8289"/>
                    <a:pt x="7175" y="8289"/>
                  </a:cubicBezTo>
                  <a:cubicBezTo>
                    <a:pt x="7115" y="8289"/>
                    <a:pt x="7056" y="8266"/>
                    <a:pt x="7013" y="8216"/>
                  </a:cubicBezTo>
                  <a:lnTo>
                    <a:pt x="6668" y="7871"/>
                  </a:lnTo>
                  <a:cubicBezTo>
                    <a:pt x="6513" y="7728"/>
                    <a:pt x="6311" y="7633"/>
                    <a:pt x="6108" y="7633"/>
                  </a:cubicBezTo>
                  <a:lnTo>
                    <a:pt x="5811" y="7633"/>
                  </a:lnTo>
                  <a:cubicBezTo>
                    <a:pt x="5680" y="7633"/>
                    <a:pt x="5573" y="7740"/>
                    <a:pt x="5573" y="7871"/>
                  </a:cubicBezTo>
                  <a:cubicBezTo>
                    <a:pt x="5573" y="8002"/>
                    <a:pt x="5680" y="8109"/>
                    <a:pt x="5811" y="8109"/>
                  </a:cubicBezTo>
                  <a:lnTo>
                    <a:pt x="6108" y="8109"/>
                  </a:lnTo>
                  <a:cubicBezTo>
                    <a:pt x="6192" y="8109"/>
                    <a:pt x="6275" y="8145"/>
                    <a:pt x="6335" y="8204"/>
                  </a:cubicBezTo>
                  <a:lnTo>
                    <a:pt x="6680" y="8550"/>
                  </a:lnTo>
                  <a:cubicBezTo>
                    <a:pt x="6811" y="8693"/>
                    <a:pt x="6989" y="8764"/>
                    <a:pt x="7168" y="8764"/>
                  </a:cubicBezTo>
                  <a:cubicBezTo>
                    <a:pt x="7228" y="8764"/>
                    <a:pt x="7287" y="8752"/>
                    <a:pt x="7347" y="8740"/>
                  </a:cubicBezTo>
                  <a:cubicBezTo>
                    <a:pt x="7370" y="8859"/>
                    <a:pt x="7430" y="8966"/>
                    <a:pt x="7501" y="9050"/>
                  </a:cubicBezTo>
                  <a:cubicBezTo>
                    <a:pt x="7394" y="9169"/>
                    <a:pt x="7323" y="9335"/>
                    <a:pt x="7323" y="9526"/>
                  </a:cubicBezTo>
                  <a:cubicBezTo>
                    <a:pt x="7323" y="9705"/>
                    <a:pt x="7394" y="9871"/>
                    <a:pt x="7501" y="9990"/>
                  </a:cubicBezTo>
                  <a:cubicBezTo>
                    <a:pt x="7394" y="10121"/>
                    <a:pt x="7323" y="10288"/>
                    <a:pt x="7323" y="10467"/>
                  </a:cubicBezTo>
                  <a:cubicBezTo>
                    <a:pt x="7323" y="10836"/>
                    <a:pt x="7609" y="11145"/>
                    <a:pt x="7966" y="11181"/>
                  </a:cubicBezTo>
                  <a:lnTo>
                    <a:pt x="7942" y="11562"/>
                  </a:lnTo>
                  <a:cubicBezTo>
                    <a:pt x="7942" y="11610"/>
                    <a:pt x="7894" y="11657"/>
                    <a:pt x="7847" y="11657"/>
                  </a:cubicBezTo>
                  <a:lnTo>
                    <a:pt x="6608" y="11657"/>
                  </a:lnTo>
                  <a:cubicBezTo>
                    <a:pt x="6561" y="11657"/>
                    <a:pt x="6513" y="11610"/>
                    <a:pt x="6513" y="11562"/>
                  </a:cubicBezTo>
                  <a:lnTo>
                    <a:pt x="6358" y="8776"/>
                  </a:lnTo>
                  <a:cubicBezTo>
                    <a:pt x="6347" y="8645"/>
                    <a:pt x="6239" y="8550"/>
                    <a:pt x="6108" y="8550"/>
                  </a:cubicBezTo>
                  <a:cubicBezTo>
                    <a:pt x="5977" y="8562"/>
                    <a:pt x="5870" y="8669"/>
                    <a:pt x="5882" y="8800"/>
                  </a:cubicBezTo>
                  <a:lnTo>
                    <a:pt x="5989" y="10705"/>
                  </a:lnTo>
                  <a:lnTo>
                    <a:pt x="5489" y="10705"/>
                  </a:lnTo>
                  <a:cubicBezTo>
                    <a:pt x="5370" y="10705"/>
                    <a:pt x="5251" y="10657"/>
                    <a:pt x="5168" y="10574"/>
                  </a:cubicBezTo>
                  <a:lnTo>
                    <a:pt x="4846" y="10252"/>
                  </a:lnTo>
                  <a:cubicBezTo>
                    <a:pt x="4799" y="10217"/>
                    <a:pt x="4739" y="10181"/>
                    <a:pt x="4680" y="10181"/>
                  </a:cubicBezTo>
                  <a:lnTo>
                    <a:pt x="3846" y="10181"/>
                  </a:lnTo>
                  <a:lnTo>
                    <a:pt x="3846" y="7764"/>
                  </a:lnTo>
                  <a:lnTo>
                    <a:pt x="4584" y="7764"/>
                  </a:lnTo>
                  <a:cubicBezTo>
                    <a:pt x="4656" y="7764"/>
                    <a:pt x="4715" y="7740"/>
                    <a:pt x="4763" y="7692"/>
                  </a:cubicBezTo>
                  <a:lnTo>
                    <a:pt x="5132" y="7311"/>
                  </a:lnTo>
                  <a:cubicBezTo>
                    <a:pt x="5275" y="7169"/>
                    <a:pt x="5477" y="7085"/>
                    <a:pt x="5692" y="7085"/>
                  </a:cubicBezTo>
                  <a:close/>
                  <a:moveTo>
                    <a:pt x="7228" y="1"/>
                  </a:moveTo>
                  <a:cubicBezTo>
                    <a:pt x="5930" y="1"/>
                    <a:pt x="4882" y="1049"/>
                    <a:pt x="4882" y="2347"/>
                  </a:cubicBezTo>
                  <a:cubicBezTo>
                    <a:pt x="4882" y="3109"/>
                    <a:pt x="5251" y="3787"/>
                    <a:pt x="5811" y="4216"/>
                  </a:cubicBezTo>
                  <a:lnTo>
                    <a:pt x="5537" y="4216"/>
                  </a:lnTo>
                  <a:cubicBezTo>
                    <a:pt x="5180" y="4216"/>
                    <a:pt x="4882" y="4513"/>
                    <a:pt x="4882" y="4871"/>
                  </a:cubicBezTo>
                  <a:lnTo>
                    <a:pt x="4882" y="6418"/>
                  </a:lnTo>
                  <a:cubicBezTo>
                    <a:pt x="4882" y="6573"/>
                    <a:pt x="4930" y="6704"/>
                    <a:pt x="5001" y="6811"/>
                  </a:cubicBezTo>
                  <a:cubicBezTo>
                    <a:pt x="4930" y="6859"/>
                    <a:pt x="4858" y="6919"/>
                    <a:pt x="4799" y="6990"/>
                  </a:cubicBezTo>
                  <a:lnTo>
                    <a:pt x="4489" y="7300"/>
                  </a:lnTo>
                  <a:lnTo>
                    <a:pt x="3810" y="7300"/>
                  </a:lnTo>
                  <a:cubicBezTo>
                    <a:pt x="3715" y="7014"/>
                    <a:pt x="3453" y="6823"/>
                    <a:pt x="3144" y="6823"/>
                  </a:cubicBezTo>
                  <a:lnTo>
                    <a:pt x="239" y="6823"/>
                  </a:lnTo>
                  <a:cubicBezTo>
                    <a:pt x="108" y="6823"/>
                    <a:pt x="0" y="6930"/>
                    <a:pt x="0" y="7061"/>
                  </a:cubicBezTo>
                  <a:lnTo>
                    <a:pt x="0" y="11038"/>
                  </a:lnTo>
                  <a:cubicBezTo>
                    <a:pt x="0" y="11169"/>
                    <a:pt x="108" y="11276"/>
                    <a:pt x="239" y="11276"/>
                  </a:cubicBezTo>
                  <a:lnTo>
                    <a:pt x="3144" y="11276"/>
                  </a:lnTo>
                  <a:cubicBezTo>
                    <a:pt x="3501" y="11276"/>
                    <a:pt x="3799" y="11002"/>
                    <a:pt x="3846" y="10657"/>
                  </a:cubicBezTo>
                  <a:lnTo>
                    <a:pt x="4584" y="10657"/>
                  </a:lnTo>
                  <a:lnTo>
                    <a:pt x="4834" y="10919"/>
                  </a:lnTo>
                  <a:cubicBezTo>
                    <a:pt x="5013" y="11086"/>
                    <a:pt x="5239" y="11181"/>
                    <a:pt x="5489" y="11181"/>
                  </a:cubicBezTo>
                  <a:lnTo>
                    <a:pt x="6013" y="11181"/>
                  </a:lnTo>
                  <a:lnTo>
                    <a:pt x="6037" y="11586"/>
                  </a:lnTo>
                  <a:cubicBezTo>
                    <a:pt x="6049" y="11895"/>
                    <a:pt x="6299" y="12133"/>
                    <a:pt x="6608" y="12133"/>
                  </a:cubicBezTo>
                  <a:lnTo>
                    <a:pt x="7847" y="12133"/>
                  </a:lnTo>
                  <a:cubicBezTo>
                    <a:pt x="8144" y="12133"/>
                    <a:pt x="8394" y="11895"/>
                    <a:pt x="8418" y="11586"/>
                  </a:cubicBezTo>
                  <a:lnTo>
                    <a:pt x="8442" y="11181"/>
                  </a:lnTo>
                  <a:cubicBezTo>
                    <a:pt x="8823" y="11169"/>
                    <a:pt x="9121" y="10848"/>
                    <a:pt x="9121" y="10467"/>
                  </a:cubicBezTo>
                  <a:cubicBezTo>
                    <a:pt x="9121" y="10288"/>
                    <a:pt x="9061" y="10121"/>
                    <a:pt x="8942" y="9990"/>
                  </a:cubicBezTo>
                  <a:cubicBezTo>
                    <a:pt x="9061" y="9871"/>
                    <a:pt x="9121" y="9705"/>
                    <a:pt x="9121" y="9526"/>
                  </a:cubicBezTo>
                  <a:cubicBezTo>
                    <a:pt x="9121" y="9335"/>
                    <a:pt x="9061" y="9169"/>
                    <a:pt x="8942" y="9050"/>
                  </a:cubicBezTo>
                  <a:cubicBezTo>
                    <a:pt x="9061" y="8919"/>
                    <a:pt x="9121" y="8752"/>
                    <a:pt x="9121" y="8573"/>
                  </a:cubicBezTo>
                  <a:cubicBezTo>
                    <a:pt x="9121" y="8395"/>
                    <a:pt x="9061" y="8228"/>
                    <a:pt x="8942" y="8097"/>
                  </a:cubicBezTo>
                  <a:cubicBezTo>
                    <a:pt x="9061" y="7978"/>
                    <a:pt x="9121" y="7811"/>
                    <a:pt x="9121" y="7621"/>
                  </a:cubicBezTo>
                  <a:cubicBezTo>
                    <a:pt x="9121" y="7407"/>
                    <a:pt x="9025" y="7216"/>
                    <a:pt x="8871" y="7085"/>
                  </a:cubicBezTo>
                  <a:lnTo>
                    <a:pt x="8918" y="7085"/>
                  </a:lnTo>
                  <a:cubicBezTo>
                    <a:pt x="9275" y="7085"/>
                    <a:pt x="9573" y="6788"/>
                    <a:pt x="9573" y="6418"/>
                  </a:cubicBezTo>
                  <a:lnTo>
                    <a:pt x="9573" y="4871"/>
                  </a:lnTo>
                  <a:cubicBezTo>
                    <a:pt x="9573" y="4513"/>
                    <a:pt x="9275" y="4216"/>
                    <a:pt x="8918" y="4216"/>
                  </a:cubicBezTo>
                  <a:lnTo>
                    <a:pt x="8633" y="4216"/>
                  </a:lnTo>
                  <a:cubicBezTo>
                    <a:pt x="9204" y="3787"/>
                    <a:pt x="9573" y="3109"/>
                    <a:pt x="9573" y="2347"/>
                  </a:cubicBezTo>
                  <a:cubicBezTo>
                    <a:pt x="9573" y="1049"/>
                    <a:pt x="8525" y="1"/>
                    <a:pt x="7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60"/>
            <p:cNvSpPr/>
            <p:nvPr/>
          </p:nvSpPr>
          <p:spPr>
            <a:xfrm>
              <a:off x="6160873" y="1517418"/>
              <a:ext cx="15808" cy="15808"/>
            </a:xfrm>
            <a:custGeom>
              <a:avLst/>
              <a:gdLst/>
              <a:ahLst/>
              <a:cxnLst/>
              <a:rect l="l" t="t" r="r" b="b"/>
              <a:pathLst>
                <a:path w="477" h="477" extrusionOk="0">
                  <a:moveTo>
                    <a:pt x="239" y="0"/>
                  </a:moveTo>
                  <a:cubicBezTo>
                    <a:pt x="108" y="0"/>
                    <a:pt x="0" y="107"/>
                    <a:pt x="0" y="238"/>
                  </a:cubicBezTo>
                  <a:cubicBezTo>
                    <a:pt x="0" y="369"/>
                    <a:pt x="108" y="476"/>
                    <a:pt x="239" y="476"/>
                  </a:cubicBezTo>
                  <a:cubicBezTo>
                    <a:pt x="370" y="476"/>
                    <a:pt x="477" y="369"/>
                    <a:pt x="477" y="238"/>
                  </a:cubicBezTo>
                  <a:cubicBezTo>
                    <a:pt x="477" y="107"/>
                    <a:pt x="370"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60"/>
            <p:cNvSpPr/>
            <p:nvPr/>
          </p:nvSpPr>
          <p:spPr>
            <a:xfrm>
              <a:off x="6186125" y="1527028"/>
              <a:ext cx="30820" cy="46827"/>
            </a:xfrm>
            <a:custGeom>
              <a:avLst/>
              <a:gdLst/>
              <a:ahLst/>
              <a:cxnLst/>
              <a:rect l="l" t="t" r="r" b="b"/>
              <a:pathLst>
                <a:path w="930" h="1413" extrusionOk="0">
                  <a:moveTo>
                    <a:pt x="264" y="1"/>
                  </a:moveTo>
                  <a:cubicBezTo>
                    <a:pt x="196" y="1"/>
                    <a:pt x="131" y="31"/>
                    <a:pt x="84" y="91"/>
                  </a:cubicBezTo>
                  <a:cubicBezTo>
                    <a:pt x="0" y="186"/>
                    <a:pt x="12" y="341"/>
                    <a:pt x="108" y="424"/>
                  </a:cubicBezTo>
                  <a:cubicBezTo>
                    <a:pt x="334" y="603"/>
                    <a:pt x="453" y="877"/>
                    <a:pt x="453" y="1175"/>
                  </a:cubicBezTo>
                  <a:cubicBezTo>
                    <a:pt x="453" y="1305"/>
                    <a:pt x="560" y="1413"/>
                    <a:pt x="691" y="1413"/>
                  </a:cubicBezTo>
                  <a:cubicBezTo>
                    <a:pt x="822" y="1413"/>
                    <a:pt x="929" y="1305"/>
                    <a:pt x="929" y="1175"/>
                  </a:cubicBezTo>
                  <a:cubicBezTo>
                    <a:pt x="929" y="746"/>
                    <a:pt x="739" y="341"/>
                    <a:pt x="417" y="55"/>
                  </a:cubicBezTo>
                  <a:cubicBezTo>
                    <a:pt x="370" y="19"/>
                    <a:pt x="317"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60"/>
            <p:cNvSpPr/>
            <p:nvPr/>
          </p:nvSpPr>
          <p:spPr>
            <a:xfrm>
              <a:off x="6026722" y="1605802"/>
              <a:ext cx="15808" cy="24093"/>
            </a:xfrm>
            <a:custGeom>
              <a:avLst/>
              <a:gdLst/>
              <a:ahLst/>
              <a:cxnLst/>
              <a:rect l="l" t="t" r="r" b="b"/>
              <a:pathLst>
                <a:path w="477" h="727" extrusionOk="0">
                  <a:moveTo>
                    <a:pt x="238" y="0"/>
                  </a:moveTo>
                  <a:cubicBezTo>
                    <a:pt x="107" y="0"/>
                    <a:pt x="0" y="107"/>
                    <a:pt x="0" y="238"/>
                  </a:cubicBezTo>
                  <a:lnTo>
                    <a:pt x="0" y="488"/>
                  </a:lnTo>
                  <a:cubicBezTo>
                    <a:pt x="0" y="619"/>
                    <a:pt x="107" y="726"/>
                    <a:pt x="238" y="726"/>
                  </a:cubicBezTo>
                  <a:cubicBezTo>
                    <a:pt x="369" y="726"/>
                    <a:pt x="477" y="619"/>
                    <a:pt x="477" y="488"/>
                  </a:cubicBezTo>
                  <a:lnTo>
                    <a:pt x="477" y="238"/>
                  </a:lnTo>
                  <a:cubicBezTo>
                    <a:pt x="477" y="107"/>
                    <a:pt x="369" y="0"/>
                    <a:pt x="2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60"/>
            <p:cNvSpPr/>
            <p:nvPr/>
          </p:nvSpPr>
          <p:spPr>
            <a:xfrm>
              <a:off x="6026722" y="1644046"/>
              <a:ext cx="15808" cy="24126"/>
            </a:xfrm>
            <a:custGeom>
              <a:avLst/>
              <a:gdLst/>
              <a:ahLst/>
              <a:cxnLst/>
              <a:rect l="l" t="t" r="r" b="b"/>
              <a:pathLst>
                <a:path w="477" h="728" extrusionOk="0">
                  <a:moveTo>
                    <a:pt x="238" y="1"/>
                  </a:moveTo>
                  <a:cubicBezTo>
                    <a:pt x="107" y="1"/>
                    <a:pt x="0" y="96"/>
                    <a:pt x="0" y="227"/>
                  </a:cubicBezTo>
                  <a:lnTo>
                    <a:pt x="0" y="489"/>
                  </a:lnTo>
                  <a:cubicBezTo>
                    <a:pt x="0" y="620"/>
                    <a:pt x="107" y="727"/>
                    <a:pt x="238" y="727"/>
                  </a:cubicBezTo>
                  <a:cubicBezTo>
                    <a:pt x="369" y="727"/>
                    <a:pt x="477" y="620"/>
                    <a:pt x="477" y="489"/>
                  </a:cubicBezTo>
                  <a:lnTo>
                    <a:pt x="477" y="227"/>
                  </a:lnTo>
                  <a:cubicBezTo>
                    <a:pt x="477" y="96"/>
                    <a:pt x="369"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60"/>
            <p:cNvSpPr/>
            <p:nvPr/>
          </p:nvSpPr>
          <p:spPr>
            <a:xfrm>
              <a:off x="6041701" y="1629066"/>
              <a:ext cx="24126" cy="15808"/>
            </a:xfrm>
            <a:custGeom>
              <a:avLst/>
              <a:gdLst/>
              <a:ahLst/>
              <a:cxnLst/>
              <a:rect l="l" t="t" r="r" b="b"/>
              <a:pathLst>
                <a:path w="728" h="477" extrusionOk="0">
                  <a:moveTo>
                    <a:pt x="239" y="1"/>
                  </a:moveTo>
                  <a:cubicBezTo>
                    <a:pt x="108" y="1"/>
                    <a:pt x="1" y="108"/>
                    <a:pt x="1" y="239"/>
                  </a:cubicBezTo>
                  <a:cubicBezTo>
                    <a:pt x="1" y="370"/>
                    <a:pt x="108" y="477"/>
                    <a:pt x="239" y="477"/>
                  </a:cubicBezTo>
                  <a:lnTo>
                    <a:pt x="489" y="477"/>
                  </a:lnTo>
                  <a:cubicBezTo>
                    <a:pt x="620" y="477"/>
                    <a:pt x="727" y="370"/>
                    <a:pt x="727" y="239"/>
                  </a:cubicBezTo>
                  <a:cubicBezTo>
                    <a:pt x="727" y="108"/>
                    <a:pt x="620" y="1"/>
                    <a:pt x="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60"/>
            <p:cNvSpPr/>
            <p:nvPr/>
          </p:nvSpPr>
          <p:spPr>
            <a:xfrm>
              <a:off x="6003425" y="1629066"/>
              <a:ext cx="24126" cy="15808"/>
            </a:xfrm>
            <a:custGeom>
              <a:avLst/>
              <a:gdLst/>
              <a:ahLst/>
              <a:cxnLst/>
              <a:rect l="l" t="t" r="r" b="b"/>
              <a:pathLst>
                <a:path w="728" h="477" extrusionOk="0">
                  <a:moveTo>
                    <a:pt x="239" y="1"/>
                  </a:moveTo>
                  <a:cubicBezTo>
                    <a:pt x="108" y="1"/>
                    <a:pt x="1" y="108"/>
                    <a:pt x="1" y="239"/>
                  </a:cubicBezTo>
                  <a:cubicBezTo>
                    <a:pt x="1" y="370"/>
                    <a:pt x="108" y="477"/>
                    <a:pt x="239" y="477"/>
                  </a:cubicBezTo>
                  <a:lnTo>
                    <a:pt x="501" y="477"/>
                  </a:lnTo>
                  <a:cubicBezTo>
                    <a:pt x="632" y="477"/>
                    <a:pt x="727" y="370"/>
                    <a:pt x="727" y="239"/>
                  </a:cubicBezTo>
                  <a:cubicBezTo>
                    <a:pt x="727" y="108"/>
                    <a:pt x="632" y="1"/>
                    <a:pt x="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60"/>
            <p:cNvSpPr/>
            <p:nvPr/>
          </p:nvSpPr>
          <p:spPr>
            <a:xfrm>
              <a:off x="6292671" y="1488188"/>
              <a:ext cx="15808" cy="24126"/>
            </a:xfrm>
            <a:custGeom>
              <a:avLst/>
              <a:gdLst/>
              <a:ahLst/>
              <a:cxnLst/>
              <a:rect l="l" t="t" r="r" b="b"/>
              <a:pathLst>
                <a:path w="477" h="728" extrusionOk="0">
                  <a:moveTo>
                    <a:pt x="238" y="1"/>
                  </a:moveTo>
                  <a:cubicBezTo>
                    <a:pt x="107" y="1"/>
                    <a:pt x="0" y="96"/>
                    <a:pt x="0" y="227"/>
                  </a:cubicBezTo>
                  <a:lnTo>
                    <a:pt x="0" y="489"/>
                  </a:lnTo>
                  <a:cubicBezTo>
                    <a:pt x="0" y="620"/>
                    <a:pt x="107" y="727"/>
                    <a:pt x="238" y="727"/>
                  </a:cubicBezTo>
                  <a:cubicBezTo>
                    <a:pt x="369" y="727"/>
                    <a:pt x="476" y="620"/>
                    <a:pt x="476" y="489"/>
                  </a:cubicBezTo>
                  <a:lnTo>
                    <a:pt x="476" y="227"/>
                  </a:lnTo>
                  <a:cubicBezTo>
                    <a:pt x="476" y="96"/>
                    <a:pt x="369"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60"/>
            <p:cNvSpPr/>
            <p:nvPr/>
          </p:nvSpPr>
          <p:spPr>
            <a:xfrm>
              <a:off x="6292671" y="1526067"/>
              <a:ext cx="15808" cy="24126"/>
            </a:xfrm>
            <a:custGeom>
              <a:avLst/>
              <a:gdLst/>
              <a:ahLst/>
              <a:cxnLst/>
              <a:rect l="l" t="t" r="r" b="b"/>
              <a:pathLst>
                <a:path w="477" h="728" extrusionOk="0">
                  <a:moveTo>
                    <a:pt x="238" y="1"/>
                  </a:moveTo>
                  <a:cubicBezTo>
                    <a:pt x="107" y="1"/>
                    <a:pt x="0" y="108"/>
                    <a:pt x="0" y="239"/>
                  </a:cubicBezTo>
                  <a:lnTo>
                    <a:pt x="0" y="489"/>
                  </a:lnTo>
                  <a:cubicBezTo>
                    <a:pt x="0" y="620"/>
                    <a:pt x="107" y="727"/>
                    <a:pt x="238" y="727"/>
                  </a:cubicBezTo>
                  <a:cubicBezTo>
                    <a:pt x="369" y="727"/>
                    <a:pt x="476" y="620"/>
                    <a:pt x="476" y="489"/>
                  </a:cubicBezTo>
                  <a:lnTo>
                    <a:pt x="476" y="239"/>
                  </a:lnTo>
                  <a:cubicBezTo>
                    <a:pt x="476" y="108"/>
                    <a:pt x="369"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60"/>
            <p:cNvSpPr/>
            <p:nvPr/>
          </p:nvSpPr>
          <p:spPr>
            <a:xfrm>
              <a:off x="6307252" y="1511088"/>
              <a:ext cx="24093" cy="15808"/>
            </a:xfrm>
            <a:custGeom>
              <a:avLst/>
              <a:gdLst/>
              <a:ahLst/>
              <a:cxnLst/>
              <a:rect l="l" t="t" r="r" b="b"/>
              <a:pathLst>
                <a:path w="727" h="477" extrusionOk="0">
                  <a:moveTo>
                    <a:pt x="239" y="1"/>
                  </a:moveTo>
                  <a:cubicBezTo>
                    <a:pt x="108" y="1"/>
                    <a:pt x="1" y="108"/>
                    <a:pt x="1" y="239"/>
                  </a:cubicBezTo>
                  <a:cubicBezTo>
                    <a:pt x="1" y="370"/>
                    <a:pt x="108" y="477"/>
                    <a:pt x="239" y="477"/>
                  </a:cubicBezTo>
                  <a:lnTo>
                    <a:pt x="501" y="477"/>
                  </a:lnTo>
                  <a:cubicBezTo>
                    <a:pt x="632" y="477"/>
                    <a:pt x="727" y="370"/>
                    <a:pt x="727" y="239"/>
                  </a:cubicBezTo>
                  <a:cubicBezTo>
                    <a:pt x="727" y="108"/>
                    <a:pt x="632" y="1"/>
                    <a:pt x="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60"/>
            <p:cNvSpPr/>
            <p:nvPr/>
          </p:nvSpPr>
          <p:spPr>
            <a:xfrm>
              <a:off x="6269373" y="1511088"/>
              <a:ext cx="24093" cy="15808"/>
            </a:xfrm>
            <a:custGeom>
              <a:avLst/>
              <a:gdLst/>
              <a:ahLst/>
              <a:cxnLst/>
              <a:rect l="l" t="t" r="r" b="b"/>
              <a:pathLst>
                <a:path w="727" h="477" extrusionOk="0">
                  <a:moveTo>
                    <a:pt x="239" y="1"/>
                  </a:moveTo>
                  <a:cubicBezTo>
                    <a:pt x="108" y="1"/>
                    <a:pt x="1" y="108"/>
                    <a:pt x="1" y="239"/>
                  </a:cubicBezTo>
                  <a:cubicBezTo>
                    <a:pt x="1" y="370"/>
                    <a:pt x="108" y="477"/>
                    <a:pt x="239" y="477"/>
                  </a:cubicBezTo>
                  <a:lnTo>
                    <a:pt x="489" y="477"/>
                  </a:lnTo>
                  <a:cubicBezTo>
                    <a:pt x="620" y="477"/>
                    <a:pt x="727" y="370"/>
                    <a:pt x="727" y="239"/>
                  </a:cubicBezTo>
                  <a:cubicBezTo>
                    <a:pt x="727" y="108"/>
                    <a:pt x="620" y="1"/>
                    <a:pt x="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60"/>
            <p:cNvSpPr/>
            <p:nvPr/>
          </p:nvSpPr>
          <p:spPr>
            <a:xfrm>
              <a:off x="6003027" y="1752579"/>
              <a:ext cx="15841" cy="50141"/>
            </a:xfrm>
            <a:custGeom>
              <a:avLst/>
              <a:gdLst/>
              <a:ahLst/>
              <a:cxnLst/>
              <a:rect l="l" t="t" r="r" b="b"/>
              <a:pathLst>
                <a:path w="478" h="1513" extrusionOk="0">
                  <a:moveTo>
                    <a:pt x="239" y="0"/>
                  </a:moveTo>
                  <a:cubicBezTo>
                    <a:pt x="108" y="0"/>
                    <a:pt x="1" y="95"/>
                    <a:pt x="1" y="226"/>
                  </a:cubicBezTo>
                  <a:lnTo>
                    <a:pt x="1" y="1274"/>
                  </a:lnTo>
                  <a:cubicBezTo>
                    <a:pt x="1" y="1405"/>
                    <a:pt x="108" y="1512"/>
                    <a:pt x="239" y="1512"/>
                  </a:cubicBezTo>
                  <a:cubicBezTo>
                    <a:pt x="370" y="1512"/>
                    <a:pt x="477" y="1405"/>
                    <a:pt x="477" y="1274"/>
                  </a:cubicBezTo>
                  <a:lnTo>
                    <a:pt x="477" y="226"/>
                  </a:lnTo>
                  <a:cubicBezTo>
                    <a:pt x="477" y="95"/>
                    <a:pt x="370"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60"/>
            <p:cNvSpPr/>
            <p:nvPr/>
          </p:nvSpPr>
          <p:spPr>
            <a:xfrm>
              <a:off x="6003027" y="1814120"/>
              <a:ext cx="15841" cy="15808"/>
            </a:xfrm>
            <a:custGeom>
              <a:avLst/>
              <a:gdLst/>
              <a:ahLst/>
              <a:cxnLst/>
              <a:rect l="l" t="t" r="r" b="b"/>
              <a:pathLst>
                <a:path w="478" h="477" extrusionOk="0">
                  <a:moveTo>
                    <a:pt x="239" y="1"/>
                  </a:moveTo>
                  <a:cubicBezTo>
                    <a:pt x="180" y="1"/>
                    <a:pt x="120" y="24"/>
                    <a:pt x="72" y="72"/>
                  </a:cubicBezTo>
                  <a:cubicBezTo>
                    <a:pt x="37" y="120"/>
                    <a:pt x="1" y="179"/>
                    <a:pt x="1" y="239"/>
                  </a:cubicBezTo>
                  <a:cubicBezTo>
                    <a:pt x="1" y="298"/>
                    <a:pt x="37" y="358"/>
                    <a:pt x="72" y="405"/>
                  </a:cubicBezTo>
                  <a:cubicBezTo>
                    <a:pt x="120" y="453"/>
                    <a:pt x="180" y="477"/>
                    <a:pt x="239" y="477"/>
                  </a:cubicBezTo>
                  <a:cubicBezTo>
                    <a:pt x="311" y="477"/>
                    <a:pt x="370" y="453"/>
                    <a:pt x="406" y="405"/>
                  </a:cubicBezTo>
                  <a:cubicBezTo>
                    <a:pt x="453" y="358"/>
                    <a:pt x="477" y="298"/>
                    <a:pt x="477" y="239"/>
                  </a:cubicBezTo>
                  <a:cubicBezTo>
                    <a:pt x="477" y="179"/>
                    <a:pt x="453" y="120"/>
                    <a:pt x="406" y="72"/>
                  </a:cubicBezTo>
                  <a:cubicBezTo>
                    <a:pt x="370" y="24"/>
                    <a:pt x="311" y="1"/>
                    <a:pt x="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478;p58">
            <a:extLst>
              <a:ext uri="{FF2B5EF4-FFF2-40B4-BE49-F238E27FC236}">
                <a16:creationId xmlns:a16="http://schemas.microsoft.com/office/drawing/2014/main" id="{AABF57F1-A1A8-4B51-994A-A21187D4D179}"/>
              </a:ext>
            </a:extLst>
          </p:cNvPr>
          <p:cNvSpPr txBox="1">
            <a:spLocks noGrp="1"/>
          </p:cNvSpPr>
          <p:nvPr>
            <p:ph type="title"/>
          </p:nvPr>
        </p:nvSpPr>
        <p:spPr>
          <a:xfrm>
            <a:off x="194593" y="382031"/>
            <a:ext cx="832493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a:solidFill>
                  <a:schemeClr val="bg1"/>
                </a:solidFill>
                <a:effectLst/>
                <a:latin typeface="+mn-lt"/>
              </a:rPr>
              <a:t>CHƯƠNG </a:t>
            </a:r>
            <a:r>
              <a:rPr lang="en-US" b="0" i="0">
                <a:solidFill>
                  <a:schemeClr val="bg1"/>
                </a:solidFill>
                <a:effectLst/>
                <a:latin typeface="+mn-lt"/>
              </a:rPr>
              <a:t>4:</a:t>
            </a:r>
            <a:r>
              <a:rPr lang="vi-VN" b="0" i="0">
                <a:solidFill>
                  <a:schemeClr val="bg1"/>
                </a:solidFill>
                <a:effectLst/>
                <a:latin typeface="+mn-lt"/>
              </a:rPr>
              <a:t> </a:t>
            </a:r>
            <a:r>
              <a:rPr lang="en-US" b="0" i="0">
                <a:solidFill>
                  <a:schemeClr val="bg1"/>
                </a:solidFill>
                <a:effectLst/>
                <a:latin typeface="+mn-lt"/>
              </a:rPr>
              <a:t>Kết quả nghiên cứu</a:t>
            </a:r>
            <a:endParaRPr b="0">
              <a:solidFill>
                <a:schemeClr val="bg1"/>
              </a:solidFill>
              <a:latin typeface="+mn-lt"/>
            </a:endParaRPr>
          </a:p>
        </p:txBody>
      </p:sp>
      <p:sp>
        <p:nvSpPr>
          <p:cNvPr id="77" name="TextBox 76">
            <a:extLst>
              <a:ext uri="{FF2B5EF4-FFF2-40B4-BE49-F238E27FC236}">
                <a16:creationId xmlns:a16="http://schemas.microsoft.com/office/drawing/2014/main" id="{CCBEB03B-6D8B-468E-9BC0-48E815BF4B96}"/>
              </a:ext>
            </a:extLst>
          </p:cNvPr>
          <p:cNvSpPr txBox="1"/>
          <p:nvPr/>
        </p:nvSpPr>
        <p:spPr>
          <a:xfrm>
            <a:off x="539770" y="1386810"/>
            <a:ext cx="8051181" cy="738664"/>
          </a:xfrm>
          <a:prstGeom prst="rect">
            <a:avLst/>
          </a:prstGeom>
          <a:noFill/>
        </p:spPr>
        <p:txBody>
          <a:bodyPr wrap="square">
            <a:spAutoFit/>
          </a:bodyPr>
          <a:lstStyle/>
          <a:p>
            <a:pPr marL="285750" indent="-285750">
              <a:buFont typeface="Wingdings" panose="05000000000000000000" pitchFamily="2" charset="2"/>
              <a:buChar char="q"/>
            </a:pPr>
            <a:r>
              <a:rPr lang="vi-VN" sz="1800" b="1" i="0">
                <a:solidFill>
                  <a:srgbClr val="000000"/>
                </a:solidFill>
                <a:effectLst/>
                <a:latin typeface="+mn-lt"/>
              </a:rPr>
              <a:t>Sản phẩm đạt được sau quá trình nghiên cứu</a:t>
            </a:r>
            <a:r>
              <a:rPr lang="vi-VN" sz="2400">
                <a:latin typeface="+mn-lt"/>
              </a:rPr>
              <a:t> </a:t>
            </a:r>
            <a:br>
              <a:rPr lang="vi-VN" sz="2400">
                <a:latin typeface="+mn-lt"/>
              </a:rPr>
            </a:br>
            <a:endParaRPr lang="en-US" sz="1800" b="1" i="0">
              <a:solidFill>
                <a:srgbClr val="000000"/>
              </a:solidFill>
              <a:effectLst/>
              <a:latin typeface="+mn-lt"/>
            </a:endParaRPr>
          </a:p>
        </p:txBody>
      </p:sp>
      <p:sp>
        <p:nvSpPr>
          <p:cNvPr id="4" name="TextBox 3">
            <a:extLst>
              <a:ext uri="{FF2B5EF4-FFF2-40B4-BE49-F238E27FC236}">
                <a16:creationId xmlns:a16="http://schemas.microsoft.com/office/drawing/2014/main" id="{AA9BEA2B-5D80-464D-B3AA-B7F5C4FCAD5D}"/>
              </a:ext>
            </a:extLst>
          </p:cNvPr>
          <p:cNvSpPr txBox="1"/>
          <p:nvPr/>
        </p:nvSpPr>
        <p:spPr>
          <a:xfrm>
            <a:off x="733402" y="1906864"/>
            <a:ext cx="7247320" cy="1138773"/>
          </a:xfrm>
          <a:prstGeom prst="rect">
            <a:avLst/>
          </a:prstGeom>
          <a:noFill/>
        </p:spPr>
        <p:txBody>
          <a:bodyPr wrap="square" rtlCol="0">
            <a:spAutoFit/>
          </a:bodyPr>
          <a:lstStyle/>
          <a:p>
            <a:r>
              <a:rPr lang="vi-VN" sz="1800" b="0" i="0">
                <a:solidFill>
                  <a:srgbClr val="000000"/>
                </a:solidFill>
                <a:effectLst/>
                <a:latin typeface="+mn-lt"/>
              </a:rPr>
              <a:t>Ứng dụng quản lý đối tác được xây dụng thành công với đầy đủ các chức năng cơ</a:t>
            </a:r>
            <a:r>
              <a:rPr lang="en-US" sz="1800" b="0" i="0">
                <a:solidFill>
                  <a:srgbClr val="000000"/>
                </a:solidFill>
                <a:effectLst/>
                <a:latin typeface="+mn-lt"/>
              </a:rPr>
              <a:t> </a:t>
            </a:r>
            <a:r>
              <a:rPr lang="vi-VN" sz="1800" b="0" i="0">
                <a:solidFill>
                  <a:srgbClr val="000000"/>
                </a:solidFill>
                <a:effectLst/>
                <a:latin typeface="+mn-lt"/>
              </a:rPr>
              <a:t>bản, đáp ứng đầy đủ các nhu cầu được đề ra.</a:t>
            </a:r>
            <a:r>
              <a:rPr lang="en-US" sz="1800">
                <a:latin typeface="+mn-lt"/>
              </a:rPr>
              <a:t> </a:t>
            </a:r>
            <a:r>
              <a:rPr lang="vi-VN" sz="1800" b="0" i="0">
                <a:solidFill>
                  <a:srgbClr val="000000"/>
                </a:solidFill>
                <a:effectLst/>
                <a:latin typeface="+mn-lt"/>
              </a:rPr>
              <a:t>Ứng dụng chạy nhanh chóng, giao diện</a:t>
            </a:r>
            <a:r>
              <a:rPr lang="en-US" sz="1800" b="0" i="0">
                <a:solidFill>
                  <a:srgbClr val="000000"/>
                </a:solidFill>
                <a:effectLst/>
                <a:latin typeface="+mn-lt"/>
              </a:rPr>
              <a:t> </a:t>
            </a:r>
            <a:r>
              <a:rPr lang="vi-VN" sz="1800" b="0" i="0">
                <a:solidFill>
                  <a:srgbClr val="000000"/>
                </a:solidFill>
                <a:effectLst/>
                <a:latin typeface="+mn-lt"/>
              </a:rPr>
              <a:t>thân thiện dễ sử dụng.</a:t>
            </a:r>
            <a:r>
              <a:rPr lang="vi-VN">
                <a:latin typeface="+mn-lt"/>
              </a:rPr>
              <a:t> </a:t>
            </a:r>
            <a:br>
              <a:rPr lang="vi-VN">
                <a:latin typeface="+mn-lt"/>
              </a:rPr>
            </a:br>
            <a:endParaRPr lang="en-US">
              <a:latin typeface="+mn-lt"/>
            </a:endParaRPr>
          </a:p>
        </p:txBody>
      </p:sp>
    </p:spTree>
    <p:extLst>
      <p:ext uri="{BB962C8B-B14F-4D97-AF65-F5344CB8AC3E}">
        <p14:creationId xmlns:p14="http://schemas.microsoft.com/office/powerpoint/2010/main" val="850637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8"/>
                                        </p:tgtEl>
                                        <p:attrNameLst>
                                          <p:attrName>style.visibility</p:attrName>
                                        </p:attrNameLst>
                                      </p:cBhvr>
                                      <p:to>
                                        <p:strVal val="visible"/>
                                      </p:to>
                                    </p:set>
                                    <p:animEffect transition="in" filter="fade">
                                      <p:cBhvr>
                                        <p:cTn id="7" dur="1000"/>
                                        <p:tgtEl>
                                          <p:spTgt spid="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grpSp>
        <p:nvGrpSpPr>
          <p:cNvPr id="530" name="Google Shape;530;p60"/>
          <p:cNvGrpSpPr/>
          <p:nvPr/>
        </p:nvGrpSpPr>
        <p:grpSpPr>
          <a:xfrm>
            <a:off x="1450440" y="2088007"/>
            <a:ext cx="402121" cy="402088"/>
            <a:chOff x="726012" y="2139257"/>
            <a:chExt cx="402121" cy="402088"/>
          </a:xfrm>
        </p:grpSpPr>
        <p:sp>
          <p:nvSpPr>
            <p:cNvPr id="531" name="Google Shape;531;p60"/>
            <p:cNvSpPr/>
            <p:nvPr/>
          </p:nvSpPr>
          <p:spPr>
            <a:xfrm>
              <a:off x="726012" y="2332595"/>
              <a:ext cx="402121" cy="208749"/>
            </a:xfrm>
            <a:custGeom>
              <a:avLst/>
              <a:gdLst/>
              <a:ahLst/>
              <a:cxnLst/>
              <a:rect l="l" t="t" r="r" b="b"/>
              <a:pathLst>
                <a:path w="12134" h="6299" extrusionOk="0">
                  <a:moveTo>
                    <a:pt x="6990" y="477"/>
                  </a:moveTo>
                  <a:lnTo>
                    <a:pt x="6990" y="953"/>
                  </a:lnTo>
                  <a:cubicBezTo>
                    <a:pt x="6990" y="1191"/>
                    <a:pt x="6787" y="1381"/>
                    <a:pt x="6549" y="1381"/>
                  </a:cubicBezTo>
                  <a:lnTo>
                    <a:pt x="5132" y="1381"/>
                  </a:lnTo>
                  <a:lnTo>
                    <a:pt x="5132" y="1120"/>
                  </a:lnTo>
                  <a:cubicBezTo>
                    <a:pt x="5132" y="762"/>
                    <a:pt x="5430" y="477"/>
                    <a:pt x="5787" y="477"/>
                  </a:cubicBezTo>
                  <a:close/>
                  <a:moveTo>
                    <a:pt x="2799" y="2012"/>
                  </a:moveTo>
                  <a:lnTo>
                    <a:pt x="2799" y="2298"/>
                  </a:lnTo>
                  <a:cubicBezTo>
                    <a:pt x="2799" y="2441"/>
                    <a:pt x="2680" y="2560"/>
                    <a:pt x="2537" y="2560"/>
                  </a:cubicBezTo>
                  <a:lnTo>
                    <a:pt x="1560" y="2560"/>
                  </a:lnTo>
                  <a:lnTo>
                    <a:pt x="1560" y="2429"/>
                  </a:lnTo>
                  <a:cubicBezTo>
                    <a:pt x="1560" y="2203"/>
                    <a:pt x="1739" y="2012"/>
                    <a:pt x="1977" y="2012"/>
                  </a:cubicBezTo>
                  <a:close/>
                  <a:moveTo>
                    <a:pt x="10562" y="2012"/>
                  </a:moveTo>
                  <a:lnTo>
                    <a:pt x="10562" y="2298"/>
                  </a:lnTo>
                  <a:cubicBezTo>
                    <a:pt x="10562" y="2441"/>
                    <a:pt x="10454" y="2560"/>
                    <a:pt x="10312" y="2560"/>
                  </a:cubicBezTo>
                  <a:lnTo>
                    <a:pt x="9335" y="2560"/>
                  </a:lnTo>
                  <a:lnTo>
                    <a:pt x="9335" y="2429"/>
                  </a:lnTo>
                  <a:cubicBezTo>
                    <a:pt x="9335" y="2203"/>
                    <a:pt x="9514" y="2012"/>
                    <a:pt x="9740" y="2012"/>
                  </a:cubicBezTo>
                  <a:close/>
                  <a:moveTo>
                    <a:pt x="6990" y="1751"/>
                  </a:moveTo>
                  <a:lnTo>
                    <a:pt x="6990" y="2167"/>
                  </a:lnTo>
                  <a:cubicBezTo>
                    <a:pt x="6990" y="2679"/>
                    <a:pt x="6573" y="3096"/>
                    <a:pt x="6061" y="3096"/>
                  </a:cubicBezTo>
                  <a:cubicBezTo>
                    <a:pt x="5549" y="3096"/>
                    <a:pt x="5132" y="2679"/>
                    <a:pt x="5132" y="2167"/>
                  </a:cubicBezTo>
                  <a:lnTo>
                    <a:pt x="5132" y="1858"/>
                  </a:lnTo>
                  <a:lnTo>
                    <a:pt x="6549" y="1858"/>
                  </a:lnTo>
                  <a:cubicBezTo>
                    <a:pt x="6716" y="1858"/>
                    <a:pt x="6859" y="1822"/>
                    <a:pt x="6990" y="1751"/>
                  </a:cubicBezTo>
                  <a:close/>
                  <a:moveTo>
                    <a:pt x="2799" y="2989"/>
                  </a:moveTo>
                  <a:lnTo>
                    <a:pt x="2799" y="3203"/>
                  </a:lnTo>
                  <a:cubicBezTo>
                    <a:pt x="2799" y="3536"/>
                    <a:pt x="2513" y="3822"/>
                    <a:pt x="2180" y="3822"/>
                  </a:cubicBezTo>
                  <a:cubicBezTo>
                    <a:pt x="1834" y="3822"/>
                    <a:pt x="1560" y="3536"/>
                    <a:pt x="1560" y="3203"/>
                  </a:cubicBezTo>
                  <a:lnTo>
                    <a:pt x="1560" y="3036"/>
                  </a:lnTo>
                  <a:lnTo>
                    <a:pt x="2537" y="3036"/>
                  </a:lnTo>
                  <a:cubicBezTo>
                    <a:pt x="2632" y="3036"/>
                    <a:pt x="2715" y="3013"/>
                    <a:pt x="2799" y="2989"/>
                  </a:cubicBezTo>
                  <a:close/>
                  <a:moveTo>
                    <a:pt x="10562" y="2989"/>
                  </a:moveTo>
                  <a:lnTo>
                    <a:pt x="10562" y="3203"/>
                  </a:lnTo>
                  <a:cubicBezTo>
                    <a:pt x="10562" y="3536"/>
                    <a:pt x="10288" y="3822"/>
                    <a:pt x="9942" y="3822"/>
                  </a:cubicBezTo>
                  <a:cubicBezTo>
                    <a:pt x="9609" y="3822"/>
                    <a:pt x="9335" y="3536"/>
                    <a:pt x="9335" y="3203"/>
                  </a:cubicBezTo>
                  <a:lnTo>
                    <a:pt x="9335" y="3036"/>
                  </a:lnTo>
                  <a:lnTo>
                    <a:pt x="10312" y="3036"/>
                  </a:lnTo>
                  <a:cubicBezTo>
                    <a:pt x="10395" y="3036"/>
                    <a:pt x="10490" y="3013"/>
                    <a:pt x="10562" y="2989"/>
                  </a:cubicBezTo>
                  <a:close/>
                  <a:moveTo>
                    <a:pt x="6478" y="3572"/>
                  </a:moveTo>
                  <a:lnTo>
                    <a:pt x="6061" y="3989"/>
                  </a:lnTo>
                  <a:lnTo>
                    <a:pt x="5644" y="3572"/>
                  </a:lnTo>
                  <a:close/>
                  <a:moveTo>
                    <a:pt x="2322" y="4287"/>
                  </a:moveTo>
                  <a:lnTo>
                    <a:pt x="2180" y="4441"/>
                  </a:lnTo>
                  <a:lnTo>
                    <a:pt x="2025" y="4287"/>
                  </a:lnTo>
                  <a:close/>
                  <a:moveTo>
                    <a:pt x="10097" y="4287"/>
                  </a:moveTo>
                  <a:lnTo>
                    <a:pt x="9942" y="4441"/>
                  </a:lnTo>
                  <a:lnTo>
                    <a:pt x="9800" y="4287"/>
                  </a:lnTo>
                  <a:close/>
                  <a:moveTo>
                    <a:pt x="2989" y="4310"/>
                  </a:moveTo>
                  <a:cubicBezTo>
                    <a:pt x="3096" y="4322"/>
                    <a:pt x="3204" y="4358"/>
                    <a:pt x="3311" y="4418"/>
                  </a:cubicBezTo>
                  <a:cubicBezTo>
                    <a:pt x="3227" y="4632"/>
                    <a:pt x="3180" y="4870"/>
                    <a:pt x="3180" y="5108"/>
                  </a:cubicBezTo>
                  <a:lnTo>
                    <a:pt x="3180" y="5834"/>
                  </a:lnTo>
                  <a:lnTo>
                    <a:pt x="465" y="5834"/>
                  </a:lnTo>
                  <a:lnTo>
                    <a:pt x="465" y="5358"/>
                  </a:lnTo>
                  <a:cubicBezTo>
                    <a:pt x="465" y="4834"/>
                    <a:pt x="858" y="4394"/>
                    <a:pt x="1370" y="4310"/>
                  </a:cubicBezTo>
                  <a:lnTo>
                    <a:pt x="2013" y="4953"/>
                  </a:lnTo>
                  <a:cubicBezTo>
                    <a:pt x="2049" y="4989"/>
                    <a:pt x="2108" y="5013"/>
                    <a:pt x="2180" y="5013"/>
                  </a:cubicBezTo>
                  <a:cubicBezTo>
                    <a:pt x="2239" y="5013"/>
                    <a:pt x="2299" y="4989"/>
                    <a:pt x="2346" y="4953"/>
                  </a:cubicBezTo>
                  <a:lnTo>
                    <a:pt x="2989" y="4310"/>
                  </a:lnTo>
                  <a:close/>
                  <a:moveTo>
                    <a:pt x="7133" y="3584"/>
                  </a:moveTo>
                  <a:cubicBezTo>
                    <a:pt x="7883" y="3691"/>
                    <a:pt x="8466" y="4334"/>
                    <a:pt x="8466" y="5108"/>
                  </a:cubicBezTo>
                  <a:lnTo>
                    <a:pt x="8466" y="5834"/>
                  </a:lnTo>
                  <a:lnTo>
                    <a:pt x="3656" y="5834"/>
                  </a:lnTo>
                  <a:lnTo>
                    <a:pt x="3656" y="5358"/>
                  </a:lnTo>
                  <a:lnTo>
                    <a:pt x="5204" y="5358"/>
                  </a:lnTo>
                  <a:cubicBezTo>
                    <a:pt x="5335" y="5358"/>
                    <a:pt x="5442" y="5251"/>
                    <a:pt x="5442" y="5120"/>
                  </a:cubicBezTo>
                  <a:cubicBezTo>
                    <a:pt x="5442" y="4989"/>
                    <a:pt x="5335" y="4882"/>
                    <a:pt x="5204" y="4882"/>
                  </a:cubicBezTo>
                  <a:lnTo>
                    <a:pt x="3680" y="4882"/>
                  </a:lnTo>
                  <a:cubicBezTo>
                    <a:pt x="3775" y="4203"/>
                    <a:pt x="4311" y="3679"/>
                    <a:pt x="4989" y="3584"/>
                  </a:cubicBezTo>
                  <a:lnTo>
                    <a:pt x="5894" y="4489"/>
                  </a:lnTo>
                  <a:cubicBezTo>
                    <a:pt x="5942" y="4537"/>
                    <a:pt x="6002" y="4560"/>
                    <a:pt x="6061" y="4560"/>
                  </a:cubicBezTo>
                  <a:cubicBezTo>
                    <a:pt x="6121" y="4560"/>
                    <a:pt x="6180" y="4537"/>
                    <a:pt x="6228" y="4489"/>
                  </a:cubicBezTo>
                  <a:lnTo>
                    <a:pt x="7133" y="3584"/>
                  </a:lnTo>
                  <a:close/>
                  <a:moveTo>
                    <a:pt x="10752" y="4310"/>
                  </a:moveTo>
                  <a:cubicBezTo>
                    <a:pt x="11264" y="4394"/>
                    <a:pt x="11657" y="4834"/>
                    <a:pt x="11657" y="5358"/>
                  </a:cubicBezTo>
                  <a:lnTo>
                    <a:pt x="11657" y="5834"/>
                  </a:lnTo>
                  <a:lnTo>
                    <a:pt x="8942" y="5834"/>
                  </a:lnTo>
                  <a:lnTo>
                    <a:pt x="8942" y="5108"/>
                  </a:lnTo>
                  <a:cubicBezTo>
                    <a:pt x="8942" y="4870"/>
                    <a:pt x="8895" y="4632"/>
                    <a:pt x="8811" y="4418"/>
                  </a:cubicBezTo>
                  <a:cubicBezTo>
                    <a:pt x="8919" y="4358"/>
                    <a:pt x="9026" y="4322"/>
                    <a:pt x="9145" y="4310"/>
                  </a:cubicBezTo>
                  <a:lnTo>
                    <a:pt x="9776" y="4953"/>
                  </a:lnTo>
                  <a:cubicBezTo>
                    <a:pt x="9823" y="4989"/>
                    <a:pt x="9883" y="5013"/>
                    <a:pt x="9942" y="5013"/>
                  </a:cubicBezTo>
                  <a:cubicBezTo>
                    <a:pt x="10014" y="5013"/>
                    <a:pt x="10073" y="4989"/>
                    <a:pt x="10121" y="4953"/>
                  </a:cubicBezTo>
                  <a:lnTo>
                    <a:pt x="10752" y="4310"/>
                  </a:lnTo>
                  <a:close/>
                  <a:moveTo>
                    <a:pt x="5787" y="0"/>
                  </a:moveTo>
                  <a:cubicBezTo>
                    <a:pt x="5168" y="0"/>
                    <a:pt x="4668" y="500"/>
                    <a:pt x="4668" y="1120"/>
                  </a:cubicBezTo>
                  <a:lnTo>
                    <a:pt x="4668" y="2167"/>
                  </a:lnTo>
                  <a:cubicBezTo>
                    <a:pt x="4668" y="2524"/>
                    <a:pt x="4799" y="2858"/>
                    <a:pt x="5025" y="3108"/>
                  </a:cubicBezTo>
                  <a:lnTo>
                    <a:pt x="5013" y="3108"/>
                  </a:lnTo>
                  <a:cubicBezTo>
                    <a:pt x="4394" y="3167"/>
                    <a:pt x="3858" y="3501"/>
                    <a:pt x="3525" y="3989"/>
                  </a:cubicBezTo>
                  <a:cubicBezTo>
                    <a:pt x="3382" y="3917"/>
                    <a:pt x="3227" y="3870"/>
                    <a:pt x="3061" y="3834"/>
                  </a:cubicBezTo>
                  <a:cubicBezTo>
                    <a:pt x="3192" y="3656"/>
                    <a:pt x="3263" y="3441"/>
                    <a:pt x="3263" y="3203"/>
                  </a:cubicBezTo>
                  <a:lnTo>
                    <a:pt x="3263" y="1774"/>
                  </a:lnTo>
                  <a:cubicBezTo>
                    <a:pt x="3263" y="1643"/>
                    <a:pt x="3156" y="1536"/>
                    <a:pt x="3025" y="1536"/>
                  </a:cubicBezTo>
                  <a:lnTo>
                    <a:pt x="1977" y="1536"/>
                  </a:lnTo>
                  <a:cubicBezTo>
                    <a:pt x="1477" y="1536"/>
                    <a:pt x="1084" y="1941"/>
                    <a:pt x="1084" y="2429"/>
                  </a:cubicBezTo>
                  <a:lnTo>
                    <a:pt x="1084" y="3203"/>
                  </a:lnTo>
                  <a:cubicBezTo>
                    <a:pt x="1084" y="3441"/>
                    <a:pt x="1156" y="3656"/>
                    <a:pt x="1287" y="3834"/>
                  </a:cubicBezTo>
                  <a:cubicBezTo>
                    <a:pt x="560" y="3953"/>
                    <a:pt x="1" y="4596"/>
                    <a:pt x="1" y="5358"/>
                  </a:cubicBezTo>
                  <a:lnTo>
                    <a:pt x="1" y="6061"/>
                  </a:lnTo>
                  <a:cubicBezTo>
                    <a:pt x="1" y="6192"/>
                    <a:pt x="96" y="6299"/>
                    <a:pt x="227" y="6299"/>
                  </a:cubicBezTo>
                  <a:lnTo>
                    <a:pt x="11895" y="6299"/>
                  </a:lnTo>
                  <a:cubicBezTo>
                    <a:pt x="12026" y="6299"/>
                    <a:pt x="12133" y="6192"/>
                    <a:pt x="12133" y="6061"/>
                  </a:cubicBezTo>
                  <a:lnTo>
                    <a:pt x="12133" y="5358"/>
                  </a:lnTo>
                  <a:cubicBezTo>
                    <a:pt x="12133" y="4596"/>
                    <a:pt x="11562" y="3953"/>
                    <a:pt x="10835" y="3834"/>
                  </a:cubicBezTo>
                  <a:cubicBezTo>
                    <a:pt x="10966" y="3656"/>
                    <a:pt x="11038" y="3441"/>
                    <a:pt x="11038" y="3203"/>
                  </a:cubicBezTo>
                  <a:lnTo>
                    <a:pt x="11038" y="1774"/>
                  </a:lnTo>
                  <a:cubicBezTo>
                    <a:pt x="11038" y="1643"/>
                    <a:pt x="10931" y="1536"/>
                    <a:pt x="10800" y="1536"/>
                  </a:cubicBezTo>
                  <a:lnTo>
                    <a:pt x="9740" y="1536"/>
                  </a:lnTo>
                  <a:cubicBezTo>
                    <a:pt x="9252" y="1536"/>
                    <a:pt x="8859" y="1941"/>
                    <a:pt x="8859" y="2429"/>
                  </a:cubicBezTo>
                  <a:lnTo>
                    <a:pt x="8859" y="3203"/>
                  </a:lnTo>
                  <a:cubicBezTo>
                    <a:pt x="8859" y="3441"/>
                    <a:pt x="8930" y="3656"/>
                    <a:pt x="9061" y="3834"/>
                  </a:cubicBezTo>
                  <a:cubicBezTo>
                    <a:pt x="8907" y="3870"/>
                    <a:pt x="8740" y="3917"/>
                    <a:pt x="8597" y="3989"/>
                  </a:cubicBezTo>
                  <a:cubicBezTo>
                    <a:pt x="8276" y="3501"/>
                    <a:pt x="7728" y="3167"/>
                    <a:pt x="7109" y="3108"/>
                  </a:cubicBezTo>
                  <a:cubicBezTo>
                    <a:pt x="7323" y="2858"/>
                    <a:pt x="7466" y="2524"/>
                    <a:pt x="7466" y="2167"/>
                  </a:cubicBezTo>
                  <a:lnTo>
                    <a:pt x="7466" y="238"/>
                  </a:lnTo>
                  <a:cubicBezTo>
                    <a:pt x="7466" y="107"/>
                    <a:pt x="7359"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60"/>
            <p:cNvSpPr/>
            <p:nvPr/>
          </p:nvSpPr>
          <p:spPr>
            <a:xfrm>
              <a:off x="885018" y="2188470"/>
              <a:ext cx="83712" cy="59718"/>
            </a:xfrm>
            <a:custGeom>
              <a:avLst/>
              <a:gdLst/>
              <a:ahLst/>
              <a:cxnLst/>
              <a:rect l="l" t="t" r="r" b="b"/>
              <a:pathLst>
                <a:path w="2526" h="1802" extrusionOk="0">
                  <a:moveTo>
                    <a:pt x="2263" y="1"/>
                  </a:moveTo>
                  <a:cubicBezTo>
                    <a:pt x="2204" y="1"/>
                    <a:pt x="2144" y="21"/>
                    <a:pt x="2096" y="63"/>
                  </a:cubicBezTo>
                  <a:lnTo>
                    <a:pt x="930" y="1230"/>
                  </a:lnTo>
                  <a:lnTo>
                    <a:pt x="430" y="730"/>
                  </a:lnTo>
                  <a:cubicBezTo>
                    <a:pt x="382" y="682"/>
                    <a:pt x="322" y="658"/>
                    <a:pt x="263" y="658"/>
                  </a:cubicBezTo>
                  <a:cubicBezTo>
                    <a:pt x="203" y="658"/>
                    <a:pt x="144" y="682"/>
                    <a:pt x="96" y="730"/>
                  </a:cubicBezTo>
                  <a:cubicBezTo>
                    <a:pt x="1" y="825"/>
                    <a:pt x="1" y="968"/>
                    <a:pt x="96" y="1063"/>
                  </a:cubicBezTo>
                  <a:lnTo>
                    <a:pt x="763" y="1730"/>
                  </a:lnTo>
                  <a:cubicBezTo>
                    <a:pt x="811" y="1778"/>
                    <a:pt x="870" y="1801"/>
                    <a:pt x="930" y="1801"/>
                  </a:cubicBezTo>
                  <a:cubicBezTo>
                    <a:pt x="1001" y="1801"/>
                    <a:pt x="1061" y="1778"/>
                    <a:pt x="1096" y="1730"/>
                  </a:cubicBezTo>
                  <a:lnTo>
                    <a:pt x="2430" y="396"/>
                  </a:lnTo>
                  <a:cubicBezTo>
                    <a:pt x="2525" y="313"/>
                    <a:pt x="2525" y="158"/>
                    <a:pt x="2430" y="63"/>
                  </a:cubicBezTo>
                  <a:cubicBezTo>
                    <a:pt x="2382" y="21"/>
                    <a:pt x="2323" y="1"/>
                    <a:pt x="2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60"/>
            <p:cNvSpPr/>
            <p:nvPr/>
          </p:nvSpPr>
          <p:spPr>
            <a:xfrm>
              <a:off x="847934" y="2145586"/>
              <a:ext cx="157879" cy="151516"/>
            </a:xfrm>
            <a:custGeom>
              <a:avLst/>
              <a:gdLst/>
              <a:ahLst/>
              <a:cxnLst/>
              <a:rect l="l" t="t" r="r" b="b"/>
              <a:pathLst>
                <a:path w="4764" h="4572" extrusionOk="0">
                  <a:moveTo>
                    <a:pt x="1504" y="0"/>
                  </a:moveTo>
                  <a:cubicBezTo>
                    <a:pt x="1471" y="0"/>
                    <a:pt x="1438" y="8"/>
                    <a:pt x="1406" y="24"/>
                  </a:cubicBezTo>
                  <a:cubicBezTo>
                    <a:pt x="548" y="405"/>
                    <a:pt x="1" y="1262"/>
                    <a:pt x="1" y="2191"/>
                  </a:cubicBezTo>
                  <a:cubicBezTo>
                    <a:pt x="1" y="3512"/>
                    <a:pt x="1072" y="4572"/>
                    <a:pt x="2382" y="4572"/>
                  </a:cubicBezTo>
                  <a:cubicBezTo>
                    <a:pt x="3692" y="4572"/>
                    <a:pt x="4763" y="3512"/>
                    <a:pt x="4763" y="2191"/>
                  </a:cubicBezTo>
                  <a:cubicBezTo>
                    <a:pt x="4763" y="1250"/>
                    <a:pt x="4216" y="405"/>
                    <a:pt x="3346" y="24"/>
                  </a:cubicBezTo>
                  <a:cubicBezTo>
                    <a:pt x="3315" y="8"/>
                    <a:pt x="3282" y="0"/>
                    <a:pt x="3250" y="0"/>
                  </a:cubicBezTo>
                  <a:cubicBezTo>
                    <a:pt x="3162" y="0"/>
                    <a:pt x="3080" y="55"/>
                    <a:pt x="3037" y="143"/>
                  </a:cubicBezTo>
                  <a:cubicBezTo>
                    <a:pt x="2989" y="262"/>
                    <a:pt x="3037" y="393"/>
                    <a:pt x="3156" y="452"/>
                  </a:cubicBezTo>
                  <a:cubicBezTo>
                    <a:pt x="3847" y="762"/>
                    <a:pt x="4287" y="1440"/>
                    <a:pt x="4287" y="2191"/>
                  </a:cubicBezTo>
                  <a:cubicBezTo>
                    <a:pt x="4287" y="3250"/>
                    <a:pt x="3430" y="4096"/>
                    <a:pt x="2382" y="4096"/>
                  </a:cubicBezTo>
                  <a:cubicBezTo>
                    <a:pt x="1334" y="4096"/>
                    <a:pt x="477" y="3250"/>
                    <a:pt x="477" y="2191"/>
                  </a:cubicBezTo>
                  <a:cubicBezTo>
                    <a:pt x="477" y="1440"/>
                    <a:pt x="918" y="762"/>
                    <a:pt x="1596" y="452"/>
                  </a:cubicBezTo>
                  <a:cubicBezTo>
                    <a:pt x="1715" y="405"/>
                    <a:pt x="1775" y="262"/>
                    <a:pt x="1715" y="143"/>
                  </a:cubicBezTo>
                  <a:cubicBezTo>
                    <a:pt x="1680" y="55"/>
                    <a:pt x="1595" y="0"/>
                    <a:pt x="1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60"/>
            <p:cNvSpPr/>
            <p:nvPr/>
          </p:nvSpPr>
          <p:spPr>
            <a:xfrm>
              <a:off x="918953" y="2139257"/>
              <a:ext cx="16239" cy="15808"/>
            </a:xfrm>
            <a:custGeom>
              <a:avLst/>
              <a:gdLst/>
              <a:ahLst/>
              <a:cxnLst/>
              <a:rect l="l" t="t" r="r" b="b"/>
              <a:pathLst>
                <a:path w="490" h="477" extrusionOk="0">
                  <a:moveTo>
                    <a:pt x="239" y="0"/>
                  </a:moveTo>
                  <a:cubicBezTo>
                    <a:pt x="108" y="0"/>
                    <a:pt x="1" y="107"/>
                    <a:pt x="1" y="238"/>
                  </a:cubicBezTo>
                  <a:cubicBezTo>
                    <a:pt x="1" y="369"/>
                    <a:pt x="108" y="477"/>
                    <a:pt x="239" y="477"/>
                  </a:cubicBezTo>
                  <a:lnTo>
                    <a:pt x="251" y="477"/>
                  </a:lnTo>
                  <a:cubicBezTo>
                    <a:pt x="382" y="477"/>
                    <a:pt x="489" y="369"/>
                    <a:pt x="489" y="238"/>
                  </a:cubicBezTo>
                  <a:cubicBezTo>
                    <a:pt x="489" y="107"/>
                    <a:pt x="382" y="0"/>
                    <a:pt x="2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60"/>
            <p:cNvSpPr/>
            <p:nvPr/>
          </p:nvSpPr>
          <p:spPr>
            <a:xfrm>
              <a:off x="918953" y="2494352"/>
              <a:ext cx="15841" cy="15841"/>
            </a:xfrm>
            <a:custGeom>
              <a:avLst/>
              <a:gdLst/>
              <a:ahLst/>
              <a:cxnLst/>
              <a:rect l="l" t="t" r="r" b="b"/>
              <a:pathLst>
                <a:path w="478" h="478" extrusionOk="0">
                  <a:moveTo>
                    <a:pt x="239" y="1"/>
                  </a:moveTo>
                  <a:cubicBezTo>
                    <a:pt x="180" y="1"/>
                    <a:pt x="120" y="25"/>
                    <a:pt x="72" y="72"/>
                  </a:cubicBezTo>
                  <a:cubicBezTo>
                    <a:pt x="25" y="108"/>
                    <a:pt x="1" y="179"/>
                    <a:pt x="1" y="239"/>
                  </a:cubicBezTo>
                  <a:cubicBezTo>
                    <a:pt x="1" y="299"/>
                    <a:pt x="25" y="358"/>
                    <a:pt x="72" y="406"/>
                  </a:cubicBezTo>
                  <a:cubicBezTo>
                    <a:pt x="120" y="453"/>
                    <a:pt x="180" y="477"/>
                    <a:pt x="239" y="477"/>
                  </a:cubicBezTo>
                  <a:cubicBezTo>
                    <a:pt x="299" y="477"/>
                    <a:pt x="358" y="453"/>
                    <a:pt x="406" y="406"/>
                  </a:cubicBezTo>
                  <a:cubicBezTo>
                    <a:pt x="453" y="358"/>
                    <a:pt x="477" y="299"/>
                    <a:pt x="477" y="239"/>
                  </a:cubicBezTo>
                  <a:cubicBezTo>
                    <a:pt x="477" y="179"/>
                    <a:pt x="453" y="108"/>
                    <a:pt x="406" y="72"/>
                  </a:cubicBezTo>
                  <a:cubicBezTo>
                    <a:pt x="358" y="25"/>
                    <a:pt x="299" y="1"/>
                    <a:pt x="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60"/>
          <p:cNvGrpSpPr/>
          <p:nvPr/>
        </p:nvGrpSpPr>
        <p:grpSpPr>
          <a:xfrm>
            <a:off x="7393296" y="3516365"/>
            <a:ext cx="333057" cy="402121"/>
            <a:chOff x="7414426" y="1488188"/>
            <a:chExt cx="333057" cy="402121"/>
          </a:xfrm>
        </p:grpSpPr>
        <p:sp>
          <p:nvSpPr>
            <p:cNvPr id="537" name="Google Shape;537;p60"/>
            <p:cNvSpPr/>
            <p:nvPr/>
          </p:nvSpPr>
          <p:spPr>
            <a:xfrm>
              <a:off x="7414426" y="1488188"/>
              <a:ext cx="333057" cy="402121"/>
            </a:xfrm>
            <a:custGeom>
              <a:avLst/>
              <a:gdLst/>
              <a:ahLst/>
              <a:cxnLst/>
              <a:rect l="l" t="t" r="r" b="b"/>
              <a:pathLst>
                <a:path w="10050" h="12134" extrusionOk="0">
                  <a:moveTo>
                    <a:pt x="9335" y="465"/>
                  </a:moveTo>
                  <a:cubicBezTo>
                    <a:pt x="9466" y="465"/>
                    <a:pt x="9573" y="572"/>
                    <a:pt x="9573" y="703"/>
                  </a:cubicBezTo>
                  <a:lnTo>
                    <a:pt x="9573" y="1846"/>
                  </a:lnTo>
                  <a:lnTo>
                    <a:pt x="8192" y="465"/>
                  </a:lnTo>
                  <a:close/>
                  <a:moveTo>
                    <a:pt x="7894" y="834"/>
                  </a:moveTo>
                  <a:lnTo>
                    <a:pt x="9216" y="2156"/>
                  </a:lnTo>
                  <a:lnTo>
                    <a:pt x="8133" y="2156"/>
                  </a:lnTo>
                  <a:cubicBezTo>
                    <a:pt x="8002" y="2156"/>
                    <a:pt x="7894" y="2049"/>
                    <a:pt x="7894" y="1918"/>
                  </a:cubicBezTo>
                  <a:lnTo>
                    <a:pt x="7894" y="834"/>
                  </a:lnTo>
                  <a:close/>
                  <a:moveTo>
                    <a:pt x="7418" y="465"/>
                  </a:moveTo>
                  <a:lnTo>
                    <a:pt x="7418" y="1918"/>
                  </a:lnTo>
                  <a:cubicBezTo>
                    <a:pt x="7418" y="2311"/>
                    <a:pt x="7740" y="2632"/>
                    <a:pt x="8133" y="2632"/>
                  </a:cubicBezTo>
                  <a:lnTo>
                    <a:pt x="9573" y="2632"/>
                  </a:lnTo>
                  <a:lnTo>
                    <a:pt x="9573" y="11419"/>
                  </a:lnTo>
                  <a:cubicBezTo>
                    <a:pt x="9573" y="11550"/>
                    <a:pt x="9466" y="11657"/>
                    <a:pt x="9335" y="11657"/>
                  </a:cubicBezTo>
                  <a:lnTo>
                    <a:pt x="715" y="11657"/>
                  </a:lnTo>
                  <a:cubicBezTo>
                    <a:pt x="584" y="11657"/>
                    <a:pt x="477" y="11550"/>
                    <a:pt x="477" y="11419"/>
                  </a:cubicBezTo>
                  <a:lnTo>
                    <a:pt x="477" y="703"/>
                  </a:lnTo>
                  <a:cubicBezTo>
                    <a:pt x="477" y="572"/>
                    <a:pt x="584" y="465"/>
                    <a:pt x="715" y="465"/>
                  </a:cubicBezTo>
                  <a:close/>
                  <a:moveTo>
                    <a:pt x="715" y="1"/>
                  </a:moveTo>
                  <a:cubicBezTo>
                    <a:pt x="322" y="1"/>
                    <a:pt x="1" y="311"/>
                    <a:pt x="1" y="703"/>
                  </a:cubicBezTo>
                  <a:lnTo>
                    <a:pt x="1" y="11419"/>
                  </a:lnTo>
                  <a:cubicBezTo>
                    <a:pt x="1" y="11812"/>
                    <a:pt x="322" y="12133"/>
                    <a:pt x="715" y="12133"/>
                  </a:cubicBezTo>
                  <a:lnTo>
                    <a:pt x="9335" y="12133"/>
                  </a:lnTo>
                  <a:cubicBezTo>
                    <a:pt x="9728" y="12133"/>
                    <a:pt x="10049" y="11812"/>
                    <a:pt x="10049" y="11419"/>
                  </a:cubicBezTo>
                  <a:lnTo>
                    <a:pt x="10049" y="703"/>
                  </a:lnTo>
                  <a:cubicBezTo>
                    <a:pt x="10049" y="311"/>
                    <a:pt x="9728" y="1"/>
                    <a:pt x="9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60"/>
            <p:cNvSpPr/>
            <p:nvPr/>
          </p:nvSpPr>
          <p:spPr>
            <a:xfrm>
              <a:off x="7604617" y="1635761"/>
              <a:ext cx="103397" cy="15841"/>
            </a:xfrm>
            <a:custGeom>
              <a:avLst/>
              <a:gdLst/>
              <a:ahLst/>
              <a:cxnLst/>
              <a:rect l="l" t="t" r="r" b="b"/>
              <a:pathLst>
                <a:path w="3120" h="478" extrusionOk="0">
                  <a:moveTo>
                    <a:pt x="239" y="1"/>
                  </a:moveTo>
                  <a:cubicBezTo>
                    <a:pt x="108" y="1"/>
                    <a:pt x="0" y="108"/>
                    <a:pt x="0" y="239"/>
                  </a:cubicBezTo>
                  <a:cubicBezTo>
                    <a:pt x="0" y="370"/>
                    <a:pt x="108" y="477"/>
                    <a:pt x="239" y="477"/>
                  </a:cubicBezTo>
                  <a:lnTo>
                    <a:pt x="2882" y="477"/>
                  </a:lnTo>
                  <a:cubicBezTo>
                    <a:pt x="3013" y="477"/>
                    <a:pt x="3120" y="370"/>
                    <a:pt x="3120" y="239"/>
                  </a:cubicBezTo>
                  <a:cubicBezTo>
                    <a:pt x="3120" y="108"/>
                    <a:pt x="3013" y="1"/>
                    <a:pt x="28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60"/>
            <p:cNvSpPr/>
            <p:nvPr/>
          </p:nvSpPr>
          <p:spPr>
            <a:xfrm>
              <a:off x="7604617" y="1597882"/>
              <a:ext cx="15808" cy="15841"/>
            </a:xfrm>
            <a:custGeom>
              <a:avLst/>
              <a:gdLst/>
              <a:ahLst/>
              <a:cxnLst/>
              <a:rect l="l" t="t" r="r" b="b"/>
              <a:pathLst>
                <a:path w="477" h="478" extrusionOk="0">
                  <a:moveTo>
                    <a:pt x="239" y="1"/>
                  </a:moveTo>
                  <a:cubicBezTo>
                    <a:pt x="179" y="1"/>
                    <a:pt x="119" y="25"/>
                    <a:pt x="72" y="72"/>
                  </a:cubicBezTo>
                  <a:cubicBezTo>
                    <a:pt x="24" y="120"/>
                    <a:pt x="0" y="180"/>
                    <a:pt x="0" y="239"/>
                  </a:cubicBezTo>
                  <a:cubicBezTo>
                    <a:pt x="0" y="299"/>
                    <a:pt x="24" y="370"/>
                    <a:pt x="72" y="406"/>
                  </a:cubicBezTo>
                  <a:cubicBezTo>
                    <a:pt x="119" y="453"/>
                    <a:pt x="179" y="477"/>
                    <a:pt x="239" y="477"/>
                  </a:cubicBezTo>
                  <a:cubicBezTo>
                    <a:pt x="298" y="477"/>
                    <a:pt x="370" y="453"/>
                    <a:pt x="405" y="406"/>
                  </a:cubicBezTo>
                  <a:cubicBezTo>
                    <a:pt x="453" y="370"/>
                    <a:pt x="477" y="299"/>
                    <a:pt x="477" y="239"/>
                  </a:cubicBezTo>
                  <a:cubicBezTo>
                    <a:pt x="477" y="180"/>
                    <a:pt x="453" y="120"/>
                    <a:pt x="405" y="72"/>
                  </a:cubicBezTo>
                  <a:cubicBezTo>
                    <a:pt x="370" y="25"/>
                    <a:pt x="298" y="1"/>
                    <a:pt x="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60"/>
            <p:cNvSpPr/>
            <p:nvPr/>
          </p:nvSpPr>
          <p:spPr>
            <a:xfrm>
              <a:off x="7636166" y="1597882"/>
              <a:ext cx="71848" cy="15841"/>
            </a:xfrm>
            <a:custGeom>
              <a:avLst/>
              <a:gdLst/>
              <a:ahLst/>
              <a:cxnLst/>
              <a:rect l="l" t="t" r="r" b="b"/>
              <a:pathLst>
                <a:path w="2168" h="478" extrusionOk="0">
                  <a:moveTo>
                    <a:pt x="239" y="1"/>
                  </a:moveTo>
                  <a:cubicBezTo>
                    <a:pt x="108" y="1"/>
                    <a:pt x="1" y="108"/>
                    <a:pt x="1" y="239"/>
                  </a:cubicBezTo>
                  <a:cubicBezTo>
                    <a:pt x="1" y="370"/>
                    <a:pt x="108" y="477"/>
                    <a:pt x="239" y="477"/>
                  </a:cubicBezTo>
                  <a:lnTo>
                    <a:pt x="1930" y="477"/>
                  </a:lnTo>
                  <a:cubicBezTo>
                    <a:pt x="2061" y="477"/>
                    <a:pt x="2168" y="370"/>
                    <a:pt x="2168" y="239"/>
                  </a:cubicBezTo>
                  <a:cubicBezTo>
                    <a:pt x="2168" y="108"/>
                    <a:pt x="2061" y="1"/>
                    <a:pt x="1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60"/>
            <p:cNvSpPr/>
            <p:nvPr/>
          </p:nvSpPr>
          <p:spPr>
            <a:xfrm>
              <a:off x="7606970" y="1673275"/>
              <a:ext cx="101044" cy="15808"/>
            </a:xfrm>
            <a:custGeom>
              <a:avLst/>
              <a:gdLst/>
              <a:ahLst/>
              <a:cxnLst/>
              <a:rect l="l" t="t" r="r" b="b"/>
              <a:pathLst>
                <a:path w="3049" h="477" extrusionOk="0">
                  <a:moveTo>
                    <a:pt x="239" y="0"/>
                  </a:moveTo>
                  <a:cubicBezTo>
                    <a:pt x="108" y="0"/>
                    <a:pt x="1" y="107"/>
                    <a:pt x="1" y="238"/>
                  </a:cubicBezTo>
                  <a:cubicBezTo>
                    <a:pt x="1" y="369"/>
                    <a:pt x="108" y="476"/>
                    <a:pt x="239" y="476"/>
                  </a:cubicBezTo>
                  <a:lnTo>
                    <a:pt x="2811" y="476"/>
                  </a:lnTo>
                  <a:cubicBezTo>
                    <a:pt x="2942" y="476"/>
                    <a:pt x="3049" y="369"/>
                    <a:pt x="3049" y="238"/>
                  </a:cubicBezTo>
                  <a:cubicBezTo>
                    <a:pt x="3049" y="107"/>
                    <a:pt x="2942" y="0"/>
                    <a:pt x="2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60"/>
            <p:cNvSpPr/>
            <p:nvPr/>
          </p:nvSpPr>
          <p:spPr>
            <a:xfrm>
              <a:off x="7453896" y="1711154"/>
              <a:ext cx="256106" cy="15808"/>
            </a:xfrm>
            <a:custGeom>
              <a:avLst/>
              <a:gdLst/>
              <a:ahLst/>
              <a:cxnLst/>
              <a:rect l="l" t="t" r="r" b="b"/>
              <a:pathLst>
                <a:path w="7728" h="477" extrusionOk="0">
                  <a:moveTo>
                    <a:pt x="238" y="0"/>
                  </a:moveTo>
                  <a:cubicBezTo>
                    <a:pt x="107" y="0"/>
                    <a:pt x="0" y="107"/>
                    <a:pt x="0" y="238"/>
                  </a:cubicBezTo>
                  <a:cubicBezTo>
                    <a:pt x="0" y="369"/>
                    <a:pt x="107" y="476"/>
                    <a:pt x="238" y="476"/>
                  </a:cubicBezTo>
                  <a:lnTo>
                    <a:pt x="7489" y="476"/>
                  </a:lnTo>
                  <a:cubicBezTo>
                    <a:pt x="7620" y="476"/>
                    <a:pt x="7727" y="369"/>
                    <a:pt x="7727" y="238"/>
                  </a:cubicBezTo>
                  <a:cubicBezTo>
                    <a:pt x="7727" y="107"/>
                    <a:pt x="7620" y="0"/>
                    <a:pt x="74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60"/>
            <p:cNvSpPr/>
            <p:nvPr/>
          </p:nvSpPr>
          <p:spPr>
            <a:xfrm>
              <a:off x="7453896" y="1748635"/>
              <a:ext cx="254118" cy="15808"/>
            </a:xfrm>
            <a:custGeom>
              <a:avLst/>
              <a:gdLst/>
              <a:ahLst/>
              <a:cxnLst/>
              <a:rect l="l" t="t" r="r" b="b"/>
              <a:pathLst>
                <a:path w="7668" h="477" extrusionOk="0">
                  <a:moveTo>
                    <a:pt x="238" y="0"/>
                  </a:moveTo>
                  <a:cubicBezTo>
                    <a:pt x="107" y="0"/>
                    <a:pt x="0" y="107"/>
                    <a:pt x="0" y="238"/>
                  </a:cubicBezTo>
                  <a:cubicBezTo>
                    <a:pt x="0" y="369"/>
                    <a:pt x="107" y="476"/>
                    <a:pt x="238" y="476"/>
                  </a:cubicBezTo>
                  <a:lnTo>
                    <a:pt x="7430" y="476"/>
                  </a:lnTo>
                  <a:cubicBezTo>
                    <a:pt x="7561" y="476"/>
                    <a:pt x="7668" y="369"/>
                    <a:pt x="7668" y="238"/>
                  </a:cubicBezTo>
                  <a:cubicBezTo>
                    <a:pt x="7668" y="107"/>
                    <a:pt x="7561" y="0"/>
                    <a:pt x="7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60"/>
            <p:cNvSpPr/>
            <p:nvPr/>
          </p:nvSpPr>
          <p:spPr>
            <a:xfrm>
              <a:off x="7453896" y="1786514"/>
              <a:ext cx="256106" cy="15808"/>
            </a:xfrm>
            <a:custGeom>
              <a:avLst/>
              <a:gdLst/>
              <a:ahLst/>
              <a:cxnLst/>
              <a:rect l="l" t="t" r="r" b="b"/>
              <a:pathLst>
                <a:path w="7728" h="477" extrusionOk="0">
                  <a:moveTo>
                    <a:pt x="238" y="0"/>
                  </a:moveTo>
                  <a:cubicBezTo>
                    <a:pt x="107" y="0"/>
                    <a:pt x="0" y="107"/>
                    <a:pt x="0" y="238"/>
                  </a:cubicBezTo>
                  <a:cubicBezTo>
                    <a:pt x="0" y="369"/>
                    <a:pt x="107" y="476"/>
                    <a:pt x="238" y="476"/>
                  </a:cubicBezTo>
                  <a:lnTo>
                    <a:pt x="7489" y="476"/>
                  </a:lnTo>
                  <a:cubicBezTo>
                    <a:pt x="7620" y="476"/>
                    <a:pt x="7727" y="369"/>
                    <a:pt x="7727" y="238"/>
                  </a:cubicBezTo>
                  <a:cubicBezTo>
                    <a:pt x="7727" y="107"/>
                    <a:pt x="7620" y="0"/>
                    <a:pt x="74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60"/>
            <p:cNvSpPr/>
            <p:nvPr/>
          </p:nvSpPr>
          <p:spPr>
            <a:xfrm>
              <a:off x="7694194" y="1823996"/>
              <a:ext cx="15808" cy="15808"/>
            </a:xfrm>
            <a:custGeom>
              <a:avLst/>
              <a:gdLst/>
              <a:ahLst/>
              <a:cxnLst/>
              <a:rect l="l" t="t" r="r" b="b"/>
              <a:pathLst>
                <a:path w="477" h="477" extrusionOk="0">
                  <a:moveTo>
                    <a:pt x="238" y="0"/>
                  </a:moveTo>
                  <a:cubicBezTo>
                    <a:pt x="179" y="0"/>
                    <a:pt x="119" y="36"/>
                    <a:pt x="72" y="72"/>
                  </a:cubicBezTo>
                  <a:cubicBezTo>
                    <a:pt x="24" y="119"/>
                    <a:pt x="0" y="179"/>
                    <a:pt x="0" y="238"/>
                  </a:cubicBezTo>
                  <a:cubicBezTo>
                    <a:pt x="0" y="310"/>
                    <a:pt x="24" y="369"/>
                    <a:pt x="72" y="405"/>
                  </a:cubicBezTo>
                  <a:cubicBezTo>
                    <a:pt x="119" y="453"/>
                    <a:pt x="179" y="476"/>
                    <a:pt x="238" y="476"/>
                  </a:cubicBezTo>
                  <a:cubicBezTo>
                    <a:pt x="298" y="476"/>
                    <a:pt x="357" y="453"/>
                    <a:pt x="405" y="405"/>
                  </a:cubicBezTo>
                  <a:cubicBezTo>
                    <a:pt x="453" y="369"/>
                    <a:pt x="476" y="310"/>
                    <a:pt x="476" y="238"/>
                  </a:cubicBezTo>
                  <a:cubicBezTo>
                    <a:pt x="476" y="179"/>
                    <a:pt x="453" y="119"/>
                    <a:pt x="405" y="72"/>
                  </a:cubicBezTo>
                  <a:cubicBezTo>
                    <a:pt x="357" y="36"/>
                    <a:pt x="298" y="0"/>
                    <a:pt x="2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60"/>
            <p:cNvSpPr/>
            <p:nvPr/>
          </p:nvSpPr>
          <p:spPr>
            <a:xfrm>
              <a:off x="7453896" y="1823996"/>
              <a:ext cx="224524" cy="15808"/>
            </a:xfrm>
            <a:custGeom>
              <a:avLst/>
              <a:gdLst/>
              <a:ahLst/>
              <a:cxnLst/>
              <a:rect l="l" t="t" r="r" b="b"/>
              <a:pathLst>
                <a:path w="6775" h="477" extrusionOk="0">
                  <a:moveTo>
                    <a:pt x="238" y="0"/>
                  </a:moveTo>
                  <a:cubicBezTo>
                    <a:pt x="107" y="0"/>
                    <a:pt x="0" y="107"/>
                    <a:pt x="0" y="238"/>
                  </a:cubicBezTo>
                  <a:cubicBezTo>
                    <a:pt x="0" y="369"/>
                    <a:pt x="107" y="476"/>
                    <a:pt x="238" y="476"/>
                  </a:cubicBezTo>
                  <a:lnTo>
                    <a:pt x="6537" y="476"/>
                  </a:lnTo>
                  <a:cubicBezTo>
                    <a:pt x="6668" y="476"/>
                    <a:pt x="6775" y="369"/>
                    <a:pt x="6775" y="238"/>
                  </a:cubicBezTo>
                  <a:cubicBezTo>
                    <a:pt x="6775" y="107"/>
                    <a:pt x="6668" y="0"/>
                    <a:pt x="6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60"/>
            <p:cNvSpPr/>
            <p:nvPr/>
          </p:nvSpPr>
          <p:spPr>
            <a:xfrm>
              <a:off x="7451908" y="1538329"/>
              <a:ext cx="130638" cy="150754"/>
            </a:xfrm>
            <a:custGeom>
              <a:avLst/>
              <a:gdLst/>
              <a:ahLst/>
              <a:cxnLst/>
              <a:rect l="l" t="t" r="r" b="b"/>
              <a:pathLst>
                <a:path w="3942" h="4549" extrusionOk="0">
                  <a:moveTo>
                    <a:pt x="1977" y="1453"/>
                  </a:moveTo>
                  <a:cubicBezTo>
                    <a:pt x="2180" y="1453"/>
                    <a:pt x="2346" y="1631"/>
                    <a:pt x="2346" y="1834"/>
                  </a:cubicBezTo>
                  <a:lnTo>
                    <a:pt x="2346" y="1988"/>
                  </a:lnTo>
                  <a:cubicBezTo>
                    <a:pt x="2346" y="2203"/>
                    <a:pt x="2180" y="2369"/>
                    <a:pt x="1977" y="2369"/>
                  </a:cubicBezTo>
                  <a:cubicBezTo>
                    <a:pt x="1763" y="2369"/>
                    <a:pt x="1596" y="2203"/>
                    <a:pt x="1596" y="1988"/>
                  </a:cubicBezTo>
                  <a:lnTo>
                    <a:pt x="1596" y="1834"/>
                  </a:lnTo>
                  <a:cubicBezTo>
                    <a:pt x="1596" y="1631"/>
                    <a:pt x="1763" y="1453"/>
                    <a:pt x="1977" y="1453"/>
                  </a:cubicBezTo>
                  <a:close/>
                  <a:moveTo>
                    <a:pt x="3477" y="476"/>
                  </a:moveTo>
                  <a:lnTo>
                    <a:pt x="3477" y="2762"/>
                  </a:lnTo>
                  <a:cubicBezTo>
                    <a:pt x="3263" y="2572"/>
                    <a:pt x="3013" y="2441"/>
                    <a:pt x="2727" y="2393"/>
                  </a:cubicBezTo>
                  <a:cubicBezTo>
                    <a:pt x="2787" y="2274"/>
                    <a:pt x="2822" y="2131"/>
                    <a:pt x="2822" y="1988"/>
                  </a:cubicBezTo>
                  <a:lnTo>
                    <a:pt x="2822" y="1834"/>
                  </a:lnTo>
                  <a:cubicBezTo>
                    <a:pt x="2822" y="1369"/>
                    <a:pt x="2441" y="988"/>
                    <a:pt x="1977" y="988"/>
                  </a:cubicBezTo>
                  <a:cubicBezTo>
                    <a:pt x="1501" y="988"/>
                    <a:pt x="1120" y="1369"/>
                    <a:pt x="1120" y="1834"/>
                  </a:cubicBezTo>
                  <a:lnTo>
                    <a:pt x="1120" y="1988"/>
                  </a:lnTo>
                  <a:cubicBezTo>
                    <a:pt x="1120" y="2131"/>
                    <a:pt x="1156" y="2274"/>
                    <a:pt x="1215" y="2393"/>
                  </a:cubicBezTo>
                  <a:cubicBezTo>
                    <a:pt x="941" y="2441"/>
                    <a:pt x="679" y="2572"/>
                    <a:pt x="477" y="2762"/>
                  </a:cubicBezTo>
                  <a:lnTo>
                    <a:pt x="477" y="476"/>
                  </a:lnTo>
                  <a:close/>
                  <a:moveTo>
                    <a:pt x="2465" y="2846"/>
                  </a:moveTo>
                  <a:cubicBezTo>
                    <a:pt x="3025" y="2846"/>
                    <a:pt x="3477" y="3298"/>
                    <a:pt x="3477" y="3846"/>
                  </a:cubicBezTo>
                  <a:lnTo>
                    <a:pt x="3477" y="4072"/>
                  </a:lnTo>
                  <a:lnTo>
                    <a:pt x="477" y="4072"/>
                  </a:lnTo>
                  <a:lnTo>
                    <a:pt x="477" y="3774"/>
                  </a:lnTo>
                  <a:cubicBezTo>
                    <a:pt x="513" y="3250"/>
                    <a:pt x="953" y="2846"/>
                    <a:pt x="1477" y="2846"/>
                  </a:cubicBezTo>
                  <a:close/>
                  <a:moveTo>
                    <a:pt x="239" y="0"/>
                  </a:moveTo>
                  <a:cubicBezTo>
                    <a:pt x="108" y="0"/>
                    <a:pt x="1" y="107"/>
                    <a:pt x="1" y="238"/>
                  </a:cubicBezTo>
                  <a:lnTo>
                    <a:pt x="1" y="4310"/>
                  </a:lnTo>
                  <a:cubicBezTo>
                    <a:pt x="1" y="4441"/>
                    <a:pt x="108" y="4548"/>
                    <a:pt x="239" y="4548"/>
                  </a:cubicBezTo>
                  <a:lnTo>
                    <a:pt x="3704" y="4548"/>
                  </a:lnTo>
                  <a:cubicBezTo>
                    <a:pt x="3835" y="4548"/>
                    <a:pt x="3942" y="4441"/>
                    <a:pt x="3942" y="4310"/>
                  </a:cubicBezTo>
                  <a:lnTo>
                    <a:pt x="3942" y="238"/>
                  </a:lnTo>
                  <a:cubicBezTo>
                    <a:pt x="3942" y="107"/>
                    <a:pt x="3835" y="0"/>
                    <a:pt x="3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60"/>
          <p:cNvGrpSpPr/>
          <p:nvPr/>
        </p:nvGrpSpPr>
        <p:grpSpPr>
          <a:xfrm>
            <a:off x="5376599" y="2087990"/>
            <a:ext cx="382767" cy="402121"/>
            <a:chOff x="6681701" y="1488188"/>
            <a:chExt cx="382767" cy="402121"/>
          </a:xfrm>
        </p:grpSpPr>
        <p:sp>
          <p:nvSpPr>
            <p:cNvPr id="549" name="Google Shape;549;p60"/>
            <p:cNvSpPr/>
            <p:nvPr/>
          </p:nvSpPr>
          <p:spPr>
            <a:xfrm>
              <a:off x="6681701" y="1602223"/>
              <a:ext cx="235592" cy="288086"/>
            </a:xfrm>
            <a:custGeom>
              <a:avLst/>
              <a:gdLst/>
              <a:ahLst/>
              <a:cxnLst/>
              <a:rect l="l" t="t" r="r" b="b"/>
              <a:pathLst>
                <a:path w="7109" h="8693" extrusionOk="0">
                  <a:moveTo>
                    <a:pt x="5001" y="477"/>
                  </a:moveTo>
                  <a:lnTo>
                    <a:pt x="5001" y="1203"/>
                  </a:lnTo>
                  <a:cubicBezTo>
                    <a:pt x="5001" y="1573"/>
                    <a:pt x="4704" y="1882"/>
                    <a:pt x="4335" y="1882"/>
                  </a:cubicBezTo>
                  <a:lnTo>
                    <a:pt x="2322" y="1882"/>
                  </a:lnTo>
                  <a:lnTo>
                    <a:pt x="2322" y="1430"/>
                  </a:lnTo>
                  <a:cubicBezTo>
                    <a:pt x="2322" y="906"/>
                    <a:pt x="2763" y="477"/>
                    <a:pt x="3287" y="477"/>
                  </a:cubicBezTo>
                  <a:close/>
                  <a:moveTo>
                    <a:pt x="4775" y="2263"/>
                  </a:moveTo>
                  <a:lnTo>
                    <a:pt x="4775" y="2823"/>
                  </a:lnTo>
                  <a:cubicBezTo>
                    <a:pt x="4775" y="3501"/>
                    <a:pt x="4227" y="4049"/>
                    <a:pt x="3549" y="4049"/>
                  </a:cubicBezTo>
                  <a:cubicBezTo>
                    <a:pt x="2870" y="4049"/>
                    <a:pt x="2322" y="3501"/>
                    <a:pt x="2322" y="2823"/>
                  </a:cubicBezTo>
                  <a:lnTo>
                    <a:pt x="2322" y="2346"/>
                  </a:lnTo>
                  <a:lnTo>
                    <a:pt x="4335" y="2346"/>
                  </a:lnTo>
                  <a:cubicBezTo>
                    <a:pt x="4489" y="2346"/>
                    <a:pt x="4632" y="2323"/>
                    <a:pt x="4775" y="2263"/>
                  </a:cubicBezTo>
                  <a:close/>
                  <a:moveTo>
                    <a:pt x="4513" y="4525"/>
                  </a:moveTo>
                  <a:lnTo>
                    <a:pt x="3584" y="6085"/>
                  </a:lnTo>
                  <a:lnTo>
                    <a:pt x="2656" y="4525"/>
                  </a:lnTo>
                  <a:close/>
                  <a:moveTo>
                    <a:pt x="2120" y="4549"/>
                  </a:moveTo>
                  <a:lnTo>
                    <a:pt x="3382" y="6680"/>
                  </a:lnTo>
                  <a:cubicBezTo>
                    <a:pt x="3418" y="6752"/>
                    <a:pt x="3501" y="6799"/>
                    <a:pt x="3584" y="6799"/>
                  </a:cubicBezTo>
                  <a:cubicBezTo>
                    <a:pt x="3668" y="6799"/>
                    <a:pt x="3751" y="6752"/>
                    <a:pt x="3787" y="6680"/>
                  </a:cubicBezTo>
                  <a:lnTo>
                    <a:pt x="5037" y="4561"/>
                  </a:lnTo>
                  <a:cubicBezTo>
                    <a:pt x="5942" y="4751"/>
                    <a:pt x="6632" y="5549"/>
                    <a:pt x="6632" y="6514"/>
                  </a:cubicBezTo>
                  <a:lnTo>
                    <a:pt x="6632" y="8216"/>
                  </a:lnTo>
                  <a:lnTo>
                    <a:pt x="6097" y="8216"/>
                  </a:lnTo>
                  <a:lnTo>
                    <a:pt x="6097" y="6561"/>
                  </a:lnTo>
                  <a:cubicBezTo>
                    <a:pt x="6097" y="6430"/>
                    <a:pt x="5990" y="6323"/>
                    <a:pt x="5859" y="6323"/>
                  </a:cubicBezTo>
                  <a:cubicBezTo>
                    <a:pt x="5728" y="6323"/>
                    <a:pt x="5620" y="6430"/>
                    <a:pt x="5620" y="6561"/>
                  </a:cubicBezTo>
                  <a:lnTo>
                    <a:pt x="5620" y="8216"/>
                  </a:lnTo>
                  <a:lnTo>
                    <a:pt x="1549" y="8216"/>
                  </a:lnTo>
                  <a:lnTo>
                    <a:pt x="1549" y="6561"/>
                  </a:lnTo>
                  <a:cubicBezTo>
                    <a:pt x="1549" y="6430"/>
                    <a:pt x="1441" y="6323"/>
                    <a:pt x="1310" y="6323"/>
                  </a:cubicBezTo>
                  <a:cubicBezTo>
                    <a:pt x="1179" y="6323"/>
                    <a:pt x="1072" y="6430"/>
                    <a:pt x="1072" y="6561"/>
                  </a:cubicBezTo>
                  <a:lnTo>
                    <a:pt x="1072" y="8216"/>
                  </a:lnTo>
                  <a:lnTo>
                    <a:pt x="465" y="8216"/>
                  </a:lnTo>
                  <a:lnTo>
                    <a:pt x="465" y="6514"/>
                  </a:lnTo>
                  <a:cubicBezTo>
                    <a:pt x="465" y="5537"/>
                    <a:pt x="1191" y="4716"/>
                    <a:pt x="2120" y="4549"/>
                  </a:cubicBezTo>
                  <a:close/>
                  <a:moveTo>
                    <a:pt x="3287" y="1"/>
                  </a:moveTo>
                  <a:cubicBezTo>
                    <a:pt x="2501" y="1"/>
                    <a:pt x="1858" y="644"/>
                    <a:pt x="1858" y="1430"/>
                  </a:cubicBezTo>
                  <a:lnTo>
                    <a:pt x="1858" y="2823"/>
                  </a:lnTo>
                  <a:cubicBezTo>
                    <a:pt x="1858" y="3299"/>
                    <a:pt x="2049" y="3739"/>
                    <a:pt x="2382" y="4049"/>
                  </a:cubicBezTo>
                  <a:cubicBezTo>
                    <a:pt x="1060" y="4097"/>
                    <a:pt x="1" y="5180"/>
                    <a:pt x="1" y="6514"/>
                  </a:cubicBezTo>
                  <a:lnTo>
                    <a:pt x="1" y="8454"/>
                  </a:lnTo>
                  <a:cubicBezTo>
                    <a:pt x="1" y="8585"/>
                    <a:pt x="96" y="8692"/>
                    <a:pt x="227" y="8692"/>
                  </a:cubicBezTo>
                  <a:lnTo>
                    <a:pt x="6871" y="8692"/>
                  </a:lnTo>
                  <a:cubicBezTo>
                    <a:pt x="7002" y="8692"/>
                    <a:pt x="7109" y="8585"/>
                    <a:pt x="7109" y="8454"/>
                  </a:cubicBezTo>
                  <a:lnTo>
                    <a:pt x="7109" y="6514"/>
                  </a:lnTo>
                  <a:cubicBezTo>
                    <a:pt x="7109" y="5180"/>
                    <a:pt x="6049" y="4097"/>
                    <a:pt x="4727" y="4049"/>
                  </a:cubicBezTo>
                  <a:cubicBezTo>
                    <a:pt x="5049" y="3739"/>
                    <a:pt x="5251" y="3299"/>
                    <a:pt x="5251" y="2823"/>
                  </a:cubicBezTo>
                  <a:lnTo>
                    <a:pt x="5251" y="1894"/>
                  </a:lnTo>
                  <a:cubicBezTo>
                    <a:pt x="5394" y="1703"/>
                    <a:pt x="5478" y="1465"/>
                    <a:pt x="5478" y="1203"/>
                  </a:cubicBezTo>
                  <a:lnTo>
                    <a:pt x="5478" y="239"/>
                  </a:lnTo>
                  <a:cubicBezTo>
                    <a:pt x="5478" y="108"/>
                    <a:pt x="5370" y="1"/>
                    <a:pt x="5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60"/>
            <p:cNvSpPr/>
            <p:nvPr/>
          </p:nvSpPr>
          <p:spPr>
            <a:xfrm>
              <a:off x="6871096" y="1488188"/>
              <a:ext cx="193372" cy="234035"/>
            </a:xfrm>
            <a:custGeom>
              <a:avLst/>
              <a:gdLst/>
              <a:ahLst/>
              <a:cxnLst/>
              <a:rect l="l" t="t" r="r" b="b"/>
              <a:pathLst>
                <a:path w="5835" h="7062" extrusionOk="0">
                  <a:moveTo>
                    <a:pt x="3311" y="1"/>
                  </a:moveTo>
                  <a:cubicBezTo>
                    <a:pt x="3180" y="1"/>
                    <a:pt x="3073" y="96"/>
                    <a:pt x="3073" y="227"/>
                  </a:cubicBezTo>
                  <a:cubicBezTo>
                    <a:pt x="3073" y="358"/>
                    <a:pt x="3180" y="465"/>
                    <a:pt x="3311" y="465"/>
                  </a:cubicBezTo>
                  <a:lnTo>
                    <a:pt x="4656" y="465"/>
                  </a:lnTo>
                  <a:cubicBezTo>
                    <a:pt x="5037" y="465"/>
                    <a:pt x="5359" y="787"/>
                    <a:pt x="5359" y="1180"/>
                  </a:cubicBezTo>
                  <a:lnTo>
                    <a:pt x="5359" y="4359"/>
                  </a:lnTo>
                  <a:cubicBezTo>
                    <a:pt x="5359" y="4752"/>
                    <a:pt x="5037" y="5061"/>
                    <a:pt x="4656" y="5061"/>
                  </a:cubicBezTo>
                  <a:lnTo>
                    <a:pt x="3787" y="5061"/>
                  </a:lnTo>
                  <a:cubicBezTo>
                    <a:pt x="3727" y="5061"/>
                    <a:pt x="3668" y="5097"/>
                    <a:pt x="3620" y="5133"/>
                  </a:cubicBezTo>
                  <a:lnTo>
                    <a:pt x="2501" y="6252"/>
                  </a:lnTo>
                  <a:lnTo>
                    <a:pt x="2501" y="5299"/>
                  </a:lnTo>
                  <a:cubicBezTo>
                    <a:pt x="2501" y="5168"/>
                    <a:pt x="2394" y="5061"/>
                    <a:pt x="2263" y="5061"/>
                  </a:cubicBezTo>
                  <a:lnTo>
                    <a:pt x="239" y="5061"/>
                  </a:lnTo>
                  <a:cubicBezTo>
                    <a:pt x="108" y="5061"/>
                    <a:pt x="1" y="5168"/>
                    <a:pt x="1" y="5299"/>
                  </a:cubicBezTo>
                  <a:cubicBezTo>
                    <a:pt x="1" y="5430"/>
                    <a:pt x="108" y="5537"/>
                    <a:pt x="239" y="5537"/>
                  </a:cubicBezTo>
                  <a:lnTo>
                    <a:pt x="2025" y="5537"/>
                  </a:lnTo>
                  <a:lnTo>
                    <a:pt x="2025" y="6823"/>
                  </a:lnTo>
                  <a:cubicBezTo>
                    <a:pt x="2025" y="6919"/>
                    <a:pt x="2084" y="7014"/>
                    <a:pt x="2168" y="7049"/>
                  </a:cubicBezTo>
                  <a:cubicBezTo>
                    <a:pt x="2203" y="7061"/>
                    <a:pt x="2227" y="7061"/>
                    <a:pt x="2263" y="7061"/>
                  </a:cubicBezTo>
                  <a:cubicBezTo>
                    <a:pt x="2322" y="7061"/>
                    <a:pt x="2382" y="7038"/>
                    <a:pt x="2430" y="6990"/>
                  </a:cubicBezTo>
                  <a:lnTo>
                    <a:pt x="3882" y="5537"/>
                  </a:lnTo>
                  <a:lnTo>
                    <a:pt x="4656" y="5537"/>
                  </a:lnTo>
                  <a:cubicBezTo>
                    <a:pt x="5299" y="5537"/>
                    <a:pt x="5835" y="5014"/>
                    <a:pt x="5835" y="4359"/>
                  </a:cubicBezTo>
                  <a:lnTo>
                    <a:pt x="5835" y="1180"/>
                  </a:lnTo>
                  <a:cubicBezTo>
                    <a:pt x="5835" y="525"/>
                    <a:pt x="5299" y="1"/>
                    <a:pt x="46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60"/>
            <p:cNvSpPr/>
            <p:nvPr/>
          </p:nvSpPr>
          <p:spPr>
            <a:xfrm>
              <a:off x="6944103" y="1488188"/>
              <a:ext cx="15808" cy="15443"/>
            </a:xfrm>
            <a:custGeom>
              <a:avLst/>
              <a:gdLst/>
              <a:ahLst/>
              <a:cxnLst/>
              <a:rect l="l" t="t" r="r" b="b"/>
              <a:pathLst>
                <a:path w="477" h="466" extrusionOk="0">
                  <a:moveTo>
                    <a:pt x="238" y="1"/>
                  </a:moveTo>
                  <a:cubicBezTo>
                    <a:pt x="179" y="1"/>
                    <a:pt x="119" y="25"/>
                    <a:pt x="72" y="61"/>
                  </a:cubicBezTo>
                  <a:cubicBezTo>
                    <a:pt x="36" y="108"/>
                    <a:pt x="0" y="168"/>
                    <a:pt x="0" y="227"/>
                  </a:cubicBezTo>
                  <a:cubicBezTo>
                    <a:pt x="0" y="299"/>
                    <a:pt x="36" y="358"/>
                    <a:pt x="72" y="406"/>
                  </a:cubicBezTo>
                  <a:cubicBezTo>
                    <a:pt x="119" y="442"/>
                    <a:pt x="179" y="465"/>
                    <a:pt x="238" y="465"/>
                  </a:cubicBezTo>
                  <a:cubicBezTo>
                    <a:pt x="310" y="465"/>
                    <a:pt x="369" y="442"/>
                    <a:pt x="405" y="406"/>
                  </a:cubicBezTo>
                  <a:cubicBezTo>
                    <a:pt x="453" y="358"/>
                    <a:pt x="477" y="299"/>
                    <a:pt x="477" y="227"/>
                  </a:cubicBezTo>
                  <a:cubicBezTo>
                    <a:pt x="477" y="168"/>
                    <a:pt x="453" y="108"/>
                    <a:pt x="405" y="61"/>
                  </a:cubicBezTo>
                  <a:cubicBezTo>
                    <a:pt x="369" y="25"/>
                    <a:pt x="310"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60"/>
            <p:cNvSpPr/>
            <p:nvPr/>
          </p:nvSpPr>
          <p:spPr>
            <a:xfrm>
              <a:off x="6839944" y="1488188"/>
              <a:ext cx="91566" cy="90406"/>
            </a:xfrm>
            <a:custGeom>
              <a:avLst/>
              <a:gdLst/>
              <a:ahLst/>
              <a:cxnLst/>
              <a:rect l="l" t="t" r="r" b="b"/>
              <a:pathLst>
                <a:path w="2763" h="2728" extrusionOk="0">
                  <a:moveTo>
                    <a:pt x="1179" y="1"/>
                  </a:moveTo>
                  <a:cubicBezTo>
                    <a:pt x="524" y="1"/>
                    <a:pt x="0" y="525"/>
                    <a:pt x="0" y="1180"/>
                  </a:cubicBezTo>
                  <a:lnTo>
                    <a:pt x="0" y="2501"/>
                  </a:lnTo>
                  <a:cubicBezTo>
                    <a:pt x="0" y="2632"/>
                    <a:pt x="107" y="2728"/>
                    <a:pt x="238" y="2728"/>
                  </a:cubicBezTo>
                  <a:cubicBezTo>
                    <a:pt x="369" y="2728"/>
                    <a:pt x="476" y="2632"/>
                    <a:pt x="476" y="2501"/>
                  </a:cubicBezTo>
                  <a:lnTo>
                    <a:pt x="476" y="1180"/>
                  </a:lnTo>
                  <a:cubicBezTo>
                    <a:pt x="476" y="787"/>
                    <a:pt x="786" y="465"/>
                    <a:pt x="1179" y="465"/>
                  </a:cubicBezTo>
                  <a:lnTo>
                    <a:pt x="2524" y="465"/>
                  </a:lnTo>
                  <a:cubicBezTo>
                    <a:pt x="2655" y="465"/>
                    <a:pt x="2762" y="358"/>
                    <a:pt x="2762" y="227"/>
                  </a:cubicBezTo>
                  <a:cubicBezTo>
                    <a:pt x="2762" y="96"/>
                    <a:pt x="2655" y="1"/>
                    <a:pt x="2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60"/>
            <p:cNvSpPr/>
            <p:nvPr/>
          </p:nvSpPr>
          <p:spPr>
            <a:xfrm>
              <a:off x="6830864" y="1823598"/>
              <a:ext cx="26446" cy="15410"/>
            </a:xfrm>
            <a:custGeom>
              <a:avLst/>
              <a:gdLst/>
              <a:ahLst/>
              <a:cxnLst/>
              <a:rect l="l" t="t" r="r" b="b"/>
              <a:pathLst>
                <a:path w="798" h="465" extrusionOk="0">
                  <a:moveTo>
                    <a:pt x="238" y="0"/>
                  </a:moveTo>
                  <a:cubicBezTo>
                    <a:pt x="107" y="0"/>
                    <a:pt x="0" y="107"/>
                    <a:pt x="0" y="238"/>
                  </a:cubicBezTo>
                  <a:cubicBezTo>
                    <a:pt x="0" y="369"/>
                    <a:pt x="107" y="465"/>
                    <a:pt x="238" y="465"/>
                  </a:cubicBezTo>
                  <a:lnTo>
                    <a:pt x="560" y="465"/>
                  </a:lnTo>
                  <a:cubicBezTo>
                    <a:pt x="691" y="465"/>
                    <a:pt x="798" y="369"/>
                    <a:pt x="798" y="238"/>
                  </a:cubicBezTo>
                  <a:cubicBezTo>
                    <a:pt x="798" y="107"/>
                    <a:pt x="691" y="0"/>
                    <a:pt x="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60"/>
            <p:cNvSpPr/>
            <p:nvPr/>
          </p:nvSpPr>
          <p:spPr>
            <a:xfrm>
              <a:off x="6772869" y="1691005"/>
              <a:ext cx="15808" cy="15841"/>
            </a:xfrm>
            <a:custGeom>
              <a:avLst/>
              <a:gdLst/>
              <a:ahLst/>
              <a:cxnLst/>
              <a:rect l="l" t="t" r="r" b="b"/>
              <a:pathLst>
                <a:path w="477" h="478" extrusionOk="0">
                  <a:moveTo>
                    <a:pt x="238" y="1"/>
                  </a:moveTo>
                  <a:cubicBezTo>
                    <a:pt x="179" y="1"/>
                    <a:pt x="119" y="37"/>
                    <a:pt x="71" y="72"/>
                  </a:cubicBezTo>
                  <a:cubicBezTo>
                    <a:pt x="24" y="120"/>
                    <a:pt x="0" y="179"/>
                    <a:pt x="0" y="239"/>
                  </a:cubicBezTo>
                  <a:cubicBezTo>
                    <a:pt x="0" y="310"/>
                    <a:pt x="24" y="370"/>
                    <a:pt x="71" y="406"/>
                  </a:cubicBezTo>
                  <a:cubicBezTo>
                    <a:pt x="119" y="453"/>
                    <a:pt x="179" y="477"/>
                    <a:pt x="238" y="477"/>
                  </a:cubicBezTo>
                  <a:cubicBezTo>
                    <a:pt x="298" y="477"/>
                    <a:pt x="357" y="453"/>
                    <a:pt x="405" y="406"/>
                  </a:cubicBezTo>
                  <a:cubicBezTo>
                    <a:pt x="452" y="370"/>
                    <a:pt x="476" y="310"/>
                    <a:pt x="476" y="239"/>
                  </a:cubicBezTo>
                  <a:cubicBezTo>
                    <a:pt x="476" y="179"/>
                    <a:pt x="452" y="120"/>
                    <a:pt x="405" y="72"/>
                  </a:cubicBezTo>
                  <a:cubicBezTo>
                    <a:pt x="357" y="37"/>
                    <a:pt x="298"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60"/>
            <p:cNvSpPr/>
            <p:nvPr/>
          </p:nvSpPr>
          <p:spPr>
            <a:xfrm>
              <a:off x="6809953" y="1691005"/>
              <a:ext cx="15808" cy="15841"/>
            </a:xfrm>
            <a:custGeom>
              <a:avLst/>
              <a:gdLst/>
              <a:ahLst/>
              <a:cxnLst/>
              <a:rect l="l" t="t" r="r" b="b"/>
              <a:pathLst>
                <a:path w="477" h="478" extrusionOk="0">
                  <a:moveTo>
                    <a:pt x="238" y="1"/>
                  </a:moveTo>
                  <a:cubicBezTo>
                    <a:pt x="179" y="1"/>
                    <a:pt x="119" y="37"/>
                    <a:pt x="72" y="72"/>
                  </a:cubicBezTo>
                  <a:cubicBezTo>
                    <a:pt x="24" y="120"/>
                    <a:pt x="0" y="179"/>
                    <a:pt x="0" y="239"/>
                  </a:cubicBezTo>
                  <a:cubicBezTo>
                    <a:pt x="0" y="310"/>
                    <a:pt x="24" y="370"/>
                    <a:pt x="72" y="406"/>
                  </a:cubicBezTo>
                  <a:cubicBezTo>
                    <a:pt x="119" y="453"/>
                    <a:pt x="179" y="477"/>
                    <a:pt x="238" y="477"/>
                  </a:cubicBezTo>
                  <a:cubicBezTo>
                    <a:pt x="298" y="477"/>
                    <a:pt x="369" y="453"/>
                    <a:pt x="405" y="406"/>
                  </a:cubicBezTo>
                  <a:cubicBezTo>
                    <a:pt x="453" y="370"/>
                    <a:pt x="476" y="310"/>
                    <a:pt x="476" y="239"/>
                  </a:cubicBezTo>
                  <a:cubicBezTo>
                    <a:pt x="476" y="179"/>
                    <a:pt x="453" y="120"/>
                    <a:pt x="405" y="72"/>
                  </a:cubicBezTo>
                  <a:cubicBezTo>
                    <a:pt x="369" y="37"/>
                    <a:pt x="298"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60"/>
            <p:cNvSpPr/>
            <p:nvPr/>
          </p:nvSpPr>
          <p:spPr>
            <a:xfrm>
              <a:off x="6923192" y="1531171"/>
              <a:ext cx="58824" cy="79370"/>
            </a:xfrm>
            <a:custGeom>
              <a:avLst/>
              <a:gdLst/>
              <a:ahLst/>
              <a:cxnLst/>
              <a:rect l="l" t="t" r="r" b="b"/>
              <a:pathLst>
                <a:path w="1775" h="2395" extrusionOk="0">
                  <a:moveTo>
                    <a:pt x="894" y="1"/>
                  </a:moveTo>
                  <a:cubicBezTo>
                    <a:pt x="661" y="1"/>
                    <a:pt x="442" y="84"/>
                    <a:pt x="274" y="240"/>
                  </a:cubicBezTo>
                  <a:cubicBezTo>
                    <a:pt x="96" y="407"/>
                    <a:pt x="0" y="645"/>
                    <a:pt x="0" y="883"/>
                  </a:cubicBezTo>
                  <a:cubicBezTo>
                    <a:pt x="0" y="1014"/>
                    <a:pt x="107" y="1121"/>
                    <a:pt x="238" y="1121"/>
                  </a:cubicBezTo>
                  <a:cubicBezTo>
                    <a:pt x="369" y="1121"/>
                    <a:pt x="477" y="1014"/>
                    <a:pt x="477" y="883"/>
                  </a:cubicBezTo>
                  <a:cubicBezTo>
                    <a:pt x="477" y="764"/>
                    <a:pt x="512" y="669"/>
                    <a:pt x="596" y="585"/>
                  </a:cubicBezTo>
                  <a:cubicBezTo>
                    <a:pt x="670" y="521"/>
                    <a:pt x="764" y="476"/>
                    <a:pt x="869" y="476"/>
                  </a:cubicBezTo>
                  <a:cubicBezTo>
                    <a:pt x="881" y="476"/>
                    <a:pt x="893" y="477"/>
                    <a:pt x="905" y="478"/>
                  </a:cubicBezTo>
                  <a:cubicBezTo>
                    <a:pt x="1108" y="490"/>
                    <a:pt x="1262" y="657"/>
                    <a:pt x="1274" y="847"/>
                  </a:cubicBezTo>
                  <a:cubicBezTo>
                    <a:pt x="1286" y="1050"/>
                    <a:pt x="1155" y="1228"/>
                    <a:pt x="965" y="1276"/>
                  </a:cubicBezTo>
                  <a:cubicBezTo>
                    <a:pt x="774" y="1323"/>
                    <a:pt x="631" y="1490"/>
                    <a:pt x="631" y="1681"/>
                  </a:cubicBezTo>
                  <a:lnTo>
                    <a:pt x="631" y="2157"/>
                  </a:lnTo>
                  <a:cubicBezTo>
                    <a:pt x="631" y="2288"/>
                    <a:pt x="739" y="2395"/>
                    <a:pt x="869" y="2395"/>
                  </a:cubicBezTo>
                  <a:cubicBezTo>
                    <a:pt x="1000" y="2395"/>
                    <a:pt x="1108" y="2288"/>
                    <a:pt x="1108" y="2157"/>
                  </a:cubicBezTo>
                  <a:lnTo>
                    <a:pt x="1108" y="1728"/>
                  </a:lnTo>
                  <a:cubicBezTo>
                    <a:pt x="1512" y="1609"/>
                    <a:pt x="1774" y="1240"/>
                    <a:pt x="1751" y="823"/>
                  </a:cubicBezTo>
                  <a:cubicBezTo>
                    <a:pt x="1715" y="383"/>
                    <a:pt x="1370" y="37"/>
                    <a:pt x="941" y="2"/>
                  </a:cubicBezTo>
                  <a:cubicBezTo>
                    <a:pt x="925" y="1"/>
                    <a:pt x="910" y="1"/>
                    <a:pt x="8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60"/>
            <p:cNvSpPr/>
            <p:nvPr/>
          </p:nvSpPr>
          <p:spPr>
            <a:xfrm>
              <a:off x="6944103" y="1620781"/>
              <a:ext cx="15808" cy="15808"/>
            </a:xfrm>
            <a:custGeom>
              <a:avLst/>
              <a:gdLst/>
              <a:ahLst/>
              <a:cxnLst/>
              <a:rect l="l" t="t" r="r" b="b"/>
              <a:pathLst>
                <a:path w="477" h="477" extrusionOk="0">
                  <a:moveTo>
                    <a:pt x="238" y="0"/>
                  </a:moveTo>
                  <a:cubicBezTo>
                    <a:pt x="179" y="0"/>
                    <a:pt x="119" y="24"/>
                    <a:pt x="72" y="72"/>
                  </a:cubicBezTo>
                  <a:cubicBezTo>
                    <a:pt x="36" y="108"/>
                    <a:pt x="0" y="167"/>
                    <a:pt x="0" y="239"/>
                  </a:cubicBezTo>
                  <a:cubicBezTo>
                    <a:pt x="0" y="298"/>
                    <a:pt x="36" y="358"/>
                    <a:pt x="72" y="405"/>
                  </a:cubicBezTo>
                  <a:cubicBezTo>
                    <a:pt x="119" y="441"/>
                    <a:pt x="179" y="477"/>
                    <a:pt x="238" y="477"/>
                  </a:cubicBezTo>
                  <a:cubicBezTo>
                    <a:pt x="310" y="477"/>
                    <a:pt x="369" y="441"/>
                    <a:pt x="405" y="405"/>
                  </a:cubicBezTo>
                  <a:cubicBezTo>
                    <a:pt x="453" y="358"/>
                    <a:pt x="477" y="298"/>
                    <a:pt x="477" y="239"/>
                  </a:cubicBezTo>
                  <a:cubicBezTo>
                    <a:pt x="477" y="167"/>
                    <a:pt x="453" y="108"/>
                    <a:pt x="405" y="72"/>
                  </a:cubicBezTo>
                  <a:cubicBezTo>
                    <a:pt x="369" y="24"/>
                    <a:pt x="310" y="0"/>
                    <a:pt x="2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8" name="Google Shape;558;p60"/>
          <p:cNvGrpSpPr/>
          <p:nvPr/>
        </p:nvGrpSpPr>
        <p:grpSpPr>
          <a:xfrm>
            <a:off x="3375098" y="3454140"/>
            <a:ext cx="402088" cy="402121"/>
            <a:chOff x="5929257" y="1488188"/>
            <a:chExt cx="402088" cy="402121"/>
          </a:xfrm>
        </p:grpSpPr>
        <p:sp>
          <p:nvSpPr>
            <p:cNvPr id="559" name="Google Shape;559;p60"/>
            <p:cNvSpPr/>
            <p:nvPr/>
          </p:nvSpPr>
          <p:spPr>
            <a:xfrm>
              <a:off x="5929257" y="1488188"/>
              <a:ext cx="317282" cy="402121"/>
            </a:xfrm>
            <a:custGeom>
              <a:avLst/>
              <a:gdLst/>
              <a:ahLst/>
              <a:cxnLst/>
              <a:rect l="l" t="t" r="r" b="b"/>
              <a:pathLst>
                <a:path w="9574" h="12134" extrusionOk="0">
                  <a:moveTo>
                    <a:pt x="7228" y="465"/>
                  </a:moveTo>
                  <a:cubicBezTo>
                    <a:pt x="8263" y="465"/>
                    <a:pt x="9097" y="1311"/>
                    <a:pt x="9097" y="2347"/>
                  </a:cubicBezTo>
                  <a:cubicBezTo>
                    <a:pt x="9097" y="3370"/>
                    <a:pt x="8263" y="4216"/>
                    <a:pt x="7228" y="4216"/>
                  </a:cubicBezTo>
                  <a:cubicBezTo>
                    <a:pt x="6192" y="4216"/>
                    <a:pt x="5358" y="3370"/>
                    <a:pt x="5358" y="2347"/>
                  </a:cubicBezTo>
                  <a:cubicBezTo>
                    <a:pt x="5358" y="1311"/>
                    <a:pt x="6192" y="465"/>
                    <a:pt x="7228" y="465"/>
                  </a:cubicBezTo>
                  <a:close/>
                  <a:moveTo>
                    <a:pt x="8918" y="4692"/>
                  </a:moveTo>
                  <a:cubicBezTo>
                    <a:pt x="9014" y="4692"/>
                    <a:pt x="9097" y="4775"/>
                    <a:pt x="9097" y="4871"/>
                  </a:cubicBezTo>
                  <a:lnTo>
                    <a:pt x="9097" y="6418"/>
                  </a:lnTo>
                  <a:cubicBezTo>
                    <a:pt x="9097" y="6526"/>
                    <a:pt x="9014" y="6609"/>
                    <a:pt x="8918" y="6609"/>
                  </a:cubicBezTo>
                  <a:lnTo>
                    <a:pt x="5537" y="6609"/>
                  </a:lnTo>
                  <a:cubicBezTo>
                    <a:pt x="5442" y="6609"/>
                    <a:pt x="5358" y="6526"/>
                    <a:pt x="5358" y="6418"/>
                  </a:cubicBezTo>
                  <a:lnTo>
                    <a:pt x="5358" y="4871"/>
                  </a:lnTo>
                  <a:cubicBezTo>
                    <a:pt x="5358" y="4775"/>
                    <a:pt x="5442" y="4692"/>
                    <a:pt x="5537" y="4692"/>
                  </a:cubicBezTo>
                  <a:close/>
                  <a:moveTo>
                    <a:pt x="7573" y="7085"/>
                  </a:moveTo>
                  <a:cubicBezTo>
                    <a:pt x="7513" y="7133"/>
                    <a:pt x="7466" y="7192"/>
                    <a:pt x="7430" y="7252"/>
                  </a:cubicBezTo>
                  <a:lnTo>
                    <a:pt x="7287" y="7085"/>
                  </a:lnTo>
                  <a:close/>
                  <a:moveTo>
                    <a:pt x="8418" y="7383"/>
                  </a:moveTo>
                  <a:cubicBezTo>
                    <a:pt x="8549" y="7383"/>
                    <a:pt x="8656" y="7490"/>
                    <a:pt x="8656" y="7621"/>
                  </a:cubicBezTo>
                  <a:cubicBezTo>
                    <a:pt x="8656" y="7752"/>
                    <a:pt x="8549" y="7859"/>
                    <a:pt x="8418" y="7859"/>
                  </a:cubicBezTo>
                  <a:lnTo>
                    <a:pt x="8037" y="7859"/>
                  </a:lnTo>
                  <a:cubicBezTo>
                    <a:pt x="7906" y="7859"/>
                    <a:pt x="7799" y="7752"/>
                    <a:pt x="7799" y="7621"/>
                  </a:cubicBezTo>
                  <a:cubicBezTo>
                    <a:pt x="7799" y="7490"/>
                    <a:pt x="7906" y="7383"/>
                    <a:pt x="8037" y="7383"/>
                  </a:cubicBezTo>
                  <a:close/>
                  <a:moveTo>
                    <a:pt x="8418" y="8335"/>
                  </a:moveTo>
                  <a:cubicBezTo>
                    <a:pt x="8549" y="8335"/>
                    <a:pt x="8656" y="8443"/>
                    <a:pt x="8656" y="8573"/>
                  </a:cubicBezTo>
                  <a:cubicBezTo>
                    <a:pt x="8656" y="8704"/>
                    <a:pt x="8549" y="8812"/>
                    <a:pt x="8418" y="8812"/>
                  </a:cubicBezTo>
                  <a:lnTo>
                    <a:pt x="8037" y="8812"/>
                  </a:lnTo>
                  <a:cubicBezTo>
                    <a:pt x="7906" y="8812"/>
                    <a:pt x="7799" y="8704"/>
                    <a:pt x="7799" y="8573"/>
                  </a:cubicBezTo>
                  <a:cubicBezTo>
                    <a:pt x="7799" y="8443"/>
                    <a:pt x="7906" y="8335"/>
                    <a:pt x="8037" y="8335"/>
                  </a:cubicBezTo>
                  <a:close/>
                  <a:moveTo>
                    <a:pt x="8418" y="9288"/>
                  </a:moveTo>
                  <a:cubicBezTo>
                    <a:pt x="8549" y="9288"/>
                    <a:pt x="8656" y="9395"/>
                    <a:pt x="8656" y="9526"/>
                  </a:cubicBezTo>
                  <a:cubicBezTo>
                    <a:pt x="8656" y="9657"/>
                    <a:pt x="8549" y="9764"/>
                    <a:pt x="8418" y="9764"/>
                  </a:cubicBezTo>
                  <a:lnTo>
                    <a:pt x="8037" y="9764"/>
                  </a:lnTo>
                  <a:cubicBezTo>
                    <a:pt x="7906" y="9764"/>
                    <a:pt x="7799" y="9657"/>
                    <a:pt x="7799" y="9526"/>
                  </a:cubicBezTo>
                  <a:cubicBezTo>
                    <a:pt x="7799" y="9395"/>
                    <a:pt x="7906" y="9288"/>
                    <a:pt x="8037" y="9288"/>
                  </a:cubicBezTo>
                  <a:close/>
                  <a:moveTo>
                    <a:pt x="8418" y="10228"/>
                  </a:moveTo>
                  <a:cubicBezTo>
                    <a:pt x="8549" y="10228"/>
                    <a:pt x="8656" y="10336"/>
                    <a:pt x="8656" y="10467"/>
                  </a:cubicBezTo>
                  <a:cubicBezTo>
                    <a:pt x="8656" y="10598"/>
                    <a:pt x="8549" y="10705"/>
                    <a:pt x="8418" y="10705"/>
                  </a:cubicBezTo>
                  <a:lnTo>
                    <a:pt x="8037" y="10705"/>
                  </a:lnTo>
                  <a:cubicBezTo>
                    <a:pt x="7906" y="10705"/>
                    <a:pt x="7799" y="10598"/>
                    <a:pt x="7799" y="10467"/>
                  </a:cubicBezTo>
                  <a:cubicBezTo>
                    <a:pt x="7799" y="10336"/>
                    <a:pt x="7906" y="10228"/>
                    <a:pt x="8037" y="10228"/>
                  </a:cubicBezTo>
                  <a:close/>
                  <a:moveTo>
                    <a:pt x="3144" y="7288"/>
                  </a:moveTo>
                  <a:cubicBezTo>
                    <a:pt x="3275" y="7288"/>
                    <a:pt x="3382" y="7395"/>
                    <a:pt x="3382" y="7526"/>
                  </a:cubicBezTo>
                  <a:lnTo>
                    <a:pt x="3382" y="10562"/>
                  </a:lnTo>
                  <a:cubicBezTo>
                    <a:pt x="3382" y="10693"/>
                    <a:pt x="3275" y="10800"/>
                    <a:pt x="3144" y="10800"/>
                  </a:cubicBezTo>
                  <a:lnTo>
                    <a:pt x="477" y="10800"/>
                  </a:lnTo>
                  <a:lnTo>
                    <a:pt x="477" y="7288"/>
                  </a:lnTo>
                  <a:close/>
                  <a:moveTo>
                    <a:pt x="6358" y="7085"/>
                  </a:moveTo>
                  <a:cubicBezTo>
                    <a:pt x="6561" y="7085"/>
                    <a:pt x="6739" y="7169"/>
                    <a:pt x="6870" y="7323"/>
                  </a:cubicBezTo>
                  <a:lnTo>
                    <a:pt x="7347" y="7919"/>
                  </a:lnTo>
                  <a:cubicBezTo>
                    <a:pt x="7430" y="8002"/>
                    <a:pt x="7418" y="8145"/>
                    <a:pt x="7335" y="8228"/>
                  </a:cubicBezTo>
                  <a:cubicBezTo>
                    <a:pt x="7289" y="8268"/>
                    <a:pt x="7232" y="8289"/>
                    <a:pt x="7175" y="8289"/>
                  </a:cubicBezTo>
                  <a:cubicBezTo>
                    <a:pt x="7115" y="8289"/>
                    <a:pt x="7056" y="8266"/>
                    <a:pt x="7013" y="8216"/>
                  </a:cubicBezTo>
                  <a:lnTo>
                    <a:pt x="6668" y="7871"/>
                  </a:lnTo>
                  <a:cubicBezTo>
                    <a:pt x="6513" y="7728"/>
                    <a:pt x="6311" y="7633"/>
                    <a:pt x="6108" y="7633"/>
                  </a:cubicBezTo>
                  <a:lnTo>
                    <a:pt x="5811" y="7633"/>
                  </a:lnTo>
                  <a:cubicBezTo>
                    <a:pt x="5680" y="7633"/>
                    <a:pt x="5573" y="7740"/>
                    <a:pt x="5573" y="7871"/>
                  </a:cubicBezTo>
                  <a:cubicBezTo>
                    <a:pt x="5573" y="8002"/>
                    <a:pt x="5680" y="8109"/>
                    <a:pt x="5811" y="8109"/>
                  </a:cubicBezTo>
                  <a:lnTo>
                    <a:pt x="6108" y="8109"/>
                  </a:lnTo>
                  <a:cubicBezTo>
                    <a:pt x="6192" y="8109"/>
                    <a:pt x="6275" y="8145"/>
                    <a:pt x="6335" y="8204"/>
                  </a:cubicBezTo>
                  <a:lnTo>
                    <a:pt x="6680" y="8550"/>
                  </a:lnTo>
                  <a:cubicBezTo>
                    <a:pt x="6811" y="8693"/>
                    <a:pt x="6989" y="8764"/>
                    <a:pt x="7168" y="8764"/>
                  </a:cubicBezTo>
                  <a:cubicBezTo>
                    <a:pt x="7228" y="8764"/>
                    <a:pt x="7287" y="8752"/>
                    <a:pt x="7347" y="8740"/>
                  </a:cubicBezTo>
                  <a:cubicBezTo>
                    <a:pt x="7370" y="8859"/>
                    <a:pt x="7430" y="8966"/>
                    <a:pt x="7501" y="9050"/>
                  </a:cubicBezTo>
                  <a:cubicBezTo>
                    <a:pt x="7394" y="9169"/>
                    <a:pt x="7323" y="9335"/>
                    <a:pt x="7323" y="9526"/>
                  </a:cubicBezTo>
                  <a:cubicBezTo>
                    <a:pt x="7323" y="9705"/>
                    <a:pt x="7394" y="9871"/>
                    <a:pt x="7501" y="9990"/>
                  </a:cubicBezTo>
                  <a:cubicBezTo>
                    <a:pt x="7394" y="10121"/>
                    <a:pt x="7323" y="10288"/>
                    <a:pt x="7323" y="10467"/>
                  </a:cubicBezTo>
                  <a:cubicBezTo>
                    <a:pt x="7323" y="10836"/>
                    <a:pt x="7609" y="11145"/>
                    <a:pt x="7966" y="11181"/>
                  </a:cubicBezTo>
                  <a:lnTo>
                    <a:pt x="7942" y="11562"/>
                  </a:lnTo>
                  <a:cubicBezTo>
                    <a:pt x="7942" y="11610"/>
                    <a:pt x="7894" y="11657"/>
                    <a:pt x="7847" y="11657"/>
                  </a:cubicBezTo>
                  <a:lnTo>
                    <a:pt x="6608" y="11657"/>
                  </a:lnTo>
                  <a:cubicBezTo>
                    <a:pt x="6561" y="11657"/>
                    <a:pt x="6513" y="11610"/>
                    <a:pt x="6513" y="11562"/>
                  </a:cubicBezTo>
                  <a:lnTo>
                    <a:pt x="6358" y="8776"/>
                  </a:lnTo>
                  <a:cubicBezTo>
                    <a:pt x="6347" y="8645"/>
                    <a:pt x="6239" y="8550"/>
                    <a:pt x="6108" y="8550"/>
                  </a:cubicBezTo>
                  <a:cubicBezTo>
                    <a:pt x="5977" y="8562"/>
                    <a:pt x="5870" y="8669"/>
                    <a:pt x="5882" y="8800"/>
                  </a:cubicBezTo>
                  <a:lnTo>
                    <a:pt x="5989" y="10705"/>
                  </a:lnTo>
                  <a:lnTo>
                    <a:pt x="5489" y="10705"/>
                  </a:lnTo>
                  <a:cubicBezTo>
                    <a:pt x="5370" y="10705"/>
                    <a:pt x="5251" y="10657"/>
                    <a:pt x="5168" y="10574"/>
                  </a:cubicBezTo>
                  <a:lnTo>
                    <a:pt x="4846" y="10252"/>
                  </a:lnTo>
                  <a:cubicBezTo>
                    <a:pt x="4799" y="10217"/>
                    <a:pt x="4739" y="10181"/>
                    <a:pt x="4680" y="10181"/>
                  </a:cubicBezTo>
                  <a:lnTo>
                    <a:pt x="3846" y="10181"/>
                  </a:lnTo>
                  <a:lnTo>
                    <a:pt x="3846" y="7764"/>
                  </a:lnTo>
                  <a:lnTo>
                    <a:pt x="4584" y="7764"/>
                  </a:lnTo>
                  <a:cubicBezTo>
                    <a:pt x="4656" y="7764"/>
                    <a:pt x="4715" y="7740"/>
                    <a:pt x="4763" y="7692"/>
                  </a:cubicBezTo>
                  <a:lnTo>
                    <a:pt x="5132" y="7311"/>
                  </a:lnTo>
                  <a:cubicBezTo>
                    <a:pt x="5275" y="7169"/>
                    <a:pt x="5477" y="7085"/>
                    <a:pt x="5692" y="7085"/>
                  </a:cubicBezTo>
                  <a:close/>
                  <a:moveTo>
                    <a:pt x="7228" y="1"/>
                  </a:moveTo>
                  <a:cubicBezTo>
                    <a:pt x="5930" y="1"/>
                    <a:pt x="4882" y="1049"/>
                    <a:pt x="4882" y="2347"/>
                  </a:cubicBezTo>
                  <a:cubicBezTo>
                    <a:pt x="4882" y="3109"/>
                    <a:pt x="5251" y="3787"/>
                    <a:pt x="5811" y="4216"/>
                  </a:cubicBezTo>
                  <a:lnTo>
                    <a:pt x="5537" y="4216"/>
                  </a:lnTo>
                  <a:cubicBezTo>
                    <a:pt x="5180" y="4216"/>
                    <a:pt x="4882" y="4513"/>
                    <a:pt x="4882" y="4871"/>
                  </a:cubicBezTo>
                  <a:lnTo>
                    <a:pt x="4882" y="6418"/>
                  </a:lnTo>
                  <a:cubicBezTo>
                    <a:pt x="4882" y="6573"/>
                    <a:pt x="4930" y="6704"/>
                    <a:pt x="5001" y="6811"/>
                  </a:cubicBezTo>
                  <a:cubicBezTo>
                    <a:pt x="4930" y="6859"/>
                    <a:pt x="4858" y="6919"/>
                    <a:pt x="4799" y="6990"/>
                  </a:cubicBezTo>
                  <a:lnTo>
                    <a:pt x="4489" y="7300"/>
                  </a:lnTo>
                  <a:lnTo>
                    <a:pt x="3810" y="7300"/>
                  </a:lnTo>
                  <a:cubicBezTo>
                    <a:pt x="3715" y="7014"/>
                    <a:pt x="3453" y="6823"/>
                    <a:pt x="3144" y="6823"/>
                  </a:cubicBezTo>
                  <a:lnTo>
                    <a:pt x="239" y="6823"/>
                  </a:lnTo>
                  <a:cubicBezTo>
                    <a:pt x="108" y="6823"/>
                    <a:pt x="0" y="6930"/>
                    <a:pt x="0" y="7061"/>
                  </a:cubicBezTo>
                  <a:lnTo>
                    <a:pt x="0" y="11038"/>
                  </a:lnTo>
                  <a:cubicBezTo>
                    <a:pt x="0" y="11169"/>
                    <a:pt x="108" y="11276"/>
                    <a:pt x="239" y="11276"/>
                  </a:cubicBezTo>
                  <a:lnTo>
                    <a:pt x="3144" y="11276"/>
                  </a:lnTo>
                  <a:cubicBezTo>
                    <a:pt x="3501" y="11276"/>
                    <a:pt x="3799" y="11002"/>
                    <a:pt x="3846" y="10657"/>
                  </a:cubicBezTo>
                  <a:lnTo>
                    <a:pt x="4584" y="10657"/>
                  </a:lnTo>
                  <a:lnTo>
                    <a:pt x="4834" y="10919"/>
                  </a:lnTo>
                  <a:cubicBezTo>
                    <a:pt x="5013" y="11086"/>
                    <a:pt x="5239" y="11181"/>
                    <a:pt x="5489" y="11181"/>
                  </a:cubicBezTo>
                  <a:lnTo>
                    <a:pt x="6013" y="11181"/>
                  </a:lnTo>
                  <a:lnTo>
                    <a:pt x="6037" y="11586"/>
                  </a:lnTo>
                  <a:cubicBezTo>
                    <a:pt x="6049" y="11895"/>
                    <a:pt x="6299" y="12133"/>
                    <a:pt x="6608" y="12133"/>
                  </a:cubicBezTo>
                  <a:lnTo>
                    <a:pt x="7847" y="12133"/>
                  </a:lnTo>
                  <a:cubicBezTo>
                    <a:pt x="8144" y="12133"/>
                    <a:pt x="8394" y="11895"/>
                    <a:pt x="8418" y="11586"/>
                  </a:cubicBezTo>
                  <a:lnTo>
                    <a:pt x="8442" y="11181"/>
                  </a:lnTo>
                  <a:cubicBezTo>
                    <a:pt x="8823" y="11169"/>
                    <a:pt x="9121" y="10848"/>
                    <a:pt x="9121" y="10467"/>
                  </a:cubicBezTo>
                  <a:cubicBezTo>
                    <a:pt x="9121" y="10288"/>
                    <a:pt x="9061" y="10121"/>
                    <a:pt x="8942" y="9990"/>
                  </a:cubicBezTo>
                  <a:cubicBezTo>
                    <a:pt x="9061" y="9871"/>
                    <a:pt x="9121" y="9705"/>
                    <a:pt x="9121" y="9526"/>
                  </a:cubicBezTo>
                  <a:cubicBezTo>
                    <a:pt x="9121" y="9335"/>
                    <a:pt x="9061" y="9169"/>
                    <a:pt x="8942" y="9050"/>
                  </a:cubicBezTo>
                  <a:cubicBezTo>
                    <a:pt x="9061" y="8919"/>
                    <a:pt x="9121" y="8752"/>
                    <a:pt x="9121" y="8573"/>
                  </a:cubicBezTo>
                  <a:cubicBezTo>
                    <a:pt x="9121" y="8395"/>
                    <a:pt x="9061" y="8228"/>
                    <a:pt x="8942" y="8097"/>
                  </a:cubicBezTo>
                  <a:cubicBezTo>
                    <a:pt x="9061" y="7978"/>
                    <a:pt x="9121" y="7811"/>
                    <a:pt x="9121" y="7621"/>
                  </a:cubicBezTo>
                  <a:cubicBezTo>
                    <a:pt x="9121" y="7407"/>
                    <a:pt x="9025" y="7216"/>
                    <a:pt x="8871" y="7085"/>
                  </a:cubicBezTo>
                  <a:lnTo>
                    <a:pt x="8918" y="7085"/>
                  </a:lnTo>
                  <a:cubicBezTo>
                    <a:pt x="9275" y="7085"/>
                    <a:pt x="9573" y="6788"/>
                    <a:pt x="9573" y="6418"/>
                  </a:cubicBezTo>
                  <a:lnTo>
                    <a:pt x="9573" y="4871"/>
                  </a:lnTo>
                  <a:cubicBezTo>
                    <a:pt x="9573" y="4513"/>
                    <a:pt x="9275" y="4216"/>
                    <a:pt x="8918" y="4216"/>
                  </a:cubicBezTo>
                  <a:lnTo>
                    <a:pt x="8633" y="4216"/>
                  </a:lnTo>
                  <a:cubicBezTo>
                    <a:pt x="9204" y="3787"/>
                    <a:pt x="9573" y="3109"/>
                    <a:pt x="9573" y="2347"/>
                  </a:cubicBezTo>
                  <a:cubicBezTo>
                    <a:pt x="9573" y="1049"/>
                    <a:pt x="8525" y="1"/>
                    <a:pt x="7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60"/>
            <p:cNvSpPr/>
            <p:nvPr/>
          </p:nvSpPr>
          <p:spPr>
            <a:xfrm>
              <a:off x="6160873" y="1517418"/>
              <a:ext cx="15808" cy="15808"/>
            </a:xfrm>
            <a:custGeom>
              <a:avLst/>
              <a:gdLst/>
              <a:ahLst/>
              <a:cxnLst/>
              <a:rect l="l" t="t" r="r" b="b"/>
              <a:pathLst>
                <a:path w="477" h="477" extrusionOk="0">
                  <a:moveTo>
                    <a:pt x="239" y="0"/>
                  </a:moveTo>
                  <a:cubicBezTo>
                    <a:pt x="108" y="0"/>
                    <a:pt x="0" y="107"/>
                    <a:pt x="0" y="238"/>
                  </a:cubicBezTo>
                  <a:cubicBezTo>
                    <a:pt x="0" y="369"/>
                    <a:pt x="108" y="476"/>
                    <a:pt x="239" y="476"/>
                  </a:cubicBezTo>
                  <a:cubicBezTo>
                    <a:pt x="370" y="476"/>
                    <a:pt x="477" y="369"/>
                    <a:pt x="477" y="238"/>
                  </a:cubicBezTo>
                  <a:cubicBezTo>
                    <a:pt x="477" y="107"/>
                    <a:pt x="370"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60"/>
            <p:cNvSpPr/>
            <p:nvPr/>
          </p:nvSpPr>
          <p:spPr>
            <a:xfrm>
              <a:off x="6186125" y="1527028"/>
              <a:ext cx="30820" cy="46827"/>
            </a:xfrm>
            <a:custGeom>
              <a:avLst/>
              <a:gdLst/>
              <a:ahLst/>
              <a:cxnLst/>
              <a:rect l="l" t="t" r="r" b="b"/>
              <a:pathLst>
                <a:path w="930" h="1413" extrusionOk="0">
                  <a:moveTo>
                    <a:pt x="264" y="1"/>
                  </a:moveTo>
                  <a:cubicBezTo>
                    <a:pt x="196" y="1"/>
                    <a:pt x="131" y="31"/>
                    <a:pt x="84" y="91"/>
                  </a:cubicBezTo>
                  <a:cubicBezTo>
                    <a:pt x="0" y="186"/>
                    <a:pt x="12" y="341"/>
                    <a:pt x="108" y="424"/>
                  </a:cubicBezTo>
                  <a:cubicBezTo>
                    <a:pt x="334" y="603"/>
                    <a:pt x="453" y="877"/>
                    <a:pt x="453" y="1175"/>
                  </a:cubicBezTo>
                  <a:cubicBezTo>
                    <a:pt x="453" y="1305"/>
                    <a:pt x="560" y="1413"/>
                    <a:pt x="691" y="1413"/>
                  </a:cubicBezTo>
                  <a:cubicBezTo>
                    <a:pt x="822" y="1413"/>
                    <a:pt x="929" y="1305"/>
                    <a:pt x="929" y="1175"/>
                  </a:cubicBezTo>
                  <a:cubicBezTo>
                    <a:pt x="929" y="746"/>
                    <a:pt x="739" y="341"/>
                    <a:pt x="417" y="55"/>
                  </a:cubicBezTo>
                  <a:cubicBezTo>
                    <a:pt x="370" y="19"/>
                    <a:pt x="317"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60"/>
            <p:cNvSpPr/>
            <p:nvPr/>
          </p:nvSpPr>
          <p:spPr>
            <a:xfrm>
              <a:off x="6026722" y="1605802"/>
              <a:ext cx="15808" cy="24093"/>
            </a:xfrm>
            <a:custGeom>
              <a:avLst/>
              <a:gdLst/>
              <a:ahLst/>
              <a:cxnLst/>
              <a:rect l="l" t="t" r="r" b="b"/>
              <a:pathLst>
                <a:path w="477" h="727" extrusionOk="0">
                  <a:moveTo>
                    <a:pt x="238" y="0"/>
                  </a:moveTo>
                  <a:cubicBezTo>
                    <a:pt x="107" y="0"/>
                    <a:pt x="0" y="107"/>
                    <a:pt x="0" y="238"/>
                  </a:cubicBezTo>
                  <a:lnTo>
                    <a:pt x="0" y="488"/>
                  </a:lnTo>
                  <a:cubicBezTo>
                    <a:pt x="0" y="619"/>
                    <a:pt x="107" y="726"/>
                    <a:pt x="238" y="726"/>
                  </a:cubicBezTo>
                  <a:cubicBezTo>
                    <a:pt x="369" y="726"/>
                    <a:pt x="477" y="619"/>
                    <a:pt x="477" y="488"/>
                  </a:cubicBezTo>
                  <a:lnTo>
                    <a:pt x="477" y="238"/>
                  </a:lnTo>
                  <a:cubicBezTo>
                    <a:pt x="477" y="107"/>
                    <a:pt x="369" y="0"/>
                    <a:pt x="2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60"/>
            <p:cNvSpPr/>
            <p:nvPr/>
          </p:nvSpPr>
          <p:spPr>
            <a:xfrm>
              <a:off x="6026722" y="1644046"/>
              <a:ext cx="15808" cy="24126"/>
            </a:xfrm>
            <a:custGeom>
              <a:avLst/>
              <a:gdLst/>
              <a:ahLst/>
              <a:cxnLst/>
              <a:rect l="l" t="t" r="r" b="b"/>
              <a:pathLst>
                <a:path w="477" h="728" extrusionOk="0">
                  <a:moveTo>
                    <a:pt x="238" y="1"/>
                  </a:moveTo>
                  <a:cubicBezTo>
                    <a:pt x="107" y="1"/>
                    <a:pt x="0" y="96"/>
                    <a:pt x="0" y="227"/>
                  </a:cubicBezTo>
                  <a:lnTo>
                    <a:pt x="0" y="489"/>
                  </a:lnTo>
                  <a:cubicBezTo>
                    <a:pt x="0" y="620"/>
                    <a:pt x="107" y="727"/>
                    <a:pt x="238" y="727"/>
                  </a:cubicBezTo>
                  <a:cubicBezTo>
                    <a:pt x="369" y="727"/>
                    <a:pt x="477" y="620"/>
                    <a:pt x="477" y="489"/>
                  </a:cubicBezTo>
                  <a:lnTo>
                    <a:pt x="477" y="227"/>
                  </a:lnTo>
                  <a:cubicBezTo>
                    <a:pt x="477" y="96"/>
                    <a:pt x="369"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60"/>
            <p:cNvSpPr/>
            <p:nvPr/>
          </p:nvSpPr>
          <p:spPr>
            <a:xfrm>
              <a:off x="6041701" y="1629066"/>
              <a:ext cx="24126" cy="15808"/>
            </a:xfrm>
            <a:custGeom>
              <a:avLst/>
              <a:gdLst/>
              <a:ahLst/>
              <a:cxnLst/>
              <a:rect l="l" t="t" r="r" b="b"/>
              <a:pathLst>
                <a:path w="728" h="477" extrusionOk="0">
                  <a:moveTo>
                    <a:pt x="239" y="1"/>
                  </a:moveTo>
                  <a:cubicBezTo>
                    <a:pt x="108" y="1"/>
                    <a:pt x="1" y="108"/>
                    <a:pt x="1" y="239"/>
                  </a:cubicBezTo>
                  <a:cubicBezTo>
                    <a:pt x="1" y="370"/>
                    <a:pt x="108" y="477"/>
                    <a:pt x="239" y="477"/>
                  </a:cubicBezTo>
                  <a:lnTo>
                    <a:pt x="489" y="477"/>
                  </a:lnTo>
                  <a:cubicBezTo>
                    <a:pt x="620" y="477"/>
                    <a:pt x="727" y="370"/>
                    <a:pt x="727" y="239"/>
                  </a:cubicBezTo>
                  <a:cubicBezTo>
                    <a:pt x="727" y="108"/>
                    <a:pt x="620" y="1"/>
                    <a:pt x="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60"/>
            <p:cNvSpPr/>
            <p:nvPr/>
          </p:nvSpPr>
          <p:spPr>
            <a:xfrm>
              <a:off x="6003425" y="1629066"/>
              <a:ext cx="24126" cy="15808"/>
            </a:xfrm>
            <a:custGeom>
              <a:avLst/>
              <a:gdLst/>
              <a:ahLst/>
              <a:cxnLst/>
              <a:rect l="l" t="t" r="r" b="b"/>
              <a:pathLst>
                <a:path w="728" h="477" extrusionOk="0">
                  <a:moveTo>
                    <a:pt x="239" y="1"/>
                  </a:moveTo>
                  <a:cubicBezTo>
                    <a:pt x="108" y="1"/>
                    <a:pt x="1" y="108"/>
                    <a:pt x="1" y="239"/>
                  </a:cubicBezTo>
                  <a:cubicBezTo>
                    <a:pt x="1" y="370"/>
                    <a:pt x="108" y="477"/>
                    <a:pt x="239" y="477"/>
                  </a:cubicBezTo>
                  <a:lnTo>
                    <a:pt x="501" y="477"/>
                  </a:lnTo>
                  <a:cubicBezTo>
                    <a:pt x="632" y="477"/>
                    <a:pt x="727" y="370"/>
                    <a:pt x="727" y="239"/>
                  </a:cubicBezTo>
                  <a:cubicBezTo>
                    <a:pt x="727" y="108"/>
                    <a:pt x="632" y="1"/>
                    <a:pt x="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60"/>
            <p:cNvSpPr/>
            <p:nvPr/>
          </p:nvSpPr>
          <p:spPr>
            <a:xfrm>
              <a:off x="6292671" y="1488188"/>
              <a:ext cx="15808" cy="24126"/>
            </a:xfrm>
            <a:custGeom>
              <a:avLst/>
              <a:gdLst/>
              <a:ahLst/>
              <a:cxnLst/>
              <a:rect l="l" t="t" r="r" b="b"/>
              <a:pathLst>
                <a:path w="477" h="728" extrusionOk="0">
                  <a:moveTo>
                    <a:pt x="238" y="1"/>
                  </a:moveTo>
                  <a:cubicBezTo>
                    <a:pt x="107" y="1"/>
                    <a:pt x="0" y="96"/>
                    <a:pt x="0" y="227"/>
                  </a:cubicBezTo>
                  <a:lnTo>
                    <a:pt x="0" y="489"/>
                  </a:lnTo>
                  <a:cubicBezTo>
                    <a:pt x="0" y="620"/>
                    <a:pt x="107" y="727"/>
                    <a:pt x="238" y="727"/>
                  </a:cubicBezTo>
                  <a:cubicBezTo>
                    <a:pt x="369" y="727"/>
                    <a:pt x="476" y="620"/>
                    <a:pt x="476" y="489"/>
                  </a:cubicBezTo>
                  <a:lnTo>
                    <a:pt x="476" y="227"/>
                  </a:lnTo>
                  <a:cubicBezTo>
                    <a:pt x="476" y="96"/>
                    <a:pt x="369"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60"/>
            <p:cNvSpPr/>
            <p:nvPr/>
          </p:nvSpPr>
          <p:spPr>
            <a:xfrm>
              <a:off x="6292671" y="1526067"/>
              <a:ext cx="15808" cy="24126"/>
            </a:xfrm>
            <a:custGeom>
              <a:avLst/>
              <a:gdLst/>
              <a:ahLst/>
              <a:cxnLst/>
              <a:rect l="l" t="t" r="r" b="b"/>
              <a:pathLst>
                <a:path w="477" h="728" extrusionOk="0">
                  <a:moveTo>
                    <a:pt x="238" y="1"/>
                  </a:moveTo>
                  <a:cubicBezTo>
                    <a:pt x="107" y="1"/>
                    <a:pt x="0" y="108"/>
                    <a:pt x="0" y="239"/>
                  </a:cubicBezTo>
                  <a:lnTo>
                    <a:pt x="0" y="489"/>
                  </a:lnTo>
                  <a:cubicBezTo>
                    <a:pt x="0" y="620"/>
                    <a:pt x="107" y="727"/>
                    <a:pt x="238" y="727"/>
                  </a:cubicBezTo>
                  <a:cubicBezTo>
                    <a:pt x="369" y="727"/>
                    <a:pt x="476" y="620"/>
                    <a:pt x="476" y="489"/>
                  </a:cubicBezTo>
                  <a:lnTo>
                    <a:pt x="476" y="239"/>
                  </a:lnTo>
                  <a:cubicBezTo>
                    <a:pt x="476" y="108"/>
                    <a:pt x="369"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60"/>
            <p:cNvSpPr/>
            <p:nvPr/>
          </p:nvSpPr>
          <p:spPr>
            <a:xfrm>
              <a:off x="6307252" y="1511088"/>
              <a:ext cx="24093" cy="15808"/>
            </a:xfrm>
            <a:custGeom>
              <a:avLst/>
              <a:gdLst/>
              <a:ahLst/>
              <a:cxnLst/>
              <a:rect l="l" t="t" r="r" b="b"/>
              <a:pathLst>
                <a:path w="727" h="477" extrusionOk="0">
                  <a:moveTo>
                    <a:pt x="239" y="1"/>
                  </a:moveTo>
                  <a:cubicBezTo>
                    <a:pt x="108" y="1"/>
                    <a:pt x="1" y="108"/>
                    <a:pt x="1" y="239"/>
                  </a:cubicBezTo>
                  <a:cubicBezTo>
                    <a:pt x="1" y="370"/>
                    <a:pt x="108" y="477"/>
                    <a:pt x="239" y="477"/>
                  </a:cubicBezTo>
                  <a:lnTo>
                    <a:pt x="501" y="477"/>
                  </a:lnTo>
                  <a:cubicBezTo>
                    <a:pt x="632" y="477"/>
                    <a:pt x="727" y="370"/>
                    <a:pt x="727" y="239"/>
                  </a:cubicBezTo>
                  <a:cubicBezTo>
                    <a:pt x="727" y="108"/>
                    <a:pt x="632" y="1"/>
                    <a:pt x="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60"/>
            <p:cNvSpPr/>
            <p:nvPr/>
          </p:nvSpPr>
          <p:spPr>
            <a:xfrm>
              <a:off x="6269373" y="1511088"/>
              <a:ext cx="24093" cy="15808"/>
            </a:xfrm>
            <a:custGeom>
              <a:avLst/>
              <a:gdLst/>
              <a:ahLst/>
              <a:cxnLst/>
              <a:rect l="l" t="t" r="r" b="b"/>
              <a:pathLst>
                <a:path w="727" h="477" extrusionOk="0">
                  <a:moveTo>
                    <a:pt x="239" y="1"/>
                  </a:moveTo>
                  <a:cubicBezTo>
                    <a:pt x="108" y="1"/>
                    <a:pt x="1" y="108"/>
                    <a:pt x="1" y="239"/>
                  </a:cubicBezTo>
                  <a:cubicBezTo>
                    <a:pt x="1" y="370"/>
                    <a:pt x="108" y="477"/>
                    <a:pt x="239" y="477"/>
                  </a:cubicBezTo>
                  <a:lnTo>
                    <a:pt x="489" y="477"/>
                  </a:lnTo>
                  <a:cubicBezTo>
                    <a:pt x="620" y="477"/>
                    <a:pt x="727" y="370"/>
                    <a:pt x="727" y="239"/>
                  </a:cubicBezTo>
                  <a:cubicBezTo>
                    <a:pt x="727" y="108"/>
                    <a:pt x="620" y="1"/>
                    <a:pt x="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60"/>
            <p:cNvSpPr/>
            <p:nvPr/>
          </p:nvSpPr>
          <p:spPr>
            <a:xfrm>
              <a:off x="6003027" y="1752579"/>
              <a:ext cx="15841" cy="50141"/>
            </a:xfrm>
            <a:custGeom>
              <a:avLst/>
              <a:gdLst/>
              <a:ahLst/>
              <a:cxnLst/>
              <a:rect l="l" t="t" r="r" b="b"/>
              <a:pathLst>
                <a:path w="478" h="1513" extrusionOk="0">
                  <a:moveTo>
                    <a:pt x="239" y="0"/>
                  </a:moveTo>
                  <a:cubicBezTo>
                    <a:pt x="108" y="0"/>
                    <a:pt x="1" y="95"/>
                    <a:pt x="1" y="226"/>
                  </a:cubicBezTo>
                  <a:lnTo>
                    <a:pt x="1" y="1274"/>
                  </a:lnTo>
                  <a:cubicBezTo>
                    <a:pt x="1" y="1405"/>
                    <a:pt x="108" y="1512"/>
                    <a:pt x="239" y="1512"/>
                  </a:cubicBezTo>
                  <a:cubicBezTo>
                    <a:pt x="370" y="1512"/>
                    <a:pt x="477" y="1405"/>
                    <a:pt x="477" y="1274"/>
                  </a:cubicBezTo>
                  <a:lnTo>
                    <a:pt x="477" y="226"/>
                  </a:lnTo>
                  <a:cubicBezTo>
                    <a:pt x="477" y="95"/>
                    <a:pt x="370"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60"/>
            <p:cNvSpPr/>
            <p:nvPr/>
          </p:nvSpPr>
          <p:spPr>
            <a:xfrm>
              <a:off x="6003027" y="1814120"/>
              <a:ext cx="15841" cy="15808"/>
            </a:xfrm>
            <a:custGeom>
              <a:avLst/>
              <a:gdLst/>
              <a:ahLst/>
              <a:cxnLst/>
              <a:rect l="l" t="t" r="r" b="b"/>
              <a:pathLst>
                <a:path w="478" h="477" extrusionOk="0">
                  <a:moveTo>
                    <a:pt x="239" y="1"/>
                  </a:moveTo>
                  <a:cubicBezTo>
                    <a:pt x="180" y="1"/>
                    <a:pt x="120" y="24"/>
                    <a:pt x="72" y="72"/>
                  </a:cubicBezTo>
                  <a:cubicBezTo>
                    <a:pt x="37" y="120"/>
                    <a:pt x="1" y="179"/>
                    <a:pt x="1" y="239"/>
                  </a:cubicBezTo>
                  <a:cubicBezTo>
                    <a:pt x="1" y="298"/>
                    <a:pt x="37" y="358"/>
                    <a:pt x="72" y="405"/>
                  </a:cubicBezTo>
                  <a:cubicBezTo>
                    <a:pt x="120" y="453"/>
                    <a:pt x="180" y="477"/>
                    <a:pt x="239" y="477"/>
                  </a:cubicBezTo>
                  <a:cubicBezTo>
                    <a:pt x="311" y="477"/>
                    <a:pt x="370" y="453"/>
                    <a:pt x="406" y="405"/>
                  </a:cubicBezTo>
                  <a:cubicBezTo>
                    <a:pt x="453" y="358"/>
                    <a:pt x="477" y="298"/>
                    <a:pt x="477" y="239"/>
                  </a:cubicBezTo>
                  <a:cubicBezTo>
                    <a:pt x="477" y="179"/>
                    <a:pt x="453" y="120"/>
                    <a:pt x="406" y="72"/>
                  </a:cubicBezTo>
                  <a:cubicBezTo>
                    <a:pt x="370" y="24"/>
                    <a:pt x="311" y="1"/>
                    <a:pt x="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478;p58">
            <a:extLst>
              <a:ext uri="{FF2B5EF4-FFF2-40B4-BE49-F238E27FC236}">
                <a16:creationId xmlns:a16="http://schemas.microsoft.com/office/drawing/2014/main" id="{AABF57F1-A1A8-4B51-994A-A21187D4D179}"/>
              </a:ext>
            </a:extLst>
          </p:cNvPr>
          <p:cNvSpPr txBox="1">
            <a:spLocks noGrp="1"/>
          </p:cNvSpPr>
          <p:nvPr>
            <p:ph type="title"/>
          </p:nvPr>
        </p:nvSpPr>
        <p:spPr>
          <a:xfrm>
            <a:off x="194593" y="382031"/>
            <a:ext cx="832493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a:solidFill>
                  <a:schemeClr val="bg1"/>
                </a:solidFill>
                <a:effectLst/>
                <a:latin typeface="+mn-lt"/>
              </a:rPr>
              <a:t>CHƯƠNG </a:t>
            </a:r>
            <a:r>
              <a:rPr lang="en-US" b="0" i="0">
                <a:solidFill>
                  <a:schemeClr val="bg1"/>
                </a:solidFill>
                <a:effectLst/>
                <a:latin typeface="+mn-lt"/>
              </a:rPr>
              <a:t>4:</a:t>
            </a:r>
            <a:r>
              <a:rPr lang="vi-VN" b="0" i="0">
                <a:solidFill>
                  <a:schemeClr val="bg1"/>
                </a:solidFill>
                <a:effectLst/>
                <a:latin typeface="+mn-lt"/>
              </a:rPr>
              <a:t> </a:t>
            </a:r>
            <a:r>
              <a:rPr lang="en-US" b="0" i="0">
                <a:solidFill>
                  <a:schemeClr val="bg1"/>
                </a:solidFill>
                <a:effectLst/>
                <a:latin typeface="+mn-lt"/>
              </a:rPr>
              <a:t>Kết quả nghiên cứu</a:t>
            </a:r>
            <a:endParaRPr b="0">
              <a:solidFill>
                <a:schemeClr val="bg1"/>
              </a:solidFill>
              <a:latin typeface="+mn-lt"/>
            </a:endParaRPr>
          </a:p>
        </p:txBody>
      </p:sp>
      <p:sp>
        <p:nvSpPr>
          <p:cNvPr id="77" name="TextBox 76">
            <a:extLst>
              <a:ext uri="{FF2B5EF4-FFF2-40B4-BE49-F238E27FC236}">
                <a16:creationId xmlns:a16="http://schemas.microsoft.com/office/drawing/2014/main" id="{CCBEB03B-6D8B-468E-9BC0-48E815BF4B96}"/>
              </a:ext>
            </a:extLst>
          </p:cNvPr>
          <p:cNvSpPr txBox="1"/>
          <p:nvPr/>
        </p:nvSpPr>
        <p:spPr>
          <a:xfrm>
            <a:off x="539770" y="1386810"/>
            <a:ext cx="8051181" cy="646331"/>
          </a:xfrm>
          <a:prstGeom prst="rect">
            <a:avLst/>
          </a:prstGeom>
          <a:noFill/>
        </p:spPr>
        <p:txBody>
          <a:bodyPr wrap="square">
            <a:spAutoFit/>
          </a:bodyPr>
          <a:lstStyle/>
          <a:p>
            <a:pPr marL="285750" indent="-285750">
              <a:buFont typeface="Wingdings" panose="05000000000000000000" pitchFamily="2" charset="2"/>
              <a:buChar char="q"/>
            </a:pPr>
            <a:r>
              <a:rPr lang="en-US" sz="1800" b="1" i="0">
                <a:solidFill>
                  <a:srgbClr val="000000"/>
                </a:solidFill>
                <a:effectLst/>
                <a:latin typeface="+mn-lt"/>
              </a:rPr>
              <a:t>Về hiệu năng</a:t>
            </a:r>
            <a:br>
              <a:rPr lang="vi-VN" sz="2400">
                <a:latin typeface="+mn-lt"/>
              </a:rPr>
            </a:br>
            <a:endParaRPr lang="en-US" sz="1800" b="1" i="0">
              <a:solidFill>
                <a:srgbClr val="000000"/>
              </a:solidFill>
              <a:effectLst/>
              <a:latin typeface="+mn-lt"/>
            </a:endParaRPr>
          </a:p>
        </p:txBody>
      </p:sp>
      <p:sp>
        <p:nvSpPr>
          <p:cNvPr id="4" name="TextBox 3">
            <a:extLst>
              <a:ext uri="{FF2B5EF4-FFF2-40B4-BE49-F238E27FC236}">
                <a16:creationId xmlns:a16="http://schemas.microsoft.com/office/drawing/2014/main" id="{AA9BEA2B-5D80-464D-B3AA-B7F5C4FCAD5D}"/>
              </a:ext>
            </a:extLst>
          </p:cNvPr>
          <p:cNvSpPr txBox="1"/>
          <p:nvPr/>
        </p:nvSpPr>
        <p:spPr>
          <a:xfrm>
            <a:off x="733402" y="1850437"/>
            <a:ext cx="7247320" cy="1969770"/>
          </a:xfrm>
          <a:prstGeom prst="rect">
            <a:avLst/>
          </a:prstGeom>
          <a:noFill/>
        </p:spPr>
        <p:txBody>
          <a:bodyPr wrap="square" rtlCol="0">
            <a:spAutoFit/>
          </a:bodyPr>
          <a:lstStyle/>
          <a:p>
            <a:r>
              <a:rPr lang="vi-VN" sz="1800" b="0" i="0">
                <a:solidFill>
                  <a:srgbClr val="000000"/>
                </a:solidFill>
                <a:effectLst/>
                <a:latin typeface="+mn-lt"/>
              </a:rPr>
              <a:t>Node.js cung cấp một nền tảng linh hoạt và hiệu quả để xây dựng ứng dụng quản lý</a:t>
            </a:r>
            <a:r>
              <a:rPr lang="en-US" sz="1800" b="0" i="0">
                <a:solidFill>
                  <a:srgbClr val="000000"/>
                </a:solidFill>
                <a:effectLst/>
                <a:latin typeface="+mn-lt"/>
              </a:rPr>
              <a:t> </a:t>
            </a:r>
            <a:r>
              <a:rPr lang="vi-VN" sz="1800" b="0" i="0">
                <a:solidFill>
                  <a:srgbClr val="000000"/>
                </a:solidFill>
                <a:effectLst/>
                <a:latin typeface="+mn-lt"/>
              </a:rPr>
              <a:t>đối tác với khả năng xử lý đồng thời mạnh mẽ và sự linh hoạt trong tương tác với cơ</a:t>
            </a:r>
            <a:r>
              <a:rPr lang="en-US" sz="1800" b="0" i="0">
                <a:solidFill>
                  <a:srgbClr val="000000"/>
                </a:solidFill>
                <a:effectLst/>
                <a:latin typeface="+mn-lt"/>
              </a:rPr>
              <a:t> </a:t>
            </a:r>
            <a:r>
              <a:rPr lang="vi-VN" sz="1800" b="0" i="0">
                <a:solidFill>
                  <a:srgbClr val="000000"/>
                </a:solidFill>
                <a:effectLst/>
                <a:latin typeface="+mn-lt"/>
              </a:rPr>
              <a:t>sở dữ liệu và các tác vụ I/O. Tuy nhiên, tôi cần thêm nhiều thời gian để đảm bảo</a:t>
            </a:r>
            <a:r>
              <a:rPr lang="en-US" sz="1800" b="0" i="0">
                <a:solidFill>
                  <a:srgbClr val="000000"/>
                </a:solidFill>
                <a:effectLst/>
                <a:latin typeface="+mn-lt"/>
              </a:rPr>
              <a:t> </a:t>
            </a:r>
            <a:r>
              <a:rPr lang="vi-VN" sz="1800" b="0" i="0">
                <a:solidFill>
                  <a:srgbClr val="000000"/>
                </a:solidFill>
                <a:effectLst/>
                <a:latin typeface="+mn-lt"/>
              </a:rPr>
              <a:t>hiệu suất tốt nhất, việc tối ưu hóa mã nguồn, quản lý </a:t>
            </a:r>
            <a:r>
              <a:rPr lang="en-US" sz="1800" b="0" i="0">
                <a:solidFill>
                  <a:srgbClr val="000000"/>
                </a:solidFill>
                <a:effectLst/>
                <a:latin typeface="+mn-lt"/>
              </a:rPr>
              <a:t>tài nguyên và thường xuyên kiểm tra là rất quan trọng.</a:t>
            </a:r>
            <a:br>
              <a:rPr lang="vi-VN" sz="2400">
                <a:latin typeface="+mn-lt"/>
              </a:rPr>
            </a:br>
            <a:endParaRPr lang="en-US">
              <a:latin typeface="+mn-lt"/>
            </a:endParaRPr>
          </a:p>
        </p:txBody>
      </p:sp>
    </p:spTree>
    <p:extLst>
      <p:ext uri="{BB962C8B-B14F-4D97-AF65-F5344CB8AC3E}">
        <p14:creationId xmlns:p14="http://schemas.microsoft.com/office/powerpoint/2010/main" val="12174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grpSp>
        <p:nvGrpSpPr>
          <p:cNvPr id="530" name="Google Shape;530;p60"/>
          <p:cNvGrpSpPr/>
          <p:nvPr/>
        </p:nvGrpSpPr>
        <p:grpSpPr>
          <a:xfrm>
            <a:off x="1450440" y="2088007"/>
            <a:ext cx="402121" cy="402088"/>
            <a:chOff x="726012" y="2139257"/>
            <a:chExt cx="402121" cy="402088"/>
          </a:xfrm>
        </p:grpSpPr>
        <p:sp>
          <p:nvSpPr>
            <p:cNvPr id="531" name="Google Shape;531;p60"/>
            <p:cNvSpPr/>
            <p:nvPr/>
          </p:nvSpPr>
          <p:spPr>
            <a:xfrm>
              <a:off x="726012" y="2332595"/>
              <a:ext cx="402121" cy="208749"/>
            </a:xfrm>
            <a:custGeom>
              <a:avLst/>
              <a:gdLst/>
              <a:ahLst/>
              <a:cxnLst/>
              <a:rect l="l" t="t" r="r" b="b"/>
              <a:pathLst>
                <a:path w="12134" h="6299" extrusionOk="0">
                  <a:moveTo>
                    <a:pt x="6990" y="477"/>
                  </a:moveTo>
                  <a:lnTo>
                    <a:pt x="6990" y="953"/>
                  </a:lnTo>
                  <a:cubicBezTo>
                    <a:pt x="6990" y="1191"/>
                    <a:pt x="6787" y="1381"/>
                    <a:pt x="6549" y="1381"/>
                  </a:cubicBezTo>
                  <a:lnTo>
                    <a:pt x="5132" y="1381"/>
                  </a:lnTo>
                  <a:lnTo>
                    <a:pt x="5132" y="1120"/>
                  </a:lnTo>
                  <a:cubicBezTo>
                    <a:pt x="5132" y="762"/>
                    <a:pt x="5430" y="477"/>
                    <a:pt x="5787" y="477"/>
                  </a:cubicBezTo>
                  <a:close/>
                  <a:moveTo>
                    <a:pt x="2799" y="2012"/>
                  </a:moveTo>
                  <a:lnTo>
                    <a:pt x="2799" y="2298"/>
                  </a:lnTo>
                  <a:cubicBezTo>
                    <a:pt x="2799" y="2441"/>
                    <a:pt x="2680" y="2560"/>
                    <a:pt x="2537" y="2560"/>
                  </a:cubicBezTo>
                  <a:lnTo>
                    <a:pt x="1560" y="2560"/>
                  </a:lnTo>
                  <a:lnTo>
                    <a:pt x="1560" y="2429"/>
                  </a:lnTo>
                  <a:cubicBezTo>
                    <a:pt x="1560" y="2203"/>
                    <a:pt x="1739" y="2012"/>
                    <a:pt x="1977" y="2012"/>
                  </a:cubicBezTo>
                  <a:close/>
                  <a:moveTo>
                    <a:pt x="10562" y="2012"/>
                  </a:moveTo>
                  <a:lnTo>
                    <a:pt x="10562" y="2298"/>
                  </a:lnTo>
                  <a:cubicBezTo>
                    <a:pt x="10562" y="2441"/>
                    <a:pt x="10454" y="2560"/>
                    <a:pt x="10312" y="2560"/>
                  </a:cubicBezTo>
                  <a:lnTo>
                    <a:pt x="9335" y="2560"/>
                  </a:lnTo>
                  <a:lnTo>
                    <a:pt x="9335" y="2429"/>
                  </a:lnTo>
                  <a:cubicBezTo>
                    <a:pt x="9335" y="2203"/>
                    <a:pt x="9514" y="2012"/>
                    <a:pt x="9740" y="2012"/>
                  </a:cubicBezTo>
                  <a:close/>
                  <a:moveTo>
                    <a:pt x="6990" y="1751"/>
                  </a:moveTo>
                  <a:lnTo>
                    <a:pt x="6990" y="2167"/>
                  </a:lnTo>
                  <a:cubicBezTo>
                    <a:pt x="6990" y="2679"/>
                    <a:pt x="6573" y="3096"/>
                    <a:pt x="6061" y="3096"/>
                  </a:cubicBezTo>
                  <a:cubicBezTo>
                    <a:pt x="5549" y="3096"/>
                    <a:pt x="5132" y="2679"/>
                    <a:pt x="5132" y="2167"/>
                  </a:cubicBezTo>
                  <a:lnTo>
                    <a:pt x="5132" y="1858"/>
                  </a:lnTo>
                  <a:lnTo>
                    <a:pt x="6549" y="1858"/>
                  </a:lnTo>
                  <a:cubicBezTo>
                    <a:pt x="6716" y="1858"/>
                    <a:pt x="6859" y="1822"/>
                    <a:pt x="6990" y="1751"/>
                  </a:cubicBezTo>
                  <a:close/>
                  <a:moveTo>
                    <a:pt x="2799" y="2989"/>
                  </a:moveTo>
                  <a:lnTo>
                    <a:pt x="2799" y="3203"/>
                  </a:lnTo>
                  <a:cubicBezTo>
                    <a:pt x="2799" y="3536"/>
                    <a:pt x="2513" y="3822"/>
                    <a:pt x="2180" y="3822"/>
                  </a:cubicBezTo>
                  <a:cubicBezTo>
                    <a:pt x="1834" y="3822"/>
                    <a:pt x="1560" y="3536"/>
                    <a:pt x="1560" y="3203"/>
                  </a:cubicBezTo>
                  <a:lnTo>
                    <a:pt x="1560" y="3036"/>
                  </a:lnTo>
                  <a:lnTo>
                    <a:pt x="2537" y="3036"/>
                  </a:lnTo>
                  <a:cubicBezTo>
                    <a:pt x="2632" y="3036"/>
                    <a:pt x="2715" y="3013"/>
                    <a:pt x="2799" y="2989"/>
                  </a:cubicBezTo>
                  <a:close/>
                  <a:moveTo>
                    <a:pt x="10562" y="2989"/>
                  </a:moveTo>
                  <a:lnTo>
                    <a:pt x="10562" y="3203"/>
                  </a:lnTo>
                  <a:cubicBezTo>
                    <a:pt x="10562" y="3536"/>
                    <a:pt x="10288" y="3822"/>
                    <a:pt x="9942" y="3822"/>
                  </a:cubicBezTo>
                  <a:cubicBezTo>
                    <a:pt x="9609" y="3822"/>
                    <a:pt x="9335" y="3536"/>
                    <a:pt x="9335" y="3203"/>
                  </a:cubicBezTo>
                  <a:lnTo>
                    <a:pt x="9335" y="3036"/>
                  </a:lnTo>
                  <a:lnTo>
                    <a:pt x="10312" y="3036"/>
                  </a:lnTo>
                  <a:cubicBezTo>
                    <a:pt x="10395" y="3036"/>
                    <a:pt x="10490" y="3013"/>
                    <a:pt x="10562" y="2989"/>
                  </a:cubicBezTo>
                  <a:close/>
                  <a:moveTo>
                    <a:pt x="6478" y="3572"/>
                  </a:moveTo>
                  <a:lnTo>
                    <a:pt x="6061" y="3989"/>
                  </a:lnTo>
                  <a:lnTo>
                    <a:pt x="5644" y="3572"/>
                  </a:lnTo>
                  <a:close/>
                  <a:moveTo>
                    <a:pt x="2322" y="4287"/>
                  </a:moveTo>
                  <a:lnTo>
                    <a:pt x="2180" y="4441"/>
                  </a:lnTo>
                  <a:lnTo>
                    <a:pt x="2025" y="4287"/>
                  </a:lnTo>
                  <a:close/>
                  <a:moveTo>
                    <a:pt x="10097" y="4287"/>
                  </a:moveTo>
                  <a:lnTo>
                    <a:pt x="9942" y="4441"/>
                  </a:lnTo>
                  <a:lnTo>
                    <a:pt x="9800" y="4287"/>
                  </a:lnTo>
                  <a:close/>
                  <a:moveTo>
                    <a:pt x="2989" y="4310"/>
                  </a:moveTo>
                  <a:cubicBezTo>
                    <a:pt x="3096" y="4322"/>
                    <a:pt x="3204" y="4358"/>
                    <a:pt x="3311" y="4418"/>
                  </a:cubicBezTo>
                  <a:cubicBezTo>
                    <a:pt x="3227" y="4632"/>
                    <a:pt x="3180" y="4870"/>
                    <a:pt x="3180" y="5108"/>
                  </a:cubicBezTo>
                  <a:lnTo>
                    <a:pt x="3180" y="5834"/>
                  </a:lnTo>
                  <a:lnTo>
                    <a:pt x="465" y="5834"/>
                  </a:lnTo>
                  <a:lnTo>
                    <a:pt x="465" y="5358"/>
                  </a:lnTo>
                  <a:cubicBezTo>
                    <a:pt x="465" y="4834"/>
                    <a:pt x="858" y="4394"/>
                    <a:pt x="1370" y="4310"/>
                  </a:cubicBezTo>
                  <a:lnTo>
                    <a:pt x="2013" y="4953"/>
                  </a:lnTo>
                  <a:cubicBezTo>
                    <a:pt x="2049" y="4989"/>
                    <a:pt x="2108" y="5013"/>
                    <a:pt x="2180" y="5013"/>
                  </a:cubicBezTo>
                  <a:cubicBezTo>
                    <a:pt x="2239" y="5013"/>
                    <a:pt x="2299" y="4989"/>
                    <a:pt x="2346" y="4953"/>
                  </a:cubicBezTo>
                  <a:lnTo>
                    <a:pt x="2989" y="4310"/>
                  </a:lnTo>
                  <a:close/>
                  <a:moveTo>
                    <a:pt x="7133" y="3584"/>
                  </a:moveTo>
                  <a:cubicBezTo>
                    <a:pt x="7883" y="3691"/>
                    <a:pt x="8466" y="4334"/>
                    <a:pt x="8466" y="5108"/>
                  </a:cubicBezTo>
                  <a:lnTo>
                    <a:pt x="8466" y="5834"/>
                  </a:lnTo>
                  <a:lnTo>
                    <a:pt x="3656" y="5834"/>
                  </a:lnTo>
                  <a:lnTo>
                    <a:pt x="3656" y="5358"/>
                  </a:lnTo>
                  <a:lnTo>
                    <a:pt x="5204" y="5358"/>
                  </a:lnTo>
                  <a:cubicBezTo>
                    <a:pt x="5335" y="5358"/>
                    <a:pt x="5442" y="5251"/>
                    <a:pt x="5442" y="5120"/>
                  </a:cubicBezTo>
                  <a:cubicBezTo>
                    <a:pt x="5442" y="4989"/>
                    <a:pt x="5335" y="4882"/>
                    <a:pt x="5204" y="4882"/>
                  </a:cubicBezTo>
                  <a:lnTo>
                    <a:pt x="3680" y="4882"/>
                  </a:lnTo>
                  <a:cubicBezTo>
                    <a:pt x="3775" y="4203"/>
                    <a:pt x="4311" y="3679"/>
                    <a:pt x="4989" y="3584"/>
                  </a:cubicBezTo>
                  <a:lnTo>
                    <a:pt x="5894" y="4489"/>
                  </a:lnTo>
                  <a:cubicBezTo>
                    <a:pt x="5942" y="4537"/>
                    <a:pt x="6002" y="4560"/>
                    <a:pt x="6061" y="4560"/>
                  </a:cubicBezTo>
                  <a:cubicBezTo>
                    <a:pt x="6121" y="4560"/>
                    <a:pt x="6180" y="4537"/>
                    <a:pt x="6228" y="4489"/>
                  </a:cubicBezTo>
                  <a:lnTo>
                    <a:pt x="7133" y="3584"/>
                  </a:lnTo>
                  <a:close/>
                  <a:moveTo>
                    <a:pt x="10752" y="4310"/>
                  </a:moveTo>
                  <a:cubicBezTo>
                    <a:pt x="11264" y="4394"/>
                    <a:pt x="11657" y="4834"/>
                    <a:pt x="11657" y="5358"/>
                  </a:cubicBezTo>
                  <a:lnTo>
                    <a:pt x="11657" y="5834"/>
                  </a:lnTo>
                  <a:lnTo>
                    <a:pt x="8942" y="5834"/>
                  </a:lnTo>
                  <a:lnTo>
                    <a:pt x="8942" y="5108"/>
                  </a:lnTo>
                  <a:cubicBezTo>
                    <a:pt x="8942" y="4870"/>
                    <a:pt x="8895" y="4632"/>
                    <a:pt x="8811" y="4418"/>
                  </a:cubicBezTo>
                  <a:cubicBezTo>
                    <a:pt x="8919" y="4358"/>
                    <a:pt x="9026" y="4322"/>
                    <a:pt x="9145" y="4310"/>
                  </a:cubicBezTo>
                  <a:lnTo>
                    <a:pt x="9776" y="4953"/>
                  </a:lnTo>
                  <a:cubicBezTo>
                    <a:pt x="9823" y="4989"/>
                    <a:pt x="9883" y="5013"/>
                    <a:pt x="9942" y="5013"/>
                  </a:cubicBezTo>
                  <a:cubicBezTo>
                    <a:pt x="10014" y="5013"/>
                    <a:pt x="10073" y="4989"/>
                    <a:pt x="10121" y="4953"/>
                  </a:cubicBezTo>
                  <a:lnTo>
                    <a:pt x="10752" y="4310"/>
                  </a:lnTo>
                  <a:close/>
                  <a:moveTo>
                    <a:pt x="5787" y="0"/>
                  </a:moveTo>
                  <a:cubicBezTo>
                    <a:pt x="5168" y="0"/>
                    <a:pt x="4668" y="500"/>
                    <a:pt x="4668" y="1120"/>
                  </a:cubicBezTo>
                  <a:lnTo>
                    <a:pt x="4668" y="2167"/>
                  </a:lnTo>
                  <a:cubicBezTo>
                    <a:pt x="4668" y="2524"/>
                    <a:pt x="4799" y="2858"/>
                    <a:pt x="5025" y="3108"/>
                  </a:cubicBezTo>
                  <a:lnTo>
                    <a:pt x="5013" y="3108"/>
                  </a:lnTo>
                  <a:cubicBezTo>
                    <a:pt x="4394" y="3167"/>
                    <a:pt x="3858" y="3501"/>
                    <a:pt x="3525" y="3989"/>
                  </a:cubicBezTo>
                  <a:cubicBezTo>
                    <a:pt x="3382" y="3917"/>
                    <a:pt x="3227" y="3870"/>
                    <a:pt x="3061" y="3834"/>
                  </a:cubicBezTo>
                  <a:cubicBezTo>
                    <a:pt x="3192" y="3656"/>
                    <a:pt x="3263" y="3441"/>
                    <a:pt x="3263" y="3203"/>
                  </a:cubicBezTo>
                  <a:lnTo>
                    <a:pt x="3263" y="1774"/>
                  </a:lnTo>
                  <a:cubicBezTo>
                    <a:pt x="3263" y="1643"/>
                    <a:pt x="3156" y="1536"/>
                    <a:pt x="3025" y="1536"/>
                  </a:cubicBezTo>
                  <a:lnTo>
                    <a:pt x="1977" y="1536"/>
                  </a:lnTo>
                  <a:cubicBezTo>
                    <a:pt x="1477" y="1536"/>
                    <a:pt x="1084" y="1941"/>
                    <a:pt x="1084" y="2429"/>
                  </a:cubicBezTo>
                  <a:lnTo>
                    <a:pt x="1084" y="3203"/>
                  </a:lnTo>
                  <a:cubicBezTo>
                    <a:pt x="1084" y="3441"/>
                    <a:pt x="1156" y="3656"/>
                    <a:pt x="1287" y="3834"/>
                  </a:cubicBezTo>
                  <a:cubicBezTo>
                    <a:pt x="560" y="3953"/>
                    <a:pt x="1" y="4596"/>
                    <a:pt x="1" y="5358"/>
                  </a:cubicBezTo>
                  <a:lnTo>
                    <a:pt x="1" y="6061"/>
                  </a:lnTo>
                  <a:cubicBezTo>
                    <a:pt x="1" y="6192"/>
                    <a:pt x="96" y="6299"/>
                    <a:pt x="227" y="6299"/>
                  </a:cubicBezTo>
                  <a:lnTo>
                    <a:pt x="11895" y="6299"/>
                  </a:lnTo>
                  <a:cubicBezTo>
                    <a:pt x="12026" y="6299"/>
                    <a:pt x="12133" y="6192"/>
                    <a:pt x="12133" y="6061"/>
                  </a:cubicBezTo>
                  <a:lnTo>
                    <a:pt x="12133" y="5358"/>
                  </a:lnTo>
                  <a:cubicBezTo>
                    <a:pt x="12133" y="4596"/>
                    <a:pt x="11562" y="3953"/>
                    <a:pt x="10835" y="3834"/>
                  </a:cubicBezTo>
                  <a:cubicBezTo>
                    <a:pt x="10966" y="3656"/>
                    <a:pt x="11038" y="3441"/>
                    <a:pt x="11038" y="3203"/>
                  </a:cubicBezTo>
                  <a:lnTo>
                    <a:pt x="11038" y="1774"/>
                  </a:lnTo>
                  <a:cubicBezTo>
                    <a:pt x="11038" y="1643"/>
                    <a:pt x="10931" y="1536"/>
                    <a:pt x="10800" y="1536"/>
                  </a:cubicBezTo>
                  <a:lnTo>
                    <a:pt x="9740" y="1536"/>
                  </a:lnTo>
                  <a:cubicBezTo>
                    <a:pt x="9252" y="1536"/>
                    <a:pt x="8859" y="1941"/>
                    <a:pt x="8859" y="2429"/>
                  </a:cubicBezTo>
                  <a:lnTo>
                    <a:pt x="8859" y="3203"/>
                  </a:lnTo>
                  <a:cubicBezTo>
                    <a:pt x="8859" y="3441"/>
                    <a:pt x="8930" y="3656"/>
                    <a:pt x="9061" y="3834"/>
                  </a:cubicBezTo>
                  <a:cubicBezTo>
                    <a:pt x="8907" y="3870"/>
                    <a:pt x="8740" y="3917"/>
                    <a:pt x="8597" y="3989"/>
                  </a:cubicBezTo>
                  <a:cubicBezTo>
                    <a:pt x="8276" y="3501"/>
                    <a:pt x="7728" y="3167"/>
                    <a:pt x="7109" y="3108"/>
                  </a:cubicBezTo>
                  <a:cubicBezTo>
                    <a:pt x="7323" y="2858"/>
                    <a:pt x="7466" y="2524"/>
                    <a:pt x="7466" y="2167"/>
                  </a:cubicBezTo>
                  <a:lnTo>
                    <a:pt x="7466" y="238"/>
                  </a:lnTo>
                  <a:cubicBezTo>
                    <a:pt x="7466" y="107"/>
                    <a:pt x="7359"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60"/>
            <p:cNvSpPr/>
            <p:nvPr/>
          </p:nvSpPr>
          <p:spPr>
            <a:xfrm>
              <a:off x="885018" y="2188470"/>
              <a:ext cx="83712" cy="59718"/>
            </a:xfrm>
            <a:custGeom>
              <a:avLst/>
              <a:gdLst/>
              <a:ahLst/>
              <a:cxnLst/>
              <a:rect l="l" t="t" r="r" b="b"/>
              <a:pathLst>
                <a:path w="2526" h="1802" extrusionOk="0">
                  <a:moveTo>
                    <a:pt x="2263" y="1"/>
                  </a:moveTo>
                  <a:cubicBezTo>
                    <a:pt x="2204" y="1"/>
                    <a:pt x="2144" y="21"/>
                    <a:pt x="2096" y="63"/>
                  </a:cubicBezTo>
                  <a:lnTo>
                    <a:pt x="930" y="1230"/>
                  </a:lnTo>
                  <a:lnTo>
                    <a:pt x="430" y="730"/>
                  </a:lnTo>
                  <a:cubicBezTo>
                    <a:pt x="382" y="682"/>
                    <a:pt x="322" y="658"/>
                    <a:pt x="263" y="658"/>
                  </a:cubicBezTo>
                  <a:cubicBezTo>
                    <a:pt x="203" y="658"/>
                    <a:pt x="144" y="682"/>
                    <a:pt x="96" y="730"/>
                  </a:cubicBezTo>
                  <a:cubicBezTo>
                    <a:pt x="1" y="825"/>
                    <a:pt x="1" y="968"/>
                    <a:pt x="96" y="1063"/>
                  </a:cubicBezTo>
                  <a:lnTo>
                    <a:pt x="763" y="1730"/>
                  </a:lnTo>
                  <a:cubicBezTo>
                    <a:pt x="811" y="1778"/>
                    <a:pt x="870" y="1801"/>
                    <a:pt x="930" y="1801"/>
                  </a:cubicBezTo>
                  <a:cubicBezTo>
                    <a:pt x="1001" y="1801"/>
                    <a:pt x="1061" y="1778"/>
                    <a:pt x="1096" y="1730"/>
                  </a:cubicBezTo>
                  <a:lnTo>
                    <a:pt x="2430" y="396"/>
                  </a:lnTo>
                  <a:cubicBezTo>
                    <a:pt x="2525" y="313"/>
                    <a:pt x="2525" y="158"/>
                    <a:pt x="2430" y="63"/>
                  </a:cubicBezTo>
                  <a:cubicBezTo>
                    <a:pt x="2382" y="21"/>
                    <a:pt x="2323" y="1"/>
                    <a:pt x="2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60"/>
            <p:cNvSpPr/>
            <p:nvPr/>
          </p:nvSpPr>
          <p:spPr>
            <a:xfrm>
              <a:off x="847934" y="2145586"/>
              <a:ext cx="157879" cy="151516"/>
            </a:xfrm>
            <a:custGeom>
              <a:avLst/>
              <a:gdLst/>
              <a:ahLst/>
              <a:cxnLst/>
              <a:rect l="l" t="t" r="r" b="b"/>
              <a:pathLst>
                <a:path w="4764" h="4572" extrusionOk="0">
                  <a:moveTo>
                    <a:pt x="1504" y="0"/>
                  </a:moveTo>
                  <a:cubicBezTo>
                    <a:pt x="1471" y="0"/>
                    <a:pt x="1438" y="8"/>
                    <a:pt x="1406" y="24"/>
                  </a:cubicBezTo>
                  <a:cubicBezTo>
                    <a:pt x="548" y="405"/>
                    <a:pt x="1" y="1262"/>
                    <a:pt x="1" y="2191"/>
                  </a:cubicBezTo>
                  <a:cubicBezTo>
                    <a:pt x="1" y="3512"/>
                    <a:pt x="1072" y="4572"/>
                    <a:pt x="2382" y="4572"/>
                  </a:cubicBezTo>
                  <a:cubicBezTo>
                    <a:pt x="3692" y="4572"/>
                    <a:pt x="4763" y="3512"/>
                    <a:pt x="4763" y="2191"/>
                  </a:cubicBezTo>
                  <a:cubicBezTo>
                    <a:pt x="4763" y="1250"/>
                    <a:pt x="4216" y="405"/>
                    <a:pt x="3346" y="24"/>
                  </a:cubicBezTo>
                  <a:cubicBezTo>
                    <a:pt x="3315" y="8"/>
                    <a:pt x="3282" y="0"/>
                    <a:pt x="3250" y="0"/>
                  </a:cubicBezTo>
                  <a:cubicBezTo>
                    <a:pt x="3162" y="0"/>
                    <a:pt x="3080" y="55"/>
                    <a:pt x="3037" y="143"/>
                  </a:cubicBezTo>
                  <a:cubicBezTo>
                    <a:pt x="2989" y="262"/>
                    <a:pt x="3037" y="393"/>
                    <a:pt x="3156" y="452"/>
                  </a:cubicBezTo>
                  <a:cubicBezTo>
                    <a:pt x="3847" y="762"/>
                    <a:pt x="4287" y="1440"/>
                    <a:pt x="4287" y="2191"/>
                  </a:cubicBezTo>
                  <a:cubicBezTo>
                    <a:pt x="4287" y="3250"/>
                    <a:pt x="3430" y="4096"/>
                    <a:pt x="2382" y="4096"/>
                  </a:cubicBezTo>
                  <a:cubicBezTo>
                    <a:pt x="1334" y="4096"/>
                    <a:pt x="477" y="3250"/>
                    <a:pt x="477" y="2191"/>
                  </a:cubicBezTo>
                  <a:cubicBezTo>
                    <a:pt x="477" y="1440"/>
                    <a:pt x="918" y="762"/>
                    <a:pt x="1596" y="452"/>
                  </a:cubicBezTo>
                  <a:cubicBezTo>
                    <a:pt x="1715" y="405"/>
                    <a:pt x="1775" y="262"/>
                    <a:pt x="1715" y="143"/>
                  </a:cubicBezTo>
                  <a:cubicBezTo>
                    <a:pt x="1680" y="55"/>
                    <a:pt x="1595" y="0"/>
                    <a:pt x="1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60"/>
            <p:cNvSpPr/>
            <p:nvPr/>
          </p:nvSpPr>
          <p:spPr>
            <a:xfrm>
              <a:off x="918953" y="2139257"/>
              <a:ext cx="16239" cy="15808"/>
            </a:xfrm>
            <a:custGeom>
              <a:avLst/>
              <a:gdLst/>
              <a:ahLst/>
              <a:cxnLst/>
              <a:rect l="l" t="t" r="r" b="b"/>
              <a:pathLst>
                <a:path w="490" h="477" extrusionOk="0">
                  <a:moveTo>
                    <a:pt x="239" y="0"/>
                  </a:moveTo>
                  <a:cubicBezTo>
                    <a:pt x="108" y="0"/>
                    <a:pt x="1" y="107"/>
                    <a:pt x="1" y="238"/>
                  </a:cubicBezTo>
                  <a:cubicBezTo>
                    <a:pt x="1" y="369"/>
                    <a:pt x="108" y="477"/>
                    <a:pt x="239" y="477"/>
                  </a:cubicBezTo>
                  <a:lnTo>
                    <a:pt x="251" y="477"/>
                  </a:lnTo>
                  <a:cubicBezTo>
                    <a:pt x="382" y="477"/>
                    <a:pt x="489" y="369"/>
                    <a:pt x="489" y="238"/>
                  </a:cubicBezTo>
                  <a:cubicBezTo>
                    <a:pt x="489" y="107"/>
                    <a:pt x="382" y="0"/>
                    <a:pt x="2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60"/>
            <p:cNvSpPr/>
            <p:nvPr/>
          </p:nvSpPr>
          <p:spPr>
            <a:xfrm>
              <a:off x="918953" y="2494352"/>
              <a:ext cx="15841" cy="15841"/>
            </a:xfrm>
            <a:custGeom>
              <a:avLst/>
              <a:gdLst/>
              <a:ahLst/>
              <a:cxnLst/>
              <a:rect l="l" t="t" r="r" b="b"/>
              <a:pathLst>
                <a:path w="478" h="478" extrusionOk="0">
                  <a:moveTo>
                    <a:pt x="239" y="1"/>
                  </a:moveTo>
                  <a:cubicBezTo>
                    <a:pt x="180" y="1"/>
                    <a:pt x="120" y="25"/>
                    <a:pt x="72" y="72"/>
                  </a:cubicBezTo>
                  <a:cubicBezTo>
                    <a:pt x="25" y="108"/>
                    <a:pt x="1" y="179"/>
                    <a:pt x="1" y="239"/>
                  </a:cubicBezTo>
                  <a:cubicBezTo>
                    <a:pt x="1" y="299"/>
                    <a:pt x="25" y="358"/>
                    <a:pt x="72" y="406"/>
                  </a:cubicBezTo>
                  <a:cubicBezTo>
                    <a:pt x="120" y="453"/>
                    <a:pt x="180" y="477"/>
                    <a:pt x="239" y="477"/>
                  </a:cubicBezTo>
                  <a:cubicBezTo>
                    <a:pt x="299" y="477"/>
                    <a:pt x="358" y="453"/>
                    <a:pt x="406" y="406"/>
                  </a:cubicBezTo>
                  <a:cubicBezTo>
                    <a:pt x="453" y="358"/>
                    <a:pt x="477" y="299"/>
                    <a:pt x="477" y="239"/>
                  </a:cubicBezTo>
                  <a:cubicBezTo>
                    <a:pt x="477" y="179"/>
                    <a:pt x="453" y="108"/>
                    <a:pt x="406" y="72"/>
                  </a:cubicBezTo>
                  <a:cubicBezTo>
                    <a:pt x="358" y="25"/>
                    <a:pt x="299" y="1"/>
                    <a:pt x="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60"/>
          <p:cNvGrpSpPr/>
          <p:nvPr/>
        </p:nvGrpSpPr>
        <p:grpSpPr>
          <a:xfrm>
            <a:off x="7393296" y="3516365"/>
            <a:ext cx="333057" cy="402121"/>
            <a:chOff x="7414426" y="1488188"/>
            <a:chExt cx="333057" cy="402121"/>
          </a:xfrm>
        </p:grpSpPr>
        <p:sp>
          <p:nvSpPr>
            <p:cNvPr id="537" name="Google Shape;537;p60"/>
            <p:cNvSpPr/>
            <p:nvPr/>
          </p:nvSpPr>
          <p:spPr>
            <a:xfrm>
              <a:off x="7414426" y="1488188"/>
              <a:ext cx="333057" cy="402121"/>
            </a:xfrm>
            <a:custGeom>
              <a:avLst/>
              <a:gdLst/>
              <a:ahLst/>
              <a:cxnLst/>
              <a:rect l="l" t="t" r="r" b="b"/>
              <a:pathLst>
                <a:path w="10050" h="12134" extrusionOk="0">
                  <a:moveTo>
                    <a:pt x="9335" y="465"/>
                  </a:moveTo>
                  <a:cubicBezTo>
                    <a:pt x="9466" y="465"/>
                    <a:pt x="9573" y="572"/>
                    <a:pt x="9573" y="703"/>
                  </a:cubicBezTo>
                  <a:lnTo>
                    <a:pt x="9573" y="1846"/>
                  </a:lnTo>
                  <a:lnTo>
                    <a:pt x="8192" y="465"/>
                  </a:lnTo>
                  <a:close/>
                  <a:moveTo>
                    <a:pt x="7894" y="834"/>
                  </a:moveTo>
                  <a:lnTo>
                    <a:pt x="9216" y="2156"/>
                  </a:lnTo>
                  <a:lnTo>
                    <a:pt x="8133" y="2156"/>
                  </a:lnTo>
                  <a:cubicBezTo>
                    <a:pt x="8002" y="2156"/>
                    <a:pt x="7894" y="2049"/>
                    <a:pt x="7894" y="1918"/>
                  </a:cubicBezTo>
                  <a:lnTo>
                    <a:pt x="7894" y="834"/>
                  </a:lnTo>
                  <a:close/>
                  <a:moveTo>
                    <a:pt x="7418" y="465"/>
                  </a:moveTo>
                  <a:lnTo>
                    <a:pt x="7418" y="1918"/>
                  </a:lnTo>
                  <a:cubicBezTo>
                    <a:pt x="7418" y="2311"/>
                    <a:pt x="7740" y="2632"/>
                    <a:pt x="8133" y="2632"/>
                  </a:cubicBezTo>
                  <a:lnTo>
                    <a:pt x="9573" y="2632"/>
                  </a:lnTo>
                  <a:lnTo>
                    <a:pt x="9573" y="11419"/>
                  </a:lnTo>
                  <a:cubicBezTo>
                    <a:pt x="9573" y="11550"/>
                    <a:pt x="9466" y="11657"/>
                    <a:pt x="9335" y="11657"/>
                  </a:cubicBezTo>
                  <a:lnTo>
                    <a:pt x="715" y="11657"/>
                  </a:lnTo>
                  <a:cubicBezTo>
                    <a:pt x="584" y="11657"/>
                    <a:pt x="477" y="11550"/>
                    <a:pt x="477" y="11419"/>
                  </a:cubicBezTo>
                  <a:lnTo>
                    <a:pt x="477" y="703"/>
                  </a:lnTo>
                  <a:cubicBezTo>
                    <a:pt x="477" y="572"/>
                    <a:pt x="584" y="465"/>
                    <a:pt x="715" y="465"/>
                  </a:cubicBezTo>
                  <a:close/>
                  <a:moveTo>
                    <a:pt x="715" y="1"/>
                  </a:moveTo>
                  <a:cubicBezTo>
                    <a:pt x="322" y="1"/>
                    <a:pt x="1" y="311"/>
                    <a:pt x="1" y="703"/>
                  </a:cubicBezTo>
                  <a:lnTo>
                    <a:pt x="1" y="11419"/>
                  </a:lnTo>
                  <a:cubicBezTo>
                    <a:pt x="1" y="11812"/>
                    <a:pt x="322" y="12133"/>
                    <a:pt x="715" y="12133"/>
                  </a:cubicBezTo>
                  <a:lnTo>
                    <a:pt x="9335" y="12133"/>
                  </a:lnTo>
                  <a:cubicBezTo>
                    <a:pt x="9728" y="12133"/>
                    <a:pt x="10049" y="11812"/>
                    <a:pt x="10049" y="11419"/>
                  </a:cubicBezTo>
                  <a:lnTo>
                    <a:pt x="10049" y="703"/>
                  </a:lnTo>
                  <a:cubicBezTo>
                    <a:pt x="10049" y="311"/>
                    <a:pt x="9728" y="1"/>
                    <a:pt x="9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60"/>
            <p:cNvSpPr/>
            <p:nvPr/>
          </p:nvSpPr>
          <p:spPr>
            <a:xfrm>
              <a:off x="7604617" y="1635761"/>
              <a:ext cx="103397" cy="15841"/>
            </a:xfrm>
            <a:custGeom>
              <a:avLst/>
              <a:gdLst/>
              <a:ahLst/>
              <a:cxnLst/>
              <a:rect l="l" t="t" r="r" b="b"/>
              <a:pathLst>
                <a:path w="3120" h="478" extrusionOk="0">
                  <a:moveTo>
                    <a:pt x="239" y="1"/>
                  </a:moveTo>
                  <a:cubicBezTo>
                    <a:pt x="108" y="1"/>
                    <a:pt x="0" y="108"/>
                    <a:pt x="0" y="239"/>
                  </a:cubicBezTo>
                  <a:cubicBezTo>
                    <a:pt x="0" y="370"/>
                    <a:pt x="108" y="477"/>
                    <a:pt x="239" y="477"/>
                  </a:cubicBezTo>
                  <a:lnTo>
                    <a:pt x="2882" y="477"/>
                  </a:lnTo>
                  <a:cubicBezTo>
                    <a:pt x="3013" y="477"/>
                    <a:pt x="3120" y="370"/>
                    <a:pt x="3120" y="239"/>
                  </a:cubicBezTo>
                  <a:cubicBezTo>
                    <a:pt x="3120" y="108"/>
                    <a:pt x="3013" y="1"/>
                    <a:pt x="28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60"/>
            <p:cNvSpPr/>
            <p:nvPr/>
          </p:nvSpPr>
          <p:spPr>
            <a:xfrm>
              <a:off x="7604617" y="1597882"/>
              <a:ext cx="15808" cy="15841"/>
            </a:xfrm>
            <a:custGeom>
              <a:avLst/>
              <a:gdLst/>
              <a:ahLst/>
              <a:cxnLst/>
              <a:rect l="l" t="t" r="r" b="b"/>
              <a:pathLst>
                <a:path w="477" h="478" extrusionOk="0">
                  <a:moveTo>
                    <a:pt x="239" y="1"/>
                  </a:moveTo>
                  <a:cubicBezTo>
                    <a:pt x="179" y="1"/>
                    <a:pt x="119" y="25"/>
                    <a:pt x="72" y="72"/>
                  </a:cubicBezTo>
                  <a:cubicBezTo>
                    <a:pt x="24" y="120"/>
                    <a:pt x="0" y="180"/>
                    <a:pt x="0" y="239"/>
                  </a:cubicBezTo>
                  <a:cubicBezTo>
                    <a:pt x="0" y="299"/>
                    <a:pt x="24" y="370"/>
                    <a:pt x="72" y="406"/>
                  </a:cubicBezTo>
                  <a:cubicBezTo>
                    <a:pt x="119" y="453"/>
                    <a:pt x="179" y="477"/>
                    <a:pt x="239" y="477"/>
                  </a:cubicBezTo>
                  <a:cubicBezTo>
                    <a:pt x="298" y="477"/>
                    <a:pt x="370" y="453"/>
                    <a:pt x="405" y="406"/>
                  </a:cubicBezTo>
                  <a:cubicBezTo>
                    <a:pt x="453" y="370"/>
                    <a:pt x="477" y="299"/>
                    <a:pt x="477" y="239"/>
                  </a:cubicBezTo>
                  <a:cubicBezTo>
                    <a:pt x="477" y="180"/>
                    <a:pt x="453" y="120"/>
                    <a:pt x="405" y="72"/>
                  </a:cubicBezTo>
                  <a:cubicBezTo>
                    <a:pt x="370" y="25"/>
                    <a:pt x="298" y="1"/>
                    <a:pt x="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60"/>
            <p:cNvSpPr/>
            <p:nvPr/>
          </p:nvSpPr>
          <p:spPr>
            <a:xfrm>
              <a:off x="7636166" y="1597882"/>
              <a:ext cx="71848" cy="15841"/>
            </a:xfrm>
            <a:custGeom>
              <a:avLst/>
              <a:gdLst/>
              <a:ahLst/>
              <a:cxnLst/>
              <a:rect l="l" t="t" r="r" b="b"/>
              <a:pathLst>
                <a:path w="2168" h="478" extrusionOk="0">
                  <a:moveTo>
                    <a:pt x="239" y="1"/>
                  </a:moveTo>
                  <a:cubicBezTo>
                    <a:pt x="108" y="1"/>
                    <a:pt x="1" y="108"/>
                    <a:pt x="1" y="239"/>
                  </a:cubicBezTo>
                  <a:cubicBezTo>
                    <a:pt x="1" y="370"/>
                    <a:pt x="108" y="477"/>
                    <a:pt x="239" y="477"/>
                  </a:cubicBezTo>
                  <a:lnTo>
                    <a:pt x="1930" y="477"/>
                  </a:lnTo>
                  <a:cubicBezTo>
                    <a:pt x="2061" y="477"/>
                    <a:pt x="2168" y="370"/>
                    <a:pt x="2168" y="239"/>
                  </a:cubicBezTo>
                  <a:cubicBezTo>
                    <a:pt x="2168" y="108"/>
                    <a:pt x="2061" y="1"/>
                    <a:pt x="1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60"/>
            <p:cNvSpPr/>
            <p:nvPr/>
          </p:nvSpPr>
          <p:spPr>
            <a:xfrm>
              <a:off x="7606970" y="1673275"/>
              <a:ext cx="101044" cy="15808"/>
            </a:xfrm>
            <a:custGeom>
              <a:avLst/>
              <a:gdLst/>
              <a:ahLst/>
              <a:cxnLst/>
              <a:rect l="l" t="t" r="r" b="b"/>
              <a:pathLst>
                <a:path w="3049" h="477" extrusionOk="0">
                  <a:moveTo>
                    <a:pt x="239" y="0"/>
                  </a:moveTo>
                  <a:cubicBezTo>
                    <a:pt x="108" y="0"/>
                    <a:pt x="1" y="107"/>
                    <a:pt x="1" y="238"/>
                  </a:cubicBezTo>
                  <a:cubicBezTo>
                    <a:pt x="1" y="369"/>
                    <a:pt x="108" y="476"/>
                    <a:pt x="239" y="476"/>
                  </a:cubicBezTo>
                  <a:lnTo>
                    <a:pt x="2811" y="476"/>
                  </a:lnTo>
                  <a:cubicBezTo>
                    <a:pt x="2942" y="476"/>
                    <a:pt x="3049" y="369"/>
                    <a:pt x="3049" y="238"/>
                  </a:cubicBezTo>
                  <a:cubicBezTo>
                    <a:pt x="3049" y="107"/>
                    <a:pt x="2942" y="0"/>
                    <a:pt x="2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60"/>
            <p:cNvSpPr/>
            <p:nvPr/>
          </p:nvSpPr>
          <p:spPr>
            <a:xfrm>
              <a:off x="7453896" y="1711154"/>
              <a:ext cx="256106" cy="15808"/>
            </a:xfrm>
            <a:custGeom>
              <a:avLst/>
              <a:gdLst/>
              <a:ahLst/>
              <a:cxnLst/>
              <a:rect l="l" t="t" r="r" b="b"/>
              <a:pathLst>
                <a:path w="7728" h="477" extrusionOk="0">
                  <a:moveTo>
                    <a:pt x="238" y="0"/>
                  </a:moveTo>
                  <a:cubicBezTo>
                    <a:pt x="107" y="0"/>
                    <a:pt x="0" y="107"/>
                    <a:pt x="0" y="238"/>
                  </a:cubicBezTo>
                  <a:cubicBezTo>
                    <a:pt x="0" y="369"/>
                    <a:pt x="107" y="476"/>
                    <a:pt x="238" y="476"/>
                  </a:cubicBezTo>
                  <a:lnTo>
                    <a:pt x="7489" y="476"/>
                  </a:lnTo>
                  <a:cubicBezTo>
                    <a:pt x="7620" y="476"/>
                    <a:pt x="7727" y="369"/>
                    <a:pt x="7727" y="238"/>
                  </a:cubicBezTo>
                  <a:cubicBezTo>
                    <a:pt x="7727" y="107"/>
                    <a:pt x="7620" y="0"/>
                    <a:pt x="74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60"/>
            <p:cNvSpPr/>
            <p:nvPr/>
          </p:nvSpPr>
          <p:spPr>
            <a:xfrm>
              <a:off x="7453896" y="1748635"/>
              <a:ext cx="254118" cy="15808"/>
            </a:xfrm>
            <a:custGeom>
              <a:avLst/>
              <a:gdLst/>
              <a:ahLst/>
              <a:cxnLst/>
              <a:rect l="l" t="t" r="r" b="b"/>
              <a:pathLst>
                <a:path w="7668" h="477" extrusionOk="0">
                  <a:moveTo>
                    <a:pt x="238" y="0"/>
                  </a:moveTo>
                  <a:cubicBezTo>
                    <a:pt x="107" y="0"/>
                    <a:pt x="0" y="107"/>
                    <a:pt x="0" y="238"/>
                  </a:cubicBezTo>
                  <a:cubicBezTo>
                    <a:pt x="0" y="369"/>
                    <a:pt x="107" y="476"/>
                    <a:pt x="238" y="476"/>
                  </a:cubicBezTo>
                  <a:lnTo>
                    <a:pt x="7430" y="476"/>
                  </a:lnTo>
                  <a:cubicBezTo>
                    <a:pt x="7561" y="476"/>
                    <a:pt x="7668" y="369"/>
                    <a:pt x="7668" y="238"/>
                  </a:cubicBezTo>
                  <a:cubicBezTo>
                    <a:pt x="7668" y="107"/>
                    <a:pt x="7561" y="0"/>
                    <a:pt x="7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60"/>
            <p:cNvSpPr/>
            <p:nvPr/>
          </p:nvSpPr>
          <p:spPr>
            <a:xfrm>
              <a:off x="7453896" y="1786514"/>
              <a:ext cx="256106" cy="15808"/>
            </a:xfrm>
            <a:custGeom>
              <a:avLst/>
              <a:gdLst/>
              <a:ahLst/>
              <a:cxnLst/>
              <a:rect l="l" t="t" r="r" b="b"/>
              <a:pathLst>
                <a:path w="7728" h="477" extrusionOk="0">
                  <a:moveTo>
                    <a:pt x="238" y="0"/>
                  </a:moveTo>
                  <a:cubicBezTo>
                    <a:pt x="107" y="0"/>
                    <a:pt x="0" y="107"/>
                    <a:pt x="0" y="238"/>
                  </a:cubicBezTo>
                  <a:cubicBezTo>
                    <a:pt x="0" y="369"/>
                    <a:pt x="107" y="476"/>
                    <a:pt x="238" y="476"/>
                  </a:cubicBezTo>
                  <a:lnTo>
                    <a:pt x="7489" y="476"/>
                  </a:lnTo>
                  <a:cubicBezTo>
                    <a:pt x="7620" y="476"/>
                    <a:pt x="7727" y="369"/>
                    <a:pt x="7727" y="238"/>
                  </a:cubicBezTo>
                  <a:cubicBezTo>
                    <a:pt x="7727" y="107"/>
                    <a:pt x="7620" y="0"/>
                    <a:pt x="74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60"/>
            <p:cNvSpPr/>
            <p:nvPr/>
          </p:nvSpPr>
          <p:spPr>
            <a:xfrm>
              <a:off x="7694194" y="1823996"/>
              <a:ext cx="15808" cy="15808"/>
            </a:xfrm>
            <a:custGeom>
              <a:avLst/>
              <a:gdLst/>
              <a:ahLst/>
              <a:cxnLst/>
              <a:rect l="l" t="t" r="r" b="b"/>
              <a:pathLst>
                <a:path w="477" h="477" extrusionOk="0">
                  <a:moveTo>
                    <a:pt x="238" y="0"/>
                  </a:moveTo>
                  <a:cubicBezTo>
                    <a:pt x="179" y="0"/>
                    <a:pt x="119" y="36"/>
                    <a:pt x="72" y="72"/>
                  </a:cubicBezTo>
                  <a:cubicBezTo>
                    <a:pt x="24" y="119"/>
                    <a:pt x="0" y="179"/>
                    <a:pt x="0" y="238"/>
                  </a:cubicBezTo>
                  <a:cubicBezTo>
                    <a:pt x="0" y="310"/>
                    <a:pt x="24" y="369"/>
                    <a:pt x="72" y="405"/>
                  </a:cubicBezTo>
                  <a:cubicBezTo>
                    <a:pt x="119" y="453"/>
                    <a:pt x="179" y="476"/>
                    <a:pt x="238" y="476"/>
                  </a:cubicBezTo>
                  <a:cubicBezTo>
                    <a:pt x="298" y="476"/>
                    <a:pt x="357" y="453"/>
                    <a:pt x="405" y="405"/>
                  </a:cubicBezTo>
                  <a:cubicBezTo>
                    <a:pt x="453" y="369"/>
                    <a:pt x="476" y="310"/>
                    <a:pt x="476" y="238"/>
                  </a:cubicBezTo>
                  <a:cubicBezTo>
                    <a:pt x="476" y="179"/>
                    <a:pt x="453" y="119"/>
                    <a:pt x="405" y="72"/>
                  </a:cubicBezTo>
                  <a:cubicBezTo>
                    <a:pt x="357" y="36"/>
                    <a:pt x="298" y="0"/>
                    <a:pt x="2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60"/>
            <p:cNvSpPr/>
            <p:nvPr/>
          </p:nvSpPr>
          <p:spPr>
            <a:xfrm>
              <a:off x="7453896" y="1823996"/>
              <a:ext cx="224524" cy="15808"/>
            </a:xfrm>
            <a:custGeom>
              <a:avLst/>
              <a:gdLst/>
              <a:ahLst/>
              <a:cxnLst/>
              <a:rect l="l" t="t" r="r" b="b"/>
              <a:pathLst>
                <a:path w="6775" h="477" extrusionOk="0">
                  <a:moveTo>
                    <a:pt x="238" y="0"/>
                  </a:moveTo>
                  <a:cubicBezTo>
                    <a:pt x="107" y="0"/>
                    <a:pt x="0" y="107"/>
                    <a:pt x="0" y="238"/>
                  </a:cubicBezTo>
                  <a:cubicBezTo>
                    <a:pt x="0" y="369"/>
                    <a:pt x="107" y="476"/>
                    <a:pt x="238" y="476"/>
                  </a:cubicBezTo>
                  <a:lnTo>
                    <a:pt x="6537" y="476"/>
                  </a:lnTo>
                  <a:cubicBezTo>
                    <a:pt x="6668" y="476"/>
                    <a:pt x="6775" y="369"/>
                    <a:pt x="6775" y="238"/>
                  </a:cubicBezTo>
                  <a:cubicBezTo>
                    <a:pt x="6775" y="107"/>
                    <a:pt x="6668" y="0"/>
                    <a:pt x="6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60"/>
            <p:cNvSpPr/>
            <p:nvPr/>
          </p:nvSpPr>
          <p:spPr>
            <a:xfrm>
              <a:off x="7451908" y="1538329"/>
              <a:ext cx="130638" cy="150754"/>
            </a:xfrm>
            <a:custGeom>
              <a:avLst/>
              <a:gdLst/>
              <a:ahLst/>
              <a:cxnLst/>
              <a:rect l="l" t="t" r="r" b="b"/>
              <a:pathLst>
                <a:path w="3942" h="4549" extrusionOk="0">
                  <a:moveTo>
                    <a:pt x="1977" y="1453"/>
                  </a:moveTo>
                  <a:cubicBezTo>
                    <a:pt x="2180" y="1453"/>
                    <a:pt x="2346" y="1631"/>
                    <a:pt x="2346" y="1834"/>
                  </a:cubicBezTo>
                  <a:lnTo>
                    <a:pt x="2346" y="1988"/>
                  </a:lnTo>
                  <a:cubicBezTo>
                    <a:pt x="2346" y="2203"/>
                    <a:pt x="2180" y="2369"/>
                    <a:pt x="1977" y="2369"/>
                  </a:cubicBezTo>
                  <a:cubicBezTo>
                    <a:pt x="1763" y="2369"/>
                    <a:pt x="1596" y="2203"/>
                    <a:pt x="1596" y="1988"/>
                  </a:cubicBezTo>
                  <a:lnTo>
                    <a:pt x="1596" y="1834"/>
                  </a:lnTo>
                  <a:cubicBezTo>
                    <a:pt x="1596" y="1631"/>
                    <a:pt x="1763" y="1453"/>
                    <a:pt x="1977" y="1453"/>
                  </a:cubicBezTo>
                  <a:close/>
                  <a:moveTo>
                    <a:pt x="3477" y="476"/>
                  </a:moveTo>
                  <a:lnTo>
                    <a:pt x="3477" y="2762"/>
                  </a:lnTo>
                  <a:cubicBezTo>
                    <a:pt x="3263" y="2572"/>
                    <a:pt x="3013" y="2441"/>
                    <a:pt x="2727" y="2393"/>
                  </a:cubicBezTo>
                  <a:cubicBezTo>
                    <a:pt x="2787" y="2274"/>
                    <a:pt x="2822" y="2131"/>
                    <a:pt x="2822" y="1988"/>
                  </a:cubicBezTo>
                  <a:lnTo>
                    <a:pt x="2822" y="1834"/>
                  </a:lnTo>
                  <a:cubicBezTo>
                    <a:pt x="2822" y="1369"/>
                    <a:pt x="2441" y="988"/>
                    <a:pt x="1977" y="988"/>
                  </a:cubicBezTo>
                  <a:cubicBezTo>
                    <a:pt x="1501" y="988"/>
                    <a:pt x="1120" y="1369"/>
                    <a:pt x="1120" y="1834"/>
                  </a:cubicBezTo>
                  <a:lnTo>
                    <a:pt x="1120" y="1988"/>
                  </a:lnTo>
                  <a:cubicBezTo>
                    <a:pt x="1120" y="2131"/>
                    <a:pt x="1156" y="2274"/>
                    <a:pt x="1215" y="2393"/>
                  </a:cubicBezTo>
                  <a:cubicBezTo>
                    <a:pt x="941" y="2441"/>
                    <a:pt x="679" y="2572"/>
                    <a:pt x="477" y="2762"/>
                  </a:cubicBezTo>
                  <a:lnTo>
                    <a:pt x="477" y="476"/>
                  </a:lnTo>
                  <a:close/>
                  <a:moveTo>
                    <a:pt x="2465" y="2846"/>
                  </a:moveTo>
                  <a:cubicBezTo>
                    <a:pt x="3025" y="2846"/>
                    <a:pt x="3477" y="3298"/>
                    <a:pt x="3477" y="3846"/>
                  </a:cubicBezTo>
                  <a:lnTo>
                    <a:pt x="3477" y="4072"/>
                  </a:lnTo>
                  <a:lnTo>
                    <a:pt x="477" y="4072"/>
                  </a:lnTo>
                  <a:lnTo>
                    <a:pt x="477" y="3774"/>
                  </a:lnTo>
                  <a:cubicBezTo>
                    <a:pt x="513" y="3250"/>
                    <a:pt x="953" y="2846"/>
                    <a:pt x="1477" y="2846"/>
                  </a:cubicBezTo>
                  <a:close/>
                  <a:moveTo>
                    <a:pt x="239" y="0"/>
                  </a:moveTo>
                  <a:cubicBezTo>
                    <a:pt x="108" y="0"/>
                    <a:pt x="1" y="107"/>
                    <a:pt x="1" y="238"/>
                  </a:cubicBezTo>
                  <a:lnTo>
                    <a:pt x="1" y="4310"/>
                  </a:lnTo>
                  <a:cubicBezTo>
                    <a:pt x="1" y="4441"/>
                    <a:pt x="108" y="4548"/>
                    <a:pt x="239" y="4548"/>
                  </a:cubicBezTo>
                  <a:lnTo>
                    <a:pt x="3704" y="4548"/>
                  </a:lnTo>
                  <a:cubicBezTo>
                    <a:pt x="3835" y="4548"/>
                    <a:pt x="3942" y="4441"/>
                    <a:pt x="3942" y="4310"/>
                  </a:cubicBezTo>
                  <a:lnTo>
                    <a:pt x="3942" y="238"/>
                  </a:lnTo>
                  <a:cubicBezTo>
                    <a:pt x="3942" y="107"/>
                    <a:pt x="3835" y="0"/>
                    <a:pt x="3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60"/>
          <p:cNvGrpSpPr/>
          <p:nvPr/>
        </p:nvGrpSpPr>
        <p:grpSpPr>
          <a:xfrm>
            <a:off x="5376599" y="2087990"/>
            <a:ext cx="382767" cy="402121"/>
            <a:chOff x="6681701" y="1488188"/>
            <a:chExt cx="382767" cy="402121"/>
          </a:xfrm>
        </p:grpSpPr>
        <p:sp>
          <p:nvSpPr>
            <p:cNvPr id="549" name="Google Shape;549;p60"/>
            <p:cNvSpPr/>
            <p:nvPr/>
          </p:nvSpPr>
          <p:spPr>
            <a:xfrm>
              <a:off x="6681701" y="1602223"/>
              <a:ext cx="235592" cy="288086"/>
            </a:xfrm>
            <a:custGeom>
              <a:avLst/>
              <a:gdLst/>
              <a:ahLst/>
              <a:cxnLst/>
              <a:rect l="l" t="t" r="r" b="b"/>
              <a:pathLst>
                <a:path w="7109" h="8693" extrusionOk="0">
                  <a:moveTo>
                    <a:pt x="5001" y="477"/>
                  </a:moveTo>
                  <a:lnTo>
                    <a:pt x="5001" y="1203"/>
                  </a:lnTo>
                  <a:cubicBezTo>
                    <a:pt x="5001" y="1573"/>
                    <a:pt x="4704" y="1882"/>
                    <a:pt x="4335" y="1882"/>
                  </a:cubicBezTo>
                  <a:lnTo>
                    <a:pt x="2322" y="1882"/>
                  </a:lnTo>
                  <a:lnTo>
                    <a:pt x="2322" y="1430"/>
                  </a:lnTo>
                  <a:cubicBezTo>
                    <a:pt x="2322" y="906"/>
                    <a:pt x="2763" y="477"/>
                    <a:pt x="3287" y="477"/>
                  </a:cubicBezTo>
                  <a:close/>
                  <a:moveTo>
                    <a:pt x="4775" y="2263"/>
                  </a:moveTo>
                  <a:lnTo>
                    <a:pt x="4775" y="2823"/>
                  </a:lnTo>
                  <a:cubicBezTo>
                    <a:pt x="4775" y="3501"/>
                    <a:pt x="4227" y="4049"/>
                    <a:pt x="3549" y="4049"/>
                  </a:cubicBezTo>
                  <a:cubicBezTo>
                    <a:pt x="2870" y="4049"/>
                    <a:pt x="2322" y="3501"/>
                    <a:pt x="2322" y="2823"/>
                  </a:cubicBezTo>
                  <a:lnTo>
                    <a:pt x="2322" y="2346"/>
                  </a:lnTo>
                  <a:lnTo>
                    <a:pt x="4335" y="2346"/>
                  </a:lnTo>
                  <a:cubicBezTo>
                    <a:pt x="4489" y="2346"/>
                    <a:pt x="4632" y="2323"/>
                    <a:pt x="4775" y="2263"/>
                  </a:cubicBezTo>
                  <a:close/>
                  <a:moveTo>
                    <a:pt x="4513" y="4525"/>
                  </a:moveTo>
                  <a:lnTo>
                    <a:pt x="3584" y="6085"/>
                  </a:lnTo>
                  <a:lnTo>
                    <a:pt x="2656" y="4525"/>
                  </a:lnTo>
                  <a:close/>
                  <a:moveTo>
                    <a:pt x="2120" y="4549"/>
                  </a:moveTo>
                  <a:lnTo>
                    <a:pt x="3382" y="6680"/>
                  </a:lnTo>
                  <a:cubicBezTo>
                    <a:pt x="3418" y="6752"/>
                    <a:pt x="3501" y="6799"/>
                    <a:pt x="3584" y="6799"/>
                  </a:cubicBezTo>
                  <a:cubicBezTo>
                    <a:pt x="3668" y="6799"/>
                    <a:pt x="3751" y="6752"/>
                    <a:pt x="3787" y="6680"/>
                  </a:cubicBezTo>
                  <a:lnTo>
                    <a:pt x="5037" y="4561"/>
                  </a:lnTo>
                  <a:cubicBezTo>
                    <a:pt x="5942" y="4751"/>
                    <a:pt x="6632" y="5549"/>
                    <a:pt x="6632" y="6514"/>
                  </a:cubicBezTo>
                  <a:lnTo>
                    <a:pt x="6632" y="8216"/>
                  </a:lnTo>
                  <a:lnTo>
                    <a:pt x="6097" y="8216"/>
                  </a:lnTo>
                  <a:lnTo>
                    <a:pt x="6097" y="6561"/>
                  </a:lnTo>
                  <a:cubicBezTo>
                    <a:pt x="6097" y="6430"/>
                    <a:pt x="5990" y="6323"/>
                    <a:pt x="5859" y="6323"/>
                  </a:cubicBezTo>
                  <a:cubicBezTo>
                    <a:pt x="5728" y="6323"/>
                    <a:pt x="5620" y="6430"/>
                    <a:pt x="5620" y="6561"/>
                  </a:cubicBezTo>
                  <a:lnTo>
                    <a:pt x="5620" y="8216"/>
                  </a:lnTo>
                  <a:lnTo>
                    <a:pt x="1549" y="8216"/>
                  </a:lnTo>
                  <a:lnTo>
                    <a:pt x="1549" y="6561"/>
                  </a:lnTo>
                  <a:cubicBezTo>
                    <a:pt x="1549" y="6430"/>
                    <a:pt x="1441" y="6323"/>
                    <a:pt x="1310" y="6323"/>
                  </a:cubicBezTo>
                  <a:cubicBezTo>
                    <a:pt x="1179" y="6323"/>
                    <a:pt x="1072" y="6430"/>
                    <a:pt x="1072" y="6561"/>
                  </a:cubicBezTo>
                  <a:lnTo>
                    <a:pt x="1072" y="8216"/>
                  </a:lnTo>
                  <a:lnTo>
                    <a:pt x="465" y="8216"/>
                  </a:lnTo>
                  <a:lnTo>
                    <a:pt x="465" y="6514"/>
                  </a:lnTo>
                  <a:cubicBezTo>
                    <a:pt x="465" y="5537"/>
                    <a:pt x="1191" y="4716"/>
                    <a:pt x="2120" y="4549"/>
                  </a:cubicBezTo>
                  <a:close/>
                  <a:moveTo>
                    <a:pt x="3287" y="1"/>
                  </a:moveTo>
                  <a:cubicBezTo>
                    <a:pt x="2501" y="1"/>
                    <a:pt x="1858" y="644"/>
                    <a:pt x="1858" y="1430"/>
                  </a:cubicBezTo>
                  <a:lnTo>
                    <a:pt x="1858" y="2823"/>
                  </a:lnTo>
                  <a:cubicBezTo>
                    <a:pt x="1858" y="3299"/>
                    <a:pt x="2049" y="3739"/>
                    <a:pt x="2382" y="4049"/>
                  </a:cubicBezTo>
                  <a:cubicBezTo>
                    <a:pt x="1060" y="4097"/>
                    <a:pt x="1" y="5180"/>
                    <a:pt x="1" y="6514"/>
                  </a:cubicBezTo>
                  <a:lnTo>
                    <a:pt x="1" y="8454"/>
                  </a:lnTo>
                  <a:cubicBezTo>
                    <a:pt x="1" y="8585"/>
                    <a:pt x="96" y="8692"/>
                    <a:pt x="227" y="8692"/>
                  </a:cubicBezTo>
                  <a:lnTo>
                    <a:pt x="6871" y="8692"/>
                  </a:lnTo>
                  <a:cubicBezTo>
                    <a:pt x="7002" y="8692"/>
                    <a:pt x="7109" y="8585"/>
                    <a:pt x="7109" y="8454"/>
                  </a:cubicBezTo>
                  <a:lnTo>
                    <a:pt x="7109" y="6514"/>
                  </a:lnTo>
                  <a:cubicBezTo>
                    <a:pt x="7109" y="5180"/>
                    <a:pt x="6049" y="4097"/>
                    <a:pt x="4727" y="4049"/>
                  </a:cubicBezTo>
                  <a:cubicBezTo>
                    <a:pt x="5049" y="3739"/>
                    <a:pt x="5251" y="3299"/>
                    <a:pt x="5251" y="2823"/>
                  </a:cubicBezTo>
                  <a:lnTo>
                    <a:pt x="5251" y="1894"/>
                  </a:lnTo>
                  <a:cubicBezTo>
                    <a:pt x="5394" y="1703"/>
                    <a:pt x="5478" y="1465"/>
                    <a:pt x="5478" y="1203"/>
                  </a:cubicBezTo>
                  <a:lnTo>
                    <a:pt x="5478" y="239"/>
                  </a:lnTo>
                  <a:cubicBezTo>
                    <a:pt x="5478" y="108"/>
                    <a:pt x="5370" y="1"/>
                    <a:pt x="5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60"/>
            <p:cNvSpPr/>
            <p:nvPr/>
          </p:nvSpPr>
          <p:spPr>
            <a:xfrm>
              <a:off x="6871096" y="1488188"/>
              <a:ext cx="193372" cy="234035"/>
            </a:xfrm>
            <a:custGeom>
              <a:avLst/>
              <a:gdLst/>
              <a:ahLst/>
              <a:cxnLst/>
              <a:rect l="l" t="t" r="r" b="b"/>
              <a:pathLst>
                <a:path w="5835" h="7062" extrusionOk="0">
                  <a:moveTo>
                    <a:pt x="3311" y="1"/>
                  </a:moveTo>
                  <a:cubicBezTo>
                    <a:pt x="3180" y="1"/>
                    <a:pt x="3073" y="96"/>
                    <a:pt x="3073" y="227"/>
                  </a:cubicBezTo>
                  <a:cubicBezTo>
                    <a:pt x="3073" y="358"/>
                    <a:pt x="3180" y="465"/>
                    <a:pt x="3311" y="465"/>
                  </a:cubicBezTo>
                  <a:lnTo>
                    <a:pt x="4656" y="465"/>
                  </a:lnTo>
                  <a:cubicBezTo>
                    <a:pt x="5037" y="465"/>
                    <a:pt x="5359" y="787"/>
                    <a:pt x="5359" y="1180"/>
                  </a:cubicBezTo>
                  <a:lnTo>
                    <a:pt x="5359" y="4359"/>
                  </a:lnTo>
                  <a:cubicBezTo>
                    <a:pt x="5359" y="4752"/>
                    <a:pt x="5037" y="5061"/>
                    <a:pt x="4656" y="5061"/>
                  </a:cubicBezTo>
                  <a:lnTo>
                    <a:pt x="3787" y="5061"/>
                  </a:lnTo>
                  <a:cubicBezTo>
                    <a:pt x="3727" y="5061"/>
                    <a:pt x="3668" y="5097"/>
                    <a:pt x="3620" y="5133"/>
                  </a:cubicBezTo>
                  <a:lnTo>
                    <a:pt x="2501" y="6252"/>
                  </a:lnTo>
                  <a:lnTo>
                    <a:pt x="2501" y="5299"/>
                  </a:lnTo>
                  <a:cubicBezTo>
                    <a:pt x="2501" y="5168"/>
                    <a:pt x="2394" y="5061"/>
                    <a:pt x="2263" y="5061"/>
                  </a:cubicBezTo>
                  <a:lnTo>
                    <a:pt x="239" y="5061"/>
                  </a:lnTo>
                  <a:cubicBezTo>
                    <a:pt x="108" y="5061"/>
                    <a:pt x="1" y="5168"/>
                    <a:pt x="1" y="5299"/>
                  </a:cubicBezTo>
                  <a:cubicBezTo>
                    <a:pt x="1" y="5430"/>
                    <a:pt x="108" y="5537"/>
                    <a:pt x="239" y="5537"/>
                  </a:cubicBezTo>
                  <a:lnTo>
                    <a:pt x="2025" y="5537"/>
                  </a:lnTo>
                  <a:lnTo>
                    <a:pt x="2025" y="6823"/>
                  </a:lnTo>
                  <a:cubicBezTo>
                    <a:pt x="2025" y="6919"/>
                    <a:pt x="2084" y="7014"/>
                    <a:pt x="2168" y="7049"/>
                  </a:cubicBezTo>
                  <a:cubicBezTo>
                    <a:pt x="2203" y="7061"/>
                    <a:pt x="2227" y="7061"/>
                    <a:pt x="2263" y="7061"/>
                  </a:cubicBezTo>
                  <a:cubicBezTo>
                    <a:pt x="2322" y="7061"/>
                    <a:pt x="2382" y="7038"/>
                    <a:pt x="2430" y="6990"/>
                  </a:cubicBezTo>
                  <a:lnTo>
                    <a:pt x="3882" y="5537"/>
                  </a:lnTo>
                  <a:lnTo>
                    <a:pt x="4656" y="5537"/>
                  </a:lnTo>
                  <a:cubicBezTo>
                    <a:pt x="5299" y="5537"/>
                    <a:pt x="5835" y="5014"/>
                    <a:pt x="5835" y="4359"/>
                  </a:cubicBezTo>
                  <a:lnTo>
                    <a:pt x="5835" y="1180"/>
                  </a:lnTo>
                  <a:cubicBezTo>
                    <a:pt x="5835" y="525"/>
                    <a:pt x="5299" y="1"/>
                    <a:pt x="46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60"/>
            <p:cNvSpPr/>
            <p:nvPr/>
          </p:nvSpPr>
          <p:spPr>
            <a:xfrm>
              <a:off x="6944103" y="1488188"/>
              <a:ext cx="15808" cy="15443"/>
            </a:xfrm>
            <a:custGeom>
              <a:avLst/>
              <a:gdLst/>
              <a:ahLst/>
              <a:cxnLst/>
              <a:rect l="l" t="t" r="r" b="b"/>
              <a:pathLst>
                <a:path w="477" h="466" extrusionOk="0">
                  <a:moveTo>
                    <a:pt x="238" y="1"/>
                  </a:moveTo>
                  <a:cubicBezTo>
                    <a:pt x="179" y="1"/>
                    <a:pt x="119" y="25"/>
                    <a:pt x="72" y="61"/>
                  </a:cubicBezTo>
                  <a:cubicBezTo>
                    <a:pt x="36" y="108"/>
                    <a:pt x="0" y="168"/>
                    <a:pt x="0" y="227"/>
                  </a:cubicBezTo>
                  <a:cubicBezTo>
                    <a:pt x="0" y="299"/>
                    <a:pt x="36" y="358"/>
                    <a:pt x="72" y="406"/>
                  </a:cubicBezTo>
                  <a:cubicBezTo>
                    <a:pt x="119" y="442"/>
                    <a:pt x="179" y="465"/>
                    <a:pt x="238" y="465"/>
                  </a:cubicBezTo>
                  <a:cubicBezTo>
                    <a:pt x="310" y="465"/>
                    <a:pt x="369" y="442"/>
                    <a:pt x="405" y="406"/>
                  </a:cubicBezTo>
                  <a:cubicBezTo>
                    <a:pt x="453" y="358"/>
                    <a:pt x="477" y="299"/>
                    <a:pt x="477" y="227"/>
                  </a:cubicBezTo>
                  <a:cubicBezTo>
                    <a:pt x="477" y="168"/>
                    <a:pt x="453" y="108"/>
                    <a:pt x="405" y="61"/>
                  </a:cubicBezTo>
                  <a:cubicBezTo>
                    <a:pt x="369" y="25"/>
                    <a:pt x="310"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60"/>
            <p:cNvSpPr/>
            <p:nvPr/>
          </p:nvSpPr>
          <p:spPr>
            <a:xfrm>
              <a:off x="6839944" y="1488188"/>
              <a:ext cx="91566" cy="90406"/>
            </a:xfrm>
            <a:custGeom>
              <a:avLst/>
              <a:gdLst/>
              <a:ahLst/>
              <a:cxnLst/>
              <a:rect l="l" t="t" r="r" b="b"/>
              <a:pathLst>
                <a:path w="2763" h="2728" extrusionOk="0">
                  <a:moveTo>
                    <a:pt x="1179" y="1"/>
                  </a:moveTo>
                  <a:cubicBezTo>
                    <a:pt x="524" y="1"/>
                    <a:pt x="0" y="525"/>
                    <a:pt x="0" y="1180"/>
                  </a:cubicBezTo>
                  <a:lnTo>
                    <a:pt x="0" y="2501"/>
                  </a:lnTo>
                  <a:cubicBezTo>
                    <a:pt x="0" y="2632"/>
                    <a:pt x="107" y="2728"/>
                    <a:pt x="238" y="2728"/>
                  </a:cubicBezTo>
                  <a:cubicBezTo>
                    <a:pt x="369" y="2728"/>
                    <a:pt x="476" y="2632"/>
                    <a:pt x="476" y="2501"/>
                  </a:cubicBezTo>
                  <a:lnTo>
                    <a:pt x="476" y="1180"/>
                  </a:lnTo>
                  <a:cubicBezTo>
                    <a:pt x="476" y="787"/>
                    <a:pt x="786" y="465"/>
                    <a:pt x="1179" y="465"/>
                  </a:cubicBezTo>
                  <a:lnTo>
                    <a:pt x="2524" y="465"/>
                  </a:lnTo>
                  <a:cubicBezTo>
                    <a:pt x="2655" y="465"/>
                    <a:pt x="2762" y="358"/>
                    <a:pt x="2762" y="227"/>
                  </a:cubicBezTo>
                  <a:cubicBezTo>
                    <a:pt x="2762" y="96"/>
                    <a:pt x="2655" y="1"/>
                    <a:pt x="2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60"/>
            <p:cNvSpPr/>
            <p:nvPr/>
          </p:nvSpPr>
          <p:spPr>
            <a:xfrm>
              <a:off x="6830864" y="1823598"/>
              <a:ext cx="26446" cy="15410"/>
            </a:xfrm>
            <a:custGeom>
              <a:avLst/>
              <a:gdLst/>
              <a:ahLst/>
              <a:cxnLst/>
              <a:rect l="l" t="t" r="r" b="b"/>
              <a:pathLst>
                <a:path w="798" h="465" extrusionOk="0">
                  <a:moveTo>
                    <a:pt x="238" y="0"/>
                  </a:moveTo>
                  <a:cubicBezTo>
                    <a:pt x="107" y="0"/>
                    <a:pt x="0" y="107"/>
                    <a:pt x="0" y="238"/>
                  </a:cubicBezTo>
                  <a:cubicBezTo>
                    <a:pt x="0" y="369"/>
                    <a:pt x="107" y="465"/>
                    <a:pt x="238" y="465"/>
                  </a:cubicBezTo>
                  <a:lnTo>
                    <a:pt x="560" y="465"/>
                  </a:lnTo>
                  <a:cubicBezTo>
                    <a:pt x="691" y="465"/>
                    <a:pt x="798" y="369"/>
                    <a:pt x="798" y="238"/>
                  </a:cubicBezTo>
                  <a:cubicBezTo>
                    <a:pt x="798" y="107"/>
                    <a:pt x="691" y="0"/>
                    <a:pt x="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60"/>
            <p:cNvSpPr/>
            <p:nvPr/>
          </p:nvSpPr>
          <p:spPr>
            <a:xfrm>
              <a:off x="6772869" y="1691005"/>
              <a:ext cx="15808" cy="15841"/>
            </a:xfrm>
            <a:custGeom>
              <a:avLst/>
              <a:gdLst/>
              <a:ahLst/>
              <a:cxnLst/>
              <a:rect l="l" t="t" r="r" b="b"/>
              <a:pathLst>
                <a:path w="477" h="478" extrusionOk="0">
                  <a:moveTo>
                    <a:pt x="238" y="1"/>
                  </a:moveTo>
                  <a:cubicBezTo>
                    <a:pt x="179" y="1"/>
                    <a:pt x="119" y="37"/>
                    <a:pt x="71" y="72"/>
                  </a:cubicBezTo>
                  <a:cubicBezTo>
                    <a:pt x="24" y="120"/>
                    <a:pt x="0" y="179"/>
                    <a:pt x="0" y="239"/>
                  </a:cubicBezTo>
                  <a:cubicBezTo>
                    <a:pt x="0" y="310"/>
                    <a:pt x="24" y="370"/>
                    <a:pt x="71" y="406"/>
                  </a:cubicBezTo>
                  <a:cubicBezTo>
                    <a:pt x="119" y="453"/>
                    <a:pt x="179" y="477"/>
                    <a:pt x="238" y="477"/>
                  </a:cubicBezTo>
                  <a:cubicBezTo>
                    <a:pt x="298" y="477"/>
                    <a:pt x="357" y="453"/>
                    <a:pt x="405" y="406"/>
                  </a:cubicBezTo>
                  <a:cubicBezTo>
                    <a:pt x="452" y="370"/>
                    <a:pt x="476" y="310"/>
                    <a:pt x="476" y="239"/>
                  </a:cubicBezTo>
                  <a:cubicBezTo>
                    <a:pt x="476" y="179"/>
                    <a:pt x="452" y="120"/>
                    <a:pt x="405" y="72"/>
                  </a:cubicBezTo>
                  <a:cubicBezTo>
                    <a:pt x="357" y="37"/>
                    <a:pt x="298"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60"/>
            <p:cNvSpPr/>
            <p:nvPr/>
          </p:nvSpPr>
          <p:spPr>
            <a:xfrm>
              <a:off x="6809953" y="1691005"/>
              <a:ext cx="15808" cy="15841"/>
            </a:xfrm>
            <a:custGeom>
              <a:avLst/>
              <a:gdLst/>
              <a:ahLst/>
              <a:cxnLst/>
              <a:rect l="l" t="t" r="r" b="b"/>
              <a:pathLst>
                <a:path w="477" h="478" extrusionOk="0">
                  <a:moveTo>
                    <a:pt x="238" y="1"/>
                  </a:moveTo>
                  <a:cubicBezTo>
                    <a:pt x="179" y="1"/>
                    <a:pt x="119" y="37"/>
                    <a:pt x="72" y="72"/>
                  </a:cubicBezTo>
                  <a:cubicBezTo>
                    <a:pt x="24" y="120"/>
                    <a:pt x="0" y="179"/>
                    <a:pt x="0" y="239"/>
                  </a:cubicBezTo>
                  <a:cubicBezTo>
                    <a:pt x="0" y="310"/>
                    <a:pt x="24" y="370"/>
                    <a:pt x="72" y="406"/>
                  </a:cubicBezTo>
                  <a:cubicBezTo>
                    <a:pt x="119" y="453"/>
                    <a:pt x="179" y="477"/>
                    <a:pt x="238" y="477"/>
                  </a:cubicBezTo>
                  <a:cubicBezTo>
                    <a:pt x="298" y="477"/>
                    <a:pt x="369" y="453"/>
                    <a:pt x="405" y="406"/>
                  </a:cubicBezTo>
                  <a:cubicBezTo>
                    <a:pt x="453" y="370"/>
                    <a:pt x="476" y="310"/>
                    <a:pt x="476" y="239"/>
                  </a:cubicBezTo>
                  <a:cubicBezTo>
                    <a:pt x="476" y="179"/>
                    <a:pt x="453" y="120"/>
                    <a:pt x="405" y="72"/>
                  </a:cubicBezTo>
                  <a:cubicBezTo>
                    <a:pt x="369" y="37"/>
                    <a:pt x="298"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60"/>
            <p:cNvSpPr/>
            <p:nvPr/>
          </p:nvSpPr>
          <p:spPr>
            <a:xfrm>
              <a:off x="6923192" y="1531171"/>
              <a:ext cx="58824" cy="79370"/>
            </a:xfrm>
            <a:custGeom>
              <a:avLst/>
              <a:gdLst/>
              <a:ahLst/>
              <a:cxnLst/>
              <a:rect l="l" t="t" r="r" b="b"/>
              <a:pathLst>
                <a:path w="1775" h="2395" extrusionOk="0">
                  <a:moveTo>
                    <a:pt x="894" y="1"/>
                  </a:moveTo>
                  <a:cubicBezTo>
                    <a:pt x="661" y="1"/>
                    <a:pt x="442" y="84"/>
                    <a:pt x="274" y="240"/>
                  </a:cubicBezTo>
                  <a:cubicBezTo>
                    <a:pt x="96" y="407"/>
                    <a:pt x="0" y="645"/>
                    <a:pt x="0" y="883"/>
                  </a:cubicBezTo>
                  <a:cubicBezTo>
                    <a:pt x="0" y="1014"/>
                    <a:pt x="107" y="1121"/>
                    <a:pt x="238" y="1121"/>
                  </a:cubicBezTo>
                  <a:cubicBezTo>
                    <a:pt x="369" y="1121"/>
                    <a:pt x="477" y="1014"/>
                    <a:pt x="477" y="883"/>
                  </a:cubicBezTo>
                  <a:cubicBezTo>
                    <a:pt x="477" y="764"/>
                    <a:pt x="512" y="669"/>
                    <a:pt x="596" y="585"/>
                  </a:cubicBezTo>
                  <a:cubicBezTo>
                    <a:pt x="670" y="521"/>
                    <a:pt x="764" y="476"/>
                    <a:pt x="869" y="476"/>
                  </a:cubicBezTo>
                  <a:cubicBezTo>
                    <a:pt x="881" y="476"/>
                    <a:pt x="893" y="477"/>
                    <a:pt x="905" y="478"/>
                  </a:cubicBezTo>
                  <a:cubicBezTo>
                    <a:pt x="1108" y="490"/>
                    <a:pt x="1262" y="657"/>
                    <a:pt x="1274" y="847"/>
                  </a:cubicBezTo>
                  <a:cubicBezTo>
                    <a:pt x="1286" y="1050"/>
                    <a:pt x="1155" y="1228"/>
                    <a:pt x="965" y="1276"/>
                  </a:cubicBezTo>
                  <a:cubicBezTo>
                    <a:pt x="774" y="1323"/>
                    <a:pt x="631" y="1490"/>
                    <a:pt x="631" y="1681"/>
                  </a:cubicBezTo>
                  <a:lnTo>
                    <a:pt x="631" y="2157"/>
                  </a:lnTo>
                  <a:cubicBezTo>
                    <a:pt x="631" y="2288"/>
                    <a:pt x="739" y="2395"/>
                    <a:pt x="869" y="2395"/>
                  </a:cubicBezTo>
                  <a:cubicBezTo>
                    <a:pt x="1000" y="2395"/>
                    <a:pt x="1108" y="2288"/>
                    <a:pt x="1108" y="2157"/>
                  </a:cubicBezTo>
                  <a:lnTo>
                    <a:pt x="1108" y="1728"/>
                  </a:lnTo>
                  <a:cubicBezTo>
                    <a:pt x="1512" y="1609"/>
                    <a:pt x="1774" y="1240"/>
                    <a:pt x="1751" y="823"/>
                  </a:cubicBezTo>
                  <a:cubicBezTo>
                    <a:pt x="1715" y="383"/>
                    <a:pt x="1370" y="37"/>
                    <a:pt x="941" y="2"/>
                  </a:cubicBezTo>
                  <a:cubicBezTo>
                    <a:pt x="925" y="1"/>
                    <a:pt x="910" y="1"/>
                    <a:pt x="8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60"/>
            <p:cNvSpPr/>
            <p:nvPr/>
          </p:nvSpPr>
          <p:spPr>
            <a:xfrm>
              <a:off x="6944103" y="1620781"/>
              <a:ext cx="15808" cy="15808"/>
            </a:xfrm>
            <a:custGeom>
              <a:avLst/>
              <a:gdLst/>
              <a:ahLst/>
              <a:cxnLst/>
              <a:rect l="l" t="t" r="r" b="b"/>
              <a:pathLst>
                <a:path w="477" h="477" extrusionOk="0">
                  <a:moveTo>
                    <a:pt x="238" y="0"/>
                  </a:moveTo>
                  <a:cubicBezTo>
                    <a:pt x="179" y="0"/>
                    <a:pt x="119" y="24"/>
                    <a:pt x="72" y="72"/>
                  </a:cubicBezTo>
                  <a:cubicBezTo>
                    <a:pt x="36" y="108"/>
                    <a:pt x="0" y="167"/>
                    <a:pt x="0" y="239"/>
                  </a:cubicBezTo>
                  <a:cubicBezTo>
                    <a:pt x="0" y="298"/>
                    <a:pt x="36" y="358"/>
                    <a:pt x="72" y="405"/>
                  </a:cubicBezTo>
                  <a:cubicBezTo>
                    <a:pt x="119" y="441"/>
                    <a:pt x="179" y="477"/>
                    <a:pt x="238" y="477"/>
                  </a:cubicBezTo>
                  <a:cubicBezTo>
                    <a:pt x="310" y="477"/>
                    <a:pt x="369" y="441"/>
                    <a:pt x="405" y="405"/>
                  </a:cubicBezTo>
                  <a:cubicBezTo>
                    <a:pt x="453" y="358"/>
                    <a:pt x="477" y="298"/>
                    <a:pt x="477" y="239"/>
                  </a:cubicBezTo>
                  <a:cubicBezTo>
                    <a:pt x="477" y="167"/>
                    <a:pt x="453" y="108"/>
                    <a:pt x="405" y="72"/>
                  </a:cubicBezTo>
                  <a:cubicBezTo>
                    <a:pt x="369" y="24"/>
                    <a:pt x="310" y="0"/>
                    <a:pt x="2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8" name="Google Shape;558;p60"/>
          <p:cNvGrpSpPr/>
          <p:nvPr/>
        </p:nvGrpSpPr>
        <p:grpSpPr>
          <a:xfrm>
            <a:off x="3375098" y="3454140"/>
            <a:ext cx="402088" cy="402121"/>
            <a:chOff x="5929257" y="1488188"/>
            <a:chExt cx="402088" cy="402121"/>
          </a:xfrm>
        </p:grpSpPr>
        <p:sp>
          <p:nvSpPr>
            <p:cNvPr id="559" name="Google Shape;559;p60"/>
            <p:cNvSpPr/>
            <p:nvPr/>
          </p:nvSpPr>
          <p:spPr>
            <a:xfrm>
              <a:off x="5929257" y="1488188"/>
              <a:ext cx="317282" cy="402121"/>
            </a:xfrm>
            <a:custGeom>
              <a:avLst/>
              <a:gdLst/>
              <a:ahLst/>
              <a:cxnLst/>
              <a:rect l="l" t="t" r="r" b="b"/>
              <a:pathLst>
                <a:path w="9574" h="12134" extrusionOk="0">
                  <a:moveTo>
                    <a:pt x="7228" y="465"/>
                  </a:moveTo>
                  <a:cubicBezTo>
                    <a:pt x="8263" y="465"/>
                    <a:pt x="9097" y="1311"/>
                    <a:pt x="9097" y="2347"/>
                  </a:cubicBezTo>
                  <a:cubicBezTo>
                    <a:pt x="9097" y="3370"/>
                    <a:pt x="8263" y="4216"/>
                    <a:pt x="7228" y="4216"/>
                  </a:cubicBezTo>
                  <a:cubicBezTo>
                    <a:pt x="6192" y="4216"/>
                    <a:pt x="5358" y="3370"/>
                    <a:pt x="5358" y="2347"/>
                  </a:cubicBezTo>
                  <a:cubicBezTo>
                    <a:pt x="5358" y="1311"/>
                    <a:pt x="6192" y="465"/>
                    <a:pt x="7228" y="465"/>
                  </a:cubicBezTo>
                  <a:close/>
                  <a:moveTo>
                    <a:pt x="8918" y="4692"/>
                  </a:moveTo>
                  <a:cubicBezTo>
                    <a:pt x="9014" y="4692"/>
                    <a:pt x="9097" y="4775"/>
                    <a:pt x="9097" y="4871"/>
                  </a:cubicBezTo>
                  <a:lnTo>
                    <a:pt x="9097" y="6418"/>
                  </a:lnTo>
                  <a:cubicBezTo>
                    <a:pt x="9097" y="6526"/>
                    <a:pt x="9014" y="6609"/>
                    <a:pt x="8918" y="6609"/>
                  </a:cubicBezTo>
                  <a:lnTo>
                    <a:pt x="5537" y="6609"/>
                  </a:lnTo>
                  <a:cubicBezTo>
                    <a:pt x="5442" y="6609"/>
                    <a:pt x="5358" y="6526"/>
                    <a:pt x="5358" y="6418"/>
                  </a:cubicBezTo>
                  <a:lnTo>
                    <a:pt x="5358" y="4871"/>
                  </a:lnTo>
                  <a:cubicBezTo>
                    <a:pt x="5358" y="4775"/>
                    <a:pt x="5442" y="4692"/>
                    <a:pt x="5537" y="4692"/>
                  </a:cubicBezTo>
                  <a:close/>
                  <a:moveTo>
                    <a:pt x="7573" y="7085"/>
                  </a:moveTo>
                  <a:cubicBezTo>
                    <a:pt x="7513" y="7133"/>
                    <a:pt x="7466" y="7192"/>
                    <a:pt x="7430" y="7252"/>
                  </a:cubicBezTo>
                  <a:lnTo>
                    <a:pt x="7287" y="7085"/>
                  </a:lnTo>
                  <a:close/>
                  <a:moveTo>
                    <a:pt x="8418" y="7383"/>
                  </a:moveTo>
                  <a:cubicBezTo>
                    <a:pt x="8549" y="7383"/>
                    <a:pt x="8656" y="7490"/>
                    <a:pt x="8656" y="7621"/>
                  </a:cubicBezTo>
                  <a:cubicBezTo>
                    <a:pt x="8656" y="7752"/>
                    <a:pt x="8549" y="7859"/>
                    <a:pt x="8418" y="7859"/>
                  </a:cubicBezTo>
                  <a:lnTo>
                    <a:pt x="8037" y="7859"/>
                  </a:lnTo>
                  <a:cubicBezTo>
                    <a:pt x="7906" y="7859"/>
                    <a:pt x="7799" y="7752"/>
                    <a:pt x="7799" y="7621"/>
                  </a:cubicBezTo>
                  <a:cubicBezTo>
                    <a:pt x="7799" y="7490"/>
                    <a:pt x="7906" y="7383"/>
                    <a:pt x="8037" y="7383"/>
                  </a:cubicBezTo>
                  <a:close/>
                  <a:moveTo>
                    <a:pt x="8418" y="8335"/>
                  </a:moveTo>
                  <a:cubicBezTo>
                    <a:pt x="8549" y="8335"/>
                    <a:pt x="8656" y="8443"/>
                    <a:pt x="8656" y="8573"/>
                  </a:cubicBezTo>
                  <a:cubicBezTo>
                    <a:pt x="8656" y="8704"/>
                    <a:pt x="8549" y="8812"/>
                    <a:pt x="8418" y="8812"/>
                  </a:cubicBezTo>
                  <a:lnTo>
                    <a:pt x="8037" y="8812"/>
                  </a:lnTo>
                  <a:cubicBezTo>
                    <a:pt x="7906" y="8812"/>
                    <a:pt x="7799" y="8704"/>
                    <a:pt x="7799" y="8573"/>
                  </a:cubicBezTo>
                  <a:cubicBezTo>
                    <a:pt x="7799" y="8443"/>
                    <a:pt x="7906" y="8335"/>
                    <a:pt x="8037" y="8335"/>
                  </a:cubicBezTo>
                  <a:close/>
                  <a:moveTo>
                    <a:pt x="8418" y="9288"/>
                  </a:moveTo>
                  <a:cubicBezTo>
                    <a:pt x="8549" y="9288"/>
                    <a:pt x="8656" y="9395"/>
                    <a:pt x="8656" y="9526"/>
                  </a:cubicBezTo>
                  <a:cubicBezTo>
                    <a:pt x="8656" y="9657"/>
                    <a:pt x="8549" y="9764"/>
                    <a:pt x="8418" y="9764"/>
                  </a:cubicBezTo>
                  <a:lnTo>
                    <a:pt x="8037" y="9764"/>
                  </a:lnTo>
                  <a:cubicBezTo>
                    <a:pt x="7906" y="9764"/>
                    <a:pt x="7799" y="9657"/>
                    <a:pt x="7799" y="9526"/>
                  </a:cubicBezTo>
                  <a:cubicBezTo>
                    <a:pt x="7799" y="9395"/>
                    <a:pt x="7906" y="9288"/>
                    <a:pt x="8037" y="9288"/>
                  </a:cubicBezTo>
                  <a:close/>
                  <a:moveTo>
                    <a:pt x="8418" y="10228"/>
                  </a:moveTo>
                  <a:cubicBezTo>
                    <a:pt x="8549" y="10228"/>
                    <a:pt x="8656" y="10336"/>
                    <a:pt x="8656" y="10467"/>
                  </a:cubicBezTo>
                  <a:cubicBezTo>
                    <a:pt x="8656" y="10598"/>
                    <a:pt x="8549" y="10705"/>
                    <a:pt x="8418" y="10705"/>
                  </a:cubicBezTo>
                  <a:lnTo>
                    <a:pt x="8037" y="10705"/>
                  </a:lnTo>
                  <a:cubicBezTo>
                    <a:pt x="7906" y="10705"/>
                    <a:pt x="7799" y="10598"/>
                    <a:pt x="7799" y="10467"/>
                  </a:cubicBezTo>
                  <a:cubicBezTo>
                    <a:pt x="7799" y="10336"/>
                    <a:pt x="7906" y="10228"/>
                    <a:pt x="8037" y="10228"/>
                  </a:cubicBezTo>
                  <a:close/>
                  <a:moveTo>
                    <a:pt x="3144" y="7288"/>
                  </a:moveTo>
                  <a:cubicBezTo>
                    <a:pt x="3275" y="7288"/>
                    <a:pt x="3382" y="7395"/>
                    <a:pt x="3382" y="7526"/>
                  </a:cubicBezTo>
                  <a:lnTo>
                    <a:pt x="3382" y="10562"/>
                  </a:lnTo>
                  <a:cubicBezTo>
                    <a:pt x="3382" y="10693"/>
                    <a:pt x="3275" y="10800"/>
                    <a:pt x="3144" y="10800"/>
                  </a:cubicBezTo>
                  <a:lnTo>
                    <a:pt x="477" y="10800"/>
                  </a:lnTo>
                  <a:lnTo>
                    <a:pt x="477" y="7288"/>
                  </a:lnTo>
                  <a:close/>
                  <a:moveTo>
                    <a:pt x="6358" y="7085"/>
                  </a:moveTo>
                  <a:cubicBezTo>
                    <a:pt x="6561" y="7085"/>
                    <a:pt x="6739" y="7169"/>
                    <a:pt x="6870" y="7323"/>
                  </a:cubicBezTo>
                  <a:lnTo>
                    <a:pt x="7347" y="7919"/>
                  </a:lnTo>
                  <a:cubicBezTo>
                    <a:pt x="7430" y="8002"/>
                    <a:pt x="7418" y="8145"/>
                    <a:pt x="7335" y="8228"/>
                  </a:cubicBezTo>
                  <a:cubicBezTo>
                    <a:pt x="7289" y="8268"/>
                    <a:pt x="7232" y="8289"/>
                    <a:pt x="7175" y="8289"/>
                  </a:cubicBezTo>
                  <a:cubicBezTo>
                    <a:pt x="7115" y="8289"/>
                    <a:pt x="7056" y="8266"/>
                    <a:pt x="7013" y="8216"/>
                  </a:cubicBezTo>
                  <a:lnTo>
                    <a:pt x="6668" y="7871"/>
                  </a:lnTo>
                  <a:cubicBezTo>
                    <a:pt x="6513" y="7728"/>
                    <a:pt x="6311" y="7633"/>
                    <a:pt x="6108" y="7633"/>
                  </a:cubicBezTo>
                  <a:lnTo>
                    <a:pt x="5811" y="7633"/>
                  </a:lnTo>
                  <a:cubicBezTo>
                    <a:pt x="5680" y="7633"/>
                    <a:pt x="5573" y="7740"/>
                    <a:pt x="5573" y="7871"/>
                  </a:cubicBezTo>
                  <a:cubicBezTo>
                    <a:pt x="5573" y="8002"/>
                    <a:pt x="5680" y="8109"/>
                    <a:pt x="5811" y="8109"/>
                  </a:cubicBezTo>
                  <a:lnTo>
                    <a:pt x="6108" y="8109"/>
                  </a:lnTo>
                  <a:cubicBezTo>
                    <a:pt x="6192" y="8109"/>
                    <a:pt x="6275" y="8145"/>
                    <a:pt x="6335" y="8204"/>
                  </a:cubicBezTo>
                  <a:lnTo>
                    <a:pt x="6680" y="8550"/>
                  </a:lnTo>
                  <a:cubicBezTo>
                    <a:pt x="6811" y="8693"/>
                    <a:pt x="6989" y="8764"/>
                    <a:pt x="7168" y="8764"/>
                  </a:cubicBezTo>
                  <a:cubicBezTo>
                    <a:pt x="7228" y="8764"/>
                    <a:pt x="7287" y="8752"/>
                    <a:pt x="7347" y="8740"/>
                  </a:cubicBezTo>
                  <a:cubicBezTo>
                    <a:pt x="7370" y="8859"/>
                    <a:pt x="7430" y="8966"/>
                    <a:pt x="7501" y="9050"/>
                  </a:cubicBezTo>
                  <a:cubicBezTo>
                    <a:pt x="7394" y="9169"/>
                    <a:pt x="7323" y="9335"/>
                    <a:pt x="7323" y="9526"/>
                  </a:cubicBezTo>
                  <a:cubicBezTo>
                    <a:pt x="7323" y="9705"/>
                    <a:pt x="7394" y="9871"/>
                    <a:pt x="7501" y="9990"/>
                  </a:cubicBezTo>
                  <a:cubicBezTo>
                    <a:pt x="7394" y="10121"/>
                    <a:pt x="7323" y="10288"/>
                    <a:pt x="7323" y="10467"/>
                  </a:cubicBezTo>
                  <a:cubicBezTo>
                    <a:pt x="7323" y="10836"/>
                    <a:pt x="7609" y="11145"/>
                    <a:pt x="7966" y="11181"/>
                  </a:cubicBezTo>
                  <a:lnTo>
                    <a:pt x="7942" y="11562"/>
                  </a:lnTo>
                  <a:cubicBezTo>
                    <a:pt x="7942" y="11610"/>
                    <a:pt x="7894" y="11657"/>
                    <a:pt x="7847" y="11657"/>
                  </a:cubicBezTo>
                  <a:lnTo>
                    <a:pt x="6608" y="11657"/>
                  </a:lnTo>
                  <a:cubicBezTo>
                    <a:pt x="6561" y="11657"/>
                    <a:pt x="6513" y="11610"/>
                    <a:pt x="6513" y="11562"/>
                  </a:cubicBezTo>
                  <a:lnTo>
                    <a:pt x="6358" y="8776"/>
                  </a:lnTo>
                  <a:cubicBezTo>
                    <a:pt x="6347" y="8645"/>
                    <a:pt x="6239" y="8550"/>
                    <a:pt x="6108" y="8550"/>
                  </a:cubicBezTo>
                  <a:cubicBezTo>
                    <a:pt x="5977" y="8562"/>
                    <a:pt x="5870" y="8669"/>
                    <a:pt x="5882" y="8800"/>
                  </a:cubicBezTo>
                  <a:lnTo>
                    <a:pt x="5989" y="10705"/>
                  </a:lnTo>
                  <a:lnTo>
                    <a:pt x="5489" y="10705"/>
                  </a:lnTo>
                  <a:cubicBezTo>
                    <a:pt x="5370" y="10705"/>
                    <a:pt x="5251" y="10657"/>
                    <a:pt x="5168" y="10574"/>
                  </a:cubicBezTo>
                  <a:lnTo>
                    <a:pt x="4846" y="10252"/>
                  </a:lnTo>
                  <a:cubicBezTo>
                    <a:pt x="4799" y="10217"/>
                    <a:pt x="4739" y="10181"/>
                    <a:pt x="4680" y="10181"/>
                  </a:cubicBezTo>
                  <a:lnTo>
                    <a:pt x="3846" y="10181"/>
                  </a:lnTo>
                  <a:lnTo>
                    <a:pt x="3846" y="7764"/>
                  </a:lnTo>
                  <a:lnTo>
                    <a:pt x="4584" y="7764"/>
                  </a:lnTo>
                  <a:cubicBezTo>
                    <a:pt x="4656" y="7764"/>
                    <a:pt x="4715" y="7740"/>
                    <a:pt x="4763" y="7692"/>
                  </a:cubicBezTo>
                  <a:lnTo>
                    <a:pt x="5132" y="7311"/>
                  </a:lnTo>
                  <a:cubicBezTo>
                    <a:pt x="5275" y="7169"/>
                    <a:pt x="5477" y="7085"/>
                    <a:pt x="5692" y="7085"/>
                  </a:cubicBezTo>
                  <a:close/>
                  <a:moveTo>
                    <a:pt x="7228" y="1"/>
                  </a:moveTo>
                  <a:cubicBezTo>
                    <a:pt x="5930" y="1"/>
                    <a:pt x="4882" y="1049"/>
                    <a:pt x="4882" y="2347"/>
                  </a:cubicBezTo>
                  <a:cubicBezTo>
                    <a:pt x="4882" y="3109"/>
                    <a:pt x="5251" y="3787"/>
                    <a:pt x="5811" y="4216"/>
                  </a:cubicBezTo>
                  <a:lnTo>
                    <a:pt x="5537" y="4216"/>
                  </a:lnTo>
                  <a:cubicBezTo>
                    <a:pt x="5180" y="4216"/>
                    <a:pt x="4882" y="4513"/>
                    <a:pt x="4882" y="4871"/>
                  </a:cubicBezTo>
                  <a:lnTo>
                    <a:pt x="4882" y="6418"/>
                  </a:lnTo>
                  <a:cubicBezTo>
                    <a:pt x="4882" y="6573"/>
                    <a:pt x="4930" y="6704"/>
                    <a:pt x="5001" y="6811"/>
                  </a:cubicBezTo>
                  <a:cubicBezTo>
                    <a:pt x="4930" y="6859"/>
                    <a:pt x="4858" y="6919"/>
                    <a:pt x="4799" y="6990"/>
                  </a:cubicBezTo>
                  <a:lnTo>
                    <a:pt x="4489" y="7300"/>
                  </a:lnTo>
                  <a:lnTo>
                    <a:pt x="3810" y="7300"/>
                  </a:lnTo>
                  <a:cubicBezTo>
                    <a:pt x="3715" y="7014"/>
                    <a:pt x="3453" y="6823"/>
                    <a:pt x="3144" y="6823"/>
                  </a:cubicBezTo>
                  <a:lnTo>
                    <a:pt x="239" y="6823"/>
                  </a:lnTo>
                  <a:cubicBezTo>
                    <a:pt x="108" y="6823"/>
                    <a:pt x="0" y="6930"/>
                    <a:pt x="0" y="7061"/>
                  </a:cubicBezTo>
                  <a:lnTo>
                    <a:pt x="0" y="11038"/>
                  </a:lnTo>
                  <a:cubicBezTo>
                    <a:pt x="0" y="11169"/>
                    <a:pt x="108" y="11276"/>
                    <a:pt x="239" y="11276"/>
                  </a:cubicBezTo>
                  <a:lnTo>
                    <a:pt x="3144" y="11276"/>
                  </a:lnTo>
                  <a:cubicBezTo>
                    <a:pt x="3501" y="11276"/>
                    <a:pt x="3799" y="11002"/>
                    <a:pt x="3846" y="10657"/>
                  </a:cubicBezTo>
                  <a:lnTo>
                    <a:pt x="4584" y="10657"/>
                  </a:lnTo>
                  <a:lnTo>
                    <a:pt x="4834" y="10919"/>
                  </a:lnTo>
                  <a:cubicBezTo>
                    <a:pt x="5013" y="11086"/>
                    <a:pt x="5239" y="11181"/>
                    <a:pt x="5489" y="11181"/>
                  </a:cubicBezTo>
                  <a:lnTo>
                    <a:pt x="6013" y="11181"/>
                  </a:lnTo>
                  <a:lnTo>
                    <a:pt x="6037" y="11586"/>
                  </a:lnTo>
                  <a:cubicBezTo>
                    <a:pt x="6049" y="11895"/>
                    <a:pt x="6299" y="12133"/>
                    <a:pt x="6608" y="12133"/>
                  </a:cubicBezTo>
                  <a:lnTo>
                    <a:pt x="7847" y="12133"/>
                  </a:lnTo>
                  <a:cubicBezTo>
                    <a:pt x="8144" y="12133"/>
                    <a:pt x="8394" y="11895"/>
                    <a:pt x="8418" y="11586"/>
                  </a:cubicBezTo>
                  <a:lnTo>
                    <a:pt x="8442" y="11181"/>
                  </a:lnTo>
                  <a:cubicBezTo>
                    <a:pt x="8823" y="11169"/>
                    <a:pt x="9121" y="10848"/>
                    <a:pt x="9121" y="10467"/>
                  </a:cubicBezTo>
                  <a:cubicBezTo>
                    <a:pt x="9121" y="10288"/>
                    <a:pt x="9061" y="10121"/>
                    <a:pt x="8942" y="9990"/>
                  </a:cubicBezTo>
                  <a:cubicBezTo>
                    <a:pt x="9061" y="9871"/>
                    <a:pt x="9121" y="9705"/>
                    <a:pt x="9121" y="9526"/>
                  </a:cubicBezTo>
                  <a:cubicBezTo>
                    <a:pt x="9121" y="9335"/>
                    <a:pt x="9061" y="9169"/>
                    <a:pt x="8942" y="9050"/>
                  </a:cubicBezTo>
                  <a:cubicBezTo>
                    <a:pt x="9061" y="8919"/>
                    <a:pt x="9121" y="8752"/>
                    <a:pt x="9121" y="8573"/>
                  </a:cubicBezTo>
                  <a:cubicBezTo>
                    <a:pt x="9121" y="8395"/>
                    <a:pt x="9061" y="8228"/>
                    <a:pt x="8942" y="8097"/>
                  </a:cubicBezTo>
                  <a:cubicBezTo>
                    <a:pt x="9061" y="7978"/>
                    <a:pt x="9121" y="7811"/>
                    <a:pt x="9121" y="7621"/>
                  </a:cubicBezTo>
                  <a:cubicBezTo>
                    <a:pt x="9121" y="7407"/>
                    <a:pt x="9025" y="7216"/>
                    <a:pt x="8871" y="7085"/>
                  </a:cubicBezTo>
                  <a:lnTo>
                    <a:pt x="8918" y="7085"/>
                  </a:lnTo>
                  <a:cubicBezTo>
                    <a:pt x="9275" y="7085"/>
                    <a:pt x="9573" y="6788"/>
                    <a:pt x="9573" y="6418"/>
                  </a:cubicBezTo>
                  <a:lnTo>
                    <a:pt x="9573" y="4871"/>
                  </a:lnTo>
                  <a:cubicBezTo>
                    <a:pt x="9573" y="4513"/>
                    <a:pt x="9275" y="4216"/>
                    <a:pt x="8918" y="4216"/>
                  </a:cubicBezTo>
                  <a:lnTo>
                    <a:pt x="8633" y="4216"/>
                  </a:lnTo>
                  <a:cubicBezTo>
                    <a:pt x="9204" y="3787"/>
                    <a:pt x="9573" y="3109"/>
                    <a:pt x="9573" y="2347"/>
                  </a:cubicBezTo>
                  <a:cubicBezTo>
                    <a:pt x="9573" y="1049"/>
                    <a:pt x="8525" y="1"/>
                    <a:pt x="7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60"/>
            <p:cNvSpPr/>
            <p:nvPr/>
          </p:nvSpPr>
          <p:spPr>
            <a:xfrm>
              <a:off x="6160873" y="1517418"/>
              <a:ext cx="15808" cy="15808"/>
            </a:xfrm>
            <a:custGeom>
              <a:avLst/>
              <a:gdLst/>
              <a:ahLst/>
              <a:cxnLst/>
              <a:rect l="l" t="t" r="r" b="b"/>
              <a:pathLst>
                <a:path w="477" h="477" extrusionOk="0">
                  <a:moveTo>
                    <a:pt x="239" y="0"/>
                  </a:moveTo>
                  <a:cubicBezTo>
                    <a:pt x="108" y="0"/>
                    <a:pt x="0" y="107"/>
                    <a:pt x="0" y="238"/>
                  </a:cubicBezTo>
                  <a:cubicBezTo>
                    <a:pt x="0" y="369"/>
                    <a:pt x="108" y="476"/>
                    <a:pt x="239" y="476"/>
                  </a:cubicBezTo>
                  <a:cubicBezTo>
                    <a:pt x="370" y="476"/>
                    <a:pt x="477" y="369"/>
                    <a:pt x="477" y="238"/>
                  </a:cubicBezTo>
                  <a:cubicBezTo>
                    <a:pt x="477" y="107"/>
                    <a:pt x="370"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60"/>
            <p:cNvSpPr/>
            <p:nvPr/>
          </p:nvSpPr>
          <p:spPr>
            <a:xfrm>
              <a:off x="6186125" y="1527028"/>
              <a:ext cx="30820" cy="46827"/>
            </a:xfrm>
            <a:custGeom>
              <a:avLst/>
              <a:gdLst/>
              <a:ahLst/>
              <a:cxnLst/>
              <a:rect l="l" t="t" r="r" b="b"/>
              <a:pathLst>
                <a:path w="930" h="1413" extrusionOk="0">
                  <a:moveTo>
                    <a:pt x="264" y="1"/>
                  </a:moveTo>
                  <a:cubicBezTo>
                    <a:pt x="196" y="1"/>
                    <a:pt x="131" y="31"/>
                    <a:pt x="84" y="91"/>
                  </a:cubicBezTo>
                  <a:cubicBezTo>
                    <a:pt x="0" y="186"/>
                    <a:pt x="12" y="341"/>
                    <a:pt x="108" y="424"/>
                  </a:cubicBezTo>
                  <a:cubicBezTo>
                    <a:pt x="334" y="603"/>
                    <a:pt x="453" y="877"/>
                    <a:pt x="453" y="1175"/>
                  </a:cubicBezTo>
                  <a:cubicBezTo>
                    <a:pt x="453" y="1305"/>
                    <a:pt x="560" y="1413"/>
                    <a:pt x="691" y="1413"/>
                  </a:cubicBezTo>
                  <a:cubicBezTo>
                    <a:pt x="822" y="1413"/>
                    <a:pt x="929" y="1305"/>
                    <a:pt x="929" y="1175"/>
                  </a:cubicBezTo>
                  <a:cubicBezTo>
                    <a:pt x="929" y="746"/>
                    <a:pt x="739" y="341"/>
                    <a:pt x="417" y="55"/>
                  </a:cubicBezTo>
                  <a:cubicBezTo>
                    <a:pt x="370" y="19"/>
                    <a:pt x="317"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60"/>
            <p:cNvSpPr/>
            <p:nvPr/>
          </p:nvSpPr>
          <p:spPr>
            <a:xfrm>
              <a:off x="6026722" y="1605802"/>
              <a:ext cx="15808" cy="24093"/>
            </a:xfrm>
            <a:custGeom>
              <a:avLst/>
              <a:gdLst/>
              <a:ahLst/>
              <a:cxnLst/>
              <a:rect l="l" t="t" r="r" b="b"/>
              <a:pathLst>
                <a:path w="477" h="727" extrusionOk="0">
                  <a:moveTo>
                    <a:pt x="238" y="0"/>
                  </a:moveTo>
                  <a:cubicBezTo>
                    <a:pt x="107" y="0"/>
                    <a:pt x="0" y="107"/>
                    <a:pt x="0" y="238"/>
                  </a:cubicBezTo>
                  <a:lnTo>
                    <a:pt x="0" y="488"/>
                  </a:lnTo>
                  <a:cubicBezTo>
                    <a:pt x="0" y="619"/>
                    <a:pt x="107" y="726"/>
                    <a:pt x="238" y="726"/>
                  </a:cubicBezTo>
                  <a:cubicBezTo>
                    <a:pt x="369" y="726"/>
                    <a:pt x="477" y="619"/>
                    <a:pt x="477" y="488"/>
                  </a:cubicBezTo>
                  <a:lnTo>
                    <a:pt x="477" y="238"/>
                  </a:lnTo>
                  <a:cubicBezTo>
                    <a:pt x="477" y="107"/>
                    <a:pt x="369" y="0"/>
                    <a:pt x="2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60"/>
            <p:cNvSpPr/>
            <p:nvPr/>
          </p:nvSpPr>
          <p:spPr>
            <a:xfrm>
              <a:off x="6026722" y="1644046"/>
              <a:ext cx="15808" cy="24126"/>
            </a:xfrm>
            <a:custGeom>
              <a:avLst/>
              <a:gdLst/>
              <a:ahLst/>
              <a:cxnLst/>
              <a:rect l="l" t="t" r="r" b="b"/>
              <a:pathLst>
                <a:path w="477" h="728" extrusionOk="0">
                  <a:moveTo>
                    <a:pt x="238" y="1"/>
                  </a:moveTo>
                  <a:cubicBezTo>
                    <a:pt x="107" y="1"/>
                    <a:pt x="0" y="96"/>
                    <a:pt x="0" y="227"/>
                  </a:cubicBezTo>
                  <a:lnTo>
                    <a:pt x="0" y="489"/>
                  </a:lnTo>
                  <a:cubicBezTo>
                    <a:pt x="0" y="620"/>
                    <a:pt x="107" y="727"/>
                    <a:pt x="238" y="727"/>
                  </a:cubicBezTo>
                  <a:cubicBezTo>
                    <a:pt x="369" y="727"/>
                    <a:pt x="477" y="620"/>
                    <a:pt x="477" y="489"/>
                  </a:cubicBezTo>
                  <a:lnTo>
                    <a:pt x="477" y="227"/>
                  </a:lnTo>
                  <a:cubicBezTo>
                    <a:pt x="477" y="96"/>
                    <a:pt x="369"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60"/>
            <p:cNvSpPr/>
            <p:nvPr/>
          </p:nvSpPr>
          <p:spPr>
            <a:xfrm>
              <a:off x="6041701" y="1629066"/>
              <a:ext cx="24126" cy="15808"/>
            </a:xfrm>
            <a:custGeom>
              <a:avLst/>
              <a:gdLst/>
              <a:ahLst/>
              <a:cxnLst/>
              <a:rect l="l" t="t" r="r" b="b"/>
              <a:pathLst>
                <a:path w="728" h="477" extrusionOk="0">
                  <a:moveTo>
                    <a:pt x="239" y="1"/>
                  </a:moveTo>
                  <a:cubicBezTo>
                    <a:pt x="108" y="1"/>
                    <a:pt x="1" y="108"/>
                    <a:pt x="1" y="239"/>
                  </a:cubicBezTo>
                  <a:cubicBezTo>
                    <a:pt x="1" y="370"/>
                    <a:pt x="108" y="477"/>
                    <a:pt x="239" y="477"/>
                  </a:cubicBezTo>
                  <a:lnTo>
                    <a:pt x="489" y="477"/>
                  </a:lnTo>
                  <a:cubicBezTo>
                    <a:pt x="620" y="477"/>
                    <a:pt x="727" y="370"/>
                    <a:pt x="727" y="239"/>
                  </a:cubicBezTo>
                  <a:cubicBezTo>
                    <a:pt x="727" y="108"/>
                    <a:pt x="620" y="1"/>
                    <a:pt x="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60"/>
            <p:cNvSpPr/>
            <p:nvPr/>
          </p:nvSpPr>
          <p:spPr>
            <a:xfrm>
              <a:off x="6003425" y="1629066"/>
              <a:ext cx="24126" cy="15808"/>
            </a:xfrm>
            <a:custGeom>
              <a:avLst/>
              <a:gdLst/>
              <a:ahLst/>
              <a:cxnLst/>
              <a:rect l="l" t="t" r="r" b="b"/>
              <a:pathLst>
                <a:path w="728" h="477" extrusionOk="0">
                  <a:moveTo>
                    <a:pt x="239" y="1"/>
                  </a:moveTo>
                  <a:cubicBezTo>
                    <a:pt x="108" y="1"/>
                    <a:pt x="1" y="108"/>
                    <a:pt x="1" y="239"/>
                  </a:cubicBezTo>
                  <a:cubicBezTo>
                    <a:pt x="1" y="370"/>
                    <a:pt x="108" y="477"/>
                    <a:pt x="239" y="477"/>
                  </a:cubicBezTo>
                  <a:lnTo>
                    <a:pt x="501" y="477"/>
                  </a:lnTo>
                  <a:cubicBezTo>
                    <a:pt x="632" y="477"/>
                    <a:pt x="727" y="370"/>
                    <a:pt x="727" y="239"/>
                  </a:cubicBezTo>
                  <a:cubicBezTo>
                    <a:pt x="727" y="108"/>
                    <a:pt x="632" y="1"/>
                    <a:pt x="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60"/>
            <p:cNvSpPr/>
            <p:nvPr/>
          </p:nvSpPr>
          <p:spPr>
            <a:xfrm>
              <a:off x="6292671" y="1488188"/>
              <a:ext cx="15808" cy="24126"/>
            </a:xfrm>
            <a:custGeom>
              <a:avLst/>
              <a:gdLst/>
              <a:ahLst/>
              <a:cxnLst/>
              <a:rect l="l" t="t" r="r" b="b"/>
              <a:pathLst>
                <a:path w="477" h="728" extrusionOk="0">
                  <a:moveTo>
                    <a:pt x="238" y="1"/>
                  </a:moveTo>
                  <a:cubicBezTo>
                    <a:pt x="107" y="1"/>
                    <a:pt x="0" y="96"/>
                    <a:pt x="0" y="227"/>
                  </a:cubicBezTo>
                  <a:lnTo>
                    <a:pt x="0" y="489"/>
                  </a:lnTo>
                  <a:cubicBezTo>
                    <a:pt x="0" y="620"/>
                    <a:pt x="107" y="727"/>
                    <a:pt x="238" y="727"/>
                  </a:cubicBezTo>
                  <a:cubicBezTo>
                    <a:pt x="369" y="727"/>
                    <a:pt x="476" y="620"/>
                    <a:pt x="476" y="489"/>
                  </a:cubicBezTo>
                  <a:lnTo>
                    <a:pt x="476" y="227"/>
                  </a:lnTo>
                  <a:cubicBezTo>
                    <a:pt x="476" y="96"/>
                    <a:pt x="369"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60"/>
            <p:cNvSpPr/>
            <p:nvPr/>
          </p:nvSpPr>
          <p:spPr>
            <a:xfrm>
              <a:off x="6292671" y="1526067"/>
              <a:ext cx="15808" cy="24126"/>
            </a:xfrm>
            <a:custGeom>
              <a:avLst/>
              <a:gdLst/>
              <a:ahLst/>
              <a:cxnLst/>
              <a:rect l="l" t="t" r="r" b="b"/>
              <a:pathLst>
                <a:path w="477" h="728" extrusionOk="0">
                  <a:moveTo>
                    <a:pt x="238" y="1"/>
                  </a:moveTo>
                  <a:cubicBezTo>
                    <a:pt x="107" y="1"/>
                    <a:pt x="0" y="108"/>
                    <a:pt x="0" y="239"/>
                  </a:cubicBezTo>
                  <a:lnTo>
                    <a:pt x="0" y="489"/>
                  </a:lnTo>
                  <a:cubicBezTo>
                    <a:pt x="0" y="620"/>
                    <a:pt x="107" y="727"/>
                    <a:pt x="238" y="727"/>
                  </a:cubicBezTo>
                  <a:cubicBezTo>
                    <a:pt x="369" y="727"/>
                    <a:pt x="476" y="620"/>
                    <a:pt x="476" y="489"/>
                  </a:cubicBezTo>
                  <a:lnTo>
                    <a:pt x="476" y="239"/>
                  </a:lnTo>
                  <a:cubicBezTo>
                    <a:pt x="476" y="108"/>
                    <a:pt x="369"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60"/>
            <p:cNvSpPr/>
            <p:nvPr/>
          </p:nvSpPr>
          <p:spPr>
            <a:xfrm>
              <a:off x="6307252" y="1511088"/>
              <a:ext cx="24093" cy="15808"/>
            </a:xfrm>
            <a:custGeom>
              <a:avLst/>
              <a:gdLst/>
              <a:ahLst/>
              <a:cxnLst/>
              <a:rect l="l" t="t" r="r" b="b"/>
              <a:pathLst>
                <a:path w="727" h="477" extrusionOk="0">
                  <a:moveTo>
                    <a:pt x="239" y="1"/>
                  </a:moveTo>
                  <a:cubicBezTo>
                    <a:pt x="108" y="1"/>
                    <a:pt x="1" y="108"/>
                    <a:pt x="1" y="239"/>
                  </a:cubicBezTo>
                  <a:cubicBezTo>
                    <a:pt x="1" y="370"/>
                    <a:pt x="108" y="477"/>
                    <a:pt x="239" y="477"/>
                  </a:cubicBezTo>
                  <a:lnTo>
                    <a:pt x="501" y="477"/>
                  </a:lnTo>
                  <a:cubicBezTo>
                    <a:pt x="632" y="477"/>
                    <a:pt x="727" y="370"/>
                    <a:pt x="727" y="239"/>
                  </a:cubicBezTo>
                  <a:cubicBezTo>
                    <a:pt x="727" y="108"/>
                    <a:pt x="632" y="1"/>
                    <a:pt x="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60"/>
            <p:cNvSpPr/>
            <p:nvPr/>
          </p:nvSpPr>
          <p:spPr>
            <a:xfrm>
              <a:off x="6269373" y="1511088"/>
              <a:ext cx="24093" cy="15808"/>
            </a:xfrm>
            <a:custGeom>
              <a:avLst/>
              <a:gdLst/>
              <a:ahLst/>
              <a:cxnLst/>
              <a:rect l="l" t="t" r="r" b="b"/>
              <a:pathLst>
                <a:path w="727" h="477" extrusionOk="0">
                  <a:moveTo>
                    <a:pt x="239" y="1"/>
                  </a:moveTo>
                  <a:cubicBezTo>
                    <a:pt x="108" y="1"/>
                    <a:pt x="1" y="108"/>
                    <a:pt x="1" y="239"/>
                  </a:cubicBezTo>
                  <a:cubicBezTo>
                    <a:pt x="1" y="370"/>
                    <a:pt x="108" y="477"/>
                    <a:pt x="239" y="477"/>
                  </a:cubicBezTo>
                  <a:lnTo>
                    <a:pt x="489" y="477"/>
                  </a:lnTo>
                  <a:cubicBezTo>
                    <a:pt x="620" y="477"/>
                    <a:pt x="727" y="370"/>
                    <a:pt x="727" y="239"/>
                  </a:cubicBezTo>
                  <a:cubicBezTo>
                    <a:pt x="727" y="108"/>
                    <a:pt x="620" y="1"/>
                    <a:pt x="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60"/>
            <p:cNvSpPr/>
            <p:nvPr/>
          </p:nvSpPr>
          <p:spPr>
            <a:xfrm>
              <a:off x="6003027" y="1752579"/>
              <a:ext cx="15841" cy="50141"/>
            </a:xfrm>
            <a:custGeom>
              <a:avLst/>
              <a:gdLst/>
              <a:ahLst/>
              <a:cxnLst/>
              <a:rect l="l" t="t" r="r" b="b"/>
              <a:pathLst>
                <a:path w="478" h="1513" extrusionOk="0">
                  <a:moveTo>
                    <a:pt x="239" y="0"/>
                  </a:moveTo>
                  <a:cubicBezTo>
                    <a:pt x="108" y="0"/>
                    <a:pt x="1" y="95"/>
                    <a:pt x="1" y="226"/>
                  </a:cubicBezTo>
                  <a:lnTo>
                    <a:pt x="1" y="1274"/>
                  </a:lnTo>
                  <a:cubicBezTo>
                    <a:pt x="1" y="1405"/>
                    <a:pt x="108" y="1512"/>
                    <a:pt x="239" y="1512"/>
                  </a:cubicBezTo>
                  <a:cubicBezTo>
                    <a:pt x="370" y="1512"/>
                    <a:pt x="477" y="1405"/>
                    <a:pt x="477" y="1274"/>
                  </a:cubicBezTo>
                  <a:lnTo>
                    <a:pt x="477" y="226"/>
                  </a:lnTo>
                  <a:cubicBezTo>
                    <a:pt x="477" y="95"/>
                    <a:pt x="370"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60"/>
            <p:cNvSpPr/>
            <p:nvPr/>
          </p:nvSpPr>
          <p:spPr>
            <a:xfrm>
              <a:off x="6003027" y="1814120"/>
              <a:ext cx="15841" cy="15808"/>
            </a:xfrm>
            <a:custGeom>
              <a:avLst/>
              <a:gdLst/>
              <a:ahLst/>
              <a:cxnLst/>
              <a:rect l="l" t="t" r="r" b="b"/>
              <a:pathLst>
                <a:path w="478" h="477" extrusionOk="0">
                  <a:moveTo>
                    <a:pt x="239" y="1"/>
                  </a:moveTo>
                  <a:cubicBezTo>
                    <a:pt x="180" y="1"/>
                    <a:pt x="120" y="24"/>
                    <a:pt x="72" y="72"/>
                  </a:cubicBezTo>
                  <a:cubicBezTo>
                    <a:pt x="37" y="120"/>
                    <a:pt x="1" y="179"/>
                    <a:pt x="1" y="239"/>
                  </a:cubicBezTo>
                  <a:cubicBezTo>
                    <a:pt x="1" y="298"/>
                    <a:pt x="37" y="358"/>
                    <a:pt x="72" y="405"/>
                  </a:cubicBezTo>
                  <a:cubicBezTo>
                    <a:pt x="120" y="453"/>
                    <a:pt x="180" y="477"/>
                    <a:pt x="239" y="477"/>
                  </a:cubicBezTo>
                  <a:cubicBezTo>
                    <a:pt x="311" y="477"/>
                    <a:pt x="370" y="453"/>
                    <a:pt x="406" y="405"/>
                  </a:cubicBezTo>
                  <a:cubicBezTo>
                    <a:pt x="453" y="358"/>
                    <a:pt x="477" y="298"/>
                    <a:pt x="477" y="239"/>
                  </a:cubicBezTo>
                  <a:cubicBezTo>
                    <a:pt x="477" y="179"/>
                    <a:pt x="453" y="120"/>
                    <a:pt x="406" y="72"/>
                  </a:cubicBezTo>
                  <a:cubicBezTo>
                    <a:pt x="370" y="24"/>
                    <a:pt x="311" y="1"/>
                    <a:pt x="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478;p58">
            <a:extLst>
              <a:ext uri="{FF2B5EF4-FFF2-40B4-BE49-F238E27FC236}">
                <a16:creationId xmlns:a16="http://schemas.microsoft.com/office/drawing/2014/main" id="{AABF57F1-A1A8-4B51-994A-A21187D4D179}"/>
              </a:ext>
            </a:extLst>
          </p:cNvPr>
          <p:cNvSpPr txBox="1">
            <a:spLocks noGrp="1"/>
          </p:cNvSpPr>
          <p:nvPr>
            <p:ph type="title"/>
          </p:nvPr>
        </p:nvSpPr>
        <p:spPr>
          <a:xfrm>
            <a:off x="194593" y="382031"/>
            <a:ext cx="832493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a:solidFill>
                  <a:schemeClr val="bg1"/>
                </a:solidFill>
                <a:effectLst/>
                <a:latin typeface="+mn-lt"/>
              </a:rPr>
              <a:t>CHƯƠNG </a:t>
            </a:r>
            <a:r>
              <a:rPr lang="en-US" b="0" i="0">
                <a:solidFill>
                  <a:schemeClr val="bg1"/>
                </a:solidFill>
                <a:effectLst/>
                <a:latin typeface="+mn-lt"/>
              </a:rPr>
              <a:t>4:</a:t>
            </a:r>
            <a:r>
              <a:rPr lang="vi-VN" b="0" i="0">
                <a:solidFill>
                  <a:schemeClr val="bg1"/>
                </a:solidFill>
                <a:effectLst/>
                <a:latin typeface="+mn-lt"/>
              </a:rPr>
              <a:t> </a:t>
            </a:r>
            <a:r>
              <a:rPr lang="en-US" b="0" i="0">
                <a:solidFill>
                  <a:schemeClr val="bg1"/>
                </a:solidFill>
                <a:effectLst/>
                <a:latin typeface="+mn-lt"/>
              </a:rPr>
              <a:t>Kết quả nghiên cứu</a:t>
            </a:r>
            <a:endParaRPr b="0">
              <a:solidFill>
                <a:schemeClr val="bg1"/>
              </a:solidFill>
              <a:latin typeface="+mn-lt"/>
            </a:endParaRPr>
          </a:p>
        </p:txBody>
      </p:sp>
      <p:sp>
        <p:nvSpPr>
          <p:cNvPr id="77" name="TextBox 76">
            <a:extLst>
              <a:ext uri="{FF2B5EF4-FFF2-40B4-BE49-F238E27FC236}">
                <a16:creationId xmlns:a16="http://schemas.microsoft.com/office/drawing/2014/main" id="{CCBEB03B-6D8B-468E-9BC0-48E815BF4B96}"/>
              </a:ext>
            </a:extLst>
          </p:cNvPr>
          <p:cNvSpPr txBox="1"/>
          <p:nvPr/>
        </p:nvSpPr>
        <p:spPr>
          <a:xfrm>
            <a:off x="539770" y="1386810"/>
            <a:ext cx="8051181" cy="646331"/>
          </a:xfrm>
          <a:prstGeom prst="rect">
            <a:avLst/>
          </a:prstGeom>
          <a:noFill/>
        </p:spPr>
        <p:txBody>
          <a:bodyPr wrap="square">
            <a:spAutoFit/>
          </a:bodyPr>
          <a:lstStyle/>
          <a:p>
            <a:pPr marL="285750" indent="-285750">
              <a:buFont typeface="Wingdings" panose="05000000000000000000" pitchFamily="2" charset="2"/>
              <a:buChar char="q"/>
            </a:pPr>
            <a:r>
              <a:rPr lang="en-US" sz="1800" b="1" i="0">
                <a:solidFill>
                  <a:srgbClr val="000000"/>
                </a:solidFill>
                <a:effectLst/>
                <a:latin typeface="+mn-lt"/>
              </a:rPr>
              <a:t>Về trải nhiệm người dùng</a:t>
            </a:r>
            <a:br>
              <a:rPr lang="vi-VN" sz="2400">
                <a:latin typeface="+mn-lt"/>
              </a:rPr>
            </a:br>
            <a:endParaRPr lang="en-US" sz="1800" b="1" i="0">
              <a:solidFill>
                <a:srgbClr val="000000"/>
              </a:solidFill>
              <a:effectLst/>
              <a:latin typeface="+mn-lt"/>
            </a:endParaRPr>
          </a:p>
        </p:txBody>
      </p:sp>
      <p:sp>
        <p:nvSpPr>
          <p:cNvPr id="4" name="TextBox 3">
            <a:extLst>
              <a:ext uri="{FF2B5EF4-FFF2-40B4-BE49-F238E27FC236}">
                <a16:creationId xmlns:a16="http://schemas.microsoft.com/office/drawing/2014/main" id="{AA9BEA2B-5D80-464D-B3AA-B7F5C4FCAD5D}"/>
              </a:ext>
            </a:extLst>
          </p:cNvPr>
          <p:cNvSpPr txBox="1"/>
          <p:nvPr/>
        </p:nvSpPr>
        <p:spPr>
          <a:xfrm>
            <a:off x="733402" y="1850437"/>
            <a:ext cx="7247320" cy="1415772"/>
          </a:xfrm>
          <a:prstGeom prst="rect">
            <a:avLst/>
          </a:prstGeom>
          <a:noFill/>
        </p:spPr>
        <p:txBody>
          <a:bodyPr wrap="square" rtlCol="0">
            <a:spAutoFit/>
          </a:bodyPr>
          <a:lstStyle/>
          <a:p>
            <a:r>
              <a:rPr lang="vi-VN" sz="1800" b="0" i="0">
                <a:solidFill>
                  <a:srgbClr val="000000"/>
                </a:solidFill>
                <a:effectLst/>
                <a:latin typeface="+mn-lt"/>
              </a:rPr>
              <a:t>Giao diện thân thiện dễ dàng thao tác, tối ưu hóa việc sử lý các thao tác một cách nhanh</a:t>
            </a:r>
            <a:r>
              <a:rPr lang="en-US" sz="1800" b="0" i="0">
                <a:solidFill>
                  <a:srgbClr val="000000"/>
                </a:solidFill>
                <a:effectLst/>
                <a:latin typeface="+mn-lt"/>
              </a:rPr>
              <a:t> </a:t>
            </a:r>
            <a:r>
              <a:rPr lang="vi-VN" sz="1800" b="0" i="0">
                <a:solidFill>
                  <a:srgbClr val="000000"/>
                </a:solidFill>
                <a:effectLst/>
                <a:latin typeface="+mn-lt"/>
              </a:rPr>
              <a:t>chống.</a:t>
            </a:r>
            <a:br>
              <a:rPr lang="vi-VN" sz="1800" b="0" i="0">
                <a:solidFill>
                  <a:srgbClr val="000000"/>
                </a:solidFill>
                <a:effectLst/>
                <a:latin typeface="+mn-lt"/>
              </a:rPr>
            </a:br>
            <a:r>
              <a:rPr lang="vi-VN" sz="1800" b="0" i="0">
                <a:solidFill>
                  <a:srgbClr val="000000"/>
                </a:solidFill>
                <a:effectLst/>
                <a:latin typeface="+mn-lt"/>
              </a:rPr>
              <a:t>Hiển thị đầy đủ các thông tin giúp người dùng có thể thích nghi nhanh được</a:t>
            </a:r>
            <a:r>
              <a:rPr lang="en-US" sz="1800" b="0" i="0">
                <a:solidFill>
                  <a:srgbClr val="000000"/>
                </a:solidFill>
                <a:effectLst/>
                <a:latin typeface="+mn-lt"/>
              </a:rPr>
              <a:t> với ứng dụng.</a:t>
            </a:r>
            <a:br>
              <a:rPr lang="vi-VN" sz="2400">
                <a:latin typeface="+mn-lt"/>
              </a:rPr>
            </a:br>
            <a:endParaRPr lang="en-US">
              <a:latin typeface="+mn-lt"/>
            </a:endParaRPr>
          </a:p>
        </p:txBody>
      </p:sp>
    </p:spTree>
    <p:extLst>
      <p:ext uri="{BB962C8B-B14F-4D97-AF65-F5344CB8AC3E}">
        <p14:creationId xmlns:p14="http://schemas.microsoft.com/office/powerpoint/2010/main" val="2382000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sp>
        <p:nvSpPr>
          <p:cNvPr id="19" name="Rectangle 18">
            <a:extLst>
              <a:ext uri="{FF2B5EF4-FFF2-40B4-BE49-F238E27FC236}">
                <a16:creationId xmlns:a16="http://schemas.microsoft.com/office/drawing/2014/main" id="{723C7D1F-3ED7-4851-8087-E37A849388B4}"/>
              </a:ext>
            </a:extLst>
          </p:cNvPr>
          <p:cNvSpPr/>
          <p:nvPr/>
        </p:nvSpPr>
        <p:spPr>
          <a:xfrm>
            <a:off x="2430780" y="929640"/>
            <a:ext cx="4541520" cy="2956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E2340709-68BA-4B44-9152-C10FA8544330}"/>
              </a:ext>
            </a:extLst>
          </p:cNvPr>
          <p:cNvPicPr>
            <a:picLocks noChangeAspect="1"/>
          </p:cNvPicPr>
          <p:nvPr/>
        </p:nvPicPr>
        <p:blipFill>
          <a:blip r:embed="rId3"/>
          <a:stretch>
            <a:fillRect/>
          </a:stretch>
        </p:blipFill>
        <p:spPr>
          <a:xfrm>
            <a:off x="1034935" y="1352318"/>
            <a:ext cx="6688860" cy="3545291"/>
          </a:xfrm>
          <a:prstGeom prst="rect">
            <a:avLst/>
          </a:prstGeom>
        </p:spPr>
      </p:pic>
      <p:sp>
        <p:nvSpPr>
          <p:cNvPr id="20" name="Google Shape;478;p58">
            <a:extLst>
              <a:ext uri="{FF2B5EF4-FFF2-40B4-BE49-F238E27FC236}">
                <a16:creationId xmlns:a16="http://schemas.microsoft.com/office/drawing/2014/main" id="{36468FC2-2E9B-4A4B-AF8E-CFF1E2C1FAE7}"/>
              </a:ext>
            </a:extLst>
          </p:cNvPr>
          <p:cNvSpPr txBox="1">
            <a:spLocks noGrp="1"/>
          </p:cNvSpPr>
          <p:nvPr>
            <p:ph type="title"/>
          </p:nvPr>
        </p:nvSpPr>
        <p:spPr>
          <a:xfrm>
            <a:off x="194593" y="188188"/>
            <a:ext cx="832493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000" b="0" i="0">
                <a:solidFill>
                  <a:schemeClr val="bg1"/>
                </a:solidFill>
                <a:effectLst/>
                <a:latin typeface="+mn-lt"/>
              </a:rPr>
              <a:t>CHƯƠNG </a:t>
            </a:r>
            <a:r>
              <a:rPr lang="en-US" sz="3000" b="0" i="0">
                <a:solidFill>
                  <a:schemeClr val="bg1"/>
                </a:solidFill>
                <a:effectLst/>
                <a:latin typeface="+mn-lt"/>
              </a:rPr>
              <a:t>4:</a:t>
            </a:r>
            <a:r>
              <a:rPr lang="vi-VN" sz="3000" b="0" i="0">
                <a:solidFill>
                  <a:schemeClr val="bg1"/>
                </a:solidFill>
                <a:effectLst/>
                <a:latin typeface="+mn-lt"/>
              </a:rPr>
              <a:t> </a:t>
            </a:r>
            <a:r>
              <a:rPr lang="en-US" sz="3000" b="0" i="0">
                <a:solidFill>
                  <a:schemeClr val="bg1"/>
                </a:solidFill>
                <a:effectLst/>
                <a:latin typeface="+mn-lt"/>
              </a:rPr>
              <a:t>Kết quả nghiên cứu</a:t>
            </a:r>
            <a:endParaRPr sz="3000" b="0">
              <a:solidFill>
                <a:schemeClr val="bg1"/>
              </a:solidFill>
              <a:latin typeface="+mn-lt"/>
            </a:endParaRPr>
          </a:p>
        </p:txBody>
      </p:sp>
      <p:sp>
        <p:nvSpPr>
          <p:cNvPr id="21" name="TextBox 20">
            <a:extLst>
              <a:ext uri="{FF2B5EF4-FFF2-40B4-BE49-F238E27FC236}">
                <a16:creationId xmlns:a16="http://schemas.microsoft.com/office/drawing/2014/main" id="{F6320D07-7EB4-4131-9609-4524260DEFDD}"/>
              </a:ext>
            </a:extLst>
          </p:cNvPr>
          <p:cNvSpPr txBox="1"/>
          <p:nvPr/>
        </p:nvSpPr>
        <p:spPr>
          <a:xfrm>
            <a:off x="453483" y="871937"/>
            <a:ext cx="3813717" cy="646331"/>
          </a:xfrm>
          <a:prstGeom prst="rect">
            <a:avLst/>
          </a:prstGeom>
          <a:noFill/>
        </p:spPr>
        <p:txBody>
          <a:bodyPr wrap="square" rtlCol="0">
            <a:spAutoFit/>
          </a:bodyPr>
          <a:lstStyle/>
          <a:p>
            <a:pPr marL="285750" indent="-285750">
              <a:buFont typeface="Wingdings" panose="05000000000000000000" pitchFamily="2" charset="2"/>
              <a:buChar char="q"/>
            </a:pPr>
            <a:r>
              <a:rPr lang="en-US" sz="1800">
                <a:solidFill>
                  <a:schemeClr val="bg1"/>
                </a:solidFill>
                <a:latin typeface="+mn-lt"/>
                <a:cs typeface="Times New Roman" panose="02020603050405020304" pitchFamily="18" charset="0"/>
              </a:rPr>
              <a:t>Giao diện quản lý đối tác cá nhân</a:t>
            </a:r>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sp>
        <p:nvSpPr>
          <p:cNvPr id="19" name="Rectangle 18">
            <a:extLst>
              <a:ext uri="{FF2B5EF4-FFF2-40B4-BE49-F238E27FC236}">
                <a16:creationId xmlns:a16="http://schemas.microsoft.com/office/drawing/2014/main" id="{723C7D1F-3ED7-4851-8087-E37A849388B4}"/>
              </a:ext>
            </a:extLst>
          </p:cNvPr>
          <p:cNvSpPr/>
          <p:nvPr/>
        </p:nvSpPr>
        <p:spPr>
          <a:xfrm>
            <a:off x="2430780" y="929640"/>
            <a:ext cx="4541520" cy="2956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Google Shape;478;p58">
            <a:extLst>
              <a:ext uri="{FF2B5EF4-FFF2-40B4-BE49-F238E27FC236}">
                <a16:creationId xmlns:a16="http://schemas.microsoft.com/office/drawing/2014/main" id="{36468FC2-2E9B-4A4B-AF8E-CFF1E2C1FAE7}"/>
              </a:ext>
            </a:extLst>
          </p:cNvPr>
          <p:cNvSpPr txBox="1">
            <a:spLocks noGrp="1"/>
          </p:cNvSpPr>
          <p:nvPr>
            <p:ph type="title"/>
          </p:nvPr>
        </p:nvSpPr>
        <p:spPr>
          <a:xfrm>
            <a:off x="194593" y="188188"/>
            <a:ext cx="832493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000" b="0" i="0">
                <a:solidFill>
                  <a:schemeClr val="bg1"/>
                </a:solidFill>
                <a:effectLst/>
                <a:latin typeface="+mn-lt"/>
              </a:rPr>
              <a:t>CHƯƠNG </a:t>
            </a:r>
            <a:r>
              <a:rPr lang="en-US" sz="3000" b="0" i="0">
                <a:solidFill>
                  <a:schemeClr val="bg1"/>
                </a:solidFill>
                <a:effectLst/>
                <a:latin typeface="+mn-lt"/>
              </a:rPr>
              <a:t>4:</a:t>
            </a:r>
            <a:r>
              <a:rPr lang="vi-VN" sz="3000" b="0" i="0">
                <a:solidFill>
                  <a:schemeClr val="bg1"/>
                </a:solidFill>
                <a:effectLst/>
                <a:latin typeface="+mn-lt"/>
              </a:rPr>
              <a:t> </a:t>
            </a:r>
            <a:r>
              <a:rPr lang="en-US" sz="3000" b="0" i="0">
                <a:solidFill>
                  <a:schemeClr val="bg1"/>
                </a:solidFill>
                <a:effectLst/>
                <a:latin typeface="+mn-lt"/>
              </a:rPr>
              <a:t>Kết quả nghiên cứu</a:t>
            </a:r>
            <a:endParaRPr sz="3000" b="0">
              <a:solidFill>
                <a:schemeClr val="bg1"/>
              </a:solidFill>
              <a:latin typeface="+mn-lt"/>
            </a:endParaRPr>
          </a:p>
        </p:txBody>
      </p:sp>
      <p:sp>
        <p:nvSpPr>
          <p:cNvPr id="21" name="TextBox 20">
            <a:extLst>
              <a:ext uri="{FF2B5EF4-FFF2-40B4-BE49-F238E27FC236}">
                <a16:creationId xmlns:a16="http://schemas.microsoft.com/office/drawing/2014/main" id="{F6320D07-7EB4-4131-9609-4524260DEFDD}"/>
              </a:ext>
            </a:extLst>
          </p:cNvPr>
          <p:cNvSpPr txBox="1"/>
          <p:nvPr/>
        </p:nvSpPr>
        <p:spPr>
          <a:xfrm>
            <a:off x="453483" y="871937"/>
            <a:ext cx="3813717" cy="369332"/>
          </a:xfrm>
          <a:prstGeom prst="rect">
            <a:avLst/>
          </a:prstGeom>
          <a:noFill/>
        </p:spPr>
        <p:txBody>
          <a:bodyPr wrap="square" rtlCol="0">
            <a:spAutoFit/>
          </a:bodyPr>
          <a:lstStyle/>
          <a:p>
            <a:pPr marL="285750" indent="-285750">
              <a:buFont typeface="Wingdings" panose="05000000000000000000" pitchFamily="2" charset="2"/>
              <a:buChar char="q"/>
            </a:pPr>
            <a:r>
              <a:rPr lang="en-US" sz="1800">
                <a:solidFill>
                  <a:schemeClr val="bg1"/>
                </a:solidFill>
                <a:latin typeface="+mj-lt"/>
                <a:cs typeface="Times New Roman" panose="02020603050405020304" pitchFamily="18" charset="0"/>
              </a:rPr>
              <a:t>Giao diện quản lý đối tác đơn vị</a:t>
            </a:r>
          </a:p>
        </p:txBody>
      </p:sp>
      <p:pic>
        <p:nvPicPr>
          <p:cNvPr id="6" name="Picture 5">
            <a:extLst>
              <a:ext uri="{FF2B5EF4-FFF2-40B4-BE49-F238E27FC236}">
                <a16:creationId xmlns:a16="http://schemas.microsoft.com/office/drawing/2014/main" id="{CE408885-336D-44FC-BF76-9C13004296AC}"/>
              </a:ext>
            </a:extLst>
          </p:cNvPr>
          <p:cNvPicPr>
            <a:picLocks noChangeAspect="1"/>
          </p:cNvPicPr>
          <p:nvPr/>
        </p:nvPicPr>
        <p:blipFill>
          <a:blip r:embed="rId3"/>
          <a:stretch>
            <a:fillRect/>
          </a:stretch>
        </p:blipFill>
        <p:spPr>
          <a:xfrm>
            <a:off x="1034935" y="1352318"/>
            <a:ext cx="6734442" cy="3602994"/>
          </a:xfrm>
          <a:prstGeom prst="rect">
            <a:avLst/>
          </a:prstGeom>
        </p:spPr>
      </p:pic>
    </p:spTree>
    <p:extLst>
      <p:ext uri="{BB962C8B-B14F-4D97-AF65-F5344CB8AC3E}">
        <p14:creationId xmlns:p14="http://schemas.microsoft.com/office/powerpoint/2010/main" val="3800165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sp>
        <p:nvSpPr>
          <p:cNvPr id="19" name="Rectangle 18">
            <a:extLst>
              <a:ext uri="{FF2B5EF4-FFF2-40B4-BE49-F238E27FC236}">
                <a16:creationId xmlns:a16="http://schemas.microsoft.com/office/drawing/2014/main" id="{723C7D1F-3ED7-4851-8087-E37A849388B4}"/>
              </a:ext>
            </a:extLst>
          </p:cNvPr>
          <p:cNvSpPr/>
          <p:nvPr/>
        </p:nvSpPr>
        <p:spPr>
          <a:xfrm>
            <a:off x="2430780" y="929640"/>
            <a:ext cx="4541520" cy="2956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Google Shape;478;p58">
            <a:extLst>
              <a:ext uri="{FF2B5EF4-FFF2-40B4-BE49-F238E27FC236}">
                <a16:creationId xmlns:a16="http://schemas.microsoft.com/office/drawing/2014/main" id="{36468FC2-2E9B-4A4B-AF8E-CFF1E2C1FAE7}"/>
              </a:ext>
            </a:extLst>
          </p:cNvPr>
          <p:cNvSpPr txBox="1">
            <a:spLocks noGrp="1"/>
          </p:cNvSpPr>
          <p:nvPr>
            <p:ph type="title"/>
          </p:nvPr>
        </p:nvSpPr>
        <p:spPr>
          <a:xfrm>
            <a:off x="194593" y="188188"/>
            <a:ext cx="832493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000" b="0" i="0">
                <a:solidFill>
                  <a:schemeClr val="bg1"/>
                </a:solidFill>
                <a:effectLst/>
                <a:latin typeface="+mn-lt"/>
              </a:rPr>
              <a:t>CHƯƠNG </a:t>
            </a:r>
            <a:r>
              <a:rPr lang="en-US" sz="3000" b="0" i="0">
                <a:solidFill>
                  <a:schemeClr val="bg1"/>
                </a:solidFill>
                <a:effectLst/>
                <a:latin typeface="+mn-lt"/>
              </a:rPr>
              <a:t>4:</a:t>
            </a:r>
            <a:r>
              <a:rPr lang="vi-VN" sz="3000" b="0" i="0">
                <a:solidFill>
                  <a:schemeClr val="bg1"/>
                </a:solidFill>
                <a:effectLst/>
                <a:latin typeface="+mn-lt"/>
              </a:rPr>
              <a:t> </a:t>
            </a:r>
            <a:r>
              <a:rPr lang="en-US" sz="3000" b="0" i="0">
                <a:solidFill>
                  <a:schemeClr val="bg1"/>
                </a:solidFill>
                <a:effectLst/>
                <a:latin typeface="+mn-lt"/>
              </a:rPr>
              <a:t>Kết quả nghiên cứu</a:t>
            </a:r>
            <a:endParaRPr sz="3000" b="0">
              <a:solidFill>
                <a:schemeClr val="bg1"/>
              </a:solidFill>
              <a:latin typeface="+mn-lt"/>
            </a:endParaRPr>
          </a:p>
        </p:txBody>
      </p:sp>
      <p:sp>
        <p:nvSpPr>
          <p:cNvPr id="21" name="TextBox 20">
            <a:extLst>
              <a:ext uri="{FF2B5EF4-FFF2-40B4-BE49-F238E27FC236}">
                <a16:creationId xmlns:a16="http://schemas.microsoft.com/office/drawing/2014/main" id="{F6320D07-7EB4-4131-9609-4524260DEFDD}"/>
              </a:ext>
            </a:extLst>
          </p:cNvPr>
          <p:cNvSpPr txBox="1"/>
          <p:nvPr/>
        </p:nvSpPr>
        <p:spPr>
          <a:xfrm>
            <a:off x="453483" y="871937"/>
            <a:ext cx="3813717" cy="369332"/>
          </a:xfrm>
          <a:prstGeom prst="rect">
            <a:avLst/>
          </a:prstGeom>
          <a:noFill/>
        </p:spPr>
        <p:txBody>
          <a:bodyPr wrap="square" rtlCol="0">
            <a:spAutoFit/>
          </a:bodyPr>
          <a:lstStyle/>
          <a:p>
            <a:pPr marL="285750" indent="-285750">
              <a:buFont typeface="Wingdings" panose="05000000000000000000" pitchFamily="2" charset="2"/>
              <a:buChar char="q"/>
            </a:pPr>
            <a:r>
              <a:rPr lang="en-US" sz="1800">
                <a:solidFill>
                  <a:schemeClr val="bg1"/>
                </a:solidFill>
                <a:latin typeface="Times New Roman" panose="02020603050405020304" pitchFamily="18" charset="0"/>
                <a:cs typeface="Times New Roman" panose="02020603050405020304" pitchFamily="18" charset="0"/>
              </a:rPr>
              <a:t>Thông tin đối tác cá nhân</a:t>
            </a:r>
          </a:p>
        </p:txBody>
      </p:sp>
      <p:pic>
        <p:nvPicPr>
          <p:cNvPr id="7" name="Picture 6">
            <a:extLst>
              <a:ext uri="{FF2B5EF4-FFF2-40B4-BE49-F238E27FC236}">
                <a16:creationId xmlns:a16="http://schemas.microsoft.com/office/drawing/2014/main" id="{E700CC95-3755-4082-8CD8-6A2A1F77047D}"/>
              </a:ext>
            </a:extLst>
          </p:cNvPr>
          <p:cNvPicPr>
            <a:picLocks noChangeAspect="1"/>
          </p:cNvPicPr>
          <p:nvPr/>
        </p:nvPicPr>
        <p:blipFill>
          <a:blip r:embed="rId3"/>
          <a:stretch>
            <a:fillRect/>
          </a:stretch>
        </p:blipFill>
        <p:spPr>
          <a:xfrm>
            <a:off x="1072233" y="1392352"/>
            <a:ext cx="6569657" cy="3562960"/>
          </a:xfrm>
          <a:prstGeom prst="rect">
            <a:avLst/>
          </a:prstGeom>
        </p:spPr>
      </p:pic>
    </p:spTree>
    <p:extLst>
      <p:ext uri="{BB962C8B-B14F-4D97-AF65-F5344CB8AC3E}">
        <p14:creationId xmlns:p14="http://schemas.microsoft.com/office/powerpoint/2010/main" val="41657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sp>
        <p:nvSpPr>
          <p:cNvPr id="19" name="Rectangle 18">
            <a:extLst>
              <a:ext uri="{FF2B5EF4-FFF2-40B4-BE49-F238E27FC236}">
                <a16:creationId xmlns:a16="http://schemas.microsoft.com/office/drawing/2014/main" id="{723C7D1F-3ED7-4851-8087-E37A849388B4}"/>
              </a:ext>
            </a:extLst>
          </p:cNvPr>
          <p:cNvSpPr/>
          <p:nvPr/>
        </p:nvSpPr>
        <p:spPr>
          <a:xfrm>
            <a:off x="2430780" y="929640"/>
            <a:ext cx="4541520" cy="2956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Google Shape;478;p58">
            <a:extLst>
              <a:ext uri="{FF2B5EF4-FFF2-40B4-BE49-F238E27FC236}">
                <a16:creationId xmlns:a16="http://schemas.microsoft.com/office/drawing/2014/main" id="{36468FC2-2E9B-4A4B-AF8E-CFF1E2C1FAE7}"/>
              </a:ext>
            </a:extLst>
          </p:cNvPr>
          <p:cNvSpPr txBox="1">
            <a:spLocks noGrp="1"/>
          </p:cNvSpPr>
          <p:nvPr>
            <p:ph type="title"/>
          </p:nvPr>
        </p:nvSpPr>
        <p:spPr>
          <a:xfrm>
            <a:off x="194593" y="188188"/>
            <a:ext cx="832493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000" b="0" i="0">
                <a:solidFill>
                  <a:schemeClr val="bg1"/>
                </a:solidFill>
                <a:effectLst/>
                <a:latin typeface="+mn-lt"/>
              </a:rPr>
              <a:t>CHƯƠNG </a:t>
            </a:r>
            <a:r>
              <a:rPr lang="en-US" sz="3000" b="0" i="0">
                <a:solidFill>
                  <a:schemeClr val="bg1"/>
                </a:solidFill>
                <a:effectLst/>
                <a:latin typeface="+mn-lt"/>
              </a:rPr>
              <a:t>4:</a:t>
            </a:r>
            <a:r>
              <a:rPr lang="vi-VN" sz="3000" b="0" i="0">
                <a:solidFill>
                  <a:schemeClr val="bg1"/>
                </a:solidFill>
                <a:effectLst/>
                <a:latin typeface="+mn-lt"/>
              </a:rPr>
              <a:t> </a:t>
            </a:r>
            <a:r>
              <a:rPr lang="en-US" sz="3000" b="0" i="0">
                <a:solidFill>
                  <a:schemeClr val="bg1"/>
                </a:solidFill>
                <a:effectLst/>
                <a:latin typeface="+mn-lt"/>
              </a:rPr>
              <a:t>Kết quả nghiên cứu</a:t>
            </a:r>
            <a:endParaRPr sz="3000" b="0">
              <a:solidFill>
                <a:schemeClr val="bg1"/>
              </a:solidFill>
              <a:latin typeface="+mn-lt"/>
            </a:endParaRPr>
          </a:p>
        </p:txBody>
      </p:sp>
      <p:sp>
        <p:nvSpPr>
          <p:cNvPr id="21" name="TextBox 20">
            <a:extLst>
              <a:ext uri="{FF2B5EF4-FFF2-40B4-BE49-F238E27FC236}">
                <a16:creationId xmlns:a16="http://schemas.microsoft.com/office/drawing/2014/main" id="{F6320D07-7EB4-4131-9609-4524260DEFDD}"/>
              </a:ext>
            </a:extLst>
          </p:cNvPr>
          <p:cNvSpPr txBox="1"/>
          <p:nvPr/>
        </p:nvSpPr>
        <p:spPr>
          <a:xfrm>
            <a:off x="453483" y="871937"/>
            <a:ext cx="3813717" cy="369332"/>
          </a:xfrm>
          <a:prstGeom prst="rect">
            <a:avLst/>
          </a:prstGeom>
          <a:noFill/>
        </p:spPr>
        <p:txBody>
          <a:bodyPr wrap="square" rtlCol="0">
            <a:spAutoFit/>
          </a:bodyPr>
          <a:lstStyle/>
          <a:p>
            <a:pPr marL="285750" indent="-285750">
              <a:buFont typeface="Wingdings" panose="05000000000000000000" pitchFamily="2" charset="2"/>
              <a:buChar char="q"/>
            </a:pPr>
            <a:r>
              <a:rPr lang="en-US" sz="1800">
                <a:solidFill>
                  <a:schemeClr val="bg1"/>
                </a:solidFill>
                <a:latin typeface="Times New Roman" panose="02020603050405020304" pitchFamily="18" charset="0"/>
                <a:cs typeface="Times New Roman" panose="02020603050405020304" pitchFamily="18" charset="0"/>
              </a:rPr>
              <a:t>Thông tin đối tác đơn vị</a:t>
            </a:r>
          </a:p>
        </p:txBody>
      </p:sp>
      <p:pic>
        <p:nvPicPr>
          <p:cNvPr id="6" name="Picture 5">
            <a:extLst>
              <a:ext uri="{FF2B5EF4-FFF2-40B4-BE49-F238E27FC236}">
                <a16:creationId xmlns:a16="http://schemas.microsoft.com/office/drawing/2014/main" id="{ED53249B-2364-426F-A468-131A02F320E3}"/>
              </a:ext>
            </a:extLst>
          </p:cNvPr>
          <p:cNvPicPr>
            <a:picLocks noChangeAspect="1"/>
          </p:cNvPicPr>
          <p:nvPr/>
        </p:nvPicPr>
        <p:blipFill>
          <a:blip r:embed="rId3"/>
          <a:stretch>
            <a:fillRect/>
          </a:stretch>
        </p:blipFill>
        <p:spPr>
          <a:xfrm>
            <a:off x="1125315" y="1410021"/>
            <a:ext cx="6283770" cy="3545291"/>
          </a:xfrm>
          <a:prstGeom prst="rect">
            <a:avLst/>
          </a:prstGeom>
        </p:spPr>
      </p:pic>
    </p:spTree>
    <p:extLst>
      <p:ext uri="{BB962C8B-B14F-4D97-AF65-F5344CB8AC3E}">
        <p14:creationId xmlns:p14="http://schemas.microsoft.com/office/powerpoint/2010/main" val="785564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sp>
        <p:nvSpPr>
          <p:cNvPr id="19" name="Rectangle 18">
            <a:extLst>
              <a:ext uri="{FF2B5EF4-FFF2-40B4-BE49-F238E27FC236}">
                <a16:creationId xmlns:a16="http://schemas.microsoft.com/office/drawing/2014/main" id="{723C7D1F-3ED7-4851-8087-E37A849388B4}"/>
              </a:ext>
            </a:extLst>
          </p:cNvPr>
          <p:cNvSpPr/>
          <p:nvPr/>
        </p:nvSpPr>
        <p:spPr>
          <a:xfrm>
            <a:off x="2430780" y="929640"/>
            <a:ext cx="4541520" cy="2956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Google Shape;478;p58">
            <a:extLst>
              <a:ext uri="{FF2B5EF4-FFF2-40B4-BE49-F238E27FC236}">
                <a16:creationId xmlns:a16="http://schemas.microsoft.com/office/drawing/2014/main" id="{36468FC2-2E9B-4A4B-AF8E-CFF1E2C1FAE7}"/>
              </a:ext>
            </a:extLst>
          </p:cNvPr>
          <p:cNvSpPr txBox="1">
            <a:spLocks noGrp="1"/>
          </p:cNvSpPr>
          <p:nvPr>
            <p:ph type="title"/>
          </p:nvPr>
        </p:nvSpPr>
        <p:spPr>
          <a:xfrm>
            <a:off x="194593" y="188188"/>
            <a:ext cx="832493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000" b="0" i="0">
                <a:solidFill>
                  <a:schemeClr val="bg1"/>
                </a:solidFill>
                <a:effectLst/>
                <a:latin typeface="+mn-lt"/>
              </a:rPr>
              <a:t>CHƯƠNG </a:t>
            </a:r>
            <a:r>
              <a:rPr lang="en-US" sz="3000" b="0" i="0">
                <a:solidFill>
                  <a:schemeClr val="bg1"/>
                </a:solidFill>
                <a:effectLst/>
                <a:latin typeface="+mn-lt"/>
              </a:rPr>
              <a:t>4:</a:t>
            </a:r>
            <a:r>
              <a:rPr lang="vi-VN" sz="3000" b="0" i="0">
                <a:solidFill>
                  <a:schemeClr val="bg1"/>
                </a:solidFill>
                <a:effectLst/>
                <a:latin typeface="+mn-lt"/>
              </a:rPr>
              <a:t> </a:t>
            </a:r>
            <a:r>
              <a:rPr lang="en-US" sz="3000" b="0" i="0">
                <a:solidFill>
                  <a:schemeClr val="bg1"/>
                </a:solidFill>
                <a:effectLst/>
                <a:latin typeface="+mn-lt"/>
              </a:rPr>
              <a:t>Kết quả nghiên cứu</a:t>
            </a:r>
            <a:endParaRPr sz="3000" b="0">
              <a:solidFill>
                <a:schemeClr val="bg1"/>
              </a:solidFill>
              <a:latin typeface="+mn-lt"/>
            </a:endParaRPr>
          </a:p>
        </p:txBody>
      </p:sp>
      <p:sp>
        <p:nvSpPr>
          <p:cNvPr id="21" name="TextBox 20">
            <a:extLst>
              <a:ext uri="{FF2B5EF4-FFF2-40B4-BE49-F238E27FC236}">
                <a16:creationId xmlns:a16="http://schemas.microsoft.com/office/drawing/2014/main" id="{F6320D07-7EB4-4131-9609-4524260DEFDD}"/>
              </a:ext>
            </a:extLst>
          </p:cNvPr>
          <p:cNvSpPr txBox="1"/>
          <p:nvPr/>
        </p:nvSpPr>
        <p:spPr>
          <a:xfrm>
            <a:off x="453483" y="871937"/>
            <a:ext cx="3813717" cy="369332"/>
          </a:xfrm>
          <a:prstGeom prst="rect">
            <a:avLst/>
          </a:prstGeom>
          <a:noFill/>
        </p:spPr>
        <p:txBody>
          <a:bodyPr wrap="square" rtlCol="0">
            <a:spAutoFit/>
          </a:bodyPr>
          <a:lstStyle/>
          <a:p>
            <a:pPr marL="285750" indent="-285750">
              <a:buFont typeface="Wingdings" panose="05000000000000000000" pitchFamily="2" charset="2"/>
              <a:buChar char="q"/>
            </a:pPr>
            <a:r>
              <a:rPr lang="en-US" sz="1800">
                <a:solidFill>
                  <a:schemeClr val="bg1"/>
                </a:solidFill>
                <a:latin typeface="Times New Roman" panose="02020603050405020304" pitchFamily="18" charset="0"/>
                <a:cs typeface="Times New Roman" panose="02020603050405020304" pitchFamily="18" charset="0"/>
              </a:rPr>
              <a:t>Xóa đối tác</a:t>
            </a:r>
          </a:p>
        </p:txBody>
      </p:sp>
      <p:pic>
        <p:nvPicPr>
          <p:cNvPr id="3" name="Picture 2">
            <a:extLst>
              <a:ext uri="{FF2B5EF4-FFF2-40B4-BE49-F238E27FC236}">
                <a16:creationId xmlns:a16="http://schemas.microsoft.com/office/drawing/2014/main" id="{77363473-7C4F-474C-9BB8-34CCDBDB9FAF}"/>
              </a:ext>
            </a:extLst>
          </p:cNvPr>
          <p:cNvPicPr>
            <a:picLocks noChangeAspect="1"/>
          </p:cNvPicPr>
          <p:nvPr/>
        </p:nvPicPr>
        <p:blipFill>
          <a:blip r:embed="rId3"/>
          <a:stretch>
            <a:fillRect/>
          </a:stretch>
        </p:blipFill>
        <p:spPr>
          <a:xfrm>
            <a:off x="1342515" y="1320944"/>
            <a:ext cx="6029093" cy="3634368"/>
          </a:xfrm>
          <a:prstGeom prst="rect">
            <a:avLst/>
          </a:prstGeom>
        </p:spPr>
      </p:pic>
    </p:spTree>
    <p:extLst>
      <p:ext uri="{BB962C8B-B14F-4D97-AF65-F5344CB8AC3E}">
        <p14:creationId xmlns:p14="http://schemas.microsoft.com/office/powerpoint/2010/main" val="7480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sp>
        <p:nvSpPr>
          <p:cNvPr id="19" name="Rectangle 18">
            <a:extLst>
              <a:ext uri="{FF2B5EF4-FFF2-40B4-BE49-F238E27FC236}">
                <a16:creationId xmlns:a16="http://schemas.microsoft.com/office/drawing/2014/main" id="{723C7D1F-3ED7-4851-8087-E37A849388B4}"/>
              </a:ext>
            </a:extLst>
          </p:cNvPr>
          <p:cNvSpPr/>
          <p:nvPr/>
        </p:nvSpPr>
        <p:spPr>
          <a:xfrm>
            <a:off x="2430780" y="929640"/>
            <a:ext cx="4541520" cy="2956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Google Shape;478;p58">
            <a:extLst>
              <a:ext uri="{FF2B5EF4-FFF2-40B4-BE49-F238E27FC236}">
                <a16:creationId xmlns:a16="http://schemas.microsoft.com/office/drawing/2014/main" id="{36468FC2-2E9B-4A4B-AF8E-CFF1E2C1FAE7}"/>
              </a:ext>
            </a:extLst>
          </p:cNvPr>
          <p:cNvSpPr txBox="1">
            <a:spLocks noGrp="1"/>
          </p:cNvSpPr>
          <p:nvPr>
            <p:ph type="title"/>
          </p:nvPr>
        </p:nvSpPr>
        <p:spPr>
          <a:xfrm>
            <a:off x="194593" y="188188"/>
            <a:ext cx="832493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000" b="0" i="0">
                <a:solidFill>
                  <a:schemeClr val="bg1"/>
                </a:solidFill>
                <a:effectLst/>
                <a:latin typeface="+mn-lt"/>
              </a:rPr>
              <a:t>CHƯƠNG </a:t>
            </a:r>
            <a:r>
              <a:rPr lang="en-US" sz="3000" b="0" i="0">
                <a:solidFill>
                  <a:schemeClr val="bg1"/>
                </a:solidFill>
                <a:effectLst/>
                <a:latin typeface="+mn-lt"/>
              </a:rPr>
              <a:t>4:</a:t>
            </a:r>
            <a:r>
              <a:rPr lang="vi-VN" sz="3000" b="0" i="0">
                <a:solidFill>
                  <a:schemeClr val="bg1"/>
                </a:solidFill>
                <a:effectLst/>
                <a:latin typeface="+mn-lt"/>
              </a:rPr>
              <a:t> </a:t>
            </a:r>
            <a:r>
              <a:rPr lang="en-US" sz="3000" b="0" i="0">
                <a:solidFill>
                  <a:schemeClr val="bg1"/>
                </a:solidFill>
                <a:effectLst/>
                <a:latin typeface="+mn-lt"/>
              </a:rPr>
              <a:t>Kết quả nghiên cứu</a:t>
            </a:r>
            <a:endParaRPr sz="3000" b="0">
              <a:solidFill>
                <a:schemeClr val="bg1"/>
              </a:solidFill>
              <a:latin typeface="+mn-lt"/>
            </a:endParaRPr>
          </a:p>
        </p:txBody>
      </p:sp>
      <p:sp>
        <p:nvSpPr>
          <p:cNvPr id="21" name="TextBox 20">
            <a:extLst>
              <a:ext uri="{FF2B5EF4-FFF2-40B4-BE49-F238E27FC236}">
                <a16:creationId xmlns:a16="http://schemas.microsoft.com/office/drawing/2014/main" id="{F6320D07-7EB4-4131-9609-4524260DEFDD}"/>
              </a:ext>
            </a:extLst>
          </p:cNvPr>
          <p:cNvSpPr txBox="1"/>
          <p:nvPr/>
        </p:nvSpPr>
        <p:spPr>
          <a:xfrm>
            <a:off x="453483" y="871937"/>
            <a:ext cx="3813717" cy="369332"/>
          </a:xfrm>
          <a:prstGeom prst="rect">
            <a:avLst/>
          </a:prstGeom>
          <a:noFill/>
        </p:spPr>
        <p:txBody>
          <a:bodyPr wrap="square" rtlCol="0">
            <a:spAutoFit/>
          </a:bodyPr>
          <a:lstStyle/>
          <a:p>
            <a:pPr marL="285750" indent="-285750">
              <a:buFont typeface="Wingdings" panose="05000000000000000000" pitchFamily="2" charset="2"/>
              <a:buChar char="q"/>
            </a:pPr>
            <a:r>
              <a:rPr lang="en-US" sz="1800">
                <a:solidFill>
                  <a:schemeClr val="bg1"/>
                </a:solidFill>
                <a:latin typeface="Times New Roman" panose="02020603050405020304" pitchFamily="18" charset="0"/>
                <a:cs typeface="Times New Roman" panose="02020603050405020304" pitchFamily="18" charset="0"/>
              </a:rPr>
              <a:t>Xóa đối tác</a:t>
            </a:r>
          </a:p>
        </p:txBody>
      </p:sp>
      <p:pic>
        <p:nvPicPr>
          <p:cNvPr id="4" name="Picture 3">
            <a:extLst>
              <a:ext uri="{FF2B5EF4-FFF2-40B4-BE49-F238E27FC236}">
                <a16:creationId xmlns:a16="http://schemas.microsoft.com/office/drawing/2014/main" id="{99D4F9A1-019F-464B-9DC5-62B4A147CC1D}"/>
              </a:ext>
            </a:extLst>
          </p:cNvPr>
          <p:cNvPicPr>
            <a:picLocks noChangeAspect="1"/>
          </p:cNvPicPr>
          <p:nvPr/>
        </p:nvPicPr>
        <p:blipFill>
          <a:blip r:embed="rId3"/>
          <a:stretch>
            <a:fillRect/>
          </a:stretch>
        </p:blipFill>
        <p:spPr>
          <a:xfrm>
            <a:off x="1413116" y="1298972"/>
            <a:ext cx="5887891" cy="3707914"/>
          </a:xfrm>
          <a:prstGeom prst="rect">
            <a:avLst/>
          </a:prstGeom>
        </p:spPr>
      </p:pic>
    </p:spTree>
    <p:extLst>
      <p:ext uri="{BB962C8B-B14F-4D97-AF65-F5344CB8AC3E}">
        <p14:creationId xmlns:p14="http://schemas.microsoft.com/office/powerpoint/2010/main" val="4211980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90" name="Google Shape;490;p59"/>
          <p:cNvSpPr txBox="1">
            <a:spLocks noGrp="1"/>
          </p:cNvSpPr>
          <p:nvPr>
            <p:ph type="title"/>
          </p:nvPr>
        </p:nvSpPr>
        <p:spPr>
          <a:xfrm>
            <a:off x="649384" y="381436"/>
            <a:ext cx="7738200" cy="5701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a:latin typeface="+mj-lt"/>
                <a:cs typeface="Times New Roman" panose="02020603050405020304" pitchFamily="18" charset="0"/>
              </a:rPr>
              <a:t>NỘI DUNG</a:t>
            </a:r>
            <a:endParaRPr b="0">
              <a:latin typeface="+mj-lt"/>
              <a:cs typeface="Times New Roman" panose="02020603050405020304" pitchFamily="18" charset="0"/>
            </a:endParaRPr>
          </a:p>
        </p:txBody>
      </p:sp>
      <p:sp>
        <p:nvSpPr>
          <p:cNvPr id="503" name="Google Shape;503;p59"/>
          <p:cNvSpPr/>
          <p:nvPr/>
        </p:nvSpPr>
        <p:spPr>
          <a:xfrm>
            <a:off x="1977094" y="1867527"/>
            <a:ext cx="360356" cy="358831"/>
          </a:xfrm>
          <a:custGeom>
            <a:avLst/>
            <a:gdLst/>
            <a:ahLst/>
            <a:cxnLst/>
            <a:rect l="l" t="t" r="r" b="b"/>
            <a:pathLst>
              <a:path w="11348" h="11300" extrusionOk="0">
                <a:moveTo>
                  <a:pt x="7752" y="846"/>
                </a:moveTo>
                <a:cubicBezTo>
                  <a:pt x="7978" y="846"/>
                  <a:pt x="8133" y="1025"/>
                  <a:pt x="8133" y="1239"/>
                </a:cubicBezTo>
                <a:lnTo>
                  <a:pt x="8133" y="4001"/>
                </a:lnTo>
                <a:lnTo>
                  <a:pt x="4252" y="4001"/>
                </a:lnTo>
                <a:cubicBezTo>
                  <a:pt x="3763" y="4001"/>
                  <a:pt x="3359" y="4406"/>
                  <a:pt x="3359" y="4894"/>
                </a:cubicBezTo>
                <a:lnTo>
                  <a:pt x="3359" y="4990"/>
                </a:lnTo>
                <a:lnTo>
                  <a:pt x="1168" y="4990"/>
                </a:lnTo>
                <a:lnTo>
                  <a:pt x="1168" y="5001"/>
                </a:lnTo>
                <a:cubicBezTo>
                  <a:pt x="942" y="5001"/>
                  <a:pt x="787" y="4823"/>
                  <a:pt x="787" y="4609"/>
                </a:cubicBezTo>
                <a:lnTo>
                  <a:pt x="787" y="1239"/>
                </a:lnTo>
                <a:cubicBezTo>
                  <a:pt x="787" y="1013"/>
                  <a:pt x="965" y="846"/>
                  <a:pt x="1168" y="846"/>
                </a:cubicBezTo>
                <a:close/>
                <a:moveTo>
                  <a:pt x="3370" y="6621"/>
                </a:moveTo>
                <a:lnTo>
                  <a:pt x="3370" y="6978"/>
                </a:lnTo>
                <a:lnTo>
                  <a:pt x="3180" y="6978"/>
                </a:lnTo>
                <a:lnTo>
                  <a:pt x="3370" y="6621"/>
                </a:lnTo>
                <a:close/>
                <a:moveTo>
                  <a:pt x="3382" y="7335"/>
                </a:moveTo>
                <a:lnTo>
                  <a:pt x="3382" y="7490"/>
                </a:lnTo>
                <a:lnTo>
                  <a:pt x="2644" y="7490"/>
                </a:lnTo>
                <a:cubicBezTo>
                  <a:pt x="2597" y="7490"/>
                  <a:pt x="2573" y="7454"/>
                  <a:pt x="2573" y="7407"/>
                </a:cubicBezTo>
                <a:cubicBezTo>
                  <a:pt x="2573" y="7383"/>
                  <a:pt x="2585" y="7371"/>
                  <a:pt x="2597" y="7347"/>
                </a:cubicBezTo>
                <a:cubicBezTo>
                  <a:pt x="2620" y="7335"/>
                  <a:pt x="2632" y="7335"/>
                  <a:pt x="2656" y="7335"/>
                </a:cubicBezTo>
                <a:close/>
                <a:moveTo>
                  <a:pt x="8966" y="8276"/>
                </a:moveTo>
                <a:cubicBezTo>
                  <a:pt x="9062" y="8276"/>
                  <a:pt x="9133" y="8347"/>
                  <a:pt x="9133" y="8442"/>
                </a:cubicBezTo>
                <a:lnTo>
                  <a:pt x="9133" y="8573"/>
                </a:lnTo>
                <a:cubicBezTo>
                  <a:pt x="9109" y="8573"/>
                  <a:pt x="9074" y="8561"/>
                  <a:pt x="9038" y="8561"/>
                </a:cubicBezTo>
                <a:lnTo>
                  <a:pt x="7454" y="8561"/>
                </a:lnTo>
                <a:cubicBezTo>
                  <a:pt x="7419" y="8561"/>
                  <a:pt x="7395" y="8561"/>
                  <a:pt x="7359" y="8573"/>
                </a:cubicBezTo>
                <a:lnTo>
                  <a:pt x="7359" y="8442"/>
                </a:lnTo>
                <a:cubicBezTo>
                  <a:pt x="7359" y="8347"/>
                  <a:pt x="7430" y="8276"/>
                  <a:pt x="7526" y="8276"/>
                </a:cubicBezTo>
                <a:close/>
                <a:moveTo>
                  <a:pt x="9883" y="4347"/>
                </a:moveTo>
                <a:cubicBezTo>
                  <a:pt x="10193" y="4347"/>
                  <a:pt x="10443" y="4597"/>
                  <a:pt x="10443" y="4906"/>
                </a:cubicBezTo>
                <a:lnTo>
                  <a:pt x="10443" y="9276"/>
                </a:lnTo>
                <a:lnTo>
                  <a:pt x="9478" y="9276"/>
                </a:lnTo>
                <a:lnTo>
                  <a:pt x="9478" y="9109"/>
                </a:lnTo>
                <a:lnTo>
                  <a:pt x="9764" y="9109"/>
                </a:lnTo>
                <a:cubicBezTo>
                  <a:pt x="10038" y="9109"/>
                  <a:pt x="10264" y="8883"/>
                  <a:pt x="10264" y="8597"/>
                </a:cubicBezTo>
                <a:lnTo>
                  <a:pt x="10264" y="5942"/>
                </a:lnTo>
                <a:cubicBezTo>
                  <a:pt x="10264" y="5847"/>
                  <a:pt x="10193" y="5775"/>
                  <a:pt x="10097" y="5775"/>
                </a:cubicBezTo>
                <a:cubicBezTo>
                  <a:pt x="10014" y="5775"/>
                  <a:pt x="9931" y="5847"/>
                  <a:pt x="9931" y="5942"/>
                </a:cubicBezTo>
                <a:lnTo>
                  <a:pt x="9931" y="8585"/>
                </a:lnTo>
                <a:cubicBezTo>
                  <a:pt x="9931" y="8680"/>
                  <a:pt x="9859" y="8752"/>
                  <a:pt x="9764" y="8752"/>
                </a:cubicBezTo>
                <a:lnTo>
                  <a:pt x="9478" y="8752"/>
                </a:lnTo>
                <a:lnTo>
                  <a:pt x="9478" y="8419"/>
                </a:lnTo>
                <a:cubicBezTo>
                  <a:pt x="9478" y="8157"/>
                  <a:pt x="9252" y="7918"/>
                  <a:pt x="8966" y="7918"/>
                </a:cubicBezTo>
                <a:lnTo>
                  <a:pt x="7526" y="7918"/>
                </a:lnTo>
                <a:cubicBezTo>
                  <a:pt x="7264" y="7918"/>
                  <a:pt x="7026" y="8145"/>
                  <a:pt x="7026" y="8419"/>
                </a:cubicBezTo>
                <a:lnTo>
                  <a:pt x="7026" y="8752"/>
                </a:lnTo>
                <a:lnTo>
                  <a:pt x="4382" y="8752"/>
                </a:lnTo>
                <a:cubicBezTo>
                  <a:pt x="4299" y="8752"/>
                  <a:pt x="4204" y="8680"/>
                  <a:pt x="4204" y="8585"/>
                </a:cubicBezTo>
                <a:lnTo>
                  <a:pt x="4204" y="5121"/>
                </a:lnTo>
                <a:cubicBezTo>
                  <a:pt x="4204" y="5025"/>
                  <a:pt x="4287" y="4942"/>
                  <a:pt x="4382" y="4942"/>
                </a:cubicBezTo>
                <a:lnTo>
                  <a:pt x="9740" y="4942"/>
                </a:lnTo>
                <a:cubicBezTo>
                  <a:pt x="9836" y="4942"/>
                  <a:pt x="9919" y="5013"/>
                  <a:pt x="9919" y="5121"/>
                </a:cubicBezTo>
                <a:lnTo>
                  <a:pt x="9919" y="5251"/>
                </a:lnTo>
                <a:cubicBezTo>
                  <a:pt x="9919" y="5347"/>
                  <a:pt x="10002" y="5418"/>
                  <a:pt x="10086" y="5418"/>
                </a:cubicBezTo>
                <a:cubicBezTo>
                  <a:pt x="10181" y="5418"/>
                  <a:pt x="10252" y="5347"/>
                  <a:pt x="10252" y="5251"/>
                </a:cubicBezTo>
                <a:lnTo>
                  <a:pt x="10252" y="5121"/>
                </a:lnTo>
                <a:cubicBezTo>
                  <a:pt x="10252" y="4835"/>
                  <a:pt x="10026" y="4609"/>
                  <a:pt x="9740" y="4609"/>
                </a:cubicBezTo>
                <a:lnTo>
                  <a:pt x="4382" y="4609"/>
                </a:lnTo>
                <a:cubicBezTo>
                  <a:pt x="4109" y="4609"/>
                  <a:pt x="3882" y="4835"/>
                  <a:pt x="3882" y="5121"/>
                </a:cubicBezTo>
                <a:lnTo>
                  <a:pt x="3882" y="8585"/>
                </a:lnTo>
                <a:cubicBezTo>
                  <a:pt x="3882" y="8871"/>
                  <a:pt x="4109" y="9097"/>
                  <a:pt x="4382" y="9097"/>
                </a:cubicBezTo>
                <a:lnTo>
                  <a:pt x="7026" y="9097"/>
                </a:lnTo>
                <a:lnTo>
                  <a:pt x="7026" y="9252"/>
                </a:lnTo>
                <a:lnTo>
                  <a:pt x="3716" y="9252"/>
                </a:lnTo>
                <a:lnTo>
                  <a:pt x="3716" y="4906"/>
                </a:lnTo>
                <a:cubicBezTo>
                  <a:pt x="3716" y="4597"/>
                  <a:pt x="3966" y="4347"/>
                  <a:pt x="4287" y="4347"/>
                </a:cubicBezTo>
                <a:close/>
                <a:moveTo>
                  <a:pt x="7038" y="9597"/>
                </a:moveTo>
                <a:lnTo>
                  <a:pt x="7038" y="10002"/>
                </a:lnTo>
                <a:lnTo>
                  <a:pt x="3549" y="10002"/>
                </a:lnTo>
                <a:cubicBezTo>
                  <a:pt x="3539" y="10003"/>
                  <a:pt x="3529" y="10004"/>
                  <a:pt x="3520" y="10004"/>
                </a:cubicBezTo>
                <a:cubicBezTo>
                  <a:pt x="3434" y="10004"/>
                  <a:pt x="3351" y="9959"/>
                  <a:pt x="3287" y="9895"/>
                </a:cubicBezTo>
                <a:cubicBezTo>
                  <a:pt x="3216" y="9823"/>
                  <a:pt x="3168" y="9716"/>
                  <a:pt x="3168" y="9609"/>
                </a:cubicBezTo>
                <a:cubicBezTo>
                  <a:pt x="3168" y="9597"/>
                  <a:pt x="3168" y="9597"/>
                  <a:pt x="3180" y="9597"/>
                </a:cubicBezTo>
                <a:close/>
                <a:moveTo>
                  <a:pt x="10990" y="9609"/>
                </a:moveTo>
                <a:lnTo>
                  <a:pt x="10990" y="9633"/>
                </a:lnTo>
                <a:cubicBezTo>
                  <a:pt x="10979" y="9835"/>
                  <a:pt x="10812" y="10014"/>
                  <a:pt x="10598" y="10014"/>
                </a:cubicBezTo>
                <a:lnTo>
                  <a:pt x="9478" y="10014"/>
                </a:lnTo>
                <a:lnTo>
                  <a:pt x="9478" y="9609"/>
                </a:lnTo>
                <a:close/>
                <a:moveTo>
                  <a:pt x="9050" y="8883"/>
                </a:moveTo>
                <a:cubicBezTo>
                  <a:pt x="9085" y="8883"/>
                  <a:pt x="9133" y="8931"/>
                  <a:pt x="9133" y="8978"/>
                </a:cubicBezTo>
                <a:lnTo>
                  <a:pt x="9133" y="10240"/>
                </a:lnTo>
                <a:cubicBezTo>
                  <a:pt x="9133" y="10288"/>
                  <a:pt x="9085" y="10324"/>
                  <a:pt x="9050" y="10324"/>
                </a:cubicBezTo>
                <a:lnTo>
                  <a:pt x="7454" y="10324"/>
                </a:lnTo>
                <a:cubicBezTo>
                  <a:pt x="7407" y="10324"/>
                  <a:pt x="7359" y="10288"/>
                  <a:pt x="7359" y="10240"/>
                </a:cubicBezTo>
                <a:lnTo>
                  <a:pt x="7359" y="10181"/>
                </a:lnTo>
                <a:lnTo>
                  <a:pt x="7359" y="8978"/>
                </a:lnTo>
                <a:cubicBezTo>
                  <a:pt x="7359" y="8931"/>
                  <a:pt x="7407" y="8883"/>
                  <a:pt x="7454" y="8883"/>
                </a:cubicBezTo>
                <a:close/>
                <a:moveTo>
                  <a:pt x="9133" y="10645"/>
                </a:moveTo>
                <a:lnTo>
                  <a:pt x="9133" y="10776"/>
                </a:lnTo>
                <a:cubicBezTo>
                  <a:pt x="9133" y="10859"/>
                  <a:pt x="9062" y="10943"/>
                  <a:pt x="8966" y="10943"/>
                </a:cubicBezTo>
                <a:lnTo>
                  <a:pt x="7526" y="10943"/>
                </a:lnTo>
                <a:cubicBezTo>
                  <a:pt x="7442" y="10943"/>
                  <a:pt x="7359" y="10859"/>
                  <a:pt x="7359" y="10776"/>
                </a:cubicBezTo>
                <a:lnTo>
                  <a:pt x="7359" y="10645"/>
                </a:lnTo>
                <a:cubicBezTo>
                  <a:pt x="7395" y="10645"/>
                  <a:pt x="7419" y="10657"/>
                  <a:pt x="7454" y="10657"/>
                </a:cubicBezTo>
                <a:lnTo>
                  <a:pt x="9050" y="10657"/>
                </a:lnTo>
                <a:cubicBezTo>
                  <a:pt x="9074" y="10657"/>
                  <a:pt x="9109" y="10657"/>
                  <a:pt x="9133" y="10645"/>
                </a:cubicBezTo>
                <a:close/>
                <a:moveTo>
                  <a:pt x="858" y="1"/>
                </a:moveTo>
                <a:cubicBezTo>
                  <a:pt x="382" y="1"/>
                  <a:pt x="1" y="382"/>
                  <a:pt x="1" y="858"/>
                </a:cubicBezTo>
                <a:lnTo>
                  <a:pt x="1" y="5561"/>
                </a:lnTo>
                <a:cubicBezTo>
                  <a:pt x="1" y="6037"/>
                  <a:pt x="382" y="6430"/>
                  <a:pt x="858" y="6430"/>
                </a:cubicBezTo>
                <a:lnTo>
                  <a:pt x="1334" y="6430"/>
                </a:lnTo>
                <a:cubicBezTo>
                  <a:pt x="1430" y="6430"/>
                  <a:pt x="1501" y="6359"/>
                  <a:pt x="1501" y="6264"/>
                </a:cubicBezTo>
                <a:cubicBezTo>
                  <a:pt x="1501" y="6180"/>
                  <a:pt x="1430" y="6097"/>
                  <a:pt x="1334" y="6097"/>
                </a:cubicBezTo>
                <a:lnTo>
                  <a:pt x="858" y="6097"/>
                </a:lnTo>
                <a:cubicBezTo>
                  <a:pt x="572" y="6097"/>
                  <a:pt x="334" y="5859"/>
                  <a:pt x="334" y="5585"/>
                </a:cubicBezTo>
                <a:lnTo>
                  <a:pt x="334" y="882"/>
                </a:lnTo>
                <a:cubicBezTo>
                  <a:pt x="334" y="596"/>
                  <a:pt x="572" y="358"/>
                  <a:pt x="858" y="358"/>
                </a:cubicBezTo>
                <a:lnTo>
                  <a:pt x="8062" y="358"/>
                </a:lnTo>
                <a:cubicBezTo>
                  <a:pt x="8347" y="358"/>
                  <a:pt x="8585" y="596"/>
                  <a:pt x="8585" y="882"/>
                </a:cubicBezTo>
                <a:lnTo>
                  <a:pt x="8585" y="4001"/>
                </a:lnTo>
                <a:lnTo>
                  <a:pt x="8478" y="4001"/>
                </a:lnTo>
                <a:lnTo>
                  <a:pt x="8478" y="1215"/>
                </a:lnTo>
                <a:cubicBezTo>
                  <a:pt x="8478" y="822"/>
                  <a:pt x="8157" y="489"/>
                  <a:pt x="7752" y="489"/>
                </a:cubicBezTo>
                <a:lnTo>
                  <a:pt x="1168" y="489"/>
                </a:lnTo>
                <a:cubicBezTo>
                  <a:pt x="775" y="489"/>
                  <a:pt x="442" y="822"/>
                  <a:pt x="442" y="1215"/>
                </a:cubicBezTo>
                <a:lnTo>
                  <a:pt x="442" y="4597"/>
                </a:lnTo>
                <a:cubicBezTo>
                  <a:pt x="442" y="5001"/>
                  <a:pt x="775" y="5323"/>
                  <a:pt x="1168" y="5323"/>
                </a:cubicBezTo>
                <a:lnTo>
                  <a:pt x="3370" y="5323"/>
                </a:lnTo>
                <a:lnTo>
                  <a:pt x="3370" y="6085"/>
                </a:lnTo>
                <a:lnTo>
                  <a:pt x="2001" y="6085"/>
                </a:lnTo>
                <a:cubicBezTo>
                  <a:pt x="1918" y="6085"/>
                  <a:pt x="1846" y="6156"/>
                  <a:pt x="1846" y="6252"/>
                </a:cubicBezTo>
                <a:cubicBezTo>
                  <a:pt x="1846" y="6335"/>
                  <a:pt x="1918" y="6418"/>
                  <a:pt x="2001" y="6418"/>
                </a:cubicBezTo>
                <a:lnTo>
                  <a:pt x="3109" y="6418"/>
                </a:lnTo>
                <a:lnTo>
                  <a:pt x="2811" y="6978"/>
                </a:lnTo>
                <a:lnTo>
                  <a:pt x="2656" y="6978"/>
                </a:lnTo>
                <a:cubicBezTo>
                  <a:pt x="2561" y="6978"/>
                  <a:pt x="2454" y="7026"/>
                  <a:pt x="2358" y="7097"/>
                </a:cubicBezTo>
                <a:cubicBezTo>
                  <a:pt x="2287" y="7168"/>
                  <a:pt x="2239" y="7276"/>
                  <a:pt x="2239" y="7395"/>
                </a:cubicBezTo>
                <a:cubicBezTo>
                  <a:pt x="2239" y="7621"/>
                  <a:pt x="2418" y="7811"/>
                  <a:pt x="2656" y="7811"/>
                </a:cubicBezTo>
                <a:lnTo>
                  <a:pt x="3394" y="7811"/>
                </a:lnTo>
                <a:lnTo>
                  <a:pt x="3394" y="9276"/>
                </a:lnTo>
                <a:lnTo>
                  <a:pt x="3192" y="9276"/>
                </a:lnTo>
                <a:cubicBezTo>
                  <a:pt x="3001" y="9276"/>
                  <a:pt x="2835" y="9431"/>
                  <a:pt x="2835" y="9633"/>
                </a:cubicBezTo>
                <a:cubicBezTo>
                  <a:pt x="2835" y="9823"/>
                  <a:pt x="2918" y="10002"/>
                  <a:pt x="3049" y="10145"/>
                </a:cubicBezTo>
                <a:cubicBezTo>
                  <a:pt x="3180" y="10288"/>
                  <a:pt x="3370" y="10359"/>
                  <a:pt x="3573" y="10359"/>
                </a:cubicBezTo>
                <a:lnTo>
                  <a:pt x="7049" y="10359"/>
                </a:lnTo>
                <a:lnTo>
                  <a:pt x="7049" y="10788"/>
                </a:lnTo>
                <a:cubicBezTo>
                  <a:pt x="7049" y="11062"/>
                  <a:pt x="7276" y="11300"/>
                  <a:pt x="7550" y="11300"/>
                </a:cubicBezTo>
                <a:lnTo>
                  <a:pt x="9002" y="11300"/>
                </a:lnTo>
                <a:cubicBezTo>
                  <a:pt x="9264" y="11300"/>
                  <a:pt x="9502" y="11074"/>
                  <a:pt x="9502" y="10788"/>
                </a:cubicBezTo>
                <a:lnTo>
                  <a:pt x="9502" y="10359"/>
                </a:lnTo>
                <a:lnTo>
                  <a:pt x="10621" y="10359"/>
                </a:lnTo>
                <a:cubicBezTo>
                  <a:pt x="11026" y="10359"/>
                  <a:pt x="11348" y="10026"/>
                  <a:pt x="11348" y="9633"/>
                </a:cubicBezTo>
                <a:cubicBezTo>
                  <a:pt x="11324" y="9526"/>
                  <a:pt x="11276" y="9431"/>
                  <a:pt x="11217" y="9371"/>
                </a:cubicBezTo>
                <a:cubicBezTo>
                  <a:pt x="11157" y="9312"/>
                  <a:pt x="11074" y="9276"/>
                  <a:pt x="10967" y="9276"/>
                </a:cubicBezTo>
                <a:lnTo>
                  <a:pt x="10776" y="9276"/>
                </a:lnTo>
                <a:lnTo>
                  <a:pt x="10776" y="4906"/>
                </a:lnTo>
                <a:cubicBezTo>
                  <a:pt x="10776" y="4418"/>
                  <a:pt x="10371" y="4013"/>
                  <a:pt x="9883" y="4013"/>
                </a:cubicBezTo>
                <a:lnTo>
                  <a:pt x="8931" y="4013"/>
                </a:lnTo>
                <a:lnTo>
                  <a:pt x="8931" y="858"/>
                </a:lnTo>
                <a:cubicBezTo>
                  <a:pt x="8931" y="382"/>
                  <a:pt x="8538" y="1"/>
                  <a:pt x="80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4" name="Google Shape;504;p59"/>
          <p:cNvGrpSpPr/>
          <p:nvPr/>
        </p:nvGrpSpPr>
        <p:grpSpPr>
          <a:xfrm>
            <a:off x="4391807" y="1882531"/>
            <a:ext cx="360362" cy="328823"/>
            <a:chOff x="1958520" y="2302574"/>
            <a:chExt cx="359213" cy="327807"/>
          </a:xfrm>
        </p:grpSpPr>
        <p:sp>
          <p:nvSpPr>
            <p:cNvPr id="505" name="Google Shape;505;p59"/>
            <p:cNvSpPr/>
            <p:nvPr/>
          </p:nvSpPr>
          <p:spPr>
            <a:xfrm>
              <a:off x="1958520" y="2302574"/>
              <a:ext cx="359213" cy="327807"/>
            </a:xfrm>
            <a:custGeom>
              <a:avLst/>
              <a:gdLst/>
              <a:ahLst/>
              <a:cxnLst/>
              <a:rect l="l" t="t" r="r" b="b"/>
              <a:pathLst>
                <a:path w="11312" h="10323" extrusionOk="0">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9"/>
            <p:cNvSpPr/>
            <p:nvPr/>
          </p:nvSpPr>
          <p:spPr>
            <a:xfrm>
              <a:off x="1986877" y="2331313"/>
              <a:ext cx="302117" cy="184909"/>
            </a:xfrm>
            <a:custGeom>
              <a:avLst/>
              <a:gdLst/>
              <a:ahLst/>
              <a:cxnLst/>
              <a:rect l="l" t="t" r="r" b="b"/>
              <a:pathLst>
                <a:path w="9514" h="5823" extrusionOk="0">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9"/>
            <p:cNvSpPr/>
            <p:nvPr/>
          </p:nvSpPr>
          <p:spPr>
            <a:xfrm>
              <a:off x="2131521" y="2526701"/>
              <a:ext cx="11908" cy="10638"/>
            </a:xfrm>
            <a:custGeom>
              <a:avLst/>
              <a:gdLst/>
              <a:ahLst/>
              <a:cxnLst/>
              <a:rect l="l" t="t" r="r" b="b"/>
              <a:pathLst>
                <a:path w="375" h="335" extrusionOk="0">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59"/>
          <p:cNvGrpSpPr/>
          <p:nvPr/>
        </p:nvGrpSpPr>
        <p:grpSpPr>
          <a:xfrm>
            <a:off x="6869874" y="1844499"/>
            <a:ext cx="233717" cy="404866"/>
            <a:chOff x="2656082" y="2287427"/>
            <a:chExt cx="207582" cy="359594"/>
          </a:xfrm>
        </p:grpSpPr>
        <p:sp>
          <p:nvSpPr>
            <p:cNvPr id="509" name="Google Shape;509;p59"/>
            <p:cNvSpPr/>
            <p:nvPr/>
          </p:nvSpPr>
          <p:spPr>
            <a:xfrm>
              <a:off x="2656082" y="2287427"/>
              <a:ext cx="207582" cy="359594"/>
            </a:xfrm>
            <a:custGeom>
              <a:avLst/>
              <a:gdLst/>
              <a:ahLst/>
              <a:cxnLst/>
              <a:rect l="l" t="t" r="r" b="b"/>
              <a:pathLst>
                <a:path w="6537" h="11324" extrusionOk="0">
                  <a:moveTo>
                    <a:pt x="5704" y="334"/>
                  </a:moveTo>
                  <a:cubicBezTo>
                    <a:pt x="5965" y="334"/>
                    <a:pt x="6192" y="561"/>
                    <a:pt x="6192" y="834"/>
                  </a:cubicBezTo>
                  <a:lnTo>
                    <a:pt x="6192" y="1323"/>
                  </a:lnTo>
                  <a:lnTo>
                    <a:pt x="346" y="1323"/>
                  </a:lnTo>
                  <a:lnTo>
                    <a:pt x="346" y="834"/>
                  </a:lnTo>
                  <a:cubicBezTo>
                    <a:pt x="346" y="561"/>
                    <a:pt x="560" y="334"/>
                    <a:pt x="834" y="334"/>
                  </a:cubicBezTo>
                  <a:close/>
                  <a:moveTo>
                    <a:pt x="6192" y="1644"/>
                  </a:moveTo>
                  <a:lnTo>
                    <a:pt x="6192" y="8990"/>
                  </a:lnTo>
                  <a:lnTo>
                    <a:pt x="1501" y="8990"/>
                  </a:lnTo>
                  <a:cubicBezTo>
                    <a:pt x="1405" y="8990"/>
                    <a:pt x="1334" y="9062"/>
                    <a:pt x="1334" y="9145"/>
                  </a:cubicBezTo>
                  <a:cubicBezTo>
                    <a:pt x="1334" y="9240"/>
                    <a:pt x="1405" y="9312"/>
                    <a:pt x="1501" y="9312"/>
                  </a:cubicBezTo>
                  <a:lnTo>
                    <a:pt x="6192" y="9312"/>
                  </a:lnTo>
                  <a:lnTo>
                    <a:pt x="6192" y="10478"/>
                  </a:lnTo>
                  <a:cubicBezTo>
                    <a:pt x="6192" y="10740"/>
                    <a:pt x="5965" y="10967"/>
                    <a:pt x="5704" y="10967"/>
                  </a:cubicBezTo>
                  <a:lnTo>
                    <a:pt x="834" y="10967"/>
                  </a:lnTo>
                  <a:cubicBezTo>
                    <a:pt x="560" y="10967"/>
                    <a:pt x="346" y="10740"/>
                    <a:pt x="346" y="10478"/>
                  </a:cubicBezTo>
                  <a:lnTo>
                    <a:pt x="346" y="9312"/>
                  </a:lnTo>
                  <a:lnTo>
                    <a:pt x="834" y="9312"/>
                  </a:lnTo>
                  <a:cubicBezTo>
                    <a:pt x="917" y="9312"/>
                    <a:pt x="1001" y="9240"/>
                    <a:pt x="1001" y="9145"/>
                  </a:cubicBezTo>
                  <a:cubicBezTo>
                    <a:pt x="1001" y="9062"/>
                    <a:pt x="917" y="8990"/>
                    <a:pt x="834" y="8990"/>
                  </a:cubicBezTo>
                  <a:lnTo>
                    <a:pt x="346" y="8990"/>
                  </a:lnTo>
                  <a:lnTo>
                    <a:pt x="346" y="1644"/>
                  </a:lnTo>
                  <a:close/>
                  <a:moveTo>
                    <a:pt x="834" y="1"/>
                  </a:moveTo>
                  <a:cubicBezTo>
                    <a:pt x="370" y="1"/>
                    <a:pt x="0" y="370"/>
                    <a:pt x="0" y="834"/>
                  </a:cubicBezTo>
                  <a:lnTo>
                    <a:pt x="0" y="10490"/>
                  </a:lnTo>
                  <a:cubicBezTo>
                    <a:pt x="0" y="10955"/>
                    <a:pt x="370" y="11324"/>
                    <a:pt x="834" y="11324"/>
                  </a:cubicBezTo>
                  <a:lnTo>
                    <a:pt x="5704" y="11324"/>
                  </a:lnTo>
                  <a:cubicBezTo>
                    <a:pt x="6156" y="11324"/>
                    <a:pt x="6537" y="10955"/>
                    <a:pt x="6537" y="10490"/>
                  </a:cubicBezTo>
                  <a:lnTo>
                    <a:pt x="6537" y="834"/>
                  </a:lnTo>
                  <a:cubicBezTo>
                    <a:pt x="6513" y="370"/>
                    <a:pt x="6144" y="1"/>
                    <a:pt x="57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9"/>
            <p:cNvSpPr/>
            <p:nvPr/>
          </p:nvSpPr>
          <p:spPr>
            <a:xfrm>
              <a:off x="2754395" y="2308608"/>
              <a:ext cx="31787" cy="10257"/>
            </a:xfrm>
            <a:custGeom>
              <a:avLst/>
              <a:gdLst/>
              <a:ahLst/>
              <a:cxnLst/>
              <a:rect l="l" t="t" r="r" b="b"/>
              <a:pathLst>
                <a:path w="1001" h="323" extrusionOk="0">
                  <a:moveTo>
                    <a:pt x="167" y="1"/>
                  </a:moveTo>
                  <a:cubicBezTo>
                    <a:pt x="72" y="1"/>
                    <a:pt x="0" y="72"/>
                    <a:pt x="0" y="167"/>
                  </a:cubicBezTo>
                  <a:cubicBezTo>
                    <a:pt x="0" y="251"/>
                    <a:pt x="72" y="322"/>
                    <a:pt x="167" y="322"/>
                  </a:cubicBezTo>
                  <a:lnTo>
                    <a:pt x="834" y="322"/>
                  </a:lnTo>
                  <a:cubicBezTo>
                    <a:pt x="917" y="322"/>
                    <a:pt x="1000" y="251"/>
                    <a:pt x="1000" y="167"/>
                  </a:cubicBezTo>
                  <a:cubicBezTo>
                    <a:pt x="1000" y="72"/>
                    <a:pt x="917" y="1"/>
                    <a:pt x="8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9"/>
            <p:cNvSpPr/>
            <p:nvPr/>
          </p:nvSpPr>
          <p:spPr>
            <a:xfrm>
              <a:off x="2743789" y="2594053"/>
              <a:ext cx="31406" cy="31056"/>
            </a:xfrm>
            <a:custGeom>
              <a:avLst/>
              <a:gdLst/>
              <a:ahLst/>
              <a:cxnLst/>
              <a:rect l="l" t="t" r="r" b="b"/>
              <a:pathLst>
                <a:path w="989" h="978" extrusionOk="0">
                  <a:moveTo>
                    <a:pt x="501" y="322"/>
                  </a:moveTo>
                  <a:cubicBezTo>
                    <a:pt x="584" y="322"/>
                    <a:pt x="656" y="406"/>
                    <a:pt x="656" y="489"/>
                  </a:cubicBezTo>
                  <a:cubicBezTo>
                    <a:pt x="656" y="584"/>
                    <a:pt x="584" y="656"/>
                    <a:pt x="501" y="656"/>
                  </a:cubicBezTo>
                  <a:cubicBezTo>
                    <a:pt x="406" y="656"/>
                    <a:pt x="334" y="584"/>
                    <a:pt x="334" y="489"/>
                  </a:cubicBezTo>
                  <a:cubicBezTo>
                    <a:pt x="334" y="406"/>
                    <a:pt x="406" y="322"/>
                    <a:pt x="501" y="322"/>
                  </a:cubicBezTo>
                  <a:close/>
                  <a:moveTo>
                    <a:pt x="501" y="1"/>
                  </a:moveTo>
                  <a:cubicBezTo>
                    <a:pt x="227" y="1"/>
                    <a:pt x="1" y="227"/>
                    <a:pt x="1" y="489"/>
                  </a:cubicBezTo>
                  <a:cubicBezTo>
                    <a:pt x="1" y="763"/>
                    <a:pt x="227" y="977"/>
                    <a:pt x="501" y="977"/>
                  </a:cubicBezTo>
                  <a:cubicBezTo>
                    <a:pt x="763" y="977"/>
                    <a:pt x="989" y="763"/>
                    <a:pt x="989" y="489"/>
                  </a:cubicBezTo>
                  <a:cubicBezTo>
                    <a:pt x="989" y="227"/>
                    <a:pt x="775" y="1"/>
                    <a:pt x="5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9"/>
            <p:cNvSpPr/>
            <p:nvPr/>
          </p:nvSpPr>
          <p:spPr>
            <a:xfrm>
              <a:off x="2733596" y="2308608"/>
              <a:ext cx="10225" cy="10257"/>
            </a:xfrm>
            <a:custGeom>
              <a:avLst/>
              <a:gdLst/>
              <a:ahLst/>
              <a:cxnLst/>
              <a:rect l="l" t="t" r="r" b="b"/>
              <a:pathLst>
                <a:path w="322" h="323" extrusionOk="0">
                  <a:moveTo>
                    <a:pt x="155" y="1"/>
                  </a:moveTo>
                  <a:cubicBezTo>
                    <a:pt x="72" y="1"/>
                    <a:pt x="0" y="72"/>
                    <a:pt x="0" y="167"/>
                  </a:cubicBezTo>
                  <a:cubicBezTo>
                    <a:pt x="0" y="251"/>
                    <a:pt x="72" y="322"/>
                    <a:pt x="155" y="322"/>
                  </a:cubicBezTo>
                  <a:cubicBezTo>
                    <a:pt x="250" y="322"/>
                    <a:pt x="322" y="251"/>
                    <a:pt x="322" y="167"/>
                  </a:cubicBezTo>
                  <a:cubicBezTo>
                    <a:pt x="322" y="72"/>
                    <a:pt x="250"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TextBox 13">
            <a:extLst>
              <a:ext uri="{FF2B5EF4-FFF2-40B4-BE49-F238E27FC236}">
                <a16:creationId xmlns:a16="http://schemas.microsoft.com/office/drawing/2014/main" id="{DBD14913-3D8D-4448-B9C3-30A986723A77}"/>
              </a:ext>
            </a:extLst>
          </p:cNvPr>
          <p:cNvSpPr txBox="1"/>
          <p:nvPr/>
        </p:nvSpPr>
        <p:spPr>
          <a:xfrm>
            <a:off x="649384" y="1628078"/>
            <a:ext cx="6517522" cy="3016210"/>
          </a:xfrm>
          <a:prstGeom prst="rect">
            <a:avLst/>
          </a:prstGeom>
          <a:noFill/>
        </p:spPr>
        <p:txBody>
          <a:bodyPr wrap="square" rtlCol="0">
            <a:spAutoFit/>
          </a:bodyPr>
          <a:lstStyle/>
          <a:p>
            <a:pPr>
              <a:lnSpc>
                <a:spcPct val="150000"/>
              </a:lnSpc>
            </a:pPr>
            <a:r>
              <a:rPr lang="vi-VN" sz="2000">
                <a:latin typeface="+mn-lt"/>
              </a:rPr>
              <a:t>CHƯƠNG 1: TỔNG QUAN</a:t>
            </a:r>
            <a:endParaRPr lang="en-US" sz="2000">
              <a:latin typeface="+mn-lt"/>
            </a:endParaRPr>
          </a:p>
          <a:p>
            <a:pPr>
              <a:lnSpc>
                <a:spcPct val="150000"/>
              </a:lnSpc>
            </a:pPr>
            <a:r>
              <a:rPr lang="vi-VN" sz="2000">
                <a:latin typeface="+mn-lt"/>
              </a:rPr>
              <a:t>CHƯƠNG 2: NGHIÊN CỨU LÝ THUYẾT</a:t>
            </a:r>
            <a:endParaRPr lang="en-US" sz="2000">
              <a:latin typeface="+mn-lt"/>
            </a:endParaRPr>
          </a:p>
          <a:p>
            <a:pPr>
              <a:lnSpc>
                <a:spcPct val="150000"/>
              </a:lnSpc>
            </a:pPr>
            <a:r>
              <a:rPr lang="vi-VN" sz="2000">
                <a:latin typeface="+mn-lt"/>
              </a:rPr>
              <a:t>CHƯƠNG 3: THỰC HIỆN HÓA NGHIÊN CỨU</a:t>
            </a:r>
            <a:endParaRPr lang="en-US" sz="2000">
              <a:latin typeface="+mn-lt"/>
            </a:endParaRPr>
          </a:p>
          <a:p>
            <a:pPr>
              <a:lnSpc>
                <a:spcPct val="150000"/>
              </a:lnSpc>
            </a:pPr>
            <a:r>
              <a:rPr lang="vi-VN" sz="2000">
                <a:latin typeface="+mn-lt"/>
              </a:rPr>
              <a:t>CHƯƠNG 4: KẾT QUẢ NGHIÊN CỨU</a:t>
            </a:r>
            <a:endParaRPr lang="en-US" sz="2000">
              <a:latin typeface="+mn-lt"/>
            </a:endParaRPr>
          </a:p>
          <a:p>
            <a:pPr>
              <a:lnSpc>
                <a:spcPct val="150000"/>
              </a:lnSpc>
            </a:pPr>
            <a:r>
              <a:rPr lang="vi-VN" sz="2000">
                <a:latin typeface="+mn-lt"/>
              </a:rPr>
              <a:t>CHƯƠNG 5: KẾT LUẬN VÀ HƯỚNG PHÁT TRIỂN</a:t>
            </a:r>
            <a:endParaRPr lang="en-US" sz="2000">
              <a:latin typeface="+mn-lt"/>
            </a:endParaRPr>
          </a:p>
          <a:p>
            <a:endParaRPr lang="en-US" sz="2000">
              <a:latin typeface="+mn-lt"/>
            </a:endParaRPr>
          </a:p>
          <a:p>
            <a:endParaRPr lang="en-US" sz="2000">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sp>
        <p:nvSpPr>
          <p:cNvPr id="19" name="Rectangle 18">
            <a:extLst>
              <a:ext uri="{FF2B5EF4-FFF2-40B4-BE49-F238E27FC236}">
                <a16:creationId xmlns:a16="http://schemas.microsoft.com/office/drawing/2014/main" id="{723C7D1F-3ED7-4851-8087-E37A849388B4}"/>
              </a:ext>
            </a:extLst>
          </p:cNvPr>
          <p:cNvSpPr/>
          <p:nvPr/>
        </p:nvSpPr>
        <p:spPr>
          <a:xfrm>
            <a:off x="2430780" y="929640"/>
            <a:ext cx="4541520" cy="2956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Google Shape;478;p58">
            <a:extLst>
              <a:ext uri="{FF2B5EF4-FFF2-40B4-BE49-F238E27FC236}">
                <a16:creationId xmlns:a16="http://schemas.microsoft.com/office/drawing/2014/main" id="{36468FC2-2E9B-4A4B-AF8E-CFF1E2C1FAE7}"/>
              </a:ext>
            </a:extLst>
          </p:cNvPr>
          <p:cNvSpPr txBox="1">
            <a:spLocks noGrp="1"/>
          </p:cNvSpPr>
          <p:nvPr>
            <p:ph type="title"/>
          </p:nvPr>
        </p:nvSpPr>
        <p:spPr>
          <a:xfrm>
            <a:off x="194593" y="188188"/>
            <a:ext cx="832493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000" b="0" i="0">
                <a:solidFill>
                  <a:schemeClr val="bg1"/>
                </a:solidFill>
                <a:effectLst/>
                <a:latin typeface="+mn-lt"/>
              </a:rPr>
              <a:t>CHƯƠNG </a:t>
            </a:r>
            <a:r>
              <a:rPr lang="en-US" sz="3000" b="0" i="0">
                <a:solidFill>
                  <a:schemeClr val="bg1"/>
                </a:solidFill>
                <a:effectLst/>
                <a:latin typeface="+mn-lt"/>
              </a:rPr>
              <a:t>4:</a:t>
            </a:r>
            <a:r>
              <a:rPr lang="vi-VN" sz="3000" b="0" i="0">
                <a:solidFill>
                  <a:schemeClr val="bg1"/>
                </a:solidFill>
                <a:effectLst/>
                <a:latin typeface="+mn-lt"/>
              </a:rPr>
              <a:t> </a:t>
            </a:r>
            <a:r>
              <a:rPr lang="en-US" sz="3000" b="0" i="0">
                <a:solidFill>
                  <a:schemeClr val="bg1"/>
                </a:solidFill>
                <a:effectLst/>
                <a:latin typeface="+mn-lt"/>
              </a:rPr>
              <a:t>Kết quả nghiên cứu</a:t>
            </a:r>
            <a:endParaRPr sz="3000" b="0">
              <a:solidFill>
                <a:schemeClr val="bg1"/>
              </a:solidFill>
              <a:latin typeface="+mn-lt"/>
            </a:endParaRPr>
          </a:p>
        </p:txBody>
      </p:sp>
      <p:sp>
        <p:nvSpPr>
          <p:cNvPr id="21" name="TextBox 20">
            <a:extLst>
              <a:ext uri="{FF2B5EF4-FFF2-40B4-BE49-F238E27FC236}">
                <a16:creationId xmlns:a16="http://schemas.microsoft.com/office/drawing/2014/main" id="{F6320D07-7EB4-4131-9609-4524260DEFDD}"/>
              </a:ext>
            </a:extLst>
          </p:cNvPr>
          <p:cNvSpPr txBox="1"/>
          <p:nvPr/>
        </p:nvSpPr>
        <p:spPr>
          <a:xfrm>
            <a:off x="453483" y="871937"/>
            <a:ext cx="3813717" cy="369332"/>
          </a:xfrm>
          <a:prstGeom prst="rect">
            <a:avLst/>
          </a:prstGeom>
          <a:noFill/>
        </p:spPr>
        <p:txBody>
          <a:bodyPr wrap="square" rtlCol="0">
            <a:spAutoFit/>
          </a:bodyPr>
          <a:lstStyle/>
          <a:p>
            <a:pPr marL="285750" indent="-285750">
              <a:buFont typeface="Wingdings" panose="05000000000000000000" pitchFamily="2" charset="2"/>
              <a:buChar char="q"/>
            </a:pPr>
            <a:r>
              <a:rPr lang="en-US" sz="1800">
                <a:solidFill>
                  <a:schemeClr val="bg1"/>
                </a:solidFill>
                <a:latin typeface="Times New Roman" panose="02020603050405020304" pitchFamily="18" charset="0"/>
                <a:cs typeface="Times New Roman" panose="02020603050405020304" pitchFamily="18" charset="0"/>
              </a:rPr>
              <a:t>Chỉnh sửa thông tin đối tác cá nhân</a:t>
            </a:r>
          </a:p>
        </p:txBody>
      </p:sp>
      <p:pic>
        <p:nvPicPr>
          <p:cNvPr id="3" name="Picture 2">
            <a:extLst>
              <a:ext uri="{FF2B5EF4-FFF2-40B4-BE49-F238E27FC236}">
                <a16:creationId xmlns:a16="http://schemas.microsoft.com/office/drawing/2014/main" id="{8BE720DF-81E7-4076-AFB1-E529C723373C}"/>
              </a:ext>
            </a:extLst>
          </p:cNvPr>
          <p:cNvPicPr>
            <a:picLocks noChangeAspect="1"/>
          </p:cNvPicPr>
          <p:nvPr/>
        </p:nvPicPr>
        <p:blipFill>
          <a:blip r:embed="rId3"/>
          <a:stretch>
            <a:fillRect/>
          </a:stretch>
        </p:blipFill>
        <p:spPr>
          <a:xfrm>
            <a:off x="1350355" y="1325924"/>
            <a:ext cx="6013414" cy="3698012"/>
          </a:xfrm>
          <a:prstGeom prst="rect">
            <a:avLst/>
          </a:prstGeom>
        </p:spPr>
      </p:pic>
    </p:spTree>
    <p:extLst>
      <p:ext uri="{BB962C8B-B14F-4D97-AF65-F5344CB8AC3E}">
        <p14:creationId xmlns:p14="http://schemas.microsoft.com/office/powerpoint/2010/main" val="600976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sp>
        <p:nvSpPr>
          <p:cNvPr id="19" name="Rectangle 18">
            <a:extLst>
              <a:ext uri="{FF2B5EF4-FFF2-40B4-BE49-F238E27FC236}">
                <a16:creationId xmlns:a16="http://schemas.microsoft.com/office/drawing/2014/main" id="{723C7D1F-3ED7-4851-8087-E37A849388B4}"/>
              </a:ext>
            </a:extLst>
          </p:cNvPr>
          <p:cNvSpPr/>
          <p:nvPr/>
        </p:nvSpPr>
        <p:spPr>
          <a:xfrm>
            <a:off x="2430780" y="929640"/>
            <a:ext cx="4541520" cy="2956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Google Shape;478;p58">
            <a:extLst>
              <a:ext uri="{FF2B5EF4-FFF2-40B4-BE49-F238E27FC236}">
                <a16:creationId xmlns:a16="http://schemas.microsoft.com/office/drawing/2014/main" id="{36468FC2-2E9B-4A4B-AF8E-CFF1E2C1FAE7}"/>
              </a:ext>
            </a:extLst>
          </p:cNvPr>
          <p:cNvSpPr txBox="1">
            <a:spLocks noGrp="1"/>
          </p:cNvSpPr>
          <p:nvPr>
            <p:ph type="title"/>
          </p:nvPr>
        </p:nvSpPr>
        <p:spPr>
          <a:xfrm>
            <a:off x="194593" y="188188"/>
            <a:ext cx="832493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000" b="0" i="0">
                <a:solidFill>
                  <a:schemeClr val="bg1"/>
                </a:solidFill>
                <a:effectLst/>
                <a:latin typeface="+mn-lt"/>
              </a:rPr>
              <a:t>CHƯƠNG </a:t>
            </a:r>
            <a:r>
              <a:rPr lang="en-US" sz="3000" b="0" i="0">
                <a:solidFill>
                  <a:schemeClr val="bg1"/>
                </a:solidFill>
                <a:effectLst/>
                <a:latin typeface="+mn-lt"/>
              </a:rPr>
              <a:t>4:</a:t>
            </a:r>
            <a:r>
              <a:rPr lang="vi-VN" sz="3000" b="0" i="0">
                <a:solidFill>
                  <a:schemeClr val="bg1"/>
                </a:solidFill>
                <a:effectLst/>
                <a:latin typeface="+mn-lt"/>
              </a:rPr>
              <a:t> </a:t>
            </a:r>
            <a:r>
              <a:rPr lang="en-US" sz="3000" b="0" i="0">
                <a:solidFill>
                  <a:schemeClr val="bg1"/>
                </a:solidFill>
                <a:effectLst/>
                <a:latin typeface="+mn-lt"/>
              </a:rPr>
              <a:t>Kết quả nghiên cứu</a:t>
            </a:r>
            <a:endParaRPr sz="3000" b="0">
              <a:solidFill>
                <a:schemeClr val="bg1"/>
              </a:solidFill>
              <a:latin typeface="+mn-lt"/>
            </a:endParaRPr>
          </a:p>
        </p:txBody>
      </p:sp>
      <p:sp>
        <p:nvSpPr>
          <p:cNvPr id="21" name="TextBox 20">
            <a:extLst>
              <a:ext uri="{FF2B5EF4-FFF2-40B4-BE49-F238E27FC236}">
                <a16:creationId xmlns:a16="http://schemas.microsoft.com/office/drawing/2014/main" id="{F6320D07-7EB4-4131-9609-4524260DEFDD}"/>
              </a:ext>
            </a:extLst>
          </p:cNvPr>
          <p:cNvSpPr txBox="1"/>
          <p:nvPr/>
        </p:nvSpPr>
        <p:spPr>
          <a:xfrm>
            <a:off x="453483" y="871937"/>
            <a:ext cx="3813717" cy="369332"/>
          </a:xfrm>
          <a:prstGeom prst="rect">
            <a:avLst/>
          </a:prstGeom>
          <a:noFill/>
        </p:spPr>
        <p:txBody>
          <a:bodyPr wrap="square" rtlCol="0">
            <a:spAutoFit/>
          </a:bodyPr>
          <a:lstStyle/>
          <a:p>
            <a:pPr marL="285750" indent="-285750">
              <a:buFont typeface="Wingdings" panose="05000000000000000000" pitchFamily="2" charset="2"/>
              <a:buChar char="q"/>
            </a:pPr>
            <a:r>
              <a:rPr lang="en-US" sz="1800">
                <a:solidFill>
                  <a:schemeClr val="bg1"/>
                </a:solidFill>
                <a:latin typeface="Times New Roman" panose="02020603050405020304" pitchFamily="18" charset="0"/>
                <a:cs typeface="Times New Roman" panose="02020603050405020304" pitchFamily="18" charset="0"/>
              </a:rPr>
              <a:t>Chỉnh sửa thông tin đối tác đơn vị</a:t>
            </a:r>
          </a:p>
        </p:txBody>
      </p:sp>
      <p:pic>
        <p:nvPicPr>
          <p:cNvPr id="4" name="Picture 3">
            <a:extLst>
              <a:ext uri="{FF2B5EF4-FFF2-40B4-BE49-F238E27FC236}">
                <a16:creationId xmlns:a16="http://schemas.microsoft.com/office/drawing/2014/main" id="{7E7C555D-8CAE-4FBA-9634-7D415F1CDF17}"/>
              </a:ext>
            </a:extLst>
          </p:cNvPr>
          <p:cNvPicPr>
            <a:picLocks noChangeAspect="1"/>
          </p:cNvPicPr>
          <p:nvPr/>
        </p:nvPicPr>
        <p:blipFill>
          <a:blip r:embed="rId3"/>
          <a:stretch>
            <a:fillRect/>
          </a:stretch>
        </p:blipFill>
        <p:spPr>
          <a:xfrm>
            <a:off x="1368172" y="1352318"/>
            <a:ext cx="5977780" cy="3665731"/>
          </a:xfrm>
          <a:prstGeom prst="rect">
            <a:avLst/>
          </a:prstGeom>
        </p:spPr>
      </p:pic>
    </p:spTree>
    <p:extLst>
      <p:ext uri="{BB962C8B-B14F-4D97-AF65-F5344CB8AC3E}">
        <p14:creationId xmlns:p14="http://schemas.microsoft.com/office/powerpoint/2010/main" val="211715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grpSp>
        <p:nvGrpSpPr>
          <p:cNvPr id="530" name="Google Shape;530;p60"/>
          <p:cNvGrpSpPr/>
          <p:nvPr/>
        </p:nvGrpSpPr>
        <p:grpSpPr>
          <a:xfrm>
            <a:off x="1450440" y="2088007"/>
            <a:ext cx="402121" cy="402088"/>
            <a:chOff x="726012" y="2139257"/>
            <a:chExt cx="402121" cy="402088"/>
          </a:xfrm>
        </p:grpSpPr>
        <p:sp>
          <p:nvSpPr>
            <p:cNvPr id="531" name="Google Shape;531;p60"/>
            <p:cNvSpPr/>
            <p:nvPr/>
          </p:nvSpPr>
          <p:spPr>
            <a:xfrm>
              <a:off x="726012" y="2332595"/>
              <a:ext cx="402121" cy="208749"/>
            </a:xfrm>
            <a:custGeom>
              <a:avLst/>
              <a:gdLst/>
              <a:ahLst/>
              <a:cxnLst/>
              <a:rect l="l" t="t" r="r" b="b"/>
              <a:pathLst>
                <a:path w="12134" h="6299" extrusionOk="0">
                  <a:moveTo>
                    <a:pt x="6990" y="477"/>
                  </a:moveTo>
                  <a:lnTo>
                    <a:pt x="6990" y="953"/>
                  </a:lnTo>
                  <a:cubicBezTo>
                    <a:pt x="6990" y="1191"/>
                    <a:pt x="6787" y="1381"/>
                    <a:pt x="6549" y="1381"/>
                  </a:cubicBezTo>
                  <a:lnTo>
                    <a:pt x="5132" y="1381"/>
                  </a:lnTo>
                  <a:lnTo>
                    <a:pt x="5132" y="1120"/>
                  </a:lnTo>
                  <a:cubicBezTo>
                    <a:pt x="5132" y="762"/>
                    <a:pt x="5430" y="477"/>
                    <a:pt x="5787" y="477"/>
                  </a:cubicBezTo>
                  <a:close/>
                  <a:moveTo>
                    <a:pt x="2799" y="2012"/>
                  </a:moveTo>
                  <a:lnTo>
                    <a:pt x="2799" y="2298"/>
                  </a:lnTo>
                  <a:cubicBezTo>
                    <a:pt x="2799" y="2441"/>
                    <a:pt x="2680" y="2560"/>
                    <a:pt x="2537" y="2560"/>
                  </a:cubicBezTo>
                  <a:lnTo>
                    <a:pt x="1560" y="2560"/>
                  </a:lnTo>
                  <a:lnTo>
                    <a:pt x="1560" y="2429"/>
                  </a:lnTo>
                  <a:cubicBezTo>
                    <a:pt x="1560" y="2203"/>
                    <a:pt x="1739" y="2012"/>
                    <a:pt x="1977" y="2012"/>
                  </a:cubicBezTo>
                  <a:close/>
                  <a:moveTo>
                    <a:pt x="10562" y="2012"/>
                  </a:moveTo>
                  <a:lnTo>
                    <a:pt x="10562" y="2298"/>
                  </a:lnTo>
                  <a:cubicBezTo>
                    <a:pt x="10562" y="2441"/>
                    <a:pt x="10454" y="2560"/>
                    <a:pt x="10312" y="2560"/>
                  </a:cubicBezTo>
                  <a:lnTo>
                    <a:pt x="9335" y="2560"/>
                  </a:lnTo>
                  <a:lnTo>
                    <a:pt x="9335" y="2429"/>
                  </a:lnTo>
                  <a:cubicBezTo>
                    <a:pt x="9335" y="2203"/>
                    <a:pt x="9514" y="2012"/>
                    <a:pt x="9740" y="2012"/>
                  </a:cubicBezTo>
                  <a:close/>
                  <a:moveTo>
                    <a:pt x="6990" y="1751"/>
                  </a:moveTo>
                  <a:lnTo>
                    <a:pt x="6990" y="2167"/>
                  </a:lnTo>
                  <a:cubicBezTo>
                    <a:pt x="6990" y="2679"/>
                    <a:pt x="6573" y="3096"/>
                    <a:pt x="6061" y="3096"/>
                  </a:cubicBezTo>
                  <a:cubicBezTo>
                    <a:pt x="5549" y="3096"/>
                    <a:pt x="5132" y="2679"/>
                    <a:pt x="5132" y="2167"/>
                  </a:cubicBezTo>
                  <a:lnTo>
                    <a:pt x="5132" y="1858"/>
                  </a:lnTo>
                  <a:lnTo>
                    <a:pt x="6549" y="1858"/>
                  </a:lnTo>
                  <a:cubicBezTo>
                    <a:pt x="6716" y="1858"/>
                    <a:pt x="6859" y="1822"/>
                    <a:pt x="6990" y="1751"/>
                  </a:cubicBezTo>
                  <a:close/>
                  <a:moveTo>
                    <a:pt x="2799" y="2989"/>
                  </a:moveTo>
                  <a:lnTo>
                    <a:pt x="2799" y="3203"/>
                  </a:lnTo>
                  <a:cubicBezTo>
                    <a:pt x="2799" y="3536"/>
                    <a:pt x="2513" y="3822"/>
                    <a:pt x="2180" y="3822"/>
                  </a:cubicBezTo>
                  <a:cubicBezTo>
                    <a:pt x="1834" y="3822"/>
                    <a:pt x="1560" y="3536"/>
                    <a:pt x="1560" y="3203"/>
                  </a:cubicBezTo>
                  <a:lnTo>
                    <a:pt x="1560" y="3036"/>
                  </a:lnTo>
                  <a:lnTo>
                    <a:pt x="2537" y="3036"/>
                  </a:lnTo>
                  <a:cubicBezTo>
                    <a:pt x="2632" y="3036"/>
                    <a:pt x="2715" y="3013"/>
                    <a:pt x="2799" y="2989"/>
                  </a:cubicBezTo>
                  <a:close/>
                  <a:moveTo>
                    <a:pt x="10562" y="2989"/>
                  </a:moveTo>
                  <a:lnTo>
                    <a:pt x="10562" y="3203"/>
                  </a:lnTo>
                  <a:cubicBezTo>
                    <a:pt x="10562" y="3536"/>
                    <a:pt x="10288" y="3822"/>
                    <a:pt x="9942" y="3822"/>
                  </a:cubicBezTo>
                  <a:cubicBezTo>
                    <a:pt x="9609" y="3822"/>
                    <a:pt x="9335" y="3536"/>
                    <a:pt x="9335" y="3203"/>
                  </a:cubicBezTo>
                  <a:lnTo>
                    <a:pt x="9335" y="3036"/>
                  </a:lnTo>
                  <a:lnTo>
                    <a:pt x="10312" y="3036"/>
                  </a:lnTo>
                  <a:cubicBezTo>
                    <a:pt x="10395" y="3036"/>
                    <a:pt x="10490" y="3013"/>
                    <a:pt x="10562" y="2989"/>
                  </a:cubicBezTo>
                  <a:close/>
                  <a:moveTo>
                    <a:pt x="6478" y="3572"/>
                  </a:moveTo>
                  <a:lnTo>
                    <a:pt x="6061" y="3989"/>
                  </a:lnTo>
                  <a:lnTo>
                    <a:pt x="5644" y="3572"/>
                  </a:lnTo>
                  <a:close/>
                  <a:moveTo>
                    <a:pt x="2322" y="4287"/>
                  </a:moveTo>
                  <a:lnTo>
                    <a:pt x="2180" y="4441"/>
                  </a:lnTo>
                  <a:lnTo>
                    <a:pt x="2025" y="4287"/>
                  </a:lnTo>
                  <a:close/>
                  <a:moveTo>
                    <a:pt x="10097" y="4287"/>
                  </a:moveTo>
                  <a:lnTo>
                    <a:pt x="9942" y="4441"/>
                  </a:lnTo>
                  <a:lnTo>
                    <a:pt x="9800" y="4287"/>
                  </a:lnTo>
                  <a:close/>
                  <a:moveTo>
                    <a:pt x="2989" y="4310"/>
                  </a:moveTo>
                  <a:cubicBezTo>
                    <a:pt x="3096" y="4322"/>
                    <a:pt x="3204" y="4358"/>
                    <a:pt x="3311" y="4418"/>
                  </a:cubicBezTo>
                  <a:cubicBezTo>
                    <a:pt x="3227" y="4632"/>
                    <a:pt x="3180" y="4870"/>
                    <a:pt x="3180" y="5108"/>
                  </a:cubicBezTo>
                  <a:lnTo>
                    <a:pt x="3180" y="5834"/>
                  </a:lnTo>
                  <a:lnTo>
                    <a:pt x="465" y="5834"/>
                  </a:lnTo>
                  <a:lnTo>
                    <a:pt x="465" y="5358"/>
                  </a:lnTo>
                  <a:cubicBezTo>
                    <a:pt x="465" y="4834"/>
                    <a:pt x="858" y="4394"/>
                    <a:pt x="1370" y="4310"/>
                  </a:cubicBezTo>
                  <a:lnTo>
                    <a:pt x="2013" y="4953"/>
                  </a:lnTo>
                  <a:cubicBezTo>
                    <a:pt x="2049" y="4989"/>
                    <a:pt x="2108" y="5013"/>
                    <a:pt x="2180" y="5013"/>
                  </a:cubicBezTo>
                  <a:cubicBezTo>
                    <a:pt x="2239" y="5013"/>
                    <a:pt x="2299" y="4989"/>
                    <a:pt x="2346" y="4953"/>
                  </a:cubicBezTo>
                  <a:lnTo>
                    <a:pt x="2989" y="4310"/>
                  </a:lnTo>
                  <a:close/>
                  <a:moveTo>
                    <a:pt x="7133" y="3584"/>
                  </a:moveTo>
                  <a:cubicBezTo>
                    <a:pt x="7883" y="3691"/>
                    <a:pt x="8466" y="4334"/>
                    <a:pt x="8466" y="5108"/>
                  </a:cubicBezTo>
                  <a:lnTo>
                    <a:pt x="8466" y="5834"/>
                  </a:lnTo>
                  <a:lnTo>
                    <a:pt x="3656" y="5834"/>
                  </a:lnTo>
                  <a:lnTo>
                    <a:pt x="3656" y="5358"/>
                  </a:lnTo>
                  <a:lnTo>
                    <a:pt x="5204" y="5358"/>
                  </a:lnTo>
                  <a:cubicBezTo>
                    <a:pt x="5335" y="5358"/>
                    <a:pt x="5442" y="5251"/>
                    <a:pt x="5442" y="5120"/>
                  </a:cubicBezTo>
                  <a:cubicBezTo>
                    <a:pt x="5442" y="4989"/>
                    <a:pt x="5335" y="4882"/>
                    <a:pt x="5204" y="4882"/>
                  </a:cubicBezTo>
                  <a:lnTo>
                    <a:pt x="3680" y="4882"/>
                  </a:lnTo>
                  <a:cubicBezTo>
                    <a:pt x="3775" y="4203"/>
                    <a:pt x="4311" y="3679"/>
                    <a:pt x="4989" y="3584"/>
                  </a:cubicBezTo>
                  <a:lnTo>
                    <a:pt x="5894" y="4489"/>
                  </a:lnTo>
                  <a:cubicBezTo>
                    <a:pt x="5942" y="4537"/>
                    <a:pt x="6002" y="4560"/>
                    <a:pt x="6061" y="4560"/>
                  </a:cubicBezTo>
                  <a:cubicBezTo>
                    <a:pt x="6121" y="4560"/>
                    <a:pt x="6180" y="4537"/>
                    <a:pt x="6228" y="4489"/>
                  </a:cubicBezTo>
                  <a:lnTo>
                    <a:pt x="7133" y="3584"/>
                  </a:lnTo>
                  <a:close/>
                  <a:moveTo>
                    <a:pt x="10752" y="4310"/>
                  </a:moveTo>
                  <a:cubicBezTo>
                    <a:pt x="11264" y="4394"/>
                    <a:pt x="11657" y="4834"/>
                    <a:pt x="11657" y="5358"/>
                  </a:cubicBezTo>
                  <a:lnTo>
                    <a:pt x="11657" y="5834"/>
                  </a:lnTo>
                  <a:lnTo>
                    <a:pt x="8942" y="5834"/>
                  </a:lnTo>
                  <a:lnTo>
                    <a:pt x="8942" y="5108"/>
                  </a:lnTo>
                  <a:cubicBezTo>
                    <a:pt x="8942" y="4870"/>
                    <a:pt x="8895" y="4632"/>
                    <a:pt x="8811" y="4418"/>
                  </a:cubicBezTo>
                  <a:cubicBezTo>
                    <a:pt x="8919" y="4358"/>
                    <a:pt x="9026" y="4322"/>
                    <a:pt x="9145" y="4310"/>
                  </a:cubicBezTo>
                  <a:lnTo>
                    <a:pt x="9776" y="4953"/>
                  </a:lnTo>
                  <a:cubicBezTo>
                    <a:pt x="9823" y="4989"/>
                    <a:pt x="9883" y="5013"/>
                    <a:pt x="9942" y="5013"/>
                  </a:cubicBezTo>
                  <a:cubicBezTo>
                    <a:pt x="10014" y="5013"/>
                    <a:pt x="10073" y="4989"/>
                    <a:pt x="10121" y="4953"/>
                  </a:cubicBezTo>
                  <a:lnTo>
                    <a:pt x="10752" y="4310"/>
                  </a:lnTo>
                  <a:close/>
                  <a:moveTo>
                    <a:pt x="5787" y="0"/>
                  </a:moveTo>
                  <a:cubicBezTo>
                    <a:pt x="5168" y="0"/>
                    <a:pt x="4668" y="500"/>
                    <a:pt x="4668" y="1120"/>
                  </a:cubicBezTo>
                  <a:lnTo>
                    <a:pt x="4668" y="2167"/>
                  </a:lnTo>
                  <a:cubicBezTo>
                    <a:pt x="4668" y="2524"/>
                    <a:pt x="4799" y="2858"/>
                    <a:pt x="5025" y="3108"/>
                  </a:cubicBezTo>
                  <a:lnTo>
                    <a:pt x="5013" y="3108"/>
                  </a:lnTo>
                  <a:cubicBezTo>
                    <a:pt x="4394" y="3167"/>
                    <a:pt x="3858" y="3501"/>
                    <a:pt x="3525" y="3989"/>
                  </a:cubicBezTo>
                  <a:cubicBezTo>
                    <a:pt x="3382" y="3917"/>
                    <a:pt x="3227" y="3870"/>
                    <a:pt x="3061" y="3834"/>
                  </a:cubicBezTo>
                  <a:cubicBezTo>
                    <a:pt x="3192" y="3656"/>
                    <a:pt x="3263" y="3441"/>
                    <a:pt x="3263" y="3203"/>
                  </a:cubicBezTo>
                  <a:lnTo>
                    <a:pt x="3263" y="1774"/>
                  </a:lnTo>
                  <a:cubicBezTo>
                    <a:pt x="3263" y="1643"/>
                    <a:pt x="3156" y="1536"/>
                    <a:pt x="3025" y="1536"/>
                  </a:cubicBezTo>
                  <a:lnTo>
                    <a:pt x="1977" y="1536"/>
                  </a:lnTo>
                  <a:cubicBezTo>
                    <a:pt x="1477" y="1536"/>
                    <a:pt x="1084" y="1941"/>
                    <a:pt x="1084" y="2429"/>
                  </a:cubicBezTo>
                  <a:lnTo>
                    <a:pt x="1084" y="3203"/>
                  </a:lnTo>
                  <a:cubicBezTo>
                    <a:pt x="1084" y="3441"/>
                    <a:pt x="1156" y="3656"/>
                    <a:pt x="1287" y="3834"/>
                  </a:cubicBezTo>
                  <a:cubicBezTo>
                    <a:pt x="560" y="3953"/>
                    <a:pt x="1" y="4596"/>
                    <a:pt x="1" y="5358"/>
                  </a:cubicBezTo>
                  <a:lnTo>
                    <a:pt x="1" y="6061"/>
                  </a:lnTo>
                  <a:cubicBezTo>
                    <a:pt x="1" y="6192"/>
                    <a:pt x="96" y="6299"/>
                    <a:pt x="227" y="6299"/>
                  </a:cubicBezTo>
                  <a:lnTo>
                    <a:pt x="11895" y="6299"/>
                  </a:lnTo>
                  <a:cubicBezTo>
                    <a:pt x="12026" y="6299"/>
                    <a:pt x="12133" y="6192"/>
                    <a:pt x="12133" y="6061"/>
                  </a:cubicBezTo>
                  <a:lnTo>
                    <a:pt x="12133" y="5358"/>
                  </a:lnTo>
                  <a:cubicBezTo>
                    <a:pt x="12133" y="4596"/>
                    <a:pt x="11562" y="3953"/>
                    <a:pt x="10835" y="3834"/>
                  </a:cubicBezTo>
                  <a:cubicBezTo>
                    <a:pt x="10966" y="3656"/>
                    <a:pt x="11038" y="3441"/>
                    <a:pt x="11038" y="3203"/>
                  </a:cubicBezTo>
                  <a:lnTo>
                    <a:pt x="11038" y="1774"/>
                  </a:lnTo>
                  <a:cubicBezTo>
                    <a:pt x="11038" y="1643"/>
                    <a:pt x="10931" y="1536"/>
                    <a:pt x="10800" y="1536"/>
                  </a:cubicBezTo>
                  <a:lnTo>
                    <a:pt x="9740" y="1536"/>
                  </a:lnTo>
                  <a:cubicBezTo>
                    <a:pt x="9252" y="1536"/>
                    <a:pt x="8859" y="1941"/>
                    <a:pt x="8859" y="2429"/>
                  </a:cubicBezTo>
                  <a:lnTo>
                    <a:pt x="8859" y="3203"/>
                  </a:lnTo>
                  <a:cubicBezTo>
                    <a:pt x="8859" y="3441"/>
                    <a:pt x="8930" y="3656"/>
                    <a:pt x="9061" y="3834"/>
                  </a:cubicBezTo>
                  <a:cubicBezTo>
                    <a:pt x="8907" y="3870"/>
                    <a:pt x="8740" y="3917"/>
                    <a:pt x="8597" y="3989"/>
                  </a:cubicBezTo>
                  <a:cubicBezTo>
                    <a:pt x="8276" y="3501"/>
                    <a:pt x="7728" y="3167"/>
                    <a:pt x="7109" y="3108"/>
                  </a:cubicBezTo>
                  <a:cubicBezTo>
                    <a:pt x="7323" y="2858"/>
                    <a:pt x="7466" y="2524"/>
                    <a:pt x="7466" y="2167"/>
                  </a:cubicBezTo>
                  <a:lnTo>
                    <a:pt x="7466" y="238"/>
                  </a:lnTo>
                  <a:cubicBezTo>
                    <a:pt x="7466" y="107"/>
                    <a:pt x="7359"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60"/>
            <p:cNvSpPr/>
            <p:nvPr/>
          </p:nvSpPr>
          <p:spPr>
            <a:xfrm>
              <a:off x="885018" y="2188470"/>
              <a:ext cx="83712" cy="59718"/>
            </a:xfrm>
            <a:custGeom>
              <a:avLst/>
              <a:gdLst/>
              <a:ahLst/>
              <a:cxnLst/>
              <a:rect l="l" t="t" r="r" b="b"/>
              <a:pathLst>
                <a:path w="2526" h="1802" extrusionOk="0">
                  <a:moveTo>
                    <a:pt x="2263" y="1"/>
                  </a:moveTo>
                  <a:cubicBezTo>
                    <a:pt x="2204" y="1"/>
                    <a:pt x="2144" y="21"/>
                    <a:pt x="2096" y="63"/>
                  </a:cubicBezTo>
                  <a:lnTo>
                    <a:pt x="930" y="1230"/>
                  </a:lnTo>
                  <a:lnTo>
                    <a:pt x="430" y="730"/>
                  </a:lnTo>
                  <a:cubicBezTo>
                    <a:pt x="382" y="682"/>
                    <a:pt x="322" y="658"/>
                    <a:pt x="263" y="658"/>
                  </a:cubicBezTo>
                  <a:cubicBezTo>
                    <a:pt x="203" y="658"/>
                    <a:pt x="144" y="682"/>
                    <a:pt x="96" y="730"/>
                  </a:cubicBezTo>
                  <a:cubicBezTo>
                    <a:pt x="1" y="825"/>
                    <a:pt x="1" y="968"/>
                    <a:pt x="96" y="1063"/>
                  </a:cubicBezTo>
                  <a:lnTo>
                    <a:pt x="763" y="1730"/>
                  </a:lnTo>
                  <a:cubicBezTo>
                    <a:pt x="811" y="1778"/>
                    <a:pt x="870" y="1801"/>
                    <a:pt x="930" y="1801"/>
                  </a:cubicBezTo>
                  <a:cubicBezTo>
                    <a:pt x="1001" y="1801"/>
                    <a:pt x="1061" y="1778"/>
                    <a:pt x="1096" y="1730"/>
                  </a:cubicBezTo>
                  <a:lnTo>
                    <a:pt x="2430" y="396"/>
                  </a:lnTo>
                  <a:cubicBezTo>
                    <a:pt x="2525" y="313"/>
                    <a:pt x="2525" y="158"/>
                    <a:pt x="2430" y="63"/>
                  </a:cubicBezTo>
                  <a:cubicBezTo>
                    <a:pt x="2382" y="21"/>
                    <a:pt x="2323" y="1"/>
                    <a:pt x="2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60"/>
            <p:cNvSpPr/>
            <p:nvPr/>
          </p:nvSpPr>
          <p:spPr>
            <a:xfrm>
              <a:off x="847934" y="2145586"/>
              <a:ext cx="157879" cy="151516"/>
            </a:xfrm>
            <a:custGeom>
              <a:avLst/>
              <a:gdLst/>
              <a:ahLst/>
              <a:cxnLst/>
              <a:rect l="l" t="t" r="r" b="b"/>
              <a:pathLst>
                <a:path w="4764" h="4572" extrusionOk="0">
                  <a:moveTo>
                    <a:pt x="1504" y="0"/>
                  </a:moveTo>
                  <a:cubicBezTo>
                    <a:pt x="1471" y="0"/>
                    <a:pt x="1438" y="8"/>
                    <a:pt x="1406" y="24"/>
                  </a:cubicBezTo>
                  <a:cubicBezTo>
                    <a:pt x="548" y="405"/>
                    <a:pt x="1" y="1262"/>
                    <a:pt x="1" y="2191"/>
                  </a:cubicBezTo>
                  <a:cubicBezTo>
                    <a:pt x="1" y="3512"/>
                    <a:pt x="1072" y="4572"/>
                    <a:pt x="2382" y="4572"/>
                  </a:cubicBezTo>
                  <a:cubicBezTo>
                    <a:pt x="3692" y="4572"/>
                    <a:pt x="4763" y="3512"/>
                    <a:pt x="4763" y="2191"/>
                  </a:cubicBezTo>
                  <a:cubicBezTo>
                    <a:pt x="4763" y="1250"/>
                    <a:pt x="4216" y="405"/>
                    <a:pt x="3346" y="24"/>
                  </a:cubicBezTo>
                  <a:cubicBezTo>
                    <a:pt x="3315" y="8"/>
                    <a:pt x="3282" y="0"/>
                    <a:pt x="3250" y="0"/>
                  </a:cubicBezTo>
                  <a:cubicBezTo>
                    <a:pt x="3162" y="0"/>
                    <a:pt x="3080" y="55"/>
                    <a:pt x="3037" y="143"/>
                  </a:cubicBezTo>
                  <a:cubicBezTo>
                    <a:pt x="2989" y="262"/>
                    <a:pt x="3037" y="393"/>
                    <a:pt x="3156" y="452"/>
                  </a:cubicBezTo>
                  <a:cubicBezTo>
                    <a:pt x="3847" y="762"/>
                    <a:pt x="4287" y="1440"/>
                    <a:pt x="4287" y="2191"/>
                  </a:cubicBezTo>
                  <a:cubicBezTo>
                    <a:pt x="4287" y="3250"/>
                    <a:pt x="3430" y="4096"/>
                    <a:pt x="2382" y="4096"/>
                  </a:cubicBezTo>
                  <a:cubicBezTo>
                    <a:pt x="1334" y="4096"/>
                    <a:pt x="477" y="3250"/>
                    <a:pt x="477" y="2191"/>
                  </a:cubicBezTo>
                  <a:cubicBezTo>
                    <a:pt x="477" y="1440"/>
                    <a:pt x="918" y="762"/>
                    <a:pt x="1596" y="452"/>
                  </a:cubicBezTo>
                  <a:cubicBezTo>
                    <a:pt x="1715" y="405"/>
                    <a:pt x="1775" y="262"/>
                    <a:pt x="1715" y="143"/>
                  </a:cubicBezTo>
                  <a:cubicBezTo>
                    <a:pt x="1680" y="55"/>
                    <a:pt x="1595" y="0"/>
                    <a:pt x="1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60"/>
            <p:cNvSpPr/>
            <p:nvPr/>
          </p:nvSpPr>
          <p:spPr>
            <a:xfrm>
              <a:off x="918953" y="2139257"/>
              <a:ext cx="16239" cy="15808"/>
            </a:xfrm>
            <a:custGeom>
              <a:avLst/>
              <a:gdLst/>
              <a:ahLst/>
              <a:cxnLst/>
              <a:rect l="l" t="t" r="r" b="b"/>
              <a:pathLst>
                <a:path w="490" h="477" extrusionOk="0">
                  <a:moveTo>
                    <a:pt x="239" y="0"/>
                  </a:moveTo>
                  <a:cubicBezTo>
                    <a:pt x="108" y="0"/>
                    <a:pt x="1" y="107"/>
                    <a:pt x="1" y="238"/>
                  </a:cubicBezTo>
                  <a:cubicBezTo>
                    <a:pt x="1" y="369"/>
                    <a:pt x="108" y="477"/>
                    <a:pt x="239" y="477"/>
                  </a:cubicBezTo>
                  <a:lnTo>
                    <a:pt x="251" y="477"/>
                  </a:lnTo>
                  <a:cubicBezTo>
                    <a:pt x="382" y="477"/>
                    <a:pt x="489" y="369"/>
                    <a:pt x="489" y="238"/>
                  </a:cubicBezTo>
                  <a:cubicBezTo>
                    <a:pt x="489" y="107"/>
                    <a:pt x="382" y="0"/>
                    <a:pt x="2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60"/>
            <p:cNvSpPr/>
            <p:nvPr/>
          </p:nvSpPr>
          <p:spPr>
            <a:xfrm>
              <a:off x="918953" y="2494352"/>
              <a:ext cx="15841" cy="15841"/>
            </a:xfrm>
            <a:custGeom>
              <a:avLst/>
              <a:gdLst/>
              <a:ahLst/>
              <a:cxnLst/>
              <a:rect l="l" t="t" r="r" b="b"/>
              <a:pathLst>
                <a:path w="478" h="478" extrusionOk="0">
                  <a:moveTo>
                    <a:pt x="239" y="1"/>
                  </a:moveTo>
                  <a:cubicBezTo>
                    <a:pt x="180" y="1"/>
                    <a:pt x="120" y="25"/>
                    <a:pt x="72" y="72"/>
                  </a:cubicBezTo>
                  <a:cubicBezTo>
                    <a:pt x="25" y="108"/>
                    <a:pt x="1" y="179"/>
                    <a:pt x="1" y="239"/>
                  </a:cubicBezTo>
                  <a:cubicBezTo>
                    <a:pt x="1" y="299"/>
                    <a:pt x="25" y="358"/>
                    <a:pt x="72" y="406"/>
                  </a:cubicBezTo>
                  <a:cubicBezTo>
                    <a:pt x="120" y="453"/>
                    <a:pt x="180" y="477"/>
                    <a:pt x="239" y="477"/>
                  </a:cubicBezTo>
                  <a:cubicBezTo>
                    <a:pt x="299" y="477"/>
                    <a:pt x="358" y="453"/>
                    <a:pt x="406" y="406"/>
                  </a:cubicBezTo>
                  <a:cubicBezTo>
                    <a:pt x="453" y="358"/>
                    <a:pt x="477" y="299"/>
                    <a:pt x="477" y="239"/>
                  </a:cubicBezTo>
                  <a:cubicBezTo>
                    <a:pt x="477" y="179"/>
                    <a:pt x="453" y="108"/>
                    <a:pt x="406" y="72"/>
                  </a:cubicBezTo>
                  <a:cubicBezTo>
                    <a:pt x="358" y="25"/>
                    <a:pt x="299" y="1"/>
                    <a:pt x="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60"/>
          <p:cNvGrpSpPr/>
          <p:nvPr/>
        </p:nvGrpSpPr>
        <p:grpSpPr>
          <a:xfrm>
            <a:off x="7393296" y="3516365"/>
            <a:ext cx="333057" cy="402121"/>
            <a:chOff x="7414426" y="1488188"/>
            <a:chExt cx="333057" cy="402121"/>
          </a:xfrm>
        </p:grpSpPr>
        <p:sp>
          <p:nvSpPr>
            <p:cNvPr id="537" name="Google Shape;537;p60"/>
            <p:cNvSpPr/>
            <p:nvPr/>
          </p:nvSpPr>
          <p:spPr>
            <a:xfrm>
              <a:off x="7414426" y="1488188"/>
              <a:ext cx="333057" cy="402121"/>
            </a:xfrm>
            <a:custGeom>
              <a:avLst/>
              <a:gdLst/>
              <a:ahLst/>
              <a:cxnLst/>
              <a:rect l="l" t="t" r="r" b="b"/>
              <a:pathLst>
                <a:path w="10050" h="12134" extrusionOk="0">
                  <a:moveTo>
                    <a:pt x="9335" y="465"/>
                  </a:moveTo>
                  <a:cubicBezTo>
                    <a:pt x="9466" y="465"/>
                    <a:pt x="9573" y="572"/>
                    <a:pt x="9573" y="703"/>
                  </a:cubicBezTo>
                  <a:lnTo>
                    <a:pt x="9573" y="1846"/>
                  </a:lnTo>
                  <a:lnTo>
                    <a:pt x="8192" y="465"/>
                  </a:lnTo>
                  <a:close/>
                  <a:moveTo>
                    <a:pt x="7894" y="834"/>
                  </a:moveTo>
                  <a:lnTo>
                    <a:pt x="9216" y="2156"/>
                  </a:lnTo>
                  <a:lnTo>
                    <a:pt x="8133" y="2156"/>
                  </a:lnTo>
                  <a:cubicBezTo>
                    <a:pt x="8002" y="2156"/>
                    <a:pt x="7894" y="2049"/>
                    <a:pt x="7894" y="1918"/>
                  </a:cubicBezTo>
                  <a:lnTo>
                    <a:pt x="7894" y="834"/>
                  </a:lnTo>
                  <a:close/>
                  <a:moveTo>
                    <a:pt x="7418" y="465"/>
                  </a:moveTo>
                  <a:lnTo>
                    <a:pt x="7418" y="1918"/>
                  </a:lnTo>
                  <a:cubicBezTo>
                    <a:pt x="7418" y="2311"/>
                    <a:pt x="7740" y="2632"/>
                    <a:pt x="8133" y="2632"/>
                  </a:cubicBezTo>
                  <a:lnTo>
                    <a:pt x="9573" y="2632"/>
                  </a:lnTo>
                  <a:lnTo>
                    <a:pt x="9573" y="11419"/>
                  </a:lnTo>
                  <a:cubicBezTo>
                    <a:pt x="9573" y="11550"/>
                    <a:pt x="9466" y="11657"/>
                    <a:pt x="9335" y="11657"/>
                  </a:cubicBezTo>
                  <a:lnTo>
                    <a:pt x="715" y="11657"/>
                  </a:lnTo>
                  <a:cubicBezTo>
                    <a:pt x="584" y="11657"/>
                    <a:pt x="477" y="11550"/>
                    <a:pt x="477" y="11419"/>
                  </a:cubicBezTo>
                  <a:lnTo>
                    <a:pt x="477" y="703"/>
                  </a:lnTo>
                  <a:cubicBezTo>
                    <a:pt x="477" y="572"/>
                    <a:pt x="584" y="465"/>
                    <a:pt x="715" y="465"/>
                  </a:cubicBezTo>
                  <a:close/>
                  <a:moveTo>
                    <a:pt x="715" y="1"/>
                  </a:moveTo>
                  <a:cubicBezTo>
                    <a:pt x="322" y="1"/>
                    <a:pt x="1" y="311"/>
                    <a:pt x="1" y="703"/>
                  </a:cubicBezTo>
                  <a:lnTo>
                    <a:pt x="1" y="11419"/>
                  </a:lnTo>
                  <a:cubicBezTo>
                    <a:pt x="1" y="11812"/>
                    <a:pt x="322" y="12133"/>
                    <a:pt x="715" y="12133"/>
                  </a:cubicBezTo>
                  <a:lnTo>
                    <a:pt x="9335" y="12133"/>
                  </a:lnTo>
                  <a:cubicBezTo>
                    <a:pt x="9728" y="12133"/>
                    <a:pt x="10049" y="11812"/>
                    <a:pt x="10049" y="11419"/>
                  </a:cubicBezTo>
                  <a:lnTo>
                    <a:pt x="10049" y="703"/>
                  </a:lnTo>
                  <a:cubicBezTo>
                    <a:pt x="10049" y="311"/>
                    <a:pt x="9728" y="1"/>
                    <a:pt x="9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60"/>
            <p:cNvSpPr/>
            <p:nvPr/>
          </p:nvSpPr>
          <p:spPr>
            <a:xfrm>
              <a:off x="7604617" y="1635761"/>
              <a:ext cx="103397" cy="15841"/>
            </a:xfrm>
            <a:custGeom>
              <a:avLst/>
              <a:gdLst/>
              <a:ahLst/>
              <a:cxnLst/>
              <a:rect l="l" t="t" r="r" b="b"/>
              <a:pathLst>
                <a:path w="3120" h="478" extrusionOk="0">
                  <a:moveTo>
                    <a:pt x="239" y="1"/>
                  </a:moveTo>
                  <a:cubicBezTo>
                    <a:pt x="108" y="1"/>
                    <a:pt x="0" y="108"/>
                    <a:pt x="0" y="239"/>
                  </a:cubicBezTo>
                  <a:cubicBezTo>
                    <a:pt x="0" y="370"/>
                    <a:pt x="108" y="477"/>
                    <a:pt x="239" y="477"/>
                  </a:cubicBezTo>
                  <a:lnTo>
                    <a:pt x="2882" y="477"/>
                  </a:lnTo>
                  <a:cubicBezTo>
                    <a:pt x="3013" y="477"/>
                    <a:pt x="3120" y="370"/>
                    <a:pt x="3120" y="239"/>
                  </a:cubicBezTo>
                  <a:cubicBezTo>
                    <a:pt x="3120" y="108"/>
                    <a:pt x="3013" y="1"/>
                    <a:pt x="28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60"/>
            <p:cNvSpPr/>
            <p:nvPr/>
          </p:nvSpPr>
          <p:spPr>
            <a:xfrm>
              <a:off x="7604617" y="1597882"/>
              <a:ext cx="15808" cy="15841"/>
            </a:xfrm>
            <a:custGeom>
              <a:avLst/>
              <a:gdLst/>
              <a:ahLst/>
              <a:cxnLst/>
              <a:rect l="l" t="t" r="r" b="b"/>
              <a:pathLst>
                <a:path w="477" h="478" extrusionOk="0">
                  <a:moveTo>
                    <a:pt x="239" y="1"/>
                  </a:moveTo>
                  <a:cubicBezTo>
                    <a:pt x="179" y="1"/>
                    <a:pt x="119" y="25"/>
                    <a:pt x="72" y="72"/>
                  </a:cubicBezTo>
                  <a:cubicBezTo>
                    <a:pt x="24" y="120"/>
                    <a:pt x="0" y="180"/>
                    <a:pt x="0" y="239"/>
                  </a:cubicBezTo>
                  <a:cubicBezTo>
                    <a:pt x="0" y="299"/>
                    <a:pt x="24" y="370"/>
                    <a:pt x="72" y="406"/>
                  </a:cubicBezTo>
                  <a:cubicBezTo>
                    <a:pt x="119" y="453"/>
                    <a:pt x="179" y="477"/>
                    <a:pt x="239" y="477"/>
                  </a:cubicBezTo>
                  <a:cubicBezTo>
                    <a:pt x="298" y="477"/>
                    <a:pt x="370" y="453"/>
                    <a:pt x="405" y="406"/>
                  </a:cubicBezTo>
                  <a:cubicBezTo>
                    <a:pt x="453" y="370"/>
                    <a:pt x="477" y="299"/>
                    <a:pt x="477" y="239"/>
                  </a:cubicBezTo>
                  <a:cubicBezTo>
                    <a:pt x="477" y="180"/>
                    <a:pt x="453" y="120"/>
                    <a:pt x="405" y="72"/>
                  </a:cubicBezTo>
                  <a:cubicBezTo>
                    <a:pt x="370" y="25"/>
                    <a:pt x="298" y="1"/>
                    <a:pt x="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60"/>
            <p:cNvSpPr/>
            <p:nvPr/>
          </p:nvSpPr>
          <p:spPr>
            <a:xfrm>
              <a:off x="7636166" y="1597882"/>
              <a:ext cx="71848" cy="15841"/>
            </a:xfrm>
            <a:custGeom>
              <a:avLst/>
              <a:gdLst/>
              <a:ahLst/>
              <a:cxnLst/>
              <a:rect l="l" t="t" r="r" b="b"/>
              <a:pathLst>
                <a:path w="2168" h="478" extrusionOk="0">
                  <a:moveTo>
                    <a:pt x="239" y="1"/>
                  </a:moveTo>
                  <a:cubicBezTo>
                    <a:pt x="108" y="1"/>
                    <a:pt x="1" y="108"/>
                    <a:pt x="1" y="239"/>
                  </a:cubicBezTo>
                  <a:cubicBezTo>
                    <a:pt x="1" y="370"/>
                    <a:pt x="108" y="477"/>
                    <a:pt x="239" y="477"/>
                  </a:cubicBezTo>
                  <a:lnTo>
                    <a:pt x="1930" y="477"/>
                  </a:lnTo>
                  <a:cubicBezTo>
                    <a:pt x="2061" y="477"/>
                    <a:pt x="2168" y="370"/>
                    <a:pt x="2168" y="239"/>
                  </a:cubicBezTo>
                  <a:cubicBezTo>
                    <a:pt x="2168" y="108"/>
                    <a:pt x="2061" y="1"/>
                    <a:pt x="1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60"/>
            <p:cNvSpPr/>
            <p:nvPr/>
          </p:nvSpPr>
          <p:spPr>
            <a:xfrm>
              <a:off x="7606970" y="1673275"/>
              <a:ext cx="101044" cy="15808"/>
            </a:xfrm>
            <a:custGeom>
              <a:avLst/>
              <a:gdLst/>
              <a:ahLst/>
              <a:cxnLst/>
              <a:rect l="l" t="t" r="r" b="b"/>
              <a:pathLst>
                <a:path w="3049" h="477" extrusionOk="0">
                  <a:moveTo>
                    <a:pt x="239" y="0"/>
                  </a:moveTo>
                  <a:cubicBezTo>
                    <a:pt x="108" y="0"/>
                    <a:pt x="1" y="107"/>
                    <a:pt x="1" y="238"/>
                  </a:cubicBezTo>
                  <a:cubicBezTo>
                    <a:pt x="1" y="369"/>
                    <a:pt x="108" y="476"/>
                    <a:pt x="239" y="476"/>
                  </a:cubicBezTo>
                  <a:lnTo>
                    <a:pt x="2811" y="476"/>
                  </a:lnTo>
                  <a:cubicBezTo>
                    <a:pt x="2942" y="476"/>
                    <a:pt x="3049" y="369"/>
                    <a:pt x="3049" y="238"/>
                  </a:cubicBezTo>
                  <a:cubicBezTo>
                    <a:pt x="3049" y="107"/>
                    <a:pt x="2942" y="0"/>
                    <a:pt x="2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60"/>
            <p:cNvSpPr/>
            <p:nvPr/>
          </p:nvSpPr>
          <p:spPr>
            <a:xfrm>
              <a:off x="7453896" y="1711154"/>
              <a:ext cx="256106" cy="15808"/>
            </a:xfrm>
            <a:custGeom>
              <a:avLst/>
              <a:gdLst/>
              <a:ahLst/>
              <a:cxnLst/>
              <a:rect l="l" t="t" r="r" b="b"/>
              <a:pathLst>
                <a:path w="7728" h="477" extrusionOk="0">
                  <a:moveTo>
                    <a:pt x="238" y="0"/>
                  </a:moveTo>
                  <a:cubicBezTo>
                    <a:pt x="107" y="0"/>
                    <a:pt x="0" y="107"/>
                    <a:pt x="0" y="238"/>
                  </a:cubicBezTo>
                  <a:cubicBezTo>
                    <a:pt x="0" y="369"/>
                    <a:pt x="107" y="476"/>
                    <a:pt x="238" y="476"/>
                  </a:cubicBezTo>
                  <a:lnTo>
                    <a:pt x="7489" y="476"/>
                  </a:lnTo>
                  <a:cubicBezTo>
                    <a:pt x="7620" y="476"/>
                    <a:pt x="7727" y="369"/>
                    <a:pt x="7727" y="238"/>
                  </a:cubicBezTo>
                  <a:cubicBezTo>
                    <a:pt x="7727" y="107"/>
                    <a:pt x="7620" y="0"/>
                    <a:pt x="74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60"/>
            <p:cNvSpPr/>
            <p:nvPr/>
          </p:nvSpPr>
          <p:spPr>
            <a:xfrm>
              <a:off x="7453896" y="1748635"/>
              <a:ext cx="254118" cy="15808"/>
            </a:xfrm>
            <a:custGeom>
              <a:avLst/>
              <a:gdLst/>
              <a:ahLst/>
              <a:cxnLst/>
              <a:rect l="l" t="t" r="r" b="b"/>
              <a:pathLst>
                <a:path w="7668" h="477" extrusionOk="0">
                  <a:moveTo>
                    <a:pt x="238" y="0"/>
                  </a:moveTo>
                  <a:cubicBezTo>
                    <a:pt x="107" y="0"/>
                    <a:pt x="0" y="107"/>
                    <a:pt x="0" y="238"/>
                  </a:cubicBezTo>
                  <a:cubicBezTo>
                    <a:pt x="0" y="369"/>
                    <a:pt x="107" y="476"/>
                    <a:pt x="238" y="476"/>
                  </a:cubicBezTo>
                  <a:lnTo>
                    <a:pt x="7430" y="476"/>
                  </a:lnTo>
                  <a:cubicBezTo>
                    <a:pt x="7561" y="476"/>
                    <a:pt x="7668" y="369"/>
                    <a:pt x="7668" y="238"/>
                  </a:cubicBezTo>
                  <a:cubicBezTo>
                    <a:pt x="7668" y="107"/>
                    <a:pt x="7561" y="0"/>
                    <a:pt x="7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60"/>
            <p:cNvSpPr/>
            <p:nvPr/>
          </p:nvSpPr>
          <p:spPr>
            <a:xfrm>
              <a:off x="7453896" y="1786514"/>
              <a:ext cx="256106" cy="15808"/>
            </a:xfrm>
            <a:custGeom>
              <a:avLst/>
              <a:gdLst/>
              <a:ahLst/>
              <a:cxnLst/>
              <a:rect l="l" t="t" r="r" b="b"/>
              <a:pathLst>
                <a:path w="7728" h="477" extrusionOk="0">
                  <a:moveTo>
                    <a:pt x="238" y="0"/>
                  </a:moveTo>
                  <a:cubicBezTo>
                    <a:pt x="107" y="0"/>
                    <a:pt x="0" y="107"/>
                    <a:pt x="0" y="238"/>
                  </a:cubicBezTo>
                  <a:cubicBezTo>
                    <a:pt x="0" y="369"/>
                    <a:pt x="107" y="476"/>
                    <a:pt x="238" y="476"/>
                  </a:cubicBezTo>
                  <a:lnTo>
                    <a:pt x="7489" y="476"/>
                  </a:lnTo>
                  <a:cubicBezTo>
                    <a:pt x="7620" y="476"/>
                    <a:pt x="7727" y="369"/>
                    <a:pt x="7727" y="238"/>
                  </a:cubicBezTo>
                  <a:cubicBezTo>
                    <a:pt x="7727" y="107"/>
                    <a:pt x="7620" y="0"/>
                    <a:pt x="74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60"/>
            <p:cNvSpPr/>
            <p:nvPr/>
          </p:nvSpPr>
          <p:spPr>
            <a:xfrm>
              <a:off x="7694194" y="1823996"/>
              <a:ext cx="15808" cy="15808"/>
            </a:xfrm>
            <a:custGeom>
              <a:avLst/>
              <a:gdLst/>
              <a:ahLst/>
              <a:cxnLst/>
              <a:rect l="l" t="t" r="r" b="b"/>
              <a:pathLst>
                <a:path w="477" h="477" extrusionOk="0">
                  <a:moveTo>
                    <a:pt x="238" y="0"/>
                  </a:moveTo>
                  <a:cubicBezTo>
                    <a:pt x="179" y="0"/>
                    <a:pt x="119" y="36"/>
                    <a:pt x="72" y="72"/>
                  </a:cubicBezTo>
                  <a:cubicBezTo>
                    <a:pt x="24" y="119"/>
                    <a:pt x="0" y="179"/>
                    <a:pt x="0" y="238"/>
                  </a:cubicBezTo>
                  <a:cubicBezTo>
                    <a:pt x="0" y="310"/>
                    <a:pt x="24" y="369"/>
                    <a:pt x="72" y="405"/>
                  </a:cubicBezTo>
                  <a:cubicBezTo>
                    <a:pt x="119" y="453"/>
                    <a:pt x="179" y="476"/>
                    <a:pt x="238" y="476"/>
                  </a:cubicBezTo>
                  <a:cubicBezTo>
                    <a:pt x="298" y="476"/>
                    <a:pt x="357" y="453"/>
                    <a:pt x="405" y="405"/>
                  </a:cubicBezTo>
                  <a:cubicBezTo>
                    <a:pt x="453" y="369"/>
                    <a:pt x="476" y="310"/>
                    <a:pt x="476" y="238"/>
                  </a:cubicBezTo>
                  <a:cubicBezTo>
                    <a:pt x="476" y="179"/>
                    <a:pt x="453" y="119"/>
                    <a:pt x="405" y="72"/>
                  </a:cubicBezTo>
                  <a:cubicBezTo>
                    <a:pt x="357" y="36"/>
                    <a:pt x="298" y="0"/>
                    <a:pt x="2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60"/>
            <p:cNvSpPr/>
            <p:nvPr/>
          </p:nvSpPr>
          <p:spPr>
            <a:xfrm>
              <a:off x="7453896" y="1823996"/>
              <a:ext cx="224524" cy="15808"/>
            </a:xfrm>
            <a:custGeom>
              <a:avLst/>
              <a:gdLst/>
              <a:ahLst/>
              <a:cxnLst/>
              <a:rect l="l" t="t" r="r" b="b"/>
              <a:pathLst>
                <a:path w="6775" h="477" extrusionOk="0">
                  <a:moveTo>
                    <a:pt x="238" y="0"/>
                  </a:moveTo>
                  <a:cubicBezTo>
                    <a:pt x="107" y="0"/>
                    <a:pt x="0" y="107"/>
                    <a:pt x="0" y="238"/>
                  </a:cubicBezTo>
                  <a:cubicBezTo>
                    <a:pt x="0" y="369"/>
                    <a:pt x="107" y="476"/>
                    <a:pt x="238" y="476"/>
                  </a:cubicBezTo>
                  <a:lnTo>
                    <a:pt x="6537" y="476"/>
                  </a:lnTo>
                  <a:cubicBezTo>
                    <a:pt x="6668" y="476"/>
                    <a:pt x="6775" y="369"/>
                    <a:pt x="6775" y="238"/>
                  </a:cubicBezTo>
                  <a:cubicBezTo>
                    <a:pt x="6775" y="107"/>
                    <a:pt x="6668" y="0"/>
                    <a:pt x="6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60"/>
            <p:cNvSpPr/>
            <p:nvPr/>
          </p:nvSpPr>
          <p:spPr>
            <a:xfrm>
              <a:off x="7451908" y="1538329"/>
              <a:ext cx="130638" cy="150754"/>
            </a:xfrm>
            <a:custGeom>
              <a:avLst/>
              <a:gdLst/>
              <a:ahLst/>
              <a:cxnLst/>
              <a:rect l="l" t="t" r="r" b="b"/>
              <a:pathLst>
                <a:path w="3942" h="4549" extrusionOk="0">
                  <a:moveTo>
                    <a:pt x="1977" y="1453"/>
                  </a:moveTo>
                  <a:cubicBezTo>
                    <a:pt x="2180" y="1453"/>
                    <a:pt x="2346" y="1631"/>
                    <a:pt x="2346" y="1834"/>
                  </a:cubicBezTo>
                  <a:lnTo>
                    <a:pt x="2346" y="1988"/>
                  </a:lnTo>
                  <a:cubicBezTo>
                    <a:pt x="2346" y="2203"/>
                    <a:pt x="2180" y="2369"/>
                    <a:pt x="1977" y="2369"/>
                  </a:cubicBezTo>
                  <a:cubicBezTo>
                    <a:pt x="1763" y="2369"/>
                    <a:pt x="1596" y="2203"/>
                    <a:pt x="1596" y="1988"/>
                  </a:cubicBezTo>
                  <a:lnTo>
                    <a:pt x="1596" y="1834"/>
                  </a:lnTo>
                  <a:cubicBezTo>
                    <a:pt x="1596" y="1631"/>
                    <a:pt x="1763" y="1453"/>
                    <a:pt x="1977" y="1453"/>
                  </a:cubicBezTo>
                  <a:close/>
                  <a:moveTo>
                    <a:pt x="3477" y="476"/>
                  </a:moveTo>
                  <a:lnTo>
                    <a:pt x="3477" y="2762"/>
                  </a:lnTo>
                  <a:cubicBezTo>
                    <a:pt x="3263" y="2572"/>
                    <a:pt x="3013" y="2441"/>
                    <a:pt x="2727" y="2393"/>
                  </a:cubicBezTo>
                  <a:cubicBezTo>
                    <a:pt x="2787" y="2274"/>
                    <a:pt x="2822" y="2131"/>
                    <a:pt x="2822" y="1988"/>
                  </a:cubicBezTo>
                  <a:lnTo>
                    <a:pt x="2822" y="1834"/>
                  </a:lnTo>
                  <a:cubicBezTo>
                    <a:pt x="2822" y="1369"/>
                    <a:pt x="2441" y="988"/>
                    <a:pt x="1977" y="988"/>
                  </a:cubicBezTo>
                  <a:cubicBezTo>
                    <a:pt x="1501" y="988"/>
                    <a:pt x="1120" y="1369"/>
                    <a:pt x="1120" y="1834"/>
                  </a:cubicBezTo>
                  <a:lnTo>
                    <a:pt x="1120" y="1988"/>
                  </a:lnTo>
                  <a:cubicBezTo>
                    <a:pt x="1120" y="2131"/>
                    <a:pt x="1156" y="2274"/>
                    <a:pt x="1215" y="2393"/>
                  </a:cubicBezTo>
                  <a:cubicBezTo>
                    <a:pt x="941" y="2441"/>
                    <a:pt x="679" y="2572"/>
                    <a:pt x="477" y="2762"/>
                  </a:cubicBezTo>
                  <a:lnTo>
                    <a:pt x="477" y="476"/>
                  </a:lnTo>
                  <a:close/>
                  <a:moveTo>
                    <a:pt x="2465" y="2846"/>
                  </a:moveTo>
                  <a:cubicBezTo>
                    <a:pt x="3025" y="2846"/>
                    <a:pt x="3477" y="3298"/>
                    <a:pt x="3477" y="3846"/>
                  </a:cubicBezTo>
                  <a:lnTo>
                    <a:pt x="3477" y="4072"/>
                  </a:lnTo>
                  <a:lnTo>
                    <a:pt x="477" y="4072"/>
                  </a:lnTo>
                  <a:lnTo>
                    <a:pt x="477" y="3774"/>
                  </a:lnTo>
                  <a:cubicBezTo>
                    <a:pt x="513" y="3250"/>
                    <a:pt x="953" y="2846"/>
                    <a:pt x="1477" y="2846"/>
                  </a:cubicBezTo>
                  <a:close/>
                  <a:moveTo>
                    <a:pt x="239" y="0"/>
                  </a:moveTo>
                  <a:cubicBezTo>
                    <a:pt x="108" y="0"/>
                    <a:pt x="1" y="107"/>
                    <a:pt x="1" y="238"/>
                  </a:cubicBezTo>
                  <a:lnTo>
                    <a:pt x="1" y="4310"/>
                  </a:lnTo>
                  <a:cubicBezTo>
                    <a:pt x="1" y="4441"/>
                    <a:pt x="108" y="4548"/>
                    <a:pt x="239" y="4548"/>
                  </a:cubicBezTo>
                  <a:lnTo>
                    <a:pt x="3704" y="4548"/>
                  </a:lnTo>
                  <a:cubicBezTo>
                    <a:pt x="3835" y="4548"/>
                    <a:pt x="3942" y="4441"/>
                    <a:pt x="3942" y="4310"/>
                  </a:cubicBezTo>
                  <a:lnTo>
                    <a:pt x="3942" y="238"/>
                  </a:lnTo>
                  <a:cubicBezTo>
                    <a:pt x="3942" y="107"/>
                    <a:pt x="3835" y="0"/>
                    <a:pt x="3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60"/>
          <p:cNvGrpSpPr/>
          <p:nvPr/>
        </p:nvGrpSpPr>
        <p:grpSpPr>
          <a:xfrm>
            <a:off x="5376599" y="2087990"/>
            <a:ext cx="382767" cy="402121"/>
            <a:chOff x="6681701" y="1488188"/>
            <a:chExt cx="382767" cy="402121"/>
          </a:xfrm>
        </p:grpSpPr>
        <p:sp>
          <p:nvSpPr>
            <p:cNvPr id="549" name="Google Shape;549;p60"/>
            <p:cNvSpPr/>
            <p:nvPr/>
          </p:nvSpPr>
          <p:spPr>
            <a:xfrm>
              <a:off x="6681701" y="1602223"/>
              <a:ext cx="235592" cy="288086"/>
            </a:xfrm>
            <a:custGeom>
              <a:avLst/>
              <a:gdLst/>
              <a:ahLst/>
              <a:cxnLst/>
              <a:rect l="l" t="t" r="r" b="b"/>
              <a:pathLst>
                <a:path w="7109" h="8693" extrusionOk="0">
                  <a:moveTo>
                    <a:pt x="5001" y="477"/>
                  </a:moveTo>
                  <a:lnTo>
                    <a:pt x="5001" y="1203"/>
                  </a:lnTo>
                  <a:cubicBezTo>
                    <a:pt x="5001" y="1573"/>
                    <a:pt x="4704" y="1882"/>
                    <a:pt x="4335" y="1882"/>
                  </a:cubicBezTo>
                  <a:lnTo>
                    <a:pt x="2322" y="1882"/>
                  </a:lnTo>
                  <a:lnTo>
                    <a:pt x="2322" y="1430"/>
                  </a:lnTo>
                  <a:cubicBezTo>
                    <a:pt x="2322" y="906"/>
                    <a:pt x="2763" y="477"/>
                    <a:pt x="3287" y="477"/>
                  </a:cubicBezTo>
                  <a:close/>
                  <a:moveTo>
                    <a:pt x="4775" y="2263"/>
                  </a:moveTo>
                  <a:lnTo>
                    <a:pt x="4775" y="2823"/>
                  </a:lnTo>
                  <a:cubicBezTo>
                    <a:pt x="4775" y="3501"/>
                    <a:pt x="4227" y="4049"/>
                    <a:pt x="3549" y="4049"/>
                  </a:cubicBezTo>
                  <a:cubicBezTo>
                    <a:pt x="2870" y="4049"/>
                    <a:pt x="2322" y="3501"/>
                    <a:pt x="2322" y="2823"/>
                  </a:cubicBezTo>
                  <a:lnTo>
                    <a:pt x="2322" y="2346"/>
                  </a:lnTo>
                  <a:lnTo>
                    <a:pt x="4335" y="2346"/>
                  </a:lnTo>
                  <a:cubicBezTo>
                    <a:pt x="4489" y="2346"/>
                    <a:pt x="4632" y="2323"/>
                    <a:pt x="4775" y="2263"/>
                  </a:cubicBezTo>
                  <a:close/>
                  <a:moveTo>
                    <a:pt x="4513" y="4525"/>
                  </a:moveTo>
                  <a:lnTo>
                    <a:pt x="3584" y="6085"/>
                  </a:lnTo>
                  <a:lnTo>
                    <a:pt x="2656" y="4525"/>
                  </a:lnTo>
                  <a:close/>
                  <a:moveTo>
                    <a:pt x="2120" y="4549"/>
                  </a:moveTo>
                  <a:lnTo>
                    <a:pt x="3382" y="6680"/>
                  </a:lnTo>
                  <a:cubicBezTo>
                    <a:pt x="3418" y="6752"/>
                    <a:pt x="3501" y="6799"/>
                    <a:pt x="3584" y="6799"/>
                  </a:cubicBezTo>
                  <a:cubicBezTo>
                    <a:pt x="3668" y="6799"/>
                    <a:pt x="3751" y="6752"/>
                    <a:pt x="3787" y="6680"/>
                  </a:cubicBezTo>
                  <a:lnTo>
                    <a:pt x="5037" y="4561"/>
                  </a:lnTo>
                  <a:cubicBezTo>
                    <a:pt x="5942" y="4751"/>
                    <a:pt x="6632" y="5549"/>
                    <a:pt x="6632" y="6514"/>
                  </a:cubicBezTo>
                  <a:lnTo>
                    <a:pt x="6632" y="8216"/>
                  </a:lnTo>
                  <a:lnTo>
                    <a:pt x="6097" y="8216"/>
                  </a:lnTo>
                  <a:lnTo>
                    <a:pt x="6097" y="6561"/>
                  </a:lnTo>
                  <a:cubicBezTo>
                    <a:pt x="6097" y="6430"/>
                    <a:pt x="5990" y="6323"/>
                    <a:pt x="5859" y="6323"/>
                  </a:cubicBezTo>
                  <a:cubicBezTo>
                    <a:pt x="5728" y="6323"/>
                    <a:pt x="5620" y="6430"/>
                    <a:pt x="5620" y="6561"/>
                  </a:cubicBezTo>
                  <a:lnTo>
                    <a:pt x="5620" y="8216"/>
                  </a:lnTo>
                  <a:lnTo>
                    <a:pt x="1549" y="8216"/>
                  </a:lnTo>
                  <a:lnTo>
                    <a:pt x="1549" y="6561"/>
                  </a:lnTo>
                  <a:cubicBezTo>
                    <a:pt x="1549" y="6430"/>
                    <a:pt x="1441" y="6323"/>
                    <a:pt x="1310" y="6323"/>
                  </a:cubicBezTo>
                  <a:cubicBezTo>
                    <a:pt x="1179" y="6323"/>
                    <a:pt x="1072" y="6430"/>
                    <a:pt x="1072" y="6561"/>
                  </a:cubicBezTo>
                  <a:lnTo>
                    <a:pt x="1072" y="8216"/>
                  </a:lnTo>
                  <a:lnTo>
                    <a:pt x="465" y="8216"/>
                  </a:lnTo>
                  <a:lnTo>
                    <a:pt x="465" y="6514"/>
                  </a:lnTo>
                  <a:cubicBezTo>
                    <a:pt x="465" y="5537"/>
                    <a:pt x="1191" y="4716"/>
                    <a:pt x="2120" y="4549"/>
                  </a:cubicBezTo>
                  <a:close/>
                  <a:moveTo>
                    <a:pt x="3287" y="1"/>
                  </a:moveTo>
                  <a:cubicBezTo>
                    <a:pt x="2501" y="1"/>
                    <a:pt x="1858" y="644"/>
                    <a:pt x="1858" y="1430"/>
                  </a:cubicBezTo>
                  <a:lnTo>
                    <a:pt x="1858" y="2823"/>
                  </a:lnTo>
                  <a:cubicBezTo>
                    <a:pt x="1858" y="3299"/>
                    <a:pt x="2049" y="3739"/>
                    <a:pt x="2382" y="4049"/>
                  </a:cubicBezTo>
                  <a:cubicBezTo>
                    <a:pt x="1060" y="4097"/>
                    <a:pt x="1" y="5180"/>
                    <a:pt x="1" y="6514"/>
                  </a:cubicBezTo>
                  <a:lnTo>
                    <a:pt x="1" y="8454"/>
                  </a:lnTo>
                  <a:cubicBezTo>
                    <a:pt x="1" y="8585"/>
                    <a:pt x="96" y="8692"/>
                    <a:pt x="227" y="8692"/>
                  </a:cubicBezTo>
                  <a:lnTo>
                    <a:pt x="6871" y="8692"/>
                  </a:lnTo>
                  <a:cubicBezTo>
                    <a:pt x="7002" y="8692"/>
                    <a:pt x="7109" y="8585"/>
                    <a:pt x="7109" y="8454"/>
                  </a:cubicBezTo>
                  <a:lnTo>
                    <a:pt x="7109" y="6514"/>
                  </a:lnTo>
                  <a:cubicBezTo>
                    <a:pt x="7109" y="5180"/>
                    <a:pt x="6049" y="4097"/>
                    <a:pt x="4727" y="4049"/>
                  </a:cubicBezTo>
                  <a:cubicBezTo>
                    <a:pt x="5049" y="3739"/>
                    <a:pt x="5251" y="3299"/>
                    <a:pt x="5251" y="2823"/>
                  </a:cubicBezTo>
                  <a:lnTo>
                    <a:pt x="5251" y="1894"/>
                  </a:lnTo>
                  <a:cubicBezTo>
                    <a:pt x="5394" y="1703"/>
                    <a:pt x="5478" y="1465"/>
                    <a:pt x="5478" y="1203"/>
                  </a:cubicBezTo>
                  <a:lnTo>
                    <a:pt x="5478" y="239"/>
                  </a:lnTo>
                  <a:cubicBezTo>
                    <a:pt x="5478" y="108"/>
                    <a:pt x="5370" y="1"/>
                    <a:pt x="5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60"/>
            <p:cNvSpPr/>
            <p:nvPr/>
          </p:nvSpPr>
          <p:spPr>
            <a:xfrm>
              <a:off x="6871096" y="1488188"/>
              <a:ext cx="193372" cy="234035"/>
            </a:xfrm>
            <a:custGeom>
              <a:avLst/>
              <a:gdLst/>
              <a:ahLst/>
              <a:cxnLst/>
              <a:rect l="l" t="t" r="r" b="b"/>
              <a:pathLst>
                <a:path w="5835" h="7062" extrusionOk="0">
                  <a:moveTo>
                    <a:pt x="3311" y="1"/>
                  </a:moveTo>
                  <a:cubicBezTo>
                    <a:pt x="3180" y="1"/>
                    <a:pt x="3073" y="96"/>
                    <a:pt x="3073" y="227"/>
                  </a:cubicBezTo>
                  <a:cubicBezTo>
                    <a:pt x="3073" y="358"/>
                    <a:pt x="3180" y="465"/>
                    <a:pt x="3311" y="465"/>
                  </a:cubicBezTo>
                  <a:lnTo>
                    <a:pt x="4656" y="465"/>
                  </a:lnTo>
                  <a:cubicBezTo>
                    <a:pt x="5037" y="465"/>
                    <a:pt x="5359" y="787"/>
                    <a:pt x="5359" y="1180"/>
                  </a:cubicBezTo>
                  <a:lnTo>
                    <a:pt x="5359" y="4359"/>
                  </a:lnTo>
                  <a:cubicBezTo>
                    <a:pt x="5359" y="4752"/>
                    <a:pt x="5037" y="5061"/>
                    <a:pt x="4656" y="5061"/>
                  </a:cubicBezTo>
                  <a:lnTo>
                    <a:pt x="3787" y="5061"/>
                  </a:lnTo>
                  <a:cubicBezTo>
                    <a:pt x="3727" y="5061"/>
                    <a:pt x="3668" y="5097"/>
                    <a:pt x="3620" y="5133"/>
                  </a:cubicBezTo>
                  <a:lnTo>
                    <a:pt x="2501" y="6252"/>
                  </a:lnTo>
                  <a:lnTo>
                    <a:pt x="2501" y="5299"/>
                  </a:lnTo>
                  <a:cubicBezTo>
                    <a:pt x="2501" y="5168"/>
                    <a:pt x="2394" y="5061"/>
                    <a:pt x="2263" y="5061"/>
                  </a:cubicBezTo>
                  <a:lnTo>
                    <a:pt x="239" y="5061"/>
                  </a:lnTo>
                  <a:cubicBezTo>
                    <a:pt x="108" y="5061"/>
                    <a:pt x="1" y="5168"/>
                    <a:pt x="1" y="5299"/>
                  </a:cubicBezTo>
                  <a:cubicBezTo>
                    <a:pt x="1" y="5430"/>
                    <a:pt x="108" y="5537"/>
                    <a:pt x="239" y="5537"/>
                  </a:cubicBezTo>
                  <a:lnTo>
                    <a:pt x="2025" y="5537"/>
                  </a:lnTo>
                  <a:lnTo>
                    <a:pt x="2025" y="6823"/>
                  </a:lnTo>
                  <a:cubicBezTo>
                    <a:pt x="2025" y="6919"/>
                    <a:pt x="2084" y="7014"/>
                    <a:pt x="2168" y="7049"/>
                  </a:cubicBezTo>
                  <a:cubicBezTo>
                    <a:pt x="2203" y="7061"/>
                    <a:pt x="2227" y="7061"/>
                    <a:pt x="2263" y="7061"/>
                  </a:cubicBezTo>
                  <a:cubicBezTo>
                    <a:pt x="2322" y="7061"/>
                    <a:pt x="2382" y="7038"/>
                    <a:pt x="2430" y="6990"/>
                  </a:cubicBezTo>
                  <a:lnTo>
                    <a:pt x="3882" y="5537"/>
                  </a:lnTo>
                  <a:lnTo>
                    <a:pt x="4656" y="5537"/>
                  </a:lnTo>
                  <a:cubicBezTo>
                    <a:pt x="5299" y="5537"/>
                    <a:pt x="5835" y="5014"/>
                    <a:pt x="5835" y="4359"/>
                  </a:cubicBezTo>
                  <a:lnTo>
                    <a:pt x="5835" y="1180"/>
                  </a:lnTo>
                  <a:cubicBezTo>
                    <a:pt x="5835" y="525"/>
                    <a:pt x="5299" y="1"/>
                    <a:pt x="46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60"/>
            <p:cNvSpPr/>
            <p:nvPr/>
          </p:nvSpPr>
          <p:spPr>
            <a:xfrm>
              <a:off x="6944103" y="1488188"/>
              <a:ext cx="15808" cy="15443"/>
            </a:xfrm>
            <a:custGeom>
              <a:avLst/>
              <a:gdLst/>
              <a:ahLst/>
              <a:cxnLst/>
              <a:rect l="l" t="t" r="r" b="b"/>
              <a:pathLst>
                <a:path w="477" h="466" extrusionOk="0">
                  <a:moveTo>
                    <a:pt x="238" y="1"/>
                  </a:moveTo>
                  <a:cubicBezTo>
                    <a:pt x="179" y="1"/>
                    <a:pt x="119" y="25"/>
                    <a:pt x="72" y="61"/>
                  </a:cubicBezTo>
                  <a:cubicBezTo>
                    <a:pt x="36" y="108"/>
                    <a:pt x="0" y="168"/>
                    <a:pt x="0" y="227"/>
                  </a:cubicBezTo>
                  <a:cubicBezTo>
                    <a:pt x="0" y="299"/>
                    <a:pt x="36" y="358"/>
                    <a:pt x="72" y="406"/>
                  </a:cubicBezTo>
                  <a:cubicBezTo>
                    <a:pt x="119" y="442"/>
                    <a:pt x="179" y="465"/>
                    <a:pt x="238" y="465"/>
                  </a:cubicBezTo>
                  <a:cubicBezTo>
                    <a:pt x="310" y="465"/>
                    <a:pt x="369" y="442"/>
                    <a:pt x="405" y="406"/>
                  </a:cubicBezTo>
                  <a:cubicBezTo>
                    <a:pt x="453" y="358"/>
                    <a:pt x="477" y="299"/>
                    <a:pt x="477" y="227"/>
                  </a:cubicBezTo>
                  <a:cubicBezTo>
                    <a:pt x="477" y="168"/>
                    <a:pt x="453" y="108"/>
                    <a:pt x="405" y="61"/>
                  </a:cubicBezTo>
                  <a:cubicBezTo>
                    <a:pt x="369" y="25"/>
                    <a:pt x="310"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60"/>
            <p:cNvSpPr/>
            <p:nvPr/>
          </p:nvSpPr>
          <p:spPr>
            <a:xfrm>
              <a:off x="6839944" y="1488188"/>
              <a:ext cx="91566" cy="90406"/>
            </a:xfrm>
            <a:custGeom>
              <a:avLst/>
              <a:gdLst/>
              <a:ahLst/>
              <a:cxnLst/>
              <a:rect l="l" t="t" r="r" b="b"/>
              <a:pathLst>
                <a:path w="2763" h="2728" extrusionOk="0">
                  <a:moveTo>
                    <a:pt x="1179" y="1"/>
                  </a:moveTo>
                  <a:cubicBezTo>
                    <a:pt x="524" y="1"/>
                    <a:pt x="0" y="525"/>
                    <a:pt x="0" y="1180"/>
                  </a:cubicBezTo>
                  <a:lnTo>
                    <a:pt x="0" y="2501"/>
                  </a:lnTo>
                  <a:cubicBezTo>
                    <a:pt x="0" y="2632"/>
                    <a:pt x="107" y="2728"/>
                    <a:pt x="238" y="2728"/>
                  </a:cubicBezTo>
                  <a:cubicBezTo>
                    <a:pt x="369" y="2728"/>
                    <a:pt x="476" y="2632"/>
                    <a:pt x="476" y="2501"/>
                  </a:cubicBezTo>
                  <a:lnTo>
                    <a:pt x="476" y="1180"/>
                  </a:lnTo>
                  <a:cubicBezTo>
                    <a:pt x="476" y="787"/>
                    <a:pt x="786" y="465"/>
                    <a:pt x="1179" y="465"/>
                  </a:cubicBezTo>
                  <a:lnTo>
                    <a:pt x="2524" y="465"/>
                  </a:lnTo>
                  <a:cubicBezTo>
                    <a:pt x="2655" y="465"/>
                    <a:pt x="2762" y="358"/>
                    <a:pt x="2762" y="227"/>
                  </a:cubicBezTo>
                  <a:cubicBezTo>
                    <a:pt x="2762" y="96"/>
                    <a:pt x="2655" y="1"/>
                    <a:pt x="2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60"/>
            <p:cNvSpPr/>
            <p:nvPr/>
          </p:nvSpPr>
          <p:spPr>
            <a:xfrm>
              <a:off x="6830864" y="1823598"/>
              <a:ext cx="26446" cy="15410"/>
            </a:xfrm>
            <a:custGeom>
              <a:avLst/>
              <a:gdLst/>
              <a:ahLst/>
              <a:cxnLst/>
              <a:rect l="l" t="t" r="r" b="b"/>
              <a:pathLst>
                <a:path w="798" h="465" extrusionOk="0">
                  <a:moveTo>
                    <a:pt x="238" y="0"/>
                  </a:moveTo>
                  <a:cubicBezTo>
                    <a:pt x="107" y="0"/>
                    <a:pt x="0" y="107"/>
                    <a:pt x="0" y="238"/>
                  </a:cubicBezTo>
                  <a:cubicBezTo>
                    <a:pt x="0" y="369"/>
                    <a:pt x="107" y="465"/>
                    <a:pt x="238" y="465"/>
                  </a:cubicBezTo>
                  <a:lnTo>
                    <a:pt x="560" y="465"/>
                  </a:lnTo>
                  <a:cubicBezTo>
                    <a:pt x="691" y="465"/>
                    <a:pt x="798" y="369"/>
                    <a:pt x="798" y="238"/>
                  </a:cubicBezTo>
                  <a:cubicBezTo>
                    <a:pt x="798" y="107"/>
                    <a:pt x="691" y="0"/>
                    <a:pt x="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60"/>
            <p:cNvSpPr/>
            <p:nvPr/>
          </p:nvSpPr>
          <p:spPr>
            <a:xfrm>
              <a:off x="6772869" y="1691005"/>
              <a:ext cx="15808" cy="15841"/>
            </a:xfrm>
            <a:custGeom>
              <a:avLst/>
              <a:gdLst/>
              <a:ahLst/>
              <a:cxnLst/>
              <a:rect l="l" t="t" r="r" b="b"/>
              <a:pathLst>
                <a:path w="477" h="478" extrusionOk="0">
                  <a:moveTo>
                    <a:pt x="238" y="1"/>
                  </a:moveTo>
                  <a:cubicBezTo>
                    <a:pt x="179" y="1"/>
                    <a:pt x="119" y="37"/>
                    <a:pt x="71" y="72"/>
                  </a:cubicBezTo>
                  <a:cubicBezTo>
                    <a:pt x="24" y="120"/>
                    <a:pt x="0" y="179"/>
                    <a:pt x="0" y="239"/>
                  </a:cubicBezTo>
                  <a:cubicBezTo>
                    <a:pt x="0" y="310"/>
                    <a:pt x="24" y="370"/>
                    <a:pt x="71" y="406"/>
                  </a:cubicBezTo>
                  <a:cubicBezTo>
                    <a:pt x="119" y="453"/>
                    <a:pt x="179" y="477"/>
                    <a:pt x="238" y="477"/>
                  </a:cubicBezTo>
                  <a:cubicBezTo>
                    <a:pt x="298" y="477"/>
                    <a:pt x="357" y="453"/>
                    <a:pt x="405" y="406"/>
                  </a:cubicBezTo>
                  <a:cubicBezTo>
                    <a:pt x="452" y="370"/>
                    <a:pt x="476" y="310"/>
                    <a:pt x="476" y="239"/>
                  </a:cubicBezTo>
                  <a:cubicBezTo>
                    <a:pt x="476" y="179"/>
                    <a:pt x="452" y="120"/>
                    <a:pt x="405" y="72"/>
                  </a:cubicBezTo>
                  <a:cubicBezTo>
                    <a:pt x="357" y="37"/>
                    <a:pt x="298"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60"/>
            <p:cNvSpPr/>
            <p:nvPr/>
          </p:nvSpPr>
          <p:spPr>
            <a:xfrm>
              <a:off x="6809953" y="1691005"/>
              <a:ext cx="15808" cy="15841"/>
            </a:xfrm>
            <a:custGeom>
              <a:avLst/>
              <a:gdLst/>
              <a:ahLst/>
              <a:cxnLst/>
              <a:rect l="l" t="t" r="r" b="b"/>
              <a:pathLst>
                <a:path w="477" h="478" extrusionOk="0">
                  <a:moveTo>
                    <a:pt x="238" y="1"/>
                  </a:moveTo>
                  <a:cubicBezTo>
                    <a:pt x="179" y="1"/>
                    <a:pt x="119" y="37"/>
                    <a:pt x="72" y="72"/>
                  </a:cubicBezTo>
                  <a:cubicBezTo>
                    <a:pt x="24" y="120"/>
                    <a:pt x="0" y="179"/>
                    <a:pt x="0" y="239"/>
                  </a:cubicBezTo>
                  <a:cubicBezTo>
                    <a:pt x="0" y="310"/>
                    <a:pt x="24" y="370"/>
                    <a:pt x="72" y="406"/>
                  </a:cubicBezTo>
                  <a:cubicBezTo>
                    <a:pt x="119" y="453"/>
                    <a:pt x="179" y="477"/>
                    <a:pt x="238" y="477"/>
                  </a:cubicBezTo>
                  <a:cubicBezTo>
                    <a:pt x="298" y="477"/>
                    <a:pt x="369" y="453"/>
                    <a:pt x="405" y="406"/>
                  </a:cubicBezTo>
                  <a:cubicBezTo>
                    <a:pt x="453" y="370"/>
                    <a:pt x="476" y="310"/>
                    <a:pt x="476" y="239"/>
                  </a:cubicBezTo>
                  <a:cubicBezTo>
                    <a:pt x="476" y="179"/>
                    <a:pt x="453" y="120"/>
                    <a:pt x="405" y="72"/>
                  </a:cubicBezTo>
                  <a:cubicBezTo>
                    <a:pt x="369" y="37"/>
                    <a:pt x="298"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60"/>
            <p:cNvSpPr/>
            <p:nvPr/>
          </p:nvSpPr>
          <p:spPr>
            <a:xfrm>
              <a:off x="6923192" y="1531171"/>
              <a:ext cx="58824" cy="79370"/>
            </a:xfrm>
            <a:custGeom>
              <a:avLst/>
              <a:gdLst/>
              <a:ahLst/>
              <a:cxnLst/>
              <a:rect l="l" t="t" r="r" b="b"/>
              <a:pathLst>
                <a:path w="1775" h="2395" extrusionOk="0">
                  <a:moveTo>
                    <a:pt x="894" y="1"/>
                  </a:moveTo>
                  <a:cubicBezTo>
                    <a:pt x="661" y="1"/>
                    <a:pt x="442" y="84"/>
                    <a:pt x="274" y="240"/>
                  </a:cubicBezTo>
                  <a:cubicBezTo>
                    <a:pt x="96" y="407"/>
                    <a:pt x="0" y="645"/>
                    <a:pt x="0" y="883"/>
                  </a:cubicBezTo>
                  <a:cubicBezTo>
                    <a:pt x="0" y="1014"/>
                    <a:pt x="107" y="1121"/>
                    <a:pt x="238" y="1121"/>
                  </a:cubicBezTo>
                  <a:cubicBezTo>
                    <a:pt x="369" y="1121"/>
                    <a:pt x="477" y="1014"/>
                    <a:pt x="477" y="883"/>
                  </a:cubicBezTo>
                  <a:cubicBezTo>
                    <a:pt x="477" y="764"/>
                    <a:pt x="512" y="669"/>
                    <a:pt x="596" y="585"/>
                  </a:cubicBezTo>
                  <a:cubicBezTo>
                    <a:pt x="670" y="521"/>
                    <a:pt x="764" y="476"/>
                    <a:pt x="869" y="476"/>
                  </a:cubicBezTo>
                  <a:cubicBezTo>
                    <a:pt x="881" y="476"/>
                    <a:pt x="893" y="477"/>
                    <a:pt x="905" y="478"/>
                  </a:cubicBezTo>
                  <a:cubicBezTo>
                    <a:pt x="1108" y="490"/>
                    <a:pt x="1262" y="657"/>
                    <a:pt x="1274" y="847"/>
                  </a:cubicBezTo>
                  <a:cubicBezTo>
                    <a:pt x="1286" y="1050"/>
                    <a:pt x="1155" y="1228"/>
                    <a:pt x="965" y="1276"/>
                  </a:cubicBezTo>
                  <a:cubicBezTo>
                    <a:pt x="774" y="1323"/>
                    <a:pt x="631" y="1490"/>
                    <a:pt x="631" y="1681"/>
                  </a:cubicBezTo>
                  <a:lnTo>
                    <a:pt x="631" y="2157"/>
                  </a:lnTo>
                  <a:cubicBezTo>
                    <a:pt x="631" y="2288"/>
                    <a:pt x="739" y="2395"/>
                    <a:pt x="869" y="2395"/>
                  </a:cubicBezTo>
                  <a:cubicBezTo>
                    <a:pt x="1000" y="2395"/>
                    <a:pt x="1108" y="2288"/>
                    <a:pt x="1108" y="2157"/>
                  </a:cubicBezTo>
                  <a:lnTo>
                    <a:pt x="1108" y="1728"/>
                  </a:lnTo>
                  <a:cubicBezTo>
                    <a:pt x="1512" y="1609"/>
                    <a:pt x="1774" y="1240"/>
                    <a:pt x="1751" y="823"/>
                  </a:cubicBezTo>
                  <a:cubicBezTo>
                    <a:pt x="1715" y="383"/>
                    <a:pt x="1370" y="37"/>
                    <a:pt x="941" y="2"/>
                  </a:cubicBezTo>
                  <a:cubicBezTo>
                    <a:pt x="925" y="1"/>
                    <a:pt x="910" y="1"/>
                    <a:pt x="8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60"/>
            <p:cNvSpPr/>
            <p:nvPr/>
          </p:nvSpPr>
          <p:spPr>
            <a:xfrm>
              <a:off x="6944103" y="1620781"/>
              <a:ext cx="15808" cy="15808"/>
            </a:xfrm>
            <a:custGeom>
              <a:avLst/>
              <a:gdLst/>
              <a:ahLst/>
              <a:cxnLst/>
              <a:rect l="l" t="t" r="r" b="b"/>
              <a:pathLst>
                <a:path w="477" h="477" extrusionOk="0">
                  <a:moveTo>
                    <a:pt x="238" y="0"/>
                  </a:moveTo>
                  <a:cubicBezTo>
                    <a:pt x="179" y="0"/>
                    <a:pt x="119" y="24"/>
                    <a:pt x="72" y="72"/>
                  </a:cubicBezTo>
                  <a:cubicBezTo>
                    <a:pt x="36" y="108"/>
                    <a:pt x="0" y="167"/>
                    <a:pt x="0" y="239"/>
                  </a:cubicBezTo>
                  <a:cubicBezTo>
                    <a:pt x="0" y="298"/>
                    <a:pt x="36" y="358"/>
                    <a:pt x="72" y="405"/>
                  </a:cubicBezTo>
                  <a:cubicBezTo>
                    <a:pt x="119" y="441"/>
                    <a:pt x="179" y="477"/>
                    <a:pt x="238" y="477"/>
                  </a:cubicBezTo>
                  <a:cubicBezTo>
                    <a:pt x="310" y="477"/>
                    <a:pt x="369" y="441"/>
                    <a:pt x="405" y="405"/>
                  </a:cubicBezTo>
                  <a:cubicBezTo>
                    <a:pt x="453" y="358"/>
                    <a:pt x="477" y="298"/>
                    <a:pt x="477" y="239"/>
                  </a:cubicBezTo>
                  <a:cubicBezTo>
                    <a:pt x="477" y="167"/>
                    <a:pt x="453" y="108"/>
                    <a:pt x="405" y="72"/>
                  </a:cubicBezTo>
                  <a:cubicBezTo>
                    <a:pt x="369" y="24"/>
                    <a:pt x="310" y="0"/>
                    <a:pt x="2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8" name="Google Shape;558;p60"/>
          <p:cNvGrpSpPr/>
          <p:nvPr/>
        </p:nvGrpSpPr>
        <p:grpSpPr>
          <a:xfrm>
            <a:off x="3375098" y="3454140"/>
            <a:ext cx="402088" cy="402121"/>
            <a:chOff x="5929257" y="1488188"/>
            <a:chExt cx="402088" cy="402121"/>
          </a:xfrm>
        </p:grpSpPr>
        <p:sp>
          <p:nvSpPr>
            <p:cNvPr id="559" name="Google Shape;559;p60"/>
            <p:cNvSpPr/>
            <p:nvPr/>
          </p:nvSpPr>
          <p:spPr>
            <a:xfrm>
              <a:off x="5929257" y="1488188"/>
              <a:ext cx="317282" cy="402121"/>
            </a:xfrm>
            <a:custGeom>
              <a:avLst/>
              <a:gdLst/>
              <a:ahLst/>
              <a:cxnLst/>
              <a:rect l="l" t="t" r="r" b="b"/>
              <a:pathLst>
                <a:path w="9574" h="12134" extrusionOk="0">
                  <a:moveTo>
                    <a:pt x="7228" y="465"/>
                  </a:moveTo>
                  <a:cubicBezTo>
                    <a:pt x="8263" y="465"/>
                    <a:pt x="9097" y="1311"/>
                    <a:pt x="9097" y="2347"/>
                  </a:cubicBezTo>
                  <a:cubicBezTo>
                    <a:pt x="9097" y="3370"/>
                    <a:pt x="8263" y="4216"/>
                    <a:pt x="7228" y="4216"/>
                  </a:cubicBezTo>
                  <a:cubicBezTo>
                    <a:pt x="6192" y="4216"/>
                    <a:pt x="5358" y="3370"/>
                    <a:pt x="5358" y="2347"/>
                  </a:cubicBezTo>
                  <a:cubicBezTo>
                    <a:pt x="5358" y="1311"/>
                    <a:pt x="6192" y="465"/>
                    <a:pt x="7228" y="465"/>
                  </a:cubicBezTo>
                  <a:close/>
                  <a:moveTo>
                    <a:pt x="8918" y="4692"/>
                  </a:moveTo>
                  <a:cubicBezTo>
                    <a:pt x="9014" y="4692"/>
                    <a:pt x="9097" y="4775"/>
                    <a:pt x="9097" y="4871"/>
                  </a:cubicBezTo>
                  <a:lnTo>
                    <a:pt x="9097" y="6418"/>
                  </a:lnTo>
                  <a:cubicBezTo>
                    <a:pt x="9097" y="6526"/>
                    <a:pt x="9014" y="6609"/>
                    <a:pt x="8918" y="6609"/>
                  </a:cubicBezTo>
                  <a:lnTo>
                    <a:pt x="5537" y="6609"/>
                  </a:lnTo>
                  <a:cubicBezTo>
                    <a:pt x="5442" y="6609"/>
                    <a:pt x="5358" y="6526"/>
                    <a:pt x="5358" y="6418"/>
                  </a:cubicBezTo>
                  <a:lnTo>
                    <a:pt x="5358" y="4871"/>
                  </a:lnTo>
                  <a:cubicBezTo>
                    <a:pt x="5358" y="4775"/>
                    <a:pt x="5442" y="4692"/>
                    <a:pt x="5537" y="4692"/>
                  </a:cubicBezTo>
                  <a:close/>
                  <a:moveTo>
                    <a:pt x="7573" y="7085"/>
                  </a:moveTo>
                  <a:cubicBezTo>
                    <a:pt x="7513" y="7133"/>
                    <a:pt x="7466" y="7192"/>
                    <a:pt x="7430" y="7252"/>
                  </a:cubicBezTo>
                  <a:lnTo>
                    <a:pt x="7287" y="7085"/>
                  </a:lnTo>
                  <a:close/>
                  <a:moveTo>
                    <a:pt x="8418" y="7383"/>
                  </a:moveTo>
                  <a:cubicBezTo>
                    <a:pt x="8549" y="7383"/>
                    <a:pt x="8656" y="7490"/>
                    <a:pt x="8656" y="7621"/>
                  </a:cubicBezTo>
                  <a:cubicBezTo>
                    <a:pt x="8656" y="7752"/>
                    <a:pt x="8549" y="7859"/>
                    <a:pt x="8418" y="7859"/>
                  </a:cubicBezTo>
                  <a:lnTo>
                    <a:pt x="8037" y="7859"/>
                  </a:lnTo>
                  <a:cubicBezTo>
                    <a:pt x="7906" y="7859"/>
                    <a:pt x="7799" y="7752"/>
                    <a:pt x="7799" y="7621"/>
                  </a:cubicBezTo>
                  <a:cubicBezTo>
                    <a:pt x="7799" y="7490"/>
                    <a:pt x="7906" y="7383"/>
                    <a:pt x="8037" y="7383"/>
                  </a:cubicBezTo>
                  <a:close/>
                  <a:moveTo>
                    <a:pt x="8418" y="8335"/>
                  </a:moveTo>
                  <a:cubicBezTo>
                    <a:pt x="8549" y="8335"/>
                    <a:pt x="8656" y="8443"/>
                    <a:pt x="8656" y="8573"/>
                  </a:cubicBezTo>
                  <a:cubicBezTo>
                    <a:pt x="8656" y="8704"/>
                    <a:pt x="8549" y="8812"/>
                    <a:pt x="8418" y="8812"/>
                  </a:cubicBezTo>
                  <a:lnTo>
                    <a:pt x="8037" y="8812"/>
                  </a:lnTo>
                  <a:cubicBezTo>
                    <a:pt x="7906" y="8812"/>
                    <a:pt x="7799" y="8704"/>
                    <a:pt x="7799" y="8573"/>
                  </a:cubicBezTo>
                  <a:cubicBezTo>
                    <a:pt x="7799" y="8443"/>
                    <a:pt x="7906" y="8335"/>
                    <a:pt x="8037" y="8335"/>
                  </a:cubicBezTo>
                  <a:close/>
                  <a:moveTo>
                    <a:pt x="8418" y="9288"/>
                  </a:moveTo>
                  <a:cubicBezTo>
                    <a:pt x="8549" y="9288"/>
                    <a:pt x="8656" y="9395"/>
                    <a:pt x="8656" y="9526"/>
                  </a:cubicBezTo>
                  <a:cubicBezTo>
                    <a:pt x="8656" y="9657"/>
                    <a:pt x="8549" y="9764"/>
                    <a:pt x="8418" y="9764"/>
                  </a:cubicBezTo>
                  <a:lnTo>
                    <a:pt x="8037" y="9764"/>
                  </a:lnTo>
                  <a:cubicBezTo>
                    <a:pt x="7906" y="9764"/>
                    <a:pt x="7799" y="9657"/>
                    <a:pt x="7799" y="9526"/>
                  </a:cubicBezTo>
                  <a:cubicBezTo>
                    <a:pt x="7799" y="9395"/>
                    <a:pt x="7906" y="9288"/>
                    <a:pt x="8037" y="9288"/>
                  </a:cubicBezTo>
                  <a:close/>
                  <a:moveTo>
                    <a:pt x="8418" y="10228"/>
                  </a:moveTo>
                  <a:cubicBezTo>
                    <a:pt x="8549" y="10228"/>
                    <a:pt x="8656" y="10336"/>
                    <a:pt x="8656" y="10467"/>
                  </a:cubicBezTo>
                  <a:cubicBezTo>
                    <a:pt x="8656" y="10598"/>
                    <a:pt x="8549" y="10705"/>
                    <a:pt x="8418" y="10705"/>
                  </a:cubicBezTo>
                  <a:lnTo>
                    <a:pt x="8037" y="10705"/>
                  </a:lnTo>
                  <a:cubicBezTo>
                    <a:pt x="7906" y="10705"/>
                    <a:pt x="7799" y="10598"/>
                    <a:pt x="7799" y="10467"/>
                  </a:cubicBezTo>
                  <a:cubicBezTo>
                    <a:pt x="7799" y="10336"/>
                    <a:pt x="7906" y="10228"/>
                    <a:pt x="8037" y="10228"/>
                  </a:cubicBezTo>
                  <a:close/>
                  <a:moveTo>
                    <a:pt x="3144" y="7288"/>
                  </a:moveTo>
                  <a:cubicBezTo>
                    <a:pt x="3275" y="7288"/>
                    <a:pt x="3382" y="7395"/>
                    <a:pt x="3382" y="7526"/>
                  </a:cubicBezTo>
                  <a:lnTo>
                    <a:pt x="3382" y="10562"/>
                  </a:lnTo>
                  <a:cubicBezTo>
                    <a:pt x="3382" y="10693"/>
                    <a:pt x="3275" y="10800"/>
                    <a:pt x="3144" y="10800"/>
                  </a:cubicBezTo>
                  <a:lnTo>
                    <a:pt x="477" y="10800"/>
                  </a:lnTo>
                  <a:lnTo>
                    <a:pt x="477" y="7288"/>
                  </a:lnTo>
                  <a:close/>
                  <a:moveTo>
                    <a:pt x="6358" y="7085"/>
                  </a:moveTo>
                  <a:cubicBezTo>
                    <a:pt x="6561" y="7085"/>
                    <a:pt x="6739" y="7169"/>
                    <a:pt x="6870" y="7323"/>
                  </a:cubicBezTo>
                  <a:lnTo>
                    <a:pt x="7347" y="7919"/>
                  </a:lnTo>
                  <a:cubicBezTo>
                    <a:pt x="7430" y="8002"/>
                    <a:pt x="7418" y="8145"/>
                    <a:pt x="7335" y="8228"/>
                  </a:cubicBezTo>
                  <a:cubicBezTo>
                    <a:pt x="7289" y="8268"/>
                    <a:pt x="7232" y="8289"/>
                    <a:pt x="7175" y="8289"/>
                  </a:cubicBezTo>
                  <a:cubicBezTo>
                    <a:pt x="7115" y="8289"/>
                    <a:pt x="7056" y="8266"/>
                    <a:pt x="7013" y="8216"/>
                  </a:cubicBezTo>
                  <a:lnTo>
                    <a:pt x="6668" y="7871"/>
                  </a:lnTo>
                  <a:cubicBezTo>
                    <a:pt x="6513" y="7728"/>
                    <a:pt x="6311" y="7633"/>
                    <a:pt x="6108" y="7633"/>
                  </a:cubicBezTo>
                  <a:lnTo>
                    <a:pt x="5811" y="7633"/>
                  </a:lnTo>
                  <a:cubicBezTo>
                    <a:pt x="5680" y="7633"/>
                    <a:pt x="5573" y="7740"/>
                    <a:pt x="5573" y="7871"/>
                  </a:cubicBezTo>
                  <a:cubicBezTo>
                    <a:pt x="5573" y="8002"/>
                    <a:pt x="5680" y="8109"/>
                    <a:pt x="5811" y="8109"/>
                  </a:cubicBezTo>
                  <a:lnTo>
                    <a:pt x="6108" y="8109"/>
                  </a:lnTo>
                  <a:cubicBezTo>
                    <a:pt x="6192" y="8109"/>
                    <a:pt x="6275" y="8145"/>
                    <a:pt x="6335" y="8204"/>
                  </a:cubicBezTo>
                  <a:lnTo>
                    <a:pt x="6680" y="8550"/>
                  </a:lnTo>
                  <a:cubicBezTo>
                    <a:pt x="6811" y="8693"/>
                    <a:pt x="6989" y="8764"/>
                    <a:pt x="7168" y="8764"/>
                  </a:cubicBezTo>
                  <a:cubicBezTo>
                    <a:pt x="7228" y="8764"/>
                    <a:pt x="7287" y="8752"/>
                    <a:pt x="7347" y="8740"/>
                  </a:cubicBezTo>
                  <a:cubicBezTo>
                    <a:pt x="7370" y="8859"/>
                    <a:pt x="7430" y="8966"/>
                    <a:pt x="7501" y="9050"/>
                  </a:cubicBezTo>
                  <a:cubicBezTo>
                    <a:pt x="7394" y="9169"/>
                    <a:pt x="7323" y="9335"/>
                    <a:pt x="7323" y="9526"/>
                  </a:cubicBezTo>
                  <a:cubicBezTo>
                    <a:pt x="7323" y="9705"/>
                    <a:pt x="7394" y="9871"/>
                    <a:pt x="7501" y="9990"/>
                  </a:cubicBezTo>
                  <a:cubicBezTo>
                    <a:pt x="7394" y="10121"/>
                    <a:pt x="7323" y="10288"/>
                    <a:pt x="7323" y="10467"/>
                  </a:cubicBezTo>
                  <a:cubicBezTo>
                    <a:pt x="7323" y="10836"/>
                    <a:pt x="7609" y="11145"/>
                    <a:pt x="7966" y="11181"/>
                  </a:cubicBezTo>
                  <a:lnTo>
                    <a:pt x="7942" y="11562"/>
                  </a:lnTo>
                  <a:cubicBezTo>
                    <a:pt x="7942" y="11610"/>
                    <a:pt x="7894" y="11657"/>
                    <a:pt x="7847" y="11657"/>
                  </a:cubicBezTo>
                  <a:lnTo>
                    <a:pt x="6608" y="11657"/>
                  </a:lnTo>
                  <a:cubicBezTo>
                    <a:pt x="6561" y="11657"/>
                    <a:pt x="6513" y="11610"/>
                    <a:pt x="6513" y="11562"/>
                  </a:cubicBezTo>
                  <a:lnTo>
                    <a:pt x="6358" y="8776"/>
                  </a:lnTo>
                  <a:cubicBezTo>
                    <a:pt x="6347" y="8645"/>
                    <a:pt x="6239" y="8550"/>
                    <a:pt x="6108" y="8550"/>
                  </a:cubicBezTo>
                  <a:cubicBezTo>
                    <a:pt x="5977" y="8562"/>
                    <a:pt x="5870" y="8669"/>
                    <a:pt x="5882" y="8800"/>
                  </a:cubicBezTo>
                  <a:lnTo>
                    <a:pt x="5989" y="10705"/>
                  </a:lnTo>
                  <a:lnTo>
                    <a:pt x="5489" y="10705"/>
                  </a:lnTo>
                  <a:cubicBezTo>
                    <a:pt x="5370" y="10705"/>
                    <a:pt x="5251" y="10657"/>
                    <a:pt x="5168" y="10574"/>
                  </a:cubicBezTo>
                  <a:lnTo>
                    <a:pt x="4846" y="10252"/>
                  </a:lnTo>
                  <a:cubicBezTo>
                    <a:pt x="4799" y="10217"/>
                    <a:pt x="4739" y="10181"/>
                    <a:pt x="4680" y="10181"/>
                  </a:cubicBezTo>
                  <a:lnTo>
                    <a:pt x="3846" y="10181"/>
                  </a:lnTo>
                  <a:lnTo>
                    <a:pt x="3846" y="7764"/>
                  </a:lnTo>
                  <a:lnTo>
                    <a:pt x="4584" y="7764"/>
                  </a:lnTo>
                  <a:cubicBezTo>
                    <a:pt x="4656" y="7764"/>
                    <a:pt x="4715" y="7740"/>
                    <a:pt x="4763" y="7692"/>
                  </a:cubicBezTo>
                  <a:lnTo>
                    <a:pt x="5132" y="7311"/>
                  </a:lnTo>
                  <a:cubicBezTo>
                    <a:pt x="5275" y="7169"/>
                    <a:pt x="5477" y="7085"/>
                    <a:pt x="5692" y="7085"/>
                  </a:cubicBezTo>
                  <a:close/>
                  <a:moveTo>
                    <a:pt x="7228" y="1"/>
                  </a:moveTo>
                  <a:cubicBezTo>
                    <a:pt x="5930" y="1"/>
                    <a:pt x="4882" y="1049"/>
                    <a:pt x="4882" y="2347"/>
                  </a:cubicBezTo>
                  <a:cubicBezTo>
                    <a:pt x="4882" y="3109"/>
                    <a:pt x="5251" y="3787"/>
                    <a:pt x="5811" y="4216"/>
                  </a:cubicBezTo>
                  <a:lnTo>
                    <a:pt x="5537" y="4216"/>
                  </a:lnTo>
                  <a:cubicBezTo>
                    <a:pt x="5180" y="4216"/>
                    <a:pt x="4882" y="4513"/>
                    <a:pt x="4882" y="4871"/>
                  </a:cubicBezTo>
                  <a:lnTo>
                    <a:pt x="4882" y="6418"/>
                  </a:lnTo>
                  <a:cubicBezTo>
                    <a:pt x="4882" y="6573"/>
                    <a:pt x="4930" y="6704"/>
                    <a:pt x="5001" y="6811"/>
                  </a:cubicBezTo>
                  <a:cubicBezTo>
                    <a:pt x="4930" y="6859"/>
                    <a:pt x="4858" y="6919"/>
                    <a:pt x="4799" y="6990"/>
                  </a:cubicBezTo>
                  <a:lnTo>
                    <a:pt x="4489" y="7300"/>
                  </a:lnTo>
                  <a:lnTo>
                    <a:pt x="3810" y="7300"/>
                  </a:lnTo>
                  <a:cubicBezTo>
                    <a:pt x="3715" y="7014"/>
                    <a:pt x="3453" y="6823"/>
                    <a:pt x="3144" y="6823"/>
                  </a:cubicBezTo>
                  <a:lnTo>
                    <a:pt x="239" y="6823"/>
                  </a:lnTo>
                  <a:cubicBezTo>
                    <a:pt x="108" y="6823"/>
                    <a:pt x="0" y="6930"/>
                    <a:pt x="0" y="7061"/>
                  </a:cubicBezTo>
                  <a:lnTo>
                    <a:pt x="0" y="11038"/>
                  </a:lnTo>
                  <a:cubicBezTo>
                    <a:pt x="0" y="11169"/>
                    <a:pt x="108" y="11276"/>
                    <a:pt x="239" y="11276"/>
                  </a:cubicBezTo>
                  <a:lnTo>
                    <a:pt x="3144" y="11276"/>
                  </a:lnTo>
                  <a:cubicBezTo>
                    <a:pt x="3501" y="11276"/>
                    <a:pt x="3799" y="11002"/>
                    <a:pt x="3846" y="10657"/>
                  </a:cubicBezTo>
                  <a:lnTo>
                    <a:pt x="4584" y="10657"/>
                  </a:lnTo>
                  <a:lnTo>
                    <a:pt x="4834" y="10919"/>
                  </a:lnTo>
                  <a:cubicBezTo>
                    <a:pt x="5013" y="11086"/>
                    <a:pt x="5239" y="11181"/>
                    <a:pt x="5489" y="11181"/>
                  </a:cubicBezTo>
                  <a:lnTo>
                    <a:pt x="6013" y="11181"/>
                  </a:lnTo>
                  <a:lnTo>
                    <a:pt x="6037" y="11586"/>
                  </a:lnTo>
                  <a:cubicBezTo>
                    <a:pt x="6049" y="11895"/>
                    <a:pt x="6299" y="12133"/>
                    <a:pt x="6608" y="12133"/>
                  </a:cubicBezTo>
                  <a:lnTo>
                    <a:pt x="7847" y="12133"/>
                  </a:lnTo>
                  <a:cubicBezTo>
                    <a:pt x="8144" y="12133"/>
                    <a:pt x="8394" y="11895"/>
                    <a:pt x="8418" y="11586"/>
                  </a:cubicBezTo>
                  <a:lnTo>
                    <a:pt x="8442" y="11181"/>
                  </a:lnTo>
                  <a:cubicBezTo>
                    <a:pt x="8823" y="11169"/>
                    <a:pt x="9121" y="10848"/>
                    <a:pt x="9121" y="10467"/>
                  </a:cubicBezTo>
                  <a:cubicBezTo>
                    <a:pt x="9121" y="10288"/>
                    <a:pt x="9061" y="10121"/>
                    <a:pt x="8942" y="9990"/>
                  </a:cubicBezTo>
                  <a:cubicBezTo>
                    <a:pt x="9061" y="9871"/>
                    <a:pt x="9121" y="9705"/>
                    <a:pt x="9121" y="9526"/>
                  </a:cubicBezTo>
                  <a:cubicBezTo>
                    <a:pt x="9121" y="9335"/>
                    <a:pt x="9061" y="9169"/>
                    <a:pt x="8942" y="9050"/>
                  </a:cubicBezTo>
                  <a:cubicBezTo>
                    <a:pt x="9061" y="8919"/>
                    <a:pt x="9121" y="8752"/>
                    <a:pt x="9121" y="8573"/>
                  </a:cubicBezTo>
                  <a:cubicBezTo>
                    <a:pt x="9121" y="8395"/>
                    <a:pt x="9061" y="8228"/>
                    <a:pt x="8942" y="8097"/>
                  </a:cubicBezTo>
                  <a:cubicBezTo>
                    <a:pt x="9061" y="7978"/>
                    <a:pt x="9121" y="7811"/>
                    <a:pt x="9121" y="7621"/>
                  </a:cubicBezTo>
                  <a:cubicBezTo>
                    <a:pt x="9121" y="7407"/>
                    <a:pt x="9025" y="7216"/>
                    <a:pt x="8871" y="7085"/>
                  </a:cubicBezTo>
                  <a:lnTo>
                    <a:pt x="8918" y="7085"/>
                  </a:lnTo>
                  <a:cubicBezTo>
                    <a:pt x="9275" y="7085"/>
                    <a:pt x="9573" y="6788"/>
                    <a:pt x="9573" y="6418"/>
                  </a:cubicBezTo>
                  <a:lnTo>
                    <a:pt x="9573" y="4871"/>
                  </a:lnTo>
                  <a:cubicBezTo>
                    <a:pt x="9573" y="4513"/>
                    <a:pt x="9275" y="4216"/>
                    <a:pt x="8918" y="4216"/>
                  </a:cubicBezTo>
                  <a:lnTo>
                    <a:pt x="8633" y="4216"/>
                  </a:lnTo>
                  <a:cubicBezTo>
                    <a:pt x="9204" y="3787"/>
                    <a:pt x="9573" y="3109"/>
                    <a:pt x="9573" y="2347"/>
                  </a:cubicBezTo>
                  <a:cubicBezTo>
                    <a:pt x="9573" y="1049"/>
                    <a:pt x="8525" y="1"/>
                    <a:pt x="7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60"/>
            <p:cNvSpPr/>
            <p:nvPr/>
          </p:nvSpPr>
          <p:spPr>
            <a:xfrm>
              <a:off x="6160873" y="1517418"/>
              <a:ext cx="15808" cy="15808"/>
            </a:xfrm>
            <a:custGeom>
              <a:avLst/>
              <a:gdLst/>
              <a:ahLst/>
              <a:cxnLst/>
              <a:rect l="l" t="t" r="r" b="b"/>
              <a:pathLst>
                <a:path w="477" h="477" extrusionOk="0">
                  <a:moveTo>
                    <a:pt x="239" y="0"/>
                  </a:moveTo>
                  <a:cubicBezTo>
                    <a:pt x="108" y="0"/>
                    <a:pt x="0" y="107"/>
                    <a:pt x="0" y="238"/>
                  </a:cubicBezTo>
                  <a:cubicBezTo>
                    <a:pt x="0" y="369"/>
                    <a:pt x="108" y="476"/>
                    <a:pt x="239" y="476"/>
                  </a:cubicBezTo>
                  <a:cubicBezTo>
                    <a:pt x="370" y="476"/>
                    <a:pt x="477" y="369"/>
                    <a:pt x="477" y="238"/>
                  </a:cubicBezTo>
                  <a:cubicBezTo>
                    <a:pt x="477" y="107"/>
                    <a:pt x="370"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60"/>
            <p:cNvSpPr/>
            <p:nvPr/>
          </p:nvSpPr>
          <p:spPr>
            <a:xfrm>
              <a:off x="6186125" y="1527028"/>
              <a:ext cx="30820" cy="46827"/>
            </a:xfrm>
            <a:custGeom>
              <a:avLst/>
              <a:gdLst/>
              <a:ahLst/>
              <a:cxnLst/>
              <a:rect l="l" t="t" r="r" b="b"/>
              <a:pathLst>
                <a:path w="930" h="1413" extrusionOk="0">
                  <a:moveTo>
                    <a:pt x="264" y="1"/>
                  </a:moveTo>
                  <a:cubicBezTo>
                    <a:pt x="196" y="1"/>
                    <a:pt x="131" y="31"/>
                    <a:pt x="84" y="91"/>
                  </a:cubicBezTo>
                  <a:cubicBezTo>
                    <a:pt x="0" y="186"/>
                    <a:pt x="12" y="341"/>
                    <a:pt x="108" y="424"/>
                  </a:cubicBezTo>
                  <a:cubicBezTo>
                    <a:pt x="334" y="603"/>
                    <a:pt x="453" y="877"/>
                    <a:pt x="453" y="1175"/>
                  </a:cubicBezTo>
                  <a:cubicBezTo>
                    <a:pt x="453" y="1305"/>
                    <a:pt x="560" y="1413"/>
                    <a:pt x="691" y="1413"/>
                  </a:cubicBezTo>
                  <a:cubicBezTo>
                    <a:pt x="822" y="1413"/>
                    <a:pt x="929" y="1305"/>
                    <a:pt x="929" y="1175"/>
                  </a:cubicBezTo>
                  <a:cubicBezTo>
                    <a:pt x="929" y="746"/>
                    <a:pt x="739" y="341"/>
                    <a:pt x="417" y="55"/>
                  </a:cubicBezTo>
                  <a:cubicBezTo>
                    <a:pt x="370" y="19"/>
                    <a:pt x="317"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60"/>
            <p:cNvSpPr/>
            <p:nvPr/>
          </p:nvSpPr>
          <p:spPr>
            <a:xfrm>
              <a:off x="6026722" y="1605802"/>
              <a:ext cx="15808" cy="24093"/>
            </a:xfrm>
            <a:custGeom>
              <a:avLst/>
              <a:gdLst/>
              <a:ahLst/>
              <a:cxnLst/>
              <a:rect l="l" t="t" r="r" b="b"/>
              <a:pathLst>
                <a:path w="477" h="727" extrusionOk="0">
                  <a:moveTo>
                    <a:pt x="238" y="0"/>
                  </a:moveTo>
                  <a:cubicBezTo>
                    <a:pt x="107" y="0"/>
                    <a:pt x="0" y="107"/>
                    <a:pt x="0" y="238"/>
                  </a:cubicBezTo>
                  <a:lnTo>
                    <a:pt x="0" y="488"/>
                  </a:lnTo>
                  <a:cubicBezTo>
                    <a:pt x="0" y="619"/>
                    <a:pt x="107" y="726"/>
                    <a:pt x="238" y="726"/>
                  </a:cubicBezTo>
                  <a:cubicBezTo>
                    <a:pt x="369" y="726"/>
                    <a:pt x="477" y="619"/>
                    <a:pt x="477" y="488"/>
                  </a:cubicBezTo>
                  <a:lnTo>
                    <a:pt x="477" y="238"/>
                  </a:lnTo>
                  <a:cubicBezTo>
                    <a:pt x="477" y="107"/>
                    <a:pt x="369" y="0"/>
                    <a:pt x="2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60"/>
            <p:cNvSpPr/>
            <p:nvPr/>
          </p:nvSpPr>
          <p:spPr>
            <a:xfrm>
              <a:off x="6026722" y="1644046"/>
              <a:ext cx="15808" cy="24126"/>
            </a:xfrm>
            <a:custGeom>
              <a:avLst/>
              <a:gdLst/>
              <a:ahLst/>
              <a:cxnLst/>
              <a:rect l="l" t="t" r="r" b="b"/>
              <a:pathLst>
                <a:path w="477" h="728" extrusionOk="0">
                  <a:moveTo>
                    <a:pt x="238" y="1"/>
                  </a:moveTo>
                  <a:cubicBezTo>
                    <a:pt x="107" y="1"/>
                    <a:pt x="0" y="96"/>
                    <a:pt x="0" y="227"/>
                  </a:cubicBezTo>
                  <a:lnTo>
                    <a:pt x="0" y="489"/>
                  </a:lnTo>
                  <a:cubicBezTo>
                    <a:pt x="0" y="620"/>
                    <a:pt x="107" y="727"/>
                    <a:pt x="238" y="727"/>
                  </a:cubicBezTo>
                  <a:cubicBezTo>
                    <a:pt x="369" y="727"/>
                    <a:pt x="477" y="620"/>
                    <a:pt x="477" y="489"/>
                  </a:cubicBezTo>
                  <a:lnTo>
                    <a:pt x="477" y="227"/>
                  </a:lnTo>
                  <a:cubicBezTo>
                    <a:pt x="477" y="96"/>
                    <a:pt x="369"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60"/>
            <p:cNvSpPr/>
            <p:nvPr/>
          </p:nvSpPr>
          <p:spPr>
            <a:xfrm>
              <a:off x="6041701" y="1629066"/>
              <a:ext cx="24126" cy="15808"/>
            </a:xfrm>
            <a:custGeom>
              <a:avLst/>
              <a:gdLst/>
              <a:ahLst/>
              <a:cxnLst/>
              <a:rect l="l" t="t" r="r" b="b"/>
              <a:pathLst>
                <a:path w="728" h="477" extrusionOk="0">
                  <a:moveTo>
                    <a:pt x="239" y="1"/>
                  </a:moveTo>
                  <a:cubicBezTo>
                    <a:pt x="108" y="1"/>
                    <a:pt x="1" y="108"/>
                    <a:pt x="1" y="239"/>
                  </a:cubicBezTo>
                  <a:cubicBezTo>
                    <a:pt x="1" y="370"/>
                    <a:pt x="108" y="477"/>
                    <a:pt x="239" y="477"/>
                  </a:cubicBezTo>
                  <a:lnTo>
                    <a:pt x="489" y="477"/>
                  </a:lnTo>
                  <a:cubicBezTo>
                    <a:pt x="620" y="477"/>
                    <a:pt x="727" y="370"/>
                    <a:pt x="727" y="239"/>
                  </a:cubicBezTo>
                  <a:cubicBezTo>
                    <a:pt x="727" y="108"/>
                    <a:pt x="620" y="1"/>
                    <a:pt x="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60"/>
            <p:cNvSpPr/>
            <p:nvPr/>
          </p:nvSpPr>
          <p:spPr>
            <a:xfrm>
              <a:off x="6003425" y="1629066"/>
              <a:ext cx="24126" cy="15808"/>
            </a:xfrm>
            <a:custGeom>
              <a:avLst/>
              <a:gdLst/>
              <a:ahLst/>
              <a:cxnLst/>
              <a:rect l="l" t="t" r="r" b="b"/>
              <a:pathLst>
                <a:path w="728" h="477" extrusionOk="0">
                  <a:moveTo>
                    <a:pt x="239" y="1"/>
                  </a:moveTo>
                  <a:cubicBezTo>
                    <a:pt x="108" y="1"/>
                    <a:pt x="1" y="108"/>
                    <a:pt x="1" y="239"/>
                  </a:cubicBezTo>
                  <a:cubicBezTo>
                    <a:pt x="1" y="370"/>
                    <a:pt x="108" y="477"/>
                    <a:pt x="239" y="477"/>
                  </a:cubicBezTo>
                  <a:lnTo>
                    <a:pt x="501" y="477"/>
                  </a:lnTo>
                  <a:cubicBezTo>
                    <a:pt x="632" y="477"/>
                    <a:pt x="727" y="370"/>
                    <a:pt x="727" y="239"/>
                  </a:cubicBezTo>
                  <a:cubicBezTo>
                    <a:pt x="727" y="108"/>
                    <a:pt x="632" y="1"/>
                    <a:pt x="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60"/>
            <p:cNvSpPr/>
            <p:nvPr/>
          </p:nvSpPr>
          <p:spPr>
            <a:xfrm>
              <a:off x="6292671" y="1488188"/>
              <a:ext cx="15808" cy="24126"/>
            </a:xfrm>
            <a:custGeom>
              <a:avLst/>
              <a:gdLst/>
              <a:ahLst/>
              <a:cxnLst/>
              <a:rect l="l" t="t" r="r" b="b"/>
              <a:pathLst>
                <a:path w="477" h="728" extrusionOk="0">
                  <a:moveTo>
                    <a:pt x="238" y="1"/>
                  </a:moveTo>
                  <a:cubicBezTo>
                    <a:pt x="107" y="1"/>
                    <a:pt x="0" y="96"/>
                    <a:pt x="0" y="227"/>
                  </a:cubicBezTo>
                  <a:lnTo>
                    <a:pt x="0" y="489"/>
                  </a:lnTo>
                  <a:cubicBezTo>
                    <a:pt x="0" y="620"/>
                    <a:pt x="107" y="727"/>
                    <a:pt x="238" y="727"/>
                  </a:cubicBezTo>
                  <a:cubicBezTo>
                    <a:pt x="369" y="727"/>
                    <a:pt x="476" y="620"/>
                    <a:pt x="476" y="489"/>
                  </a:cubicBezTo>
                  <a:lnTo>
                    <a:pt x="476" y="227"/>
                  </a:lnTo>
                  <a:cubicBezTo>
                    <a:pt x="476" y="96"/>
                    <a:pt x="369"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60"/>
            <p:cNvSpPr/>
            <p:nvPr/>
          </p:nvSpPr>
          <p:spPr>
            <a:xfrm>
              <a:off x="6292671" y="1526067"/>
              <a:ext cx="15808" cy="24126"/>
            </a:xfrm>
            <a:custGeom>
              <a:avLst/>
              <a:gdLst/>
              <a:ahLst/>
              <a:cxnLst/>
              <a:rect l="l" t="t" r="r" b="b"/>
              <a:pathLst>
                <a:path w="477" h="728" extrusionOk="0">
                  <a:moveTo>
                    <a:pt x="238" y="1"/>
                  </a:moveTo>
                  <a:cubicBezTo>
                    <a:pt x="107" y="1"/>
                    <a:pt x="0" y="108"/>
                    <a:pt x="0" y="239"/>
                  </a:cubicBezTo>
                  <a:lnTo>
                    <a:pt x="0" y="489"/>
                  </a:lnTo>
                  <a:cubicBezTo>
                    <a:pt x="0" y="620"/>
                    <a:pt x="107" y="727"/>
                    <a:pt x="238" y="727"/>
                  </a:cubicBezTo>
                  <a:cubicBezTo>
                    <a:pt x="369" y="727"/>
                    <a:pt x="476" y="620"/>
                    <a:pt x="476" y="489"/>
                  </a:cubicBezTo>
                  <a:lnTo>
                    <a:pt x="476" y="239"/>
                  </a:lnTo>
                  <a:cubicBezTo>
                    <a:pt x="476" y="108"/>
                    <a:pt x="369"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60"/>
            <p:cNvSpPr/>
            <p:nvPr/>
          </p:nvSpPr>
          <p:spPr>
            <a:xfrm>
              <a:off x="6307252" y="1511088"/>
              <a:ext cx="24093" cy="15808"/>
            </a:xfrm>
            <a:custGeom>
              <a:avLst/>
              <a:gdLst/>
              <a:ahLst/>
              <a:cxnLst/>
              <a:rect l="l" t="t" r="r" b="b"/>
              <a:pathLst>
                <a:path w="727" h="477" extrusionOk="0">
                  <a:moveTo>
                    <a:pt x="239" y="1"/>
                  </a:moveTo>
                  <a:cubicBezTo>
                    <a:pt x="108" y="1"/>
                    <a:pt x="1" y="108"/>
                    <a:pt x="1" y="239"/>
                  </a:cubicBezTo>
                  <a:cubicBezTo>
                    <a:pt x="1" y="370"/>
                    <a:pt x="108" y="477"/>
                    <a:pt x="239" y="477"/>
                  </a:cubicBezTo>
                  <a:lnTo>
                    <a:pt x="501" y="477"/>
                  </a:lnTo>
                  <a:cubicBezTo>
                    <a:pt x="632" y="477"/>
                    <a:pt x="727" y="370"/>
                    <a:pt x="727" y="239"/>
                  </a:cubicBezTo>
                  <a:cubicBezTo>
                    <a:pt x="727" y="108"/>
                    <a:pt x="632" y="1"/>
                    <a:pt x="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60"/>
            <p:cNvSpPr/>
            <p:nvPr/>
          </p:nvSpPr>
          <p:spPr>
            <a:xfrm>
              <a:off x="6269373" y="1511088"/>
              <a:ext cx="24093" cy="15808"/>
            </a:xfrm>
            <a:custGeom>
              <a:avLst/>
              <a:gdLst/>
              <a:ahLst/>
              <a:cxnLst/>
              <a:rect l="l" t="t" r="r" b="b"/>
              <a:pathLst>
                <a:path w="727" h="477" extrusionOk="0">
                  <a:moveTo>
                    <a:pt x="239" y="1"/>
                  </a:moveTo>
                  <a:cubicBezTo>
                    <a:pt x="108" y="1"/>
                    <a:pt x="1" y="108"/>
                    <a:pt x="1" y="239"/>
                  </a:cubicBezTo>
                  <a:cubicBezTo>
                    <a:pt x="1" y="370"/>
                    <a:pt x="108" y="477"/>
                    <a:pt x="239" y="477"/>
                  </a:cubicBezTo>
                  <a:lnTo>
                    <a:pt x="489" y="477"/>
                  </a:lnTo>
                  <a:cubicBezTo>
                    <a:pt x="620" y="477"/>
                    <a:pt x="727" y="370"/>
                    <a:pt x="727" y="239"/>
                  </a:cubicBezTo>
                  <a:cubicBezTo>
                    <a:pt x="727" y="108"/>
                    <a:pt x="620" y="1"/>
                    <a:pt x="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60"/>
            <p:cNvSpPr/>
            <p:nvPr/>
          </p:nvSpPr>
          <p:spPr>
            <a:xfrm>
              <a:off x="6003027" y="1752579"/>
              <a:ext cx="15841" cy="50141"/>
            </a:xfrm>
            <a:custGeom>
              <a:avLst/>
              <a:gdLst/>
              <a:ahLst/>
              <a:cxnLst/>
              <a:rect l="l" t="t" r="r" b="b"/>
              <a:pathLst>
                <a:path w="478" h="1513" extrusionOk="0">
                  <a:moveTo>
                    <a:pt x="239" y="0"/>
                  </a:moveTo>
                  <a:cubicBezTo>
                    <a:pt x="108" y="0"/>
                    <a:pt x="1" y="95"/>
                    <a:pt x="1" y="226"/>
                  </a:cubicBezTo>
                  <a:lnTo>
                    <a:pt x="1" y="1274"/>
                  </a:lnTo>
                  <a:cubicBezTo>
                    <a:pt x="1" y="1405"/>
                    <a:pt x="108" y="1512"/>
                    <a:pt x="239" y="1512"/>
                  </a:cubicBezTo>
                  <a:cubicBezTo>
                    <a:pt x="370" y="1512"/>
                    <a:pt x="477" y="1405"/>
                    <a:pt x="477" y="1274"/>
                  </a:cubicBezTo>
                  <a:lnTo>
                    <a:pt x="477" y="226"/>
                  </a:lnTo>
                  <a:cubicBezTo>
                    <a:pt x="477" y="95"/>
                    <a:pt x="370"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60"/>
            <p:cNvSpPr/>
            <p:nvPr/>
          </p:nvSpPr>
          <p:spPr>
            <a:xfrm>
              <a:off x="6003027" y="1814120"/>
              <a:ext cx="15841" cy="15808"/>
            </a:xfrm>
            <a:custGeom>
              <a:avLst/>
              <a:gdLst/>
              <a:ahLst/>
              <a:cxnLst/>
              <a:rect l="l" t="t" r="r" b="b"/>
              <a:pathLst>
                <a:path w="478" h="477" extrusionOk="0">
                  <a:moveTo>
                    <a:pt x="239" y="1"/>
                  </a:moveTo>
                  <a:cubicBezTo>
                    <a:pt x="180" y="1"/>
                    <a:pt x="120" y="24"/>
                    <a:pt x="72" y="72"/>
                  </a:cubicBezTo>
                  <a:cubicBezTo>
                    <a:pt x="37" y="120"/>
                    <a:pt x="1" y="179"/>
                    <a:pt x="1" y="239"/>
                  </a:cubicBezTo>
                  <a:cubicBezTo>
                    <a:pt x="1" y="298"/>
                    <a:pt x="37" y="358"/>
                    <a:pt x="72" y="405"/>
                  </a:cubicBezTo>
                  <a:cubicBezTo>
                    <a:pt x="120" y="453"/>
                    <a:pt x="180" y="477"/>
                    <a:pt x="239" y="477"/>
                  </a:cubicBezTo>
                  <a:cubicBezTo>
                    <a:pt x="311" y="477"/>
                    <a:pt x="370" y="453"/>
                    <a:pt x="406" y="405"/>
                  </a:cubicBezTo>
                  <a:cubicBezTo>
                    <a:pt x="453" y="358"/>
                    <a:pt x="477" y="298"/>
                    <a:pt x="477" y="239"/>
                  </a:cubicBezTo>
                  <a:cubicBezTo>
                    <a:pt x="477" y="179"/>
                    <a:pt x="453" y="120"/>
                    <a:pt x="406" y="72"/>
                  </a:cubicBezTo>
                  <a:cubicBezTo>
                    <a:pt x="370" y="24"/>
                    <a:pt x="311" y="1"/>
                    <a:pt x="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478;p58">
            <a:extLst>
              <a:ext uri="{FF2B5EF4-FFF2-40B4-BE49-F238E27FC236}">
                <a16:creationId xmlns:a16="http://schemas.microsoft.com/office/drawing/2014/main" id="{AABF57F1-A1A8-4B51-994A-A21187D4D179}"/>
              </a:ext>
            </a:extLst>
          </p:cNvPr>
          <p:cNvSpPr txBox="1">
            <a:spLocks noGrp="1"/>
          </p:cNvSpPr>
          <p:nvPr>
            <p:ph type="title"/>
          </p:nvPr>
        </p:nvSpPr>
        <p:spPr>
          <a:xfrm>
            <a:off x="194593" y="382031"/>
            <a:ext cx="832493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a:solidFill>
                  <a:schemeClr val="bg1"/>
                </a:solidFill>
                <a:effectLst/>
                <a:latin typeface="+mn-lt"/>
              </a:rPr>
              <a:t>CHƯƠNG </a:t>
            </a:r>
            <a:r>
              <a:rPr lang="en-US" b="0">
                <a:solidFill>
                  <a:schemeClr val="bg1"/>
                </a:solidFill>
                <a:latin typeface="+mn-lt"/>
              </a:rPr>
              <a:t>5</a:t>
            </a:r>
            <a:r>
              <a:rPr lang="en-US" b="0" i="0">
                <a:solidFill>
                  <a:schemeClr val="bg1"/>
                </a:solidFill>
                <a:effectLst/>
                <a:latin typeface="+mn-lt"/>
              </a:rPr>
              <a:t>:</a:t>
            </a:r>
            <a:r>
              <a:rPr lang="vi-VN" b="0" i="0">
                <a:solidFill>
                  <a:schemeClr val="bg1"/>
                </a:solidFill>
                <a:effectLst/>
                <a:latin typeface="+mn-lt"/>
              </a:rPr>
              <a:t> </a:t>
            </a:r>
            <a:r>
              <a:rPr lang="en-US" b="0" i="0">
                <a:solidFill>
                  <a:schemeClr val="bg1"/>
                </a:solidFill>
                <a:effectLst/>
                <a:latin typeface="+mn-lt"/>
              </a:rPr>
              <a:t>Kết luận và hướng phát triển</a:t>
            </a:r>
            <a:endParaRPr b="0">
              <a:solidFill>
                <a:schemeClr val="bg1"/>
              </a:solidFill>
              <a:latin typeface="+mn-lt"/>
            </a:endParaRPr>
          </a:p>
        </p:txBody>
      </p:sp>
      <p:sp>
        <p:nvSpPr>
          <p:cNvPr id="77" name="TextBox 76">
            <a:extLst>
              <a:ext uri="{FF2B5EF4-FFF2-40B4-BE49-F238E27FC236}">
                <a16:creationId xmlns:a16="http://schemas.microsoft.com/office/drawing/2014/main" id="{CCBEB03B-6D8B-468E-9BC0-48E815BF4B96}"/>
              </a:ext>
            </a:extLst>
          </p:cNvPr>
          <p:cNvSpPr txBox="1"/>
          <p:nvPr/>
        </p:nvSpPr>
        <p:spPr>
          <a:xfrm>
            <a:off x="546409" y="1331573"/>
            <a:ext cx="8051181" cy="1107996"/>
          </a:xfrm>
          <a:prstGeom prst="rect">
            <a:avLst/>
          </a:prstGeom>
          <a:noFill/>
        </p:spPr>
        <p:txBody>
          <a:bodyPr wrap="square">
            <a:spAutoFit/>
          </a:bodyPr>
          <a:lstStyle/>
          <a:p>
            <a:pPr marL="285750" indent="-285750">
              <a:buFont typeface="Wingdings" panose="05000000000000000000" pitchFamily="2" charset="2"/>
              <a:buChar char="q"/>
            </a:pPr>
            <a:r>
              <a:rPr lang="en-US" sz="1800" b="1" i="0">
                <a:solidFill>
                  <a:srgbClr val="000000"/>
                </a:solidFill>
                <a:effectLst/>
                <a:latin typeface="+mj-lt"/>
              </a:rPr>
              <a:t>Kết luận</a:t>
            </a:r>
            <a:r>
              <a:rPr lang="en-US" sz="2400">
                <a:latin typeface="+mj-lt"/>
              </a:rPr>
              <a:t> </a:t>
            </a:r>
            <a:br>
              <a:rPr lang="en-US" sz="2400">
                <a:latin typeface="+mj-lt"/>
              </a:rPr>
            </a:br>
            <a:br>
              <a:rPr lang="vi-VN" sz="2400">
                <a:latin typeface="+mj-lt"/>
              </a:rPr>
            </a:br>
            <a:endParaRPr lang="en-US" sz="1800" b="1" i="0">
              <a:solidFill>
                <a:srgbClr val="000000"/>
              </a:solidFill>
              <a:effectLst/>
              <a:latin typeface="+mj-lt"/>
            </a:endParaRPr>
          </a:p>
        </p:txBody>
      </p:sp>
      <p:sp>
        <p:nvSpPr>
          <p:cNvPr id="48" name="TextBox 47">
            <a:extLst>
              <a:ext uri="{FF2B5EF4-FFF2-40B4-BE49-F238E27FC236}">
                <a16:creationId xmlns:a16="http://schemas.microsoft.com/office/drawing/2014/main" id="{DC224558-E3BB-41F7-8CBE-17F2C5399F59}"/>
              </a:ext>
            </a:extLst>
          </p:cNvPr>
          <p:cNvSpPr txBox="1"/>
          <p:nvPr/>
        </p:nvSpPr>
        <p:spPr>
          <a:xfrm>
            <a:off x="836337" y="1843913"/>
            <a:ext cx="5077522" cy="646331"/>
          </a:xfrm>
          <a:prstGeom prst="rect">
            <a:avLst/>
          </a:prstGeom>
          <a:noFill/>
        </p:spPr>
        <p:txBody>
          <a:bodyPr wrap="square">
            <a:spAutoFit/>
          </a:bodyPr>
          <a:lstStyle/>
          <a:p>
            <a:r>
              <a:rPr lang="vi-VN" sz="1800" b="1" i="0">
                <a:solidFill>
                  <a:srgbClr val="000000"/>
                </a:solidFill>
                <a:effectLst/>
                <a:latin typeface="+mn-lt"/>
              </a:rPr>
              <a:t>Kết quả đạt được</a:t>
            </a:r>
            <a:r>
              <a:rPr lang="vi-VN" sz="1800" b="1">
                <a:latin typeface="+mn-lt"/>
              </a:rPr>
              <a:t> </a:t>
            </a:r>
            <a:br>
              <a:rPr lang="vi-VN" sz="1800" b="1">
                <a:latin typeface="+mn-lt"/>
              </a:rPr>
            </a:br>
            <a:endParaRPr lang="en-US" sz="1800" b="1">
              <a:latin typeface="+mn-lt"/>
            </a:endParaRPr>
          </a:p>
        </p:txBody>
      </p:sp>
      <p:sp>
        <p:nvSpPr>
          <p:cNvPr id="50" name="TextBox 49">
            <a:extLst>
              <a:ext uri="{FF2B5EF4-FFF2-40B4-BE49-F238E27FC236}">
                <a16:creationId xmlns:a16="http://schemas.microsoft.com/office/drawing/2014/main" id="{29857D5E-C358-4DE6-A64B-6E362F714EEC}"/>
              </a:ext>
            </a:extLst>
          </p:cNvPr>
          <p:cNvSpPr txBox="1"/>
          <p:nvPr/>
        </p:nvSpPr>
        <p:spPr>
          <a:xfrm>
            <a:off x="853929" y="2315672"/>
            <a:ext cx="7233449" cy="1200329"/>
          </a:xfrm>
          <a:prstGeom prst="rect">
            <a:avLst/>
          </a:prstGeom>
          <a:noFill/>
        </p:spPr>
        <p:txBody>
          <a:bodyPr wrap="square">
            <a:spAutoFit/>
          </a:bodyPr>
          <a:lstStyle/>
          <a:p>
            <a:r>
              <a:rPr lang="vi-VN" sz="1800" b="0" i="0">
                <a:solidFill>
                  <a:srgbClr val="000000"/>
                </a:solidFill>
                <a:effectLst/>
                <a:latin typeface="+mn-lt"/>
              </a:rPr>
              <a:t>Ứng dụng quản đối tác của bộ môn công nghệ thông tin được xây dựng thành</a:t>
            </a:r>
            <a:r>
              <a:rPr lang="en-US" sz="1800" b="0" i="0">
                <a:solidFill>
                  <a:srgbClr val="000000"/>
                </a:solidFill>
                <a:effectLst/>
                <a:latin typeface="+mn-lt"/>
              </a:rPr>
              <a:t> </a:t>
            </a:r>
            <a:r>
              <a:rPr lang="vi-VN" sz="1800" b="0" i="0">
                <a:solidFill>
                  <a:srgbClr val="000000"/>
                </a:solidFill>
                <a:effectLst/>
                <a:latin typeface="+mn-lt"/>
              </a:rPr>
              <a:t>công và đáp ứng được các yêu cầu đề ra. Ứng dụng có khả năng xử lý nhanh chóng,</a:t>
            </a:r>
            <a:r>
              <a:rPr lang="en-US" sz="1800" b="0" i="0">
                <a:solidFill>
                  <a:srgbClr val="000000"/>
                </a:solidFill>
                <a:effectLst/>
                <a:latin typeface="+mn-lt"/>
              </a:rPr>
              <a:t> </a:t>
            </a:r>
            <a:r>
              <a:rPr lang="vi-VN" sz="1800" b="0" i="0">
                <a:solidFill>
                  <a:srgbClr val="000000"/>
                </a:solidFill>
                <a:effectLst/>
                <a:latin typeface="+mn-lt"/>
              </a:rPr>
              <a:t>giao diện thân thiện và dễ sử dụng.</a:t>
            </a:r>
            <a:r>
              <a:rPr lang="vi-VN" sz="1800">
                <a:latin typeface="+mn-lt"/>
              </a:rPr>
              <a:t> </a:t>
            </a:r>
            <a:br>
              <a:rPr lang="vi-VN" sz="1800">
                <a:latin typeface="+mn-lt"/>
              </a:rPr>
            </a:br>
            <a:endParaRPr lang="en-US" sz="1800">
              <a:latin typeface="+mn-lt"/>
            </a:endParaRPr>
          </a:p>
        </p:txBody>
      </p:sp>
    </p:spTree>
    <p:extLst>
      <p:ext uri="{BB962C8B-B14F-4D97-AF65-F5344CB8AC3E}">
        <p14:creationId xmlns:p14="http://schemas.microsoft.com/office/powerpoint/2010/main" val="440305427"/>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grpSp>
        <p:nvGrpSpPr>
          <p:cNvPr id="530" name="Google Shape;530;p60"/>
          <p:cNvGrpSpPr/>
          <p:nvPr/>
        </p:nvGrpSpPr>
        <p:grpSpPr>
          <a:xfrm>
            <a:off x="1450440" y="2088007"/>
            <a:ext cx="402121" cy="402088"/>
            <a:chOff x="726012" y="2139257"/>
            <a:chExt cx="402121" cy="402088"/>
          </a:xfrm>
        </p:grpSpPr>
        <p:sp>
          <p:nvSpPr>
            <p:cNvPr id="531" name="Google Shape;531;p60"/>
            <p:cNvSpPr/>
            <p:nvPr/>
          </p:nvSpPr>
          <p:spPr>
            <a:xfrm>
              <a:off x="726012" y="2332595"/>
              <a:ext cx="402121" cy="208749"/>
            </a:xfrm>
            <a:custGeom>
              <a:avLst/>
              <a:gdLst/>
              <a:ahLst/>
              <a:cxnLst/>
              <a:rect l="l" t="t" r="r" b="b"/>
              <a:pathLst>
                <a:path w="12134" h="6299" extrusionOk="0">
                  <a:moveTo>
                    <a:pt x="6990" y="477"/>
                  </a:moveTo>
                  <a:lnTo>
                    <a:pt x="6990" y="953"/>
                  </a:lnTo>
                  <a:cubicBezTo>
                    <a:pt x="6990" y="1191"/>
                    <a:pt x="6787" y="1381"/>
                    <a:pt x="6549" y="1381"/>
                  </a:cubicBezTo>
                  <a:lnTo>
                    <a:pt x="5132" y="1381"/>
                  </a:lnTo>
                  <a:lnTo>
                    <a:pt x="5132" y="1120"/>
                  </a:lnTo>
                  <a:cubicBezTo>
                    <a:pt x="5132" y="762"/>
                    <a:pt x="5430" y="477"/>
                    <a:pt x="5787" y="477"/>
                  </a:cubicBezTo>
                  <a:close/>
                  <a:moveTo>
                    <a:pt x="2799" y="2012"/>
                  </a:moveTo>
                  <a:lnTo>
                    <a:pt x="2799" y="2298"/>
                  </a:lnTo>
                  <a:cubicBezTo>
                    <a:pt x="2799" y="2441"/>
                    <a:pt x="2680" y="2560"/>
                    <a:pt x="2537" y="2560"/>
                  </a:cubicBezTo>
                  <a:lnTo>
                    <a:pt x="1560" y="2560"/>
                  </a:lnTo>
                  <a:lnTo>
                    <a:pt x="1560" y="2429"/>
                  </a:lnTo>
                  <a:cubicBezTo>
                    <a:pt x="1560" y="2203"/>
                    <a:pt x="1739" y="2012"/>
                    <a:pt x="1977" y="2012"/>
                  </a:cubicBezTo>
                  <a:close/>
                  <a:moveTo>
                    <a:pt x="10562" y="2012"/>
                  </a:moveTo>
                  <a:lnTo>
                    <a:pt x="10562" y="2298"/>
                  </a:lnTo>
                  <a:cubicBezTo>
                    <a:pt x="10562" y="2441"/>
                    <a:pt x="10454" y="2560"/>
                    <a:pt x="10312" y="2560"/>
                  </a:cubicBezTo>
                  <a:lnTo>
                    <a:pt x="9335" y="2560"/>
                  </a:lnTo>
                  <a:lnTo>
                    <a:pt x="9335" y="2429"/>
                  </a:lnTo>
                  <a:cubicBezTo>
                    <a:pt x="9335" y="2203"/>
                    <a:pt x="9514" y="2012"/>
                    <a:pt x="9740" y="2012"/>
                  </a:cubicBezTo>
                  <a:close/>
                  <a:moveTo>
                    <a:pt x="6990" y="1751"/>
                  </a:moveTo>
                  <a:lnTo>
                    <a:pt x="6990" y="2167"/>
                  </a:lnTo>
                  <a:cubicBezTo>
                    <a:pt x="6990" y="2679"/>
                    <a:pt x="6573" y="3096"/>
                    <a:pt x="6061" y="3096"/>
                  </a:cubicBezTo>
                  <a:cubicBezTo>
                    <a:pt x="5549" y="3096"/>
                    <a:pt x="5132" y="2679"/>
                    <a:pt x="5132" y="2167"/>
                  </a:cubicBezTo>
                  <a:lnTo>
                    <a:pt x="5132" y="1858"/>
                  </a:lnTo>
                  <a:lnTo>
                    <a:pt x="6549" y="1858"/>
                  </a:lnTo>
                  <a:cubicBezTo>
                    <a:pt x="6716" y="1858"/>
                    <a:pt x="6859" y="1822"/>
                    <a:pt x="6990" y="1751"/>
                  </a:cubicBezTo>
                  <a:close/>
                  <a:moveTo>
                    <a:pt x="2799" y="2989"/>
                  </a:moveTo>
                  <a:lnTo>
                    <a:pt x="2799" y="3203"/>
                  </a:lnTo>
                  <a:cubicBezTo>
                    <a:pt x="2799" y="3536"/>
                    <a:pt x="2513" y="3822"/>
                    <a:pt x="2180" y="3822"/>
                  </a:cubicBezTo>
                  <a:cubicBezTo>
                    <a:pt x="1834" y="3822"/>
                    <a:pt x="1560" y="3536"/>
                    <a:pt x="1560" y="3203"/>
                  </a:cubicBezTo>
                  <a:lnTo>
                    <a:pt x="1560" y="3036"/>
                  </a:lnTo>
                  <a:lnTo>
                    <a:pt x="2537" y="3036"/>
                  </a:lnTo>
                  <a:cubicBezTo>
                    <a:pt x="2632" y="3036"/>
                    <a:pt x="2715" y="3013"/>
                    <a:pt x="2799" y="2989"/>
                  </a:cubicBezTo>
                  <a:close/>
                  <a:moveTo>
                    <a:pt x="10562" y="2989"/>
                  </a:moveTo>
                  <a:lnTo>
                    <a:pt x="10562" y="3203"/>
                  </a:lnTo>
                  <a:cubicBezTo>
                    <a:pt x="10562" y="3536"/>
                    <a:pt x="10288" y="3822"/>
                    <a:pt x="9942" y="3822"/>
                  </a:cubicBezTo>
                  <a:cubicBezTo>
                    <a:pt x="9609" y="3822"/>
                    <a:pt x="9335" y="3536"/>
                    <a:pt x="9335" y="3203"/>
                  </a:cubicBezTo>
                  <a:lnTo>
                    <a:pt x="9335" y="3036"/>
                  </a:lnTo>
                  <a:lnTo>
                    <a:pt x="10312" y="3036"/>
                  </a:lnTo>
                  <a:cubicBezTo>
                    <a:pt x="10395" y="3036"/>
                    <a:pt x="10490" y="3013"/>
                    <a:pt x="10562" y="2989"/>
                  </a:cubicBezTo>
                  <a:close/>
                  <a:moveTo>
                    <a:pt x="6478" y="3572"/>
                  </a:moveTo>
                  <a:lnTo>
                    <a:pt x="6061" y="3989"/>
                  </a:lnTo>
                  <a:lnTo>
                    <a:pt x="5644" y="3572"/>
                  </a:lnTo>
                  <a:close/>
                  <a:moveTo>
                    <a:pt x="2322" y="4287"/>
                  </a:moveTo>
                  <a:lnTo>
                    <a:pt x="2180" y="4441"/>
                  </a:lnTo>
                  <a:lnTo>
                    <a:pt x="2025" y="4287"/>
                  </a:lnTo>
                  <a:close/>
                  <a:moveTo>
                    <a:pt x="10097" y="4287"/>
                  </a:moveTo>
                  <a:lnTo>
                    <a:pt x="9942" y="4441"/>
                  </a:lnTo>
                  <a:lnTo>
                    <a:pt x="9800" y="4287"/>
                  </a:lnTo>
                  <a:close/>
                  <a:moveTo>
                    <a:pt x="2989" y="4310"/>
                  </a:moveTo>
                  <a:cubicBezTo>
                    <a:pt x="3096" y="4322"/>
                    <a:pt x="3204" y="4358"/>
                    <a:pt x="3311" y="4418"/>
                  </a:cubicBezTo>
                  <a:cubicBezTo>
                    <a:pt x="3227" y="4632"/>
                    <a:pt x="3180" y="4870"/>
                    <a:pt x="3180" y="5108"/>
                  </a:cubicBezTo>
                  <a:lnTo>
                    <a:pt x="3180" y="5834"/>
                  </a:lnTo>
                  <a:lnTo>
                    <a:pt x="465" y="5834"/>
                  </a:lnTo>
                  <a:lnTo>
                    <a:pt x="465" y="5358"/>
                  </a:lnTo>
                  <a:cubicBezTo>
                    <a:pt x="465" y="4834"/>
                    <a:pt x="858" y="4394"/>
                    <a:pt x="1370" y="4310"/>
                  </a:cubicBezTo>
                  <a:lnTo>
                    <a:pt x="2013" y="4953"/>
                  </a:lnTo>
                  <a:cubicBezTo>
                    <a:pt x="2049" y="4989"/>
                    <a:pt x="2108" y="5013"/>
                    <a:pt x="2180" y="5013"/>
                  </a:cubicBezTo>
                  <a:cubicBezTo>
                    <a:pt x="2239" y="5013"/>
                    <a:pt x="2299" y="4989"/>
                    <a:pt x="2346" y="4953"/>
                  </a:cubicBezTo>
                  <a:lnTo>
                    <a:pt x="2989" y="4310"/>
                  </a:lnTo>
                  <a:close/>
                  <a:moveTo>
                    <a:pt x="7133" y="3584"/>
                  </a:moveTo>
                  <a:cubicBezTo>
                    <a:pt x="7883" y="3691"/>
                    <a:pt x="8466" y="4334"/>
                    <a:pt x="8466" y="5108"/>
                  </a:cubicBezTo>
                  <a:lnTo>
                    <a:pt x="8466" y="5834"/>
                  </a:lnTo>
                  <a:lnTo>
                    <a:pt x="3656" y="5834"/>
                  </a:lnTo>
                  <a:lnTo>
                    <a:pt x="3656" y="5358"/>
                  </a:lnTo>
                  <a:lnTo>
                    <a:pt x="5204" y="5358"/>
                  </a:lnTo>
                  <a:cubicBezTo>
                    <a:pt x="5335" y="5358"/>
                    <a:pt x="5442" y="5251"/>
                    <a:pt x="5442" y="5120"/>
                  </a:cubicBezTo>
                  <a:cubicBezTo>
                    <a:pt x="5442" y="4989"/>
                    <a:pt x="5335" y="4882"/>
                    <a:pt x="5204" y="4882"/>
                  </a:cubicBezTo>
                  <a:lnTo>
                    <a:pt x="3680" y="4882"/>
                  </a:lnTo>
                  <a:cubicBezTo>
                    <a:pt x="3775" y="4203"/>
                    <a:pt x="4311" y="3679"/>
                    <a:pt x="4989" y="3584"/>
                  </a:cubicBezTo>
                  <a:lnTo>
                    <a:pt x="5894" y="4489"/>
                  </a:lnTo>
                  <a:cubicBezTo>
                    <a:pt x="5942" y="4537"/>
                    <a:pt x="6002" y="4560"/>
                    <a:pt x="6061" y="4560"/>
                  </a:cubicBezTo>
                  <a:cubicBezTo>
                    <a:pt x="6121" y="4560"/>
                    <a:pt x="6180" y="4537"/>
                    <a:pt x="6228" y="4489"/>
                  </a:cubicBezTo>
                  <a:lnTo>
                    <a:pt x="7133" y="3584"/>
                  </a:lnTo>
                  <a:close/>
                  <a:moveTo>
                    <a:pt x="10752" y="4310"/>
                  </a:moveTo>
                  <a:cubicBezTo>
                    <a:pt x="11264" y="4394"/>
                    <a:pt x="11657" y="4834"/>
                    <a:pt x="11657" y="5358"/>
                  </a:cubicBezTo>
                  <a:lnTo>
                    <a:pt x="11657" y="5834"/>
                  </a:lnTo>
                  <a:lnTo>
                    <a:pt x="8942" y="5834"/>
                  </a:lnTo>
                  <a:lnTo>
                    <a:pt x="8942" y="5108"/>
                  </a:lnTo>
                  <a:cubicBezTo>
                    <a:pt x="8942" y="4870"/>
                    <a:pt x="8895" y="4632"/>
                    <a:pt x="8811" y="4418"/>
                  </a:cubicBezTo>
                  <a:cubicBezTo>
                    <a:pt x="8919" y="4358"/>
                    <a:pt x="9026" y="4322"/>
                    <a:pt x="9145" y="4310"/>
                  </a:cubicBezTo>
                  <a:lnTo>
                    <a:pt x="9776" y="4953"/>
                  </a:lnTo>
                  <a:cubicBezTo>
                    <a:pt x="9823" y="4989"/>
                    <a:pt x="9883" y="5013"/>
                    <a:pt x="9942" y="5013"/>
                  </a:cubicBezTo>
                  <a:cubicBezTo>
                    <a:pt x="10014" y="5013"/>
                    <a:pt x="10073" y="4989"/>
                    <a:pt x="10121" y="4953"/>
                  </a:cubicBezTo>
                  <a:lnTo>
                    <a:pt x="10752" y="4310"/>
                  </a:lnTo>
                  <a:close/>
                  <a:moveTo>
                    <a:pt x="5787" y="0"/>
                  </a:moveTo>
                  <a:cubicBezTo>
                    <a:pt x="5168" y="0"/>
                    <a:pt x="4668" y="500"/>
                    <a:pt x="4668" y="1120"/>
                  </a:cubicBezTo>
                  <a:lnTo>
                    <a:pt x="4668" y="2167"/>
                  </a:lnTo>
                  <a:cubicBezTo>
                    <a:pt x="4668" y="2524"/>
                    <a:pt x="4799" y="2858"/>
                    <a:pt x="5025" y="3108"/>
                  </a:cubicBezTo>
                  <a:lnTo>
                    <a:pt x="5013" y="3108"/>
                  </a:lnTo>
                  <a:cubicBezTo>
                    <a:pt x="4394" y="3167"/>
                    <a:pt x="3858" y="3501"/>
                    <a:pt x="3525" y="3989"/>
                  </a:cubicBezTo>
                  <a:cubicBezTo>
                    <a:pt x="3382" y="3917"/>
                    <a:pt x="3227" y="3870"/>
                    <a:pt x="3061" y="3834"/>
                  </a:cubicBezTo>
                  <a:cubicBezTo>
                    <a:pt x="3192" y="3656"/>
                    <a:pt x="3263" y="3441"/>
                    <a:pt x="3263" y="3203"/>
                  </a:cubicBezTo>
                  <a:lnTo>
                    <a:pt x="3263" y="1774"/>
                  </a:lnTo>
                  <a:cubicBezTo>
                    <a:pt x="3263" y="1643"/>
                    <a:pt x="3156" y="1536"/>
                    <a:pt x="3025" y="1536"/>
                  </a:cubicBezTo>
                  <a:lnTo>
                    <a:pt x="1977" y="1536"/>
                  </a:lnTo>
                  <a:cubicBezTo>
                    <a:pt x="1477" y="1536"/>
                    <a:pt x="1084" y="1941"/>
                    <a:pt x="1084" y="2429"/>
                  </a:cubicBezTo>
                  <a:lnTo>
                    <a:pt x="1084" y="3203"/>
                  </a:lnTo>
                  <a:cubicBezTo>
                    <a:pt x="1084" y="3441"/>
                    <a:pt x="1156" y="3656"/>
                    <a:pt x="1287" y="3834"/>
                  </a:cubicBezTo>
                  <a:cubicBezTo>
                    <a:pt x="560" y="3953"/>
                    <a:pt x="1" y="4596"/>
                    <a:pt x="1" y="5358"/>
                  </a:cubicBezTo>
                  <a:lnTo>
                    <a:pt x="1" y="6061"/>
                  </a:lnTo>
                  <a:cubicBezTo>
                    <a:pt x="1" y="6192"/>
                    <a:pt x="96" y="6299"/>
                    <a:pt x="227" y="6299"/>
                  </a:cubicBezTo>
                  <a:lnTo>
                    <a:pt x="11895" y="6299"/>
                  </a:lnTo>
                  <a:cubicBezTo>
                    <a:pt x="12026" y="6299"/>
                    <a:pt x="12133" y="6192"/>
                    <a:pt x="12133" y="6061"/>
                  </a:cubicBezTo>
                  <a:lnTo>
                    <a:pt x="12133" y="5358"/>
                  </a:lnTo>
                  <a:cubicBezTo>
                    <a:pt x="12133" y="4596"/>
                    <a:pt x="11562" y="3953"/>
                    <a:pt x="10835" y="3834"/>
                  </a:cubicBezTo>
                  <a:cubicBezTo>
                    <a:pt x="10966" y="3656"/>
                    <a:pt x="11038" y="3441"/>
                    <a:pt x="11038" y="3203"/>
                  </a:cubicBezTo>
                  <a:lnTo>
                    <a:pt x="11038" y="1774"/>
                  </a:lnTo>
                  <a:cubicBezTo>
                    <a:pt x="11038" y="1643"/>
                    <a:pt x="10931" y="1536"/>
                    <a:pt x="10800" y="1536"/>
                  </a:cubicBezTo>
                  <a:lnTo>
                    <a:pt x="9740" y="1536"/>
                  </a:lnTo>
                  <a:cubicBezTo>
                    <a:pt x="9252" y="1536"/>
                    <a:pt x="8859" y="1941"/>
                    <a:pt x="8859" y="2429"/>
                  </a:cubicBezTo>
                  <a:lnTo>
                    <a:pt x="8859" y="3203"/>
                  </a:lnTo>
                  <a:cubicBezTo>
                    <a:pt x="8859" y="3441"/>
                    <a:pt x="8930" y="3656"/>
                    <a:pt x="9061" y="3834"/>
                  </a:cubicBezTo>
                  <a:cubicBezTo>
                    <a:pt x="8907" y="3870"/>
                    <a:pt x="8740" y="3917"/>
                    <a:pt x="8597" y="3989"/>
                  </a:cubicBezTo>
                  <a:cubicBezTo>
                    <a:pt x="8276" y="3501"/>
                    <a:pt x="7728" y="3167"/>
                    <a:pt x="7109" y="3108"/>
                  </a:cubicBezTo>
                  <a:cubicBezTo>
                    <a:pt x="7323" y="2858"/>
                    <a:pt x="7466" y="2524"/>
                    <a:pt x="7466" y="2167"/>
                  </a:cubicBezTo>
                  <a:lnTo>
                    <a:pt x="7466" y="238"/>
                  </a:lnTo>
                  <a:cubicBezTo>
                    <a:pt x="7466" y="107"/>
                    <a:pt x="7359"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60"/>
            <p:cNvSpPr/>
            <p:nvPr/>
          </p:nvSpPr>
          <p:spPr>
            <a:xfrm>
              <a:off x="885018" y="2188470"/>
              <a:ext cx="83712" cy="59718"/>
            </a:xfrm>
            <a:custGeom>
              <a:avLst/>
              <a:gdLst/>
              <a:ahLst/>
              <a:cxnLst/>
              <a:rect l="l" t="t" r="r" b="b"/>
              <a:pathLst>
                <a:path w="2526" h="1802" extrusionOk="0">
                  <a:moveTo>
                    <a:pt x="2263" y="1"/>
                  </a:moveTo>
                  <a:cubicBezTo>
                    <a:pt x="2204" y="1"/>
                    <a:pt x="2144" y="21"/>
                    <a:pt x="2096" y="63"/>
                  </a:cubicBezTo>
                  <a:lnTo>
                    <a:pt x="930" y="1230"/>
                  </a:lnTo>
                  <a:lnTo>
                    <a:pt x="430" y="730"/>
                  </a:lnTo>
                  <a:cubicBezTo>
                    <a:pt x="382" y="682"/>
                    <a:pt x="322" y="658"/>
                    <a:pt x="263" y="658"/>
                  </a:cubicBezTo>
                  <a:cubicBezTo>
                    <a:pt x="203" y="658"/>
                    <a:pt x="144" y="682"/>
                    <a:pt x="96" y="730"/>
                  </a:cubicBezTo>
                  <a:cubicBezTo>
                    <a:pt x="1" y="825"/>
                    <a:pt x="1" y="968"/>
                    <a:pt x="96" y="1063"/>
                  </a:cubicBezTo>
                  <a:lnTo>
                    <a:pt x="763" y="1730"/>
                  </a:lnTo>
                  <a:cubicBezTo>
                    <a:pt x="811" y="1778"/>
                    <a:pt x="870" y="1801"/>
                    <a:pt x="930" y="1801"/>
                  </a:cubicBezTo>
                  <a:cubicBezTo>
                    <a:pt x="1001" y="1801"/>
                    <a:pt x="1061" y="1778"/>
                    <a:pt x="1096" y="1730"/>
                  </a:cubicBezTo>
                  <a:lnTo>
                    <a:pt x="2430" y="396"/>
                  </a:lnTo>
                  <a:cubicBezTo>
                    <a:pt x="2525" y="313"/>
                    <a:pt x="2525" y="158"/>
                    <a:pt x="2430" y="63"/>
                  </a:cubicBezTo>
                  <a:cubicBezTo>
                    <a:pt x="2382" y="21"/>
                    <a:pt x="2323" y="1"/>
                    <a:pt x="2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60"/>
            <p:cNvSpPr/>
            <p:nvPr/>
          </p:nvSpPr>
          <p:spPr>
            <a:xfrm>
              <a:off x="847934" y="2145586"/>
              <a:ext cx="157879" cy="151516"/>
            </a:xfrm>
            <a:custGeom>
              <a:avLst/>
              <a:gdLst/>
              <a:ahLst/>
              <a:cxnLst/>
              <a:rect l="l" t="t" r="r" b="b"/>
              <a:pathLst>
                <a:path w="4764" h="4572" extrusionOk="0">
                  <a:moveTo>
                    <a:pt x="1504" y="0"/>
                  </a:moveTo>
                  <a:cubicBezTo>
                    <a:pt x="1471" y="0"/>
                    <a:pt x="1438" y="8"/>
                    <a:pt x="1406" y="24"/>
                  </a:cubicBezTo>
                  <a:cubicBezTo>
                    <a:pt x="548" y="405"/>
                    <a:pt x="1" y="1262"/>
                    <a:pt x="1" y="2191"/>
                  </a:cubicBezTo>
                  <a:cubicBezTo>
                    <a:pt x="1" y="3512"/>
                    <a:pt x="1072" y="4572"/>
                    <a:pt x="2382" y="4572"/>
                  </a:cubicBezTo>
                  <a:cubicBezTo>
                    <a:pt x="3692" y="4572"/>
                    <a:pt x="4763" y="3512"/>
                    <a:pt x="4763" y="2191"/>
                  </a:cubicBezTo>
                  <a:cubicBezTo>
                    <a:pt x="4763" y="1250"/>
                    <a:pt x="4216" y="405"/>
                    <a:pt x="3346" y="24"/>
                  </a:cubicBezTo>
                  <a:cubicBezTo>
                    <a:pt x="3315" y="8"/>
                    <a:pt x="3282" y="0"/>
                    <a:pt x="3250" y="0"/>
                  </a:cubicBezTo>
                  <a:cubicBezTo>
                    <a:pt x="3162" y="0"/>
                    <a:pt x="3080" y="55"/>
                    <a:pt x="3037" y="143"/>
                  </a:cubicBezTo>
                  <a:cubicBezTo>
                    <a:pt x="2989" y="262"/>
                    <a:pt x="3037" y="393"/>
                    <a:pt x="3156" y="452"/>
                  </a:cubicBezTo>
                  <a:cubicBezTo>
                    <a:pt x="3847" y="762"/>
                    <a:pt x="4287" y="1440"/>
                    <a:pt x="4287" y="2191"/>
                  </a:cubicBezTo>
                  <a:cubicBezTo>
                    <a:pt x="4287" y="3250"/>
                    <a:pt x="3430" y="4096"/>
                    <a:pt x="2382" y="4096"/>
                  </a:cubicBezTo>
                  <a:cubicBezTo>
                    <a:pt x="1334" y="4096"/>
                    <a:pt x="477" y="3250"/>
                    <a:pt x="477" y="2191"/>
                  </a:cubicBezTo>
                  <a:cubicBezTo>
                    <a:pt x="477" y="1440"/>
                    <a:pt x="918" y="762"/>
                    <a:pt x="1596" y="452"/>
                  </a:cubicBezTo>
                  <a:cubicBezTo>
                    <a:pt x="1715" y="405"/>
                    <a:pt x="1775" y="262"/>
                    <a:pt x="1715" y="143"/>
                  </a:cubicBezTo>
                  <a:cubicBezTo>
                    <a:pt x="1680" y="55"/>
                    <a:pt x="1595" y="0"/>
                    <a:pt x="1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60"/>
            <p:cNvSpPr/>
            <p:nvPr/>
          </p:nvSpPr>
          <p:spPr>
            <a:xfrm>
              <a:off x="918953" y="2139257"/>
              <a:ext cx="16239" cy="15808"/>
            </a:xfrm>
            <a:custGeom>
              <a:avLst/>
              <a:gdLst/>
              <a:ahLst/>
              <a:cxnLst/>
              <a:rect l="l" t="t" r="r" b="b"/>
              <a:pathLst>
                <a:path w="490" h="477" extrusionOk="0">
                  <a:moveTo>
                    <a:pt x="239" y="0"/>
                  </a:moveTo>
                  <a:cubicBezTo>
                    <a:pt x="108" y="0"/>
                    <a:pt x="1" y="107"/>
                    <a:pt x="1" y="238"/>
                  </a:cubicBezTo>
                  <a:cubicBezTo>
                    <a:pt x="1" y="369"/>
                    <a:pt x="108" y="477"/>
                    <a:pt x="239" y="477"/>
                  </a:cubicBezTo>
                  <a:lnTo>
                    <a:pt x="251" y="477"/>
                  </a:lnTo>
                  <a:cubicBezTo>
                    <a:pt x="382" y="477"/>
                    <a:pt x="489" y="369"/>
                    <a:pt x="489" y="238"/>
                  </a:cubicBezTo>
                  <a:cubicBezTo>
                    <a:pt x="489" y="107"/>
                    <a:pt x="382" y="0"/>
                    <a:pt x="2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60"/>
            <p:cNvSpPr/>
            <p:nvPr/>
          </p:nvSpPr>
          <p:spPr>
            <a:xfrm>
              <a:off x="918953" y="2494352"/>
              <a:ext cx="15841" cy="15841"/>
            </a:xfrm>
            <a:custGeom>
              <a:avLst/>
              <a:gdLst/>
              <a:ahLst/>
              <a:cxnLst/>
              <a:rect l="l" t="t" r="r" b="b"/>
              <a:pathLst>
                <a:path w="478" h="478" extrusionOk="0">
                  <a:moveTo>
                    <a:pt x="239" y="1"/>
                  </a:moveTo>
                  <a:cubicBezTo>
                    <a:pt x="180" y="1"/>
                    <a:pt x="120" y="25"/>
                    <a:pt x="72" y="72"/>
                  </a:cubicBezTo>
                  <a:cubicBezTo>
                    <a:pt x="25" y="108"/>
                    <a:pt x="1" y="179"/>
                    <a:pt x="1" y="239"/>
                  </a:cubicBezTo>
                  <a:cubicBezTo>
                    <a:pt x="1" y="299"/>
                    <a:pt x="25" y="358"/>
                    <a:pt x="72" y="406"/>
                  </a:cubicBezTo>
                  <a:cubicBezTo>
                    <a:pt x="120" y="453"/>
                    <a:pt x="180" y="477"/>
                    <a:pt x="239" y="477"/>
                  </a:cubicBezTo>
                  <a:cubicBezTo>
                    <a:pt x="299" y="477"/>
                    <a:pt x="358" y="453"/>
                    <a:pt x="406" y="406"/>
                  </a:cubicBezTo>
                  <a:cubicBezTo>
                    <a:pt x="453" y="358"/>
                    <a:pt x="477" y="299"/>
                    <a:pt x="477" y="239"/>
                  </a:cubicBezTo>
                  <a:cubicBezTo>
                    <a:pt x="477" y="179"/>
                    <a:pt x="453" y="108"/>
                    <a:pt x="406" y="72"/>
                  </a:cubicBezTo>
                  <a:cubicBezTo>
                    <a:pt x="358" y="25"/>
                    <a:pt x="299" y="1"/>
                    <a:pt x="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60"/>
          <p:cNvGrpSpPr/>
          <p:nvPr/>
        </p:nvGrpSpPr>
        <p:grpSpPr>
          <a:xfrm>
            <a:off x="7393296" y="3516365"/>
            <a:ext cx="333057" cy="402121"/>
            <a:chOff x="7414426" y="1488188"/>
            <a:chExt cx="333057" cy="402121"/>
          </a:xfrm>
        </p:grpSpPr>
        <p:sp>
          <p:nvSpPr>
            <p:cNvPr id="537" name="Google Shape;537;p60"/>
            <p:cNvSpPr/>
            <p:nvPr/>
          </p:nvSpPr>
          <p:spPr>
            <a:xfrm>
              <a:off x="7414426" y="1488188"/>
              <a:ext cx="333057" cy="402121"/>
            </a:xfrm>
            <a:custGeom>
              <a:avLst/>
              <a:gdLst/>
              <a:ahLst/>
              <a:cxnLst/>
              <a:rect l="l" t="t" r="r" b="b"/>
              <a:pathLst>
                <a:path w="10050" h="12134" extrusionOk="0">
                  <a:moveTo>
                    <a:pt x="9335" y="465"/>
                  </a:moveTo>
                  <a:cubicBezTo>
                    <a:pt x="9466" y="465"/>
                    <a:pt x="9573" y="572"/>
                    <a:pt x="9573" y="703"/>
                  </a:cubicBezTo>
                  <a:lnTo>
                    <a:pt x="9573" y="1846"/>
                  </a:lnTo>
                  <a:lnTo>
                    <a:pt x="8192" y="465"/>
                  </a:lnTo>
                  <a:close/>
                  <a:moveTo>
                    <a:pt x="7894" y="834"/>
                  </a:moveTo>
                  <a:lnTo>
                    <a:pt x="9216" y="2156"/>
                  </a:lnTo>
                  <a:lnTo>
                    <a:pt x="8133" y="2156"/>
                  </a:lnTo>
                  <a:cubicBezTo>
                    <a:pt x="8002" y="2156"/>
                    <a:pt x="7894" y="2049"/>
                    <a:pt x="7894" y="1918"/>
                  </a:cubicBezTo>
                  <a:lnTo>
                    <a:pt x="7894" y="834"/>
                  </a:lnTo>
                  <a:close/>
                  <a:moveTo>
                    <a:pt x="7418" y="465"/>
                  </a:moveTo>
                  <a:lnTo>
                    <a:pt x="7418" y="1918"/>
                  </a:lnTo>
                  <a:cubicBezTo>
                    <a:pt x="7418" y="2311"/>
                    <a:pt x="7740" y="2632"/>
                    <a:pt x="8133" y="2632"/>
                  </a:cubicBezTo>
                  <a:lnTo>
                    <a:pt x="9573" y="2632"/>
                  </a:lnTo>
                  <a:lnTo>
                    <a:pt x="9573" y="11419"/>
                  </a:lnTo>
                  <a:cubicBezTo>
                    <a:pt x="9573" y="11550"/>
                    <a:pt x="9466" y="11657"/>
                    <a:pt x="9335" y="11657"/>
                  </a:cubicBezTo>
                  <a:lnTo>
                    <a:pt x="715" y="11657"/>
                  </a:lnTo>
                  <a:cubicBezTo>
                    <a:pt x="584" y="11657"/>
                    <a:pt x="477" y="11550"/>
                    <a:pt x="477" y="11419"/>
                  </a:cubicBezTo>
                  <a:lnTo>
                    <a:pt x="477" y="703"/>
                  </a:lnTo>
                  <a:cubicBezTo>
                    <a:pt x="477" y="572"/>
                    <a:pt x="584" y="465"/>
                    <a:pt x="715" y="465"/>
                  </a:cubicBezTo>
                  <a:close/>
                  <a:moveTo>
                    <a:pt x="715" y="1"/>
                  </a:moveTo>
                  <a:cubicBezTo>
                    <a:pt x="322" y="1"/>
                    <a:pt x="1" y="311"/>
                    <a:pt x="1" y="703"/>
                  </a:cubicBezTo>
                  <a:lnTo>
                    <a:pt x="1" y="11419"/>
                  </a:lnTo>
                  <a:cubicBezTo>
                    <a:pt x="1" y="11812"/>
                    <a:pt x="322" y="12133"/>
                    <a:pt x="715" y="12133"/>
                  </a:cubicBezTo>
                  <a:lnTo>
                    <a:pt x="9335" y="12133"/>
                  </a:lnTo>
                  <a:cubicBezTo>
                    <a:pt x="9728" y="12133"/>
                    <a:pt x="10049" y="11812"/>
                    <a:pt x="10049" y="11419"/>
                  </a:cubicBezTo>
                  <a:lnTo>
                    <a:pt x="10049" y="703"/>
                  </a:lnTo>
                  <a:cubicBezTo>
                    <a:pt x="10049" y="311"/>
                    <a:pt x="9728" y="1"/>
                    <a:pt x="9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60"/>
            <p:cNvSpPr/>
            <p:nvPr/>
          </p:nvSpPr>
          <p:spPr>
            <a:xfrm>
              <a:off x="7604617" y="1635761"/>
              <a:ext cx="103397" cy="15841"/>
            </a:xfrm>
            <a:custGeom>
              <a:avLst/>
              <a:gdLst/>
              <a:ahLst/>
              <a:cxnLst/>
              <a:rect l="l" t="t" r="r" b="b"/>
              <a:pathLst>
                <a:path w="3120" h="478" extrusionOk="0">
                  <a:moveTo>
                    <a:pt x="239" y="1"/>
                  </a:moveTo>
                  <a:cubicBezTo>
                    <a:pt x="108" y="1"/>
                    <a:pt x="0" y="108"/>
                    <a:pt x="0" y="239"/>
                  </a:cubicBezTo>
                  <a:cubicBezTo>
                    <a:pt x="0" y="370"/>
                    <a:pt x="108" y="477"/>
                    <a:pt x="239" y="477"/>
                  </a:cubicBezTo>
                  <a:lnTo>
                    <a:pt x="2882" y="477"/>
                  </a:lnTo>
                  <a:cubicBezTo>
                    <a:pt x="3013" y="477"/>
                    <a:pt x="3120" y="370"/>
                    <a:pt x="3120" y="239"/>
                  </a:cubicBezTo>
                  <a:cubicBezTo>
                    <a:pt x="3120" y="108"/>
                    <a:pt x="3013" y="1"/>
                    <a:pt x="28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60"/>
            <p:cNvSpPr/>
            <p:nvPr/>
          </p:nvSpPr>
          <p:spPr>
            <a:xfrm>
              <a:off x="7604617" y="1597882"/>
              <a:ext cx="15808" cy="15841"/>
            </a:xfrm>
            <a:custGeom>
              <a:avLst/>
              <a:gdLst/>
              <a:ahLst/>
              <a:cxnLst/>
              <a:rect l="l" t="t" r="r" b="b"/>
              <a:pathLst>
                <a:path w="477" h="478" extrusionOk="0">
                  <a:moveTo>
                    <a:pt x="239" y="1"/>
                  </a:moveTo>
                  <a:cubicBezTo>
                    <a:pt x="179" y="1"/>
                    <a:pt x="119" y="25"/>
                    <a:pt x="72" y="72"/>
                  </a:cubicBezTo>
                  <a:cubicBezTo>
                    <a:pt x="24" y="120"/>
                    <a:pt x="0" y="180"/>
                    <a:pt x="0" y="239"/>
                  </a:cubicBezTo>
                  <a:cubicBezTo>
                    <a:pt x="0" y="299"/>
                    <a:pt x="24" y="370"/>
                    <a:pt x="72" y="406"/>
                  </a:cubicBezTo>
                  <a:cubicBezTo>
                    <a:pt x="119" y="453"/>
                    <a:pt x="179" y="477"/>
                    <a:pt x="239" y="477"/>
                  </a:cubicBezTo>
                  <a:cubicBezTo>
                    <a:pt x="298" y="477"/>
                    <a:pt x="370" y="453"/>
                    <a:pt x="405" y="406"/>
                  </a:cubicBezTo>
                  <a:cubicBezTo>
                    <a:pt x="453" y="370"/>
                    <a:pt x="477" y="299"/>
                    <a:pt x="477" y="239"/>
                  </a:cubicBezTo>
                  <a:cubicBezTo>
                    <a:pt x="477" y="180"/>
                    <a:pt x="453" y="120"/>
                    <a:pt x="405" y="72"/>
                  </a:cubicBezTo>
                  <a:cubicBezTo>
                    <a:pt x="370" y="25"/>
                    <a:pt x="298" y="1"/>
                    <a:pt x="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60"/>
            <p:cNvSpPr/>
            <p:nvPr/>
          </p:nvSpPr>
          <p:spPr>
            <a:xfrm>
              <a:off x="7636166" y="1597882"/>
              <a:ext cx="71848" cy="15841"/>
            </a:xfrm>
            <a:custGeom>
              <a:avLst/>
              <a:gdLst/>
              <a:ahLst/>
              <a:cxnLst/>
              <a:rect l="l" t="t" r="r" b="b"/>
              <a:pathLst>
                <a:path w="2168" h="478" extrusionOk="0">
                  <a:moveTo>
                    <a:pt x="239" y="1"/>
                  </a:moveTo>
                  <a:cubicBezTo>
                    <a:pt x="108" y="1"/>
                    <a:pt x="1" y="108"/>
                    <a:pt x="1" y="239"/>
                  </a:cubicBezTo>
                  <a:cubicBezTo>
                    <a:pt x="1" y="370"/>
                    <a:pt x="108" y="477"/>
                    <a:pt x="239" y="477"/>
                  </a:cubicBezTo>
                  <a:lnTo>
                    <a:pt x="1930" y="477"/>
                  </a:lnTo>
                  <a:cubicBezTo>
                    <a:pt x="2061" y="477"/>
                    <a:pt x="2168" y="370"/>
                    <a:pt x="2168" y="239"/>
                  </a:cubicBezTo>
                  <a:cubicBezTo>
                    <a:pt x="2168" y="108"/>
                    <a:pt x="2061" y="1"/>
                    <a:pt x="1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60"/>
            <p:cNvSpPr/>
            <p:nvPr/>
          </p:nvSpPr>
          <p:spPr>
            <a:xfrm>
              <a:off x="7606970" y="1673275"/>
              <a:ext cx="101044" cy="15808"/>
            </a:xfrm>
            <a:custGeom>
              <a:avLst/>
              <a:gdLst/>
              <a:ahLst/>
              <a:cxnLst/>
              <a:rect l="l" t="t" r="r" b="b"/>
              <a:pathLst>
                <a:path w="3049" h="477" extrusionOk="0">
                  <a:moveTo>
                    <a:pt x="239" y="0"/>
                  </a:moveTo>
                  <a:cubicBezTo>
                    <a:pt x="108" y="0"/>
                    <a:pt x="1" y="107"/>
                    <a:pt x="1" y="238"/>
                  </a:cubicBezTo>
                  <a:cubicBezTo>
                    <a:pt x="1" y="369"/>
                    <a:pt x="108" y="476"/>
                    <a:pt x="239" y="476"/>
                  </a:cubicBezTo>
                  <a:lnTo>
                    <a:pt x="2811" y="476"/>
                  </a:lnTo>
                  <a:cubicBezTo>
                    <a:pt x="2942" y="476"/>
                    <a:pt x="3049" y="369"/>
                    <a:pt x="3049" y="238"/>
                  </a:cubicBezTo>
                  <a:cubicBezTo>
                    <a:pt x="3049" y="107"/>
                    <a:pt x="2942" y="0"/>
                    <a:pt x="2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60"/>
            <p:cNvSpPr/>
            <p:nvPr/>
          </p:nvSpPr>
          <p:spPr>
            <a:xfrm>
              <a:off x="7453896" y="1711154"/>
              <a:ext cx="256106" cy="15808"/>
            </a:xfrm>
            <a:custGeom>
              <a:avLst/>
              <a:gdLst/>
              <a:ahLst/>
              <a:cxnLst/>
              <a:rect l="l" t="t" r="r" b="b"/>
              <a:pathLst>
                <a:path w="7728" h="477" extrusionOk="0">
                  <a:moveTo>
                    <a:pt x="238" y="0"/>
                  </a:moveTo>
                  <a:cubicBezTo>
                    <a:pt x="107" y="0"/>
                    <a:pt x="0" y="107"/>
                    <a:pt x="0" y="238"/>
                  </a:cubicBezTo>
                  <a:cubicBezTo>
                    <a:pt x="0" y="369"/>
                    <a:pt x="107" y="476"/>
                    <a:pt x="238" y="476"/>
                  </a:cubicBezTo>
                  <a:lnTo>
                    <a:pt x="7489" y="476"/>
                  </a:lnTo>
                  <a:cubicBezTo>
                    <a:pt x="7620" y="476"/>
                    <a:pt x="7727" y="369"/>
                    <a:pt x="7727" y="238"/>
                  </a:cubicBezTo>
                  <a:cubicBezTo>
                    <a:pt x="7727" y="107"/>
                    <a:pt x="7620" y="0"/>
                    <a:pt x="74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60"/>
            <p:cNvSpPr/>
            <p:nvPr/>
          </p:nvSpPr>
          <p:spPr>
            <a:xfrm>
              <a:off x="7453896" y="1748635"/>
              <a:ext cx="254118" cy="15808"/>
            </a:xfrm>
            <a:custGeom>
              <a:avLst/>
              <a:gdLst/>
              <a:ahLst/>
              <a:cxnLst/>
              <a:rect l="l" t="t" r="r" b="b"/>
              <a:pathLst>
                <a:path w="7668" h="477" extrusionOk="0">
                  <a:moveTo>
                    <a:pt x="238" y="0"/>
                  </a:moveTo>
                  <a:cubicBezTo>
                    <a:pt x="107" y="0"/>
                    <a:pt x="0" y="107"/>
                    <a:pt x="0" y="238"/>
                  </a:cubicBezTo>
                  <a:cubicBezTo>
                    <a:pt x="0" y="369"/>
                    <a:pt x="107" y="476"/>
                    <a:pt x="238" y="476"/>
                  </a:cubicBezTo>
                  <a:lnTo>
                    <a:pt x="7430" y="476"/>
                  </a:lnTo>
                  <a:cubicBezTo>
                    <a:pt x="7561" y="476"/>
                    <a:pt x="7668" y="369"/>
                    <a:pt x="7668" y="238"/>
                  </a:cubicBezTo>
                  <a:cubicBezTo>
                    <a:pt x="7668" y="107"/>
                    <a:pt x="7561" y="0"/>
                    <a:pt x="7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60"/>
            <p:cNvSpPr/>
            <p:nvPr/>
          </p:nvSpPr>
          <p:spPr>
            <a:xfrm>
              <a:off x="7453896" y="1786514"/>
              <a:ext cx="256106" cy="15808"/>
            </a:xfrm>
            <a:custGeom>
              <a:avLst/>
              <a:gdLst/>
              <a:ahLst/>
              <a:cxnLst/>
              <a:rect l="l" t="t" r="r" b="b"/>
              <a:pathLst>
                <a:path w="7728" h="477" extrusionOk="0">
                  <a:moveTo>
                    <a:pt x="238" y="0"/>
                  </a:moveTo>
                  <a:cubicBezTo>
                    <a:pt x="107" y="0"/>
                    <a:pt x="0" y="107"/>
                    <a:pt x="0" y="238"/>
                  </a:cubicBezTo>
                  <a:cubicBezTo>
                    <a:pt x="0" y="369"/>
                    <a:pt x="107" y="476"/>
                    <a:pt x="238" y="476"/>
                  </a:cubicBezTo>
                  <a:lnTo>
                    <a:pt x="7489" y="476"/>
                  </a:lnTo>
                  <a:cubicBezTo>
                    <a:pt x="7620" y="476"/>
                    <a:pt x="7727" y="369"/>
                    <a:pt x="7727" y="238"/>
                  </a:cubicBezTo>
                  <a:cubicBezTo>
                    <a:pt x="7727" y="107"/>
                    <a:pt x="7620" y="0"/>
                    <a:pt x="74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60"/>
            <p:cNvSpPr/>
            <p:nvPr/>
          </p:nvSpPr>
          <p:spPr>
            <a:xfrm>
              <a:off x="7694194" y="1823996"/>
              <a:ext cx="15808" cy="15808"/>
            </a:xfrm>
            <a:custGeom>
              <a:avLst/>
              <a:gdLst/>
              <a:ahLst/>
              <a:cxnLst/>
              <a:rect l="l" t="t" r="r" b="b"/>
              <a:pathLst>
                <a:path w="477" h="477" extrusionOk="0">
                  <a:moveTo>
                    <a:pt x="238" y="0"/>
                  </a:moveTo>
                  <a:cubicBezTo>
                    <a:pt x="179" y="0"/>
                    <a:pt x="119" y="36"/>
                    <a:pt x="72" y="72"/>
                  </a:cubicBezTo>
                  <a:cubicBezTo>
                    <a:pt x="24" y="119"/>
                    <a:pt x="0" y="179"/>
                    <a:pt x="0" y="238"/>
                  </a:cubicBezTo>
                  <a:cubicBezTo>
                    <a:pt x="0" y="310"/>
                    <a:pt x="24" y="369"/>
                    <a:pt x="72" y="405"/>
                  </a:cubicBezTo>
                  <a:cubicBezTo>
                    <a:pt x="119" y="453"/>
                    <a:pt x="179" y="476"/>
                    <a:pt x="238" y="476"/>
                  </a:cubicBezTo>
                  <a:cubicBezTo>
                    <a:pt x="298" y="476"/>
                    <a:pt x="357" y="453"/>
                    <a:pt x="405" y="405"/>
                  </a:cubicBezTo>
                  <a:cubicBezTo>
                    <a:pt x="453" y="369"/>
                    <a:pt x="476" y="310"/>
                    <a:pt x="476" y="238"/>
                  </a:cubicBezTo>
                  <a:cubicBezTo>
                    <a:pt x="476" y="179"/>
                    <a:pt x="453" y="119"/>
                    <a:pt x="405" y="72"/>
                  </a:cubicBezTo>
                  <a:cubicBezTo>
                    <a:pt x="357" y="36"/>
                    <a:pt x="298" y="0"/>
                    <a:pt x="2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60"/>
            <p:cNvSpPr/>
            <p:nvPr/>
          </p:nvSpPr>
          <p:spPr>
            <a:xfrm>
              <a:off x="7453896" y="1823996"/>
              <a:ext cx="224524" cy="15808"/>
            </a:xfrm>
            <a:custGeom>
              <a:avLst/>
              <a:gdLst/>
              <a:ahLst/>
              <a:cxnLst/>
              <a:rect l="l" t="t" r="r" b="b"/>
              <a:pathLst>
                <a:path w="6775" h="477" extrusionOk="0">
                  <a:moveTo>
                    <a:pt x="238" y="0"/>
                  </a:moveTo>
                  <a:cubicBezTo>
                    <a:pt x="107" y="0"/>
                    <a:pt x="0" y="107"/>
                    <a:pt x="0" y="238"/>
                  </a:cubicBezTo>
                  <a:cubicBezTo>
                    <a:pt x="0" y="369"/>
                    <a:pt x="107" y="476"/>
                    <a:pt x="238" y="476"/>
                  </a:cubicBezTo>
                  <a:lnTo>
                    <a:pt x="6537" y="476"/>
                  </a:lnTo>
                  <a:cubicBezTo>
                    <a:pt x="6668" y="476"/>
                    <a:pt x="6775" y="369"/>
                    <a:pt x="6775" y="238"/>
                  </a:cubicBezTo>
                  <a:cubicBezTo>
                    <a:pt x="6775" y="107"/>
                    <a:pt x="6668" y="0"/>
                    <a:pt x="6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60"/>
            <p:cNvSpPr/>
            <p:nvPr/>
          </p:nvSpPr>
          <p:spPr>
            <a:xfrm>
              <a:off x="7451908" y="1538329"/>
              <a:ext cx="130638" cy="150754"/>
            </a:xfrm>
            <a:custGeom>
              <a:avLst/>
              <a:gdLst/>
              <a:ahLst/>
              <a:cxnLst/>
              <a:rect l="l" t="t" r="r" b="b"/>
              <a:pathLst>
                <a:path w="3942" h="4549" extrusionOk="0">
                  <a:moveTo>
                    <a:pt x="1977" y="1453"/>
                  </a:moveTo>
                  <a:cubicBezTo>
                    <a:pt x="2180" y="1453"/>
                    <a:pt x="2346" y="1631"/>
                    <a:pt x="2346" y="1834"/>
                  </a:cubicBezTo>
                  <a:lnTo>
                    <a:pt x="2346" y="1988"/>
                  </a:lnTo>
                  <a:cubicBezTo>
                    <a:pt x="2346" y="2203"/>
                    <a:pt x="2180" y="2369"/>
                    <a:pt x="1977" y="2369"/>
                  </a:cubicBezTo>
                  <a:cubicBezTo>
                    <a:pt x="1763" y="2369"/>
                    <a:pt x="1596" y="2203"/>
                    <a:pt x="1596" y="1988"/>
                  </a:cubicBezTo>
                  <a:lnTo>
                    <a:pt x="1596" y="1834"/>
                  </a:lnTo>
                  <a:cubicBezTo>
                    <a:pt x="1596" y="1631"/>
                    <a:pt x="1763" y="1453"/>
                    <a:pt x="1977" y="1453"/>
                  </a:cubicBezTo>
                  <a:close/>
                  <a:moveTo>
                    <a:pt x="3477" y="476"/>
                  </a:moveTo>
                  <a:lnTo>
                    <a:pt x="3477" y="2762"/>
                  </a:lnTo>
                  <a:cubicBezTo>
                    <a:pt x="3263" y="2572"/>
                    <a:pt x="3013" y="2441"/>
                    <a:pt x="2727" y="2393"/>
                  </a:cubicBezTo>
                  <a:cubicBezTo>
                    <a:pt x="2787" y="2274"/>
                    <a:pt x="2822" y="2131"/>
                    <a:pt x="2822" y="1988"/>
                  </a:cubicBezTo>
                  <a:lnTo>
                    <a:pt x="2822" y="1834"/>
                  </a:lnTo>
                  <a:cubicBezTo>
                    <a:pt x="2822" y="1369"/>
                    <a:pt x="2441" y="988"/>
                    <a:pt x="1977" y="988"/>
                  </a:cubicBezTo>
                  <a:cubicBezTo>
                    <a:pt x="1501" y="988"/>
                    <a:pt x="1120" y="1369"/>
                    <a:pt x="1120" y="1834"/>
                  </a:cubicBezTo>
                  <a:lnTo>
                    <a:pt x="1120" y="1988"/>
                  </a:lnTo>
                  <a:cubicBezTo>
                    <a:pt x="1120" y="2131"/>
                    <a:pt x="1156" y="2274"/>
                    <a:pt x="1215" y="2393"/>
                  </a:cubicBezTo>
                  <a:cubicBezTo>
                    <a:pt x="941" y="2441"/>
                    <a:pt x="679" y="2572"/>
                    <a:pt x="477" y="2762"/>
                  </a:cubicBezTo>
                  <a:lnTo>
                    <a:pt x="477" y="476"/>
                  </a:lnTo>
                  <a:close/>
                  <a:moveTo>
                    <a:pt x="2465" y="2846"/>
                  </a:moveTo>
                  <a:cubicBezTo>
                    <a:pt x="3025" y="2846"/>
                    <a:pt x="3477" y="3298"/>
                    <a:pt x="3477" y="3846"/>
                  </a:cubicBezTo>
                  <a:lnTo>
                    <a:pt x="3477" y="4072"/>
                  </a:lnTo>
                  <a:lnTo>
                    <a:pt x="477" y="4072"/>
                  </a:lnTo>
                  <a:lnTo>
                    <a:pt x="477" y="3774"/>
                  </a:lnTo>
                  <a:cubicBezTo>
                    <a:pt x="513" y="3250"/>
                    <a:pt x="953" y="2846"/>
                    <a:pt x="1477" y="2846"/>
                  </a:cubicBezTo>
                  <a:close/>
                  <a:moveTo>
                    <a:pt x="239" y="0"/>
                  </a:moveTo>
                  <a:cubicBezTo>
                    <a:pt x="108" y="0"/>
                    <a:pt x="1" y="107"/>
                    <a:pt x="1" y="238"/>
                  </a:cubicBezTo>
                  <a:lnTo>
                    <a:pt x="1" y="4310"/>
                  </a:lnTo>
                  <a:cubicBezTo>
                    <a:pt x="1" y="4441"/>
                    <a:pt x="108" y="4548"/>
                    <a:pt x="239" y="4548"/>
                  </a:cubicBezTo>
                  <a:lnTo>
                    <a:pt x="3704" y="4548"/>
                  </a:lnTo>
                  <a:cubicBezTo>
                    <a:pt x="3835" y="4548"/>
                    <a:pt x="3942" y="4441"/>
                    <a:pt x="3942" y="4310"/>
                  </a:cubicBezTo>
                  <a:lnTo>
                    <a:pt x="3942" y="238"/>
                  </a:lnTo>
                  <a:cubicBezTo>
                    <a:pt x="3942" y="107"/>
                    <a:pt x="3835" y="0"/>
                    <a:pt x="3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60"/>
          <p:cNvGrpSpPr/>
          <p:nvPr/>
        </p:nvGrpSpPr>
        <p:grpSpPr>
          <a:xfrm>
            <a:off x="5376599" y="2087990"/>
            <a:ext cx="382767" cy="402121"/>
            <a:chOff x="6681701" y="1488188"/>
            <a:chExt cx="382767" cy="402121"/>
          </a:xfrm>
        </p:grpSpPr>
        <p:sp>
          <p:nvSpPr>
            <p:cNvPr id="549" name="Google Shape;549;p60"/>
            <p:cNvSpPr/>
            <p:nvPr/>
          </p:nvSpPr>
          <p:spPr>
            <a:xfrm>
              <a:off x="6681701" y="1602223"/>
              <a:ext cx="235592" cy="288086"/>
            </a:xfrm>
            <a:custGeom>
              <a:avLst/>
              <a:gdLst/>
              <a:ahLst/>
              <a:cxnLst/>
              <a:rect l="l" t="t" r="r" b="b"/>
              <a:pathLst>
                <a:path w="7109" h="8693" extrusionOk="0">
                  <a:moveTo>
                    <a:pt x="5001" y="477"/>
                  </a:moveTo>
                  <a:lnTo>
                    <a:pt x="5001" y="1203"/>
                  </a:lnTo>
                  <a:cubicBezTo>
                    <a:pt x="5001" y="1573"/>
                    <a:pt x="4704" y="1882"/>
                    <a:pt x="4335" y="1882"/>
                  </a:cubicBezTo>
                  <a:lnTo>
                    <a:pt x="2322" y="1882"/>
                  </a:lnTo>
                  <a:lnTo>
                    <a:pt x="2322" y="1430"/>
                  </a:lnTo>
                  <a:cubicBezTo>
                    <a:pt x="2322" y="906"/>
                    <a:pt x="2763" y="477"/>
                    <a:pt x="3287" y="477"/>
                  </a:cubicBezTo>
                  <a:close/>
                  <a:moveTo>
                    <a:pt x="4775" y="2263"/>
                  </a:moveTo>
                  <a:lnTo>
                    <a:pt x="4775" y="2823"/>
                  </a:lnTo>
                  <a:cubicBezTo>
                    <a:pt x="4775" y="3501"/>
                    <a:pt x="4227" y="4049"/>
                    <a:pt x="3549" y="4049"/>
                  </a:cubicBezTo>
                  <a:cubicBezTo>
                    <a:pt x="2870" y="4049"/>
                    <a:pt x="2322" y="3501"/>
                    <a:pt x="2322" y="2823"/>
                  </a:cubicBezTo>
                  <a:lnTo>
                    <a:pt x="2322" y="2346"/>
                  </a:lnTo>
                  <a:lnTo>
                    <a:pt x="4335" y="2346"/>
                  </a:lnTo>
                  <a:cubicBezTo>
                    <a:pt x="4489" y="2346"/>
                    <a:pt x="4632" y="2323"/>
                    <a:pt x="4775" y="2263"/>
                  </a:cubicBezTo>
                  <a:close/>
                  <a:moveTo>
                    <a:pt x="4513" y="4525"/>
                  </a:moveTo>
                  <a:lnTo>
                    <a:pt x="3584" y="6085"/>
                  </a:lnTo>
                  <a:lnTo>
                    <a:pt x="2656" y="4525"/>
                  </a:lnTo>
                  <a:close/>
                  <a:moveTo>
                    <a:pt x="2120" y="4549"/>
                  </a:moveTo>
                  <a:lnTo>
                    <a:pt x="3382" y="6680"/>
                  </a:lnTo>
                  <a:cubicBezTo>
                    <a:pt x="3418" y="6752"/>
                    <a:pt x="3501" y="6799"/>
                    <a:pt x="3584" y="6799"/>
                  </a:cubicBezTo>
                  <a:cubicBezTo>
                    <a:pt x="3668" y="6799"/>
                    <a:pt x="3751" y="6752"/>
                    <a:pt x="3787" y="6680"/>
                  </a:cubicBezTo>
                  <a:lnTo>
                    <a:pt x="5037" y="4561"/>
                  </a:lnTo>
                  <a:cubicBezTo>
                    <a:pt x="5942" y="4751"/>
                    <a:pt x="6632" y="5549"/>
                    <a:pt x="6632" y="6514"/>
                  </a:cubicBezTo>
                  <a:lnTo>
                    <a:pt x="6632" y="8216"/>
                  </a:lnTo>
                  <a:lnTo>
                    <a:pt x="6097" y="8216"/>
                  </a:lnTo>
                  <a:lnTo>
                    <a:pt x="6097" y="6561"/>
                  </a:lnTo>
                  <a:cubicBezTo>
                    <a:pt x="6097" y="6430"/>
                    <a:pt x="5990" y="6323"/>
                    <a:pt x="5859" y="6323"/>
                  </a:cubicBezTo>
                  <a:cubicBezTo>
                    <a:pt x="5728" y="6323"/>
                    <a:pt x="5620" y="6430"/>
                    <a:pt x="5620" y="6561"/>
                  </a:cubicBezTo>
                  <a:lnTo>
                    <a:pt x="5620" y="8216"/>
                  </a:lnTo>
                  <a:lnTo>
                    <a:pt x="1549" y="8216"/>
                  </a:lnTo>
                  <a:lnTo>
                    <a:pt x="1549" y="6561"/>
                  </a:lnTo>
                  <a:cubicBezTo>
                    <a:pt x="1549" y="6430"/>
                    <a:pt x="1441" y="6323"/>
                    <a:pt x="1310" y="6323"/>
                  </a:cubicBezTo>
                  <a:cubicBezTo>
                    <a:pt x="1179" y="6323"/>
                    <a:pt x="1072" y="6430"/>
                    <a:pt x="1072" y="6561"/>
                  </a:cubicBezTo>
                  <a:lnTo>
                    <a:pt x="1072" y="8216"/>
                  </a:lnTo>
                  <a:lnTo>
                    <a:pt x="465" y="8216"/>
                  </a:lnTo>
                  <a:lnTo>
                    <a:pt x="465" y="6514"/>
                  </a:lnTo>
                  <a:cubicBezTo>
                    <a:pt x="465" y="5537"/>
                    <a:pt x="1191" y="4716"/>
                    <a:pt x="2120" y="4549"/>
                  </a:cubicBezTo>
                  <a:close/>
                  <a:moveTo>
                    <a:pt x="3287" y="1"/>
                  </a:moveTo>
                  <a:cubicBezTo>
                    <a:pt x="2501" y="1"/>
                    <a:pt x="1858" y="644"/>
                    <a:pt x="1858" y="1430"/>
                  </a:cubicBezTo>
                  <a:lnTo>
                    <a:pt x="1858" y="2823"/>
                  </a:lnTo>
                  <a:cubicBezTo>
                    <a:pt x="1858" y="3299"/>
                    <a:pt x="2049" y="3739"/>
                    <a:pt x="2382" y="4049"/>
                  </a:cubicBezTo>
                  <a:cubicBezTo>
                    <a:pt x="1060" y="4097"/>
                    <a:pt x="1" y="5180"/>
                    <a:pt x="1" y="6514"/>
                  </a:cubicBezTo>
                  <a:lnTo>
                    <a:pt x="1" y="8454"/>
                  </a:lnTo>
                  <a:cubicBezTo>
                    <a:pt x="1" y="8585"/>
                    <a:pt x="96" y="8692"/>
                    <a:pt x="227" y="8692"/>
                  </a:cubicBezTo>
                  <a:lnTo>
                    <a:pt x="6871" y="8692"/>
                  </a:lnTo>
                  <a:cubicBezTo>
                    <a:pt x="7002" y="8692"/>
                    <a:pt x="7109" y="8585"/>
                    <a:pt x="7109" y="8454"/>
                  </a:cubicBezTo>
                  <a:lnTo>
                    <a:pt x="7109" y="6514"/>
                  </a:lnTo>
                  <a:cubicBezTo>
                    <a:pt x="7109" y="5180"/>
                    <a:pt x="6049" y="4097"/>
                    <a:pt x="4727" y="4049"/>
                  </a:cubicBezTo>
                  <a:cubicBezTo>
                    <a:pt x="5049" y="3739"/>
                    <a:pt x="5251" y="3299"/>
                    <a:pt x="5251" y="2823"/>
                  </a:cubicBezTo>
                  <a:lnTo>
                    <a:pt x="5251" y="1894"/>
                  </a:lnTo>
                  <a:cubicBezTo>
                    <a:pt x="5394" y="1703"/>
                    <a:pt x="5478" y="1465"/>
                    <a:pt x="5478" y="1203"/>
                  </a:cubicBezTo>
                  <a:lnTo>
                    <a:pt x="5478" y="239"/>
                  </a:lnTo>
                  <a:cubicBezTo>
                    <a:pt x="5478" y="108"/>
                    <a:pt x="5370" y="1"/>
                    <a:pt x="5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60"/>
            <p:cNvSpPr/>
            <p:nvPr/>
          </p:nvSpPr>
          <p:spPr>
            <a:xfrm>
              <a:off x="6871096" y="1488188"/>
              <a:ext cx="193372" cy="234035"/>
            </a:xfrm>
            <a:custGeom>
              <a:avLst/>
              <a:gdLst/>
              <a:ahLst/>
              <a:cxnLst/>
              <a:rect l="l" t="t" r="r" b="b"/>
              <a:pathLst>
                <a:path w="5835" h="7062" extrusionOk="0">
                  <a:moveTo>
                    <a:pt x="3311" y="1"/>
                  </a:moveTo>
                  <a:cubicBezTo>
                    <a:pt x="3180" y="1"/>
                    <a:pt x="3073" y="96"/>
                    <a:pt x="3073" y="227"/>
                  </a:cubicBezTo>
                  <a:cubicBezTo>
                    <a:pt x="3073" y="358"/>
                    <a:pt x="3180" y="465"/>
                    <a:pt x="3311" y="465"/>
                  </a:cubicBezTo>
                  <a:lnTo>
                    <a:pt x="4656" y="465"/>
                  </a:lnTo>
                  <a:cubicBezTo>
                    <a:pt x="5037" y="465"/>
                    <a:pt x="5359" y="787"/>
                    <a:pt x="5359" y="1180"/>
                  </a:cubicBezTo>
                  <a:lnTo>
                    <a:pt x="5359" y="4359"/>
                  </a:lnTo>
                  <a:cubicBezTo>
                    <a:pt x="5359" y="4752"/>
                    <a:pt x="5037" y="5061"/>
                    <a:pt x="4656" y="5061"/>
                  </a:cubicBezTo>
                  <a:lnTo>
                    <a:pt x="3787" y="5061"/>
                  </a:lnTo>
                  <a:cubicBezTo>
                    <a:pt x="3727" y="5061"/>
                    <a:pt x="3668" y="5097"/>
                    <a:pt x="3620" y="5133"/>
                  </a:cubicBezTo>
                  <a:lnTo>
                    <a:pt x="2501" y="6252"/>
                  </a:lnTo>
                  <a:lnTo>
                    <a:pt x="2501" y="5299"/>
                  </a:lnTo>
                  <a:cubicBezTo>
                    <a:pt x="2501" y="5168"/>
                    <a:pt x="2394" y="5061"/>
                    <a:pt x="2263" y="5061"/>
                  </a:cubicBezTo>
                  <a:lnTo>
                    <a:pt x="239" y="5061"/>
                  </a:lnTo>
                  <a:cubicBezTo>
                    <a:pt x="108" y="5061"/>
                    <a:pt x="1" y="5168"/>
                    <a:pt x="1" y="5299"/>
                  </a:cubicBezTo>
                  <a:cubicBezTo>
                    <a:pt x="1" y="5430"/>
                    <a:pt x="108" y="5537"/>
                    <a:pt x="239" y="5537"/>
                  </a:cubicBezTo>
                  <a:lnTo>
                    <a:pt x="2025" y="5537"/>
                  </a:lnTo>
                  <a:lnTo>
                    <a:pt x="2025" y="6823"/>
                  </a:lnTo>
                  <a:cubicBezTo>
                    <a:pt x="2025" y="6919"/>
                    <a:pt x="2084" y="7014"/>
                    <a:pt x="2168" y="7049"/>
                  </a:cubicBezTo>
                  <a:cubicBezTo>
                    <a:pt x="2203" y="7061"/>
                    <a:pt x="2227" y="7061"/>
                    <a:pt x="2263" y="7061"/>
                  </a:cubicBezTo>
                  <a:cubicBezTo>
                    <a:pt x="2322" y="7061"/>
                    <a:pt x="2382" y="7038"/>
                    <a:pt x="2430" y="6990"/>
                  </a:cubicBezTo>
                  <a:lnTo>
                    <a:pt x="3882" y="5537"/>
                  </a:lnTo>
                  <a:lnTo>
                    <a:pt x="4656" y="5537"/>
                  </a:lnTo>
                  <a:cubicBezTo>
                    <a:pt x="5299" y="5537"/>
                    <a:pt x="5835" y="5014"/>
                    <a:pt x="5835" y="4359"/>
                  </a:cubicBezTo>
                  <a:lnTo>
                    <a:pt x="5835" y="1180"/>
                  </a:lnTo>
                  <a:cubicBezTo>
                    <a:pt x="5835" y="525"/>
                    <a:pt x="5299" y="1"/>
                    <a:pt x="46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60"/>
            <p:cNvSpPr/>
            <p:nvPr/>
          </p:nvSpPr>
          <p:spPr>
            <a:xfrm>
              <a:off x="6944103" y="1488188"/>
              <a:ext cx="15808" cy="15443"/>
            </a:xfrm>
            <a:custGeom>
              <a:avLst/>
              <a:gdLst/>
              <a:ahLst/>
              <a:cxnLst/>
              <a:rect l="l" t="t" r="r" b="b"/>
              <a:pathLst>
                <a:path w="477" h="466" extrusionOk="0">
                  <a:moveTo>
                    <a:pt x="238" y="1"/>
                  </a:moveTo>
                  <a:cubicBezTo>
                    <a:pt x="179" y="1"/>
                    <a:pt x="119" y="25"/>
                    <a:pt x="72" y="61"/>
                  </a:cubicBezTo>
                  <a:cubicBezTo>
                    <a:pt x="36" y="108"/>
                    <a:pt x="0" y="168"/>
                    <a:pt x="0" y="227"/>
                  </a:cubicBezTo>
                  <a:cubicBezTo>
                    <a:pt x="0" y="299"/>
                    <a:pt x="36" y="358"/>
                    <a:pt x="72" y="406"/>
                  </a:cubicBezTo>
                  <a:cubicBezTo>
                    <a:pt x="119" y="442"/>
                    <a:pt x="179" y="465"/>
                    <a:pt x="238" y="465"/>
                  </a:cubicBezTo>
                  <a:cubicBezTo>
                    <a:pt x="310" y="465"/>
                    <a:pt x="369" y="442"/>
                    <a:pt x="405" y="406"/>
                  </a:cubicBezTo>
                  <a:cubicBezTo>
                    <a:pt x="453" y="358"/>
                    <a:pt x="477" y="299"/>
                    <a:pt x="477" y="227"/>
                  </a:cubicBezTo>
                  <a:cubicBezTo>
                    <a:pt x="477" y="168"/>
                    <a:pt x="453" y="108"/>
                    <a:pt x="405" y="61"/>
                  </a:cubicBezTo>
                  <a:cubicBezTo>
                    <a:pt x="369" y="25"/>
                    <a:pt x="310"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60"/>
            <p:cNvSpPr/>
            <p:nvPr/>
          </p:nvSpPr>
          <p:spPr>
            <a:xfrm>
              <a:off x="6839944" y="1488188"/>
              <a:ext cx="91566" cy="90406"/>
            </a:xfrm>
            <a:custGeom>
              <a:avLst/>
              <a:gdLst/>
              <a:ahLst/>
              <a:cxnLst/>
              <a:rect l="l" t="t" r="r" b="b"/>
              <a:pathLst>
                <a:path w="2763" h="2728" extrusionOk="0">
                  <a:moveTo>
                    <a:pt x="1179" y="1"/>
                  </a:moveTo>
                  <a:cubicBezTo>
                    <a:pt x="524" y="1"/>
                    <a:pt x="0" y="525"/>
                    <a:pt x="0" y="1180"/>
                  </a:cubicBezTo>
                  <a:lnTo>
                    <a:pt x="0" y="2501"/>
                  </a:lnTo>
                  <a:cubicBezTo>
                    <a:pt x="0" y="2632"/>
                    <a:pt x="107" y="2728"/>
                    <a:pt x="238" y="2728"/>
                  </a:cubicBezTo>
                  <a:cubicBezTo>
                    <a:pt x="369" y="2728"/>
                    <a:pt x="476" y="2632"/>
                    <a:pt x="476" y="2501"/>
                  </a:cubicBezTo>
                  <a:lnTo>
                    <a:pt x="476" y="1180"/>
                  </a:lnTo>
                  <a:cubicBezTo>
                    <a:pt x="476" y="787"/>
                    <a:pt x="786" y="465"/>
                    <a:pt x="1179" y="465"/>
                  </a:cubicBezTo>
                  <a:lnTo>
                    <a:pt x="2524" y="465"/>
                  </a:lnTo>
                  <a:cubicBezTo>
                    <a:pt x="2655" y="465"/>
                    <a:pt x="2762" y="358"/>
                    <a:pt x="2762" y="227"/>
                  </a:cubicBezTo>
                  <a:cubicBezTo>
                    <a:pt x="2762" y="96"/>
                    <a:pt x="2655" y="1"/>
                    <a:pt x="2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60"/>
            <p:cNvSpPr/>
            <p:nvPr/>
          </p:nvSpPr>
          <p:spPr>
            <a:xfrm>
              <a:off x="6830864" y="1823598"/>
              <a:ext cx="26446" cy="15410"/>
            </a:xfrm>
            <a:custGeom>
              <a:avLst/>
              <a:gdLst/>
              <a:ahLst/>
              <a:cxnLst/>
              <a:rect l="l" t="t" r="r" b="b"/>
              <a:pathLst>
                <a:path w="798" h="465" extrusionOk="0">
                  <a:moveTo>
                    <a:pt x="238" y="0"/>
                  </a:moveTo>
                  <a:cubicBezTo>
                    <a:pt x="107" y="0"/>
                    <a:pt x="0" y="107"/>
                    <a:pt x="0" y="238"/>
                  </a:cubicBezTo>
                  <a:cubicBezTo>
                    <a:pt x="0" y="369"/>
                    <a:pt x="107" y="465"/>
                    <a:pt x="238" y="465"/>
                  </a:cubicBezTo>
                  <a:lnTo>
                    <a:pt x="560" y="465"/>
                  </a:lnTo>
                  <a:cubicBezTo>
                    <a:pt x="691" y="465"/>
                    <a:pt x="798" y="369"/>
                    <a:pt x="798" y="238"/>
                  </a:cubicBezTo>
                  <a:cubicBezTo>
                    <a:pt x="798" y="107"/>
                    <a:pt x="691" y="0"/>
                    <a:pt x="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60"/>
            <p:cNvSpPr/>
            <p:nvPr/>
          </p:nvSpPr>
          <p:spPr>
            <a:xfrm>
              <a:off x="6772869" y="1691005"/>
              <a:ext cx="15808" cy="15841"/>
            </a:xfrm>
            <a:custGeom>
              <a:avLst/>
              <a:gdLst/>
              <a:ahLst/>
              <a:cxnLst/>
              <a:rect l="l" t="t" r="r" b="b"/>
              <a:pathLst>
                <a:path w="477" h="478" extrusionOk="0">
                  <a:moveTo>
                    <a:pt x="238" y="1"/>
                  </a:moveTo>
                  <a:cubicBezTo>
                    <a:pt x="179" y="1"/>
                    <a:pt x="119" y="37"/>
                    <a:pt x="71" y="72"/>
                  </a:cubicBezTo>
                  <a:cubicBezTo>
                    <a:pt x="24" y="120"/>
                    <a:pt x="0" y="179"/>
                    <a:pt x="0" y="239"/>
                  </a:cubicBezTo>
                  <a:cubicBezTo>
                    <a:pt x="0" y="310"/>
                    <a:pt x="24" y="370"/>
                    <a:pt x="71" y="406"/>
                  </a:cubicBezTo>
                  <a:cubicBezTo>
                    <a:pt x="119" y="453"/>
                    <a:pt x="179" y="477"/>
                    <a:pt x="238" y="477"/>
                  </a:cubicBezTo>
                  <a:cubicBezTo>
                    <a:pt x="298" y="477"/>
                    <a:pt x="357" y="453"/>
                    <a:pt x="405" y="406"/>
                  </a:cubicBezTo>
                  <a:cubicBezTo>
                    <a:pt x="452" y="370"/>
                    <a:pt x="476" y="310"/>
                    <a:pt x="476" y="239"/>
                  </a:cubicBezTo>
                  <a:cubicBezTo>
                    <a:pt x="476" y="179"/>
                    <a:pt x="452" y="120"/>
                    <a:pt x="405" y="72"/>
                  </a:cubicBezTo>
                  <a:cubicBezTo>
                    <a:pt x="357" y="37"/>
                    <a:pt x="298"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60"/>
            <p:cNvSpPr/>
            <p:nvPr/>
          </p:nvSpPr>
          <p:spPr>
            <a:xfrm>
              <a:off x="6809953" y="1691005"/>
              <a:ext cx="15808" cy="15841"/>
            </a:xfrm>
            <a:custGeom>
              <a:avLst/>
              <a:gdLst/>
              <a:ahLst/>
              <a:cxnLst/>
              <a:rect l="l" t="t" r="r" b="b"/>
              <a:pathLst>
                <a:path w="477" h="478" extrusionOk="0">
                  <a:moveTo>
                    <a:pt x="238" y="1"/>
                  </a:moveTo>
                  <a:cubicBezTo>
                    <a:pt x="179" y="1"/>
                    <a:pt x="119" y="37"/>
                    <a:pt x="72" y="72"/>
                  </a:cubicBezTo>
                  <a:cubicBezTo>
                    <a:pt x="24" y="120"/>
                    <a:pt x="0" y="179"/>
                    <a:pt x="0" y="239"/>
                  </a:cubicBezTo>
                  <a:cubicBezTo>
                    <a:pt x="0" y="310"/>
                    <a:pt x="24" y="370"/>
                    <a:pt x="72" y="406"/>
                  </a:cubicBezTo>
                  <a:cubicBezTo>
                    <a:pt x="119" y="453"/>
                    <a:pt x="179" y="477"/>
                    <a:pt x="238" y="477"/>
                  </a:cubicBezTo>
                  <a:cubicBezTo>
                    <a:pt x="298" y="477"/>
                    <a:pt x="369" y="453"/>
                    <a:pt x="405" y="406"/>
                  </a:cubicBezTo>
                  <a:cubicBezTo>
                    <a:pt x="453" y="370"/>
                    <a:pt x="476" y="310"/>
                    <a:pt x="476" y="239"/>
                  </a:cubicBezTo>
                  <a:cubicBezTo>
                    <a:pt x="476" y="179"/>
                    <a:pt x="453" y="120"/>
                    <a:pt x="405" y="72"/>
                  </a:cubicBezTo>
                  <a:cubicBezTo>
                    <a:pt x="369" y="37"/>
                    <a:pt x="298"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60"/>
            <p:cNvSpPr/>
            <p:nvPr/>
          </p:nvSpPr>
          <p:spPr>
            <a:xfrm>
              <a:off x="6923192" y="1531171"/>
              <a:ext cx="58824" cy="79370"/>
            </a:xfrm>
            <a:custGeom>
              <a:avLst/>
              <a:gdLst/>
              <a:ahLst/>
              <a:cxnLst/>
              <a:rect l="l" t="t" r="r" b="b"/>
              <a:pathLst>
                <a:path w="1775" h="2395" extrusionOk="0">
                  <a:moveTo>
                    <a:pt x="894" y="1"/>
                  </a:moveTo>
                  <a:cubicBezTo>
                    <a:pt x="661" y="1"/>
                    <a:pt x="442" y="84"/>
                    <a:pt x="274" y="240"/>
                  </a:cubicBezTo>
                  <a:cubicBezTo>
                    <a:pt x="96" y="407"/>
                    <a:pt x="0" y="645"/>
                    <a:pt x="0" y="883"/>
                  </a:cubicBezTo>
                  <a:cubicBezTo>
                    <a:pt x="0" y="1014"/>
                    <a:pt x="107" y="1121"/>
                    <a:pt x="238" y="1121"/>
                  </a:cubicBezTo>
                  <a:cubicBezTo>
                    <a:pt x="369" y="1121"/>
                    <a:pt x="477" y="1014"/>
                    <a:pt x="477" y="883"/>
                  </a:cubicBezTo>
                  <a:cubicBezTo>
                    <a:pt x="477" y="764"/>
                    <a:pt x="512" y="669"/>
                    <a:pt x="596" y="585"/>
                  </a:cubicBezTo>
                  <a:cubicBezTo>
                    <a:pt x="670" y="521"/>
                    <a:pt x="764" y="476"/>
                    <a:pt x="869" y="476"/>
                  </a:cubicBezTo>
                  <a:cubicBezTo>
                    <a:pt x="881" y="476"/>
                    <a:pt x="893" y="477"/>
                    <a:pt x="905" y="478"/>
                  </a:cubicBezTo>
                  <a:cubicBezTo>
                    <a:pt x="1108" y="490"/>
                    <a:pt x="1262" y="657"/>
                    <a:pt x="1274" y="847"/>
                  </a:cubicBezTo>
                  <a:cubicBezTo>
                    <a:pt x="1286" y="1050"/>
                    <a:pt x="1155" y="1228"/>
                    <a:pt x="965" y="1276"/>
                  </a:cubicBezTo>
                  <a:cubicBezTo>
                    <a:pt x="774" y="1323"/>
                    <a:pt x="631" y="1490"/>
                    <a:pt x="631" y="1681"/>
                  </a:cubicBezTo>
                  <a:lnTo>
                    <a:pt x="631" y="2157"/>
                  </a:lnTo>
                  <a:cubicBezTo>
                    <a:pt x="631" y="2288"/>
                    <a:pt x="739" y="2395"/>
                    <a:pt x="869" y="2395"/>
                  </a:cubicBezTo>
                  <a:cubicBezTo>
                    <a:pt x="1000" y="2395"/>
                    <a:pt x="1108" y="2288"/>
                    <a:pt x="1108" y="2157"/>
                  </a:cubicBezTo>
                  <a:lnTo>
                    <a:pt x="1108" y="1728"/>
                  </a:lnTo>
                  <a:cubicBezTo>
                    <a:pt x="1512" y="1609"/>
                    <a:pt x="1774" y="1240"/>
                    <a:pt x="1751" y="823"/>
                  </a:cubicBezTo>
                  <a:cubicBezTo>
                    <a:pt x="1715" y="383"/>
                    <a:pt x="1370" y="37"/>
                    <a:pt x="941" y="2"/>
                  </a:cubicBezTo>
                  <a:cubicBezTo>
                    <a:pt x="925" y="1"/>
                    <a:pt x="910" y="1"/>
                    <a:pt x="8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60"/>
            <p:cNvSpPr/>
            <p:nvPr/>
          </p:nvSpPr>
          <p:spPr>
            <a:xfrm>
              <a:off x="6944103" y="1620781"/>
              <a:ext cx="15808" cy="15808"/>
            </a:xfrm>
            <a:custGeom>
              <a:avLst/>
              <a:gdLst/>
              <a:ahLst/>
              <a:cxnLst/>
              <a:rect l="l" t="t" r="r" b="b"/>
              <a:pathLst>
                <a:path w="477" h="477" extrusionOk="0">
                  <a:moveTo>
                    <a:pt x="238" y="0"/>
                  </a:moveTo>
                  <a:cubicBezTo>
                    <a:pt x="179" y="0"/>
                    <a:pt x="119" y="24"/>
                    <a:pt x="72" y="72"/>
                  </a:cubicBezTo>
                  <a:cubicBezTo>
                    <a:pt x="36" y="108"/>
                    <a:pt x="0" y="167"/>
                    <a:pt x="0" y="239"/>
                  </a:cubicBezTo>
                  <a:cubicBezTo>
                    <a:pt x="0" y="298"/>
                    <a:pt x="36" y="358"/>
                    <a:pt x="72" y="405"/>
                  </a:cubicBezTo>
                  <a:cubicBezTo>
                    <a:pt x="119" y="441"/>
                    <a:pt x="179" y="477"/>
                    <a:pt x="238" y="477"/>
                  </a:cubicBezTo>
                  <a:cubicBezTo>
                    <a:pt x="310" y="477"/>
                    <a:pt x="369" y="441"/>
                    <a:pt x="405" y="405"/>
                  </a:cubicBezTo>
                  <a:cubicBezTo>
                    <a:pt x="453" y="358"/>
                    <a:pt x="477" y="298"/>
                    <a:pt x="477" y="239"/>
                  </a:cubicBezTo>
                  <a:cubicBezTo>
                    <a:pt x="477" y="167"/>
                    <a:pt x="453" y="108"/>
                    <a:pt x="405" y="72"/>
                  </a:cubicBezTo>
                  <a:cubicBezTo>
                    <a:pt x="369" y="24"/>
                    <a:pt x="310" y="0"/>
                    <a:pt x="2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8" name="Google Shape;558;p60"/>
          <p:cNvGrpSpPr/>
          <p:nvPr/>
        </p:nvGrpSpPr>
        <p:grpSpPr>
          <a:xfrm>
            <a:off x="3375098" y="3454140"/>
            <a:ext cx="402088" cy="402121"/>
            <a:chOff x="5929257" y="1488188"/>
            <a:chExt cx="402088" cy="402121"/>
          </a:xfrm>
        </p:grpSpPr>
        <p:sp>
          <p:nvSpPr>
            <p:cNvPr id="559" name="Google Shape;559;p60"/>
            <p:cNvSpPr/>
            <p:nvPr/>
          </p:nvSpPr>
          <p:spPr>
            <a:xfrm>
              <a:off x="5929257" y="1488188"/>
              <a:ext cx="317282" cy="402121"/>
            </a:xfrm>
            <a:custGeom>
              <a:avLst/>
              <a:gdLst/>
              <a:ahLst/>
              <a:cxnLst/>
              <a:rect l="l" t="t" r="r" b="b"/>
              <a:pathLst>
                <a:path w="9574" h="12134" extrusionOk="0">
                  <a:moveTo>
                    <a:pt x="7228" y="465"/>
                  </a:moveTo>
                  <a:cubicBezTo>
                    <a:pt x="8263" y="465"/>
                    <a:pt x="9097" y="1311"/>
                    <a:pt x="9097" y="2347"/>
                  </a:cubicBezTo>
                  <a:cubicBezTo>
                    <a:pt x="9097" y="3370"/>
                    <a:pt x="8263" y="4216"/>
                    <a:pt x="7228" y="4216"/>
                  </a:cubicBezTo>
                  <a:cubicBezTo>
                    <a:pt x="6192" y="4216"/>
                    <a:pt x="5358" y="3370"/>
                    <a:pt x="5358" y="2347"/>
                  </a:cubicBezTo>
                  <a:cubicBezTo>
                    <a:pt x="5358" y="1311"/>
                    <a:pt x="6192" y="465"/>
                    <a:pt x="7228" y="465"/>
                  </a:cubicBezTo>
                  <a:close/>
                  <a:moveTo>
                    <a:pt x="8918" y="4692"/>
                  </a:moveTo>
                  <a:cubicBezTo>
                    <a:pt x="9014" y="4692"/>
                    <a:pt x="9097" y="4775"/>
                    <a:pt x="9097" y="4871"/>
                  </a:cubicBezTo>
                  <a:lnTo>
                    <a:pt x="9097" y="6418"/>
                  </a:lnTo>
                  <a:cubicBezTo>
                    <a:pt x="9097" y="6526"/>
                    <a:pt x="9014" y="6609"/>
                    <a:pt x="8918" y="6609"/>
                  </a:cubicBezTo>
                  <a:lnTo>
                    <a:pt x="5537" y="6609"/>
                  </a:lnTo>
                  <a:cubicBezTo>
                    <a:pt x="5442" y="6609"/>
                    <a:pt x="5358" y="6526"/>
                    <a:pt x="5358" y="6418"/>
                  </a:cubicBezTo>
                  <a:lnTo>
                    <a:pt x="5358" y="4871"/>
                  </a:lnTo>
                  <a:cubicBezTo>
                    <a:pt x="5358" y="4775"/>
                    <a:pt x="5442" y="4692"/>
                    <a:pt x="5537" y="4692"/>
                  </a:cubicBezTo>
                  <a:close/>
                  <a:moveTo>
                    <a:pt x="7573" y="7085"/>
                  </a:moveTo>
                  <a:cubicBezTo>
                    <a:pt x="7513" y="7133"/>
                    <a:pt x="7466" y="7192"/>
                    <a:pt x="7430" y="7252"/>
                  </a:cubicBezTo>
                  <a:lnTo>
                    <a:pt x="7287" y="7085"/>
                  </a:lnTo>
                  <a:close/>
                  <a:moveTo>
                    <a:pt x="8418" y="7383"/>
                  </a:moveTo>
                  <a:cubicBezTo>
                    <a:pt x="8549" y="7383"/>
                    <a:pt x="8656" y="7490"/>
                    <a:pt x="8656" y="7621"/>
                  </a:cubicBezTo>
                  <a:cubicBezTo>
                    <a:pt x="8656" y="7752"/>
                    <a:pt x="8549" y="7859"/>
                    <a:pt x="8418" y="7859"/>
                  </a:cubicBezTo>
                  <a:lnTo>
                    <a:pt x="8037" y="7859"/>
                  </a:lnTo>
                  <a:cubicBezTo>
                    <a:pt x="7906" y="7859"/>
                    <a:pt x="7799" y="7752"/>
                    <a:pt x="7799" y="7621"/>
                  </a:cubicBezTo>
                  <a:cubicBezTo>
                    <a:pt x="7799" y="7490"/>
                    <a:pt x="7906" y="7383"/>
                    <a:pt x="8037" y="7383"/>
                  </a:cubicBezTo>
                  <a:close/>
                  <a:moveTo>
                    <a:pt x="8418" y="8335"/>
                  </a:moveTo>
                  <a:cubicBezTo>
                    <a:pt x="8549" y="8335"/>
                    <a:pt x="8656" y="8443"/>
                    <a:pt x="8656" y="8573"/>
                  </a:cubicBezTo>
                  <a:cubicBezTo>
                    <a:pt x="8656" y="8704"/>
                    <a:pt x="8549" y="8812"/>
                    <a:pt x="8418" y="8812"/>
                  </a:cubicBezTo>
                  <a:lnTo>
                    <a:pt x="8037" y="8812"/>
                  </a:lnTo>
                  <a:cubicBezTo>
                    <a:pt x="7906" y="8812"/>
                    <a:pt x="7799" y="8704"/>
                    <a:pt x="7799" y="8573"/>
                  </a:cubicBezTo>
                  <a:cubicBezTo>
                    <a:pt x="7799" y="8443"/>
                    <a:pt x="7906" y="8335"/>
                    <a:pt x="8037" y="8335"/>
                  </a:cubicBezTo>
                  <a:close/>
                  <a:moveTo>
                    <a:pt x="8418" y="9288"/>
                  </a:moveTo>
                  <a:cubicBezTo>
                    <a:pt x="8549" y="9288"/>
                    <a:pt x="8656" y="9395"/>
                    <a:pt x="8656" y="9526"/>
                  </a:cubicBezTo>
                  <a:cubicBezTo>
                    <a:pt x="8656" y="9657"/>
                    <a:pt x="8549" y="9764"/>
                    <a:pt x="8418" y="9764"/>
                  </a:cubicBezTo>
                  <a:lnTo>
                    <a:pt x="8037" y="9764"/>
                  </a:lnTo>
                  <a:cubicBezTo>
                    <a:pt x="7906" y="9764"/>
                    <a:pt x="7799" y="9657"/>
                    <a:pt x="7799" y="9526"/>
                  </a:cubicBezTo>
                  <a:cubicBezTo>
                    <a:pt x="7799" y="9395"/>
                    <a:pt x="7906" y="9288"/>
                    <a:pt x="8037" y="9288"/>
                  </a:cubicBezTo>
                  <a:close/>
                  <a:moveTo>
                    <a:pt x="8418" y="10228"/>
                  </a:moveTo>
                  <a:cubicBezTo>
                    <a:pt x="8549" y="10228"/>
                    <a:pt x="8656" y="10336"/>
                    <a:pt x="8656" y="10467"/>
                  </a:cubicBezTo>
                  <a:cubicBezTo>
                    <a:pt x="8656" y="10598"/>
                    <a:pt x="8549" y="10705"/>
                    <a:pt x="8418" y="10705"/>
                  </a:cubicBezTo>
                  <a:lnTo>
                    <a:pt x="8037" y="10705"/>
                  </a:lnTo>
                  <a:cubicBezTo>
                    <a:pt x="7906" y="10705"/>
                    <a:pt x="7799" y="10598"/>
                    <a:pt x="7799" y="10467"/>
                  </a:cubicBezTo>
                  <a:cubicBezTo>
                    <a:pt x="7799" y="10336"/>
                    <a:pt x="7906" y="10228"/>
                    <a:pt x="8037" y="10228"/>
                  </a:cubicBezTo>
                  <a:close/>
                  <a:moveTo>
                    <a:pt x="3144" y="7288"/>
                  </a:moveTo>
                  <a:cubicBezTo>
                    <a:pt x="3275" y="7288"/>
                    <a:pt x="3382" y="7395"/>
                    <a:pt x="3382" y="7526"/>
                  </a:cubicBezTo>
                  <a:lnTo>
                    <a:pt x="3382" y="10562"/>
                  </a:lnTo>
                  <a:cubicBezTo>
                    <a:pt x="3382" y="10693"/>
                    <a:pt x="3275" y="10800"/>
                    <a:pt x="3144" y="10800"/>
                  </a:cubicBezTo>
                  <a:lnTo>
                    <a:pt x="477" y="10800"/>
                  </a:lnTo>
                  <a:lnTo>
                    <a:pt x="477" y="7288"/>
                  </a:lnTo>
                  <a:close/>
                  <a:moveTo>
                    <a:pt x="6358" y="7085"/>
                  </a:moveTo>
                  <a:cubicBezTo>
                    <a:pt x="6561" y="7085"/>
                    <a:pt x="6739" y="7169"/>
                    <a:pt x="6870" y="7323"/>
                  </a:cubicBezTo>
                  <a:lnTo>
                    <a:pt x="7347" y="7919"/>
                  </a:lnTo>
                  <a:cubicBezTo>
                    <a:pt x="7430" y="8002"/>
                    <a:pt x="7418" y="8145"/>
                    <a:pt x="7335" y="8228"/>
                  </a:cubicBezTo>
                  <a:cubicBezTo>
                    <a:pt x="7289" y="8268"/>
                    <a:pt x="7232" y="8289"/>
                    <a:pt x="7175" y="8289"/>
                  </a:cubicBezTo>
                  <a:cubicBezTo>
                    <a:pt x="7115" y="8289"/>
                    <a:pt x="7056" y="8266"/>
                    <a:pt x="7013" y="8216"/>
                  </a:cubicBezTo>
                  <a:lnTo>
                    <a:pt x="6668" y="7871"/>
                  </a:lnTo>
                  <a:cubicBezTo>
                    <a:pt x="6513" y="7728"/>
                    <a:pt x="6311" y="7633"/>
                    <a:pt x="6108" y="7633"/>
                  </a:cubicBezTo>
                  <a:lnTo>
                    <a:pt x="5811" y="7633"/>
                  </a:lnTo>
                  <a:cubicBezTo>
                    <a:pt x="5680" y="7633"/>
                    <a:pt x="5573" y="7740"/>
                    <a:pt x="5573" y="7871"/>
                  </a:cubicBezTo>
                  <a:cubicBezTo>
                    <a:pt x="5573" y="8002"/>
                    <a:pt x="5680" y="8109"/>
                    <a:pt x="5811" y="8109"/>
                  </a:cubicBezTo>
                  <a:lnTo>
                    <a:pt x="6108" y="8109"/>
                  </a:lnTo>
                  <a:cubicBezTo>
                    <a:pt x="6192" y="8109"/>
                    <a:pt x="6275" y="8145"/>
                    <a:pt x="6335" y="8204"/>
                  </a:cubicBezTo>
                  <a:lnTo>
                    <a:pt x="6680" y="8550"/>
                  </a:lnTo>
                  <a:cubicBezTo>
                    <a:pt x="6811" y="8693"/>
                    <a:pt x="6989" y="8764"/>
                    <a:pt x="7168" y="8764"/>
                  </a:cubicBezTo>
                  <a:cubicBezTo>
                    <a:pt x="7228" y="8764"/>
                    <a:pt x="7287" y="8752"/>
                    <a:pt x="7347" y="8740"/>
                  </a:cubicBezTo>
                  <a:cubicBezTo>
                    <a:pt x="7370" y="8859"/>
                    <a:pt x="7430" y="8966"/>
                    <a:pt x="7501" y="9050"/>
                  </a:cubicBezTo>
                  <a:cubicBezTo>
                    <a:pt x="7394" y="9169"/>
                    <a:pt x="7323" y="9335"/>
                    <a:pt x="7323" y="9526"/>
                  </a:cubicBezTo>
                  <a:cubicBezTo>
                    <a:pt x="7323" y="9705"/>
                    <a:pt x="7394" y="9871"/>
                    <a:pt x="7501" y="9990"/>
                  </a:cubicBezTo>
                  <a:cubicBezTo>
                    <a:pt x="7394" y="10121"/>
                    <a:pt x="7323" y="10288"/>
                    <a:pt x="7323" y="10467"/>
                  </a:cubicBezTo>
                  <a:cubicBezTo>
                    <a:pt x="7323" y="10836"/>
                    <a:pt x="7609" y="11145"/>
                    <a:pt x="7966" y="11181"/>
                  </a:cubicBezTo>
                  <a:lnTo>
                    <a:pt x="7942" y="11562"/>
                  </a:lnTo>
                  <a:cubicBezTo>
                    <a:pt x="7942" y="11610"/>
                    <a:pt x="7894" y="11657"/>
                    <a:pt x="7847" y="11657"/>
                  </a:cubicBezTo>
                  <a:lnTo>
                    <a:pt x="6608" y="11657"/>
                  </a:lnTo>
                  <a:cubicBezTo>
                    <a:pt x="6561" y="11657"/>
                    <a:pt x="6513" y="11610"/>
                    <a:pt x="6513" y="11562"/>
                  </a:cubicBezTo>
                  <a:lnTo>
                    <a:pt x="6358" y="8776"/>
                  </a:lnTo>
                  <a:cubicBezTo>
                    <a:pt x="6347" y="8645"/>
                    <a:pt x="6239" y="8550"/>
                    <a:pt x="6108" y="8550"/>
                  </a:cubicBezTo>
                  <a:cubicBezTo>
                    <a:pt x="5977" y="8562"/>
                    <a:pt x="5870" y="8669"/>
                    <a:pt x="5882" y="8800"/>
                  </a:cubicBezTo>
                  <a:lnTo>
                    <a:pt x="5989" y="10705"/>
                  </a:lnTo>
                  <a:lnTo>
                    <a:pt x="5489" y="10705"/>
                  </a:lnTo>
                  <a:cubicBezTo>
                    <a:pt x="5370" y="10705"/>
                    <a:pt x="5251" y="10657"/>
                    <a:pt x="5168" y="10574"/>
                  </a:cubicBezTo>
                  <a:lnTo>
                    <a:pt x="4846" y="10252"/>
                  </a:lnTo>
                  <a:cubicBezTo>
                    <a:pt x="4799" y="10217"/>
                    <a:pt x="4739" y="10181"/>
                    <a:pt x="4680" y="10181"/>
                  </a:cubicBezTo>
                  <a:lnTo>
                    <a:pt x="3846" y="10181"/>
                  </a:lnTo>
                  <a:lnTo>
                    <a:pt x="3846" y="7764"/>
                  </a:lnTo>
                  <a:lnTo>
                    <a:pt x="4584" y="7764"/>
                  </a:lnTo>
                  <a:cubicBezTo>
                    <a:pt x="4656" y="7764"/>
                    <a:pt x="4715" y="7740"/>
                    <a:pt x="4763" y="7692"/>
                  </a:cubicBezTo>
                  <a:lnTo>
                    <a:pt x="5132" y="7311"/>
                  </a:lnTo>
                  <a:cubicBezTo>
                    <a:pt x="5275" y="7169"/>
                    <a:pt x="5477" y="7085"/>
                    <a:pt x="5692" y="7085"/>
                  </a:cubicBezTo>
                  <a:close/>
                  <a:moveTo>
                    <a:pt x="7228" y="1"/>
                  </a:moveTo>
                  <a:cubicBezTo>
                    <a:pt x="5930" y="1"/>
                    <a:pt x="4882" y="1049"/>
                    <a:pt x="4882" y="2347"/>
                  </a:cubicBezTo>
                  <a:cubicBezTo>
                    <a:pt x="4882" y="3109"/>
                    <a:pt x="5251" y="3787"/>
                    <a:pt x="5811" y="4216"/>
                  </a:cubicBezTo>
                  <a:lnTo>
                    <a:pt x="5537" y="4216"/>
                  </a:lnTo>
                  <a:cubicBezTo>
                    <a:pt x="5180" y="4216"/>
                    <a:pt x="4882" y="4513"/>
                    <a:pt x="4882" y="4871"/>
                  </a:cubicBezTo>
                  <a:lnTo>
                    <a:pt x="4882" y="6418"/>
                  </a:lnTo>
                  <a:cubicBezTo>
                    <a:pt x="4882" y="6573"/>
                    <a:pt x="4930" y="6704"/>
                    <a:pt x="5001" y="6811"/>
                  </a:cubicBezTo>
                  <a:cubicBezTo>
                    <a:pt x="4930" y="6859"/>
                    <a:pt x="4858" y="6919"/>
                    <a:pt x="4799" y="6990"/>
                  </a:cubicBezTo>
                  <a:lnTo>
                    <a:pt x="4489" y="7300"/>
                  </a:lnTo>
                  <a:lnTo>
                    <a:pt x="3810" y="7300"/>
                  </a:lnTo>
                  <a:cubicBezTo>
                    <a:pt x="3715" y="7014"/>
                    <a:pt x="3453" y="6823"/>
                    <a:pt x="3144" y="6823"/>
                  </a:cubicBezTo>
                  <a:lnTo>
                    <a:pt x="239" y="6823"/>
                  </a:lnTo>
                  <a:cubicBezTo>
                    <a:pt x="108" y="6823"/>
                    <a:pt x="0" y="6930"/>
                    <a:pt x="0" y="7061"/>
                  </a:cubicBezTo>
                  <a:lnTo>
                    <a:pt x="0" y="11038"/>
                  </a:lnTo>
                  <a:cubicBezTo>
                    <a:pt x="0" y="11169"/>
                    <a:pt x="108" y="11276"/>
                    <a:pt x="239" y="11276"/>
                  </a:cubicBezTo>
                  <a:lnTo>
                    <a:pt x="3144" y="11276"/>
                  </a:lnTo>
                  <a:cubicBezTo>
                    <a:pt x="3501" y="11276"/>
                    <a:pt x="3799" y="11002"/>
                    <a:pt x="3846" y="10657"/>
                  </a:cubicBezTo>
                  <a:lnTo>
                    <a:pt x="4584" y="10657"/>
                  </a:lnTo>
                  <a:lnTo>
                    <a:pt x="4834" y="10919"/>
                  </a:lnTo>
                  <a:cubicBezTo>
                    <a:pt x="5013" y="11086"/>
                    <a:pt x="5239" y="11181"/>
                    <a:pt x="5489" y="11181"/>
                  </a:cubicBezTo>
                  <a:lnTo>
                    <a:pt x="6013" y="11181"/>
                  </a:lnTo>
                  <a:lnTo>
                    <a:pt x="6037" y="11586"/>
                  </a:lnTo>
                  <a:cubicBezTo>
                    <a:pt x="6049" y="11895"/>
                    <a:pt x="6299" y="12133"/>
                    <a:pt x="6608" y="12133"/>
                  </a:cubicBezTo>
                  <a:lnTo>
                    <a:pt x="7847" y="12133"/>
                  </a:lnTo>
                  <a:cubicBezTo>
                    <a:pt x="8144" y="12133"/>
                    <a:pt x="8394" y="11895"/>
                    <a:pt x="8418" y="11586"/>
                  </a:cubicBezTo>
                  <a:lnTo>
                    <a:pt x="8442" y="11181"/>
                  </a:lnTo>
                  <a:cubicBezTo>
                    <a:pt x="8823" y="11169"/>
                    <a:pt x="9121" y="10848"/>
                    <a:pt x="9121" y="10467"/>
                  </a:cubicBezTo>
                  <a:cubicBezTo>
                    <a:pt x="9121" y="10288"/>
                    <a:pt x="9061" y="10121"/>
                    <a:pt x="8942" y="9990"/>
                  </a:cubicBezTo>
                  <a:cubicBezTo>
                    <a:pt x="9061" y="9871"/>
                    <a:pt x="9121" y="9705"/>
                    <a:pt x="9121" y="9526"/>
                  </a:cubicBezTo>
                  <a:cubicBezTo>
                    <a:pt x="9121" y="9335"/>
                    <a:pt x="9061" y="9169"/>
                    <a:pt x="8942" y="9050"/>
                  </a:cubicBezTo>
                  <a:cubicBezTo>
                    <a:pt x="9061" y="8919"/>
                    <a:pt x="9121" y="8752"/>
                    <a:pt x="9121" y="8573"/>
                  </a:cubicBezTo>
                  <a:cubicBezTo>
                    <a:pt x="9121" y="8395"/>
                    <a:pt x="9061" y="8228"/>
                    <a:pt x="8942" y="8097"/>
                  </a:cubicBezTo>
                  <a:cubicBezTo>
                    <a:pt x="9061" y="7978"/>
                    <a:pt x="9121" y="7811"/>
                    <a:pt x="9121" y="7621"/>
                  </a:cubicBezTo>
                  <a:cubicBezTo>
                    <a:pt x="9121" y="7407"/>
                    <a:pt x="9025" y="7216"/>
                    <a:pt x="8871" y="7085"/>
                  </a:cubicBezTo>
                  <a:lnTo>
                    <a:pt x="8918" y="7085"/>
                  </a:lnTo>
                  <a:cubicBezTo>
                    <a:pt x="9275" y="7085"/>
                    <a:pt x="9573" y="6788"/>
                    <a:pt x="9573" y="6418"/>
                  </a:cubicBezTo>
                  <a:lnTo>
                    <a:pt x="9573" y="4871"/>
                  </a:lnTo>
                  <a:cubicBezTo>
                    <a:pt x="9573" y="4513"/>
                    <a:pt x="9275" y="4216"/>
                    <a:pt x="8918" y="4216"/>
                  </a:cubicBezTo>
                  <a:lnTo>
                    <a:pt x="8633" y="4216"/>
                  </a:lnTo>
                  <a:cubicBezTo>
                    <a:pt x="9204" y="3787"/>
                    <a:pt x="9573" y="3109"/>
                    <a:pt x="9573" y="2347"/>
                  </a:cubicBezTo>
                  <a:cubicBezTo>
                    <a:pt x="9573" y="1049"/>
                    <a:pt x="8525" y="1"/>
                    <a:pt x="7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60"/>
            <p:cNvSpPr/>
            <p:nvPr/>
          </p:nvSpPr>
          <p:spPr>
            <a:xfrm>
              <a:off x="6160873" y="1517418"/>
              <a:ext cx="15808" cy="15808"/>
            </a:xfrm>
            <a:custGeom>
              <a:avLst/>
              <a:gdLst/>
              <a:ahLst/>
              <a:cxnLst/>
              <a:rect l="l" t="t" r="r" b="b"/>
              <a:pathLst>
                <a:path w="477" h="477" extrusionOk="0">
                  <a:moveTo>
                    <a:pt x="239" y="0"/>
                  </a:moveTo>
                  <a:cubicBezTo>
                    <a:pt x="108" y="0"/>
                    <a:pt x="0" y="107"/>
                    <a:pt x="0" y="238"/>
                  </a:cubicBezTo>
                  <a:cubicBezTo>
                    <a:pt x="0" y="369"/>
                    <a:pt x="108" y="476"/>
                    <a:pt x="239" y="476"/>
                  </a:cubicBezTo>
                  <a:cubicBezTo>
                    <a:pt x="370" y="476"/>
                    <a:pt x="477" y="369"/>
                    <a:pt x="477" y="238"/>
                  </a:cubicBezTo>
                  <a:cubicBezTo>
                    <a:pt x="477" y="107"/>
                    <a:pt x="370"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60"/>
            <p:cNvSpPr/>
            <p:nvPr/>
          </p:nvSpPr>
          <p:spPr>
            <a:xfrm>
              <a:off x="6186125" y="1527028"/>
              <a:ext cx="30820" cy="46827"/>
            </a:xfrm>
            <a:custGeom>
              <a:avLst/>
              <a:gdLst/>
              <a:ahLst/>
              <a:cxnLst/>
              <a:rect l="l" t="t" r="r" b="b"/>
              <a:pathLst>
                <a:path w="930" h="1413" extrusionOk="0">
                  <a:moveTo>
                    <a:pt x="264" y="1"/>
                  </a:moveTo>
                  <a:cubicBezTo>
                    <a:pt x="196" y="1"/>
                    <a:pt x="131" y="31"/>
                    <a:pt x="84" y="91"/>
                  </a:cubicBezTo>
                  <a:cubicBezTo>
                    <a:pt x="0" y="186"/>
                    <a:pt x="12" y="341"/>
                    <a:pt x="108" y="424"/>
                  </a:cubicBezTo>
                  <a:cubicBezTo>
                    <a:pt x="334" y="603"/>
                    <a:pt x="453" y="877"/>
                    <a:pt x="453" y="1175"/>
                  </a:cubicBezTo>
                  <a:cubicBezTo>
                    <a:pt x="453" y="1305"/>
                    <a:pt x="560" y="1413"/>
                    <a:pt x="691" y="1413"/>
                  </a:cubicBezTo>
                  <a:cubicBezTo>
                    <a:pt x="822" y="1413"/>
                    <a:pt x="929" y="1305"/>
                    <a:pt x="929" y="1175"/>
                  </a:cubicBezTo>
                  <a:cubicBezTo>
                    <a:pt x="929" y="746"/>
                    <a:pt x="739" y="341"/>
                    <a:pt x="417" y="55"/>
                  </a:cubicBezTo>
                  <a:cubicBezTo>
                    <a:pt x="370" y="19"/>
                    <a:pt x="317"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60"/>
            <p:cNvSpPr/>
            <p:nvPr/>
          </p:nvSpPr>
          <p:spPr>
            <a:xfrm>
              <a:off x="6026722" y="1605802"/>
              <a:ext cx="15808" cy="24093"/>
            </a:xfrm>
            <a:custGeom>
              <a:avLst/>
              <a:gdLst/>
              <a:ahLst/>
              <a:cxnLst/>
              <a:rect l="l" t="t" r="r" b="b"/>
              <a:pathLst>
                <a:path w="477" h="727" extrusionOk="0">
                  <a:moveTo>
                    <a:pt x="238" y="0"/>
                  </a:moveTo>
                  <a:cubicBezTo>
                    <a:pt x="107" y="0"/>
                    <a:pt x="0" y="107"/>
                    <a:pt x="0" y="238"/>
                  </a:cubicBezTo>
                  <a:lnTo>
                    <a:pt x="0" y="488"/>
                  </a:lnTo>
                  <a:cubicBezTo>
                    <a:pt x="0" y="619"/>
                    <a:pt x="107" y="726"/>
                    <a:pt x="238" y="726"/>
                  </a:cubicBezTo>
                  <a:cubicBezTo>
                    <a:pt x="369" y="726"/>
                    <a:pt x="477" y="619"/>
                    <a:pt x="477" y="488"/>
                  </a:cubicBezTo>
                  <a:lnTo>
                    <a:pt x="477" y="238"/>
                  </a:lnTo>
                  <a:cubicBezTo>
                    <a:pt x="477" y="107"/>
                    <a:pt x="369" y="0"/>
                    <a:pt x="2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60"/>
            <p:cNvSpPr/>
            <p:nvPr/>
          </p:nvSpPr>
          <p:spPr>
            <a:xfrm>
              <a:off x="6026722" y="1644046"/>
              <a:ext cx="15808" cy="24126"/>
            </a:xfrm>
            <a:custGeom>
              <a:avLst/>
              <a:gdLst/>
              <a:ahLst/>
              <a:cxnLst/>
              <a:rect l="l" t="t" r="r" b="b"/>
              <a:pathLst>
                <a:path w="477" h="728" extrusionOk="0">
                  <a:moveTo>
                    <a:pt x="238" y="1"/>
                  </a:moveTo>
                  <a:cubicBezTo>
                    <a:pt x="107" y="1"/>
                    <a:pt x="0" y="96"/>
                    <a:pt x="0" y="227"/>
                  </a:cubicBezTo>
                  <a:lnTo>
                    <a:pt x="0" y="489"/>
                  </a:lnTo>
                  <a:cubicBezTo>
                    <a:pt x="0" y="620"/>
                    <a:pt x="107" y="727"/>
                    <a:pt x="238" y="727"/>
                  </a:cubicBezTo>
                  <a:cubicBezTo>
                    <a:pt x="369" y="727"/>
                    <a:pt x="477" y="620"/>
                    <a:pt x="477" y="489"/>
                  </a:cubicBezTo>
                  <a:lnTo>
                    <a:pt x="477" y="227"/>
                  </a:lnTo>
                  <a:cubicBezTo>
                    <a:pt x="477" y="96"/>
                    <a:pt x="369"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60"/>
            <p:cNvSpPr/>
            <p:nvPr/>
          </p:nvSpPr>
          <p:spPr>
            <a:xfrm>
              <a:off x="6041701" y="1629066"/>
              <a:ext cx="24126" cy="15808"/>
            </a:xfrm>
            <a:custGeom>
              <a:avLst/>
              <a:gdLst/>
              <a:ahLst/>
              <a:cxnLst/>
              <a:rect l="l" t="t" r="r" b="b"/>
              <a:pathLst>
                <a:path w="728" h="477" extrusionOk="0">
                  <a:moveTo>
                    <a:pt x="239" y="1"/>
                  </a:moveTo>
                  <a:cubicBezTo>
                    <a:pt x="108" y="1"/>
                    <a:pt x="1" y="108"/>
                    <a:pt x="1" y="239"/>
                  </a:cubicBezTo>
                  <a:cubicBezTo>
                    <a:pt x="1" y="370"/>
                    <a:pt x="108" y="477"/>
                    <a:pt x="239" y="477"/>
                  </a:cubicBezTo>
                  <a:lnTo>
                    <a:pt x="489" y="477"/>
                  </a:lnTo>
                  <a:cubicBezTo>
                    <a:pt x="620" y="477"/>
                    <a:pt x="727" y="370"/>
                    <a:pt x="727" y="239"/>
                  </a:cubicBezTo>
                  <a:cubicBezTo>
                    <a:pt x="727" y="108"/>
                    <a:pt x="620" y="1"/>
                    <a:pt x="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60"/>
            <p:cNvSpPr/>
            <p:nvPr/>
          </p:nvSpPr>
          <p:spPr>
            <a:xfrm>
              <a:off x="6003425" y="1629066"/>
              <a:ext cx="24126" cy="15808"/>
            </a:xfrm>
            <a:custGeom>
              <a:avLst/>
              <a:gdLst/>
              <a:ahLst/>
              <a:cxnLst/>
              <a:rect l="l" t="t" r="r" b="b"/>
              <a:pathLst>
                <a:path w="728" h="477" extrusionOk="0">
                  <a:moveTo>
                    <a:pt x="239" y="1"/>
                  </a:moveTo>
                  <a:cubicBezTo>
                    <a:pt x="108" y="1"/>
                    <a:pt x="1" y="108"/>
                    <a:pt x="1" y="239"/>
                  </a:cubicBezTo>
                  <a:cubicBezTo>
                    <a:pt x="1" y="370"/>
                    <a:pt x="108" y="477"/>
                    <a:pt x="239" y="477"/>
                  </a:cubicBezTo>
                  <a:lnTo>
                    <a:pt x="501" y="477"/>
                  </a:lnTo>
                  <a:cubicBezTo>
                    <a:pt x="632" y="477"/>
                    <a:pt x="727" y="370"/>
                    <a:pt x="727" y="239"/>
                  </a:cubicBezTo>
                  <a:cubicBezTo>
                    <a:pt x="727" y="108"/>
                    <a:pt x="632" y="1"/>
                    <a:pt x="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60"/>
            <p:cNvSpPr/>
            <p:nvPr/>
          </p:nvSpPr>
          <p:spPr>
            <a:xfrm>
              <a:off x="6292671" y="1488188"/>
              <a:ext cx="15808" cy="24126"/>
            </a:xfrm>
            <a:custGeom>
              <a:avLst/>
              <a:gdLst/>
              <a:ahLst/>
              <a:cxnLst/>
              <a:rect l="l" t="t" r="r" b="b"/>
              <a:pathLst>
                <a:path w="477" h="728" extrusionOk="0">
                  <a:moveTo>
                    <a:pt x="238" y="1"/>
                  </a:moveTo>
                  <a:cubicBezTo>
                    <a:pt x="107" y="1"/>
                    <a:pt x="0" y="96"/>
                    <a:pt x="0" y="227"/>
                  </a:cubicBezTo>
                  <a:lnTo>
                    <a:pt x="0" y="489"/>
                  </a:lnTo>
                  <a:cubicBezTo>
                    <a:pt x="0" y="620"/>
                    <a:pt x="107" y="727"/>
                    <a:pt x="238" y="727"/>
                  </a:cubicBezTo>
                  <a:cubicBezTo>
                    <a:pt x="369" y="727"/>
                    <a:pt x="476" y="620"/>
                    <a:pt x="476" y="489"/>
                  </a:cubicBezTo>
                  <a:lnTo>
                    <a:pt x="476" y="227"/>
                  </a:lnTo>
                  <a:cubicBezTo>
                    <a:pt x="476" y="96"/>
                    <a:pt x="369"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60"/>
            <p:cNvSpPr/>
            <p:nvPr/>
          </p:nvSpPr>
          <p:spPr>
            <a:xfrm>
              <a:off x="6292671" y="1526067"/>
              <a:ext cx="15808" cy="24126"/>
            </a:xfrm>
            <a:custGeom>
              <a:avLst/>
              <a:gdLst/>
              <a:ahLst/>
              <a:cxnLst/>
              <a:rect l="l" t="t" r="r" b="b"/>
              <a:pathLst>
                <a:path w="477" h="728" extrusionOk="0">
                  <a:moveTo>
                    <a:pt x="238" y="1"/>
                  </a:moveTo>
                  <a:cubicBezTo>
                    <a:pt x="107" y="1"/>
                    <a:pt x="0" y="108"/>
                    <a:pt x="0" y="239"/>
                  </a:cubicBezTo>
                  <a:lnTo>
                    <a:pt x="0" y="489"/>
                  </a:lnTo>
                  <a:cubicBezTo>
                    <a:pt x="0" y="620"/>
                    <a:pt x="107" y="727"/>
                    <a:pt x="238" y="727"/>
                  </a:cubicBezTo>
                  <a:cubicBezTo>
                    <a:pt x="369" y="727"/>
                    <a:pt x="476" y="620"/>
                    <a:pt x="476" y="489"/>
                  </a:cubicBezTo>
                  <a:lnTo>
                    <a:pt x="476" y="239"/>
                  </a:lnTo>
                  <a:cubicBezTo>
                    <a:pt x="476" y="108"/>
                    <a:pt x="369"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60"/>
            <p:cNvSpPr/>
            <p:nvPr/>
          </p:nvSpPr>
          <p:spPr>
            <a:xfrm>
              <a:off x="6307252" y="1511088"/>
              <a:ext cx="24093" cy="15808"/>
            </a:xfrm>
            <a:custGeom>
              <a:avLst/>
              <a:gdLst/>
              <a:ahLst/>
              <a:cxnLst/>
              <a:rect l="l" t="t" r="r" b="b"/>
              <a:pathLst>
                <a:path w="727" h="477" extrusionOk="0">
                  <a:moveTo>
                    <a:pt x="239" y="1"/>
                  </a:moveTo>
                  <a:cubicBezTo>
                    <a:pt x="108" y="1"/>
                    <a:pt x="1" y="108"/>
                    <a:pt x="1" y="239"/>
                  </a:cubicBezTo>
                  <a:cubicBezTo>
                    <a:pt x="1" y="370"/>
                    <a:pt x="108" y="477"/>
                    <a:pt x="239" y="477"/>
                  </a:cubicBezTo>
                  <a:lnTo>
                    <a:pt x="501" y="477"/>
                  </a:lnTo>
                  <a:cubicBezTo>
                    <a:pt x="632" y="477"/>
                    <a:pt x="727" y="370"/>
                    <a:pt x="727" y="239"/>
                  </a:cubicBezTo>
                  <a:cubicBezTo>
                    <a:pt x="727" y="108"/>
                    <a:pt x="632" y="1"/>
                    <a:pt x="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60"/>
            <p:cNvSpPr/>
            <p:nvPr/>
          </p:nvSpPr>
          <p:spPr>
            <a:xfrm>
              <a:off x="6269373" y="1511088"/>
              <a:ext cx="24093" cy="15808"/>
            </a:xfrm>
            <a:custGeom>
              <a:avLst/>
              <a:gdLst/>
              <a:ahLst/>
              <a:cxnLst/>
              <a:rect l="l" t="t" r="r" b="b"/>
              <a:pathLst>
                <a:path w="727" h="477" extrusionOk="0">
                  <a:moveTo>
                    <a:pt x="239" y="1"/>
                  </a:moveTo>
                  <a:cubicBezTo>
                    <a:pt x="108" y="1"/>
                    <a:pt x="1" y="108"/>
                    <a:pt x="1" y="239"/>
                  </a:cubicBezTo>
                  <a:cubicBezTo>
                    <a:pt x="1" y="370"/>
                    <a:pt x="108" y="477"/>
                    <a:pt x="239" y="477"/>
                  </a:cubicBezTo>
                  <a:lnTo>
                    <a:pt x="489" y="477"/>
                  </a:lnTo>
                  <a:cubicBezTo>
                    <a:pt x="620" y="477"/>
                    <a:pt x="727" y="370"/>
                    <a:pt x="727" y="239"/>
                  </a:cubicBezTo>
                  <a:cubicBezTo>
                    <a:pt x="727" y="108"/>
                    <a:pt x="620" y="1"/>
                    <a:pt x="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60"/>
            <p:cNvSpPr/>
            <p:nvPr/>
          </p:nvSpPr>
          <p:spPr>
            <a:xfrm>
              <a:off x="6003027" y="1752579"/>
              <a:ext cx="15841" cy="50141"/>
            </a:xfrm>
            <a:custGeom>
              <a:avLst/>
              <a:gdLst/>
              <a:ahLst/>
              <a:cxnLst/>
              <a:rect l="l" t="t" r="r" b="b"/>
              <a:pathLst>
                <a:path w="478" h="1513" extrusionOk="0">
                  <a:moveTo>
                    <a:pt x="239" y="0"/>
                  </a:moveTo>
                  <a:cubicBezTo>
                    <a:pt x="108" y="0"/>
                    <a:pt x="1" y="95"/>
                    <a:pt x="1" y="226"/>
                  </a:cubicBezTo>
                  <a:lnTo>
                    <a:pt x="1" y="1274"/>
                  </a:lnTo>
                  <a:cubicBezTo>
                    <a:pt x="1" y="1405"/>
                    <a:pt x="108" y="1512"/>
                    <a:pt x="239" y="1512"/>
                  </a:cubicBezTo>
                  <a:cubicBezTo>
                    <a:pt x="370" y="1512"/>
                    <a:pt x="477" y="1405"/>
                    <a:pt x="477" y="1274"/>
                  </a:cubicBezTo>
                  <a:lnTo>
                    <a:pt x="477" y="226"/>
                  </a:lnTo>
                  <a:cubicBezTo>
                    <a:pt x="477" y="95"/>
                    <a:pt x="370"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60"/>
            <p:cNvSpPr/>
            <p:nvPr/>
          </p:nvSpPr>
          <p:spPr>
            <a:xfrm>
              <a:off x="6003027" y="1814120"/>
              <a:ext cx="15841" cy="15808"/>
            </a:xfrm>
            <a:custGeom>
              <a:avLst/>
              <a:gdLst/>
              <a:ahLst/>
              <a:cxnLst/>
              <a:rect l="l" t="t" r="r" b="b"/>
              <a:pathLst>
                <a:path w="478" h="477" extrusionOk="0">
                  <a:moveTo>
                    <a:pt x="239" y="1"/>
                  </a:moveTo>
                  <a:cubicBezTo>
                    <a:pt x="180" y="1"/>
                    <a:pt x="120" y="24"/>
                    <a:pt x="72" y="72"/>
                  </a:cubicBezTo>
                  <a:cubicBezTo>
                    <a:pt x="37" y="120"/>
                    <a:pt x="1" y="179"/>
                    <a:pt x="1" y="239"/>
                  </a:cubicBezTo>
                  <a:cubicBezTo>
                    <a:pt x="1" y="298"/>
                    <a:pt x="37" y="358"/>
                    <a:pt x="72" y="405"/>
                  </a:cubicBezTo>
                  <a:cubicBezTo>
                    <a:pt x="120" y="453"/>
                    <a:pt x="180" y="477"/>
                    <a:pt x="239" y="477"/>
                  </a:cubicBezTo>
                  <a:cubicBezTo>
                    <a:pt x="311" y="477"/>
                    <a:pt x="370" y="453"/>
                    <a:pt x="406" y="405"/>
                  </a:cubicBezTo>
                  <a:cubicBezTo>
                    <a:pt x="453" y="358"/>
                    <a:pt x="477" y="298"/>
                    <a:pt x="477" y="239"/>
                  </a:cubicBezTo>
                  <a:cubicBezTo>
                    <a:pt x="477" y="179"/>
                    <a:pt x="453" y="120"/>
                    <a:pt x="406" y="72"/>
                  </a:cubicBezTo>
                  <a:cubicBezTo>
                    <a:pt x="370" y="24"/>
                    <a:pt x="311" y="1"/>
                    <a:pt x="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478;p58">
            <a:extLst>
              <a:ext uri="{FF2B5EF4-FFF2-40B4-BE49-F238E27FC236}">
                <a16:creationId xmlns:a16="http://schemas.microsoft.com/office/drawing/2014/main" id="{AABF57F1-A1A8-4B51-994A-A21187D4D179}"/>
              </a:ext>
            </a:extLst>
          </p:cNvPr>
          <p:cNvSpPr txBox="1">
            <a:spLocks noGrp="1"/>
          </p:cNvSpPr>
          <p:nvPr>
            <p:ph type="title"/>
          </p:nvPr>
        </p:nvSpPr>
        <p:spPr>
          <a:xfrm>
            <a:off x="194593" y="382031"/>
            <a:ext cx="832493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a:solidFill>
                  <a:schemeClr val="bg1"/>
                </a:solidFill>
                <a:effectLst/>
                <a:latin typeface="+mn-lt"/>
              </a:rPr>
              <a:t>CHƯƠNG </a:t>
            </a:r>
            <a:r>
              <a:rPr lang="en-US" b="0">
                <a:solidFill>
                  <a:schemeClr val="bg1"/>
                </a:solidFill>
                <a:latin typeface="+mn-lt"/>
              </a:rPr>
              <a:t>5</a:t>
            </a:r>
            <a:r>
              <a:rPr lang="en-US" b="0" i="0">
                <a:solidFill>
                  <a:schemeClr val="bg1"/>
                </a:solidFill>
                <a:effectLst/>
                <a:latin typeface="+mn-lt"/>
              </a:rPr>
              <a:t>:</a:t>
            </a:r>
            <a:r>
              <a:rPr lang="vi-VN" b="0" i="0">
                <a:solidFill>
                  <a:schemeClr val="bg1"/>
                </a:solidFill>
                <a:effectLst/>
                <a:latin typeface="+mn-lt"/>
              </a:rPr>
              <a:t> </a:t>
            </a:r>
            <a:r>
              <a:rPr lang="en-US" b="0" i="0">
                <a:solidFill>
                  <a:schemeClr val="bg1"/>
                </a:solidFill>
                <a:effectLst/>
                <a:latin typeface="+mn-lt"/>
              </a:rPr>
              <a:t>Kết luận và hướng phát triển</a:t>
            </a:r>
            <a:endParaRPr b="0">
              <a:solidFill>
                <a:schemeClr val="bg1"/>
              </a:solidFill>
              <a:latin typeface="+mn-lt"/>
            </a:endParaRPr>
          </a:p>
        </p:txBody>
      </p:sp>
      <p:sp>
        <p:nvSpPr>
          <p:cNvPr id="77" name="TextBox 76">
            <a:extLst>
              <a:ext uri="{FF2B5EF4-FFF2-40B4-BE49-F238E27FC236}">
                <a16:creationId xmlns:a16="http://schemas.microsoft.com/office/drawing/2014/main" id="{CCBEB03B-6D8B-468E-9BC0-48E815BF4B96}"/>
              </a:ext>
            </a:extLst>
          </p:cNvPr>
          <p:cNvSpPr txBox="1"/>
          <p:nvPr/>
        </p:nvSpPr>
        <p:spPr>
          <a:xfrm>
            <a:off x="546409" y="1305240"/>
            <a:ext cx="8051181" cy="1477328"/>
          </a:xfrm>
          <a:prstGeom prst="rect">
            <a:avLst/>
          </a:prstGeom>
          <a:noFill/>
        </p:spPr>
        <p:txBody>
          <a:bodyPr wrap="square">
            <a:spAutoFit/>
          </a:bodyPr>
          <a:lstStyle/>
          <a:p>
            <a:pPr marL="285750" indent="-285750">
              <a:buFont typeface="Wingdings" panose="05000000000000000000" pitchFamily="2" charset="2"/>
              <a:buChar char="q"/>
            </a:pPr>
            <a:r>
              <a:rPr lang="vi-VN" sz="1800" b="1" i="0">
                <a:solidFill>
                  <a:srgbClr val="000000"/>
                </a:solidFill>
                <a:effectLst/>
                <a:latin typeface="+mn-lt"/>
              </a:rPr>
              <a:t>Hướng phát triển</a:t>
            </a:r>
            <a:r>
              <a:rPr lang="vi-VN" sz="2400">
                <a:latin typeface="+mn-lt"/>
              </a:rPr>
              <a:t> </a:t>
            </a:r>
            <a:br>
              <a:rPr lang="vi-VN" sz="2400">
                <a:latin typeface="+mn-lt"/>
              </a:rPr>
            </a:br>
            <a:br>
              <a:rPr lang="en-US" sz="2400">
                <a:latin typeface="+mn-lt"/>
              </a:rPr>
            </a:br>
            <a:br>
              <a:rPr lang="vi-VN" sz="2400">
                <a:latin typeface="+mn-lt"/>
              </a:rPr>
            </a:br>
            <a:endParaRPr lang="en-US" sz="1800" b="1" i="0">
              <a:solidFill>
                <a:srgbClr val="000000"/>
              </a:solidFill>
              <a:effectLst/>
              <a:latin typeface="+mn-lt"/>
            </a:endParaRPr>
          </a:p>
        </p:txBody>
      </p:sp>
      <p:sp>
        <p:nvSpPr>
          <p:cNvPr id="49" name="TextBox 48">
            <a:extLst>
              <a:ext uri="{FF2B5EF4-FFF2-40B4-BE49-F238E27FC236}">
                <a16:creationId xmlns:a16="http://schemas.microsoft.com/office/drawing/2014/main" id="{E12D2D39-08AF-4326-B4E6-FFB9CE73EEF2}"/>
              </a:ext>
            </a:extLst>
          </p:cNvPr>
          <p:cNvSpPr txBox="1"/>
          <p:nvPr/>
        </p:nvSpPr>
        <p:spPr>
          <a:xfrm>
            <a:off x="615827" y="1775401"/>
            <a:ext cx="8364622" cy="3693319"/>
          </a:xfrm>
          <a:prstGeom prst="rect">
            <a:avLst/>
          </a:prstGeom>
          <a:noFill/>
        </p:spPr>
        <p:txBody>
          <a:bodyPr wrap="square">
            <a:spAutoFit/>
          </a:bodyPr>
          <a:lstStyle/>
          <a:p>
            <a:r>
              <a:rPr lang="vi-VN" sz="1800" b="0" i="0">
                <a:solidFill>
                  <a:srgbClr val="000000"/>
                </a:solidFill>
                <a:effectLst/>
                <a:latin typeface="+mn-lt"/>
              </a:rPr>
              <a:t>Ứng dụng quản lý đối tác của sinh viên bộ môn công nghệ thông tin có thể</a:t>
            </a:r>
            <a:br>
              <a:rPr lang="vi-VN" sz="1800" b="0" i="0">
                <a:solidFill>
                  <a:srgbClr val="000000"/>
                </a:solidFill>
                <a:effectLst/>
                <a:latin typeface="+mn-lt"/>
              </a:rPr>
            </a:br>
            <a:r>
              <a:rPr lang="vi-VN" sz="1800" b="0" i="0">
                <a:solidFill>
                  <a:srgbClr val="000000"/>
                </a:solidFill>
                <a:effectLst/>
                <a:latin typeface="+mn-lt"/>
              </a:rPr>
              <a:t>được phát triển thêm theo các hướng sau:</a:t>
            </a:r>
            <a:endParaRPr lang="en-US" sz="1800" b="0" i="0">
              <a:solidFill>
                <a:srgbClr val="000000"/>
              </a:solidFill>
              <a:effectLst/>
              <a:latin typeface="+mn-lt"/>
            </a:endParaRPr>
          </a:p>
          <a:p>
            <a:endParaRPr lang="en-US" sz="1800" b="0" i="0">
              <a:solidFill>
                <a:srgbClr val="000000"/>
              </a:solidFill>
              <a:effectLst/>
              <a:latin typeface="+mn-lt"/>
            </a:endParaRPr>
          </a:p>
          <a:p>
            <a:pPr marL="285750" indent="-285750">
              <a:buFont typeface="Wingdings" panose="05000000000000000000" pitchFamily="2" charset="2"/>
              <a:buChar char="ü"/>
            </a:pPr>
            <a:r>
              <a:rPr lang="vi-VN" sz="1800" b="0" i="0">
                <a:solidFill>
                  <a:srgbClr val="000000"/>
                </a:solidFill>
                <a:effectLst/>
                <a:latin typeface="+mn-lt"/>
              </a:rPr>
              <a:t>Thêm chức năng thông báo để thông báo cho người dùng về các sự kiện quan</a:t>
            </a:r>
            <a:br>
              <a:rPr lang="vi-VN" sz="1800" b="0" i="0">
                <a:solidFill>
                  <a:srgbClr val="000000"/>
                </a:solidFill>
                <a:effectLst/>
                <a:latin typeface="+mn-lt"/>
              </a:rPr>
            </a:br>
            <a:r>
              <a:rPr lang="vi-VN" sz="1800" b="0" i="0">
                <a:solidFill>
                  <a:srgbClr val="000000"/>
                </a:solidFill>
                <a:effectLst/>
                <a:latin typeface="+mn-lt"/>
              </a:rPr>
              <a:t>trọng như hạn chót thanh toán, cuộc họp, hoặc các thay đổi quan trọng khác</a:t>
            </a:r>
            <a:r>
              <a:rPr lang="vi-VN" sz="1800" b="0" i="0">
                <a:solidFill>
                  <a:srgbClr val="374151"/>
                </a:solidFill>
                <a:effectLst/>
                <a:latin typeface="+mn-lt"/>
              </a:rPr>
              <a:t>.</a:t>
            </a:r>
            <a:endParaRPr lang="en-US" sz="1800" b="0" i="0">
              <a:solidFill>
                <a:srgbClr val="374151"/>
              </a:solidFill>
              <a:effectLst/>
              <a:latin typeface="+mn-lt"/>
            </a:endParaRPr>
          </a:p>
          <a:p>
            <a:pPr marL="285750" indent="-285750">
              <a:buFont typeface="Wingdings" panose="05000000000000000000" pitchFamily="2" charset="2"/>
              <a:buChar char="ü"/>
            </a:pPr>
            <a:r>
              <a:rPr lang="vi-VN" sz="1800" b="0" i="0">
                <a:solidFill>
                  <a:srgbClr val="000000"/>
                </a:solidFill>
                <a:effectLst/>
                <a:latin typeface="+mn-lt"/>
              </a:rPr>
              <a:t>Thêm chức năng tìm kiếm và lọc để người dùng có thể dễ dàng tìm kiếm đối</a:t>
            </a:r>
            <a:br>
              <a:rPr lang="vi-VN" sz="1800" b="0" i="0">
                <a:solidFill>
                  <a:srgbClr val="000000"/>
                </a:solidFill>
                <a:effectLst/>
                <a:latin typeface="+mn-lt"/>
              </a:rPr>
            </a:br>
            <a:r>
              <a:rPr lang="vi-VN" sz="1800" b="0" i="0">
                <a:solidFill>
                  <a:srgbClr val="000000"/>
                </a:solidFill>
                <a:effectLst/>
                <a:latin typeface="+mn-lt"/>
              </a:rPr>
              <a:t>tác theo các tiêu chí như tên, địa chỉ hoặc thông tin liên hệ.</a:t>
            </a:r>
            <a:endParaRPr lang="en-US" sz="1800" b="0" i="0">
              <a:solidFill>
                <a:srgbClr val="000000"/>
              </a:solidFill>
              <a:effectLst/>
              <a:latin typeface="+mn-lt"/>
            </a:endParaRPr>
          </a:p>
          <a:p>
            <a:pPr marL="285750" indent="-285750">
              <a:buFont typeface="Wingdings" panose="05000000000000000000" pitchFamily="2" charset="2"/>
              <a:buChar char="ü"/>
            </a:pPr>
            <a:r>
              <a:rPr lang="vi-VN" sz="1800" b="0" i="0">
                <a:solidFill>
                  <a:srgbClr val="000000"/>
                </a:solidFill>
                <a:effectLst/>
                <a:latin typeface="+mn-lt"/>
              </a:rPr>
              <a:t>Tối ưu hóa hiệu năng của ứng dụng để có thể xử lý được nhiều yêu cầu hơn.</a:t>
            </a:r>
            <a:endParaRPr lang="en-US" sz="1800" b="0" i="0">
              <a:solidFill>
                <a:srgbClr val="000000"/>
              </a:solidFill>
              <a:effectLst/>
              <a:latin typeface="+mn-lt"/>
            </a:endParaRPr>
          </a:p>
          <a:p>
            <a:pPr marL="285750" indent="-285750">
              <a:buFont typeface="Wingdings" panose="05000000000000000000" pitchFamily="2" charset="2"/>
              <a:buChar char="ü"/>
            </a:pPr>
            <a:r>
              <a:rPr lang="vi-VN" sz="1800" b="0" i="0">
                <a:solidFill>
                  <a:srgbClr val="000000"/>
                </a:solidFill>
                <a:effectLst/>
                <a:latin typeface="+mn-lt"/>
              </a:rPr>
              <a:t>Việc phát triển ứng dụng theo các hướng trên sẽ giúp ứng dụng đáp ứng</a:t>
            </a:r>
            <a:br>
              <a:rPr lang="vi-VN" sz="1800" b="0" i="0">
                <a:solidFill>
                  <a:srgbClr val="000000"/>
                </a:solidFill>
                <a:effectLst/>
                <a:latin typeface="+mn-lt"/>
              </a:rPr>
            </a:br>
            <a:r>
              <a:rPr lang="vi-VN" sz="1800" b="0" i="0">
                <a:solidFill>
                  <a:srgbClr val="000000"/>
                </a:solidFill>
                <a:effectLst/>
                <a:latin typeface="+mn-lt"/>
              </a:rPr>
              <a:t>được nhu cầu sử dụng ngày càng cao của người dùng</a:t>
            </a:r>
            <a:r>
              <a:rPr lang="en-US" sz="1800" b="0" i="0">
                <a:solidFill>
                  <a:srgbClr val="000000"/>
                </a:solidFill>
                <a:effectLst/>
                <a:latin typeface="+mn-lt"/>
              </a:rPr>
              <a:t>.</a:t>
            </a:r>
            <a:br>
              <a:rPr lang="vi-VN" sz="1800">
                <a:latin typeface="+mn-lt"/>
              </a:rPr>
            </a:br>
            <a:br>
              <a:rPr lang="vi-VN" sz="1800" b="0" i="0">
                <a:solidFill>
                  <a:srgbClr val="000000"/>
                </a:solidFill>
                <a:effectLst/>
                <a:latin typeface="+mn-lt"/>
              </a:rPr>
            </a:br>
            <a:endParaRPr lang="en-US" sz="1800">
              <a:latin typeface="+mn-lt"/>
            </a:endParaRPr>
          </a:p>
        </p:txBody>
      </p:sp>
    </p:spTree>
    <p:extLst>
      <p:ext uri="{BB962C8B-B14F-4D97-AF65-F5344CB8AC3E}">
        <p14:creationId xmlns:p14="http://schemas.microsoft.com/office/powerpoint/2010/main" val="79266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0"/>
                                        </p:tgtEl>
                                        <p:attrNameLst>
                                          <p:attrName>style.visibility</p:attrName>
                                        </p:attrNameLst>
                                      </p:cBhvr>
                                      <p:to>
                                        <p:strVal val="visible"/>
                                      </p:to>
                                    </p:set>
                                    <p:animEffect transition="in" filter="fade">
                                      <p:cBhvr>
                                        <p:cTn id="7" dur="1000"/>
                                        <p:tgtEl>
                                          <p:spTgt spid="530"/>
                                        </p:tgtEl>
                                      </p:cBhvr>
                                    </p:animEffect>
                                  </p:childTnLst>
                                </p:cTn>
                              </p:par>
                              <p:par>
                                <p:cTn id="8" presetID="10" presetClass="entr" presetSubtype="0" fill="hold" nodeType="withEffect">
                                  <p:stCondLst>
                                    <p:cond delay="0"/>
                                  </p:stCondLst>
                                  <p:childTnLst>
                                    <p:set>
                                      <p:cBhvr>
                                        <p:cTn id="9" dur="1" fill="hold">
                                          <p:stCondLst>
                                            <p:cond delay="0"/>
                                          </p:stCondLst>
                                        </p:cTn>
                                        <p:tgtEl>
                                          <p:spTgt spid="558"/>
                                        </p:tgtEl>
                                        <p:attrNameLst>
                                          <p:attrName>style.visibility</p:attrName>
                                        </p:attrNameLst>
                                      </p:cBhvr>
                                      <p:to>
                                        <p:strVal val="visible"/>
                                      </p:to>
                                    </p:set>
                                    <p:animEffect transition="in" filter="fade">
                                      <p:cBhvr>
                                        <p:cTn id="10" dur="1000"/>
                                        <p:tgtEl>
                                          <p:spTgt spid="558"/>
                                        </p:tgtEl>
                                      </p:cBhvr>
                                    </p:animEffect>
                                  </p:childTnLst>
                                </p:cTn>
                              </p:par>
                              <p:par>
                                <p:cTn id="11" presetID="10" presetClass="entr" presetSubtype="0" fill="hold" nodeType="withEffect">
                                  <p:stCondLst>
                                    <p:cond delay="0"/>
                                  </p:stCondLst>
                                  <p:childTnLst>
                                    <p:set>
                                      <p:cBhvr>
                                        <p:cTn id="12" dur="1" fill="hold">
                                          <p:stCondLst>
                                            <p:cond delay="0"/>
                                          </p:stCondLst>
                                        </p:cTn>
                                        <p:tgtEl>
                                          <p:spTgt spid="548"/>
                                        </p:tgtEl>
                                        <p:attrNameLst>
                                          <p:attrName>style.visibility</p:attrName>
                                        </p:attrNameLst>
                                      </p:cBhvr>
                                      <p:to>
                                        <p:strVal val="visible"/>
                                      </p:to>
                                    </p:set>
                                    <p:animEffect transition="in" filter="fade">
                                      <p:cBhvr>
                                        <p:cTn id="13" dur="1000"/>
                                        <p:tgtEl>
                                          <p:spTgt spid="548"/>
                                        </p:tgtEl>
                                      </p:cBhvr>
                                    </p:animEffect>
                                  </p:childTnLst>
                                </p:cTn>
                              </p:par>
                              <p:par>
                                <p:cTn id="14" presetID="10" presetClass="entr" presetSubtype="0" fill="hold" nodeType="withEffect">
                                  <p:stCondLst>
                                    <p:cond delay="0"/>
                                  </p:stCondLst>
                                  <p:childTnLst>
                                    <p:set>
                                      <p:cBhvr>
                                        <p:cTn id="15" dur="1" fill="hold">
                                          <p:stCondLst>
                                            <p:cond delay="0"/>
                                          </p:stCondLst>
                                        </p:cTn>
                                        <p:tgtEl>
                                          <p:spTgt spid="536"/>
                                        </p:tgtEl>
                                        <p:attrNameLst>
                                          <p:attrName>style.visibility</p:attrName>
                                        </p:attrNameLst>
                                      </p:cBhvr>
                                      <p:to>
                                        <p:strVal val="visible"/>
                                      </p:to>
                                    </p:set>
                                    <p:animEffect transition="in" filter="fade">
                                      <p:cBhvr>
                                        <p:cTn id="16" dur="1000"/>
                                        <p:tgtEl>
                                          <p:spTgt spid="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056"/>
        <p:cNvGrpSpPr/>
        <p:nvPr/>
      </p:nvGrpSpPr>
      <p:grpSpPr>
        <a:xfrm>
          <a:off x="0" y="0"/>
          <a:ext cx="0" cy="0"/>
          <a:chOff x="0" y="0"/>
          <a:chExt cx="0" cy="0"/>
        </a:xfrm>
      </p:grpSpPr>
      <p:sp>
        <p:nvSpPr>
          <p:cNvPr id="6057" name="Google Shape;6057;p116"/>
          <p:cNvSpPr txBox="1">
            <a:spLocks noGrp="1"/>
          </p:cNvSpPr>
          <p:nvPr>
            <p:ph type="title"/>
          </p:nvPr>
        </p:nvSpPr>
        <p:spPr>
          <a:xfrm>
            <a:off x="1094125" y="674648"/>
            <a:ext cx="6830100" cy="109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a:t>
            </a:r>
            <a:endParaRPr/>
          </a:p>
        </p:txBody>
      </p:sp>
      <p:sp>
        <p:nvSpPr>
          <p:cNvPr id="3" name="Subtitle 2">
            <a:extLst>
              <a:ext uri="{FF2B5EF4-FFF2-40B4-BE49-F238E27FC236}">
                <a16:creationId xmlns:a16="http://schemas.microsoft.com/office/drawing/2014/main" id="{65196769-D1C0-46D4-8251-777A02F2B487}"/>
              </a:ext>
            </a:extLst>
          </p:cNvPr>
          <p:cNvSpPr>
            <a:spLocks noGrp="1"/>
          </p:cNvSpPr>
          <p:nvPr>
            <p:ph type="subTitle" idx="1"/>
          </p:nvPr>
        </p:nvSpPr>
        <p:spPr>
          <a:xfrm>
            <a:off x="934105" y="1883570"/>
            <a:ext cx="6429900" cy="1410300"/>
          </a:xfrm>
        </p:spPr>
        <p:txBody>
          <a:bodyPr/>
          <a:lstStyle/>
          <a:p>
            <a:r>
              <a:rPr lang="en-US" sz="2800"/>
              <a:t>Cám ơn thầy cô và các bạn đã lắng nghe!</a:t>
            </a:r>
          </a:p>
        </p:txBody>
      </p:sp>
      <p:sp>
        <p:nvSpPr>
          <p:cNvPr id="4" name="Rectangle 3">
            <a:extLst>
              <a:ext uri="{FF2B5EF4-FFF2-40B4-BE49-F238E27FC236}">
                <a16:creationId xmlns:a16="http://schemas.microsoft.com/office/drawing/2014/main" id="{43604F01-3937-4DC2-B77D-F9BEFCA25ADE}"/>
              </a:ext>
            </a:extLst>
          </p:cNvPr>
          <p:cNvSpPr/>
          <p:nvPr/>
        </p:nvSpPr>
        <p:spPr>
          <a:xfrm>
            <a:off x="1094125" y="3525315"/>
            <a:ext cx="4620875" cy="63246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0"/>
                                  </p:iterate>
                                  <p:childTnLst>
                                    <p:set>
                                      <p:cBhvr>
                                        <p:cTn id="6" dur="1" fill="hold">
                                          <p:stCondLst>
                                            <p:cond delay="0"/>
                                          </p:stCondLst>
                                        </p:cTn>
                                        <p:tgtEl>
                                          <p:spTgt spid="6057"/>
                                        </p:tgtEl>
                                        <p:attrNameLst>
                                          <p:attrName>style.visibility</p:attrName>
                                        </p:attrNameLst>
                                      </p:cBhvr>
                                      <p:to>
                                        <p:strVal val="visible"/>
                                      </p:to>
                                    </p:set>
                                  </p:childTnLst>
                                </p:cTn>
                              </p:par>
                            </p:childTnLst>
                          </p:cTn>
                        </p:par>
                        <p:par>
                          <p:cTn id="7" fill="hold">
                            <p:stCondLst>
                              <p:cond delay="701"/>
                            </p:stCondLst>
                            <p:childTnLst>
                              <p:par>
                                <p:cTn id="8" presetID="42" presetClass="entr" presetSubtype="0" fill="hold" grpId="0"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anim calcmode="lin" valueType="num">
                                      <p:cBhvr>
                                        <p:cTn id="1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7"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64"/>
          <p:cNvSpPr txBox="1">
            <a:spLocks noGrp="1"/>
          </p:cNvSpPr>
          <p:nvPr>
            <p:ph type="title"/>
          </p:nvPr>
        </p:nvSpPr>
        <p:spPr>
          <a:xfrm>
            <a:off x="21079" y="337418"/>
            <a:ext cx="5360019" cy="127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CHƯƠNG 1: TỔNG QUAN</a:t>
            </a:r>
            <a:endParaRPr/>
          </a:p>
        </p:txBody>
      </p:sp>
      <p:sp>
        <p:nvSpPr>
          <p:cNvPr id="626" name="Google Shape;626;p64"/>
          <p:cNvSpPr txBox="1">
            <a:spLocks noGrp="1"/>
          </p:cNvSpPr>
          <p:nvPr>
            <p:ph type="subTitle" idx="1"/>
          </p:nvPr>
        </p:nvSpPr>
        <p:spPr>
          <a:xfrm>
            <a:off x="365021" y="1410669"/>
            <a:ext cx="5016077" cy="29308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sz="1800" b="0" i="0">
                <a:solidFill>
                  <a:srgbClr val="000000"/>
                </a:solidFill>
                <a:effectLst/>
                <a:latin typeface="+mn-lt"/>
              </a:rPr>
              <a:t>Trong thời buổi công nghệ hiện đại việc quản lí đối tác hiện đang là vấn đề phức tạp, có</a:t>
            </a:r>
            <a:r>
              <a:rPr lang="en-US" sz="1800" b="0" i="0">
                <a:solidFill>
                  <a:srgbClr val="000000"/>
                </a:solidFill>
                <a:effectLst/>
                <a:latin typeface="+mn-lt"/>
              </a:rPr>
              <a:t> </a:t>
            </a:r>
            <a:r>
              <a:rPr lang="vi-VN" sz="1800" b="0" i="0">
                <a:solidFill>
                  <a:srgbClr val="000000"/>
                </a:solidFill>
                <a:effectLst/>
                <a:latin typeface="+mn-lt"/>
              </a:rPr>
              <a:t>quá nhiều đối tác không thể quản l</a:t>
            </a:r>
            <a:r>
              <a:rPr lang="en-US" sz="1800">
                <a:solidFill>
                  <a:srgbClr val="000000"/>
                </a:solidFill>
                <a:latin typeface="+mn-lt"/>
              </a:rPr>
              <a:t>ý</a:t>
            </a:r>
            <a:r>
              <a:rPr lang="vi-VN" sz="1800" b="0" i="0">
                <a:solidFill>
                  <a:srgbClr val="000000"/>
                </a:solidFill>
                <a:effectLst/>
                <a:latin typeface="+mn-lt"/>
              </a:rPr>
              <a:t> và ghi nhớ trên văn bản hết được vì vậy ứng dụng quản</a:t>
            </a:r>
            <a:r>
              <a:rPr lang="en-US" sz="1800" b="0" i="0">
                <a:solidFill>
                  <a:srgbClr val="000000"/>
                </a:solidFill>
                <a:effectLst/>
                <a:latin typeface="+mn-lt"/>
              </a:rPr>
              <a:t> </a:t>
            </a:r>
            <a:r>
              <a:rPr lang="vi-VN" sz="1800" b="0" i="0">
                <a:solidFill>
                  <a:srgbClr val="000000"/>
                </a:solidFill>
                <a:effectLst/>
                <a:latin typeface="+mn-lt"/>
              </a:rPr>
              <a:t>lý đối tác là một ứng dụng cần thiết giúp người dùng và doanh nghiệp dễ dàng quản lý lịch</a:t>
            </a:r>
            <a:r>
              <a:rPr lang="en-US" sz="1800" b="0" i="0">
                <a:solidFill>
                  <a:srgbClr val="000000"/>
                </a:solidFill>
                <a:effectLst/>
                <a:latin typeface="+mn-lt"/>
              </a:rPr>
              <a:t> </a:t>
            </a:r>
            <a:r>
              <a:rPr lang="vi-VN" sz="1800" b="0" i="0">
                <a:solidFill>
                  <a:srgbClr val="000000"/>
                </a:solidFill>
                <a:effectLst/>
                <a:latin typeface="+mn-lt"/>
              </a:rPr>
              <a:t>gặp đối tác bao gồm cả thời gian và loại đối tác cần gặp. Đây là một hệ thống giúp quản</a:t>
            </a:r>
            <a:r>
              <a:rPr lang="en-US" sz="1800" b="0" i="0">
                <a:solidFill>
                  <a:srgbClr val="000000"/>
                </a:solidFill>
                <a:effectLst/>
                <a:latin typeface="+mn-lt"/>
              </a:rPr>
              <a:t> </a:t>
            </a:r>
            <a:r>
              <a:rPr lang="vi-VN" sz="1800" b="0" i="0">
                <a:solidFill>
                  <a:srgbClr val="000000"/>
                </a:solidFill>
                <a:effectLst/>
                <a:latin typeface="+mn-lt"/>
              </a:rPr>
              <a:t>lý, theo dõi và tối ưu hóa lịch trình làm việc với các đối tác</a:t>
            </a:r>
            <a:r>
              <a:rPr lang="en-US" sz="1800" b="0" i="0">
                <a:solidFill>
                  <a:srgbClr val="000000"/>
                </a:solidFill>
                <a:effectLst/>
                <a:latin typeface="+mn-lt"/>
              </a:rPr>
              <a:t>.</a:t>
            </a:r>
            <a:br>
              <a:rPr lang="vi-VN">
                <a:latin typeface="+mn-lt"/>
              </a:rPr>
            </a:br>
            <a:endParaRPr>
              <a:latin typeface="+mn-lt"/>
            </a:endParaRPr>
          </a:p>
        </p:txBody>
      </p:sp>
      <p:pic>
        <p:nvPicPr>
          <p:cNvPr id="627" name="Google Shape;627;p64"/>
          <p:cNvPicPr preferRelativeResize="0">
            <a:picLocks noGrp="1"/>
          </p:cNvPicPr>
          <p:nvPr>
            <p:ph type="pic" idx="2"/>
          </p:nvPr>
        </p:nvPicPr>
        <p:blipFill rotWithShape="1">
          <a:blip r:embed="rId3">
            <a:alphaModFix/>
          </a:blip>
          <a:srcRect l="24633" r="18356"/>
          <a:stretch/>
        </p:blipFill>
        <p:spPr>
          <a:xfrm>
            <a:off x="5767906" y="1291722"/>
            <a:ext cx="2959781" cy="3615841"/>
          </a:xfrm>
          <a:prstGeom prst="round1Rect">
            <a:avLst>
              <a:gd name="adj" fmla="val 16667"/>
            </a:avLst>
          </a:prstGeom>
        </p:spPr>
      </p:pic>
      <p:sp>
        <p:nvSpPr>
          <p:cNvPr id="6" name="Rectangle 5">
            <a:extLst>
              <a:ext uri="{FF2B5EF4-FFF2-40B4-BE49-F238E27FC236}">
                <a16:creationId xmlns:a16="http://schemas.microsoft.com/office/drawing/2014/main" id="{FAE99A77-0C4A-4EF7-B2DD-A2E66005E113}"/>
              </a:ext>
            </a:extLst>
          </p:cNvPr>
          <p:cNvSpPr/>
          <p:nvPr/>
        </p:nvSpPr>
        <p:spPr>
          <a:xfrm>
            <a:off x="-163551" y="371707"/>
            <a:ext cx="9448800" cy="6344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2909F35-37BB-4517-A4B3-90D5E86A16CF}"/>
              </a:ext>
            </a:extLst>
          </p:cNvPr>
          <p:cNvSpPr txBox="1"/>
          <p:nvPr/>
        </p:nvSpPr>
        <p:spPr>
          <a:xfrm>
            <a:off x="291903" y="418520"/>
            <a:ext cx="5807293" cy="553998"/>
          </a:xfrm>
          <a:prstGeom prst="rect">
            <a:avLst/>
          </a:prstGeom>
          <a:noFill/>
        </p:spPr>
        <p:txBody>
          <a:bodyPr wrap="square" rtlCol="0">
            <a:spAutoFit/>
          </a:bodyPr>
          <a:lstStyle/>
          <a:p>
            <a:r>
              <a:rPr lang="vi-VN" sz="3000">
                <a:solidFill>
                  <a:schemeClr val="bg1"/>
                </a:solidFill>
                <a:latin typeface="+mn-lt"/>
              </a:rPr>
              <a:t>CHƯƠNG 1: TỔNG QUAN</a:t>
            </a:r>
            <a:endParaRPr lang="en-US" sz="3000">
              <a:solidFill>
                <a:schemeClr val="bg1"/>
              </a:solidFill>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90" name="Google Shape;490;p59"/>
          <p:cNvSpPr txBox="1">
            <a:spLocks noGrp="1"/>
          </p:cNvSpPr>
          <p:nvPr>
            <p:ph type="title"/>
          </p:nvPr>
        </p:nvSpPr>
        <p:spPr>
          <a:xfrm>
            <a:off x="314848" y="381436"/>
            <a:ext cx="7738200" cy="570135"/>
          </a:xfrm>
          <a:prstGeom prst="rect">
            <a:avLst/>
          </a:prstGeom>
        </p:spPr>
        <p:txBody>
          <a:bodyPr spcFirstLastPara="1" wrap="square" lIns="91425" tIns="91425" rIns="91425" bIns="91425" anchor="t" anchorCtr="0">
            <a:noAutofit/>
          </a:bodyPr>
          <a:lstStyle/>
          <a:p>
            <a:r>
              <a:rPr lang="vi-VN" sz="3000" b="0">
                <a:solidFill>
                  <a:schemeClr val="bg1"/>
                </a:solidFill>
                <a:latin typeface="+mn-lt"/>
              </a:rPr>
              <a:t>CHƯƠNG </a:t>
            </a:r>
            <a:r>
              <a:rPr lang="en-US" sz="3000" b="0">
                <a:solidFill>
                  <a:schemeClr val="bg1"/>
                </a:solidFill>
                <a:latin typeface="+mn-lt"/>
                <a:cs typeface="Times New Roman" panose="02020603050405020304" pitchFamily="18" charset="0"/>
              </a:rPr>
              <a:t>2</a:t>
            </a:r>
            <a:r>
              <a:rPr lang="vi-VN" sz="3000" b="0">
                <a:solidFill>
                  <a:schemeClr val="bg1"/>
                </a:solidFill>
                <a:latin typeface="+mn-lt"/>
                <a:cs typeface="Times New Roman" panose="02020603050405020304" pitchFamily="18" charset="0"/>
              </a:rPr>
              <a:t>:</a:t>
            </a:r>
            <a:r>
              <a:rPr lang="vi-VN" sz="3000" b="0">
                <a:solidFill>
                  <a:schemeClr val="bg1"/>
                </a:solidFill>
                <a:latin typeface="+mn-lt"/>
              </a:rPr>
              <a:t> </a:t>
            </a:r>
            <a:r>
              <a:rPr lang="en-US" sz="3000" b="0">
                <a:solidFill>
                  <a:schemeClr val="bg1"/>
                </a:solidFill>
                <a:latin typeface="+mn-lt"/>
                <a:cs typeface="Times New Roman" panose="02020603050405020304" pitchFamily="18" charset="0"/>
              </a:rPr>
              <a:t>Nghiên cứu lý thuyết</a:t>
            </a:r>
          </a:p>
        </p:txBody>
      </p:sp>
      <p:sp>
        <p:nvSpPr>
          <p:cNvPr id="503" name="Google Shape;503;p59"/>
          <p:cNvSpPr/>
          <p:nvPr/>
        </p:nvSpPr>
        <p:spPr>
          <a:xfrm>
            <a:off x="1977094" y="1867527"/>
            <a:ext cx="360356" cy="358831"/>
          </a:xfrm>
          <a:custGeom>
            <a:avLst/>
            <a:gdLst/>
            <a:ahLst/>
            <a:cxnLst/>
            <a:rect l="l" t="t" r="r" b="b"/>
            <a:pathLst>
              <a:path w="11348" h="11300" extrusionOk="0">
                <a:moveTo>
                  <a:pt x="7752" y="846"/>
                </a:moveTo>
                <a:cubicBezTo>
                  <a:pt x="7978" y="846"/>
                  <a:pt x="8133" y="1025"/>
                  <a:pt x="8133" y="1239"/>
                </a:cubicBezTo>
                <a:lnTo>
                  <a:pt x="8133" y="4001"/>
                </a:lnTo>
                <a:lnTo>
                  <a:pt x="4252" y="4001"/>
                </a:lnTo>
                <a:cubicBezTo>
                  <a:pt x="3763" y="4001"/>
                  <a:pt x="3359" y="4406"/>
                  <a:pt x="3359" y="4894"/>
                </a:cubicBezTo>
                <a:lnTo>
                  <a:pt x="3359" y="4990"/>
                </a:lnTo>
                <a:lnTo>
                  <a:pt x="1168" y="4990"/>
                </a:lnTo>
                <a:lnTo>
                  <a:pt x="1168" y="5001"/>
                </a:lnTo>
                <a:cubicBezTo>
                  <a:pt x="942" y="5001"/>
                  <a:pt x="787" y="4823"/>
                  <a:pt x="787" y="4609"/>
                </a:cubicBezTo>
                <a:lnTo>
                  <a:pt x="787" y="1239"/>
                </a:lnTo>
                <a:cubicBezTo>
                  <a:pt x="787" y="1013"/>
                  <a:pt x="965" y="846"/>
                  <a:pt x="1168" y="846"/>
                </a:cubicBezTo>
                <a:close/>
                <a:moveTo>
                  <a:pt x="3370" y="6621"/>
                </a:moveTo>
                <a:lnTo>
                  <a:pt x="3370" y="6978"/>
                </a:lnTo>
                <a:lnTo>
                  <a:pt x="3180" y="6978"/>
                </a:lnTo>
                <a:lnTo>
                  <a:pt x="3370" y="6621"/>
                </a:lnTo>
                <a:close/>
                <a:moveTo>
                  <a:pt x="3382" y="7335"/>
                </a:moveTo>
                <a:lnTo>
                  <a:pt x="3382" y="7490"/>
                </a:lnTo>
                <a:lnTo>
                  <a:pt x="2644" y="7490"/>
                </a:lnTo>
                <a:cubicBezTo>
                  <a:pt x="2597" y="7490"/>
                  <a:pt x="2573" y="7454"/>
                  <a:pt x="2573" y="7407"/>
                </a:cubicBezTo>
                <a:cubicBezTo>
                  <a:pt x="2573" y="7383"/>
                  <a:pt x="2585" y="7371"/>
                  <a:pt x="2597" y="7347"/>
                </a:cubicBezTo>
                <a:cubicBezTo>
                  <a:pt x="2620" y="7335"/>
                  <a:pt x="2632" y="7335"/>
                  <a:pt x="2656" y="7335"/>
                </a:cubicBezTo>
                <a:close/>
                <a:moveTo>
                  <a:pt x="8966" y="8276"/>
                </a:moveTo>
                <a:cubicBezTo>
                  <a:pt x="9062" y="8276"/>
                  <a:pt x="9133" y="8347"/>
                  <a:pt x="9133" y="8442"/>
                </a:cubicBezTo>
                <a:lnTo>
                  <a:pt x="9133" y="8573"/>
                </a:lnTo>
                <a:cubicBezTo>
                  <a:pt x="9109" y="8573"/>
                  <a:pt x="9074" y="8561"/>
                  <a:pt x="9038" y="8561"/>
                </a:cubicBezTo>
                <a:lnTo>
                  <a:pt x="7454" y="8561"/>
                </a:lnTo>
                <a:cubicBezTo>
                  <a:pt x="7419" y="8561"/>
                  <a:pt x="7395" y="8561"/>
                  <a:pt x="7359" y="8573"/>
                </a:cubicBezTo>
                <a:lnTo>
                  <a:pt x="7359" y="8442"/>
                </a:lnTo>
                <a:cubicBezTo>
                  <a:pt x="7359" y="8347"/>
                  <a:pt x="7430" y="8276"/>
                  <a:pt x="7526" y="8276"/>
                </a:cubicBezTo>
                <a:close/>
                <a:moveTo>
                  <a:pt x="9883" y="4347"/>
                </a:moveTo>
                <a:cubicBezTo>
                  <a:pt x="10193" y="4347"/>
                  <a:pt x="10443" y="4597"/>
                  <a:pt x="10443" y="4906"/>
                </a:cubicBezTo>
                <a:lnTo>
                  <a:pt x="10443" y="9276"/>
                </a:lnTo>
                <a:lnTo>
                  <a:pt x="9478" y="9276"/>
                </a:lnTo>
                <a:lnTo>
                  <a:pt x="9478" y="9109"/>
                </a:lnTo>
                <a:lnTo>
                  <a:pt x="9764" y="9109"/>
                </a:lnTo>
                <a:cubicBezTo>
                  <a:pt x="10038" y="9109"/>
                  <a:pt x="10264" y="8883"/>
                  <a:pt x="10264" y="8597"/>
                </a:cubicBezTo>
                <a:lnTo>
                  <a:pt x="10264" y="5942"/>
                </a:lnTo>
                <a:cubicBezTo>
                  <a:pt x="10264" y="5847"/>
                  <a:pt x="10193" y="5775"/>
                  <a:pt x="10097" y="5775"/>
                </a:cubicBezTo>
                <a:cubicBezTo>
                  <a:pt x="10014" y="5775"/>
                  <a:pt x="9931" y="5847"/>
                  <a:pt x="9931" y="5942"/>
                </a:cubicBezTo>
                <a:lnTo>
                  <a:pt x="9931" y="8585"/>
                </a:lnTo>
                <a:cubicBezTo>
                  <a:pt x="9931" y="8680"/>
                  <a:pt x="9859" y="8752"/>
                  <a:pt x="9764" y="8752"/>
                </a:cubicBezTo>
                <a:lnTo>
                  <a:pt x="9478" y="8752"/>
                </a:lnTo>
                <a:lnTo>
                  <a:pt x="9478" y="8419"/>
                </a:lnTo>
                <a:cubicBezTo>
                  <a:pt x="9478" y="8157"/>
                  <a:pt x="9252" y="7918"/>
                  <a:pt x="8966" y="7918"/>
                </a:cubicBezTo>
                <a:lnTo>
                  <a:pt x="7526" y="7918"/>
                </a:lnTo>
                <a:cubicBezTo>
                  <a:pt x="7264" y="7918"/>
                  <a:pt x="7026" y="8145"/>
                  <a:pt x="7026" y="8419"/>
                </a:cubicBezTo>
                <a:lnTo>
                  <a:pt x="7026" y="8752"/>
                </a:lnTo>
                <a:lnTo>
                  <a:pt x="4382" y="8752"/>
                </a:lnTo>
                <a:cubicBezTo>
                  <a:pt x="4299" y="8752"/>
                  <a:pt x="4204" y="8680"/>
                  <a:pt x="4204" y="8585"/>
                </a:cubicBezTo>
                <a:lnTo>
                  <a:pt x="4204" y="5121"/>
                </a:lnTo>
                <a:cubicBezTo>
                  <a:pt x="4204" y="5025"/>
                  <a:pt x="4287" y="4942"/>
                  <a:pt x="4382" y="4942"/>
                </a:cubicBezTo>
                <a:lnTo>
                  <a:pt x="9740" y="4942"/>
                </a:lnTo>
                <a:cubicBezTo>
                  <a:pt x="9836" y="4942"/>
                  <a:pt x="9919" y="5013"/>
                  <a:pt x="9919" y="5121"/>
                </a:cubicBezTo>
                <a:lnTo>
                  <a:pt x="9919" y="5251"/>
                </a:lnTo>
                <a:cubicBezTo>
                  <a:pt x="9919" y="5347"/>
                  <a:pt x="10002" y="5418"/>
                  <a:pt x="10086" y="5418"/>
                </a:cubicBezTo>
                <a:cubicBezTo>
                  <a:pt x="10181" y="5418"/>
                  <a:pt x="10252" y="5347"/>
                  <a:pt x="10252" y="5251"/>
                </a:cubicBezTo>
                <a:lnTo>
                  <a:pt x="10252" y="5121"/>
                </a:lnTo>
                <a:cubicBezTo>
                  <a:pt x="10252" y="4835"/>
                  <a:pt x="10026" y="4609"/>
                  <a:pt x="9740" y="4609"/>
                </a:cubicBezTo>
                <a:lnTo>
                  <a:pt x="4382" y="4609"/>
                </a:lnTo>
                <a:cubicBezTo>
                  <a:pt x="4109" y="4609"/>
                  <a:pt x="3882" y="4835"/>
                  <a:pt x="3882" y="5121"/>
                </a:cubicBezTo>
                <a:lnTo>
                  <a:pt x="3882" y="8585"/>
                </a:lnTo>
                <a:cubicBezTo>
                  <a:pt x="3882" y="8871"/>
                  <a:pt x="4109" y="9097"/>
                  <a:pt x="4382" y="9097"/>
                </a:cubicBezTo>
                <a:lnTo>
                  <a:pt x="7026" y="9097"/>
                </a:lnTo>
                <a:lnTo>
                  <a:pt x="7026" y="9252"/>
                </a:lnTo>
                <a:lnTo>
                  <a:pt x="3716" y="9252"/>
                </a:lnTo>
                <a:lnTo>
                  <a:pt x="3716" y="4906"/>
                </a:lnTo>
                <a:cubicBezTo>
                  <a:pt x="3716" y="4597"/>
                  <a:pt x="3966" y="4347"/>
                  <a:pt x="4287" y="4347"/>
                </a:cubicBezTo>
                <a:close/>
                <a:moveTo>
                  <a:pt x="7038" y="9597"/>
                </a:moveTo>
                <a:lnTo>
                  <a:pt x="7038" y="10002"/>
                </a:lnTo>
                <a:lnTo>
                  <a:pt x="3549" y="10002"/>
                </a:lnTo>
                <a:cubicBezTo>
                  <a:pt x="3539" y="10003"/>
                  <a:pt x="3529" y="10004"/>
                  <a:pt x="3520" y="10004"/>
                </a:cubicBezTo>
                <a:cubicBezTo>
                  <a:pt x="3434" y="10004"/>
                  <a:pt x="3351" y="9959"/>
                  <a:pt x="3287" y="9895"/>
                </a:cubicBezTo>
                <a:cubicBezTo>
                  <a:pt x="3216" y="9823"/>
                  <a:pt x="3168" y="9716"/>
                  <a:pt x="3168" y="9609"/>
                </a:cubicBezTo>
                <a:cubicBezTo>
                  <a:pt x="3168" y="9597"/>
                  <a:pt x="3168" y="9597"/>
                  <a:pt x="3180" y="9597"/>
                </a:cubicBezTo>
                <a:close/>
                <a:moveTo>
                  <a:pt x="10990" y="9609"/>
                </a:moveTo>
                <a:lnTo>
                  <a:pt x="10990" y="9633"/>
                </a:lnTo>
                <a:cubicBezTo>
                  <a:pt x="10979" y="9835"/>
                  <a:pt x="10812" y="10014"/>
                  <a:pt x="10598" y="10014"/>
                </a:cubicBezTo>
                <a:lnTo>
                  <a:pt x="9478" y="10014"/>
                </a:lnTo>
                <a:lnTo>
                  <a:pt x="9478" y="9609"/>
                </a:lnTo>
                <a:close/>
                <a:moveTo>
                  <a:pt x="9050" y="8883"/>
                </a:moveTo>
                <a:cubicBezTo>
                  <a:pt x="9085" y="8883"/>
                  <a:pt x="9133" y="8931"/>
                  <a:pt x="9133" y="8978"/>
                </a:cubicBezTo>
                <a:lnTo>
                  <a:pt x="9133" y="10240"/>
                </a:lnTo>
                <a:cubicBezTo>
                  <a:pt x="9133" y="10288"/>
                  <a:pt x="9085" y="10324"/>
                  <a:pt x="9050" y="10324"/>
                </a:cubicBezTo>
                <a:lnTo>
                  <a:pt x="7454" y="10324"/>
                </a:lnTo>
                <a:cubicBezTo>
                  <a:pt x="7407" y="10324"/>
                  <a:pt x="7359" y="10288"/>
                  <a:pt x="7359" y="10240"/>
                </a:cubicBezTo>
                <a:lnTo>
                  <a:pt x="7359" y="10181"/>
                </a:lnTo>
                <a:lnTo>
                  <a:pt x="7359" y="8978"/>
                </a:lnTo>
                <a:cubicBezTo>
                  <a:pt x="7359" y="8931"/>
                  <a:pt x="7407" y="8883"/>
                  <a:pt x="7454" y="8883"/>
                </a:cubicBezTo>
                <a:close/>
                <a:moveTo>
                  <a:pt x="9133" y="10645"/>
                </a:moveTo>
                <a:lnTo>
                  <a:pt x="9133" y="10776"/>
                </a:lnTo>
                <a:cubicBezTo>
                  <a:pt x="9133" y="10859"/>
                  <a:pt x="9062" y="10943"/>
                  <a:pt x="8966" y="10943"/>
                </a:cubicBezTo>
                <a:lnTo>
                  <a:pt x="7526" y="10943"/>
                </a:lnTo>
                <a:cubicBezTo>
                  <a:pt x="7442" y="10943"/>
                  <a:pt x="7359" y="10859"/>
                  <a:pt x="7359" y="10776"/>
                </a:cubicBezTo>
                <a:lnTo>
                  <a:pt x="7359" y="10645"/>
                </a:lnTo>
                <a:cubicBezTo>
                  <a:pt x="7395" y="10645"/>
                  <a:pt x="7419" y="10657"/>
                  <a:pt x="7454" y="10657"/>
                </a:cubicBezTo>
                <a:lnTo>
                  <a:pt x="9050" y="10657"/>
                </a:lnTo>
                <a:cubicBezTo>
                  <a:pt x="9074" y="10657"/>
                  <a:pt x="9109" y="10657"/>
                  <a:pt x="9133" y="10645"/>
                </a:cubicBezTo>
                <a:close/>
                <a:moveTo>
                  <a:pt x="858" y="1"/>
                </a:moveTo>
                <a:cubicBezTo>
                  <a:pt x="382" y="1"/>
                  <a:pt x="1" y="382"/>
                  <a:pt x="1" y="858"/>
                </a:cubicBezTo>
                <a:lnTo>
                  <a:pt x="1" y="5561"/>
                </a:lnTo>
                <a:cubicBezTo>
                  <a:pt x="1" y="6037"/>
                  <a:pt x="382" y="6430"/>
                  <a:pt x="858" y="6430"/>
                </a:cubicBezTo>
                <a:lnTo>
                  <a:pt x="1334" y="6430"/>
                </a:lnTo>
                <a:cubicBezTo>
                  <a:pt x="1430" y="6430"/>
                  <a:pt x="1501" y="6359"/>
                  <a:pt x="1501" y="6264"/>
                </a:cubicBezTo>
                <a:cubicBezTo>
                  <a:pt x="1501" y="6180"/>
                  <a:pt x="1430" y="6097"/>
                  <a:pt x="1334" y="6097"/>
                </a:cubicBezTo>
                <a:lnTo>
                  <a:pt x="858" y="6097"/>
                </a:lnTo>
                <a:cubicBezTo>
                  <a:pt x="572" y="6097"/>
                  <a:pt x="334" y="5859"/>
                  <a:pt x="334" y="5585"/>
                </a:cubicBezTo>
                <a:lnTo>
                  <a:pt x="334" y="882"/>
                </a:lnTo>
                <a:cubicBezTo>
                  <a:pt x="334" y="596"/>
                  <a:pt x="572" y="358"/>
                  <a:pt x="858" y="358"/>
                </a:cubicBezTo>
                <a:lnTo>
                  <a:pt x="8062" y="358"/>
                </a:lnTo>
                <a:cubicBezTo>
                  <a:pt x="8347" y="358"/>
                  <a:pt x="8585" y="596"/>
                  <a:pt x="8585" y="882"/>
                </a:cubicBezTo>
                <a:lnTo>
                  <a:pt x="8585" y="4001"/>
                </a:lnTo>
                <a:lnTo>
                  <a:pt x="8478" y="4001"/>
                </a:lnTo>
                <a:lnTo>
                  <a:pt x="8478" y="1215"/>
                </a:lnTo>
                <a:cubicBezTo>
                  <a:pt x="8478" y="822"/>
                  <a:pt x="8157" y="489"/>
                  <a:pt x="7752" y="489"/>
                </a:cubicBezTo>
                <a:lnTo>
                  <a:pt x="1168" y="489"/>
                </a:lnTo>
                <a:cubicBezTo>
                  <a:pt x="775" y="489"/>
                  <a:pt x="442" y="822"/>
                  <a:pt x="442" y="1215"/>
                </a:cubicBezTo>
                <a:lnTo>
                  <a:pt x="442" y="4597"/>
                </a:lnTo>
                <a:cubicBezTo>
                  <a:pt x="442" y="5001"/>
                  <a:pt x="775" y="5323"/>
                  <a:pt x="1168" y="5323"/>
                </a:cubicBezTo>
                <a:lnTo>
                  <a:pt x="3370" y="5323"/>
                </a:lnTo>
                <a:lnTo>
                  <a:pt x="3370" y="6085"/>
                </a:lnTo>
                <a:lnTo>
                  <a:pt x="2001" y="6085"/>
                </a:lnTo>
                <a:cubicBezTo>
                  <a:pt x="1918" y="6085"/>
                  <a:pt x="1846" y="6156"/>
                  <a:pt x="1846" y="6252"/>
                </a:cubicBezTo>
                <a:cubicBezTo>
                  <a:pt x="1846" y="6335"/>
                  <a:pt x="1918" y="6418"/>
                  <a:pt x="2001" y="6418"/>
                </a:cubicBezTo>
                <a:lnTo>
                  <a:pt x="3109" y="6418"/>
                </a:lnTo>
                <a:lnTo>
                  <a:pt x="2811" y="6978"/>
                </a:lnTo>
                <a:lnTo>
                  <a:pt x="2656" y="6978"/>
                </a:lnTo>
                <a:cubicBezTo>
                  <a:pt x="2561" y="6978"/>
                  <a:pt x="2454" y="7026"/>
                  <a:pt x="2358" y="7097"/>
                </a:cubicBezTo>
                <a:cubicBezTo>
                  <a:pt x="2287" y="7168"/>
                  <a:pt x="2239" y="7276"/>
                  <a:pt x="2239" y="7395"/>
                </a:cubicBezTo>
                <a:cubicBezTo>
                  <a:pt x="2239" y="7621"/>
                  <a:pt x="2418" y="7811"/>
                  <a:pt x="2656" y="7811"/>
                </a:cubicBezTo>
                <a:lnTo>
                  <a:pt x="3394" y="7811"/>
                </a:lnTo>
                <a:lnTo>
                  <a:pt x="3394" y="9276"/>
                </a:lnTo>
                <a:lnTo>
                  <a:pt x="3192" y="9276"/>
                </a:lnTo>
                <a:cubicBezTo>
                  <a:pt x="3001" y="9276"/>
                  <a:pt x="2835" y="9431"/>
                  <a:pt x="2835" y="9633"/>
                </a:cubicBezTo>
                <a:cubicBezTo>
                  <a:pt x="2835" y="9823"/>
                  <a:pt x="2918" y="10002"/>
                  <a:pt x="3049" y="10145"/>
                </a:cubicBezTo>
                <a:cubicBezTo>
                  <a:pt x="3180" y="10288"/>
                  <a:pt x="3370" y="10359"/>
                  <a:pt x="3573" y="10359"/>
                </a:cubicBezTo>
                <a:lnTo>
                  <a:pt x="7049" y="10359"/>
                </a:lnTo>
                <a:lnTo>
                  <a:pt x="7049" y="10788"/>
                </a:lnTo>
                <a:cubicBezTo>
                  <a:pt x="7049" y="11062"/>
                  <a:pt x="7276" y="11300"/>
                  <a:pt x="7550" y="11300"/>
                </a:cubicBezTo>
                <a:lnTo>
                  <a:pt x="9002" y="11300"/>
                </a:lnTo>
                <a:cubicBezTo>
                  <a:pt x="9264" y="11300"/>
                  <a:pt x="9502" y="11074"/>
                  <a:pt x="9502" y="10788"/>
                </a:cubicBezTo>
                <a:lnTo>
                  <a:pt x="9502" y="10359"/>
                </a:lnTo>
                <a:lnTo>
                  <a:pt x="10621" y="10359"/>
                </a:lnTo>
                <a:cubicBezTo>
                  <a:pt x="11026" y="10359"/>
                  <a:pt x="11348" y="10026"/>
                  <a:pt x="11348" y="9633"/>
                </a:cubicBezTo>
                <a:cubicBezTo>
                  <a:pt x="11324" y="9526"/>
                  <a:pt x="11276" y="9431"/>
                  <a:pt x="11217" y="9371"/>
                </a:cubicBezTo>
                <a:cubicBezTo>
                  <a:pt x="11157" y="9312"/>
                  <a:pt x="11074" y="9276"/>
                  <a:pt x="10967" y="9276"/>
                </a:cubicBezTo>
                <a:lnTo>
                  <a:pt x="10776" y="9276"/>
                </a:lnTo>
                <a:lnTo>
                  <a:pt x="10776" y="4906"/>
                </a:lnTo>
                <a:cubicBezTo>
                  <a:pt x="10776" y="4418"/>
                  <a:pt x="10371" y="4013"/>
                  <a:pt x="9883" y="4013"/>
                </a:cubicBezTo>
                <a:lnTo>
                  <a:pt x="8931" y="4013"/>
                </a:lnTo>
                <a:lnTo>
                  <a:pt x="8931" y="858"/>
                </a:lnTo>
                <a:cubicBezTo>
                  <a:pt x="8931" y="382"/>
                  <a:pt x="8538" y="1"/>
                  <a:pt x="80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4" name="Google Shape;504;p59"/>
          <p:cNvGrpSpPr/>
          <p:nvPr/>
        </p:nvGrpSpPr>
        <p:grpSpPr>
          <a:xfrm>
            <a:off x="4391807" y="1882531"/>
            <a:ext cx="360362" cy="328823"/>
            <a:chOff x="1958520" y="2302574"/>
            <a:chExt cx="359213" cy="327807"/>
          </a:xfrm>
        </p:grpSpPr>
        <p:sp>
          <p:nvSpPr>
            <p:cNvPr id="505" name="Google Shape;505;p59"/>
            <p:cNvSpPr/>
            <p:nvPr/>
          </p:nvSpPr>
          <p:spPr>
            <a:xfrm>
              <a:off x="1958520" y="2302574"/>
              <a:ext cx="359213" cy="327807"/>
            </a:xfrm>
            <a:custGeom>
              <a:avLst/>
              <a:gdLst/>
              <a:ahLst/>
              <a:cxnLst/>
              <a:rect l="l" t="t" r="r" b="b"/>
              <a:pathLst>
                <a:path w="11312" h="10323" extrusionOk="0">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9"/>
            <p:cNvSpPr/>
            <p:nvPr/>
          </p:nvSpPr>
          <p:spPr>
            <a:xfrm>
              <a:off x="1986877" y="2331313"/>
              <a:ext cx="302117" cy="184909"/>
            </a:xfrm>
            <a:custGeom>
              <a:avLst/>
              <a:gdLst/>
              <a:ahLst/>
              <a:cxnLst/>
              <a:rect l="l" t="t" r="r" b="b"/>
              <a:pathLst>
                <a:path w="9514" h="5823" extrusionOk="0">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9"/>
            <p:cNvSpPr/>
            <p:nvPr/>
          </p:nvSpPr>
          <p:spPr>
            <a:xfrm>
              <a:off x="2131521" y="2526701"/>
              <a:ext cx="11908" cy="10638"/>
            </a:xfrm>
            <a:custGeom>
              <a:avLst/>
              <a:gdLst/>
              <a:ahLst/>
              <a:cxnLst/>
              <a:rect l="l" t="t" r="r" b="b"/>
              <a:pathLst>
                <a:path w="375" h="335" extrusionOk="0">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59"/>
          <p:cNvGrpSpPr/>
          <p:nvPr/>
        </p:nvGrpSpPr>
        <p:grpSpPr>
          <a:xfrm>
            <a:off x="6869874" y="1844499"/>
            <a:ext cx="233717" cy="404866"/>
            <a:chOff x="2656082" y="2287427"/>
            <a:chExt cx="207582" cy="359594"/>
          </a:xfrm>
        </p:grpSpPr>
        <p:sp>
          <p:nvSpPr>
            <p:cNvPr id="509" name="Google Shape;509;p59"/>
            <p:cNvSpPr/>
            <p:nvPr/>
          </p:nvSpPr>
          <p:spPr>
            <a:xfrm>
              <a:off x="2656082" y="2287427"/>
              <a:ext cx="207582" cy="359594"/>
            </a:xfrm>
            <a:custGeom>
              <a:avLst/>
              <a:gdLst/>
              <a:ahLst/>
              <a:cxnLst/>
              <a:rect l="l" t="t" r="r" b="b"/>
              <a:pathLst>
                <a:path w="6537" h="11324" extrusionOk="0">
                  <a:moveTo>
                    <a:pt x="5704" y="334"/>
                  </a:moveTo>
                  <a:cubicBezTo>
                    <a:pt x="5965" y="334"/>
                    <a:pt x="6192" y="561"/>
                    <a:pt x="6192" y="834"/>
                  </a:cubicBezTo>
                  <a:lnTo>
                    <a:pt x="6192" y="1323"/>
                  </a:lnTo>
                  <a:lnTo>
                    <a:pt x="346" y="1323"/>
                  </a:lnTo>
                  <a:lnTo>
                    <a:pt x="346" y="834"/>
                  </a:lnTo>
                  <a:cubicBezTo>
                    <a:pt x="346" y="561"/>
                    <a:pt x="560" y="334"/>
                    <a:pt x="834" y="334"/>
                  </a:cubicBezTo>
                  <a:close/>
                  <a:moveTo>
                    <a:pt x="6192" y="1644"/>
                  </a:moveTo>
                  <a:lnTo>
                    <a:pt x="6192" y="8990"/>
                  </a:lnTo>
                  <a:lnTo>
                    <a:pt x="1501" y="8990"/>
                  </a:lnTo>
                  <a:cubicBezTo>
                    <a:pt x="1405" y="8990"/>
                    <a:pt x="1334" y="9062"/>
                    <a:pt x="1334" y="9145"/>
                  </a:cubicBezTo>
                  <a:cubicBezTo>
                    <a:pt x="1334" y="9240"/>
                    <a:pt x="1405" y="9312"/>
                    <a:pt x="1501" y="9312"/>
                  </a:cubicBezTo>
                  <a:lnTo>
                    <a:pt x="6192" y="9312"/>
                  </a:lnTo>
                  <a:lnTo>
                    <a:pt x="6192" y="10478"/>
                  </a:lnTo>
                  <a:cubicBezTo>
                    <a:pt x="6192" y="10740"/>
                    <a:pt x="5965" y="10967"/>
                    <a:pt x="5704" y="10967"/>
                  </a:cubicBezTo>
                  <a:lnTo>
                    <a:pt x="834" y="10967"/>
                  </a:lnTo>
                  <a:cubicBezTo>
                    <a:pt x="560" y="10967"/>
                    <a:pt x="346" y="10740"/>
                    <a:pt x="346" y="10478"/>
                  </a:cubicBezTo>
                  <a:lnTo>
                    <a:pt x="346" y="9312"/>
                  </a:lnTo>
                  <a:lnTo>
                    <a:pt x="834" y="9312"/>
                  </a:lnTo>
                  <a:cubicBezTo>
                    <a:pt x="917" y="9312"/>
                    <a:pt x="1001" y="9240"/>
                    <a:pt x="1001" y="9145"/>
                  </a:cubicBezTo>
                  <a:cubicBezTo>
                    <a:pt x="1001" y="9062"/>
                    <a:pt x="917" y="8990"/>
                    <a:pt x="834" y="8990"/>
                  </a:cubicBezTo>
                  <a:lnTo>
                    <a:pt x="346" y="8990"/>
                  </a:lnTo>
                  <a:lnTo>
                    <a:pt x="346" y="1644"/>
                  </a:lnTo>
                  <a:close/>
                  <a:moveTo>
                    <a:pt x="834" y="1"/>
                  </a:moveTo>
                  <a:cubicBezTo>
                    <a:pt x="370" y="1"/>
                    <a:pt x="0" y="370"/>
                    <a:pt x="0" y="834"/>
                  </a:cubicBezTo>
                  <a:lnTo>
                    <a:pt x="0" y="10490"/>
                  </a:lnTo>
                  <a:cubicBezTo>
                    <a:pt x="0" y="10955"/>
                    <a:pt x="370" y="11324"/>
                    <a:pt x="834" y="11324"/>
                  </a:cubicBezTo>
                  <a:lnTo>
                    <a:pt x="5704" y="11324"/>
                  </a:lnTo>
                  <a:cubicBezTo>
                    <a:pt x="6156" y="11324"/>
                    <a:pt x="6537" y="10955"/>
                    <a:pt x="6537" y="10490"/>
                  </a:cubicBezTo>
                  <a:lnTo>
                    <a:pt x="6537" y="834"/>
                  </a:lnTo>
                  <a:cubicBezTo>
                    <a:pt x="6513" y="370"/>
                    <a:pt x="6144" y="1"/>
                    <a:pt x="57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9"/>
            <p:cNvSpPr/>
            <p:nvPr/>
          </p:nvSpPr>
          <p:spPr>
            <a:xfrm>
              <a:off x="2754395" y="2308608"/>
              <a:ext cx="31787" cy="10257"/>
            </a:xfrm>
            <a:custGeom>
              <a:avLst/>
              <a:gdLst/>
              <a:ahLst/>
              <a:cxnLst/>
              <a:rect l="l" t="t" r="r" b="b"/>
              <a:pathLst>
                <a:path w="1001" h="323" extrusionOk="0">
                  <a:moveTo>
                    <a:pt x="167" y="1"/>
                  </a:moveTo>
                  <a:cubicBezTo>
                    <a:pt x="72" y="1"/>
                    <a:pt x="0" y="72"/>
                    <a:pt x="0" y="167"/>
                  </a:cubicBezTo>
                  <a:cubicBezTo>
                    <a:pt x="0" y="251"/>
                    <a:pt x="72" y="322"/>
                    <a:pt x="167" y="322"/>
                  </a:cubicBezTo>
                  <a:lnTo>
                    <a:pt x="834" y="322"/>
                  </a:lnTo>
                  <a:cubicBezTo>
                    <a:pt x="917" y="322"/>
                    <a:pt x="1000" y="251"/>
                    <a:pt x="1000" y="167"/>
                  </a:cubicBezTo>
                  <a:cubicBezTo>
                    <a:pt x="1000" y="72"/>
                    <a:pt x="917" y="1"/>
                    <a:pt x="8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9"/>
            <p:cNvSpPr/>
            <p:nvPr/>
          </p:nvSpPr>
          <p:spPr>
            <a:xfrm>
              <a:off x="2743789" y="2594053"/>
              <a:ext cx="31406" cy="31056"/>
            </a:xfrm>
            <a:custGeom>
              <a:avLst/>
              <a:gdLst/>
              <a:ahLst/>
              <a:cxnLst/>
              <a:rect l="l" t="t" r="r" b="b"/>
              <a:pathLst>
                <a:path w="989" h="978" extrusionOk="0">
                  <a:moveTo>
                    <a:pt x="501" y="322"/>
                  </a:moveTo>
                  <a:cubicBezTo>
                    <a:pt x="584" y="322"/>
                    <a:pt x="656" y="406"/>
                    <a:pt x="656" y="489"/>
                  </a:cubicBezTo>
                  <a:cubicBezTo>
                    <a:pt x="656" y="584"/>
                    <a:pt x="584" y="656"/>
                    <a:pt x="501" y="656"/>
                  </a:cubicBezTo>
                  <a:cubicBezTo>
                    <a:pt x="406" y="656"/>
                    <a:pt x="334" y="584"/>
                    <a:pt x="334" y="489"/>
                  </a:cubicBezTo>
                  <a:cubicBezTo>
                    <a:pt x="334" y="406"/>
                    <a:pt x="406" y="322"/>
                    <a:pt x="501" y="322"/>
                  </a:cubicBezTo>
                  <a:close/>
                  <a:moveTo>
                    <a:pt x="501" y="1"/>
                  </a:moveTo>
                  <a:cubicBezTo>
                    <a:pt x="227" y="1"/>
                    <a:pt x="1" y="227"/>
                    <a:pt x="1" y="489"/>
                  </a:cubicBezTo>
                  <a:cubicBezTo>
                    <a:pt x="1" y="763"/>
                    <a:pt x="227" y="977"/>
                    <a:pt x="501" y="977"/>
                  </a:cubicBezTo>
                  <a:cubicBezTo>
                    <a:pt x="763" y="977"/>
                    <a:pt x="989" y="763"/>
                    <a:pt x="989" y="489"/>
                  </a:cubicBezTo>
                  <a:cubicBezTo>
                    <a:pt x="989" y="227"/>
                    <a:pt x="775" y="1"/>
                    <a:pt x="5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9"/>
            <p:cNvSpPr/>
            <p:nvPr/>
          </p:nvSpPr>
          <p:spPr>
            <a:xfrm>
              <a:off x="2733596" y="2308608"/>
              <a:ext cx="10225" cy="10257"/>
            </a:xfrm>
            <a:custGeom>
              <a:avLst/>
              <a:gdLst/>
              <a:ahLst/>
              <a:cxnLst/>
              <a:rect l="l" t="t" r="r" b="b"/>
              <a:pathLst>
                <a:path w="322" h="323" extrusionOk="0">
                  <a:moveTo>
                    <a:pt x="155" y="1"/>
                  </a:moveTo>
                  <a:cubicBezTo>
                    <a:pt x="72" y="1"/>
                    <a:pt x="0" y="72"/>
                    <a:pt x="0" y="167"/>
                  </a:cubicBezTo>
                  <a:cubicBezTo>
                    <a:pt x="0" y="251"/>
                    <a:pt x="72" y="322"/>
                    <a:pt x="155" y="322"/>
                  </a:cubicBezTo>
                  <a:cubicBezTo>
                    <a:pt x="250" y="322"/>
                    <a:pt x="322" y="251"/>
                    <a:pt x="322" y="167"/>
                  </a:cubicBezTo>
                  <a:cubicBezTo>
                    <a:pt x="322" y="72"/>
                    <a:pt x="250"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EE844DD8-BE34-4AD6-B261-09F14672FD3E}"/>
              </a:ext>
            </a:extLst>
          </p:cNvPr>
          <p:cNvSpPr txBox="1"/>
          <p:nvPr/>
        </p:nvSpPr>
        <p:spPr>
          <a:xfrm>
            <a:off x="314848" y="1322680"/>
            <a:ext cx="5296035" cy="3200876"/>
          </a:xfrm>
          <a:prstGeom prst="rect">
            <a:avLst/>
          </a:prstGeom>
          <a:noFill/>
        </p:spPr>
        <p:txBody>
          <a:bodyPr wrap="square">
            <a:spAutoFit/>
          </a:bodyPr>
          <a:lstStyle/>
          <a:p>
            <a:pPr marL="285750" indent="-285750">
              <a:buFont typeface="Wingdings" panose="05000000000000000000" pitchFamily="2" charset="2"/>
              <a:buChar char="q"/>
            </a:pPr>
            <a:r>
              <a:rPr lang="vi-VN" sz="1800" b="1" i="0">
                <a:solidFill>
                  <a:schemeClr val="accent6">
                    <a:lumMod val="10000"/>
                  </a:schemeClr>
                </a:solidFill>
                <a:effectLst/>
                <a:latin typeface="+mn-lt"/>
              </a:rPr>
              <a:t>Nghiên cứu</a:t>
            </a:r>
            <a:r>
              <a:rPr lang="en-US" sz="1800" b="1" i="0">
                <a:solidFill>
                  <a:schemeClr val="accent6">
                    <a:lumMod val="10000"/>
                  </a:schemeClr>
                </a:solidFill>
                <a:effectLst/>
                <a:latin typeface="+mn-lt"/>
              </a:rPr>
              <a:t> về</a:t>
            </a:r>
            <a:r>
              <a:rPr lang="vi-VN" sz="1800" b="1" i="0">
                <a:solidFill>
                  <a:schemeClr val="accent6">
                    <a:lumMod val="10000"/>
                  </a:schemeClr>
                </a:solidFill>
                <a:effectLst/>
                <a:latin typeface="+mn-lt"/>
              </a:rPr>
              <a:t> RESTfull API</a:t>
            </a:r>
            <a:endParaRPr lang="en-US" sz="1800" b="1" i="0">
              <a:solidFill>
                <a:schemeClr val="accent6">
                  <a:lumMod val="10000"/>
                </a:schemeClr>
              </a:solidFill>
              <a:effectLst/>
              <a:latin typeface="+mn-lt"/>
            </a:endParaRPr>
          </a:p>
          <a:p>
            <a:br>
              <a:rPr lang="vi-VN" sz="1800" b="1" i="0">
                <a:solidFill>
                  <a:srgbClr val="000000"/>
                </a:solidFill>
                <a:effectLst/>
                <a:latin typeface="+mn-lt"/>
              </a:rPr>
            </a:br>
            <a:r>
              <a:rPr lang="vi-VN" sz="1800" b="1" i="0">
                <a:solidFill>
                  <a:srgbClr val="222222"/>
                </a:solidFill>
                <a:effectLst/>
                <a:latin typeface="+mn-lt"/>
              </a:rPr>
              <a:t>RESTful API </a:t>
            </a:r>
            <a:r>
              <a:rPr lang="vi-VN" sz="1800" b="0" i="0">
                <a:solidFill>
                  <a:srgbClr val="222222"/>
                </a:solidFill>
                <a:effectLst/>
                <a:latin typeface="+mn-lt"/>
              </a:rPr>
              <a:t>là một tiêu chuẩn dùng trong việc thiết kế API cho các ứng dụng web</a:t>
            </a:r>
            <a:r>
              <a:rPr lang="en-US" sz="1800" b="0" i="0">
                <a:solidFill>
                  <a:srgbClr val="222222"/>
                </a:solidFill>
                <a:effectLst/>
                <a:latin typeface="+mn-lt"/>
              </a:rPr>
              <a:t> </a:t>
            </a:r>
            <a:r>
              <a:rPr lang="vi-VN" sz="1800" b="0" i="0">
                <a:solidFill>
                  <a:srgbClr val="222222"/>
                </a:solidFill>
                <a:effectLst/>
                <a:latin typeface="+mn-lt"/>
              </a:rPr>
              <a:t>(thiết kế Web services) để tiện cho việc quản lý các resource. Nó chú trọng vào tài nguyên hệ thống (tệp văn bản, ảnh, âm thanh, video, hoặc dữ liệu động…), bao gồm các trạng thái tài nguyên được định dạng và được truyền tải qua HTTP.</a:t>
            </a:r>
            <a:r>
              <a:rPr lang="vi-VN" sz="2000">
                <a:latin typeface="+mn-lt"/>
              </a:rPr>
              <a:t> </a:t>
            </a:r>
            <a:br>
              <a:rPr lang="vi-VN" sz="2000">
                <a:latin typeface="+mn-lt"/>
              </a:rPr>
            </a:br>
            <a:endParaRPr lang="vi-VN" sz="2000">
              <a:latin typeface="+mn-lt"/>
            </a:endParaRPr>
          </a:p>
          <a:p>
            <a:endParaRPr lang="en-US" sz="1800">
              <a:latin typeface="+mn-lt"/>
            </a:endParaRPr>
          </a:p>
        </p:txBody>
      </p:sp>
      <p:pic>
        <p:nvPicPr>
          <p:cNvPr id="3" name="Picture 2">
            <a:extLst>
              <a:ext uri="{FF2B5EF4-FFF2-40B4-BE49-F238E27FC236}">
                <a16:creationId xmlns:a16="http://schemas.microsoft.com/office/drawing/2014/main" id="{D2202E9A-18DE-4EF3-9313-7F96D23B29A4}"/>
              </a:ext>
            </a:extLst>
          </p:cNvPr>
          <p:cNvPicPr>
            <a:picLocks noChangeAspect="1"/>
          </p:cNvPicPr>
          <p:nvPr/>
        </p:nvPicPr>
        <p:blipFill>
          <a:blip r:embed="rId3"/>
          <a:stretch>
            <a:fillRect/>
          </a:stretch>
        </p:blipFill>
        <p:spPr>
          <a:xfrm>
            <a:off x="5610883" y="1755404"/>
            <a:ext cx="3397178" cy="2058428"/>
          </a:xfrm>
          <a:prstGeom prst="rect">
            <a:avLst/>
          </a:prstGeom>
        </p:spPr>
      </p:pic>
    </p:spTree>
    <p:extLst>
      <p:ext uri="{BB962C8B-B14F-4D97-AF65-F5344CB8AC3E}">
        <p14:creationId xmlns:p14="http://schemas.microsoft.com/office/powerpoint/2010/main" val="4218578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03"/>
                                        </p:tgtEl>
                                        <p:attrNameLst>
                                          <p:attrName>style.visibility</p:attrName>
                                        </p:attrNameLst>
                                      </p:cBhvr>
                                      <p:to>
                                        <p:strVal val="visible"/>
                                      </p:to>
                                    </p:set>
                                    <p:animEffect transition="in" filter="fade">
                                      <p:cBhvr>
                                        <p:cTn id="7" dur="1000"/>
                                        <p:tgtEl>
                                          <p:spTgt spid="503"/>
                                        </p:tgtEl>
                                      </p:cBhvr>
                                    </p:animEffect>
                                  </p:childTnLst>
                                </p:cTn>
                              </p:par>
                              <p:par>
                                <p:cTn id="8" presetID="10" presetClass="entr" presetSubtype="0" fill="hold" nodeType="withEffect">
                                  <p:stCondLst>
                                    <p:cond delay="0"/>
                                  </p:stCondLst>
                                  <p:childTnLst>
                                    <p:set>
                                      <p:cBhvr>
                                        <p:cTn id="9" dur="1" fill="hold">
                                          <p:stCondLst>
                                            <p:cond delay="0"/>
                                          </p:stCondLst>
                                        </p:cTn>
                                        <p:tgtEl>
                                          <p:spTgt spid="504"/>
                                        </p:tgtEl>
                                        <p:attrNameLst>
                                          <p:attrName>style.visibility</p:attrName>
                                        </p:attrNameLst>
                                      </p:cBhvr>
                                      <p:to>
                                        <p:strVal val="visible"/>
                                      </p:to>
                                    </p:set>
                                    <p:animEffect transition="in" filter="fade">
                                      <p:cBhvr>
                                        <p:cTn id="10" dur="1000"/>
                                        <p:tgtEl>
                                          <p:spTgt spid="504"/>
                                        </p:tgtEl>
                                      </p:cBhvr>
                                    </p:animEffect>
                                  </p:childTnLst>
                                </p:cTn>
                              </p:par>
                              <p:par>
                                <p:cTn id="11" presetID="10" presetClass="entr" presetSubtype="0" fill="hold" nodeType="withEffect">
                                  <p:stCondLst>
                                    <p:cond delay="0"/>
                                  </p:stCondLst>
                                  <p:childTnLst>
                                    <p:set>
                                      <p:cBhvr>
                                        <p:cTn id="12" dur="1" fill="hold">
                                          <p:stCondLst>
                                            <p:cond delay="0"/>
                                          </p:stCondLst>
                                        </p:cTn>
                                        <p:tgtEl>
                                          <p:spTgt spid="508"/>
                                        </p:tgtEl>
                                        <p:attrNameLst>
                                          <p:attrName>style.visibility</p:attrName>
                                        </p:attrNameLst>
                                      </p:cBhvr>
                                      <p:to>
                                        <p:strVal val="visible"/>
                                      </p:to>
                                    </p:set>
                                    <p:animEffect transition="in" filter="fade">
                                      <p:cBhvr>
                                        <p:cTn id="13" dur="1000"/>
                                        <p:tgtEl>
                                          <p:spTgt spid="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90" name="Google Shape;490;p59"/>
          <p:cNvSpPr txBox="1">
            <a:spLocks noGrp="1"/>
          </p:cNvSpPr>
          <p:nvPr>
            <p:ph type="title"/>
          </p:nvPr>
        </p:nvSpPr>
        <p:spPr>
          <a:xfrm>
            <a:off x="314848" y="381436"/>
            <a:ext cx="7738200" cy="570135"/>
          </a:xfrm>
          <a:prstGeom prst="rect">
            <a:avLst/>
          </a:prstGeom>
        </p:spPr>
        <p:txBody>
          <a:bodyPr spcFirstLastPara="1" wrap="square" lIns="91425" tIns="91425" rIns="91425" bIns="91425" anchor="t" anchorCtr="0">
            <a:noAutofit/>
          </a:bodyPr>
          <a:lstStyle/>
          <a:p>
            <a:r>
              <a:rPr lang="vi-VN" sz="3000" b="0">
                <a:solidFill>
                  <a:schemeClr val="bg1"/>
                </a:solidFill>
                <a:latin typeface="+mn-lt"/>
              </a:rPr>
              <a:t>CHƯƠNG </a:t>
            </a:r>
            <a:r>
              <a:rPr lang="en-US" sz="3000" b="0">
                <a:solidFill>
                  <a:schemeClr val="bg1"/>
                </a:solidFill>
                <a:latin typeface="+mn-lt"/>
                <a:cs typeface="Times New Roman" panose="02020603050405020304" pitchFamily="18" charset="0"/>
              </a:rPr>
              <a:t>2</a:t>
            </a:r>
            <a:r>
              <a:rPr lang="vi-VN" sz="3000" b="0">
                <a:solidFill>
                  <a:schemeClr val="bg1"/>
                </a:solidFill>
                <a:latin typeface="+mn-lt"/>
                <a:cs typeface="Times New Roman" panose="02020603050405020304" pitchFamily="18" charset="0"/>
              </a:rPr>
              <a:t>:</a:t>
            </a:r>
            <a:r>
              <a:rPr lang="vi-VN" sz="3000" b="0">
                <a:solidFill>
                  <a:schemeClr val="bg1"/>
                </a:solidFill>
                <a:latin typeface="+mn-lt"/>
              </a:rPr>
              <a:t> </a:t>
            </a:r>
            <a:r>
              <a:rPr lang="en-US" sz="3000" b="0">
                <a:solidFill>
                  <a:schemeClr val="bg1"/>
                </a:solidFill>
                <a:latin typeface="+mn-lt"/>
                <a:cs typeface="Times New Roman" panose="02020603050405020304" pitchFamily="18" charset="0"/>
              </a:rPr>
              <a:t>Nghiên cứu lý thuyết</a:t>
            </a:r>
          </a:p>
        </p:txBody>
      </p:sp>
      <p:sp>
        <p:nvSpPr>
          <p:cNvPr id="503" name="Google Shape;503;p59"/>
          <p:cNvSpPr/>
          <p:nvPr/>
        </p:nvSpPr>
        <p:spPr>
          <a:xfrm>
            <a:off x="1977094" y="1867527"/>
            <a:ext cx="360356" cy="358831"/>
          </a:xfrm>
          <a:custGeom>
            <a:avLst/>
            <a:gdLst/>
            <a:ahLst/>
            <a:cxnLst/>
            <a:rect l="l" t="t" r="r" b="b"/>
            <a:pathLst>
              <a:path w="11348" h="11300" extrusionOk="0">
                <a:moveTo>
                  <a:pt x="7752" y="846"/>
                </a:moveTo>
                <a:cubicBezTo>
                  <a:pt x="7978" y="846"/>
                  <a:pt x="8133" y="1025"/>
                  <a:pt x="8133" y="1239"/>
                </a:cubicBezTo>
                <a:lnTo>
                  <a:pt x="8133" y="4001"/>
                </a:lnTo>
                <a:lnTo>
                  <a:pt x="4252" y="4001"/>
                </a:lnTo>
                <a:cubicBezTo>
                  <a:pt x="3763" y="4001"/>
                  <a:pt x="3359" y="4406"/>
                  <a:pt x="3359" y="4894"/>
                </a:cubicBezTo>
                <a:lnTo>
                  <a:pt x="3359" y="4990"/>
                </a:lnTo>
                <a:lnTo>
                  <a:pt x="1168" y="4990"/>
                </a:lnTo>
                <a:lnTo>
                  <a:pt x="1168" y="5001"/>
                </a:lnTo>
                <a:cubicBezTo>
                  <a:pt x="942" y="5001"/>
                  <a:pt x="787" y="4823"/>
                  <a:pt x="787" y="4609"/>
                </a:cubicBezTo>
                <a:lnTo>
                  <a:pt x="787" y="1239"/>
                </a:lnTo>
                <a:cubicBezTo>
                  <a:pt x="787" y="1013"/>
                  <a:pt x="965" y="846"/>
                  <a:pt x="1168" y="846"/>
                </a:cubicBezTo>
                <a:close/>
                <a:moveTo>
                  <a:pt x="3370" y="6621"/>
                </a:moveTo>
                <a:lnTo>
                  <a:pt x="3370" y="6978"/>
                </a:lnTo>
                <a:lnTo>
                  <a:pt x="3180" y="6978"/>
                </a:lnTo>
                <a:lnTo>
                  <a:pt x="3370" y="6621"/>
                </a:lnTo>
                <a:close/>
                <a:moveTo>
                  <a:pt x="3382" y="7335"/>
                </a:moveTo>
                <a:lnTo>
                  <a:pt x="3382" y="7490"/>
                </a:lnTo>
                <a:lnTo>
                  <a:pt x="2644" y="7490"/>
                </a:lnTo>
                <a:cubicBezTo>
                  <a:pt x="2597" y="7490"/>
                  <a:pt x="2573" y="7454"/>
                  <a:pt x="2573" y="7407"/>
                </a:cubicBezTo>
                <a:cubicBezTo>
                  <a:pt x="2573" y="7383"/>
                  <a:pt x="2585" y="7371"/>
                  <a:pt x="2597" y="7347"/>
                </a:cubicBezTo>
                <a:cubicBezTo>
                  <a:pt x="2620" y="7335"/>
                  <a:pt x="2632" y="7335"/>
                  <a:pt x="2656" y="7335"/>
                </a:cubicBezTo>
                <a:close/>
                <a:moveTo>
                  <a:pt x="8966" y="8276"/>
                </a:moveTo>
                <a:cubicBezTo>
                  <a:pt x="9062" y="8276"/>
                  <a:pt x="9133" y="8347"/>
                  <a:pt x="9133" y="8442"/>
                </a:cubicBezTo>
                <a:lnTo>
                  <a:pt x="9133" y="8573"/>
                </a:lnTo>
                <a:cubicBezTo>
                  <a:pt x="9109" y="8573"/>
                  <a:pt x="9074" y="8561"/>
                  <a:pt x="9038" y="8561"/>
                </a:cubicBezTo>
                <a:lnTo>
                  <a:pt x="7454" y="8561"/>
                </a:lnTo>
                <a:cubicBezTo>
                  <a:pt x="7419" y="8561"/>
                  <a:pt x="7395" y="8561"/>
                  <a:pt x="7359" y="8573"/>
                </a:cubicBezTo>
                <a:lnTo>
                  <a:pt x="7359" y="8442"/>
                </a:lnTo>
                <a:cubicBezTo>
                  <a:pt x="7359" y="8347"/>
                  <a:pt x="7430" y="8276"/>
                  <a:pt x="7526" y="8276"/>
                </a:cubicBezTo>
                <a:close/>
                <a:moveTo>
                  <a:pt x="9883" y="4347"/>
                </a:moveTo>
                <a:cubicBezTo>
                  <a:pt x="10193" y="4347"/>
                  <a:pt x="10443" y="4597"/>
                  <a:pt x="10443" y="4906"/>
                </a:cubicBezTo>
                <a:lnTo>
                  <a:pt x="10443" y="9276"/>
                </a:lnTo>
                <a:lnTo>
                  <a:pt x="9478" y="9276"/>
                </a:lnTo>
                <a:lnTo>
                  <a:pt x="9478" y="9109"/>
                </a:lnTo>
                <a:lnTo>
                  <a:pt x="9764" y="9109"/>
                </a:lnTo>
                <a:cubicBezTo>
                  <a:pt x="10038" y="9109"/>
                  <a:pt x="10264" y="8883"/>
                  <a:pt x="10264" y="8597"/>
                </a:cubicBezTo>
                <a:lnTo>
                  <a:pt x="10264" y="5942"/>
                </a:lnTo>
                <a:cubicBezTo>
                  <a:pt x="10264" y="5847"/>
                  <a:pt x="10193" y="5775"/>
                  <a:pt x="10097" y="5775"/>
                </a:cubicBezTo>
                <a:cubicBezTo>
                  <a:pt x="10014" y="5775"/>
                  <a:pt x="9931" y="5847"/>
                  <a:pt x="9931" y="5942"/>
                </a:cubicBezTo>
                <a:lnTo>
                  <a:pt x="9931" y="8585"/>
                </a:lnTo>
                <a:cubicBezTo>
                  <a:pt x="9931" y="8680"/>
                  <a:pt x="9859" y="8752"/>
                  <a:pt x="9764" y="8752"/>
                </a:cubicBezTo>
                <a:lnTo>
                  <a:pt x="9478" y="8752"/>
                </a:lnTo>
                <a:lnTo>
                  <a:pt x="9478" y="8419"/>
                </a:lnTo>
                <a:cubicBezTo>
                  <a:pt x="9478" y="8157"/>
                  <a:pt x="9252" y="7918"/>
                  <a:pt x="8966" y="7918"/>
                </a:cubicBezTo>
                <a:lnTo>
                  <a:pt x="7526" y="7918"/>
                </a:lnTo>
                <a:cubicBezTo>
                  <a:pt x="7264" y="7918"/>
                  <a:pt x="7026" y="8145"/>
                  <a:pt x="7026" y="8419"/>
                </a:cubicBezTo>
                <a:lnTo>
                  <a:pt x="7026" y="8752"/>
                </a:lnTo>
                <a:lnTo>
                  <a:pt x="4382" y="8752"/>
                </a:lnTo>
                <a:cubicBezTo>
                  <a:pt x="4299" y="8752"/>
                  <a:pt x="4204" y="8680"/>
                  <a:pt x="4204" y="8585"/>
                </a:cubicBezTo>
                <a:lnTo>
                  <a:pt x="4204" y="5121"/>
                </a:lnTo>
                <a:cubicBezTo>
                  <a:pt x="4204" y="5025"/>
                  <a:pt x="4287" y="4942"/>
                  <a:pt x="4382" y="4942"/>
                </a:cubicBezTo>
                <a:lnTo>
                  <a:pt x="9740" y="4942"/>
                </a:lnTo>
                <a:cubicBezTo>
                  <a:pt x="9836" y="4942"/>
                  <a:pt x="9919" y="5013"/>
                  <a:pt x="9919" y="5121"/>
                </a:cubicBezTo>
                <a:lnTo>
                  <a:pt x="9919" y="5251"/>
                </a:lnTo>
                <a:cubicBezTo>
                  <a:pt x="9919" y="5347"/>
                  <a:pt x="10002" y="5418"/>
                  <a:pt x="10086" y="5418"/>
                </a:cubicBezTo>
                <a:cubicBezTo>
                  <a:pt x="10181" y="5418"/>
                  <a:pt x="10252" y="5347"/>
                  <a:pt x="10252" y="5251"/>
                </a:cubicBezTo>
                <a:lnTo>
                  <a:pt x="10252" y="5121"/>
                </a:lnTo>
                <a:cubicBezTo>
                  <a:pt x="10252" y="4835"/>
                  <a:pt x="10026" y="4609"/>
                  <a:pt x="9740" y="4609"/>
                </a:cubicBezTo>
                <a:lnTo>
                  <a:pt x="4382" y="4609"/>
                </a:lnTo>
                <a:cubicBezTo>
                  <a:pt x="4109" y="4609"/>
                  <a:pt x="3882" y="4835"/>
                  <a:pt x="3882" y="5121"/>
                </a:cubicBezTo>
                <a:lnTo>
                  <a:pt x="3882" y="8585"/>
                </a:lnTo>
                <a:cubicBezTo>
                  <a:pt x="3882" y="8871"/>
                  <a:pt x="4109" y="9097"/>
                  <a:pt x="4382" y="9097"/>
                </a:cubicBezTo>
                <a:lnTo>
                  <a:pt x="7026" y="9097"/>
                </a:lnTo>
                <a:lnTo>
                  <a:pt x="7026" y="9252"/>
                </a:lnTo>
                <a:lnTo>
                  <a:pt x="3716" y="9252"/>
                </a:lnTo>
                <a:lnTo>
                  <a:pt x="3716" y="4906"/>
                </a:lnTo>
                <a:cubicBezTo>
                  <a:pt x="3716" y="4597"/>
                  <a:pt x="3966" y="4347"/>
                  <a:pt x="4287" y="4347"/>
                </a:cubicBezTo>
                <a:close/>
                <a:moveTo>
                  <a:pt x="7038" y="9597"/>
                </a:moveTo>
                <a:lnTo>
                  <a:pt x="7038" y="10002"/>
                </a:lnTo>
                <a:lnTo>
                  <a:pt x="3549" y="10002"/>
                </a:lnTo>
                <a:cubicBezTo>
                  <a:pt x="3539" y="10003"/>
                  <a:pt x="3529" y="10004"/>
                  <a:pt x="3520" y="10004"/>
                </a:cubicBezTo>
                <a:cubicBezTo>
                  <a:pt x="3434" y="10004"/>
                  <a:pt x="3351" y="9959"/>
                  <a:pt x="3287" y="9895"/>
                </a:cubicBezTo>
                <a:cubicBezTo>
                  <a:pt x="3216" y="9823"/>
                  <a:pt x="3168" y="9716"/>
                  <a:pt x="3168" y="9609"/>
                </a:cubicBezTo>
                <a:cubicBezTo>
                  <a:pt x="3168" y="9597"/>
                  <a:pt x="3168" y="9597"/>
                  <a:pt x="3180" y="9597"/>
                </a:cubicBezTo>
                <a:close/>
                <a:moveTo>
                  <a:pt x="10990" y="9609"/>
                </a:moveTo>
                <a:lnTo>
                  <a:pt x="10990" y="9633"/>
                </a:lnTo>
                <a:cubicBezTo>
                  <a:pt x="10979" y="9835"/>
                  <a:pt x="10812" y="10014"/>
                  <a:pt x="10598" y="10014"/>
                </a:cubicBezTo>
                <a:lnTo>
                  <a:pt x="9478" y="10014"/>
                </a:lnTo>
                <a:lnTo>
                  <a:pt x="9478" y="9609"/>
                </a:lnTo>
                <a:close/>
                <a:moveTo>
                  <a:pt x="9050" y="8883"/>
                </a:moveTo>
                <a:cubicBezTo>
                  <a:pt x="9085" y="8883"/>
                  <a:pt x="9133" y="8931"/>
                  <a:pt x="9133" y="8978"/>
                </a:cubicBezTo>
                <a:lnTo>
                  <a:pt x="9133" y="10240"/>
                </a:lnTo>
                <a:cubicBezTo>
                  <a:pt x="9133" y="10288"/>
                  <a:pt x="9085" y="10324"/>
                  <a:pt x="9050" y="10324"/>
                </a:cubicBezTo>
                <a:lnTo>
                  <a:pt x="7454" y="10324"/>
                </a:lnTo>
                <a:cubicBezTo>
                  <a:pt x="7407" y="10324"/>
                  <a:pt x="7359" y="10288"/>
                  <a:pt x="7359" y="10240"/>
                </a:cubicBezTo>
                <a:lnTo>
                  <a:pt x="7359" y="10181"/>
                </a:lnTo>
                <a:lnTo>
                  <a:pt x="7359" y="8978"/>
                </a:lnTo>
                <a:cubicBezTo>
                  <a:pt x="7359" y="8931"/>
                  <a:pt x="7407" y="8883"/>
                  <a:pt x="7454" y="8883"/>
                </a:cubicBezTo>
                <a:close/>
                <a:moveTo>
                  <a:pt x="9133" y="10645"/>
                </a:moveTo>
                <a:lnTo>
                  <a:pt x="9133" y="10776"/>
                </a:lnTo>
                <a:cubicBezTo>
                  <a:pt x="9133" y="10859"/>
                  <a:pt x="9062" y="10943"/>
                  <a:pt x="8966" y="10943"/>
                </a:cubicBezTo>
                <a:lnTo>
                  <a:pt x="7526" y="10943"/>
                </a:lnTo>
                <a:cubicBezTo>
                  <a:pt x="7442" y="10943"/>
                  <a:pt x="7359" y="10859"/>
                  <a:pt x="7359" y="10776"/>
                </a:cubicBezTo>
                <a:lnTo>
                  <a:pt x="7359" y="10645"/>
                </a:lnTo>
                <a:cubicBezTo>
                  <a:pt x="7395" y="10645"/>
                  <a:pt x="7419" y="10657"/>
                  <a:pt x="7454" y="10657"/>
                </a:cubicBezTo>
                <a:lnTo>
                  <a:pt x="9050" y="10657"/>
                </a:lnTo>
                <a:cubicBezTo>
                  <a:pt x="9074" y="10657"/>
                  <a:pt x="9109" y="10657"/>
                  <a:pt x="9133" y="10645"/>
                </a:cubicBezTo>
                <a:close/>
                <a:moveTo>
                  <a:pt x="858" y="1"/>
                </a:moveTo>
                <a:cubicBezTo>
                  <a:pt x="382" y="1"/>
                  <a:pt x="1" y="382"/>
                  <a:pt x="1" y="858"/>
                </a:cubicBezTo>
                <a:lnTo>
                  <a:pt x="1" y="5561"/>
                </a:lnTo>
                <a:cubicBezTo>
                  <a:pt x="1" y="6037"/>
                  <a:pt x="382" y="6430"/>
                  <a:pt x="858" y="6430"/>
                </a:cubicBezTo>
                <a:lnTo>
                  <a:pt x="1334" y="6430"/>
                </a:lnTo>
                <a:cubicBezTo>
                  <a:pt x="1430" y="6430"/>
                  <a:pt x="1501" y="6359"/>
                  <a:pt x="1501" y="6264"/>
                </a:cubicBezTo>
                <a:cubicBezTo>
                  <a:pt x="1501" y="6180"/>
                  <a:pt x="1430" y="6097"/>
                  <a:pt x="1334" y="6097"/>
                </a:cubicBezTo>
                <a:lnTo>
                  <a:pt x="858" y="6097"/>
                </a:lnTo>
                <a:cubicBezTo>
                  <a:pt x="572" y="6097"/>
                  <a:pt x="334" y="5859"/>
                  <a:pt x="334" y="5585"/>
                </a:cubicBezTo>
                <a:lnTo>
                  <a:pt x="334" y="882"/>
                </a:lnTo>
                <a:cubicBezTo>
                  <a:pt x="334" y="596"/>
                  <a:pt x="572" y="358"/>
                  <a:pt x="858" y="358"/>
                </a:cubicBezTo>
                <a:lnTo>
                  <a:pt x="8062" y="358"/>
                </a:lnTo>
                <a:cubicBezTo>
                  <a:pt x="8347" y="358"/>
                  <a:pt x="8585" y="596"/>
                  <a:pt x="8585" y="882"/>
                </a:cubicBezTo>
                <a:lnTo>
                  <a:pt x="8585" y="4001"/>
                </a:lnTo>
                <a:lnTo>
                  <a:pt x="8478" y="4001"/>
                </a:lnTo>
                <a:lnTo>
                  <a:pt x="8478" y="1215"/>
                </a:lnTo>
                <a:cubicBezTo>
                  <a:pt x="8478" y="822"/>
                  <a:pt x="8157" y="489"/>
                  <a:pt x="7752" y="489"/>
                </a:cubicBezTo>
                <a:lnTo>
                  <a:pt x="1168" y="489"/>
                </a:lnTo>
                <a:cubicBezTo>
                  <a:pt x="775" y="489"/>
                  <a:pt x="442" y="822"/>
                  <a:pt x="442" y="1215"/>
                </a:cubicBezTo>
                <a:lnTo>
                  <a:pt x="442" y="4597"/>
                </a:lnTo>
                <a:cubicBezTo>
                  <a:pt x="442" y="5001"/>
                  <a:pt x="775" y="5323"/>
                  <a:pt x="1168" y="5323"/>
                </a:cubicBezTo>
                <a:lnTo>
                  <a:pt x="3370" y="5323"/>
                </a:lnTo>
                <a:lnTo>
                  <a:pt x="3370" y="6085"/>
                </a:lnTo>
                <a:lnTo>
                  <a:pt x="2001" y="6085"/>
                </a:lnTo>
                <a:cubicBezTo>
                  <a:pt x="1918" y="6085"/>
                  <a:pt x="1846" y="6156"/>
                  <a:pt x="1846" y="6252"/>
                </a:cubicBezTo>
                <a:cubicBezTo>
                  <a:pt x="1846" y="6335"/>
                  <a:pt x="1918" y="6418"/>
                  <a:pt x="2001" y="6418"/>
                </a:cubicBezTo>
                <a:lnTo>
                  <a:pt x="3109" y="6418"/>
                </a:lnTo>
                <a:lnTo>
                  <a:pt x="2811" y="6978"/>
                </a:lnTo>
                <a:lnTo>
                  <a:pt x="2656" y="6978"/>
                </a:lnTo>
                <a:cubicBezTo>
                  <a:pt x="2561" y="6978"/>
                  <a:pt x="2454" y="7026"/>
                  <a:pt x="2358" y="7097"/>
                </a:cubicBezTo>
                <a:cubicBezTo>
                  <a:pt x="2287" y="7168"/>
                  <a:pt x="2239" y="7276"/>
                  <a:pt x="2239" y="7395"/>
                </a:cubicBezTo>
                <a:cubicBezTo>
                  <a:pt x="2239" y="7621"/>
                  <a:pt x="2418" y="7811"/>
                  <a:pt x="2656" y="7811"/>
                </a:cubicBezTo>
                <a:lnTo>
                  <a:pt x="3394" y="7811"/>
                </a:lnTo>
                <a:lnTo>
                  <a:pt x="3394" y="9276"/>
                </a:lnTo>
                <a:lnTo>
                  <a:pt x="3192" y="9276"/>
                </a:lnTo>
                <a:cubicBezTo>
                  <a:pt x="3001" y="9276"/>
                  <a:pt x="2835" y="9431"/>
                  <a:pt x="2835" y="9633"/>
                </a:cubicBezTo>
                <a:cubicBezTo>
                  <a:pt x="2835" y="9823"/>
                  <a:pt x="2918" y="10002"/>
                  <a:pt x="3049" y="10145"/>
                </a:cubicBezTo>
                <a:cubicBezTo>
                  <a:pt x="3180" y="10288"/>
                  <a:pt x="3370" y="10359"/>
                  <a:pt x="3573" y="10359"/>
                </a:cubicBezTo>
                <a:lnTo>
                  <a:pt x="7049" y="10359"/>
                </a:lnTo>
                <a:lnTo>
                  <a:pt x="7049" y="10788"/>
                </a:lnTo>
                <a:cubicBezTo>
                  <a:pt x="7049" y="11062"/>
                  <a:pt x="7276" y="11300"/>
                  <a:pt x="7550" y="11300"/>
                </a:cubicBezTo>
                <a:lnTo>
                  <a:pt x="9002" y="11300"/>
                </a:lnTo>
                <a:cubicBezTo>
                  <a:pt x="9264" y="11300"/>
                  <a:pt x="9502" y="11074"/>
                  <a:pt x="9502" y="10788"/>
                </a:cubicBezTo>
                <a:lnTo>
                  <a:pt x="9502" y="10359"/>
                </a:lnTo>
                <a:lnTo>
                  <a:pt x="10621" y="10359"/>
                </a:lnTo>
                <a:cubicBezTo>
                  <a:pt x="11026" y="10359"/>
                  <a:pt x="11348" y="10026"/>
                  <a:pt x="11348" y="9633"/>
                </a:cubicBezTo>
                <a:cubicBezTo>
                  <a:pt x="11324" y="9526"/>
                  <a:pt x="11276" y="9431"/>
                  <a:pt x="11217" y="9371"/>
                </a:cubicBezTo>
                <a:cubicBezTo>
                  <a:pt x="11157" y="9312"/>
                  <a:pt x="11074" y="9276"/>
                  <a:pt x="10967" y="9276"/>
                </a:cubicBezTo>
                <a:lnTo>
                  <a:pt x="10776" y="9276"/>
                </a:lnTo>
                <a:lnTo>
                  <a:pt x="10776" y="4906"/>
                </a:lnTo>
                <a:cubicBezTo>
                  <a:pt x="10776" y="4418"/>
                  <a:pt x="10371" y="4013"/>
                  <a:pt x="9883" y="4013"/>
                </a:cubicBezTo>
                <a:lnTo>
                  <a:pt x="8931" y="4013"/>
                </a:lnTo>
                <a:lnTo>
                  <a:pt x="8931" y="858"/>
                </a:lnTo>
                <a:cubicBezTo>
                  <a:pt x="8931" y="382"/>
                  <a:pt x="8538" y="1"/>
                  <a:pt x="80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4" name="Google Shape;504;p59"/>
          <p:cNvGrpSpPr/>
          <p:nvPr/>
        </p:nvGrpSpPr>
        <p:grpSpPr>
          <a:xfrm>
            <a:off x="4391807" y="1882531"/>
            <a:ext cx="360362" cy="328823"/>
            <a:chOff x="1958520" y="2302574"/>
            <a:chExt cx="359213" cy="327807"/>
          </a:xfrm>
        </p:grpSpPr>
        <p:sp>
          <p:nvSpPr>
            <p:cNvPr id="505" name="Google Shape;505;p59"/>
            <p:cNvSpPr/>
            <p:nvPr/>
          </p:nvSpPr>
          <p:spPr>
            <a:xfrm>
              <a:off x="1958520" y="2302574"/>
              <a:ext cx="359213" cy="327807"/>
            </a:xfrm>
            <a:custGeom>
              <a:avLst/>
              <a:gdLst/>
              <a:ahLst/>
              <a:cxnLst/>
              <a:rect l="l" t="t" r="r" b="b"/>
              <a:pathLst>
                <a:path w="11312" h="10323" extrusionOk="0">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9"/>
            <p:cNvSpPr/>
            <p:nvPr/>
          </p:nvSpPr>
          <p:spPr>
            <a:xfrm>
              <a:off x="1986877" y="2331313"/>
              <a:ext cx="302117" cy="184909"/>
            </a:xfrm>
            <a:custGeom>
              <a:avLst/>
              <a:gdLst/>
              <a:ahLst/>
              <a:cxnLst/>
              <a:rect l="l" t="t" r="r" b="b"/>
              <a:pathLst>
                <a:path w="9514" h="5823" extrusionOk="0">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9"/>
            <p:cNvSpPr/>
            <p:nvPr/>
          </p:nvSpPr>
          <p:spPr>
            <a:xfrm>
              <a:off x="2131521" y="2526701"/>
              <a:ext cx="11908" cy="10638"/>
            </a:xfrm>
            <a:custGeom>
              <a:avLst/>
              <a:gdLst/>
              <a:ahLst/>
              <a:cxnLst/>
              <a:rect l="l" t="t" r="r" b="b"/>
              <a:pathLst>
                <a:path w="375" h="335" extrusionOk="0">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59"/>
          <p:cNvGrpSpPr/>
          <p:nvPr/>
        </p:nvGrpSpPr>
        <p:grpSpPr>
          <a:xfrm>
            <a:off x="6869874" y="1844499"/>
            <a:ext cx="233717" cy="404866"/>
            <a:chOff x="2656082" y="2287427"/>
            <a:chExt cx="207582" cy="359594"/>
          </a:xfrm>
        </p:grpSpPr>
        <p:sp>
          <p:nvSpPr>
            <p:cNvPr id="509" name="Google Shape;509;p59"/>
            <p:cNvSpPr/>
            <p:nvPr/>
          </p:nvSpPr>
          <p:spPr>
            <a:xfrm>
              <a:off x="2656082" y="2287427"/>
              <a:ext cx="207582" cy="359594"/>
            </a:xfrm>
            <a:custGeom>
              <a:avLst/>
              <a:gdLst/>
              <a:ahLst/>
              <a:cxnLst/>
              <a:rect l="l" t="t" r="r" b="b"/>
              <a:pathLst>
                <a:path w="6537" h="11324" extrusionOk="0">
                  <a:moveTo>
                    <a:pt x="5704" y="334"/>
                  </a:moveTo>
                  <a:cubicBezTo>
                    <a:pt x="5965" y="334"/>
                    <a:pt x="6192" y="561"/>
                    <a:pt x="6192" y="834"/>
                  </a:cubicBezTo>
                  <a:lnTo>
                    <a:pt x="6192" y="1323"/>
                  </a:lnTo>
                  <a:lnTo>
                    <a:pt x="346" y="1323"/>
                  </a:lnTo>
                  <a:lnTo>
                    <a:pt x="346" y="834"/>
                  </a:lnTo>
                  <a:cubicBezTo>
                    <a:pt x="346" y="561"/>
                    <a:pt x="560" y="334"/>
                    <a:pt x="834" y="334"/>
                  </a:cubicBezTo>
                  <a:close/>
                  <a:moveTo>
                    <a:pt x="6192" y="1644"/>
                  </a:moveTo>
                  <a:lnTo>
                    <a:pt x="6192" y="8990"/>
                  </a:lnTo>
                  <a:lnTo>
                    <a:pt x="1501" y="8990"/>
                  </a:lnTo>
                  <a:cubicBezTo>
                    <a:pt x="1405" y="8990"/>
                    <a:pt x="1334" y="9062"/>
                    <a:pt x="1334" y="9145"/>
                  </a:cubicBezTo>
                  <a:cubicBezTo>
                    <a:pt x="1334" y="9240"/>
                    <a:pt x="1405" y="9312"/>
                    <a:pt x="1501" y="9312"/>
                  </a:cubicBezTo>
                  <a:lnTo>
                    <a:pt x="6192" y="9312"/>
                  </a:lnTo>
                  <a:lnTo>
                    <a:pt x="6192" y="10478"/>
                  </a:lnTo>
                  <a:cubicBezTo>
                    <a:pt x="6192" y="10740"/>
                    <a:pt x="5965" y="10967"/>
                    <a:pt x="5704" y="10967"/>
                  </a:cubicBezTo>
                  <a:lnTo>
                    <a:pt x="834" y="10967"/>
                  </a:lnTo>
                  <a:cubicBezTo>
                    <a:pt x="560" y="10967"/>
                    <a:pt x="346" y="10740"/>
                    <a:pt x="346" y="10478"/>
                  </a:cubicBezTo>
                  <a:lnTo>
                    <a:pt x="346" y="9312"/>
                  </a:lnTo>
                  <a:lnTo>
                    <a:pt x="834" y="9312"/>
                  </a:lnTo>
                  <a:cubicBezTo>
                    <a:pt x="917" y="9312"/>
                    <a:pt x="1001" y="9240"/>
                    <a:pt x="1001" y="9145"/>
                  </a:cubicBezTo>
                  <a:cubicBezTo>
                    <a:pt x="1001" y="9062"/>
                    <a:pt x="917" y="8990"/>
                    <a:pt x="834" y="8990"/>
                  </a:cubicBezTo>
                  <a:lnTo>
                    <a:pt x="346" y="8990"/>
                  </a:lnTo>
                  <a:lnTo>
                    <a:pt x="346" y="1644"/>
                  </a:lnTo>
                  <a:close/>
                  <a:moveTo>
                    <a:pt x="834" y="1"/>
                  </a:moveTo>
                  <a:cubicBezTo>
                    <a:pt x="370" y="1"/>
                    <a:pt x="0" y="370"/>
                    <a:pt x="0" y="834"/>
                  </a:cubicBezTo>
                  <a:lnTo>
                    <a:pt x="0" y="10490"/>
                  </a:lnTo>
                  <a:cubicBezTo>
                    <a:pt x="0" y="10955"/>
                    <a:pt x="370" y="11324"/>
                    <a:pt x="834" y="11324"/>
                  </a:cubicBezTo>
                  <a:lnTo>
                    <a:pt x="5704" y="11324"/>
                  </a:lnTo>
                  <a:cubicBezTo>
                    <a:pt x="6156" y="11324"/>
                    <a:pt x="6537" y="10955"/>
                    <a:pt x="6537" y="10490"/>
                  </a:cubicBezTo>
                  <a:lnTo>
                    <a:pt x="6537" y="834"/>
                  </a:lnTo>
                  <a:cubicBezTo>
                    <a:pt x="6513" y="370"/>
                    <a:pt x="6144" y="1"/>
                    <a:pt x="57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9"/>
            <p:cNvSpPr/>
            <p:nvPr/>
          </p:nvSpPr>
          <p:spPr>
            <a:xfrm>
              <a:off x="2754395" y="2308608"/>
              <a:ext cx="31787" cy="10257"/>
            </a:xfrm>
            <a:custGeom>
              <a:avLst/>
              <a:gdLst/>
              <a:ahLst/>
              <a:cxnLst/>
              <a:rect l="l" t="t" r="r" b="b"/>
              <a:pathLst>
                <a:path w="1001" h="323" extrusionOk="0">
                  <a:moveTo>
                    <a:pt x="167" y="1"/>
                  </a:moveTo>
                  <a:cubicBezTo>
                    <a:pt x="72" y="1"/>
                    <a:pt x="0" y="72"/>
                    <a:pt x="0" y="167"/>
                  </a:cubicBezTo>
                  <a:cubicBezTo>
                    <a:pt x="0" y="251"/>
                    <a:pt x="72" y="322"/>
                    <a:pt x="167" y="322"/>
                  </a:cubicBezTo>
                  <a:lnTo>
                    <a:pt x="834" y="322"/>
                  </a:lnTo>
                  <a:cubicBezTo>
                    <a:pt x="917" y="322"/>
                    <a:pt x="1000" y="251"/>
                    <a:pt x="1000" y="167"/>
                  </a:cubicBezTo>
                  <a:cubicBezTo>
                    <a:pt x="1000" y="72"/>
                    <a:pt x="917" y="1"/>
                    <a:pt x="8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9"/>
            <p:cNvSpPr/>
            <p:nvPr/>
          </p:nvSpPr>
          <p:spPr>
            <a:xfrm>
              <a:off x="2743789" y="2594053"/>
              <a:ext cx="31406" cy="31056"/>
            </a:xfrm>
            <a:custGeom>
              <a:avLst/>
              <a:gdLst/>
              <a:ahLst/>
              <a:cxnLst/>
              <a:rect l="l" t="t" r="r" b="b"/>
              <a:pathLst>
                <a:path w="989" h="978" extrusionOk="0">
                  <a:moveTo>
                    <a:pt x="501" y="322"/>
                  </a:moveTo>
                  <a:cubicBezTo>
                    <a:pt x="584" y="322"/>
                    <a:pt x="656" y="406"/>
                    <a:pt x="656" y="489"/>
                  </a:cubicBezTo>
                  <a:cubicBezTo>
                    <a:pt x="656" y="584"/>
                    <a:pt x="584" y="656"/>
                    <a:pt x="501" y="656"/>
                  </a:cubicBezTo>
                  <a:cubicBezTo>
                    <a:pt x="406" y="656"/>
                    <a:pt x="334" y="584"/>
                    <a:pt x="334" y="489"/>
                  </a:cubicBezTo>
                  <a:cubicBezTo>
                    <a:pt x="334" y="406"/>
                    <a:pt x="406" y="322"/>
                    <a:pt x="501" y="322"/>
                  </a:cubicBezTo>
                  <a:close/>
                  <a:moveTo>
                    <a:pt x="501" y="1"/>
                  </a:moveTo>
                  <a:cubicBezTo>
                    <a:pt x="227" y="1"/>
                    <a:pt x="1" y="227"/>
                    <a:pt x="1" y="489"/>
                  </a:cubicBezTo>
                  <a:cubicBezTo>
                    <a:pt x="1" y="763"/>
                    <a:pt x="227" y="977"/>
                    <a:pt x="501" y="977"/>
                  </a:cubicBezTo>
                  <a:cubicBezTo>
                    <a:pt x="763" y="977"/>
                    <a:pt x="989" y="763"/>
                    <a:pt x="989" y="489"/>
                  </a:cubicBezTo>
                  <a:cubicBezTo>
                    <a:pt x="989" y="227"/>
                    <a:pt x="775" y="1"/>
                    <a:pt x="5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9"/>
            <p:cNvSpPr/>
            <p:nvPr/>
          </p:nvSpPr>
          <p:spPr>
            <a:xfrm>
              <a:off x="2733596" y="2308608"/>
              <a:ext cx="10225" cy="10257"/>
            </a:xfrm>
            <a:custGeom>
              <a:avLst/>
              <a:gdLst/>
              <a:ahLst/>
              <a:cxnLst/>
              <a:rect l="l" t="t" r="r" b="b"/>
              <a:pathLst>
                <a:path w="322" h="323" extrusionOk="0">
                  <a:moveTo>
                    <a:pt x="155" y="1"/>
                  </a:moveTo>
                  <a:cubicBezTo>
                    <a:pt x="72" y="1"/>
                    <a:pt x="0" y="72"/>
                    <a:pt x="0" y="167"/>
                  </a:cubicBezTo>
                  <a:cubicBezTo>
                    <a:pt x="0" y="251"/>
                    <a:pt x="72" y="322"/>
                    <a:pt x="155" y="322"/>
                  </a:cubicBezTo>
                  <a:cubicBezTo>
                    <a:pt x="250" y="322"/>
                    <a:pt x="322" y="251"/>
                    <a:pt x="322" y="167"/>
                  </a:cubicBezTo>
                  <a:cubicBezTo>
                    <a:pt x="322" y="72"/>
                    <a:pt x="250"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TextBox 13">
            <a:extLst>
              <a:ext uri="{FF2B5EF4-FFF2-40B4-BE49-F238E27FC236}">
                <a16:creationId xmlns:a16="http://schemas.microsoft.com/office/drawing/2014/main" id="{BB23A796-B8CC-4BCB-A4DB-F4693A32D9E3}"/>
              </a:ext>
            </a:extLst>
          </p:cNvPr>
          <p:cNvSpPr txBox="1"/>
          <p:nvPr/>
        </p:nvSpPr>
        <p:spPr>
          <a:xfrm>
            <a:off x="314848" y="1322680"/>
            <a:ext cx="8041132" cy="3508653"/>
          </a:xfrm>
          <a:prstGeom prst="rect">
            <a:avLst/>
          </a:prstGeom>
          <a:noFill/>
        </p:spPr>
        <p:txBody>
          <a:bodyPr wrap="square">
            <a:spAutoFit/>
          </a:bodyPr>
          <a:lstStyle/>
          <a:p>
            <a:pPr marL="285750" indent="-285750">
              <a:buFont typeface="Wingdings" panose="05000000000000000000" pitchFamily="2" charset="2"/>
              <a:buChar char="q"/>
            </a:pPr>
            <a:r>
              <a:rPr lang="vi-VN" sz="1800" b="1" i="0">
                <a:solidFill>
                  <a:schemeClr val="accent6">
                    <a:lumMod val="10000"/>
                  </a:schemeClr>
                </a:solidFill>
                <a:effectLst/>
                <a:latin typeface="+mn-lt"/>
              </a:rPr>
              <a:t>Nghiên cứu </a:t>
            </a:r>
            <a:r>
              <a:rPr lang="en-US" sz="1800" b="1" i="0">
                <a:solidFill>
                  <a:schemeClr val="accent6">
                    <a:lumMod val="10000"/>
                  </a:schemeClr>
                </a:solidFill>
                <a:effectLst/>
                <a:latin typeface="+mn-lt"/>
              </a:rPr>
              <a:t>về ExpressJS</a:t>
            </a:r>
          </a:p>
          <a:p>
            <a:br>
              <a:rPr lang="vi-VN" sz="1800" b="1" i="0">
                <a:solidFill>
                  <a:srgbClr val="000000"/>
                </a:solidFill>
                <a:effectLst/>
                <a:latin typeface="+mn-lt"/>
              </a:rPr>
            </a:br>
            <a:r>
              <a:rPr lang="vi-VN" sz="1800" b="1" i="0">
                <a:solidFill>
                  <a:srgbClr val="080823"/>
                </a:solidFill>
                <a:effectLst/>
                <a:latin typeface="+mn-lt"/>
              </a:rPr>
              <a:t>ExpressJS</a:t>
            </a:r>
            <a:r>
              <a:rPr lang="vi-VN" sz="1800" b="0" i="0">
                <a:solidFill>
                  <a:srgbClr val="080823"/>
                </a:solidFill>
                <a:effectLst/>
                <a:latin typeface="+mn-lt"/>
              </a:rPr>
              <a:t> là một framework miễn phí và mã nguồn mở dành cho việc xây dựng</a:t>
            </a:r>
            <a:br>
              <a:rPr lang="vi-VN" sz="1800" b="0" i="0">
                <a:solidFill>
                  <a:srgbClr val="080823"/>
                </a:solidFill>
                <a:effectLst/>
                <a:latin typeface="+mn-lt"/>
              </a:rPr>
            </a:br>
            <a:r>
              <a:rPr lang="vi-VN" sz="1800" b="0" i="0">
                <a:solidFill>
                  <a:srgbClr val="080823"/>
                </a:solidFill>
                <a:effectLst/>
                <a:latin typeface="+mn-lt"/>
              </a:rPr>
              <a:t>ứng dụng web trên nền tảng Node.js. Với ExpressJS, người dùng có thể nhanh</a:t>
            </a:r>
            <a:br>
              <a:rPr lang="vi-VN" sz="1800" b="0" i="0">
                <a:solidFill>
                  <a:srgbClr val="080823"/>
                </a:solidFill>
                <a:effectLst/>
                <a:latin typeface="+mn-lt"/>
              </a:rPr>
            </a:br>
            <a:r>
              <a:rPr lang="vi-VN" sz="1800" b="0" i="0">
                <a:solidFill>
                  <a:srgbClr val="080823"/>
                </a:solidFill>
                <a:effectLst/>
                <a:latin typeface="+mn-lt"/>
              </a:rPr>
              <a:t>chóng thiết kế và phát triển các ứng dụng web và API một cách dễ dàng và tiện lợi.</a:t>
            </a:r>
            <a:br>
              <a:rPr lang="vi-VN" sz="1800" b="0" i="0">
                <a:solidFill>
                  <a:srgbClr val="080823"/>
                </a:solidFill>
                <a:effectLst/>
                <a:latin typeface="+mn-lt"/>
              </a:rPr>
            </a:br>
            <a:r>
              <a:rPr lang="vi-VN" sz="1800" b="0" i="0">
                <a:solidFill>
                  <a:srgbClr val="080823"/>
                </a:solidFill>
                <a:effectLst/>
                <a:latin typeface="+mn-lt"/>
              </a:rPr>
              <a:t>Điều này đặc biệt hữu ích cho các nhà phát triển và lập trình viên đã quen thuộc với</a:t>
            </a:r>
            <a:br>
              <a:rPr lang="vi-VN" sz="1800" b="0" i="0">
                <a:solidFill>
                  <a:srgbClr val="080823"/>
                </a:solidFill>
                <a:effectLst/>
                <a:latin typeface="+mn-lt"/>
              </a:rPr>
            </a:br>
            <a:r>
              <a:rPr lang="vi-VN" sz="1800" b="0" i="0">
                <a:solidFill>
                  <a:srgbClr val="080823"/>
                </a:solidFill>
                <a:effectLst/>
                <a:latin typeface="+mn-lt"/>
              </a:rPr>
              <a:t>JavaScript.</a:t>
            </a:r>
            <a:r>
              <a:rPr lang="vi-VN" sz="2400">
                <a:latin typeface="+mn-lt"/>
              </a:rPr>
              <a:t> </a:t>
            </a:r>
            <a:br>
              <a:rPr lang="vi-VN" sz="2400">
                <a:latin typeface="+mn-lt"/>
              </a:rPr>
            </a:br>
            <a:endParaRPr lang="en-US" sz="1800">
              <a:latin typeface="+mn-lt"/>
            </a:endParaRPr>
          </a:p>
        </p:txBody>
      </p:sp>
    </p:spTree>
    <p:extLst>
      <p:ext uri="{BB962C8B-B14F-4D97-AF65-F5344CB8AC3E}">
        <p14:creationId xmlns:p14="http://schemas.microsoft.com/office/powerpoint/2010/main" val="437572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90" name="Google Shape;490;p59"/>
          <p:cNvSpPr txBox="1">
            <a:spLocks noGrp="1"/>
          </p:cNvSpPr>
          <p:nvPr>
            <p:ph type="title"/>
          </p:nvPr>
        </p:nvSpPr>
        <p:spPr>
          <a:xfrm>
            <a:off x="314848" y="381436"/>
            <a:ext cx="7738200" cy="570135"/>
          </a:xfrm>
          <a:prstGeom prst="rect">
            <a:avLst/>
          </a:prstGeom>
        </p:spPr>
        <p:txBody>
          <a:bodyPr spcFirstLastPara="1" wrap="square" lIns="91425" tIns="91425" rIns="91425" bIns="91425" anchor="t" anchorCtr="0">
            <a:noAutofit/>
          </a:bodyPr>
          <a:lstStyle/>
          <a:p>
            <a:r>
              <a:rPr lang="vi-VN" sz="3000" b="0">
                <a:solidFill>
                  <a:schemeClr val="bg1"/>
                </a:solidFill>
                <a:latin typeface="+mn-lt"/>
              </a:rPr>
              <a:t>CHƯƠNG </a:t>
            </a:r>
            <a:r>
              <a:rPr lang="en-US" sz="3000" b="0">
                <a:solidFill>
                  <a:schemeClr val="bg1"/>
                </a:solidFill>
                <a:latin typeface="+mn-lt"/>
                <a:cs typeface="Times New Roman" panose="02020603050405020304" pitchFamily="18" charset="0"/>
              </a:rPr>
              <a:t>2</a:t>
            </a:r>
            <a:r>
              <a:rPr lang="vi-VN" sz="3000" b="0">
                <a:solidFill>
                  <a:schemeClr val="bg1"/>
                </a:solidFill>
                <a:latin typeface="+mn-lt"/>
                <a:cs typeface="Times New Roman" panose="02020603050405020304" pitchFamily="18" charset="0"/>
              </a:rPr>
              <a:t>:</a:t>
            </a:r>
            <a:r>
              <a:rPr lang="vi-VN" sz="3000" b="0">
                <a:solidFill>
                  <a:schemeClr val="bg1"/>
                </a:solidFill>
                <a:latin typeface="+mn-lt"/>
              </a:rPr>
              <a:t> </a:t>
            </a:r>
            <a:r>
              <a:rPr lang="en-US" sz="3000" b="0">
                <a:solidFill>
                  <a:schemeClr val="bg1"/>
                </a:solidFill>
                <a:latin typeface="+mn-lt"/>
                <a:cs typeface="Times New Roman" panose="02020603050405020304" pitchFamily="18" charset="0"/>
              </a:rPr>
              <a:t>Nghiên cứu lý thuyết</a:t>
            </a:r>
          </a:p>
        </p:txBody>
      </p:sp>
      <p:sp>
        <p:nvSpPr>
          <p:cNvPr id="503" name="Google Shape;503;p59"/>
          <p:cNvSpPr/>
          <p:nvPr/>
        </p:nvSpPr>
        <p:spPr>
          <a:xfrm>
            <a:off x="1977094" y="1867527"/>
            <a:ext cx="360356" cy="358831"/>
          </a:xfrm>
          <a:custGeom>
            <a:avLst/>
            <a:gdLst/>
            <a:ahLst/>
            <a:cxnLst/>
            <a:rect l="l" t="t" r="r" b="b"/>
            <a:pathLst>
              <a:path w="11348" h="11300" extrusionOk="0">
                <a:moveTo>
                  <a:pt x="7752" y="846"/>
                </a:moveTo>
                <a:cubicBezTo>
                  <a:pt x="7978" y="846"/>
                  <a:pt x="8133" y="1025"/>
                  <a:pt x="8133" y="1239"/>
                </a:cubicBezTo>
                <a:lnTo>
                  <a:pt x="8133" y="4001"/>
                </a:lnTo>
                <a:lnTo>
                  <a:pt x="4252" y="4001"/>
                </a:lnTo>
                <a:cubicBezTo>
                  <a:pt x="3763" y="4001"/>
                  <a:pt x="3359" y="4406"/>
                  <a:pt x="3359" y="4894"/>
                </a:cubicBezTo>
                <a:lnTo>
                  <a:pt x="3359" y="4990"/>
                </a:lnTo>
                <a:lnTo>
                  <a:pt x="1168" y="4990"/>
                </a:lnTo>
                <a:lnTo>
                  <a:pt x="1168" y="5001"/>
                </a:lnTo>
                <a:cubicBezTo>
                  <a:pt x="942" y="5001"/>
                  <a:pt x="787" y="4823"/>
                  <a:pt x="787" y="4609"/>
                </a:cubicBezTo>
                <a:lnTo>
                  <a:pt x="787" y="1239"/>
                </a:lnTo>
                <a:cubicBezTo>
                  <a:pt x="787" y="1013"/>
                  <a:pt x="965" y="846"/>
                  <a:pt x="1168" y="846"/>
                </a:cubicBezTo>
                <a:close/>
                <a:moveTo>
                  <a:pt x="3370" y="6621"/>
                </a:moveTo>
                <a:lnTo>
                  <a:pt x="3370" y="6978"/>
                </a:lnTo>
                <a:lnTo>
                  <a:pt x="3180" y="6978"/>
                </a:lnTo>
                <a:lnTo>
                  <a:pt x="3370" y="6621"/>
                </a:lnTo>
                <a:close/>
                <a:moveTo>
                  <a:pt x="3382" y="7335"/>
                </a:moveTo>
                <a:lnTo>
                  <a:pt x="3382" y="7490"/>
                </a:lnTo>
                <a:lnTo>
                  <a:pt x="2644" y="7490"/>
                </a:lnTo>
                <a:cubicBezTo>
                  <a:pt x="2597" y="7490"/>
                  <a:pt x="2573" y="7454"/>
                  <a:pt x="2573" y="7407"/>
                </a:cubicBezTo>
                <a:cubicBezTo>
                  <a:pt x="2573" y="7383"/>
                  <a:pt x="2585" y="7371"/>
                  <a:pt x="2597" y="7347"/>
                </a:cubicBezTo>
                <a:cubicBezTo>
                  <a:pt x="2620" y="7335"/>
                  <a:pt x="2632" y="7335"/>
                  <a:pt x="2656" y="7335"/>
                </a:cubicBezTo>
                <a:close/>
                <a:moveTo>
                  <a:pt x="8966" y="8276"/>
                </a:moveTo>
                <a:cubicBezTo>
                  <a:pt x="9062" y="8276"/>
                  <a:pt x="9133" y="8347"/>
                  <a:pt x="9133" y="8442"/>
                </a:cubicBezTo>
                <a:lnTo>
                  <a:pt x="9133" y="8573"/>
                </a:lnTo>
                <a:cubicBezTo>
                  <a:pt x="9109" y="8573"/>
                  <a:pt x="9074" y="8561"/>
                  <a:pt x="9038" y="8561"/>
                </a:cubicBezTo>
                <a:lnTo>
                  <a:pt x="7454" y="8561"/>
                </a:lnTo>
                <a:cubicBezTo>
                  <a:pt x="7419" y="8561"/>
                  <a:pt x="7395" y="8561"/>
                  <a:pt x="7359" y="8573"/>
                </a:cubicBezTo>
                <a:lnTo>
                  <a:pt x="7359" y="8442"/>
                </a:lnTo>
                <a:cubicBezTo>
                  <a:pt x="7359" y="8347"/>
                  <a:pt x="7430" y="8276"/>
                  <a:pt x="7526" y="8276"/>
                </a:cubicBezTo>
                <a:close/>
                <a:moveTo>
                  <a:pt x="9883" y="4347"/>
                </a:moveTo>
                <a:cubicBezTo>
                  <a:pt x="10193" y="4347"/>
                  <a:pt x="10443" y="4597"/>
                  <a:pt x="10443" y="4906"/>
                </a:cubicBezTo>
                <a:lnTo>
                  <a:pt x="10443" y="9276"/>
                </a:lnTo>
                <a:lnTo>
                  <a:pt x="9478" y="9276"/>
                </a:lnTo>
                <a:lnTo>
                  <a:pt x="9478" y="9109"/>
                </a:lnTo>
                <a:lnTo>
                  <a:pt x="9764" y="9109"/>
                </a:lnTo>
                <a:cubicBezTo>
                  <a:pt x="10038" y="9109"/>
                  <a:pt x="10264" y="8883"/>
                  <a:pt x="10264" y="8597"/>
                </a:cubicBezTo>
                <a:lnTo>
                  <a:pt x="10264" y="5942"/>
                </a:lnTo>
                <a:cubicBezTo>
                  <a:pt x="10264" y="5847"/>
                  <a:pt x="10193" y="5775"/>
                  <a:pt x="10097" y="5775"/>
                </a:cubicBezTo>
                <a:cubicBezTo>
                  <a:pt x="10014" y="5775"/>
                  <a:pt x="9931" y="5847"/>
                  <a:pt x="9931" y="5942"/>
                </a:cubicBezTo>
                <a:lnTo>
                  <a:pt x="9931" y="8585"/>
                </a:lnTo>
                <a:cubicBezTo>
                  <a:pt x="9931" y="8680"/>
                  <a:pt x="9859" y="8752"/>
                  <a:pt x="9764" y="8752"/>
                </a:cubicBezTo>
                <a:lnTo>
                  <a:pt x="9478" y="8752"/>
                </a:lnTo>
                <a:lnTo>
                  <a:pt x="9478" y="8419"/>
                </a:lnTo>
                <a:cubicBezTo>
                  <a:pt x="9478" y="8157"/>
                  <a:pt x="9252" y="7918"/>
                  <a:pt x="8966" y="7918"/>
                </a:cubicBezTo>
                <a:lnTo>
                  <a:pt x="7526" y="7918"/>
                </a:lnTo>
                <a:cubicBezTo>
                  <a:pt x="7264" y="7918"/>
                  <a:pt x="7026" y="8145"/>
                  <a:pt x="7026" y="8419"/>
                </a:cubicBezTo>
                <a:lnTo>
                  <a:pt x="7026" y="8752"/>
                </a:lnTo>
                <a:lnTo>
                  <a:pt x="4382" y="8752"/>
                </a:lnTo>
                <a:cubicBezTo>
                  <a:pt x="4299" y="8752"/>
                  <a:pt x="4204" y="8680"/>
                  <a:pt x="4204" y="8585"/>
                </a:cubicBezTo>
                <a:lnTo>
                  <a:pt x="4204" y="5121"/>
                </a:lnTo>
                <a:cubicBezTo>
                  <a:pt x="4204" y="5025"/>
                  <a:pt x="4287" y="4942"/>
                  <a:pt x="4382" y="4942"/>
                </a:cubicBezTo>
                <a:lnTo>
                  <a:pt x="9740" y="4942"/>
                </a:lnTo>
                <a:cubicBezTo>
                  <a:pt x="9836" y="4942"/>
                  <a:pt x="9919" y="5013"/>
                  <a:pt x="9919" y="5121"/>
                </a:cubicBezTo>
                <a:lnTo>
                  <a:pt x="9919" y="5251"/>
                </a:lnTo>
                <a:cubicBezTo>
                  <a:pt x="9919" y="5347"/>
                  <a:pt x="10002" y="5418"/>
                  <a:pt x="10086" y="5418"/>
                </a:cubicBezTo>
                <a:cubicBezTo>
                  <a:pt x="10181" y="5418"/>
                  <a:pt x="10252" y="5347"/>
                  <a:pt x="10252" y="5251"/>
                </a:cubicBezTo>
                <a:lnTo>
                  <a:pt x="10252" y="5121"/>
                </a:lnTo>
                <a:cubicBezTo>
                  <a:pt x="10252" y="4835"/>
                  <a:pt x="10026" y="4609"/>
                  <a:pt x="9740" y="4609"/>
                </a:cubicBezTo>
                <a:lnTo>
                  <a:pt x="4382" y="4609"/>
                </a:lnTo>
                <a:cubicBezTo>
                  <a:pt x="4109" y="4609"/>
                  <a:pt x="3882" y="4835"/>
                  <a:pt x="3882" y="5121"/>
                </a:cubicBezTo>
                <a:lnTo>
                  <a:pt x="3882" y="8585"/>
                </a:lnTo>
                <a:cubicBezTo>
                  <a:pt x="3882" y="8871"/>
                  <a:pt x="4109" y="9097"/>
                  <a:pt x="4382" y="9097"/>
                </a:cubicBezTo>
                <a:lnTo>
                  <a:pt x="7026" y="9097"/>
                </a:lnTo>
                <a:lnTo>
                  <a:pt x="7026" y="9252"/>
                </a:lnTo>
                <a:lnTo>
                  <a:pt x="3716" y="9252"/>
                </a:lnTo>
                <a:lnTo>
                  <a:pt x="3716" y="4906"/>
                </a:lnTo>
                <a:cubicBezTo>
                  <a:pt x="3716" y="4597"/>
                  <a:pt x="3966" y="4347"/>
                  <a:pt x="4287" y="4347"/>
                </a:cubicBezTo>
                <a:close/>
                <a:moveTo>
                  <a:pt x="7038" y="9597"/>
                </a:moveTo>
                <a:lnTo>
                  <a:pt x="7038" y="10002"/>
                </a:lnTo>
                <a:lnTo>
                  <a:pt x="3549" y="10002"/>
                </a:lnTo>
                <a:cubicBezTo>
                  <a:pt x="3539" y="10003"/>
                  <a:pt x="3529" y="10004"/>
                  <a:pt x="3520" y="10004"/>
                </a:cubicBezTo>
                <a:cubicBezTo>
                  <a:pt x="3434" y="10004"/>
                  <a:pt x="3351" y="9959"/>
                  <a:pt x="3287" y="9895"/>
                </a:cubicBezTo>
                <a:cubicBezTo>
                  <a:pt x="3216" y="9823"/>
                  <a:pt x="3168" y="9716"/>
                  <a:pt x="3168" y="9609"/>
                </a:cubicBezTo>
                <a:cubicBezTo>
                  <a:pt x="3168" y="9597"/>
                  <a:pt x="3168" y="9597"/>
                  <a:pt x="3180" y="9597"/>
                </a:cubicBezTo>
                <a:close/>
                <a:moveTo>
                  <a:pt x="10990" y="9609"/>
                </a:moveTo>
                <a:lnTo>
                  <a:pt x="10990" y="9633"/>
                </a:lnTo>
                <a:cubicBezTo>
                  <a:pt x="10979" y="9835"/>
                  <a:pt x="10812" y="10014"/>
                  <a:pt x="10598" y="10014"/>
                </a:cubicBezTo>
                <a:lnTo>
                  <a:pt x="9478" y="10014"/>
                </a:lnTo>
                <a:lnTo>
                  <a:pt x="9478" y="9609"/>
                </a:lnTo>
                <a:close/>
                <a:moveTo>
                  <a:pt x="9050" y="8883"/>
                </a:moveTo>
                <a:cubicBezTo>
                  <a:pt x="9085" y="8883"/>
                  <a:pt x="9133" y="8931"/>
                  <a:pt x="9133" y="8978"/>
                </a:cubicBezTo>
                <a:lnTo>
                  <a:pt x="9133" y="10240"/>
                </a:lnTo>
                <a:cubicBezTo>
                  <a:pt x="9133" y="10288"/>
                  <a:pt x="9085" y="10324"/>
                  <a:pt x="9050" y="10324"/>
                </a:cubicBezTo>
                <a:lnTo>
                  <a:pt x="7454" y="10324"/>
                </a:lnTo>
                <a:cubicBezTo>
                  <a:pt x="7407" y="10324"/>
                  <a:pt x="7359" y="10288"/>
                  <a:pt x="7359" y="10240"/>
                </a:cubicBezTo>
                <a:lnTo>
                  <a:pt x="7359" y="10181"/>
                </a:lnTo>
                <a:lnTo>
                  <a:pt x="7359" y="8978"/>
                </a:lnTo>
                <a:cubicBezTo>
                  <a:pt x="7359" y="8931"/>
                  <a:pt x="7407" y="8883"/>
                  <a:pt x="7454" y="8883"/>
                </a:cubicBezTo>
                <a:close/>
                <a:moveTo>
                  <a:pt x="9133" y="10645"/>
                </a:moveTo>
                <a:lnTo>
                  <a:pt x="9133" y="10776"/>
                </a:lnTo>
                <a:cubicBezTo>
                  <a:pt x="9133" y="10859"/>
                  <a:pt x="9062" y="10943"/>
                  <a:pt x="8966" y="10943"/>
                </a:cubicBezTo>
                <a:lnTo>
                  <a:pt x="7526" y="10943"/>
                </a:lnTo>
                <a:cubicBezTo>
                  <a:pt x="7442" y="10943"/>
                  <a:pt x="7359" y="10859"/>
                  <a:pt x="7359" y="10776"/>
                </a:cubicBezTo>
                <a:lnTo>
                  <a:pt x="7359" y="10645"/>
                </a:lnTo>
                <a:cubicBezTo>
                  <a:pt x="7395" y="10645"/>
                  <a:pt x="7419" y="10657"/>
                  <a:pt x="7454" y="10657"/>
                </a:cubicBezTo>
                <a:lnTo>
                  <a:pt x="9050" y="10657"/>
                </a:lnTo>
                <a:cubicBezTo>
                  <a:pt x="9074" y="10657"/>
                  <a:pt x="9109" y="10657"/>
                  <a:pt x="9133" y="10645"/>
                </a:cubicBezTo>
                <a:close/>
                <a:moveTo>
                  <a:pt x="858" y="1"/>
                </a:moveTo>
                <a:cubicBezTo>
                  <a:pt x="382" y="1"/>
                  <a:pt x="1" y="382"/>
                  <a:pt x="1" y="858"/>
                </a:cubicBezTo>
                <a:lnTo>
                  <a:pt x="1" y="5561"/>
                </a:lnTo>
                <a:cubicBezTo>
                  <a:pt x="1" y="6037"/>
                  <a:pt x="382" y="6430"/>
                  <a:pt x="858" y="6430"/>
                </a:cubicBezTo>
                <a:lnTo>
                  <a:pt x="1334" y="6430"/>
                </a:lnTo>
                <a:cubicBezTo>
                  <a:pt x="1430" y="6430"/>
                  <a:pt x="1501" y="6359"/>
                  <a:pt x="1501" y="6264"/>
                </a:cubicBezTo>
                <a:cubicBezTo>
                  <a:pt x="1501" y="6180"/>
                  <a:pt x="1430" y="6097"/>
                  <a:pt x="1334" y="6097"/>
                </a:cubicBezTo>
                <a:lnTo>
                  <a:pt x="858" y="6097"/>
                </a:lnTo>
                <a:cubicBezTo>
                  <a:pt x="572" y="6097"/>
                  <a:pt x="334" y="5859"/>
                  <a:pt x="334" y="5585"/>
                </a:cubicBezTo>
                <a:lnTo>
                  <a:pt x="334" y="882"/>
                </a:lnTo>
                <a:cubicBezTo>
                  <a:pt x="334" y="596"/>
                  <a:pt x="572" y="358"/>
                  <a:pt x="858" y="358"/>
                </a:cubicBezTo>
                <a:lnTo>
                  <a:pt x="8062" y="358"/>
                </a:lnTo>
                <a:cubicBezTo>
                  <a:pt x="8347" y="358"/>
                  <a:pt x="8585" y="596"/>
                  <a:pt x="8585" y="882"/>
                </a:cubicBezTo>
                <a:lnTo>
                  <a:pt x="8585" y="4001"/>
                </a:lnTo>
                <a:lnTo>
                  <a:pt x="8478" y="4001"/>
                </a:lnTo>
                <a:lnTo>
                  <a:pt x="8478" y="1215"/>
                </a:lnTo>
                <a:cubicBezTo>
                  <a:pt x="8478" y="822"/>
                  <a:pt x="8157" y="489"/>
                  <a:pt x="7752" y="489"/>
                </a:cubicBezTo>
                <a:lnTo>
                  <a:pt x="1168" y="489"/>
                </a:lnTo>
                <a:cubicBezTo>
                  <a:pt x="775" y="489"/>
                  <a:pt x="442" y="822"/>
                  <a:pt x="442" y="1215"/>
                </a:cubicBezTo>
                <a:lnTo>
                  <a:pt x="442" y="4597"/>
                </a:lnTo>
                <a:cubicBezTo>
                  <a:pt x="442" y="5001"/>
                  <a:pt x="775" y="5323"/>
                  <a:pt x="1168" y="5323"/>
                </a:cubicBezTo>
                <a:lnTo>
                  <a:pt x="3370" y="5323"/>
                </a:lnTo>
                <a:lnTo>
                  <a:pt x="3370" y="6085"/>
                </a:lnTo>
                <a:lnTo>
                  <a:pt x="2001" y="6085"/>
                </a:lnTo>
                <a:cubicBezTo>
                  <a:pt x="1918" y="6085"/>
                  <a:pt x="1846" y="6156"/>
                  <a:pt x="1846" y="6252"/>
                </a:cubicBezTo>
                <a:cubicBezTo>
                  <a:pt x="1846" y="6335"/>
                  <a:pt x="1918" y="6418"/>
                  <a:pt x="2001" y="6418"/>
                </a:cubicBezTo>
                <a:lnTo>
                  <a:pt x="3109" y="6418"/>
                </a:lnTo>
                <a:lnTo>
                  <a:pt x="2811" y="6978"/>
                </a:lnTo>
                <a:lnTo>
                  <a:pt x="2656" y="6978"/>
                </a:lnTo>
                <a:cubicBezTo>
                  <a:pt x="2561" y="6978"/>
                  <a:pt x="2454" y="7026"/>
                  <a:pt x="2358" y="7097"/>
                </a:cubicBezTo>
                <a:cubicBezTo>
                  <a:pt x="2287" y="7168"/>
                  <a:pt x="2239" y="7276"/>
                  <a:pt x="2239" y="7395"/>
                </a:cubicBezTo>
                <a:cubicBezTo>
                  <a:pt x="2239" y="7621"/>
                  <a:pt x="2418" y="7811"/>
                  <a:pt x="2656" y="7811"/>
                </a:cubicBezTo>
                <a:lnTo>
                  <a:pt x="3394" y="7811"/>
                </a:lnTo>
                <a:lnTo>
                  <a:pt x="3394" y="9276"/>
                </a:lnTo>
                <a:lnTo>
                  <a:pt x="3192" y="9276"/>
                </a:lnTo>
                <a:cubicBezTo>
                  <a:pt x="3001" y="9276"/>
                  <a:pt x="2835" y="9431"/>
                  <a:pt x="2835" y="9633"/>
                </a:cubicBezTo>
                <a:cubicBezTo>
                  <a:pt x="2835" y="9823"/>
                  <a:pt x="2918" y="10002"/>
                  <a:pt x="3049" y="10145"/>
                </a:cubicBezTo>
                <a:cubicBezTo>
                  <a:pt x="3180" y="10288"/>
                  <a:pt x="3370" y="10359"/>
                  <a:pt x="3573" y="10359"/>
                </a:cubicBezTo>
                <a:lnTo>
                  <a:pt x="7049" y="10359"/>
                </a:lnTo>
                <a:lnTo>
                  <a:pt x="7049" y="10788"/>
                </a:lnTo>
                <a:cubicBezTo>
                  <a:pt x="7049" y="11062"/>
                  <a:pt x="7276" y="11300"/>
                  <a:pt x="7550" y="11300"/>
                </a:cubicBezTo>
                <a:lnTo>
                  <a:pt x="9002" y="11300"/>
                </a:lnTo>
                <a:cubicBezTo>
                  <a:pt x="9264" y="11300"/>
                  <a:pt x="9502" y="11074"/>
                  <a:pt x="9502" y="10788"/>
                </a:cubicBezTo>
                <a:lnTo>
                  <a:pt x="9502" y="10359"/>
                </a:lnTo>
                <a:lnTo>
                  <a:pt x="10621" y="10359"/>
                </a:lnTo>
                <a:cubicBezTo>
                  <a:pt x="11026" y="10359"/>
                  <a:pt x="11348" y="10026"/>
                  <a:pt x="11348" y="9633"/>
                </a:cubicBezTo>
                <a:cubicBezTo>
                  <a:pt x="11324" y="9526"/>
                  <a:pt x="11276" y="9431"/>
                  <a:pt x="11217" y="9371"/>
                </a:cubicBezTo>
                <a:cubicBezTo>
                  <a:pt x="11157" y="9312"/>
                  <a:pt x="11074" y="9276"/>
                  <a:pt x="10967" y="9276"/>
                </a:cubicBezTo>
                <a:lnTo>
                  <a:pt x="10776" y="9276"/>
                </a:lnTo>
                <a:lnTo>
                  <a:pt x="10776" y="4906"/>
                </a:lnTo>
                <a:cubicBezTo>
                  <a:pt x="10776" y="4418"/>
                  <a:pt x="10371" y="4013"/>
                  <a:pt x="9883" y="4013"/>
                </a:cubicBezTo>
                <a:lnTo>
                  <a:pt x="8931" y="4013"/>
                </a:lnTo>
                <a:lnTo>
                  <a:pt x="8931" y="858"/>
                </a:lnTo>
                <a:cubicBezTo>
                  <a:pt x="8931" y="382"/>
                  <a:pt x="8538" y="1"/>
                  <a:pt x="80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4" name="Google Shape;504;p59"/>
          <p:cNvGrpSpPr/>
          <p:nvPr/>
        </p:nvGrpSpPr>
        <p:grpSpPr>
          <a:xfrm>
            <a:off x="4391807" y="1882531"/>
            <a:ext cx="360362" cy="328823"/>
            <a:chOff x="1958520" y="2302574"/>
            <a:chExt cx="359213" cy="327807"/>
          </a:xfrm>
        </p:grpSpPr>
        <p:sp>
          <p:nvSpPr>
            <p:cNvPr id="505" name="Google Shape;505;p59"/>
            <p:cNvSpPr/>
            <p:nvPr/>
          </p:nvSpPr>
          <p:spPr>
            <a:xfrm>
              <a:off x="1958520" y="2302574"/>
              <a:ext cx="359213" cy="327807"/>
            </a:xfrm>
            <a:custGeom>
              <a:avLst/>
              <a:gdLst/>
              <a:ahLst/>
              <a:cxnLst/>
              <a:rect l="l" t="t" r="r" b="b"/>
              <a:pathLst>
                <a:path w="11312" h="10323" extrusionOk="0">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9"/>
            <p:cNvSpPr/>
            <p:nvPr/>
          </p:nvSpPr>
          <p:spPr>
            <a:xfrm>
              <a:off x="1986877" y="2331313"/>
              <a:ext cx="302117" cy="184909"/>
            </a:xfrm>
            <a:custGeom>
              <a:avLst/>
              <a:gdLst/>
              <a:ahLst/>
              <a:cxnLst/>
              <a:rect l="l" t="t" r="r" b="b"/>
              <a:pathLst>
                <a:path w="9514" h="5823" extrusionOk="0">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9"/>
            <p:cNvSpPr/>
            <p:nvPr/>
          </p:nvSpPr>
          <p:spPr>
            <a:xfrm>
              <a:off x="2131521" y="2526701"/>
              <a:ext cx="11908" cy="10638"/>
            </a:xfrm>
            <a:custGeom>
              <a:avLst/>
              <a:gdLst/>
              <a:ahLst/>
              <a:cxnLst/>
              <a:rect l="l" t="t" r="r" b="b"/>
              <a:pathLst>
                <a:path w="375" h="335" extrusionOk="0">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59"/>
          <p:cNvGrpSpPr/>
          <p:nvPr/>
        </p:nvGrpSpPr>
        <p:grpSpPr>
          <a:xfrm>
            <a:off x="6869874" y="1844499"/>
            <a:ext cx="233717" cy="404866"/>
            <a:chOff x="2656082" y="2287427"/>
            <a:chExt cx="207582" cy="359594"/>
          </a:xfrm>
        </p:grpSpPr>
        <p:sp>
          <p:nvSpPr>
            <p:cNvPr id="509" name="Google Shape;509;p59"/>
            <p:cNvSpPr/>
            <p:nvPr/>
          </p:nvSpPr>
          <p:spPr>
            <a:xfrm>
              <a:off x="2656082" y="2287427"/>
              <a:ext cx="207582" cy="359594"/>
            </a:xfrm>
            <a:custGeom>
              <a:avLst/>
              <a:gdLst/>
              <a:ahLst/>
              <a:cxnLst/>
              <a:rect l="l" t="t" r="r" b="b"/>
              <a:pathLst>
                <a:path w="6537" h="11324" extrusionOk="0">
                  <a:moveTo>
                    <a:pt x="5704" y="334"/>
                  </a:moveTo>
                  <a:cubicBezTo>
                    <a:pt x="5965" y="334"/>
                    <a:pt x="6192" y="561"/>
                    <a:pt x="6192" y="834"/>
                  </a:cubicBezTo>
                  <a:lnTo>
                    <a:pt x="6192" y="1323"/>
                  </a:lnTo>
                  <a:lnTo>
                    <a:pt x="346" y="1323"/>
                  </a:lnTo>
                  <a:lnTo>
                    <a:pt x="346" y="834"/>
                  </a:lnTo>
                  <a:cubicBezTo>
                    <a:pt x="346" y="561"/>
                    <a:pt x="560" y="334"/>
                    <a:pt x="834" y="334"/>
                  </a:cubicBezTo>
                  <a:close/>
                  <a:moveTo>
                    <a:pt x="6192" y="1644"/>
                  </a:moveTo>
                  <a:lnTo>
                    <a:pt x="6192" y="8990"/>
                  </a:lnTo>
                  <a:lnTo>
                    <a:pt x="1501" y="8990"/>
                  </a:lnTo>
                  <a:cubicBezTo>
                    <a:pt x="1405" y="8990"/>
                    <a:pt x="1334" y="9062"/>
                    <a:pt x="1334" y="9145"/>
                  </a:cubicBezTo>
                  <a:cubicBezTo>
                    <a:pt x="1334" y="9240"/>
                    <a:pt x="1405" y="9312"/>
                    <a:pt x="1501" y="9312"/>
                  </a:cubicBezTo>
                  <a:lnTo>
                    <a:pt x="6192" y="9312"/>
                  </a:lnTo>
                  <a:lnTo>
                    <a:pt x="6192" y="10478"/>
                  </a:lnTo>
                  <a:cubicBezTo>
                    <a:pt x="6192" y="10740"/>
                    <a:pt x="5965" y="10967"/>
                    <a:pt x="5704" y="10967"/>
                  </a:cubicBezTo>
                  <a:lnTo>
                    <a:pt x="834" y="10967"/>
                  </a:lnTo>
                  <a:cubicBezTo>
                    <a:pt x="560" y="10967"/>
                    <a:pt x="346" y="10740"/>
                    <a:pt x="346" y="10478"/>
                  </a:cubicBezTo>
                  <a:lnTo>
                    <a:pt x="346" y="9312"/>
                  </a:lnTo>
                  <a:lnTo>
                    <a:pt x="834" y="9312"/>
                  </a:lnTo>
                  <a:cubicBezTo>
                    <a:pt x="917" y="9312"/>
                    <a:pt x="1001" y="9240"/>
                    <a:pt x="1001" y="9145"/>
                  </a:cubicBezTo>
                  <a:cubicBezTo>
                    <a:pt x="1001" y="9062"/>
                    <a:pt x="917" y="8990"/>
                    <a:pt x="834" y="8990"/>
                  </a:cubicBezTo>
                  <a:lnTo>
                    <a:pt x="346" y="8990"/>
                  </a:lnTo>
                  <a:lnTo>
                    <a:pt x="346" y="1644"/>
                  </a:lnTo>
                  <a:close/>
                  <a:moveTo>
                    <a:pt x="834" y="1"/>
                  </a:moveTo>
                  <a:cubicBezTo>
                    <a:pt x="370" y="1"/>
                    <a:pt x="0" y="370"/>
                    <a:pt x="0" y="834"/>
                  </a:cubicBezTo>
                  <a:lnTo>
                    <a:pt x="0" y="10490"/>
                  </a:lnTo>
                  <a:cubicBezTo>
                    <a:pt x="0" y="10955"/>
                    <a:pt x="370" y="11324"/>
                    <a:pt x="834" y="11324"/>
                  </a:cubicBezTo>
                  <a:lnTo>
                    <a:pt x="5704" y="11324"/>
                  </a:lnTo>
                  <a:cubicBezTo>
                    <a:pt x="6156" y="11324"/>
                    <a:pt x="6537" y="10955"/>
                    <a:pt x="6537" y="10490"/>
                  </a:cubicBezTo>
                  <a:lnTo>
                    <a:pt x="6537" y="834"/>
                  </a:lnTo>
                  <a:cubicBezTo>
                    <a:pt x="6513" y="370"/>
                    <a:pt x="6144" y="1"/>
                    <a:pt x="57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9"/>
            <p:cNvSpPr/>
            <p:nvPr/>
          </p:nvSpPr>
          <p:spPr>
            <a:xfrm>
              <a:off x="2754395" y="2308608"/>
              <a:ext cx="31787" cy="10257"/>
            </a:xfrm>
            <a:custGeom>
              <a:avLst/>
              <a:gdLst/>
              <a:ahLst/>
              <a:cxnLst/>
              <a:rect l="l" t="t" r="r" b="b"/>
              <a:pathLst>
                <a:path w="1001" h="323" extrusionOk="0">
                  <a:moveTo>
                    <a:pt x="167" y="1"/>
                  </a:moveTo>
                  <a:cubicBezTo>
                    <a:pt x="72" y="1"/>
                    <a:pt x="0" y="72"/>
                    <a:pt x="0" y="167"/>
                  </a:cubicBezTo>
                  <a:cubicBezTo>
                    <a:pt x="0" y="251"/>
                    <a:pt x="72" y="322"/>
                    <a:pt x="167" y="322"/>
                  </a:cubicBezTo>
                  <a:lnTo>
                    <a:pt x="834" y="322"/>
                  </a:lnTo>
                  <a:cubicBezTo>
                    <a:pt x="917" y="322"/>
                    <a:pt x="1000" y="251"/>
                    <a:pt x="1000" y="167"/>
                  </a:cubicBezTo>
                  <a:cubicBezTo>
                    <a:pt x="1000" y="72"/>
                    <a:pt x="917" y="1"/>
                    <a:pt x="8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9"/>
            <p:cNvSpPr/>
            <p:nvPr/>
          </p:nvSpPr>
          <p:spPr>
            <a:xfrm>
              <a:off x="2743789" y="2594053"/>
              <a:ext cx="31406" cy="31056"/>
            </a:xfrm>
            <a:custGeom>
              <a:avLst/>
              <a:gdLst/>
              <a:ahLst/>
              <a:cxnLst/>
              <a:rect l="l" t="t" r="r" b="b"/>
              <a:pathLst>
                <a:path w="989" h="978" extrusionOk="0">
                  <a:moveTo>
                    <a:pt x="501" y="322"/>
                  </a:moveTo>
                  <a:cubicBezTo>
                    <a:pt x="584" y="322"/>
                    <a:pt x="656" y="406"/>
                    <a:pt x="656" y="489"/>
                  </a:cubicBezTo>
                  <a:cubicBezTo>
                    <a:pt x="656" y="584"/>
                    <a:pt x="584" y="656"/>
                    <a:pt x="501" y="656"/>
                  </a:cubicBezTo>
                  <a:cubicBezTo>
                    <a:pt x="406" y="656"/>
                    <a:pt x="334" y="584"/>
                    <a:pt x="334" y="489"/>
                  </a:cubicBezTo>
                  <a:cubicBezTo>
                    <a:pt x="334" y="406"/>
                    <a:pt x="406" y="322"/>
                    <a:pt x="501" y="322"/>
                  </a:cubicBezTo>
                  <a:close/>
                  <a:moveTo>
                    <a:pt x="501" y="1"/>
                  </a:moveTo>
                  <a:cubicBezTo>
                    <a:pt x="227" y="1"/>
                    <a:pt x="1" y="227"/>
                    <a:pt x="1" y="489"/>
                  </a:cubicBezTo>
                  <a:cubicBezTo>
                    <a:pt x="1" y="763"/>
                    <a:pt x="227" y="977"/>
                    <a:pt x="501" y="977"/>
                  </a:cubicBezTo>
                  <a:cubicBezTo>
                    <a:pt x="763" y="977"/>
                    <a:pt x="989" y="763"/>
                    <a:pt x="989" y="489"/>
                  </a:cubicBezTo>
                  <a:cubicBezTo>
                    <a:pt x="989" y="227"/>
                    <a:pt x="775" y="1"/>
                    <a:pt x="5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9"/>
            <p:cNvSpPr/>
            <p:nvPr/>
          </p:nvSpPr>
          <p:spPr>
            <a:xfrm>
              <a:off x="2733596" y="2308608"/>
              <a:ext cx="10225" cy="10257"/>
            </a:xfrm>
            <a:custGeom>
              <a:avLst/>
              <a:gdLst/>
              <a:ahLst/>
              <a:cxnLst/>
              <a:rect l="l" t="t" r="r" b="b"/>
              <a:pathLst>
                <a:path w="322" h="323" extrusionOk="0">
                  <a:moveTo>
                    <a:pt x="155" y="1"/>
                  </a:moveTo>
                  <a:cubicBezTo>
                    <a:pt x="72" y="1"/>
                    <a:pt x="0" y="72"/>
                    <a:pt x="0" y="167"/>
                  </a:cubicBezTo>
                  <a:cubicBezTo>
                    <a:pt x="0" y="251"/>
                    <a:pt x="72" y="322"/>
                    <a:pt x="155" y="322"/>
                  </a:cubicBezTo>
                  <a:cubicBezTo>
                    <a:pt x="250" y="322"/>
                    <a:pt x="322" y="251"/>
                    <a:pt x="322" y="167"/>
                  </a:cubicBezTo>
                  <a:cubicBezTo>
                    <a:pt x="322" y="72"/>
                    <a:pt x="250"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extBox 15">
            <a:extLst>
              <a:ext uri="{FF2B5EF4-FFF2-40B4-BE49-F238E27FC236}">
                <a16:creationId xmlns:a16="http://schemas.microsoft.com/office/drawing/2014/main" id="{D336A821-A2E1-4AB6-9206-CD39AAC35E04}"/>
              </a:ext>
            </a:extLst>
          </p:cNvPr>
          <p:cNvSpPr txBox="1"/>
          <p:nvPr/>
        </p:nvSpPr>
        <p:spPr>
          <a:xfrm>
            <a:off x="314848" y="1322680"/>
            <a:ext cx="9223162" cy="3631763"/>
          </a:xfrm>
          <a:prstGeom prst="rect">
            <a:avLst/>
          </a:prstGeom>
          <a:noFill/>
        </p:spPr>
        <p:txBody>
          <a:bodyPr wrap="square">
            <a:spAutoFit/>
          </a:bodyPr>
          <a:lstStyle/>
          <a:p>
            <a:pPr marL="285750" indent="-285750">
              <a:buFont typeface="Wingdings" panose="05000000000000000000" pitchFamily="2" charset="2"/>
              <a:buChar char="q"/>
            </a:pPr>
            <a:r>
              <a:rPr lang="vi-VN" sz="1800" b="1" i="0">
                <a:solidFill>
                  <a:schemeClr val="accent6">
                    <a:lumMod val="10000"/>
                  </a:schemeClr>
                </a:solidFill>
                <a:effectLst/>
                <a:latin typeface="+mn-lt"/>
              </a:rPr>
              <a:t>Nghiên cứu </a:t>
            </a:r>
            <a:r>
              <a:rPr lang="en-US" sz="1800" b="1" i="0">
                <a:solidFill>
                  <a:schemeClr val="accent6">
                    <a:lumMod val="10000"/>
                  </a:schemeClr>
                </a:solidFill>
                <a:effectLst/>
                <a:latin typeface="+mn-lt"/>
              </a:rPr>
              <a:t>về MongoDB</a:t>
            </a:r>
          </a:p>
          <a:p>
            <a:br>
              <a:rPr lang="vi-VN" sz="1800" b="1" i="0">
                <a:solidFill>
                  <a:srgbClr val="000000"/>
                </a:solidFill>
                <a:effectLst/>
                <a:latin typeface="+mn-lt"/>
              </a:rPr>
            </a:br>
            <a:r>
              <a:rPr lang="vi-VN" sz="1800" b="1" i="0">
                <a:solidFill>
                  <a:srgbClr val="1B1B1B"/>
                </a:solidFill>
                <a:effectLst/>
                <a:latin typeface="+mn-lt"/>
              </a:rPr>
              <a:t>MongoDB</a:t>
            </a:r>
            <a:r>
              <a:rPr lang="vi-VN" sz="1800" b="0" i="0">
                <a:solidFill>
                  <a:srgbClr val="1B1B1B"/>
                </a:solidFill>
                <a:effectLst/>
                <a:latin typeface="+mn-lt"/>
              </a:rPr>
              <a:t> là một hệ quản trị cơ sở dữ liệu mã nguồn mở, là CSDL thuộc</a:t>
            </a:r>
            <a:br>
              <a:rPr lang="vi-VN" sz="1800" b="0" i="0">
                <a:solidFill>
                  <a:srgbClr val="1B1B1B"/>
                </a:solidFill>
                <a:effectLst/>
                <a:latin typeface="+mn-lt"/>
              </a:rPr>
            </a:br>
            <a:r>
              <a:rPr lang="vi-VN" sz="1800" b="0" i="0">
                <a:solidFill>
                  <a:srgbClr val="1B1B1B"/>
                </a:solidFill>
                <a:effectLst/>
                <a:latin typeface="+mn-lt"/>
              </a:rPr>
              <a:t>NoSql và được hàng triệu người sử dụng, MongoDB là một database hướng</a:t>
            </a:r>
            <a:br>
              <a:rPr lang="vi-VN" sz="1800" b="0" i="0">
                <a:solidFill>
                  <a:srgbClr val="1B1B1B"/>
                </a:solidFill>
                <a:effectLst/>
                <a:latin typeface="+mn-lt"/>
              </a:rPr>
            </a:br>
            <a:r>
              <a:rPr lang="vi-VN" sz="1800" b="0" i="0">
                <a:solidFill>
                  <a:srgbClr val="1B1B1B"/>
                </a:solidFill>
                <a:effectLst/>
                <a:latin typeface="+mn-lt"/>
              </a:rPr>
              <a:t>tài liệu (document), các dữ liệu được lưu trữ trong document kiểu JSON.</a:t>
            </a:r>
            <a:br>
              <a:rPr lang="vi-VN" sz="1800" b="0" i="0">
                <a:solidFill>
                  <a:srgbClr val="1B1B1B"/>
                </a:solidFill>
                <a:effectLst/>
                <a:latin typeface="+mn-lt"/>
              </a:rPr>
            </a:br>
            <a:r>
              <a:rPr lang="vi-VN" sz="1800" b="0" i="0">
                <a:solidFill>
                  <a:srgbClr val="1B1B1B"/>
                </a:solidFill>
                <a:effectLst/>
                <a:latin typeface="+mn-lt"/>
              </a:rPr>
              <a:t>MongoDB được phát triển bởi MongoDB Inc. và được cấp phép theo Giấy</a:t>
            </a:r>
            <a:br>
              <a:rPr lang="vi-VN" sz="1800" b="0" i="0">
                <a:solidFill>
                  <a:srgbClr val="1B1B1B"/>
                </a:solidFill>
                <a:effectLst/>
                <a:latin typeface="+mn-lt"/>
              </a:rPr>
            </a:br>
            <a:r>
              <a:rPr lang="vi-VN" sz="1800" b="0" i="0">
                <a:solidFill>
                  <a:srgbClr val="1B1B1B"/>
                </a:solidFill>
                <a:effectLst/>
                <a:latin typeface="+mn-lt"/>
              </a:rPr>
              <a:t>phép Công cộng phía Máy chủ (SSPL).</a:t>
            </a:r>
            <a:r>
              <a:rPr lang="vi-VN" sz="2400">
                <a:latin typeface="+mn-lt"/>
              </a:rPr>
              <a:t> </a:t>
            </a:r>
            <a:endParaRPr lang="en-US" sz="2400">
              <a:latin typeface="+mn-lt"/>
            </a:endParaRPr>
          </a:p>
          <a:p>
            <a:br>
              <a:rPr lang="vi-VN" sz="3200">
                <a:latin typeface="+mn-lt"/>
              </a:rPr>
            </a:br>
            <a:br>
              <a:rPr lang="vi-VN" sz="2400">
                <a:latin typeface="+mn-lt"/>
              </a:rPr>
            </a:br>
            <a:br>
              <a:rPr lang="vi-VN" sz="2400">
                <a:latin typeface="+mn-lt"/>
              </a:rPr>
            </a:br>
            <a:endParaRPr lang="en-US" sz="1800">
              <a:latin typeface="+mn-lt"/>
            </a:endParaRPr>
          </a:p>
        </p:txBody>
      </p:sp>
    </p:spTree>
    <p:extLst>
      <p:ext uri="{BB962C8B-B14F-4D97-AF65-F5344CB8AC3E}">
        <p14:creationId xmlns:p14="http://schemas.microsoft.com/office/powerpoint/2010/main" val="1818425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58"/>
          <p:cNvSpPr txBox="1">
            <a:spLocks noGrp="1"/>
          </p:cNvSpPr>
          <p:nvPr>
            <p:ph type="title"/>
          </p:nvPr>
        </p:nvSpPr>
        <p:spPr>
          <a:xfrm>
            <a:off x="194593" y="382031"/>
            <a:ext cx="832493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a:solidFill>
                  <a:schemeClr val="bg1"/>
                </a:solidFill>
                <a:effectLst/>
                <a:latin typeface="+mn-lt"/>
              </a:rPr>
              <a:t>CHƯƠNG 3</a:t>
            </a:r>
            <a:r>
              <a:rPr lang="en-US" b="0" i="0">
                <a:solidFill>
                  <a:schemeClr val="bg1"/>
                </a:solidFill>
                <a:effectLst/>
                <a:latin typeface="+mn-lt"/>
              </a:rPr>
              <a:t>:</a:t>
            </a:r>
            <a:r>
              <a:rPr lang="vi-VN" b="0" i="0">
                <a:solidFill>
                  <a:schemeClr val="bg1"/>
                </a:solidFill>
                <a:effectLst/>
                <a:latin typeface="+mn-lt"/>
              </a:rPr>
              <a:t> </a:t>
            </a:r>
            <a:r>
              <a:rPr lang="en-US" b="0" i="0">
                <a:solidFill>
                  <a:schemeClr val="bg1"/>
                </a:solidFill>
                <a:effectLst/>
                <a:latin typeface="+mn-lt"/>
              </a:rPr>
              <a:t>Hiện thực hóa nghiên cứu</a:t>
            </a:r>
            <a:endParaRPr b="0">
              <a:solidFill>
                <a:schemeClr val="bg1"/>
              </a:solidFill>
              <a:latin typeface="+mn-lt"/>
            </a:endParaRPr>
          </a:p>
        </p:txBody>
      </p:sp>
      <p:sp>
        <p:nvSpPr>
          <p:cNvPr id="6" name="TextBox 5">
            <a:extLst>
              <a:ext uri="{FF2B5EF4-FFF2-40B4-BE49-F238E27FC236}">
                <a16:creationId xmlns:a16="http://schemas.microsoft.com/office/drawing/2014/main" id="{5378D7B8-A087-456B-B589-8A9A07AE7114}"/>
              </a:ext>
            </a:extLst>
          </p:cNvPr>
          <p:cNvSpPr txBox="1"/>
          <p:nvPr/>
        </p:nvSpPr>
        <p:spPr>
          <a:xfrm>
            <a:off x="314848" y="1322680"/>
            <a:ext cx="8324938" cy="3693319"/>
          </a:xfrm>
          <a:prstGeom prst="rect">
            <a:avLst/>
          </a:prstGeom>
          <a:noFill/>
        </p:spPr>
        <p:txBody>
          <a:bodyPr wrap="square">
            <a:spAutoFit/>
          </a:bodyPr>
          <a:lstStyle/>
          <a:p>
            <a:pPr marL="285750" indent="-285750">
              <a:buFont typeface="Wingdings" panose="05000000000000000000" pitchFamily="2" charset="2"/>
              <a:buChar char="q"/>
            </a:pPr>
            <a:r>
              <a:rPr lang="vi-VN" sz="1800" b="1" i="0">
                <a:solidFill>
                  <a:srgbClr val="000000"/>
                </a:solidFill>
                <a:effectLst/>
                <a:latin typeface="+mn-lt"/>
              </a:rPr>
              <a:t>Đặc tả các chức năng hệ thống</a:t>
            </a:r>
            <a:endParaRPr lang="en-US" sz="1800" b="1" i="0">
              <a:solidFill>
                <a:srgbClr val="000000"/>
              </a:solidFill>
              <a:effectLst/>
              <a:latin typeface="+mn-lt"/>
            </a:endParaRPr>
          </a:p>
          <a:p>
            <a:br>
              <a:rPr lang="vi-VN" sz="1800" b="1" i="0">
                <a:solidFill>
                  <a:srgbClr val="000000"/>
                </a:solidFill>
                <a:effectLst/>
                <a:latin typeface="+mn-lt"/>
              </a:rPr>
            </a:br>
            <a:r>
              <a:rPr lang="vi-VN" sz="1800" b="0" i="0">
                <a:solidFill>
                  <a:srgbClr val="000000"/>
                </a:solidFill>
                <a:effectLst/>
                <a:latin typeface="+mn-lt"/>
              </a:rPr>
              <a:t>Hệ thống có các chức năng cơ bản như nhập thông tin, xem thông tin, thêm, xóa,</a:t>
            </a:r>
            <a:br>
              <a:rPr lang="vi-VN" sz="1800" b="0" i="0">
                <a:solidFill>
                  <a:srgbClr val="000000"/>
                </a:solidFill>
                <a:effectLst/>
                <a:latin typeface="+mn-lt"/>
              </a:rPr>
            </a:br>
            <a:r>
              <a:rPr lang="vi-VN" sz="1800" b="0" i="0">
                <a:solidFill>
                  <a:srgbClr val="000000"/>
                </a:solidFill>
                <a:effectLst/>
                <a:latin typeface="+mn-lt"/>
              </a:rPr>
              <a:t>sửa đối tác. Ngoài ra, người dùng còn có thể chọn loại đối tác cá nhân và đơn vị</a:t>
            </a:r>
            <a:br>
              <a:rPr lang="vi-VN" sz="1800" b="0" i="0">
                <a:solidFill>
                  <a:srgbClr val="000000"/>
                </a:solidFill>
                <a:effectLst/>
                <a:latin typeface="+mn-lt"/>
              </a:rPr>
            </a:br>
            <a:r>
              <a:rPr lang="vi-VN" sz="1800" b="0" i="0">
                <a:solidFill>
                  <a:srgbClr val="000000"/>
                </a:solidFill>
                <a:effectLst/>
                <a:latin typeface="+mn-lt"/>
              </a:rPr>
              <a:t>để có thể dễ dàng quản lý hơn.</a:t>
            </a:r>
            <a:br>
              <a:rPr lang="vi-VN" sz="1800" b="0" i="0">
                <a:solidFill>
                  <a:srgbClr val="000000"/>
                </a:solidFill>
                <a:effectLst/>
                <a:latin typeface="+mn-lt"/>
              </a:rPr>
            </a:br>
            <a:r>
              <a:rPr lang="vi-VN" sz="1800" b="0" i="0">
                <a:solidFill>
                  <a:srgbClr val="000000"/>
                </a:solidFill>
                <a:effectLst/>
                <a:latin typeface="+mn-lt"/>
              </a:rPr>
              <a:t>Giao diện người dùng sử dụng công cụ view engine để thiết kế các form nhập thông</a:t>
            </a:r>
            <a:br>
              <a:rPr lang="vi-VN" sz="1800" b="0" i="0">
                <a:solidFill>
                  <a:srgbClr val="000000"/>
                </a:solidFill>
                <a:effectLst/>
                <a:latin typeface="+mn-lt"/>
              </a:rPr>
            </a:br>
            <a:r>
              <a:rPr lang="vi-VN" sz="1800" b="0" i="0">
                <a:solidFill>
                  <a:srgbClr val="000000"/>
                </a:solidFill>
                <a:effectLst/>
                <a:latin typeface="+mn-lt"/>
              </a:rPr>
              <a:t>tin chi tiết cho đối tác. Giao tiếp giữa backend và giao thức HTTPS được đảm bảo</a:t>
            </a:r>
            <a:br>
              <a:rPr lang="vi-VN" sz="1800" b="0" i="0">
                <a:solidFill>
                  <a:srgbClr val="000000"/>
                </a:solidFill>
                <a:effectLst/>
                <a:latin typeface="+mn-lt"/>
              </a:rPr>
            </a:br>
            <a:r>
              <a:rPr lang="vi-VN" sz="1800" b="0" i="0">
                <a:solidFill>
                  <a:srgbClr val="000000"/>
                </a:solidFill>
                <a:effectLst/>
                <a:latin typeface="+mn-lt"/>
              </a:rPr>
              <a:t>thông qua RESRful API. Sử dụng MongoDB để lưu trữ thông tin đối tác, hệ thống</a:t>
            </a:r>
            <a:r>
              <a:rPr lang="en-US" sz="1800" b="0" i="0">
                <a:solidFill>
                  <a:srgbClr val="000000"/>
                </a:solidFill>
                <a:effectLst/>
                <a:latin typeface="+mn-lt"/>
              </a:rPr>
              <a:t> này đạt được sự linh hoạt và hiệu quả bằng cách kết hợp NodeJS và cơ sở dữ liệu.</a:t>
            </a:r>
            <a:endParaRPr lang="en-US" sz="1800">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58"/>
          <p:cNvSpPr txBox="1">
            <a:spLocks noGrp="1"/>
          </p:cNvSpPr>
          <p:nvPr>
            <p:ph type="title"/>
          </p:nvPr>
        </p:nvSpPr>
        <p:spPr>
          <a:xfrm>
            <a:off x="194593" y="382031"/>
            <a:ext cx="832493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a:solidFill>
                  <a:schemeClr val="bg1"/>
                </a:solidFill>
                <a:effectLst/>
                <a:latin typeface="+mn-lt"/>
              </a:rPr>
              <a:t>CHƯƠNG 3</a:t>
            </a:r>
            <a:r>
              <a:rPr lang="en-US" b="0" i="0">
                <a:solidFill>
                  <a:schemeClr val="bg1"/>
                </a:solidFill>
                <a:effectLst/>
                <a:latin typeface="+mn-lt"/>
              </a:rPr>
              <a:t>:</a:t>
            </a:r>
            <a:r>
              <a:rPr lang="vi-VN" b="0" i="0">
                <a:solidFill>
                  <a:schemeClr val="bg1"/>
                </a:solidFill>
                <a:effectLst/>
                <a:latin typeface="+mn-lt"/>
              </a:rPr>
              <a:t> </a:t>
            </a:r>
            <a:r>
              <a:rPr lang="en-US" b="0" i="0">
                <a:solidFill>
                  <a:schemeClr val="bg1"/>
                </a:solidFill>
                <a:effectLst/>
                <a:latin typeface="+mn-lt"/>
              </a:rPr>
              <a:t>Hiện thực hóa nghiên cứu</a:t>
            </a:r>
            <a:endParaRPr b="0">
              <a:solidFill>
                <a:schemeClr val="bg1"/>
              </a:solidFill>
              <a:latin typeface="+mn-lt"/>
            </a:endParaRPr>
          </a:p>
        </p:txBody>
      </p:sp>
      <p:sp>
        <p:nvSpPr>
          <p:cNvPr id="9" name="TextBox 8">
            <a:extLst>
              <a:ext uri="{FF2B5EF4-FFF2-40B4-BE49-F238E27FC236}">
                <a16:creationId xmlns:a16="http://schemas.microsoft.com/office/drawing/2014/main" id="{41C5A149-FF10-4BA4-B85D-4CA8505B8F05}"/>
              </a:ext>
            </a:extLst>
          </p:cNvPr>
          <p:cNvSpPr txBox="1"/>
          <p:nvPr/>
        </p:nvSpPr>
        <p:spPr>
          <a:xfrm>
            <a:off x="539770" y="1386810"/>
            <a:ext cx="8051181" cy="369332"/>
          </a:xfrm>
          <a:prstGeom prst="rect">
            <a:avLst/>
          </a:prstGeom>
          <a:noFill/>
        </p:spPr>
        <p:txBody>
          <a:bodyPr wrap="square">
            <a:spAutoFit/>
          </a:bodyPr>
          <a:lstStyle/>
          <a:p>
            <a:pPr marL="285750" indent="-285750">
              <a:buFont typeface="Wingdings" panose="05000000000000000000" pitchFamily="2" charset="2"/>
              <a:buChar char="q"/>
            </a:pPr>
            <a:r>
              <a:rPr lang="en-US" sz="1800" b="1" i="0">
                <a:solidFill>
                  <a:srgbClr val="000000"/>
                </a:solidFill>
                <a:effectLst/>
                <a:latin typeface="+mn-lt"/>
              </a:rPr>
              <a:t>Lượt đồ cơ sở dữ liệu</a:t>
            </a:r>
          </a:p>
        </p:txBody>
      </p:sp>
      <p:pic>
        <p:nvPicPr>
          <p:cNvPr id="3" name="Picture 2">
            <a:extLst>
              <a:ext uri="{FF2B5EF4-FFF2-40B4-BE49-F238E27FC236}">
                <a16:creationId xmlns:a16="http://schemas.microsoft.com/office/drawing/2014/main" id="{184BF482-7152-48FA-97AE-51E80357B401}"/>
              </a:ext>
            </a:extLst>
          </p:cNvPr>
          <p:cNvPicPr>
            <a:picLocks noChangeAspect="1"/>
          </p:cNvPicPr>
          <p:nvPr/>
        </p:nvPicPr>
        <p:blipFill>
          <a:blip r:embed="rId3"/>
          <a:stretch>
            <a:fillRect/>
          </a:stretch>
        </p:blipFill>
        <p:spPr>
          <a:xfrm>
            <a:off x="539770" y="1871005"/>
            <a:ext cx="8174886" cy="2611785"/>
          </a:xfrm>
          <a:prstGeom prst="rect">
            <a:avLst/>
          </a:prstGeom>
        </p:spPr>
      </p:pic>
    </p:spTree>
    <p:extLst>
      <p:ext uri="{BB962C8B-B14F-4D97-AF65-F5344CB8AC3E}">
        <p14:creationId xmlns:p14="http://schemas.microsoft.com/office/powerpoint/2010/main" val="198480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grpSp>
        <p:nvGrpSpPr>
          <p:cNvPr id="530" name="Google Shape;530;p60"/>
          <p:cNvGrpSpPr/>
          <p:nvPr/>
        </p:nvGrpSpPr>
        <p:grpSpPr>
          <a:xfrm>
            <a:off x="1450440" y="2088007"/>
            <a:ext cx="402121" cy="402088"/>
            <a:chOff x="726012" y="2139257"/>
            <a:chExt cx="402121" cy="402088"/>
          </a:xfrm>
        </p:grpSpPr>
        <p:sp>
          <p:nvSpPr>
            <p:cNvPr id="531" name="Google Shape;531;p60"/>
            <p:cNvSpPr/>
            <p:nvPr/>
          </p:nvSpPr>
          <p:spPr>
            <a:xfrm>
              <a:off x="726012" y="2332595"/>
              <a:ext cx="402121" cy="208749"/>
            </a:xfrm>
            <a:custGeom>
              <a:avLst/>
              <a:gdLst/>
              <a:ahLst/>
              <a:cxnLst/>
              <a:rect l="l" t="t" r="r" b="b"/>
              <a:pathLst>
                <a:path w="12134" h="6299" extrusionOk="0">
                  <a:moveTo>
                    <a:pt x="6990" y="477"/>
                  </a:moveTo>
                  <a:lnTo>
                    <a:pt x="6990" y="953"/>
                  </a:lnTo>
                  <a:cubicBezTo>
                    <a:pt x="6990" y="1191"/>
                    <a:pt x="6787" y="1381"/>
                    <a:pt x="6549" y="1381"/>
                  </a:cubicBezTo>
                  <a:lnTo>
                    <a:pt x="5132" y="1381"/>
                  </a:lnTo>
                  <a:lnTo>
                    <a:pt x="5132" y="1120"/>
                  </a:lnTo>
                  <a:cubicBezTo>
                    <a:pt x="5132" y="762"/>
                    <a:pt x="5430" y="477"/>
                    <a:pt x="5787" y="477"/>
                  </a:cubicBezTo>
                  <a:close/>
                  <a:moveTo>
                    <a:pt x="2799" y="2012"/>
                  </a:moveTo>
                  <a:lnTo>
                    <a:pt x="2799" y="2298"/>
                  </a:lnTo>
                  <a:cubicBezTo>
                    <a:pt x="2799" y="2441"/>
                    <a:pt x="2680" y="2560"/>
                    <a:pt x="2537" y="2560"/>
                  </a:cubicBezTo>
                  <a:lnTo>
                    <a:pt x="1560" y="2560"/>
                  </a:lnTo>
                  <a:lnTo>
                    <a:pt x="1560" y="2429"/>
                  </a:lnTo>
                  <a:cubicBezTo>
                    <a:pt x="1560" y="2203"/>
                    <a:pt x="1739" y="2012"/>
                    <a:pt x="1977" y="2012"/>
                  </a:cubicBezTo>
                  <a:close/>
                  <a:moveTo>
                    <a:pt x="10562" y="2012"/>
                  </a:moveTo>
                  <a:lnTo>
                    <a:pt x="10562" y="2298"/>
                  </a:lnTo>
                  <a:cubicBezTo>
                    <a:pt x="10562" y="2441"/>
                    <a:pt x="10454" y="2560"/>
                    <a:pt x="10312" y="2560"/>
                  </a:cubicBezTo>
                  <a:lnTo>
                    <a:pt x="9335" y="2560"/>
                  </a:lnTo>
                  <a:lnTo>
                    <a:pt x="9335" y="2429"/>
                  </a:lnTo>
                  <a:cubicBezTo>
                    <a:pt x="9335" y="2203"/>
                    <a:pt x="9514" y="2012"/>
                    <a:pt x="9740" y="2012"/>
                  </a:cubicBezTo>
                  <a:close/>
                  <a:moveTo>
                    <a:pt x="6990" y="1751"/>
                  </a:moveTo>
                  <a:lnTo>
                    <a:pt x="6990" y="2167"/>
                  </a:lnTo>
                  <a:cubicBezTo>
                    <a:pt x="6990" y="2679"/>
                    <a:pt x="6573" y="3096"/>
                    <a:pt x="6061" y="3096"/>
                  </a:cubicBezTo>
                  <a:cubicBezTo>
                    <a:pt x="5549" y="3096"/>
                    <a:pt x="5132" y="2679"/>
                    <a:pt x="5132" y="2167"/>
                  </a:cubicBezTo>
                  <a:lnTo>
                    <a:pt x="5132" y="1858"/>
                  </a:lnTo>
                  <a:lnTo>
                    <a:pt x="6549" y="1858"/>
                  </a:lnTo>
                  <a:cubicBezTo>
                    <a:pt x="6716" y="1858"/>
                    <a:pt x="6859" y="1822"/>
                    <a:pt x="6990" y="1751"/>
                  </a:cubicBezTo>
                  <a:close/>
                  <a:moveTo>
                    <a:pt x="2799" y="2989"/>
                  </a:moveTo>
                  <a:lnTo>
                    <a:pt x="2799" y="3203"/>
                  </a:lnTo>
                  <a:cubicBezTo>
                    <a:pt x="2799" y="3536"/>
                    <a:pt x="2513" y="3822"/>
                    <a:pt x="2180" y="3822"/>
                  </a:cubicBezTo>
                  <a:cubicBezTo>
                    <a:pt x="1834" y="3822"/>
                    <a:pt x="1560" y="3536"/>
                    <a:pt x="1560" y="3203"/>
                  </a:cubicBezTo>
                  <a:lnTo>
                    <a:pt x="1560" y="3036"/>
                  </a:lnTo>
                  <a:lnTo>
                    <a:pt x="2537" y="3036"/>
                  </a:lnTo>
                  <a:cubicBezTo>
                    <a:pt x="2632" y="3036"/>
                    <a:pt x="2715" y="3013"/>
                    <a:pt x="2799" y="2989"/>
                  </a:cubicBezTo>
                  <a:close/>
                  <a:moveTo>
                    <a:pt x="10562" y="2989"/>
                  </a:moveTo>
                  <a:lnTo>
                    <a:pt x="10562" y="3203"/>
                  </a:lnTo>
                  <a:cubicBezTo>
                    <a:pt x="10562" y="3536"/>
                    <a:pt x="10288" y="3822"/>
                    <a:pt x="9942" y="3822"/>
                  </a:cubicBezTo>
                  <a:cubicBezTo>
                    <a:pt x="9609" y="3822"/>
                    <a:pt x="9335" y="3536"/>
                    <a:pt x="9335" y="3203"/>
                  </a:cubicBezTo>
                  <a:lnTo>
                    <a:pt x="9335" y="3036"/>
                  </a:lnTo>
                  <a:lnTo>
                    <a:pt x="10312" y="3036"/>
                  </a:lnTo>
                  <a:cubicBezTo>
                    <a:pt x="10395" y="3036"/>
                    <a:pt x="10490" y="3013"/>
                    <a:pt x="10562" y="2989"/>
                  </a:cubicBezTo>
                  <a:close/>
                  <a:moveTo>
                    <a:pt x="6478" y="3572"/>
                  </a:moveTo>
                  <a:lnTo>
                    <a:pt x="6061" y="3989"/>
                  </a:lnTo>
                  <a:lnTo>
                    <a:pt x="5644" y="3572"/>
                  </a:lnTo>
                  <a:close/>
                  <a:moveTo>
                    <a:pt x="2322" y="4287"/>
                  </a:moveTo>
                  <a:lnTo>
                    <a:pt x="2180" y="4441"/>
                  </a:lnTo>
                  <a:lnTo>
                    <a:pt x="2025" y="4287"/>
                  </a:lnTo>
                  <a:close/>
                  <a:moveTo>
                    <a:pt x="10097" y="4287"/>
                  </a:moveTo>
                  <a:lnTo>
                    <a:pt x="9942" y="4441"/>
                  </a:lnTo>
                  <a:lnTo>
                    <a:pt x="9800" y="4287"/>
                  </a:lnTo>
                  <a:close/>
                  <a:moveTo>
                    <a:pt x="2989" y="4310"/>
                  </a:moveTo>
                  <a:cubicBezTo>
                    <a:pt x="3096" y="4322"/>
                    <a:pt x="3204" y="4358"/>
                    <a:pt x="3311" y="4418"/>
                  </a:cubicBezTo>
                  <a:cubicBezTo>
                    <a:pt x="3227" y="4632"/>
                    <a:pt x="3180" y="4870"/>
                    <a:pt x="3180" y="5108"/>
                  </a:cubicBezTo>
                  <a:lnTo>
                    <a:pt x="3180" y="5834"/>
                  </a:lnTo>
                  <a:lnTo>
                    <a:pt x="465" y="5834"/>
                  </a:lnTo>
                  <a:lnTo>
                    <a:pt x="465" y="5358"/>
                  </a:lnTo>
                  <a:cubicBezTo>
                    <a:pt x="465" y="4834"/>
                    <a:pt x="858" y="4394"/>
                    <a:pt x="1370" y="4310"/>
                  </a:cubicBezTo>
                  <a:lnTo>
                    <a:pt x="2013" y="4953"/>
                  </a:lnTo>
                  <a:cubicBezTo>
                    <a:pt x="2049" y="4989"/>
                    <a:pt x="2108" y="5013"/>
                    <a:pt x="2180" y="5013"/>
                  </a:cubicBezTo>
                  <a:cubicBezTo>
                    <a:pt x="2239" y="5013"/>
                    <a:pt x="2299" y="4989"/>
                    <a:pt x="2346" y="4953"/>
                  </a:cubicBezTo>
                  <a:lnTo>
                    <a:pt x="2989" y="4310"/>
                  </a:lnTo>
                  <a:close/>
                  <a:moveTo>
                    <a:pt x="7133" y="3584"/>
                  </a:moveTo>
                  <a:cubicBezTo>
                    <a:pt x="7883" y="3691"/>
                    <a:pt x="8466" y="4334"/>
                    <a:pt x="8466" y="5108"/>
                  </a:cubicBezTo>
                  <a:lnTo>
                    <a:pt x="8466" y="5834"/>
                  </a:lnTo>
                  <a:lnTo>
                    <a:pt x="3656" y="5834"/>
                  </a:lnTo>
                  <a:lnTo>
                    <a:pt x="3656" y="5358"/>
                  </a:lnTo>
                  <a:lnTo>
                    <a:pt x="5204" y="5358"/>
                  </a:lnTo>
                  <a:cubicBezTo>
                    <a:pt x="5335" y="5358"/>
                    <a:pt x="5442" y="5251"/>
                    <a:pt x="5442" y="5120"/>
                  </a:cubicBezTo>
                  <a:cubicBezTo>
                    <a:pt x="5442" y="4989"/>
                    <a:pt x="5335" y="4882"/>
                    <a:pt x="5204" y="4882"/>
                  </a:cubicBezTo>
                  <a:lnTo>
                    <a:pt x="3680" y="4882"/>
                  </a:lnTo>
                  <a:cubicBezTo>
                    <a:pt x="3775" y="4203"/>
                    <a:pt x="4311" y="3679"/>
                    <a:pt x="4989" y="3584"/>
                  </a:cubicBezTo>
                  <a:lnTo>
                    <a:pt x="5894" y="4489"/>
                  </a:lnTo>
                  <a:cubicBezTo>
                    <a:pt x="5942" y="4537"/>
                    <a:pt x="6002" y="4560"/>
                    <a:pt x="6061" y="4560"/>
                  </a:cubicBezTo>
                  <a:cubicBezTo>
                    <a:pt x="6121" y="4560"/>
                    <a:pt x="6180" y="4537"/>
                    <a:pt x="6228" y="4489"/>
                  </a:cubicBezTo>
                  <a:lnTo>
                    <a:pt x="7133" y="3584"/>
                  </a:lnTo>
                  <a:close/>
                  <a:moveTo>
                    <a:pt x="10752" y="4310"/>
                  </a:moveTo>
                  <a:cubicBezTo>
                    <a:pt x="11264" y="4394"/>
                    <a:pt x="11657" y="4834"/>
                    <a:pt x="11657" y="5358"/>
                  </a:cubicBezTo>
                  <a:lnTo>
                    <a:pt x="11657" y="5834"/>
                  </a:lnTo>
                  <a:lnTo>
                    <a:pt x="8942" y="5834"/>
                  </a:lnTo>
                  <a:lnTo>
                    <a:pt x="8942" y="5108"/>
                  </a:lnTo>
                  <a:cubicBezTo>
                    <a:pt x="8942" y="4870"/>
                    <a:pt x="8895" y="4632"/>
                    <a:pt x="8811" y="4418"/>
                  </a:cubicBezTo>
                  <a:cubicBezTo>
                    <a:pt x="8919" y="4358"/>
                    <a:pt x="9026" y="4322"/>
                    <a:pt x="9145" y="4310"/>
                  </a:cubicBezTo>
                  <a:lnTo>
                    <a:pt x="9776" y="4953"/>
                  </a:lnTo>
                  <a:cubicBezTo>
                    <a:pt x="9823" y="4989"/>
                    <a:pt x="9883" y="5013"/>
                    <a:pt x="9942" y="5013"/>
                  </a:cubicBezTo>
                  <a:cubicBezTo>
                    <a:pt x="10014" y="5013"/>
                    <a:pt x="10073" y="4989"/>
                    <a:pt x="10121" y="4953"/>
                  </a:cubicBezTo>
                  <a:lnTo>
                    <a:pt x="10752" y="4310"/>
                  </a:lnTo>
                  <a:close/>
                  <a:moveTo>
                    <a:pt x="5787" y="0"/>
                  </a:moveTo>
                  <a:cubicBezTo>
                    <a:pt x="5168" y="0"/>
                    <a:pt x="4668" y="500"/>
                    <a:pt x="4668" y="1120"/>
                  </a:cubicBezTo>
                  <a:lnTo>
                    <a:pt x="4668" y="2167"/>
                  </a:lnTo>
                  <a:cubicBezTo>
                    <a:pt x="4668" y="2524"/>
                    <a:pt x="4799" y="2858"/>
                    <a:pt x="5025" y="3108"/>
                  </a:cubicBezTo>
                  <a:lnTo>
                    <a:pt x="5013" y="3108"/>
                  </a:lnTo>
                  <a:cubicBezTo>
                    <a:pt x="4394" y="3167"/>
                    <a:pt x="3858" y="3501"/>
                    <a:pt x="3525" y="3989"/>
                  </a:cubicBezTo>
                  <a:cubicBezTo>
                    <a:pt x="3382" y="3917"/>
                    <a:pt x="3227" y="3870"/>
                    <a:pt x="3061" y="3834"/>
                  </a:cubicBezTo>
                  <a:cubicBezTo>
                    <a:pt x="3192" y="3656"/>
                    <a:pt x="3263" y="3441"/>
                    <a:pt x="3263" y="3203"/>
                  </a:cubicBezTo>
                  <a:lnTo>
                    <a:pt x="3263" y="1774"/>
                  </a:lnTo>
                  <a:cubicBezTo>
                    <a:pt x="3263" y="1643"/>
                    <a:pt x="3156" y="1536"/>
                    <a:pt x="3025" y="1536"/>
                  </a:cubicBezTo>
                  <a:lnTo>
                    <a:pt x="1977" y="1536"/>
                  </a:lnTo>
                  <a:cubicBezTo>
                    <a:pt x="1477" y="1536"/>
                    <a:pt x="1084" y="1941"/>
                    <a:pt x="1084" y="2429"/>
                  </a:cubicBezTo>
                  <a:lnTo>
                    <a:pt x="1084" y="3203"/>
                  </a:lnTo>
                  <a:cubicBezTo>
                    <a:pt x="1084" y="3441"/>
                    <a:pt x="1156" y="3656"/>
                    <a:pt x="1287" y="3834"/>
                  </a:cubicBezTo>
                  <a:cubicBezTo>
                    <a:pt x="560" y="3953"/>
                    <a:pt x="1" y="4596"/>
                    <a:pt x="1" y="5358"/>
                  </a:cubicBezTo>
                  <a:lnTo>
                    <a:pt x="1" y="6061"/>
                  </a:lnTo>
                  <a:cubicBezTo>
                    <a:pt x="1" y="6192"/>
                    <a:pt x="96" y="6299"/>
                    <a:pt x="227" y="6299"/>
                  </a:cubicBezTo>
                  <a:lnTo>
                    <a:pt x="11895" y="6299"/>
                  </a:lnTo>
                  <a:cubicBezTo>
                    <a:pt x="12026" y="6299"/>
                    <a:pt x="12133" y="6192"/>
                    <a:pt x="12133" y="6061"/>
                  </a:cubicBezTo>
                  <a:lnTo>
                    <a:pt x="12133" y="5358"/>
                  </a:lnTo>
                  <a:cubicBezTo>
                    <a:pt x="12133" y="4596"/>
                    <a:pt x="11562" y="3953"/>
                    <a:pt x="10835" y="3834"/>
                  </a:cubicBezTo>
                  <a:cubicBezTo>
                    <a:pt x="10966" y="3656"/>
                    <a:pt x="11038" y="3441"/>
                    <a:pt x="11038" y="3203"/>
                  </a:cubicBezTo>
                  <a:lnTo>
                    <a:pt x="11038" y="1774"/>
                  </a:lnTo>
                  <a:cubicBezTo>
                    <a:pt x="11038" y="1643"/>
                    <a:pt x="10931" y="1536"/>
                    <a:pt x="10800" y="1536"/>
                  </a:cubicBezTo>
                  <a:lnTo>
                    <a:pt x="9740" y="1536"/>
                  </a:lnTo>
                  <a:cubicBezTo>
                    <a:pt x="9252" y="1536"/>
                    <a:pt x="8859" y="1941"/>
                    <a:pt x="8859" y="2429"/>
                  </a:cubicBezTo>
                  <a:lnTo>
                    <a:pt x="8859" y="3203"/>
                  </a:lnTo>
                  <a:cubicBezTo>
                    <a:pt x="8859" y="3441"/>
                    <a:pt x="8930" y="3656"/>
                    <a:pt x="9061" y="3834"/>
                  </a:cubicBezTo>
                  <a:cubicBezTo>
                    <a:pt x="8907" y="3870"/>
                    <a:pt x="8740" y="3917"/>
                    <a:pt x="8597" y="3989"/>
                  </a:cubicBezTo>
                  <a:cubicBezTo>
                    <a:pt x="8276" y="3501"/>
                    <a:pt x="7728" y="3167"/>
                    <a:pt x="7109" y="3108"/>
                  </a:cubicBezTo>
                  <a:cubicBezTo>
                    <a:pt x="7323" y="2858"/>
                    <a:pt x="7466" y="2524"/>
                    <a:pt x="7466" y="2167"/>
                  </a:cubicBezTo>
                  <a:lnTo>
                    <a:pt x="7466" y="238"/>
                  </a:lnTo>
                  <a:cubicBezTo>
                    <a:pt x="7466" y="107"/>
                    <a:pt x="7359"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60"/>
            <p:cNvSpPr/>
            <p:nvPr/>
          </p:nvSpPr>
          <p:spPr>
            <a:xfrm>
              <a:off x="885018" y="2188470"/>
              <a:ext cx="83712" cy="59718"/>
            </a:xfrm>
            <a:custGeom>
              <a:avLst/>
              <a:gdLst/>
              <a:ahLst/>
              <a:cxnLst/>
              <a:rect l="l" t="t" r="r" b="b"/>
              <a:pathLst>
                <a:path w="2526" h="1802" extrusionOk="0">
                  <a:moveTo>
                    <a:pt x="2263" y="1"/>
                  </a:moveTo>
                  <a:cubicBezTo>
                    <a:pt x="2204" y="1"/>
                    <a:pt x="2144" y="21"/>
                    <a:pt x="2096" y="63"/>
                  </a:cubicBezTo>
                  <a:lnTo>
                    <a:pt x="930" y="1230"/>
                  </a:lnTo>
                  <a:lnTo>
                    <a:pt x="430" y="730"/>
                  </a:lnTo>
                  <a:cubicBezTo>
                    <a:pt x="382" y="682"/>
                    <a:pt x="322" y="658"/>
                    <a:pt x="263" y="658"/>
                  </a:cubicBezTo>
                  <a:cubicBezTo>
                    <a:pt x="203" y="658"/>
                    <a:pt x="144" y="682"/>
                    <a:pt x="96" y="730"/>
                  </a:cubicBezTo>
                  <a:cubicBezTo>
                    <a:pt x="1" y="825"/>
                    <a:pt x="1" y="968"/>
                    <a:pt x="96" y="1063"/>
                  </a:cubicBezTo>
                  <a:lnTo>
                    <a:pt x="763" y="1730"/>
                  </a:lnTo>
                  <a:cubicBezTo>
                    <a:pt x="811" y="1778"/>
                    <a:pt x="870" y="1801"/>
                    <a:pt x="930" y="1801"/>
                  </a:cubicBezTo>
                  <a:cubicBezTo>
                    <a:pt x="1001" y="1801"/>
                    <a:pt x="1061" y="1778"/>
                    <a:pt x="1096" y="1730"/>
                  </a:cubicBezTo>
                  <a:lnTo>
                    <a:pt x="2430" y="396"/>
                  </a:lnTo>
                  <a:cubicBezTo>
                    <a:pt x="2525" y="313"/>
                    <a:pt x="2525" y="158"/>
                    <a:pt x="2430" y="63"/>
                  </a:cubicBezTo>
                  <a:cubicBezTo>
                    <a:pt x="2382" y="21"/>
                    <a:pt x="2323" y="1"/>
                    <a:pt x="2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60"/>
            <p:cNvSpPr/>
            <p:nvPr/>
          </p:nvSpPr>
          <p:spPr>
            <a:xfrm>
              <a:off x="847934" y="2145586"/>
              <a:ext cx="157879" cy="151516"/>
            </a:xfrm>
            <a:custGeom>
              <a:avLst/>
              <a:gdLst/>
              <a:ahLst/>
              <a:cxnLst/>
              <a:rect l="l" t="t" r="r" b="b"/>
              <a:pathLst>
                <a:path w="4764" h="4572" extrusionOk="0">
                  <a:moveTo>
                    <a:pt x="1504" y="0"/>
                  </a:moveTo>
                  <a:cubicBezTo>
                    <a:pt x="1471" y="0"/>
                    <a:pt x="1438" y="8"/>
                    <a:pt x="1406" y="24"/>
                  </a:cubicBezTo>
                  <a:cubicBezTo>
                    <a:pt x="548" y="405"/>
                    <a:pt x="1" y="1262"/>
                    <a:pt x="1" y="2191"/>
                  </a:cubicBezTo>
                  <a:cubicBezTo>
                    <a:pt x="1" y="3512"/>
                    <a:pt x="1072" y="4572"/>
                    <a:pt x="2382" y="4572"/>
                  </a:cubicBezTo>
                  <a:cubicBezTo>
                    <a:pt x="3692" y="4572"/>
                    <a:pt x="4763" y="3512"/>
                    <a:pt x="4763" y="2191"/>
                  </a:cubicBezTo>
                  <a:cubicBezTo>
                    <a:pt x="4763" y="1250"/>
                    <a:pt x="4216" y="405"/>
                    <a:pt x="3346" y="24"/>
                  </a:cubicBezTo>
                  <a:cubicBezTo>
                    <a:pt x="3315" y="8"/>
                    <a:pt x="3282" y="0"/>
                    <a:pt x="3250" y="0"/>
                  </a:cubicBezTo>
                  <a:cubicBezTo>
                    <a:pt x="3162" y="0"/>
                    <a:pt x="3080" y="55"/>
                    <a:pt x="3037" y="143"/>
                  </a:cubicBezTo>
                  <a:cubicBezTo>
                    <a:pt x="2989" y="262"/>
                    <a:pt x="3037" y="393"/>
                    <a:pt x="3156" y="452"/>
                  </a:cubicBezTo>
                  <a:cubicBezTo>
                    <a:pt x="3847" y="762"/>
                    <a:pt x="4287" y="1440"/>
                    <a:pt x="4287" y="2191"/>
                  </a:cubicBezTo>
                  <a:cubicBezTo>
                    <a:pt x="4287" y="3250"/>
                    <a:pt x="3430" y="4096"/>
                    <a:pt x="2382" y="4096"/>
                  </a:cubicBezTo>
                  <a:cubicBezTo>
                    <a:pt x="1334" y="4096"/>
                    <a:pt x="477" y="3250"/>
                    <a:pt x="477" y="2191"/>
                  </a:cubicBezTo>
                  <a:cubicBezTo>
                    <a:pt x="477" y="1440"/>
                    <a:pt x="918" y="762"/>
                    <a:pt x="1596" y="452"/>
                  </a:cubicBezTo>
                  <a:cubicBezTo>
                    <a:pt x="1715" y="405"/>
                    <a:pt x="1775" y="262"/>
                    <a:pt x="1715" y="143"/>
                  </a:cubicBezTo>
                  <a:cubicBezTo>
                    <a:pt x="1680" y="55"/>
                    <a:pt x="1595" y="0"/>
                    <a:pt x="1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60"/>
            <p:cNvSpPr/>
            <p:nvPr/>
          </p:nvSpPr>
          <p:spPr>
            <a:xfrm>
              <a:off x="918953" y="2139257"/>
              <a:ext cx="16239" cy="15808"/>
            </a:xfrm>
            <a:custGeom>
              <a:avLst/>
              <a:gdLst/>
              <a:ahLst/>
              <a:cxnLst/>
              <a:rect l="l" t="t" r="r" b="b"/>
              <a:pathLst>
                <a:path w="490" h="477" extrusionOk="0">
                  <a:moveTo>
                    <a:pt x="239" y="0"/>
                  </a:moveTo>
                  <a:cubicBezTo>
                    <a:pt x="108" y="0"/>
                    <a:pt x="1" y="107"/>
                    <a:pt x="1" y="238"/>
                  </a:cubicBezTo>
                  <a:cubicBezTo>
                    <a:pt x="1" y="369"/>
                    <a:pt x="108" y="477"/>
                    <a:pt x="239" y="477"/>
                  </a:cubicBezTo>
                  <a:lnTo>
                    <a:pt x="251" y="477"/>
                  </a:lnTo>
                  <a:cubicBezTo>
                    <a:pt x="382" y="477"/>
                    <a:pt x="489" y="369"/>
                    <a:pt x="489" y="238"/>
                  </a:cubicBezTo>
                  <a:cubicBezTo>
                    <a:pt x="489" y="107"/>
                    <a:pt x="382" y="0"/>
                    <a:pt x="2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60"/>
            <p:cNvSpPr/>
            <p:nvPr/>
          </p:nvSpPr>
          <p:spPr>
            <a:xfrm>
              <a:off x="918953" y="2494352"/>
              <a:ext cx="15841" cy="15841"/>
            </a:xfrm>
            <a:custGeom>
              <a:avLst/>
              <a:gdLst/>
              <a:ahLst/>
              <a:cxnLst/>
              <a:rect l="l" t="t" r="r" b="b"/>
              <a:pathLst>
                <a:path w="478" h="478" extrusionOk="0">
                  <a:moveTo>
                    <a:pt x="239" y="1"/>
                  </a:moveTo>
                  <a:cubicBezTo>
                    <a:pt x="180" y="1"/>
                    <a:pt x="120" y="25"/>
                    <a:pt x="72" y="72"/>
                  </a:cubicBezTo>
                  <a:cubicBezTo>
                    <a:pt x="25" y="108"/>
                    <a:pt x="1" y="179"/>
                    <a:pt x="1" y="239"/>
                  </a:cubicBezTo>
                  <a:cubicBezTo>
                    <a:pt x="1" y="299"/>
                    <a:pt x="25" y="358"/>
                    <a:pt x="72" y="406"/>
                  </a:cubicBezTo>
                  <a:cubicBezTo>
                    <a:pt x="120" y="453"/>
                    <a:pt x="180" y="477"/>
                    <a:pt x="239" y="477"/>
                  </a:cubicBezTo>
                  <a:cubicBezTo>
                    <a:pt x="299" y="477"/>
                    <a:pt x="358" y="453"/>
                    <a:pt x="406" y="406"/>
                  </a:cubicBezTo>
                  <a:cubicBezTo>
                    <a:pt x="453" y="358"/>
                    <a:pt x="477" y="299"/>
                    <a:pt x="477" y="239"/>
                  </a:cubicBezTo>
                  <a:cubicBezTo>
                    <a:pt x="477" y="179"/>
                    <a:pt x="453" y="108"/>
                    <a:pt x="406" y="72"/>
                  </a:cubicBezTo>
                  <a:cubicBezTo>
                    <a:pt x="358" y="25"/>
                    <a:pt x="299" y="1"/>
                    <a:pt x="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60"/>
          <p:cNvGrpSpPr/>
          <p:nvPr/>
        </p:nvGrpSpPr>
        <p:grpSpPr>
          <a:xfrm>
            <a:off x="7393296" y="3516365"/>
            <a:ext cx="333057" cy="402121"/>
            <a:chOff x="7414426" y="1488188"/>
            <a:chExt cx="333057" cy="402121"/>
          </a:xfrm>
        </p:grpSpPr>
        <p:sp>
          <p:nvSpPr>
            <p:cNvPr id="537" name="Google Shape;537;p60"/>
            <p:cNvSpPr/>
            <p:nvPr/>
          </p:nvSpPr>
          <p:spPr>
            <a:xfrm>
              <a:off x="7414426" y="1488188"/>
              <a:ext cx="333057" cy="402121"/>
            </a:xfrm>
            <a:custGeom>
              <a:avLst/>
              <a:gdLst/>
              <a:ahLst/>
              <a:cxnLst/>
              <a:rect l="l" t="t" r="r" b="b"/>
              <a:pathLst>
                <a:path w="10050" h="12134" extrusionOk="0">
                  <a:moveTo>
                    <a:pt x="9335" y="465"/>
                  </a:moveTo>
                  <a:cubicBezTo>
                    <a:pt x="9466" y="465"/>
                    <a:pt x="9573" y="572"/>
                    <a:pt x="9573" y="703"/>
                  </a:cubicBezTo>
                  <a:lnTo>
                    <a:pt x="9573" y="1846"/>
                  </a:lnTo>
                  <a:lnTo>
                    <a:pt x="8192" y="465"/>
                  </a:lnTo>
                  <a:close/>
                  <a:moveTo>
                    <a:pt x="7894" y="834"/>
                  </a:moveTo>
                  <a:lnTo>
                    <a:pt x="9216" y="2156"/>
                  </a:lnTo>
                  <a:lnTo>
                    <a:pt x="8133" y="2156"/>
                  </a:lnTo>
                  <a:cubicBezTo>
                    <a:pt x="8002" y="2156"/>
                    <a:pt x="7894" y="2049"/>
                    <a:pt x="7894" y="1918"/>
                  </a:cubicBezTo>
                  <a:lnTo>
                    <a:pt x="7894" y="834"/>
                  </a:lnTo>
                  <a:close/>
                  <a:moveTo>
                    <a:pt x="7418" y="465"/>
                  </a:moveTo>
                  <a:lnTo>
                    <a:pt x="7418" y="1918"/>
                  </a:lnTo>
                  <a:cubicBezTo>
                    <a:pt x="7418" y="2311"/>
                    <a:pt x="7740" y="2632"/>
                    <a:pt x="8133" y="2632"/>
                  </a:cubicBezTo>
                  <a:lnTo>
                    <a:pt x="9573" y="2632"/>
                  </a:lnTo>
                  <a:lnTo>
                    <a:pt x="9573" y="11419"/>
                  </a:lnTo>
                  <a:cubicBezTo>
                    <a:pt x="9573" y="11550"/>
                    <a:pt x="9466" y="11657"/>
                    <a:pt x="9335" y="11657"/>
                  </a:cubicBezTo>
                  <a:lnTo>
                    <a:pt x="715" y="11657"/>
                  </a:lnTo>
                  <a:cubicBezTo>
                    <a:pt x="584" y="11657"/>
                    <a:pt x="477" y="11550"/>
                    <a:pt x="477" y="11419"/>
                  </a:cubicBezTo>
                  <a:lnTo>
                    <a:pt x="477" y="703"/>
                  </a:lnTo>
                  <a:cubicBezTo>
                    <a:pt x="477" y="572"/>
                    <a:pt x="584" y="465"/>
                    <a:pt x="715" y="465"/>
                  </a:cubicBezTo>
                  <a:close/>
                  <a:moveTo>
                    <a:pt x="715" y="1"/>
                  </a:moveTo>
                  <a:cubicBezTo>
                    <a:pt x="322" y="1"/>
                    <a:pt x="1" y="311"/>
                    <a:pt x="1" y="703"/>
                  </a:cubicBezTo>
                  <a:lnTo>
                    <a:pt x="1" y="11419"/>
                  </a:lnTo>
                  <a:cubicBezTo>
                    <a:pt x="1" y="11812"/>
                    <a:pt x="322" y="12133"/>
                    <a:pt x="715" y="12133"/>
                  </a:cubicBezTo>
                  <a:lnTo>
                    <a:pt x="9335" y="12133"/>
                  </a:lnTo>
                  <a:cubicBezTo>
                    <a:pt x="9728" y="12133"/>
                    <a:pt x="10049" y="11812"/>
                    <a:pt x="10049" y="11419"/>
                  </a:cubicBezTo>
                  <a:lnTo>
                    <a:pt x="10049" y="703"/>
                  </a:lnTo>
                  <a:cubicBezTo>
                    <a:pt x="10049" y="311"/>
                    <a:pt x="9728" y="1"/>
                    <a:pt x="9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60"/>
            <p:cNvSpPr/>
            <p:nvPr/>
          </p:nvSpPr>
          <p:spPr>
            <a:xfrm>
              <a:off x="7604617" y="1635761"/>
              <a:ext cx="103397" cy="15841"/>
            </a:xfrm>
            <a:custGeom>
              <a:avLst/>
              <a:gdLst/>
              <a:ahLst/>
              <a:cxnLst/>
              <a:rect l="l" t="t" r="r" b="b"/>
              <a:pathLst>
                <a:path w="3120" h="478" extrusionOk="0">
                  <a:moveTo>
                    <a:pt x="239" y="1"/>
                  </a:moveTo>
                  <a:cubicBezTo>
                    <a:pt x="108" y="1"/>
                    <a:pt x="0" y="108"/>
                    <a:pt x="0" y="239"/>
                  </a:cubicBezTo>
                  <a:cubicBezTo>
                    <a:pt x="0" y="370"/>
                    <a:pt x="108" y="477"/>
                    <a:pt x="239" y="477"/>
                  </a:cubicBezTo>
                  <a:lnTo>
                    <a:pt x="2882" y="477"/>
                  </a:lnTo>
                  <a:cubicBezTo>
                    <a:pt x="3013" y="477"/>
                    <a:pt x="3120" y="370"/>
                    <a:pt x="3120" y="239"/>
                  </a:cubicBezTo>
                  <a:cubicBezTo>
                    <a:pt x="3120" y="108"/>
                    <a:pt x="3013" y="1"/>
                    <a:pt x="28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60"/>
            <p:cNvSpPr/>
            <p:nvPr/>
          </p:nvSpPr>
          <p:spPr>
            <a:xfrm>
              <a:off x="7604617" y="1597882"/>
              <a:ext cx="15808" cy="15841"/>
            </a:xfrm>
            <a:custGeom>
              <a:avLst/>
              <a:gdLst/>
              <a:ahLst/>
              <a:cxnLst/>
              <a:rect l="l" t="t" r="r" b="b"/>
              <a:pathLst>
                <a:path w="477" h="478" extrusionOk="0">
                  <a:moveTo>
                    <a:pt x="239" y="1"/>
                  </a:moveTo>
                  <a:cubicBezTo>
                    <a:pt x="179" y="1"/>
                    <a:pt x="119" y="25"/>
                    <a:pt x="72" y="72"/>
                  </a:cubicBezTo>
                  <a:cubicBezTo>
                    <a:pt x="24" y="120"/>
                    <a:pt x="0" y="180"/>
                    <a:pt x="0" y="239"/>
                  </a:cubicBezTo>
                  <a:cubicBezTo>
                    <a:pt x="0" y="299"/>
                    <a:pt x="24" y="370"/>
                    <a:pt x="72" y="406"/>
                  </a:cubicBezTo>
                  <a:cubicBezTo>
                    <a:pt x="119" y="453"/>
                    <a:pt x="179" y="477"/>
                    <a:pt x="239" y="477"/>
                  </a:cubicBezTo>
                  <a:cubicBezTo>
                    <a:pt x="298" y="477"/>
                    <a:pt x="370" y="453"/>
                    <a:pt x="405" y="406"/>
                  </a:cubicBezTo>
                  <a:cubicBezTo>
                    <a:pt x="453" y="370"/>
                    <a:pt x="477" y="299"/>
                    <a:pt x="477" y="239"/>
                  </a:cubicBezTo>
                  <a:cubicBezTo>
                    <a:pt x="477" y="180"/>
                    <a:pt x="453" y="120"/>
                    <a:pt x="405" y="72"/>
                  </a:cubicBezTo>
                  <a:cubicBezTo>
                    <a:pt x="370" y="25"/>
                    <a:pt x="298" y="1"/>
                    <a:pt x="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60"/>
            <p:cNvSpPr/>
            <p:nvPr/>
          </p:nvSpPr>
          <p:spPr>
            <a:xfrm>
              <a:off x="7636166" y="1597882"/>
              <a:ext cx="71848" cy="15841"/>
            </a:xfrm>
            <a:custGeom>
              <a:avLst/>
              <a:gdLst/>
              <a:ahLst/>
              <a:cxnLst/>
              <a:rect l="l" t="t" r="r" b="b"/>
              <a:pathLst>
                <a:path w="2168" h="478" extrusionOk="0">
                  <a:moveTo>
                    <a:pt x="239" y="1"/>
                  </a:moveTo>
                  <a:cubicBezTo>
                    <a:pt x="108" y="1"/>
                    <a:pt x="1" y="108"/>
                    <a:pt x="1" y="239"/>
                  </a:cubicBezTo>
                  <a:cubicBezTo>
                    <a:pt x="1" y="370"/>
                    <a:pt x="108" y="477"/>
                    <a:pt x="239" y="477"/>
                  </a:cubicBezTo>
                  <a:lnTo>
                    <a:pt x="1930" y="477"/>
                  </a:lnTo>
                  <a:cubicBezTo>
                    <a:pt x="2061" y="477"/>
                    <a:pt x="2168" y="370"/>
                    <a:pt x="2168" y="239"/>
                  </a:cubicBezTo>
                  <a:cubicBezTo>
                    <a:pt x="2168" y="108"/>
                    <a:pt x="2061" y="1"/>
                    <a:pt x="1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60"/>
            <p:cNvSpPr/>
            <p:nvPr/>
          </p:nvSpPr>
          <p:spPr>
            <a:xfrm>
              <a:off x="7606970" y="1673275"/>
              <a:ext cx="101044" cy="15808"/>
            </a:xfrm>
            <a:custGeom>
              <a:avLst/>
              <a:gdLst/>
              <a:ahLst/>
              <a:cxnLst/>
              <a:rect l="l" t="t" r="r" b="b"/>
              <a:pathLst>
                <a:path w="3049" h="477" extrusionOk="0">
                  <a:moveTo>
                    <a:pt x="239" y="0"/>
                  </a:moveTo>
                  <a:cubicBezTo>
                    <a:pt x="108" y="0"/>
                    <a:pt x="1" y="107"/>
                    <a:pt x="1" y="238"/>
                  </a:cubicBezTo>
                  <a:cubicBezTo>
                    <a:pt x="1" y="369"/>
                    <a:pt x="108" y="476"/>
                    <a:pt x="239" y="476"/>
                  </a:cubicBezTo>
                  <a:lnTo>
                    <a:pt x="2811" y="476"/>
                  </a:lnTo>
                  <a:cubicBezTo>
                    <a:pt x="2942" y="476"/>
                    <a:pt x="3049" y="369"/>
                    <a:pt x="3049" y="238"/>
                  </a:cubicBezTo>
                  <a:cubicBezTo>
                    <a:pt x="3049" y="107"/>
                    <a:pt x="2942" y="0"/>
                    <a:pt x="2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60"/>
            <p:cNvSpPr/>
            <p:nvPr/>
          </p:nvSpPr>
          <p:spPr>
            <a:xfrm>
              <a:off x="7453896" y="1711154"/>
              <a:ext cx="256106" cy="15808"/>
            </a:xfrm>
            <a:custGeom>
              <a:avLst/>
              <a:gdLst/>
              <a:ahLst/>
              <a:cxnLst/>
              <a:rect l="l" t="t" r="r" b="b"/>
              <a:pathLst>
                <a:path w="7728" h="477" extrusionOk="0">
                  <a:moveTo>
                    <a:pt x="238" y="0"/>
                  </a:moveTo>
                  <a:cubicBezTo>
                    <a:pt x="107" y="0"/>
                    <a:pt x="0" y="107"/>
                    <a:pt x="0" y="238"/>
                  </a:cubicBezTo>
                  <a:cubicBezTo>
                    <a:pt x="0" y="369"/>
                    <a:pt x="107" y="476"/>
                    <a:pt x="238" y="476"/>
                  </a:cubicBezTo>
                  <a:lnTo>
                    <a:pt x="7489" y="476"/>
                  </a:lnTo>
                  <a:cubicBezTo>
                    <a:pt x="7620" y="476"/>
                    <a:pt x="7727" y="369"/>
                    <a:pt x="7727" y="238"/>
                  </a:cubicBezTo>
                  <a:cubicBezTo>
                    <a:pt x="7727" y="107"/>
                    <a:pt x="7620" y="0"/>
                    <a:pt x="74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60"/>
            <p:cNvSpPr/>
            <p:nvPr/>
          </p:nvSpPr>
          <p:spPr>
            <a:xfrm>
              <a:off x="7453896" y="1748635"/>
              <a:ext cx="254118" cy="15808"/>
            </a:xfrm>
            <a:custGeom>
              <a:avLst/>
              <a:gdLst/>
              <a:ahLst/>
              <a:cxnLst/>
              <a:rect l="l" t="t" r="r" b="b"/>
              <a:pathLst>
                <a:path w="7668" h="477" extrusionOk="0">
                  <a:moveTo>
                    <a:pt x="238" y="0"/>
                  </a:moveTo>
                  <a:cubicBezTo>
                    <a:pt x="107" y="0"/>
                    <a:pt x="0" y="107"/>
                    <a:pt x="0" y="238"/>
                  </a:cubicBezTo>
                  <a:cubicBezTo>
                    <a:pt x="0" y="369"/>
                    <a:pt x="107" y="476"/>
                    <a:pt x="238" y="476"/>
                  </a:cubicBezTo>
                  <a:lnTo>
                    <a:pt x="7430" y="476"/>
                  </a:lnTo>
                  <a:cubicBezTo>
                    <a:pt x="7561" y="476"/>
                    <a:pt x="7668" y="369"/>
                    <a:pt x="7668" y="238"/>
                  </a:cubicBezTo>
                  <a:cubicBezTo>
                    <a:pt x="7668" y="107"/>
                    <a:pt x="7561" y="0"/>
                    <a:pt x="7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60"/>
            <p:cNvSpPr/>
            <p:nvPr/>
          </p:nvSpPr>
          <p:spPr>
            <a:xfrm>
              <a:off x="7453896" y="1786514"/>
              <a:ext cx="256106" cy="15808"/>
            </a:xfrm>
            <a:custGeom>
              <a:avLst/>
              <a:gdLst/>
              <a:ahLst/>
              <a:cxnLst/>
              <a:rect l="l" t="t" r="r" b="b"/>
              <a:pathLst>
                <a:path w="7728" h="477" extrusionOk="0">
                  <a:moveTo>
                    <a:pt x="238" y="0"/>
                  </a:moveTo>
                  <a:cubicBezTo>
                    <a:pt x="107" y="0"/>
                    <a:pt x="0" y="107"/>
                    <a:pt x="0" y="238"/>
                  </a:cubicBezTo>
                  <a:cubicBezTo>
                    <a:pt x="0" y="369"/>
                    <a:pt x="107" y="476"/>
                    <a:pt x="238" y="476"/>
                  </a:cubicBezTo>
                  <a:lnTo>
                    <a:pt x="7489" y="476"/>
                  </a:lnTo>
                  <a:cubicBezTo>
                    <a:pt x="7620" y="476"/>
                    <a:pt x="7727" y="369"/>
                    <a:pt x="7727" y="238"/>
                  </a:cubicBezTo>
                  <a:cubicBezTo>
                    <a:pt x="7727" y="107"/>
                    <a:pt x="7620" y="0"/>
                    <a:pt x="74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60"/>
            <p:cNvSpPr/>
            <p:nvPr/>
          </p:nvSpPr>
          <p:spPr>
            <a:xfrm>
              <a:off x="7694194" y="1823996"/>
              <a:ext cx="15808" cy="15808"/>
            </a:xfrm>
            <a:custGeom>
              <a:avLst/>
              <a:gdLst/>
              <a:ahLst/>
              <a:cxnLst/>
              <a:rect l="l" t="t" r="r" b="b"/>
              <a:pathLst>
                <a:path w="477" h="477" extrusionOk="0">
                  <a:moveTo>
                    <a:pt x="238" y="0"/>
                  </a:moveTo>
                  <a:cubicBezTo>
                    <a:pt x="179" y="0"/>
                    <a:pt x="119" y="36"/>
                    <a:pt x="72" y="72"/>
                  </a:cubicBezTo>
                  <a:cubicBezTo>
                    <a:pt x="24" y="119"/>
                    <a:pt x="0" y="179"/>
                    <a:pt x="0" y="238"/>
                  </a:cubicBezTo>
                  <a:cubicBezTo>
                    <a:pt x="0" y="310"/>
                    <a:pt x="24" y="369"/>
                    <a:pt x="72" y="405"/>
                  </a:cubicBezTo>
                  <a:cubicBezTo>
                    <a:pt x="119" y="453"/>
                    <a:pt x="179" y="476"/>
                    <a:pt x="238" y="476"/>
                  </a:cubicBezTo>
                  <a:cubicBezTo>
                    <a:pt x="298" y="476"/>
                    <a:pt x="357" y="453"/>
                    <a:pt x="405" y="405"/>
                  </a:cubicBezTo>
                  <a:cubicBezTo>
                    <a:pt x="453" y="369"/>
                    <a:pt x="476" y="310"/>
                    <a:pt x="476" y="238"/>
                  </a:cubicBezTo>
                  <a:cubicBezTo>
                    <a:pt x="476" y="179"/>
                    <a:pt x="453" y="119"/>
                    <a:pt x="405" y="72"/>
                  </a:cubicBezTo>
                  <a:cubicBezTo>
                    <a:pt x="357" y="36"/>
                    <a:pt x="298" y="0"/>
                    <a:pt x="2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60"/>
            <p:cNvSpPr/>
            <p:nvPr/>
          </p:nvSpPr>
          <p:spPr>
            <a:xfrm>
              <a:off x="7453896" y="1823996"/>
              <a:ext cx="224524" cy="15808"/>
            </a:xfrm>
            <a:custGeom>
              <a:avLst/>
              <a:gdLst/>
              <a:ahLst/>
              <a:cxnLst/>
              <a:rect l="l" t="t" r="r" b="b"/>
              <a:pathLst>
                <a:path w="6775" h="477" extrusionOk="0">
                  <a:moveTo>
                    <a:pt x="238" y="0"/>
                  </a:moveTo>
                  <a:cubicBezTo>
                    <a:pt x="107" y="0"/>
                    <a:pt x="0" y="107"/>
                    <a:pt x="0" y="238"/>
                  </a:cubicBezTo>
                  <a:cubicBezTo>
                    <a:pt x="0" y="369"/>
                    <a:pt x="107" y="476"/>
                    <a:pt x="238" y="476"/>
                  </a:cubicBezTo>
                  <a:lnTo>
                    <a:pt x="6537" y="476"/>
                  </a:lnTo>
                  <a:cubicBezTo>
                    <a:pt x="6668" y="476"/>
                    <a:pt x="6775" y="369"/>
                    <a:pt x="6775" y="238"/>
                  </a:cubicBezTo>
                  <a:cubicBezTo>
                    <a:pt x="6775" y="107"/>
                    <a:pt x="6668" y="0"/>
                    <a:pt x="6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60"/>
            <p:cNvSpPr/>
            <p:nvPr/>
          </p:nvSpPr>
          <p:spPr>
            <a:xfrm>
              <a:off x="7451908" y="1538329"/>
              <a:ext cx="130638" cy="150754"/>
            </a:xfrm>
            <a:custGeom>
              <a:avLst/>
              <a:gdLst/>
              <a:ahLst/>
              <a:cxnLst/>
              <a:rect l="l" t="t" r="r" b="b"/>
              <a:pathLst>
                <a:path w="3942" h="4549" extrusionOk="0">
                  <a:moveTo>
                    <a:pt x="1977" y="1453"/>
                  </a:moveTo>
                  <a:cubicBezTo>
                    <a:pt x="2180" y="1453"/>
                    <a:pt x="2346" y="1631"/>
                    <a:pt x="2346" y="1834"/>
                  </a:cubicBezTo>
                  <a:lnTo>
                    <a:pt x="2346" y="1988"/>
                  </a:lnTo>
                  <a:cubicBezTo>
                    <a:pt x="2346" y="2203"/>
                    <a:pt x="2180" y="2369"/>
                    <a:pt x="1977" y="2369"/>
                  </a:cubicBezTo>
                  <a:cubicBezTo>
                    <a:pt x="1763" y="2369"/>
                    <a:pt x="1596" y="2203"/>
                    <a:pt x="1596" y="1988"/>
                  </a:cubicBezTo>
                  <a:lnTo>
                    <a:pt x="1596" y="1834"/>
                  </a:lnTo>
                  <a:cubicBezTo>
                    <a:pt x="1596" y="1631"/>
                    <a:pt x="1763" y="1453"/>
                    <a:pt x="1977" y="1453"/>
                  </a:cubicBezTo>
                  <a:close/>
                  <a:moveTo>
                    <a:pt x="3477" y="476"/>
                  </a:moveTo>
                  <a:lnTo>
                    <a:pt x="3477" y="2762"/>
                  </a:lnTo>
                  <a:cubicBezTo>
                    <a:pt x="3263" y="2572"/>
                    <a:pt x="3013" y="2441"/>
                    <a:pt x="2727" y="2393"/>
                  </a:cubicBezTo>
                  <a:cubicBezTo>
                    <a:pt x="2787" y="2274"/>
                    <a:pt x="2822" y="2131"/>
                    <a:pt x="2822" y="1988"/>
                  </a:cubicBezTo>
                  <a:lnTo>
                    <a:pt x="2822" y="1834"/>
                  </a:lnTo>
                  <a:cubicBezTo>
                    <a:pt x="2822" y="1369"/>
                    <a:pt x="2441" y="988"/>
                    <a:pt x="1977" y="988"/>
                  </a:cubicBezTo>
                  <a:cubicBezTo>
                    <a:pt x="1501" y="988"/>
                    <a:pt x="1120" y="1369"/>
                    <a:pt x="1120" y="1834"/>
                  </a:cubicBezTo>
                  <a:lnTo>
                    <a:pt x="1120" y="1988"/>
                  </a:lnTo>
                  <a:cubicBezTo>
                    <a:pt x="1120" y="2131"/>
                    <a:pt x="1156" y="2274"/>
                    <a:pt x="1215" y="2393"/>
                  </a:cubicBezTo>
                  <a:cubicBezTo>
                    <a:pt x="941" y="2441"/>
                    <a:pt x="679" y="2572"/>
                    <a:pt x="477" y="2762"/>
                  </a:cubicBezTo>
                  <a:lnTo>
                    <a:pt x="477" y="476"/>
                  </a:lnTo>
                  <a:close/>
                  <a:moveTo>
                    <a:pt x="2465" y="2846"/>
                  </a:moveTo>
                  <a:cubicBezTo>
                    <a:pt x="3025" y="2846"/>
                    <a:pt x="3477" y="3298"/>
                    <a:pt x="3477" y="3846"/>
                  </a:cubicBezTo>
                  <a:lnTo>
                    <a:pt x="3477" y="4072"/>
                  </a:lnTo>
                  <a:lnTo>
                    <a:pt x="477" y="4072"/>
                  </a:lnTo>
                  <a:lnTo>
                    <a:pt x="477" y="3774"/>
                  </a:lnTo>
                  <a:cubicBezTo>
                    <a:pt x="513" y="3250"/>
                    <a:pt x="953" y="2846"/>
                    <a:pt x="1477" y="2846"/>
                  </a:cubicBezTo>
                  <a:close/>
                  <a:moveTo>
                    <a:pt x="239" y="0"/>
                  </a:moveTo>
                  <a:cubicBezTo>
                    <a:pt x="108" y="0"/>
                    <a:pt x="1" y="107"/>
                    <a:pt x="1" y="238"/>
                  </a:cubicBezTo>
                  <a:lnTo>
                    <a:pt x="1" y="4310"/>
                  </a:lnTo>
                  <a:cubicBezTo>
                    <a:pt x="1" y="4441"/>
                    <a:pt x="108" y="4548"/>
                    <a:pt x="239" y="4548"/>
                  </a:cubicBezTo>
                  <a:lnTo>
                    <a:pt x="3704" y="4548"/>
                  </a:lnTo>
                  <a:cubicBezTo>
                    <a:pt x="3835" y="4548"/>
                    <a:pt x="3942" y="4441"/>
                    <a:pt x="3942" y="4310"/>
                  </a:cubicBezTo>
                  <a:lnTo>
                    <a:pt x="3942" y="238"/>
                  </a:lnTo>
                  <a:cubicBezTo>
                    <a:pt x="3942" y="107"/>
                    <a:pt x="3835" y="0"/>
                    <a:pt x="3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60"/>
          <p:cNvGrpSpPr/>
          <p:nvPr/>
        </p:nvGrpSpPr>
        <p:grpSpPr>
          <a:xfrm>
            <a:off x="5376599" y="2087990"/>
            <a:ext cx="382767" cy="402121"/>
            <a:chOff x="6681701" y="1488188"/>
            <a:chExt cx="382767" cy="402121"/>
          </a:xfrm>
        </p:grpSpPr>
        <p:sp>
          <p:nvSpPr>
            <p:cNvPr id="549" name="Google Shape;549;p60"/>
            <p:cNvSpPr/>
            <p:nvPr/>
          </p:nvSpPr>
          <p:spPr>
            <a:xfrm>
              <a:off x="6681701" y="1602223"/>
              <a:ext cx="235592" cy="288086"/>
            </a:xfrm>
            <a:custGeom>
              <a:avLst/>
              <a:gdLst/>
              <a:ahLst/>
              <a:cxnLst/>
              <a:rect l="l" t="t" r="r" b="b"/>
              <a:pathLst>
                <a:path w="7109" h="8693" extrusionOk="0">
                  <a:moveTo>
                    <a:pt x="5001" y="477"/>
                  </a:moveTo>
                  <a:lnTo>
                    <a:pt x="5001" y="1203"/>
                  </a:lnTo>
                  <a:cubicBezTo>
                    <a:pt x="5001" y="1573"/>
                    <a:pt x="4704" y="1882"/>
                    <a:pt x="4335" y="1882"/>
                  </a:cubicBezTo>
                  <a:lnTo>
                    <a:pt x="2322" y="1882"/>
                  </a:lnTo>
                  <a:lnTo>
                    <a:pt x="2322" y="1430"/>
                  </a:lnTo>
                  <a:cubicBezTo>
                    <a:pt x="2322" y="906"/>
                    <a:pt x="2763" y="477"/>
                    <a:pt x="3287" y="477"/>
                  </a:cubicBezTo>
                  <a:close/>
                  <a:moveTo>
                    <a:pt x="4775" y="2263"/>
                  </a:moveTo>
                  <a:lnTo>
                    <a:pt x="4775" y="2823"/>
                  </a:lnTo>
                  <a:cubicBezTo>
                    <a:pt x="4775" y="3501"/>
                    <a:pt x="4227" y="4049"/>
                    <a:pt x="3549" y="4049"/>
                  </a:cubicBezTo>
                  <a:cubicBezTo>
                    <a:pt x="2870" y="4049"/>
                    <a:pt x="2322" y="3501"/>
                    <a:pt x="2322" y="2823"/>
                  </a:cubicBezTo>
                  <a:lnTo>
                    <a:pt x="2322" y="2346"/>
                  </a:lnTo>
                  <a:lnTo>
                    <a:pt x="4335" y="2346"/>
                  </a:lnTo>
                  <a:cubicBezTo>
                    <a:pt x="4489" y="2346"/>
                    <a:pt x="4632" y="2323"/>
                    <a:pt x="4775" y="2263"/>
                  </a:cubicBezTo>
                  <a:close/>
                  <a:moveTo>
                    <a:pt x="4513" y="4525"/>
                  </a:moveTo>
                  <a:lnTo>
                    <a:pt x="3584" y="6085"/>
                  </a:lnTo>
                  <a:lnTo>
                    <a:pt x="2656" y="4525"/>
                  </a:lnTo>
                  <a:close/>
                  <a:moveTo>
                    <a:pt x="2120" y="4549"/>
                  </a:moveTo>
                  <a:lnTo>
                    <a:pt x="3382" y="6680"/>
                  </a:lnTo>
                  <a:cubicBezTo>
                    <a:pt x="3418" y="6752"/>
                    <a:pt x="3501" y="6799"/>
                    <a:pt x="3584" y="6799"/>
                  </a:cubicBezTo>
                  <a:cubicBezTo>
                    <a:pt x="3668" y="6799"/>
                    <a:pt x="3751" y="6752"/>
                    <a:pt x="3787" y="6680"/>
                  </a:cubicBezTo>
                  <a:lnTo>
                    <a:pt x="5037" y="4561"/>
                  </a:lnTo>
                  <a:cubicBezTo>
                    <a:pt x="5942" y="4751"/>
                    <a:pt x="6632" y="5549"/>
                    <a:pt x="6632" y="6514"/>
                  </a:cubicBezTo>
                  <a:lnTo>
                    <a:pt x="6632" y="8216"/>
                  </a:lnTo>
                  <a:lnTo>
                    <a:pt x="6097" y="8216"/>
                  </a:lnTo>
                  <a:lnTo>
                    <a:pt x="6097" y="6561"/>
                  </a:lnTo>
                  <a:cubicBezTo>
                    <a:pt x="6097" y="6430"/>
                    <a:pt x="5990" y="6323"/>
                    <a:pt x="5859" y="6323"/>
                  </a:cubicBezTo>
                  <a:cubicBezTo>
                    <a:pt x="5728" y="6323"/>
                    <a:pt x="5620" y="6430"/>
                    <a:pt x="5620" y="6561"/>
                  </a:cubicBezTo>
                  <a:lnTo>
                    <a:pt x="5620" y="8216"/>
                  </a:lnTo>
                  <a:lnTo>
                    <a:pt x="1549" y="8216"/>
                  </a:lnTo>
                  <a:lnTo>
                    <a:pt x="1549" y="6561"/>
                  </a:lnTo>
                  <a:cubicBezTo>
                    <a:pt x="1549" y="6430"/>
                    <a:pt x="1441" y="6323"/>
                    <a:pt x="1310" y="6323"/>
                  </a:cubicBezTo>
                  <a:cubicBezTo>
                    <a:pt x="1179" y="6323"/>
                    <a:pt x="1072" y="6430"/>
                    <a:pt x="1072" y="6561"/>
                  </a:cubicBezTo>
                  <a:lnTo>
                    <a:pt x="1072" y="8216"/>
                  </a:lnTo>
                  <a:lnTo>
                    <a:pt x="465" y="8216"/>
                  </a:lnTo>
                  <a:lnTo>
                    <a:pt x="465" y="6514"/>
                  </a:lnTo>
                  <a:cubicBezTo>
                    <a:pt x="465" y="5537"/>
                    <a:pt x="1191" y="4716"/>
                    <a:pt x="2120" y="4549"/>
                  </a:cubicBezTo>
                  <a:close/>
                  <a:moveTo>
                    <a:pt x="3287" y="1"/>
                  </a:moveTo>
                  <a:cubicBezTo>
                    <a:pt x="2501" y="1"/>
                    <a:pt x="1858" y="644"/>
                    <a:pt x="1858" y="1430"/>
                  </a:cubicBezTo>
                  <a:lnTo>
                    <a:pt x="1858" y="2823"/>
                  </a:lnTo>
                  <a:cubicBezTo>
                    <a:pt x="1858" y="3299"/>
                    <a:pt x="2049" y="3739"/>
                    <a:pt x="2382" y="4049"/>
                  </a:cubicBezTo>
                  <a:cubicBezTo>
                    <a:pt x="1060" y="4097"/>
                    <a:pt x="1" y="5180"/>
                    <a:pt x="1" y="6514"/>
                  </a:cubicBezTo>
                  <a:lnTo>
                    <a:pt x="1" y="8454"/>
                  </a:lnTo>
                  <a:cubicBezTo>
                    <a:pt x="1" y="8585"/>
                    <a:pt x="96" y="8692"/>
                    <a:pt x="227" y="8692"/>
                  </a:cubicBezTo>
                  <a:lnTo>
                    <a:pt x="6871" y="8692"/>
                  </a:lnTo>
                  <a:cubicBezTo>
                    <a:pt x="7002" y="8692"/>
                    <a:pt x="7109" y="8585"/>
                    <a:pt x="7109" y="8454"/>
                  </a:cubicBezTo>
                  <a:lnTo>
                    <a:pt x="7109" y="6514"/>
                  </a:lnTo>
                  <a:cubicBezTo>
                    <a:pt x="7109" y="5180"/>
                    <a:pt x="6049" y="4097"/>
                    <a:pt x="4727" y="4049"/>
                  </a:cubicBezTo>
                  <a:cubicBezTo>
                    <a:pt x="5049" y="3739"/>
                    <a:pt x="5251" y="3299"/>
                    <a:pt x="5251" y="2823"/>
                  </a:cubicBezTo>
                  <a:lnTo>
                    <a:pt x="5251" y="1894"/>
                  </a:lnTo>
                  <a:cubicBezTo>
                    <a:pt x="5394" y="1703"/>
                    <a:pt x="5478" y="1465"/>
                    <a:pt x="5478" y="1203"/>
                  </a:cubicBezTo>
                  <a:lnTo>
                    <a:pt x="5478" y="239"/>
                  </a:lnTo>
                  <a:cubicBezTo>
                    <a:pt x="5478" y="108"/>
                    <a:pt x="5370" y="1"/>
                    <a:pt x="5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60"/>
            <p:cNvSpPr/>
            <p:nvPr/>
          </p:nvSpPr>
          <p:spPr>
            <a:xfrm>
              <a:off x="6871096" y="1488188"/>
              <a:ext cx="193372" cy="234035"/>
            </a:xfrm>
            <a:custGeom>
              <a:avLst/>
              <a:gdLst/>
              <a:ahLst/>
              <a:cxnLst/>
              <a:rect l="l" t="t" r="r" b="b"/>
              <a:pathLst>
                <a:path w="5835" h="7062" extrusionOk="0">
                  <a:moveTo>
                    <a:pt x="3311" y="1"/>
                  </a:moveTo>
                  <a:cubicBezTo>
                    <a:pt x="3180" y="1"/>
                    <a:pt x="3073" y="96"/>
                    <a:pt x="3073" y="227"/>
                  </a:cubicBezTo>
                  <a:cubicBezTo>
                    <a:pt x="3073" y="358"/>
                    <a:pt x="3180" y="465"/>
                    <a:pt x="3311" y="465"/>
                  </a:cubicBezTo>
                  <a:lnTo>
                    <a:pt x="4656" y="465"/>
                  </a:lnTo>
                  <a:cubicBezTo>
                    <a:pt x="5037" y="465"/>
                    <a:pt x="5359" y="787"/>
                    <a:pt x="5359" y="1180"/>
                  </a:cubicBezTo>
                  <a:lnTo>
                    <a:pt x="5359" y="4359"/>
                  </a:lnTo>
                  <a:cubicBezTo>
                    <a:pt x="5359" y="4752"/>
                    <a:pt x="5037" y="5061"/>
                    <a:pt x="4656" y="5061"/>
                  </a:cubicBezTo>
                  <a:lnTo>
                    <a:pt x="3787" y="5061"/>
                  </a:lnTo>
                  <a:cubicBezTo>
                    <a:pt x="3727" y="5061"/>
                    <a:pt x="3668" y="5097"/>
                    <a:pt x="3620" y="5133"/>
                  </a:cubicBezTo>
                  <a:lnTo>
                    <a:pt x="2501" y="6252"/>
                  </a:lnTo>
                  <a:lnTo>
                    <a:pt x="2501" y="5299"/>
                  </a:lnTo>
                  <a:cubicBezTo>
                    <a:pt x="2501" y="5168"/>
                    <a:pt x="2394" y="5061"/>
                    <a:pt x="2263" y="5061"/>
                  </a:cubicBezTo>
                  <a:lnTo>
                    <a:pt x="239" y="5061"/>
                  </a:lnTo>
                  <a:cubicBezTo>
                    <a:pt x="108" y="5061"/>
                    <a:pt x="1" y="5168"/>
                    <a:pt x="1" y="5299"/>
                  </a:cubicBezTo>
                  <a:cubicBezTo>
                    <a:pt x="1" y="5430"/>
                    <a:pt x="108" y="5537"/>
                    <a:pt x="239" y="5537"/>
                  </a:cubicBezTo>
                  <a:lnTo>
                    <a:pt x="2025" y="5537"/>
                  </a:lnTo>
                  <a:lnTo>
                    <a:pt x="2025" y="6823"/>
                  </a:lnTo>
                  <a:cubicBezTo>
                    <a:pt x="2025" y="6919"/>
                    <a:pt x="2084" y="7014"/>
                    <a:pt x="2168" y="7049"/>
                  </a:cubicBezTo>
                  <a:cubicBezTo>
                    <a:pt x="2203" y="7061"/>
                    <a:pt x="2227" y="7061"/>
                    <a:pt x="2263" y="7061"/>
                  </a:cubicBezTo>
                  <a:cubicBezTo>
                    <a:pt x="2322" y="7061"/>
                    <a:pt x="2382" y="7038"/>
                    <a:pt x="2430" y="6990"/>
                  </a:cubicBezTo>
                  <a:lnTo>
                    <a:pt x="3882" y="5537"/>
                  </a:lnTo>
                  <a:lnTo>
                    <a:pt x="4656" y="5537"/>
                  </a:lnTo>
                  <a:cubicBezTo>
                    <a:pt x="5299" y="5537"/>
                    <a:pt x="5835" y="5014"/>
                    <a:pt x="5835" y="4359"/>
                  </a:cubicBezTo>
                  <a:lnTo>
                    <a:pt x="5835" y="1180"/>
                  </a:lnTo>
                  <a:cubicBezTo>
                    <a:pt x="5835" y="525"/>
                    <a:pt x="5299" y="1"/>
                    <a:pt x="46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60"/>
            <p:cNvSpPr/>
            <p:nvPr/>
          </p:nvSpPr>
          <p:spPr>
            <a:xfrm>
              <a:off x="6944103" y="1488188"/>
              <a:ext cx="15808" cy="15443"/>
            </a:xfrm>
            <a:custGeom>
              <a:avLst/>
              <a:gdLst/>
              <a:ahLst/>
              <a:cxnLst/>
              <a:rect l="l" t="t" r="r" b="b"/>
              <a:pathLst>
                <a:path w="477" h="466" extrusionOk="0">
                  <a:moveTo>
                    <a:pt x="238" y="1"/>
                  </a:moveTo>
                  <a:cubicBezTo>
                    <a:pt x="179" y="1"/>
                    <a:pt x="119" y="25"/>
                    <a:pt x="72" y="61"/>
                  </a:cubicBezTo>
                  <a:cubicBezTo>
                    <a:pt x="36" y="108"/>
                    <a:pt x="0" y="168"/>
                    <a:pt x="0" y="227"/>
                  </a:cubicBezTo>
                  <a:cubicBezTo>
                    <a:pt x="0" y="299"/>
                    <a:pt x="36" y="358"/>
                    <a:pt x="72" y="406"/>
                  </a:cubicBezTo>
                  <a:cubicBezTo>
                    <a:pt x="119" y="442"/>
                    <a:pt x="179" y="465"/>
                    <a:pt x="238" y="465"/>
                  </a:cubicBezTo>
                  <a:cubicBezTo>
                    <a:pt x="310" y="465"/>
                    <a:pt x="369" y="442"/>
                    <a:pt x="405" y="406"/>
                  </a:cubicBezTo>
                  <a:cubicBezTo>
                    <a:pt x="453" y="358"/>
                    <a:pt x="477" y="299"/>
                    <a:pt x="477" y="227"/>
                  </a:cubicBezTo>
                  <a:cubicBezTo>
                    <a:pt x="477" y="168"/>
                    <a:pt x="453" y="108"/>
                    <a:pt x="405" y="61"/>
                  </a:cubicBezTo>
                  <a:cubicBezTo>
                    <a:pt x="369" y="25"/>
                    <a:pt x="310"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60"/>
            <p:cNvSpPr/>
            <p:nvPr/>
          </p:nvSpPr>
          <p:spPr>
            <a:xfrm>
              <a:off x="6839944" y="1488188"/>
              <a:ext cx="91566" cy="90406"/>
            </a:xfrm>
            <a:custGeom>
              <a:avLst/>
              <a:gdLst/>
              <a:ahLst/>
              <a:cxnLst/>
              <a:rect l="l" t="t" r="r" b="b"/>
              <a:pathLst>
                <a:path w="2763" h="2728" extrusionOk="0">
                  <a:moveTo>
                    <a:pt x="1179" y="1"/>
                  </a:moveTo>
                  <a:cubicBezTo>
                    <a:pt x="524" y="1"/>
                    <a:pt x="0" y="525"/>
                    <a:pt x="0" y="1180"/>
                  </a:cubicBezTo>
                  <a:lnTo>
                    <a:pt x="0" y="2501"/>
                  </a:lnTo>
                  <a:cubicBezTo>
                    <a:pt x="0" y="2632"/>
                    <a:pt x="107" y="2728"/>
                    <a:pt x="238" y="2728"/>
                  </a:cubicBezTo>
                  <a:cubicBezTo>
                    <a:pt x="369" y="2728"/>
                    <a:pt x="476" y="2632"/>
                    <a:pt x="476" y="2501"/>
                  </a:cubicBezTo>
                  <a:lnTo>
                    <a:pt x="476" y="1180"/>
                  </a:lnTo>
                  <a:cubicBezTo>
                    <a:pt x="476" y="787"/>
                    <a:pt x="786" y="465"/>
                    <a:pt x="1179" y="465"/>
                  </a:cubicBezTo>
                  <a:lnTo>
                    <a:pt x="2524" y="465"/>
                  </a:lnTo>
                  <a:cubicBezTo>
                    <a:pt x="2655" y="465"/>
                    <a:pt x="2762" y="358"/>
                    <a:pt x="2762" y="227"/>
                  </a:cubicBezTo>
                  <a:cubicBezTo>
                    <a:pt x="2762" y="96"/>
                    <a:pt x="2655" y="1"/>
                    <a:pt x="2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60"/>
            <p:cNvSpPr/>
            <p:nvPr/>
          </p:nvSpPr>
          <p:spPr>
            <a:xfrm>
              <a:off x="6830864" y="1823598"/>
              <a:ext cx="26446" cy="15410"/>
            </a:xfrm>
            <a:custGeom>
              <a:avLst/>
              <a:gdLst/>
              <a:ahLst/>
              <a:cxnLst/>
              <a:rect l="l" t="t" r="r" b="b"/>
              <a:pathLst>
                <a:path w="798" h="465" extrusionOk="0">
                  <a:moveTo>
                    <a:pt x="238" y="0"/>
                  </a:moveTo>
                  <a:cubicBezTo>
                    <a:pt x="107" y="0"/>
                    <a:pt x="0" y="107"/>
                    <a:pt x="0" y="238"/>
                  </a:cubicBezTo>
                  <a:cubicBezTo>
                    <a:pt x="0" y="369"/>
                    <a:pt x="107" y="465"/>
                    <a:pt x="238" y="465"/>
                  </a:cubicBezTo>
                  <a:lnTo>
                    <a:pt x="560" y="465"/>
                  </a:lnTo>
                  <a:cubicBezTo>
                    <a:pt x="691" y="465"/>
                    <a:pt x="798" y="369"/>
                    <a:pt x="798" y="238"/>
                  </a:cubicBezTo>
                  <a:cubicBezTo>
                    <a:pt x="798" y="107"/>
                    <a:pt x="691" y="0"/>
                    <a:pt x="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60"/>
            <p:cNvSpPr/>
            <p:nvPr/>
          </p:nvSpPr>
          <p:spPr>
            <a:xfrm>
              <a:off x="6772869" y="1691005"/>
              <a:ext cx="15808" cy="15841"/>
            </a:xfrm>
            <a:custGeom>
              <a:avLst/>
              <a:gdLst/>
              <a:ahLst/>
              <a:cxnLst/>
              <a:rect l="l" t="t" r="r" b="b"/>
              <a:pathLst>
                <a:path w="477" h="478" extrusionOk="0">
                  <a:moveTo>
                    <a:pt x="238" y="1"/>
                  </a:moveTo>
                  <a:cubicBezTo>
                    <a:pt x="179" y="1"/>
                    <a:pt x="119" y="37"/>
                    <a:pt x="71" y="72"/>
                  </a:cubicBezTo>
                  <a:cubicBezTo>
                    <a:pt x="24" y="120"/>
                    <a:pt x="0" y="179"/>
                    <a:pt x="0" y="239"/>
                  </a:cubicBezTo>
                  <a:cubicBezTo>
                    <a:pt x="0" y="310"/>
                    <a:pt x="24" y="370"/>
                    <a:pt x="71" y="406"/>
                  </a:cubicBezTo>
                  <a:cubicBezTo>
                    <a:pt x="119" y="453"/>
                    <a:pt x="179" y="477"/>
                    <a:pt x="238" y="477"/>
                  </a:cubicBezTo>
                  <a:cubicBezTo>
                    <a:pt x="298" y="477"/>
                    <a:pt x="357" y="453"/>
                    <a:pt x="405" y="406"/>
                  </a:cubicBezTo>
                  <a:cubicBezTo>
                    <a:pt x="452" y="370"/>
                    <a:pt x="476" y="310"/>
                    <a:pt x="476" y="239"/>
                  </a:cubicBezTo>
                  <a:cubicBezTo>
                    <a:pt x="476" y="179"/>
                    <a:pt x="452" y="120"/>
                    <a:pt x="405" y="72"/>
                  </a:cubicBezTo>
                  <a:cubicBezTo>
                    <a:pt x="357" y="37"/>
                    <a:pt x="298"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60"/>
            <p:cNvSpPr/>
            <p:nvPr/>
          </p:nvSpPr>
          <p:spPr>
            <a:xfrm>
              <a:off x="6809953" y="1691005"/>
              <a:ext cx="15808" cy="15841"/>
            </a:xfrm>
            <a:custGeom>
              <a:avLst/>
              <a:gdLst/>
              <a:ahLst/>
              <a:cxnLst/>
              <a:rect l="l" t="t" r="r" b="b"/>
              <a:pathLst>
                <a:path w="477" h="478" extrusionOk="0">
                  <a:moveTo>
                    <a:pt x="238" y="1"/>
                  </a:moveTo>
                  <a:cubicBezTo>
                    <a:pt x="179" y="1"/>
                    <a:pt x="119" y="37"/>
                    <a:pt x="72" y="72"/>
                  </a:cubicBezTo>
                  <a:cubicBezTo>
                    <a:pt x="24" y="120"/>
                    <a:pt x="0" y="179"/>
                    <a:pt x="0" y="239"/>
                  </a:cubicBezTo>
                  <a:cubicBezTo>
                    <a:pt x="0" y="310"/>
                    <a:pt x="24" y="370"/>
                    <a:pt x="72" y="406"/>
                  </a:cubicBezTo>
                  <a:cubicBezTo>
                    <a:pt x="119" y="453"/>
                    <a:pt x="179" y="477"/>
                    <a:pt x="238" y="477"/>
                  </a:cubicBezTo>
                  <a:cubicBezTo>
                    <a:pt x="298" y="477"/>
                    <a:pt x="369" y="453"/>
                    <a:pt x="405" y="406"/>
                  </a:cubicBezTo>
                  <a:cubicBezTo>
                    <a:pt x="453" y="370"/>
                    <a:pt x="476" y="310"/>
                    <a:pt x="476" y="239"/>
                  </a:cubicBezTo>
                  <a:cubicBezTo>
                    <a:pt x="476" y="179"/>
                    <a:pt x="453" y="120"/>
                    <a:pt x="405" y="72"/>
                  </a:cubicBezTo>
                  <a:cubicBezTo>
                    <a:pt x="369" y="37"/>
                    <a:pt x="298"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60"/>
            <p:cNvSpPr/>
            <p:nvPr/>
          </p:nvSpPr>
          <p:spPr>
            <a:xfrm>
              <a:off x="6923192" y="1531171"/>
              <a:ext cx="58824" cy="79370"/>
            </a:xfrm>
            <a:custGeom>
              <a:avLst/>
              <a:gdLst/>
              <a:ahLst/>
              <a:cxnLst/>
              <a:rect l="l" t="t" r="r" b="b"/>
              <a:pathLst>
                <a:path w="1775" h="2395" extrusionOk="0">
                  <a:moveTo>
                    <a:pt x="894" y="1"/>
                  </a:moveTo>
                  <a:cubicBezTo>
                    <a:pt x="661" y="1"/>
                    <a:pt x="442" y="84"/>
                    <a:pt x="274" y="240"/>
                  </a:cubicBezTo>
                  <a:cubicBezTo>
                    <a:pt x="96" y="407"/>
                    <a:pt x="0" y="645"/>
                    <a:pt x="0" y="883"/>
                  </a:cubicBezTo>
                  <a:cubicBezTo>
                    <a:pt x="0" y="1014"/>
                    <a:pt x="107" y="1121"/>
                    <a:pt x="238" y="1121"/>
                  </a:cubicBezTo>
                  <a:cubicBezTo>
                    <a:pt x="369" y="1121"/>
                    <a:pt x="477" y="1014"/>
                    <a:pt x="477" y="883"/>
                  </a:cubicBezTo>
                  <a:cubicBezTo>
                    <a:pt x="477" y="764"/>
                    <a:pt x="512" y="669"/>
                    <a:pt x="596" y="585"/>
                  </a:cubicBezTo>
                  <a:cubicBezTo>
                    <a:pt x="670" y="521"/>
                    <a:pt x="764" y="476"/>
                    <a:pt x="869" y="476"/>
                  </a:cubicBezTo>
                  <a:cubicBezTo>
                    <a:pt x="881" y="476"/>
                    <a:pt x="893" y="477"/>
                    <a:pt x="905" y="478"/>
                  </a:cubicBezTo>
                  <a:cubicBezTo>
                    <a:pt x="1108" y="490"/>
                    <a:pt x="1262" y="657"/>
                    <a:pt x="1274" y="847"/>
                  </a:cubicBezTo>
                  <a:cubicBezTo>
                    <a:pt x="1286" y="1050"/>
                    <a:pt x="1155" y="1228"/>
                    <a:pt x="965" y="1276"/>
                  </a:cubicBezTo>
                  <a:cubicBezTo>
                    <a:pt x="774" y="1323"/>
                    <a:pt x="631" y="1490"/>
                    <a:pt x="631" y="1681"/>
                  </a:cubicBezTo>
                  <a:lnTo>
                    <a:pt x="631" y="2157"/>
                  </a:lnTo>
                  <a:cubicBezTo>
                    <a:pt x="631" y="2288"/>
                    <a:pt x="739" y="2395"/>
                    <a:pt x="869" y="2395"/>
                  </a:cubicBezTo>
                  <a:cubicBezTo>
                    <a:pt x="1000" y="2395"/>
                    <a:pt x="1108" y="2288"/>
                    <a:pt x="1108" y="2157"/>
                  </a:cubicBezTo>
                  <a:lnTo>
                    <a:pt x="1108" y="1728"/>
                  </a:lnTo>
                  <a:cubicBezTo>
                    <a:pt x="1512" y="1609"/>
                    <a:pt x="1774" y="1240"/>
                    <a:pt x="1751" y="823"/>
                  </a:cubicBezTo>
                  <a:cubicBezTo>
                    <a:pt x="1715" y="383"/>
                    <a:pt x="1370" y="37"/>
                    <a:pt x="941" y="2"/>
                  </a:cubicBezTo>
                  <a:cubicBezTo>
                    <a:pt x="925" y="1"/>
                    <a:pt x="910" y="1"/>
                    <a:pt x="8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60"/>
            <p:cNvSpPr/>
            <p:nvPr/>
          </p:nvSpPr>
          <p:spPr>
            <a:xfrm>
              <a:off x="6944103" y="1620781"/>
              <a:ext cx="15808" cy="15808"/>
            </a:xfrm>
            <a:custGeom>
              <a:avLst/>
              <a:gdLst/>
              <a:ahLst/>
              <a:cxnLst/>
              <a:rect l="l" t="t" r="r" b="b"/>
              <a:pathLst>
                <a:path w="477" h="477" extrusionOk="0">
                  <a:moveTo>
                    <a:pt x="238" y="0"/>
                  </a:moveTo>
                  <a:cubicBezTo>
                    <a:pt x="179" y="0"/>
                    <a:pt x="119" y="24"/>
                    <a:pt x="72" y="72"/>
                  </a:cubicBezTo>
                  <a:cubicBezTo>
                    <a:pt x="36" y="108"/>
                    <a:pt x="0" y="167"/>
                    <a:pt x="0" y="239"/>
                  </a:cubicBezTo>
                  <a:cubicBezTo>
                    <a:pt x="0" y="298"/>
                    <a:pt x="36" y="358"/>
                    <a:pt x="72" y="405"/>
                  </a:cubicBezTo>
                  <a:cubicBezTo>
                    <a:pt x="119" y="441"/>
                    <a:pt x="179" y="477"/>
                    <a:pt x="238" y="477"/>
                  </a:cubicBezTo>
                  <a:cubicBezTo>
                    <a:pt x="310" y="477"/>
                    <a:pt x="369" y="441"/>
                    <a:pt x="405" y="405"/>
                  </a:cubicBezTo>
                  <a:cubicBezTo>
                    <a:pt x="453" y="358"/>
                    <a:pt x="477" y="298"/>
                    <a:pt x="477" y="239"/>
                  </a:cubicBezTo>
                  <a:cubicBezTo>
                    <a:pt x="477" y="167"/>
                    <a:pt x="453" y="108"/>
                    <a:pt x="405" y="72"/>
                  </a:cubicBezTo>
                  <a:cubicBezTo>
                    <a:pt x="369" y="24"/>
                    <a:pt x="310" y="0"/>
                    <a:pt x="2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8" name="Google Shape;558;p60"/>
          <p:cNvGrpSpPr/>
          <p:nvPr/>
        </p:nvGrpSpPr>
        <p:grpSpPr>
          <a:xfrm>
            <a:off x="3375098" y="3454140"/>
            <a:ext cx="402088" cy="402121"/>
            <a:chOff x="5929257" y="1488188"/>
            <a:chExt cx="402088" cy="402121"/>
          </a:xfrm>
        </p:grpSpPr>
        <p:sp>
          <p:nvSpPr>
            <p:cNvPr id="559" name="Google Shape;559;p60"/>
            <p:cNvSpPr/>
            <p:nvPr/>
          </p:nvSpPr>
          <p:spPr>
            <a:xfrm>
              <a:off x="5929257" y="1488188"/>
              <a:ext cx="317282" cy="402121"/>
            </a:xfrm>
            <a:custGeom>
              <a:avLst/>
              <a:gdLst/>
              <a:ahLst/>
              <a:cxnLst/>
              <a:rect l="l" t="t" r="r" b="b"/>
              <a:pathLst>
                <a:path w="9574" h="12134" extrusionOk="0">
                  <a:moveTo>
                    <a:pt x="7228" y="465"/>
                  </a:moveTo>
                  <a:cubicBezTo>
                    <a:pt x="8263" y="465"/>
                    <a:pt x="9097" y="1311"/>
                    <a:pt x="9097" y="2347"/>
                  </a:cubicBezTo>
                  <a:cubicBezTo>
                    <a:pt x="9097" y="3370"/>
                    <a:pt x="8263" y="4216"/>
                    <a:pt x="7228" y="4216"/>
                  </a:cubicBezTo>
                  <a:cubicBezTo>
                    <a:pt x="6192" y="4216"/>
                    <a:pt x="5358" y="3370"/>
                    <a:pt x="5358" y="2347"/>
                  </a:cubicBezTo>
                  <a:cubicBezTo>
                    <a:pt x="5358" y="1311"/>
                    <a:pt x="6192" y="465"/>
                    <a:pt x="7228" y="465"/>
                  </a:cubicBezTo>
                  <a:close/>
                  <a:moveTo>
                    <a:pt x="8918" y="4692"/>
                  </a:moveTo>
                  <a:cubicBezTo>
                    <a:pt x="9014" y="4692"/>
                    <a:pt x="9097" y="4775"/>
                    <a:pt x="9097" y="4871"/>
                  </a:cubicBezTo>
                  <a:lnTo>
                    <a:pt x="9097" y="6418"/>
                  </a:lnTo>
                  <a:cubicBezTo>
                    <a:pt x="9097" y="6526"/>
                    <a:pt x="9014" y="6609"/>
                    <a:pt x="8918" y="6609"/>
                  </a:cubicBezTo>
                  <a:lnTo>
                    <a:pt x="5537" y="6609"/>
                  </a:lnTo>
                  <a:cubicBezTo>
                    <a:pt x="5442" y="6609"/>
                    <a:pt x="5358" y="6526"/>
                    <a:pt x="5358" y="6418"/>
                  </a:cubicBezTo>
                  <a:lnTo>
                    <a:pt x="5358" y="4871"/>
                  </a:lnTo>
                  <a:cubicBezTo>
                    <a:pt x="5358" y="4775"/>
                    <a:pt x="5442" y="4692"/>
                    <a:pt x="5537" y="4692"/>
                  </a:cubicBezTo>
                  <a:close/>
                  <a:moveTo>
                    <a:pt x="7573" y="7085"/>
                  </a:moveTo>
                  <a:cubicBezTo>
                    <a:pt x="7513" y="7133"/>
                    <a:pt x="7466" y="7192"/>
                    <a:pt x="7430" y="7252"/>
                  </a:cubicBezTo>
                  <a:lnTo>
                    <a:pt x="7287" y="7085"/>
                  </a:lnTo>
                  <a:close/>
                  <a:moveTo>
                    <a:pt x="8418" y="7383"/>
                  </a:moveTo>
                  <a:cubicBezTo>
                    <a:pt x="8549" y="7383"/>
                    <a:pt x="8656" y="7490"/>
                    <a:pt x="8656" y="7621"/>
                  </a:cubicBezTo>
                  <a:cubicBezTo>
                    <a:pt x="8656" y="7752"/>
                    <a:pt x="8549" y="7859"/>
                    <a:pt x="8418" y="7859"/>
                  </a:cubicBezTo>
                  <a:lnTo>
                    <a:pt x="8037" y="7859"/>
                  </a:lnTo>
                  <a:cubicBezTo>
                    <a:pt x="7906" y="7859"/>
                    <a:pt x="7799" y="7752"/>
                    <a:pt x="7799" y="7621"/>
                  </a:cubicBezTo>
                  <a:cubicBezTo>
                    <a:pt x="7799" y="7490"/>
                    <a:pt x="7906" y="7383"/>
                    <a:pt x="8037" y="7383"/>
                  </a:cubicBezTo>
                  <a:close/>
                  <a:moveTo>
                    <a:pt x="8418" y="8335"/>
                  </a:moveTo>
                  <a:cubicBezTo>
                    <a:pt x="8549" y="8335"/>
                    <a:pt x="8656" y="8443"/>
                    <a:pt x="8656" y="8573"/>
                  </a:cubicBezTo>
                  <a:cubicBezTo>
                    <a:pt x="8656" y="8704"/>
                    <a:pt x="8549" y="8812"/>
                    <a:pt x="8418" y="8812"/>
                  </a:cubicBezTo>
                  <a:lnTo>
                    <a:pt x="8037" y="8812"/>
                  </a:lnTo>
                  <a:cubicBezTo>
                    <a:pt x="7906" y="8812"/>
                    <a:pt x="7799" y="8704"/>
                    <a:pt x="7799" y="8573"/>
                  </a:cubicBezTo>
                  <a:cubicBezTo>
                    <a:pt x="7799" y="8443"/>
                    <a:pt x="7906" y="8335"/>
                    <a:pt x="8037" y="8335"/>
                  </a:cubicBezTo>
                  <a:close/>
                  <a:moveTo>
                    <a:pt x="8418" y="9288"/>
                  </a:moveTo>
                  <a:cubicBezTo>
                    <a:pt x="8549" y="9288"/>
                    <a:pt x="8656" y="9395"/>
                    <a:pt x="8656" y="9526"/>
                  </a:cubicBezTo>
                  <a:cubicBezTo>
                    <a:pt x="8656" y="9657"/>
                    <a:pt x="8549" y="9764"/>
                    <a:pt x="8418" y="9764"/>
                  </a:cubicBezTo>
                  <a:lnTo>
                    <a:pt x="8037" y="9764"/>
                  </a:lnTo>
                  <a:cubicBezTo>
                    <a:pt x="7906" y="9764"/>
                    <a:pt x="7799" y="9657"/>
                    <a:pt x="7799" y="9526"/>
                  </a:cubicBezTo>
                  <a:cubicBezTo>
                    <a:pt x="7799" y="9395"/>
                    <a:pt x="7906" y="9288"/>
                    <a:pt x="8037" y="9288"/>
                  </a:cubicBezTo>
                  <a:close/>
                  <a:moveTo>
                    <a:pt x="8418" y="10228"/>
                  </a:moveTo>
                  <a:cubicBezTo>
                    <a:pt x="8549" y="10228"/>
                    <a:pt x="8656" y="10336"/>
                    <a:pt x="8656" y="10467"/>
                  </a:cubicBezTo>
                  <a:cubicBezTo>
                    <a:pt x="8656" y="10598"/>
                    <a:pt x="8549" y="10705"/>
                    <a:pt x="8418" y="10705"/>
                  </a:cubicBezTo>
                  <a:lnTo>
                    <a:pt x="8037" y="10705"/>
                  </a:lnTo>
                  <a:cubicBezTo>
                    <a:pt x="7906" y="10705"/>
                    <a:pt x="7799" y="10598"/>
                    <a:pt x="7799" y="10467"/>
                  </a:cubicBezTo>
                  <a:cubicBezTo>
                    <a:pt x="7799" y="10336"/>
                    <a:pt x="7906" y="10228"/>
                    <a:pt x="8037" y="10228"/>
                  </a:cubicBezTo>
                  <a:close/>
                  <a:moveTo>
                    <a:pt x="3144" y="7288"/>
                  </a:moveTo>
                  <a:cubicBezTo>
                    <a:pt x="3275" y="7288"/>
                    <a:pt x="3382" y="7395"/>
                    <a:pt x="3382" y="7526"/>
                  </a:cubicBezTo>
                  <a:lnTo>
                    <a:pt x="3382" y="10562"/>
                  </a:lnTo>
                  <a:cubicBezTo>
                    <a:pt x="3382" y="10693"/>
                    <a:pt x="3275" y="10800"/>
                    <a:pt x="3144" y="10800"/>
                  </a:cubicBezTo>
                  <a:lnTo>
                    <a:pt x="477" y="10800"/>
                  </a:lnTo>
                  <a:lnTo>
                    <a:pt x="477" y="7288"/>
                  </a:lnTo>
                  <a:close/>
                  <a:moveTo>
                    <a:pt x="6358" y="7085"/>
                  </a:moveTo>
                  <a:cubicBezTo>
                    <a:pt x="6561" y="7085"/>
                    <a:pt x="6739" y="7169"/>
                    <a:pt x="6870" y="7323"/>
                  </a:cubicBezTo>
                  <a:lnTo>
                    <a:pt x="7347" y="7919"/>
                  </a:lnTo>
                  <a:cubicBezTo>
                    <a:pt x="7430" y="8002"/>
                    <a:pt x="7418" y="8145"/>
                    <a:pt x="7335" y="8228"/>
                  </a:cubicBezTo>
                  <a:cubicBezTo>
                    <a:pt x="7289" y="8268"/>
                    <a:pt x="7232" y="8289"/>
                    <a:pt x="7175" y="8289"/>
                  </a:cubicBezTo>
                  <a:cubicBezTo>
                    <a:pt x="7115" y="8289"/>
                    <a:pt x="7056" y="8266"/>
                    <a:pt x="7013" y="8216"/>
                  </a:cubicBezTo>
                  <a:lnTo>
                    <a:pt x="6668" y="7871"/>
                  </a:lnTo>
                  <a:cubicBezTo>
                    <a:pt x="6513" y="7728"/>
                    <a:pt x="6311" y="7633"/>
                    <a:pt x="6108" y="7633"/>
                  </a:cubicBezTo>
                  <a:lnTo>
                    <a:pt x="5811" y="7633"/>
                  </a:lnTo>
                  <a:cubicBezTo>
                    <a:pt x="5680" y="7633"/>
                    <a:pt x="5573" y="7740"/>
                    <a:pt x="5573" y="7871"/>
                  </a:cubicBezTo>
                  <a:cubicBezTo>
                    <a:pt x="5573" y="8002"/>
                    <a:pt x="5680" y="8109"/>
                    <a:pt x="5811" y="8109"/>
                  </a:cubicBezTo>
                  <a:lnTo>
                    <a:pt x="6108" y="8109"/>
                  </a:lnTo>
                  <a:cubicBezTo>
                    <a:pt x="6192" y="8109"/>
                    <a:pt x="6275" y="8145"/>
                    <a:pt x="6335" y="8204"/>
                  </a:cubicBezTo>
                  <a:lnTo>
                    <a:pt x="6680" y="8550"/>
                  </a:lnTo>
                  <a:cubicBezTo>
                    <a:pt x="6811" y="8693"/>
                    <a:pt x="6989" y="8764"/>
                    <a:pt x="7168" y="8764"/>
                  </a:cubicBezTo>
                  <a:cubicBezTo>
                    <a:pt x="7228" y="8764"/>
                    <a:pt x="7287" y="8752"/>
                    <a:pt x="7347" y="8740"/>
                  </a:cubicBezTo>
                  <a:cubicBezTo>
                    <a:pt x="7370" y="8859"/>
                    <a:pt x="7430" y="8966"/>
                    <a:pt x="7501" y="9050"/>
                  </a:cubicBezTo>
                  <a:cubicBezTo>
                    <a:pt x="7394" y="9169"/>
                    <a:pt x="7323" y="9335"/>
                    <a:pt x="7323" y="9526"/>
                  </a:cubicBezTo>
                  <a:cubicBezTo>
                    <a:pt x="7323" y="9705"/>
                    <a:pt x="7394" y="9871"/>
                    <a:pt x="7501" y="9990"/>
                  </a:cubicBezTo>
                  <a:cubicBezTo>
                    <a:pt x="7394" y="10121"/>
                    <a:pt x="7323" y="10288"/>
                    <a:pt x="7323" y="10467"/>
                  </a:cubicBezTo>
                  <a:cubicBezTo>
                    <a:pt x="7323" y="10836"/>
                    <a:pt x="7609" y="11145"/>
                    <a:pt x="7966" y="11181"/>
                  </a:cubicBezTo>
                  <a:lnTo>
                    <a:pt x="7942" y="11562"/>
                  </a:lnTo>
                  <a:cubicBezTo>
                    <a:pt x="7942" y="11610"/>
                    <a:pt x="7894" y="11657"/>
                    <a:pt x="7847" y="11657"/>
                  </a:cubicBezTo>
                  <a:lnTo>
                    <a:pt x="6608" y="11657"/>
                  </a:lnTo>
                  <a:cubicBezTo>
                    <a:pt x="6561" y="11657"/>
                    <a:pt x="6513" y="11610"/>
                    <a:pt x="6513" y="11562"/>
                  </a:cubicBezTo>
                  <a:lnTo>
                    <a:pt x="6358" y="8776"/>
                  </a:lnTo>
                  <a:cubicBezTo>
                    <a:pt x="6347" y="8645"/>
                    <a:pt x="6239" y="8550"/>
                    <a:pt x="6108" y="8550"/>
                  </a:cubicBezTo>
                  <a:cubicBezTo>
                    <a:pt x="5977" y="8562"/>
                    <a:pt x="5870" y="8669"/>
                    <a:pt x="5882" y="8800"/>
                  </a:cubicBezTo>
                  <a:lnTo>
                    <a:pt x="5989" y="10705"/>
                  </a:lnTo>
                  <a:lnTo>
                    <a:pt x="5489" y="10705"/>
                  </a:lnTo>
                  <a:cubicBezTo>
                    <a:pt x="5370" y="10705"/>
                    <a:pt x="5251" y="10657"/>
                    <a:pt x="5168" y="10574"/>
                  </a:cubicBezTo>
                  <a:lnTo>
                    <a:pt x="4846" y="10252"/>
                  </a:lnTo>
                  <a:cubicBezTo>
                    <a:pt x="4799" y="10217"/>
                    <a:pt x="4739" y="10181"/>
                    <a:pt x="4680" y="10181"/>
                  </a:cubicBezTo>
                  <a:lnTo>
                    <a:pt x="3846" y="10181"/>
                  </a:lnTo>
                  <a:lnTo>
                    <a:pt x="3846" y="7764"/>
                  </a:lnTo>
                  <a:lnTo>
                    <a:pt x="4584" y="7764"/>
                  </a:lnTo>
                  <a:cubicBezTo>
                    <a:pt x="4656" y="7764"/>
                    <a:pt x="4715" y="7740"/>
                    <a:pt x="4763" y="7692"/>
                  </a:cubicBezTo>
                  <a:lnTo>
                    <a:pt x="5132" y="7311"/>
                  </a:lnTo>
                  <a:cubicBezTo>
                    <a:pt x="5275" y="7169"/>
                    <a:pt x="5477" y="7085"/>
                    <a:pt x="5692" y="7085"/>
                  </a:cubicBezTo>
                  <a:close/>
                  <a:moveTo>
                    <a:pt x="7228" y="1"/>
                  </a:moveTo>
                  <a:cubicBezTo>
                    <a:pt x="5930" y="1"/>
                    <a:pt x="4882" y="1049"/>
                    <a:pt x="4882" y="2347"/>
                  </a:cubicBezTo>
                  <a:cubicBezTo>
                    <a:pt x="4882" y="3109"/>
                    <a:pt x="5251" y="3787"/>
                    <a:pt x="5811" y="4216"/>
                  </a:cubicBezTo>
                  <a:lnTo>
                    <a:pt x="5537" y="4216"/>
                  </a:lnTo>
                  <a:cubicBezTo>
                    <a:pt x="5180" y="4216"/>
                    <a:pt x="4882" y="4513"/>
                    <a:pt x="4882" y="4871"/>
                  </a:cubicBezTo>
                  <a:lnTo>
                    <a:pt x="4882" y="6418"/>
                  </a:lnTo>
                  <a:cubicBezTo>
                    <a:pt x="4882" y="6573"/>
                    <a:pt x="4930" y="6704"/>
                    <a:pt x="5001" y="6811"/>
                  </a:cubicBezTo>
                  <a:cubicBezTo>
                    <a:pt x="4930" y="6859"/>
                    <a:pt x="4858" y="6919"/>
                    <a:pt x="4799" y="6990"/>
                  </a:cubicBezTo>
                  <a:lnTo>
                    <a:pt x="4489" y="7300"/>
                  </a:lnTo>
                  <a:lnTo>
                    <a:pt x="3810" y="7300"/>
                  </a:lnTo>
                  <a:cubicBezTo>
                    <a:pt x="3715" y="7014"/>
                    <a:pt x="3453" y="6823"/>
                    <a:pt x="3144" y="6823"/>
                  </a:cubicBezTo>
                  <a:lnTo>
                    <a:pt x="239" y="6823"/>
                  </a:lnTo>
                  <a:cubicBezTo>
                    <a:pt x="108" y="6823"/>
                    <a:pt x="0" y="6930"/>
                    <a:pt x="0" y="7061"/>
                  </a:cubicBezTo>
                  <a:lnTo>
                    <a:pt x="0" y="11038"/>
                  </a:lnTo>
                  <a:cubicBezTo>
                    <a:pt x="0" y="11169"/>
                    <a:pt x="108" y="11276"/>
                    <a:pt x="239" y="11276"/>
                  </a:cubicBezTo>
                  <a:lnTo>
                    <a:pt x="3144" y="11276"/>
                  </a:lnTo>
                  <a:cubicBezTo>
                    <a:pt x="3501" y="11276"/>
                    <a:pt x="3799" y="11002"/>
                    <a:pt x="3846" y="10657"/>
                  </a:cubicBezTo>
                  <a:lnTo>
                    <a:pt x="4584" y="10657"/>
                  </a:lnTo>
                  <a:lnTo>
                    <a:pt x="4834" y="10919"/>
                  </a:lnTo>
                  <a:cubicBezTo>
                    <a:pt x="5013" y="11086"/>
                    <a:pt x="5239" y="11181"/>
                    <a:pt x="5489" y="11181"/>
                  </a:cubicBezTo>
                  <a:lnTo>
                    <a:pt x="6013" y="11181"/>
                  </a:lnTo>
                  <a:lnTo>
                    <a:pt x="6037" y="11586"/>
                  </a:lnTo>
                  <a:cubicBezTo>
                    <a:pt x="6049" y="11895"/>
                    <a:pt x="6299" y="12133"/>
                    <a:pt x="6608" y="12133"/>
                  </a:cubicBezTo>
                  <a:lnTo>
                    <a:pt x="7847" y="12133"/>
                  </a:lnTo>
                  <a:cubicBezTo>
                    <a:pt x="8144" y="12133"/>
                    <a:pt x="8394" y="11895"/>
                    <a:pt x="8418" y="11586"/>
                  </a:cubicBezTo>
                  <a:lnTo>
                    <a:pt x="8442" y="11181"/>
                  </a:lnTo>
                  <a:cubicBezTo>
                    <a:pt x="8823" y="11169"/>
                    <a:pt x="9121" y="10848"/>
                    <a:pt x="9121" y="10467"/>
                  </a:cubicBezTo>
                  <a:cubicBezTo>
                    <a:pt x="9121" y="10288"/>
                    <a:pt x="9061" y="10121"/>
                    <a:pt x="8942" y="9990"/>
                  </a:cubicBezTo>
                  <a:cubicBezTo>
                    <a:pt x="9061" y="9871"/>
                    <a:pt x="9121" y="9705"/>
                    <a:pt x="9121" y="9526"/>
                  </a:cubicBezTo>
                  <a:cubicBezTo>
                    <a:pt x="9121" y="9335"/>
                    <a:pt x="9061" y="9169"/>
                    <a:pt x="8942" y="9050"/>
                  </a:cubicBezTo>
                  <a:cubicBezTo>
                    <a:pt x="9061" y="8919"/>
                    <a:pt x="9121" y="8752"/>
                    <a:pt x="9121" y="8573"/>
                  </a:cubicBezTo>
                  <a:cubicBezTo>
                    <a:pt x="9121" y="8395"/>
                    <a:pt x="9061" y="8228"/>
                    <a:pt x="8942" y="8097"/>
                  </a:cubicBezTo>
                  <a:cubicBezTo>
                    <a:pt x="9061" y="7978"/>
                    <a:pt x="9121" y="7811"/>
                    <a:pt x="9121" y="7621"/>
                  </a:cubicBezTo>
                  <a:cubicBezTo>
                    <a:pt x="9121" y="7407"/>
                    <a:pt x="9025" y="7216"/>
                    <a:pt x="8871" y="7085"/>
                  </a:cubicBezTo>
                  <a:lnTo>
                    <a:pt x="8918" y="7085"/>
                  </a:lnTo>
                  <a:cubicBezTo>
                    <a:pt x="9275" y="7085"/>
                    <a:pt x="9573" y="6788"/>
                    <a:pt x="9573" y="6418"/>
                  </a:cubicBezTo>
                  <a:lnTo>
                    <a:pt x="9573" y="4871"/>
                  </a:lnTo>
                  <a:cubicBezTo>
                    <a:pt x="9573" y="4513"/>
                    <a:pt x="9275" y="4216"/>
                    <a:pt x="8918" y="4216"/>
                  </a:cubicBezTo>
                  <a:lnTo>
                    <a:pt x="8633" y="4216"/>
                  </a:lnTo>
                  <a:cubicBezTo>
                    <a:pt x="9204" y="3787"/>
                    <a:pt x="9573" y="3109"/>
                    <a:pt x="9573" y="2347"/>
                  </a:cubicBezTo>
                  <a:cubicBezTo>
                    <a:pt x="9573" y="1049"/>
                    <a:pt x="8525" y="1"/>
                    <a:pt x="7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60"/>
            <p:cNvSpPr/>
            <p:nvPr/>
          </p:nvSpPr>
          <p:spPr>
            <a:xfrm>
              <a:off x="6160873" y="1517418"/>
              <a:ext cx="15808" cy="15808"/>
            </a:xfrm>
            <a:custGeom>
              <a:avLst/>
              <a:gdLst/>
              <a:ahLst/>
              <a:cxnLst/>
              <a:rect l="l" t="t" r="r" b="b"/>
              <a:pathLst>
                <a:path w="477" h="477" extrusionOk="0">
                  <a:moveTo>
                    <a:pt x="239" y="0"/>
                  </a:moveTo>
                  <a:cubicBezTo>
                    <a:pt x="108" y="0"/>
                    <a:pt x="0" y="107"/>
                    <a:pt x="0" y="238"/>
                  </a:cubicBezTo>
                  <a:cubicBezTo>
                    <a:pt x="0" y="369"/>
                    <a:pt x="108" y="476"/>
                    <a:pt x="239" y="476"/>
                  </a:cubicBezTo>
                  <a:cubicBezTo>
                    <a:pt x="370" y="476"/>
                    <a:pt x="477" y="369"/>
                    <a:pt x="477" y="238"/>
                  </a:cubicBezTo>
                  <a:cubicBezTo>
                    <a:pt x="477" y="107"/>
                    <a:pt x="370"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60"/>
            <p:cNvSpPr/>
            <p:nvPr/>
          </p:nvSpPr>
          <p:spPr>
            <a:xfrm>
              <a:off x="6186125" y="1527028"/>
              <a:ext cx="30820" cy="46827"/>
            </a:xfrm>
            <a:custGeom>
              <a:avLst/>
              <a:gdLst/>
              <a:ahLst/>
              <a:cxnLst/>
              <a:rect l="l" t="t" r="r" b="b"/>
              <a:pathLst>
                <a:path w="930" h="1413" extrusionOk="0">
                  <a:moveTo>
                    <a:pt x="264" y="1"/>
                  </a:moveTo>
                  <a:cubicBezTo>
                    <a:pt x="196" y="1"/>
                    <a:pt x="131" y="31"/>
                    <a:pt x="84" y="91"/>
                  </a:cubicBezTo>
                  <a:cubicBezTo>
                    <a:pt x="0" y="186"/>
                    <a:pt x="12" y="341"/>
                    <a:pt x="108" y="424"/>
                  </a:cubicBezTo>
                  <a:cubicBezTo>
                    <a:pt x="334" y="603"/>
                    <a:pt x="453" y="877"/>
                    <a:pt x="453" y="1175"/>
                  </a:cubicBezTo>
                  <a:cubicBezTo>
                    <a:pt x="453" y="1305"/>
                    <a:pt x="560" y="1413"/>
                    <a:pt x="691" y="1413"/>
                  </a:cubicBezTo>
                  <a:cubicBezTo>
                    <a:pt x="822" y="1413"/>
                    <a:pt x="929" y="1305"/>
                    <a:pt x="929" y="1175"/>
                  </a:cubicBezTo>
                  <a:cubicBezTo>
                    <a:pt x="929" y="746"/>
                    <a:pt x="739" y="341"/>
                    <a:pt x="417" y="55"/>
                  </a:cubicBezTo>
                  <a:cubicBezTo>
                    <a:pt x="370" y="19"/>
                    <a:pt x="317"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60"/>
            <p:cNvSpPr/>
            <p:nvPr/>
          </p:nvSpPr>
          <p:spPr>
            <a:xfrm>
              <a:off x="6026722" y="1605802"/>
              <a:ext cx="15808" cy="24093"/>
            </a:xfrm>
            <a:custGeom>
              <a:avLst/>
              <a:gdLst/>
              <a:ahLst/>
              <a:cxnLst/>
              <a:rect l="l" t="t" r="r" b="b"/>
              <a:pathLst>
                <a:path w="477" h="727" extrusionOk="0">
                  <a:moveTo>
                    <a:pt x="238" y="0"/>
                  </a:moveTo>
                  <a:cubicBezTo>
                    <a:pt x="107" y="0"/>
                    <a:pt x="0" y="107"/>
                    <a:pt x="0" y="238"/>
                  </a:cubicBezTo>
                  <a:lnTo>
                    <a:pt x="0" y="488"/>
                  </a:lnTo>
                  <a:cubicBezTo>
                    <a:pt x="0" y="619"/>
                    <a:pt x="107" y="726"/>
                    <a:pt x="238" y="726"/>
                  </a:cubicBezTo>
                  <a:cubicBezTo>
                    <a:pt x="369" y="726"/>
                    <a:pt x="477" y="619"/>
                    <a:pt x="477" y="488"/>
                  </a:cubicBezTo>
                  <a:lnTo>
                    <a:pt x="477" y="238"/>
                  </a:lnTo>
                  <a:cubicBezTo>
                    <a:pt x="477" y="107"/>
                    <a:pt x="369" y="0"/>
                    <a:pt x="2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60"/>
            <p:cNvSpPr/>
            <p:nvPr/>
          </p:nvSpPr>
          <p:spPr>
            <a:xfrm>
              <a:off x="6026722" y="1644046"/>
              <a:ext cx="15808" cy="24126"/>
            </a:xfrm>
            <a:custGeom>
              <a:avLst/>
              <a:gdLst/>
              <a:ahLst/>
              <a:cxnLst/>
              <a:rect l="l" t="t" r="r" b="b"/>
              <a:pathLst>
                <a:path w="477" h="728" extrusionOk="0">
                  <a:moveTo>
                    <a:pt x="238" y="1"/>
                  </a:moveTo>
                  <a:cubicBezTo>
                    <a:pt x="107" y="1"/>
                    <a:pt x="0" y="96"/>
                    <a:pt x="0" y="227"/>
                  </a:cubicBezTo>
                  <a:lnTo>
                    <a:pt x="0" y="489"/>
                  </a:lnTo>
                  <a:cubicBezTo>
                    <a:pt x="0" y="620"/>
                    <a:pt x="107" y="727"/>
                    <a:pt x="238" y="727"/>
                  </a:cubicBezTo>
                  <a:cubicBezTo>
                    <a:pt x="369" y="727"/>
                    <a:pt x="477" y="620"/>
                    <a:pt x="477" y="489"/>
                  </a:cubicBezTo>
                  <a:lnTo>
                    <a:pt x="477" y="227"/>
                  </a:lnTo>
                  <a:cubicBezTo>
                    <a:pt x="477" y="96"/>
                    <a:pt x="369"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60"/>
            <p:cNvSpPr/>
            <p:nvPr/>
          </p:nvSpPr>
          <p:spPr>
            <a:xfrm>
              <a:off x="6041701" y="1629066"/>
              <a:ext cx="24126" cy="15808"/>
            </a:xfrm>
            <a:custGeom>
              <a:avLst/>
              <a:gdLst/>
              <a:ahLst/>
              <a:cxnLst/>
              <a:rect l="l" t="t" r="r" b="b"/>
              <a:pathLst>
                <a:path w="728" h="477" extrusionOk="0">
                  <a:moveTo>
                    <a:pt x="239" y="1"/>
                  </a:moveTo>
                  <a:cubicBezTo>
                    <a:pt x="108" y="1"/>
                    <a:pt x="1" y="108"/>
                    <a:pt x="1" y="239"/>
                  </a:cubicBezTo>
                  <a:cubicBezTo>
                    <a:pt x="1" y="370"/>
                    <a:pt x="108" y="477"/>
                    <a:pt x="239" y="477"/>
                  </a:cubicBezTo>
                  <a:lnTo>
                    <a:pt x="489" y="477"/>
                  </a:lnTo>
                  <a:cubicBezTo>
                    <a:pt x="620" y="477"/>
                    <a:pt x="727" y="370"/>
                    <a:pt x="727" y="239"/>
                  </a:cubicBezTo>
                  <a:cubicBezTo>
                    <a:pt x="727" y="108"/>
                    <a:pt x="620" y="1"/>
                    <a:pt x="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60"/>
            <p:cNvSpPr/>
            <p:nvPr/>
          </p:nvSpPr>
          <p:spPr>
            <a:xfrm>
              <a:off x="6003425" y="1629066"/>
              <a:ext cx="24126" cy="15808"/>
            </a:xfrm>
            <a:custGeom>
              <a:avLst/>
              <a:gdLst/>
              <a:ahLst/>
              <a:cxnLst/>
              <a:rect l="l" t="t" r="r" b="b"/>
              <a:pathLst>
                <a:path w="728" h="477" extrusionOk="0">
                  <a:moveTo>
                    <a:pt x="239" y="1"/>
                  </a:moveTo>
                  <a:cubicBezTo>
                    <a:pt x="108" y="1"/>
                    <a:pt x="1" y="108"/>
                    <a:pt x="1" y="239"/>
                  </a:cubicBezTo>
                  <a:cubicBezTo>
                    <a:pt x="1" y="370"/>
                    <a:pt x="108" y="477"/>
                    <a:pt x="239" y="477"/>
                  </a:cubicBezTo>
                  <a:lnTo>
                    <a:pt x="501" y="477"/>
                  </a:lnTo>
                  <a:cubicBezTo>
                    <a:pt x="632" y="477"/>
                    <a:pt x="727" y="370"/>
                    <a:pt x="727" y="239"/>
                  </a:cubicBezTo>
                  <a:cubicBezTo>
                    <a:pt x="727" y="108"/>
                    <a:pt x="632" y="1"/>
                    <a:pt x="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60"/>
            <p:cNvSpPr/>
            <p:nvPr/>
          </p:nvSpPr>
          <p:spPr>
            <a:xfrm>
              <a:off x="6292671" y="1488188"/>
              <a:ext cx="15808" cy="24126"/>
            </a:xfrm>
            <a:custGeom>
              <a:avLst/>
              <a:gdLst/>
              <a:ahLst/>
              <a:cxnLst/>
              <a:rect l="l" t="t" r="r" b="b"/>
              <a:pathLst>
                <a:path w="477" h="728" extrusionOk="0">
                  <a:moveTo>
                    <a:pt x="238" y="1"/>
                  </a:moveTo>
                  <a:cubicBezTo>
                    <a:pt x="107" y="1"/>
                    <a:pt x="0" y="96"/>
                    <a:pt x="0" y="227"/>
                  </a:cubicBezTo>
                  <a:lnTo>
                    <a:pt x="0" y="489"/>
                  </a:lnTo>
                  <a:cubicBezTo>
                    <a:pt x="0" y="620"/>
                    <a:pt x="107" y="727"/>
                    <a:pt x="238" y="727"/>
                  </a:cubicBezTo>
                  <a:cubicBezTo>
                    <a:pt x="369" y="727"/>
                    <a:pt x="476" y="620"/>
                    <a:pt x="476" y="489"/>
                  </a:cubicBezTo>
                  <a:lnTo>
                    <a:pt x="476" y="227"/>
                  </a:lnTo>
                  <a:cubicBezTo>
                    <a:pt x="476" y="96"/>
                    <a:pt x="369"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60"/>
            <p:cNvSpPr/>
            <p:nvPr/>
          </p:nvSpPr>
          <p:spPr>
            <a:xfrm>
              <a:off x="6292671" y="1526067"/>
              <a:ext cx="15808" cy="24126"/>
            </a:xfrm>
            <a:custGeom>
              <a:avLst/>
              <a:gdLst/>
              <a:ahLst/>
              <a:cxnLst/>
              <a:rect l="l" t="t" r="r" b="b"/>
              <a:pathLst>
                <a:path w="477" h="728" extrusionOk="0">
                  <a:moveTo>
                    <a:pt x="238" y="1"/>
                  </a:moveTo>
                  <a:cubicBezTo>
                    <a:pt x="107" y="1"/>
                    <a:pt x="0" y="108"/>
                    <a:pt x="0" y="239"/>
                  </a:cubicBezTo>
                  <a:lnTo>
                    <a:pt x="0" y="489"/>
                  </a:lnTo>
                  <a:cubicBezTo>
                    <a:pt x="0" y="620"/>
                    <a:pt x="107" y="727"/>
                    <a:pt x="238" y="727"/>
                  </a:cubicBezTo>
                  <a:cubicBezTo>
                    <a:pt x="369" y="727"/>
                    <a:pt x="476" y="620"/>
                    <a:pt x="476" y="489"/>
                  </a:cubicBezTo>
                  <a:lnTo>
                    <a:pt x="476" y="239"/>
                  </a:lnTo>
                  <a:cubicBezTo>
                    <a:pt x="476" y="108"/>
                    <a:pt x="369"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60"/>
            <p:cNvSpPr/>
            <p:nvPr/>
          </p:nvSpPr>
          <p:spPr>
            <a:xfrm>
              <a:off x="6307252" y="1511088"/>
              <a:ext cx="24093" cy="15808"/>
            </a:xfrm>
            <a:custGeom>
              <a:avLst/>
              <a:gdLst/>
              <a:ahLst/>
              <a:cxnLst/>
              <a:rect l="l" t="t" r="r" b="b"/>
              <a:pathLst>
                <a:path w="727" h="477" extrusionOk="0">
                  <a:moveTo>
                    <a:pt x="239" y="1"/>
                  </a:moveTo>
                  <a:cubicBezTo>
                    <a:pt x="108" y="1"/>
                    <a:pt x="1" y="108"/>
                    <a:pt x="1" y="239"/>
                  </a:cubicBezTo>
                  <a:cubicBezTo>
                    <a:pt x="1" y="370"/>
                    <a:pt x="108" y="477"/>
                    <a:pt x="239" y="477"/>
                  </a:cubicBezTo>
                  <a:lnTo>
                    <a:pt x="501" y="477"/>
                  </a:lnTo>
                  <a:cubicBezTo>
                    <a:pt x="632" y="477"/>
                    <a:pt x="727" y="370"/>
                    <a:pt x="727" y="239"/>
                  </a:cubicBezTo>
                  <a:cubicBezTo>
                    <a:pt x="727" y="108"/>
                    <a:pt x="632" y="1"/>
                    <a:pt x="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60"/>
            <p:cNvSpPr/>
            <p:nvPr/>
          </p:nvSpPr>
          <p:spPr>
            <a:xfrm>
              <a:off x="6269373" y="1511088"/>
              <a:ext cx="24093" cy="15808"/>
            </a:xfrm>
            <a:custGeom>
              <a:avLst/>
              <a:gdLst/>
              <a:ahLst/>
              <a:cxnLst/>
              <a:rect l="l" t="t" r="r" b="b"/>
              <a:pathLst>
                <a:path w="727" h="477" extrusionOk="0">
                  <a:moveTo>
                    <a:pt x="239" y="1"/>
                  </a:moveTo>
                  <a:cubicBezTo>
                    <a:pt x="108" y="1"/>
                    <a:pt x="1" y="108"/>
                    <a:pt x="1" y="239"/>
                  </a:cubicBezTo>
                  <a:cubicBezTo>
                    <a:pt x="1" y="370"/>
                    <a:pt x="108" y="477"/>
                    <a:pt x="239" y="477"/>
                  </a:cubicBezTo>
                  <a:lnTo>
                    <a:pt x="489" y="477"/>
                  </a:lnTo>
                  <a:cubicBezTo>
                    <a:pt x="620" y="477"/>
                    <a:pt x="727" y="370"/>
                    <a:pt x="727" y="239"/>
                  </a:cubicBezTo>
                  <a:cubicBezTo>
                    <a:pt x="727" y="108"/>
                    <a:pt x="620" y="1"/>
                    <a:pt x="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60"/>
            <p:cNvSpPr/>
            <p:nvPr/>
          </p:nvSpPr>
          <p:spPr>
            <a:xfrm>
              <a:off x="6003027" y="1752579"/>
              <a:ext cx="15841" cy="50141"/>
            </a:xfrm>
            <a:custGeom>
              <a:avLst/>
              <a:gdLst/>
              <a:ahLst/>
              <a:cxnLst/>
              <a:rect l="l" t="t" r="r" b="b"/>
              <a:pathLst>
                <a:path w="478" h="1513" extrusionOk="0">
                  <a:moveTo>
                    <a:pt x="239" y="0"/>
                  </a:moveTo>
                  <a:cubicBezTo>
                    <a:pt x="108" y="0"/>
                    <a:pt x="1" y="95"/>
                    <a:pt x="1" y="226"/>
                  </a:cubicBezTo>
                  <a:lnTo>
                    <a:pt x="1" y="1274"/>
                  </a:lnTo>
                  <a:cubicBezTo>
                    <a:pt x="1" y="1405"/>
                    <a:pt x="108" y="1512"/>
                    <a:pt x="239" y="1512"/>
                  </a:cubicBezTo>
                  <a:cubicBezTo>
                    <a:pt x="370" y="1512"/>
                    <a:pt x="477" y="1405"/>
                    <a:pt x="477" y="1274"/>
                  </a:cubicBezTo>
                  <a:lnTo>
                    <a:pt x="477" y="226"/>
                  </a:lnTo>
                  <a:cubicBezTo>
                    <a:pt x="477" y="95"/>
                    <a:pt x="370"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60"/>
            <p:cNvSpPr/>
            <p:nvPr/>
          </p:nvSpPr>
          <p:spPr>
            <a:xfrm>
              <a:off x="6003027" y="1814120"/>
              <a:ext cx="15841" cy="15808"/>
            </a:xfrm>
            <a:custGeom>
              <a:avLst/>
              <a:gdLst/>
              <a:ahLst/>
              <a:cxnLst/>
              <a:rect l="l" t="t" r="r" b="b"/>
              <a:pathLst>
                <a:path w="478" h="477" extrusionOk="0">
                  <a:moveTo>
                    <a:pt x="239" y="1"/>
                  </a:moveTo>
                  <a:cubicBezTo>
                    <a:pt x="180" y="1"/>
                    <a:pt x="120" y="24"/>
                    <a:pt x="72" y="72"/>
                  </a:cubicBezTo>
                  <a:cubicBezTo>
                    <a:pt x="37" y="120"/>
                    <a:pt x="1" y="179"/>
                    <a:pt x="1" y="239"/>
                  </a:cubicBezTo>
                  <a:cubicBezTo>
                    <a:pt x="1" y="298"/>
                    <a:pt x="37" y="358"/>
                    <a:pt x="72" y="405"/>
                  </a:cubicBezTo>
                  <a:cubicBezTo>
                    <a:pt x="120" y="453"/>
                    <a:pt x="180" y="477"/>
                    <a:pt x="239" y="477"/>
                  </a:cubicBezTo>
                  <a:cubicBezTo>
                    <a:pt x="311" y="477"/>
                    <a:pt x="370" y="453"/>
                    <a:pt x="406" y="405"/>
                  </a:cubicBezTo>
                  <a:cubicBezTo>
                    <a:pt x="453" y="358"/>
                    <a:pt x="477" y="298"/>
                    <a:pt x="477" y="239"/>
                  </a:cubicBezTo>
                  <a:cubicBezTo>
                    <a:pt x="477" y="179"/>
                    <a:pt x="453" y="120"/>
                    <a:pt x="406" y="72"/>
                  </a:cubicBezTo>
                  <a:cubicBezTo>
                    <a:pt x="370" y="24"/>
                    <a:pt x="311" y="1"/>
                    <a:pt x="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478;p58">
            <a:extLst>
              <a:ext uri="{FF2B5EF4-FFF2-40B4-BE49-F238E27FC236}">
                <a16:creationId xmlns:a16="http://schemas.microsoft.com/office/drawing/2014/main" id="{AABF57F1-A1A8-4B51-994A-A21187D4D179}"/>
              </a:ext>
            </a:extLst>
          </p:cNvPr>
          <p:cNvSpPr txBox="1">
            <a:spLocks noGrp="1"/>
          </p:cNvSpPr>
          <p:nvPr>
            <p:ph type="title"/>
          </p:nvPr>
        </p:nvSpPr>
        <p:spPr>
          <a:xfrm>
            <a:off x="194593" y="382031"/>
            <a:ext cx="832493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a:solidFill>
                  <a:schemeClr val="bg1"/>
                </a:solidFill>
                <a:effectLst/>
                <a:latin typeface="+mn-lt"/>
              </a:rPr>
              <a:t>CHƯƠNG 3</a:t>
            </a:r>
            <a:r>
              <a:rPr lang="en-US" b="0" i="0">
                <a:solidFill>
                  <a:schemeClr val="bg1"/>
                </a:solidFill>
                <a:effectLst/>
                <a:latin typeface="+mn-lt"/>
              </a:rPr>
              <a:t>:</a:t>
            </a:r>
            <a:r>
              <a:rPr lang="vi-VN" b="0" i="0">
                <a:solidFill>
                  <a:schemeClr val="bg1"/>
                </a:solidFill>
                <a:effectLst/>
                <a:latin typeface="+mn-lt"/>
              </a:rPr>
              <a:t> </a:t>
            </a:r>
            <a:r>
              <a:rPr lang="en-US" b="0" i="0">
                <a:solidFill>
                  <a:schemeClr val="bg1"/>
                </a:solidFill>
                <a:effectLst/>
                <a:latin typeface="+mn-lt"/>
              </a:rPr>
              <a:t>Hiện thực hóa nghiên cứu</a:t>
            </a:r>
            <a:endParaRPr b="0">
              <a:solidFill>
                <a:schemeClr val="bg1"/>
              </a:solidFill>
              <a:latin typeface="+mn-lt"/>
            </a:endParaRPr>
          </a:p>
        </p:txBody>
      </p:sp>
      <p:sp>
        <p:nvSpPr>
          <p:cNvPr id="77" name="TextBox 76">
            <a:extLst>
              <a:ext uri="{FF2B5EF4-FFF2-40B4-BE49-F238E27FC236}">
                <a16:creationId xmlns:a16="http://schemas.microsoft.com/office/drawing/2014/main" id="{CCBEB03B-6D8B-468E-9BC0-48E815BF4B96}"/>
              </a:ext>
            </a:extLst>
          </p:cNvPr>
          <p:cNvSpPr txBox="1"/>
          <p:nvPr/>
        </p:nvSpPr>
        <p:spPr>
          <a:xfrm>
            <a:off x="539770" y="1386810"/>
            <a:ext cx="8051181" cy="369332"/>
          </a:xfrm>
          <a:prstGeom prst="rect">
            <a:avLst/>
          </a:prstGeom>
          <a:noFill/>
        </p:spPr>
        <p:txBody>
          <a:bodyPr wrap="square">
            <a:spAutoFit/>
          </a:bodyPr>
          <a:lstStyle/>
          <a:p>
            <a:pPr marL="285750" indent="-285750">
              <a:buFont typeface="Wingdings" panose="05000000000000000000" pitchFamily="2" charset="2"/>
              <a:buChar char="q"/>
            </a:pPr>
            <a:r>
              <a:rPr lang="en-US" sz="1800" b="1" i="0">
                <a:solidFill>
                  <a:srgbClr val="000000"/>
                </a:solidFill>
                <a:effectLst/>
                <a:latin typeface="+mn-lt"/>
              </a:rPr>
              <a:t>Dữ liệu đối tác cá nhân</a:t>
            </a:r>
          </a:p>
        </p:txBody>
      </p:sp>
      <p:pic>
        <p:nvPicPr>
          <p:cNvPr id="80" name="Picture 79">
            <a:extLst>
              <a:ext uri="{FF2B5EF4-FFF2-40B4-BE49-F238E27FC236}">
                <a16:creationId xmlns:a16="http://schemas.microsoft.com/office/drawing/2014/main" id="{1CFCC735-B49B-49D1-A0FE-BE2034BE4E21}"/>
              </a:ext>
            </a:extLst>
          </p:cNvPr>
          <p:cNvPicPr>
            <a:picLocks noChangeAspect="1"/>
          </p:cNvPicPr>
          <p:nvPr/>
        </p:nvPicPr>
        <p:blipFill>
          <a:blip r:embed="rId3"/>
          <a:stretch>
            <a:fillRect/>
          </a:stretch>
        </p:blipFill>
        <p:spPr>
          <a:xfrm>
            <a:off x="608385" y="1965550"/>
            <a:ext cx="7927229" cy="279591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0"/>
                                        </p:tgtEl>
                                        <p:attrNameLst>
                                          <p:attrName>style.visibility</p:attrName>
                                        </p:attrNameLst>
                                      </p:cBhvr>
                                      <p:to>
                                        <p:strVal val="visible"/>
                                      </p:to>
                                    </p:set>
                                    <p:animEffect transition="in" filter="fade">
                                      <p:cBhvr>
                                        <p:cTn id="7" dur="1000"/>
                                        <p:tgtEl>
                                          <p:spTgt spid="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ivine Meeting XL by Slidesgo">
  <a:themeElements>
    <a:clrScheme name="Simple Light">
      <a:dk1>
        <a:srgbClr val="FFFFFF"/>
      </a:dk1>
      <a:lt1>
        <a:srgbClr val="FFFFFF"/>
      </a:lt1>
      <a:dk2>
        <a:srgbClr val="595959"/>
      </a:dk2>
      <a:lt2>
        <a:srgbClr val="EEEEEE"/>
      </a:lt2>
      <a:accent1>
        <a:srgbClr val="27316F"/>
      </a:accent1>
      <a:accent2>
        <a:srgbClr val="75C4C0"/>
      </a:accent2>
      <a:accent3>
        <a:srgbClr val="FFC800"/>
      </a:accent3>
      <a:accent4>
        <a:srgbClr val="FFFFFF"/>
      </a:accent4>
      <a:accent5>
        <a:srgbClr val="C2C2C2"/>
      </a:accent5>
      <a:accent6>
        <a:srgbClr val="F2F2F2"/>
      </a:accent6>
      <a:hlink>
        <a:srgbClr val="27316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1220</Words>
  <Application>Microsoft Office PowerPoint</Application>
  <PresentationFormat>On-screen Show (16:9)</PresentationFormat>
  <Paragraphs>73</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Times New Roman</vt:lpstr>
      <vt:lpstr>Arial</vt:lpstr>
      <vt:lpstr>Wingdings</vt:lpstr>
      <vt:lpstr>Montserrat</vt:lpstr>
      <vt:lpstr>Livine Meeting XL by Slidesgo</vt:lpstr>
      <vt:lpstr>Thực tập đồ án cơ sở ngành</vt:lpstr>
      <vt:lpstr>NỘI DUNG</vt:lpstr>
      <vt:lpstr>CHƯƠNG 1: TỔNG QUAN</vt:lpstr>
      <vt:lpstr>CHƯƠNG 2: Nghiên cứu lý thuyết</vt:lpstr>
      <vt:lpstr>CHƯƠNG 2: Nghiên cứu lý thuyết</vt:lpstr>
      <vt:lpstr>CHƯƠNG 2: Nghiên cứu lý thuyết</vt:lpstr>
      <vt:lpstr>CHƯƠNG 3: Hiện thực hóa nghiên cứu</vt:lpstr>
      <vt:lpstr>CHƯƠNG 3: Hiện thực hóa nghiên cứu</vt:lpstr>
      <vt:lpstr>CHƯƠNG 3: Hiện thực hóa nghiên cứu</vt:lpstr>
      <vt:lpstr>CHƯƠNG 3: Hiện thực hóa nghiên cứu</vt:lpstr>
      <vt:lpstr>CHƯƠNG 4: Kết quả nghiên cứu</vt:lpstr>
      <vt:lpstr>CHƯƠNG 4: Kết quả nghiên cứu</vt:lpstr>
      <vt:lpstr>CHƯƠNG 4: Kết quả nghiên cứu</vt:lpstr>
      <vt:lpstr>CHƯƠNG 4: Kết quả nghiên cứu</vt:lpstr>
      <vt:lpstr>CHƯƠNG 4: Kết quả nghiên cứu</vt:lpstr>
      <vt:lpstr>CHƯƠNG 4: Kết quả nghiên cứu</vt:lpstr>
      <vt:lpstr>CHƯƠNG 4: Kết quả nghiên cứu</vt:lpstr>
      <vt:lpstr>CHƯƠNG 4: Kết quả nghiên cứu</vt:lpstr>
      <vt:lpstr>CHƯƠNG 4: Kết quả nghiên cứu</vt:lpstr>
      <vt:lpstr>CHƯƠNG 4: Kết quả nghiên cứu</vt:lpstr>
      <vt:lpstr>CHƯƠNG 4: Kết quả nghiên cứu</vt:lpstr>
      <vt:lpstr>CHƯƠNG 5: Kết luận và hướng phát triển</vt:lpstr>
      <vt:lpstr>CHƯƠNG 5: Kết luận và hướng phát triển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Thực tập đồ án cơ sở ngành</dc:title>
  <dc:creator>Ngoc Mai</dc:creator>
  <cp:lastModifiedBy>Tram Ngoc Mai</cp:lastModifiedBy>
  <cp:revision>4</cp:revision>
  <dcterms:modified xsi:type="dcterms:W3CDTF">2024-01-18T09:43:44Z</dcterms:modified>
</cp:coreProperties>
</file>