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6" r:id="rId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64" y="-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图片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10800">
            <a:noFill/>
          </a:ln>
        </p:spPr>
      </p:pic>
      <p:pic>
        <p:nvPicPr>
          <p:cNvPr id="38" name="图片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 w="10800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单击鼠标编辑标题文字格式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单击鼠标编辑大纲文字格式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第二个大纲级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第三大纲级别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第四大纲级别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第五大纲级别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第六大纲级别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第七大纲级别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&lt;日期/时间&gt;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&lt;页脚&gt;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873326AE-2EAE-4B9D-947D-D8CB421B3D17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535758" y="959840"/>
            <a:ext cx="5388842" cy="5040000"/>
            <a:chOff x="1535758" y="959840"/>
            <a:chExt cx="5388842" cy="5040000"/>
          </a:xfrm>
        </p:grpSpPr>
        <p:sp>
          <p:nvSpPr>
            <p:cNvPr id="50" name="CustomShape 1"/>
            <p:cNvSpPr/>
            <p:nvPr/>
          </p:nvSpPr>
          <p:spPr>
            <a:xfrm>
              <a:off x="1884600" y="959840"/>
              <a:ext cx="5040000" cy="5040000"/>
            </a:xfrm>
            <a:prstGeom prst="ellipse">
              <a:avLst/>
            </a:prstGeom>
            <a:noFill/>
            <a:ln w="108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" name="椭圆 1"/>
            <p:cNvSpPr/>
            <p:nvPr/>
          </p:nvSpPr>
          <p:spPr>
            <a:xfrm>
              <a:off x="4366500" y="344174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4397220" y="314860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en-US" dirty="0"/>
            </a:p>
          </p:txBody>
        </p:sp>
        <p:sp>
          <p:nvSpPr>
            <p:cNvPr id="5" name="椭圆 4"/>
            <p:cNvSpPr/>
            <p:nvPr/>
          </p:nvSpPr>
          <p:spPr>
            <a:xfrm>
              <a:off x="1846500" y="344174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35758" y="32951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endParaRPr lang="en-US" dirty="0"/>
            </a:p>
          </p:txBody>
        </p:sp>
        <p:cxnSp>
          <p:nvCxnSpPr>
            <p:cNvPr id="7" name="直接连接符 6"/>
            <p:cNvCxnSpPr>
              <a:stCxn id="2" idx="2"/>
              <a:endCxn id="5" idx="6"/>
            </p:cNvCxnSpPr>
            <p:nvPr/>
          </p:nvCxnSpPr>
          <p:spPr>
            <a:xfrm flipH="1">
              <a:off x="1922700" y="3479840"/>
              <a:ext cx="244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50" idx="2"/>
            </p:cNvCxnSpPr>
            <p:nvPr/>
          </p:nvCxnSpPr>
          <p:spPr>
            <a:xfrm flipV="1">
              <a:off x="1884600" y="1934633"/>
              <a:ext cx="1129533" cy="15452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弧形 14"/>
            <p:cNvSpPr/>
            <p:nvPr/>
          </p:nvSpPr>
          <p:spPr>
            <a:xfrm>
              <a:off x="1823537" y="3217333"/>
              <a:ext cx="503766" cy="3810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Shape 10"/>
            <p:cNvSpPr txBox="1"/>
            <p:nvPr/>
          </p:nvSpPr>
          <p:spPr>
            <a:xfrm>
              <a:off x="2282082" y="3015028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2208756" y="877767"/>
            <a:ext cx="5388842" cy="5421997"/>
            <a:chOff x="2208756" y="877767"/>
            <a:chExt cx="5388842" cy="5421997"/>
          </a:xfrm>
        </p:grpSpPr>
        <p:sp>
          <p:nvSpPr>
            <p:cNvPr id="3" name="CustomShape 1"/>
            <p:cNvSpPr/>
            <p:nvPr/>
          </p:nvSpPr>
          <p:spPr>
            <a:xfrm>
              <a:off x="2557598" y="1259764"/>
              <a:ext cx="5040000" cy="5040000"/>
            </a:xfrm>
            <a:prstGeom prst="ellipse">
              <a:avLst/>
            </a:prstGeom>
            <a:noFill/>
            <a:ln w="108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椭圆 3"/>
            <p:cNvSpPr/>
            <p:nvPr/>
          </p:nvSpPr>
          <p:spPr>
            <a:xfrm>
              <a:off x="5039498" y="3741664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69989" y="3590262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O</a:t>
              </a:r>
              <a:endParaRPr 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2519498" y="3741664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208756" y="359509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0</a:t>
              </a:r>
              <a:endParaRPr lang="en-US" baseline="-25000" dirty="0"/>
            </a:p>
          </p:txBody>
        </p:sp>
        <p:cxnSp>
          <p:nvCxnSpPr>
            <p:cNvPr id="8" name="直接连接符 7"/>
            <p:cNvCxnSpPr>
              <a:stCxn id="4" idx="2"/>
              <a:endCxn id="6" idx="6"/>
            </p:cNvCxnSpPr>
            <p:nvPr/>
          </p:nvCxnSpPr>
          <p:spPr>
            <a:xfrm flipH="1">
              <a:off x="2595698" y="3779764"/>
              <a:ext cx="2443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3" idx="2"/>
              <a:endCxn id="3" idx="1"/>
            </p:cNvCxnSpPr>
            <p:nvPr/>
          </p:nvCxnSpPr>
          <p:spPr>
            <a:xfrm flipV="1">
              <a:off x="2557598" y="1997855"/>
              <a:ext cx="738091" cy="178190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弧形 9"/>
            <p:cNvSpPr/>
            <p:nvPr/>
          </p:nvSpPr>
          <p:spPr>
            <a:xfrm>
              <a:off x="2411107" y="3521491"/>
              <a:ext cx="503766" cy="3810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Shape 10"/>
            <p:cNvSpPr txBox="1"/>
            <p:nvPr/>
          </p:nvSpPr>
          <p:spPr>
            <a:xfrm>
              <a:off x="2834621" y="3312618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  <p:cxnSp>
          <p:nvCxnSpPr>
            <p:cNvPr id="14" name="直接箭头连接符 13"/>
            <p:cNvCxnSpPr>
              <a:stCxn id="3" idx="1"/>
              <a:endCxn id="3" idx="0"/>
            </p:cNvCxnSpPr>
            <p:nvPr/>
          </p:nvCxnSpPr>
          <p:spPr>
            <a:xfrm flipV="1">
              <a:off x="3295689" y="1259764"/>
              <a:ext cx="1781909" cy="7380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/>
            <p:cNvSpPr/>
            <p:nvPr/>
          </p:nvSpPr>
          <p:spPr>
            <a:xfrm>
              <a:off x="3249980" y="1970059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011686" y="1221665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703116" y="15057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865841" y="87776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P</a:t>
              </a:r>
              <a:r>
                <a:rPr lang="en-US" altLang="zh-CN" baseline="-25000" dirty="0" smtClean="0"/>
                <a:t>2</a:t>
              </a:r>
              <a:endParaRPr lang="en-US" baseline="-25000" dirty="0"/>
            </a:p>
          </p:txBody>
        </p:sp>
        <p:cxnSp>
          <p:nvCxnSpPr>
            <p:cNvPr id="21" name="直接连接符 20"/>
            <p:cNvCxnSpPr>
              <a:stCxn id="4" idx="1"/>
              <a:endCxn id="15" idx="5"/>
            </p:cNvCxnSpPr>
            <p:nvPr/>
          </p:nvCxnSpPr>
          <p:spPr>
            <a:xfrm flipH="1" flipV="1">
              <a:off x="3315021" y="2035100"/>
              <a:ext cx="1735636" cy="17177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4" idx="0"/>
              <a:endCxn id="16" idx="4"/>
            </p:cNvCxnSpPr>
            <p:nvPr/>
          </p:nvCxnSpPr>
          <p:spPr>
            <a:xfrm flipH="1" flipV="1">
              <a:off x="5049786" y="1297865"/>
              <a:ext cx="27812" cy="24437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弧形 28"/>
            <p:cNvSpPr/>
            <p:nvPr/>
          </p:nvSpPr>
          <p:spPr>
            <a:xfrm rot="7200000">
              <a:off x="3101728" y="1968556"/>
              <a:ext cx="503766" cy="3810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弧形 29"/>
            <p:cNvSpPr/>
            <p:nvPr/>
          </p:nvSpPr>
          <p:spPr>
            <a:xfrm rot="3864690">
              <a:off x="3224531" y="1853301"/>
              <a:ext cx="331728" cy="250887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弧形 30"/>
            <p:cNvSpPr/>
            <p:nvPr/>
          </p:nvSpPr>
          <p:spPr>
            <a:xfrm rot="9900000">
              <a:off x="4759803" y="1217061"/>
              <a:ext cx="503766" cy="3810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Shape 10"/>
            <p:cNvSpPr txBox="1"/>
            <p:nvPr/>
          </p:nvSpPr>
          <p:spPr>
            <a:xfrm>
              <a:off x="3187111" y="2336529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  <p:sp>
          <p:nvSpPr>
            <p:cNvPr id="34" name="TextShape 10"/>
            <p:cNvSpPr txBox="1"/>
            <p:nvPr/>
          </p:nvSpPr>
          <p:spPr>
            <a:xfrm>
              <a:off x="3491502" y="1838166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  <p:sp>
          <p:nvSpPr>
            <p:cNvPr id="35" name="TextShape 10"/>
            <p:cNvSpPr txBox="1"/>
            <p:nvPr/>
          </p:nvSpPr>
          <p:spPr>
            <a:xfrm>
              <a:off x="4587988" y="1460619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  <p:sp>
          <p:nvSpPr>
            <p:cNvPr id="36" name="弧形 35"/>
            <p:cNvSpPr/>
            <p:nvPr/>
          </p:nvSpPr>
          <p:spPr>
            <a:xfrm rot="13986585">
              <a:off x="4535502" y="3468437"/>
              <a:ext cx="503766" cy="3810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弧形 36"/>
            <p:cNvSpPr/>
            <p:nvPr/>
          </p:nvSpPr>
          <p:spPr>
            <a:xfrm rot="18771170">
              <a:off x="4605757" y="3420562"/>
              <a:ext cx="528538" cy="279100"/>
            </a:xfrm>
            <a:prstGeom prst="arc">
              <a:avLst>
                <a:gd name="adj1" fmla="val 16200000"/>
                <a:gd name="adj2" fmla="val 1093959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Shape 10"/>
            <p:cNvSpPr txBox="1"/>
            <p:nvPr/>
          </p:nvSpPr>
          <p:spPr>
            <a:xfrm>
              <a:off x="3928983" y="3395344"/>
              <a:ext cx="649338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l-GR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π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altLang="zh-CN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- 2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9" name="TextShape 10"/>
            <p:cNvSpPr txBox="1"/>
            <p:nvPr/>
          </p:nvSpPr>
          <p:spPr>
            <a:xfrm>
              <a:off x="4483824" y="3026953"/>
              <a:ext cx="649338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l-GR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π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 </a:t>
              </a:r>
              <a:r>
                <a:rPr lang="en-US" altLang="zh-CN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- 2</a:t>
              </a:r>
              <a:r>
                <a:rPr lang="en-US" sz="1200" b="0" strike="noStrike" spc="-1" dirty="0" smtClean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  <a:endPara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cxnSp>
          <p:nvCxnSpPr>
            <p:cNvPr id="42" name="直接连接符 41"/>
            <p:cNvCxnSpPr/>
            <p:nvPr/>
          </p:nvCxnSpPr>
          <p:spPr>
            <a:xfrm flipV="1">
              <a:off x="2761544" y="1343486"/>
              <a:ext cx="1171304" cy="1171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组合 62"/>
            <p:cNvGrpSpPr/>
            <p:nvPr/>
          </p:nvGrpSpPr>
          <p:grpSpPr>
            <a:xfrm>
              <a:off x="2791699" y="1282770"/>
              <a:ext cx="1080499" cy="1175815"/>
              <a:chOff x="2791699" y="1282770"/>
              <a:chExt cx="1080499" cy="1175815"/>
            </a:xfrm>
          </p:grpSpPr>
          <p:cxnSp>
            <p:nvCxnSpPr>
              <p:cNvPr id="49" name="直接连接符 48"/>
              <p:cNvCxnSpPr/>
              <p:nvPr/>
            </p:nvCxnSpPr>
            <p:spPr>
              <a:xfrm flipV="1">
                <a:off x="2791699" y="2322670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V="1">
                <a:off x="2877935" y="2242564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2963561" y="2138127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3041993" y="2059795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V="1">
                <a:off x="3119824" y="1988612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V="1">
                <a:off x="3197826" y="1922385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/>
              <p:cNvCxnSpPr/>
              <p:nvPr/>
            </p:nvCxnSpPr>
            <p:spPr>
              <a:xfrm flipV="1">
                <a:off x="3282720" y="1842829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/>
            </p:nvCxnSpPr>
            <p:spPr>
              <a:xfrm flipV="1">
                <a:off x="3384756" y="1742361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V="1">
                <a:off x="3458622" y="1659051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3517050" y="1588351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/>
            </p:nvCxnSpPr>
            <p:spPr>
              <a:xfrm flipV="1">
                <a:off x="3599095" y="1520393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/>
              <p:cNvCxnSpPr/>
              <p:nvPr/>
            </p:nvCxnSpPr>
            <p:spPr>
              <a:xfrm flipV="1">
                <a:off x="3682897" y="1418685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/>
              <p:cNvCxnSpPr/>
              <p:nvPr/>
            </p:nvCxnSpPr>
            <p:spPr>
              <a:xfrm flipV="1">
                <a:off x="3759803" y="1355708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flipV="1">
                <a:off x="3833392" y="1282770"/>
                <a:ext cx="38806" cy="1359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33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282377" y="1174694"/>
            <a:ext cx="6421623" cy="3541306"/>
            <a:chOff x="1282377" y="1174694"/>
            <a:chExt cx="6421623" cy="3541306"/>
          </a:xfrm>
        </p:grpSpPr>
        <p:sp>
          <p:nvSpPr>
            <p:cNvPr id="39" name="CustomShape 1"/>
            <p:cNvSpPr/>
            <p:nvPr/>
          </p:nvSpPr>
          <p:spPr>
            <a:xfrm>
              <a:off x="1944000" y="1561680"/>
              <a:ext cx="5472000" cy="2880000"/>
            </a:xfrm>
            <a:prstGeom prst="rect">
              <a:avLst/>
            </a:prstGeom>
            <a:noFill/>
            <a:ln w="108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" name="CustomShape 2"/>
            <p:cNvSpPr/>
            <p:nvPr/>
          </p:nvSpPr>
          <p:spPr>
            <a:xfrm>
              <a:off x="1908000" y="3361680"/>
              <a:ext cx="72000" cy="72000"/>
            </a:xfrm>
            <a:prstGeom prst="ellipse">
              <a:avLst/>
            </a:prstGeom>
            <a:solidFill>
              <a:schemeClr val="tx1"/>
            </a:solidFill>
            <a:ln w="108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3"/>
            <p:cNvSpPr/>
            <p:nvPr/>
          </p:nvSpPr>
          <p:spPr>
            <a:xfrm flipV="1">
              <a:off x="1944000" y="2245680"/>
              <a:ext cx="1584000" cy="1152000"/>
            </a:xfrm>
            <a:prstGeom prst="line">
              <a:avLst/>
            </a:prstGeom>
            <a:ln w="25400">
              <a:solidFill>
                <a:srgbClr val="000000"/>
              </a:solidFill>
              <a:round/>
              <a:tail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" name="TextShape 4"/>
            <p:cNvSpPr txBox="1"/>
            <p:nvPr/>
          </p:nvSpPr>
          <p:spPr>
            <a:xfrm>
              <a:off x="1683000" y="134568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</a:t>
              </a:r>
            </a:p>
          </p:txBody>
        </p:sp>
        <p:sp>
          <p:nvSpPr>
            <p:cNvPr id="43" name="TextShape 5"/>
            <p:cNvSpPr txBox="1"/>
            <p:nvPr/>
          </p:nvSpPr>
          <p:spPr>
            <a:xfrm>
              <a:off x="1683000" y="436968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B</a:t>
              </a:r>
            </a:p>
          </p:txBody>
        </p:sp>
        <p:sp>
          <p:nvSpPr>
            <p:cNvPr id="44" name="TextShape 6"/>
            <p:cNvSpPr txBox="1"/>
            <p:nvPr/>
          </p:nvSpPr>
          <p:spPr>
            <a:xfrm>
              <a:off x="7371000" y="431136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D</a:t>
              </a:r>
            </a:p>
          </p:txBody>
        </p:sp>
        <p:sp>
          <p:nvSpPr>
            <p:cNvPr id="45" name="TextShape 7"/>
            <p:cNvSpPr txBox="1"/>
            <p:nvPr/>
          </p:nvSpPr>
          <p:spPr>
            <a:xfrm>
              <a:off x="1683360" y="134568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A</a:t>
              </a:r>
            </a:p>
          </p:txBody>
        </p:sp>
        <p:sp>
          <p:nvSpPr>
            <p:cNvPr id="46" name="TextShape 8"/>
            <p:cNvSpPr txBox="1"/>
            <p:nvPr/>
          </p:nvSpPr>
          <p:spPr>
            <a:xfrm>
              <a:off x="7371000" y="135936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C</a:t>
              </a:r>
            </a:p>
          </p:txBody>
        </p:sp>
        <p:sp>
          <p:nvSpPr>
            <p:cNvPr id="47" name="TextShape 9"/>
            <p:cNvSpPr txBox="1"/>
            <p:nvPr/>
          </p:nvSpPr>
          <p:spPr>
            <a:xfrm>
              <a:off x="1611000" y="321768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P</a:t>
              </a:r>
            </a:p>
          </p:txBody>
        </p:sp>
        <p:sp>
          <p:nvSpPr>
            <p:cNvPr id="48" name="TextShape 10"/>
            <p:cNvSpPr txBox="1"/>
            <p:nvPr/>
          </p:nvSpPr>
          <p:spPr>
            <a:xfrm>
              <a:off x="1899000" y="2871360"/>
              <a:ext cx="333000" cy="346320"/>
            </a:xfrm>
            <a:prstGeom prst="rect">
              <a:avLst/>
            </a:prstGeom>
            <a:noFill/>
            <a:ln w="10800">
              <a:noFill/>
            </a:ln>
          </p:spPr>
          <p:txBody>
            <a:bodyPr lIns="90000" tIns="45000" rIns="90000" bIns="45000"/>
            <a:lstStyle/>
            <a:p>
              <a:r>
                <a: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rPr>
                <a:t>α</a:t>
              </a: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944000" y="3217680"/>
              <a:ext cx="144360" cy="72360"/>
            </a:xfrm>
            <a:custGeom>
              <a:avLst/>
              <a:gdLst/>
              <a:ahLst/>
              <a:cxnLst/>
              <a:rect l="0" t="0" r="r" b="b"/>
              <a:pathLst>
                <a:path w="401" h="201">
                  <a:moveTo>
                    <a:pt x="0" y="0"/>
                  </a:moveTo>
                  <a:cubicBezTo>
                    <a:pt x="400" y="0"/>
                    <a:pt x="400" y="200"/>
                    <a:pt x="400" y="200"/>
                  </a:cubicBezTo>
                </a:path>
              </a:pathLst>
            </a:custGeom>
            <a:ln w="10800">
              <a:solidFill>
                <a:srgbClr val="000000"/>
              </a:solidFill>
              <a:round/>
            </a:ln>
          </p:spPr>
        </p:sp>
        <p:sp>
          <p:nvSpPr>
            <p:cNvPr id="9" name="文本框 8"/>
            <p:cNvSpPr txBox="1"/>
            <p:nvPr/>
          </p:nvSpPr>
          <p:spPr>
            <a:xfrm>
              <a:off x="4529959" y="117469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82377" y="28170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26</Words>
  <Application>Microsoft Office PowerPoint</Application>
  <PresentationFormat>自定义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DejaVu Sans</vt:lpstr>
      <vt:lpstr>Arial</vt:lpstr>
      <vt:lpstr>Symbol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Trams</dc:creator>
  <dc:description/>
  <cp:lastModifiedBy>Trams</cp:lastModifiedBy>
  <cp:revision>17</cp:revision>
  <dcterms:created xsi:type="dcterms:W3CDTF">2019-08-14T15:19:45Z</dcterms:created>
  <dcterms:modified xsi:type="dcterms:W3CDTF">2019-08-14T12:53:59Z</dcterms:modified>
  <dc:language>zh-CN</dc:language>
</cp:coreProperties>
</file>