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20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1894840" y="883285"/>
            <a:ext cx="5411470" cy="3739515"/>
            <a:chOff x="2984" y="1391"/>
            <a:chExt cx="8522" cy="5889"/>
          </a:xfrm>
        </p:grpSpPr>
        <p:cxnSp>
          <p:nvCxnSpPr>
            <p:cNvPr id="3" name="直接箭头连接符 2"/>
            <p:cNvCxnSpPr/>
            <p:nvPr/>
          </p:nvCxnSpPr>
          <p:spPr>
            <a:xfrm flipV="1">
              <a:off x="3696" y="1391"/>
              <a:ext cx="0" cy="515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>
              <a:off x="3675" y="6545"/>
              <a:ext cx="783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任意多边形 16"/>
            <p:cNvSpPr/>
            <p:nvPr/>
          </p:nvSpPr>
          <p:spPr>
            <a:xfrm>
              <a:off x="3695" y="4645"/>
              <a:ext cx="7481" cy="1890"/>
            </a:xfrm>
            <a:custGeom>
              <a:avLst/>
              <a:gdLst>
                <a:gd name="connisteX0" fmla="*/ 0 w 6546850"/>
                <a:gd name="connsiteY0" fmla="*/ 2736850 h 2736850"/>
                <a:gd name="connisteX1" fmla="*/ 3022600 w 6546850"/>
                <a:gd name="connsiteY1" fmla="*/ 2228850 h 2736850"/>
                <a:gd name="connisteX2" fmla="*/ 6546850 w 6546850"/>
                <a:gd name="connsiteY2" fmla="*/ 0 h 27368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6546850" h="2736850">
                  <a:moveTo>
                    <a:pt x="0" y="2736850"/>
                  </a:moveTo>
                  <a:cubicBezTo>
                    <a:pt x="534035" y="2679700"/>
                    <a:pt x="1713230" y="2776220"/>
                    <a:pt x="3022600" y="2228850"/>
                  </a:cubicBezTo>
                  <a:cubicBezTo>
                    <a:pt x="4331970" y="1681480"/>
                    <a:pt x="5902325" y="435610"/>
                    <a:pt x="6546850" y="0"/>
                  </a:cubicBezTo>
                </a:path>
              </a:pathLst>
            </a:custGeom>
            <a:noFill/>
            <a:ln>
              <a:solidFill>
                <a:srgbClr val="FF33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任意多边形 20"/>
            <p:cNvSpPr/>
            <p:nvPr/>
          </p:nvSpPr>
          <p:spPr>
            <a:xfrm>
              <a:off x="3683" y="5906"/>
              <a:ext cx="3570" cy="630"/>
            </a:xfrm>
            <a:custGeom>
              <a:avLst/>
              <a:gdLst>
                <a:gd name="connisteX0" fmla="*/ 0 w 2266950"/>
                <a:gd name="connsiteY0" fmla="*/ 400050 h 400050"/>
                <a:gd name="connisteX1" fmla="*/ 1152525 w 2266950"/>
                <a:gd name="connsiteY1" fmla="*/ 271780 h 400050"/>
                <a:gd name="connisteX2" fmla="*/ 2266950 w 2266950"/>
                <a:gd name="connsiteY2" fmla="*/ 0 h 4000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2266950" h="400050">
                  <a:moveTo>
                    <a:pt x="0" y="400050"/>
                  </a:moveTo>
                  <a:cubicBezTo>
                    <a:pt x="208280" y="379730"/>
                    <a:pt x="699135" y="351790"/>
                    <a:pt x="1152525" y="271780"/>
                  </a:cubicBezTo>
                  <a:cubicBezTo>
                    <a:pt x="1605915" y="191770"/>
                    <a:pt x="2066925" y="52070"/>
                    <a:pt x="2266950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2" name="直接连接符 21"/>
            <p:cNvCxnSpPr>
              <a:stCxn id="21" idx="2"/>
            </p:cNvCxnSpPr>
            <p:nvPr/>
          </p:nvCxnSpPr>
          <p:spPr>
            <a:xfrm>
              <a:off x="7253" y="5906"/>
              <a:ext cx="0" cy="241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任意多边形 23"/>
            <p:cNvSpPr/>
            <p:nvPr/>
          </p:nvSpPr>
          <p:spPr>
            <a:xfrm>
              <a:off x="7253" y="4793"/>
              <a:ext cx="1695" cy="1350"/>
            </a:xfrm>
            <a:custGeom>
              <a:avLst/>
              <a:gdLst>
                <a:gd name="connisteX0" fmla="*/ 0 w 1076325"/>
                <a:gd name="connsiteY0" fmla="*/ 857250 h 857250"/>
                <a:gd name="connisteX1" fmla="*/ 514350 w 1076325"/>
                <a:gd name="connsiteY1" fmla="*/ 626110 h 857250"/>
                <a:gd name="connisteX2" fmla="*/ 1076325 w 1076325"/>
                <a:gd name="connsiteY2" fmla="*/ 0 h 857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1076325" h="857250">
                  <a:moveTo>
                    <a:pt x="0" y="857250"/>
                  </a:moveTo>
                  <a:cubicBezTo>
                    <a:pt x="91440" y="823595"/>
                    <a:pt x="299085" y="797560"/>
                    <a:pt x="514350" y="626110"/>
                  </a:cubicBezTo>
                  <a:cubicBezTo>
                    <a:pt x="729615" y="454660"/>
                    <a:pt x="974090" y="120650"/>
                    <a:pt x="1076325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5" name="直接连接符 24"/>
            <p:cNvCxnSpPr>
              <a:stCxn id="24" idx="2"/>
            </p:cNvCxnSpPr>
            <p:nvPr/>
          </p:nvCxnSpPr>
          <p:spPr>
            <a:xfrm>
              <a:off x="8948" y="4793"/>
              <a:ext cx="0" cy="799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9987" y="3042"/>
              <a:ext cx="0" cy="2123"/>
            </a:xfrm>
            <a:prstGeom prst="line">
              <a:avLst/>
            </a:prstGeom>
            <a:ln w="19050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任意多边形 29"/>
            <p:cNvSpPr/>
            <p:nvPr/>
          </p:nvSpPr>
          <p:spPr>
            <a:xfrm>
              <a:off x="9987" y="1870"/>
              <a:ext cx="780" cy="3295"/>
            </a:xfrm>
            <a:custGeom>
              <a:avLst/>
              <a:gdLst>
                <a:gd name="connisteX0" fmla="*/ 0 w 730250"/>
                <a:gd name="connsiteY0" fmla="*/ 1454150 h 1454150"/>
                <a:gd name="connisteX1" fmla="*/ 393700 w 730250"/>
                <a:gd name="connsiteY1" fmla="*/ 996950 h 1454150"/>
                <a:gd name="connisteX2" fmla="*/ 730250 w 730250"/>
                <a:gd name="connsiteY2" fmla="*/ 0 h 14541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730250" h="1454150">
                  <a:moveTo>
                    <a:pt x="0" y="1454150"/>
                  </a:moveTo>
                  <a:cubicBezTo>
                    <a:pt x="71755" y="1382395"/>
                    <a:pt x="247650" y="1287780"/>
                    <a:pt x="393700" y="996950"/>
                  </a:cubicBezTo>
                  <a:cubicBezTo>
                    <a:pt x="539750" y="706120"/>
                    <a:pt x="670560" y="190500"/>
                    <a:pt x="730250" y="0"/>
                  </a:cubicBezTo>
                </a:path>
              </a:pathLst>
            </a:custGeom>
            <a:noFill/>
            <a:ln w="19050" cap="rnd">
              <a:solidFill>
                <a:schemeClr val="accent1">
                  <a:lumMod val="75000"/>
                </a:schemeClr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1" name="任意多边形 30"/>
            <p:cNvSpPr/>
            <p:nvPr/>
          </p:nvSpPr>
          <p:spPr>
            <a:xfrm>
              <a:off x="8937" y="3042"/>
              <a:ext cx="1050" cy="2550"/>
            </a:xfrm>
            <a:custGeom>
              <a:avLst/>
              <a:gdLst>
                <a:gd name="connisteX0" fmla="*/ 0 w 666750"/>
                <a:gd name="connsiteY0" fmla="*/ 1619250 h 1619250"/>
                <a:gd name="connisteX1" fmla="*/ 342900 w 666750"/>
                <a:gd name="connsiteY1" fmla="*/ 1257300 h 1619250"/>
                <a:gd name="connisteX2" fmla="*/ 666750 w 666750"/>
                <a:gd name="connsiteY2" fmla="*/ 0 h 1619250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</a:cxnLst>
              <a:rect l="l" t="t" r="r" b="b"/>
              <a:pathLst>
                <a:path w="666750" h="1619250">
                  <a:moveTo>
                    <a:pt x="0" y="1619250"/>
                  </a:moveTo>
                  <a:cubicBezTo>
                    <a:pt x="62230" y="1572260"/>
                    <a:pt x="209550" y="1581150"/>
                    <a:pt x="342900" y="1257300"/>
                  </a:cubicBezTo>
                  <a:cubicBezTo>
                    <a:pt x="476250" y="933450"/>
                    <a:pt x="608965" y="244475"/>
                    <a:pt x="666750" y="0"/>
                  </a:cubicBezTo>
                </a:path>
              </a:pathLst>
            </a:custGeom>
            <a:noFill/>
            <a:ln w="190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2984" y="1391"/>
              <a:ext cx="551" cy="14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信息量</a:t>
              </a:r>
              <a:endParaRPr lang="zh-CN" altLang="en-US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0498" y="6700"/>
              <a:ext cx="1008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r"/>
              <a:r>
                <a:rPr lang="zh-CN" altLang="en-US"/>
                <a:t>时间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WPS 演示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Times New Roman</vt:lpstr>
      <vt:lpstr>Arial Black</vt:lpstr>
      <vt:lpstr>文泉驿微米黑</vt:lpstr>
      <vt:lpstr>微软雅黑</vt:lpstr>
      <vt:lpstr>宋体</vt:lpstr>
      <vt:lpstr>Arial Unicode MS</vt:lpstr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trams</cp:lastModifiedBy>
  <cp:revision>3</cp:revision>
  <dcterms:created xsi:type="dcterms:W3CDTF">2022-07-21T10:13:29Z</dcterms:created>
  <dcterms:modified xsi:type="dcterms:W3CDTF">2022-07-21T10:13:29Z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2052-11.1.0.11664</vt:lpwstr>
  </property>
  <property fmtid="{D5CDD505-2E9C-101B-9397-08002B2CF9AE}" pid="3" name="ICV">
    <vt:lpwstr/>
  </property>
</Properties>
</file>