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2" r:id="rId6"/>
    <p:sldId id="261" r:id="rId7"/>
    <p:sldId id="266" r:id="rId8"/>
  </p:sldIdLst>
  <p:sldSz cx="12192000" cy="79549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BF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963" autoAdjust="0"/>
  </p:normalViewPr>
  <p:slideViewPr>
    <p:cSldViewPr snapToGrid="0" showGuides="1">
      <p:cViewPr varScale="1">
        <p:scale>
          <a:sx n="71" d="100"/>
          <a:sy n="71" d="100"/>
        </p:scale>
        <p:origin x="1152" y="62"/>
      </p:cViewPr>
      <p:guideLst>
        <p:guide orient="horz" pos="10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A34-4B66-B851-47494D2A867B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39-4977-90BA-062292422A66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F39-4977-90BA-062292422A66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F39-4977-90BA-062292422A6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34-4B66-B851-47494D2A86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45CA7-8039-488A-804B-119BB270E6F3}" type="datetimeFigureOut">
              <a:rPr lang="en-US" smtClean="0"/>
              <a:t>03/01/22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1143000"/>
            <a:ext cx="4730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8A935-7E4E-49B9-A0BD-8F7199C4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9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1143000"/>
            <a:ext cx="4730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A935-7E4E-49B9-A0BD-8F7199C4B1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47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A935-7E4E-49B9-A0BD-8F7199C4B1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6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01889"/>
            <a:ext cx="10363200" cy="2769506"/>
          </a:xfrm>
        </p:spPr>
        <p:txBody>
          <a:bodyPr anchor="b"/>
          <a:lstStyle>
            <a:lvl1pPr algn="ctr">
              <a:defRPr sz="6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78198"/>
            <a:ext cx="9144000" cy="1920607"/>
          </a:xfrm>
        </p:spPr>
        <p:txBody>
          <a:bodyPr/>
          <a:lstStyle>
            <a:lvl1pPr marL="0" indent="0" algn="ctr">
              <a:buNone/>
              <a:defRPr sz="2784"/>
            </a:lvl1pPr>
            <a:lvl2pPr marL="530352" indent="0" algn="ctr">
              <a:buNone/>
              <a:defRPr sz="2320"/>
            </a:lvl2pPr>
            <a:lvl3pPr marL="1060704" indent="0" algn="ctr">
              <a:buNone/>
              <a:defRPr sz="2088"/>
            </a:lvl3pPr>
            <a:lvl4pPr marL="1591056" indent="0" algn="ctr">
              <a:buNone/>
              <a:defRPr sz="1856"/>
            </a:lvl4pPr>
            <a:lvl5pPr marL="2121408" indent="0" algn="ctr">
              <a:buNone/>
              <a:defRPr sz="1856"/>
            </a:lvl5pPr>
            <a:lvl6pPr marL="2651760" indent="0" algn="ctr">
              <a:buNone/>
              <a:defRPr sz="1856"/>
            </a:lvl6pPr>
            <a:lvl7pPr marL="3182112" indent="0" algn="ctr">
              <a:buNone/>
              <a:defRPr sz="1856"/>
            </a:lvl7pPr>
            <a:lvl8pPr marL="3712464" indent="0" algn="ctr">
              <a:buNone/>
              <a:defRPr sz="1856"/>
            </a:lvl8pPr>
            <a:lvl9pPr marL="4242816" indent="0" algn="ctr">
              <a:buNone/>
              <a:defRPr sz="185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1D45-A662-4208-90F6-DBE3035687A2}" type="datetimeFigureOut">
              <a:rPr lang="en-US" smtClean="0"/>
              <a:t>03/01/22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12F7-843E-4690-91BB-9CCDE66B7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5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1D45-A662-4208-90F6-DBE3035687A2}" type="datetimeFigureOut">
              <a:rPr lang="en-US" smtClean="0"/>
              <a:t>03/01/22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12F7-843E-4690-91BB-9CCDE66B7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0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3528"/>
            <a:ext cx="2628900" cy="6741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3528"/>
            <a:ext cx="7734300" cy="67414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1D45-A662-4208-90F6-DBE3035687A2}" type="datetimeFigureOut">
              <a:rPr lang="en-US" smtClean="0"/>
              <a:t>03/01/22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12F7-843E-4690-91BB-9CCDE66B7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3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1D45-A662-4208-90F6-DBE3035687A2}" type="datetimeFigureOut">
              <a:rPr lang="en-US" smtClean="0"/>
              <a:t>03/01/22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12F7-843E-4690-91BB-9CCDE66B7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1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83219"/>
            <a:ext cx="10515600" cy="3309043"/>
          </a:xfrm>
        </p:spPr>
        <p:txBody>
          <a:bodyPr anchor="b"/>
          <a:lstStyle>
            <a:lvl1pPr>
              <a:defRPr sz="6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23566"/>
            <a:ext cx="10515600" cy="1740148"/>
          </a:xfrm>
        </p:spPr>
        <p:txBody>
          <a:bodyPr/>
          <a:lstStyle>
            <a:lvl1pPr marL="0" indent="0">
              <a:buNone/>
              <a:defRPr sz="2784">
                <a:solidFill>
                  <a:schemeClr val="tx1"/>
                </a:solidFill>
              </a:defRPr>
            </a:lvl1pPr>
            <a:lvl2pPr marL="530352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2pPr>
            <a:lvl3pPr marL="1060704" indent="0">
              <a:buNone/>
              <a:defRPr sz="2088">
                <a:solidFill>
                  <a:schemeClr val="tx1">
                    <a:tint val="75000"/>
                  </a:schemeClr>
                </a:solidFill>
              </a:defRPr>
            </a:lvl3pPr>
            <a:lvl4pPr marL="1591056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4pPr>
            <a:lvl5pPr marL="2121408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5pPr>
            <a:lvl6pPr marL="2651760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6pPr>
            <a:lvl7pPr marL="3182112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7pPr>
            <a:lvl8pPr marL="3712464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8pPr>
            <a:lvl9pPr marL="4242816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1D45-A662-4208-90F6-DBE3035687A2}" type="datetimeFigureOut">
              <a:rPr lang="en-US" smtClean="0"/>
              <a:t>03/01/22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12F7-843E-4690-91BB-9CCDE66B7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17641"/>
            <a:ext cx="5181600" cy="50473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17641"/>
            <a:ext cx="5181600" cy="50473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1D45-A662-4208-90F6-DBE3035687A2}" type="datetimeFigureOut">
              <a:rPr lang="en-US" smtClean="0"/>
              <a:t>03/01/22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12F7-843E-4690-91BB-9CCDE66B7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8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3530"/>
            <a:ext cx="10515600" cy="15375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50071"/>
            <a:ext cx="5157787" cy="955700"/>
          </a:xfrm>
        </p:spPr>
        <p:txBody>
          <a:bodyPr anchor="b"/>
          <a:lstStyle>
            <a:lvl1pPr marL="0" indent="0">
              <a:buNone/>
              <a:defRPr sz="2784" b="1"/>
            </a:lvl1pPr>
            <a:lvl2pPr marL="530352" indent="0">
              <a:buNone/>
              <a:defRPr sz="2320" b="1"/>
            </a:lvl2pPr>
            <a:lvl3pPr marL="1060704" indent="0">
              <a:buNone/>
              <a:defRPr sz="2088" b="1"/>
            </a:lvl3pPr>
            <a:lvl4pPr marL="1591056" indent="0">
              <a:buNone/>
              <a:defRPr sz="1856" b="1"/>
            </a:lvl4pPr>
            <a:lvl5pPr marL="2121408" indent="0">
              <a:buNone/>
              <a:defRPr sz="1856" b="1"/>
            </a:lvl5pPr>
            <a:lvl6pPr marL="2651760" indent="0">
              <a:buNone/>
              <a:defRPr sz="1856" b="1"/>
            </a:lvl6pPr>
            <a:lvl7pPr marL="3182112" indent="0">
              <a:buNone/>
              <a:defRPr sz="1856" b="1"/>
            </a:lvl7pPr>
            <a:lvl8pPr marL="3712464" indent="0">
              <a:buNone/>
              <a:defRPr sz="1856" b="1"/>
            </a:lvl8pPr>
            <a:lvl9pPr marL="4242816" indent="0">
              <a:buNone/>
              <a:defRPr sz="185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905771"/>
            <a:ext cx="5157787" cy="42739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50071"/>
            <a:ext cx="5183188" cy="955700"/>
          </a:xfrm>
        </p:spPr>
        <p:txBody>
          <a:bodyPr anchor="b"/>
          <a:lstStyle>
            <a:lvl1pPr marL="0" indent="0">
              <a:buNone/>
              <a:defRPr sz="2784" b="1"/>
            </a:lvl1pPr>
            <a:lvl2pPr marL="530352" indent="0">
              <a:buNone/>
              <a:defRPr sz="2320" b="1"/>
            </a:lvl2pPr>
            <a:lvl3pPr marL="1060704" indent="0">
              <a:buNone/>
              <a:defRPr sz="2088" b="1"/>
            </a:lvl3pPr>
            <a:lvl4pPr marL="1591056" indent="0">
              <a:buNone/>
              <a:defRPr sz="1856" b="1"/>
            </a:lvl4pPr>
            <a:lvl5pPr marL="2121408" indent="0">
              <a:buNone/>
              <a:defRPr sz="1856" b="1"/>
            </a:lvl5pPr>
            <a:lvl6pPr marL="2651760" indent="0">
              <a:buNone/>
              <a:defRPr sz="1856" b="1"/>
            </a:lvl6pPr>
            <a:lvl7pPr marL="3182112" indent="0">
              <a:buNone/>
              <a:defRPr sz="1856" b="1"/>
            </a:lvl7pPr>
            <a:lvl8pPr marL="3712464" indent="0">
              <a:buNone/>
              <a:defRPr sz="1856" b="1"/>
            </a:lvl8pPr>
            <a:lvl9pPr marL="4242816" indent="0">
              <a:buNone/>
              <a:defRPr sz="185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905771"/>
            <a:ext cx="5183188" cy="42739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1D45-A662-4208-90F6-DBE3035687A2}" type="datetimeFigureOut">
              <a:rPr lang="en-US" smtClean="0"/>
              <a:t>03/01/22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12F7-843E-4690-91BB-9CCDE66B7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1D45-A662-4208-90F6-DBE3035687A2}" type="datetimeFigureOut">
              <a:rPr lang="en-US" smtClean="0"/>
              <a:t>03/01/22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12F7-843E-4690-91BB-9CCDE66B7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2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1D45-A662-4208-90F6-DBE3035687A2}" type="datetimeFigureOut">
              <a:rPr lang="en-US" smtClean="0"/>
              <a:t>03/01/22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12F7-843E-4690-91BB-9CCDE66B7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0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0331"/>
            <a:ext cx="3932237" cy="1856158"/>
          </a:xfrm>
        </p:spPr>
        <p:txBody>
          <a:bodyPr anchor="b"/>
          <a:lstStyle>
            <a:lvl1pPr>
              <a:defRPr sz="37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5369"/>
            <a:ext cx="6172200" cy="5653180"/>
          </a:xfrm>
        </p:spPr>
        <p:txBody>
          <a:bodyPr/>
          <a:lstStyle>
            <a:lvl1pPr>
              <a:defRPr sz="3712"/>
            </a:lvl1pPr>
            <a:lvl2pPr>
              <a:defRPr sz="3248"/>
            </a:lvl2pPr>
            <a:lvl3pPr>
              <a:defRPr sz="2784"/>
            </a:lvl3pPr>
            <a:lvl4pPr>
              <a:defRPr sz="2320"/>
            </a:lvl4pPr>
            <a:lvl5pPr>
              <a:defRPr sz="2320"/>
            </a:lvl5pPr>
            <a:lvl6pPr>
              <a:defRPr sz="2320"/>
            </a:lvl6pPr>
            <a:lvl7pPr>
              <a:defRPr sz="2320"/>
            </a:lvl7pPr>
            <a:lvl8pPr>
              <a:defRPr sz="2320"/>
            </a:lvl8pPr>
            <a:lvl9pPr>
              <a:defRPr sz="232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6489"/>
            <a:ext cx="3932237" cy="4421266"/>
          </a:xfrm>
        </p:spPr>
        <p:txBody>
          <a:bodyPr/>
          <a:lstStyle>
            <a:lvl1pPr marL="0" indent="0">
              <a:buNone/>
              <a:defRPr sz="1856"/>
            </a:lvl1pPr>
            <a:lvl2pPr marL="530352" indent="0">
              <a:buNone/>
              <a:defRPr sz="1624"/>
            </a:lvl2pPr>
            <a:lvl3pPr marL="1060704" indent="0">
              <a:buNone/>
              <a:defRPr sz="1392"/>
            </a:lvl3pPr>
            <a:lvl4pPr marL="1591056" indent="0">
              <a:buNone/>
              <a:defRPr sz="1160"/>
            </a:lvl4pPr>
            <a:lvl5pPr marL="2121408" indent="0">
              <a:buNone/>
              <a:defRPr sz="1160"/>
            </a:lvl5pPr>
            <a:lvl6pPr marL="2651760" indent="0">
              <a:buNone/>
              <a:defRPr sz="1160"/>
            </a:lvl6pPr>
            <a:lvl7pPr marL="3182112" indent="0">
              <a:buNone/>
              <a:defRPr sz="1160"/>
            </a:lvl7pPr>
            <a:lvl8pPr marL="3712464" indent="0">
              <a:buNone/>
              <a:defRPr sz="1160"/>
            </a:lvl8pPr>
            <a:lvl9pPr marL="4242816" indent="0">
              <a:buNone/>
              <a:defRPr sz="11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1D45-A662-4208-90F6-DBE3035687A2}" type="datetimeFigureOut">
              <a:rPr lang="en-US" smtClean="0"/>
              <a:t>03/01/22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12F7-843E-4690-91BB-9CCDE66B7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0331"/>
            <a:ext cx="3932237" cy="1856158"/>
          </a:xfrm>
        </p:spPr>
        <p:txBody>
          <a:bodyPr anchor="b"/>
          <a:lstStyle>
            <a:lvl1pPr>
              <a:defRPr sz="37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5369"/>
            <a:ext cx="6172200" cy="5653180"/>
          </a:xfrm>
        </p:spPr>
        <p:txBody>
          <a:bodyPr anchor="t"/>
          <a:lstStyle>
            <a:lvl1pPr marL="0" indent="0">
              <a:buNone/>
              <a:defRPr sz="3712"/>
            </a:lvl1pPr>
            <a:lvl2pPr marL="530352" indent="0">
              <a:buNone/>
              <a:defRPr sz="3248"/>
            </a:lvl2pPr>
            <a:lvl3pPr marL="1060704" indent="0">
              <a:buNone/>
              <a:defRPr sz="2784"/>
            </a:lvl3pPr>
            <a:lvl4pPr marL="1591056" indent="0">
              <a:buNone/>
              <a:defRPr sz="2320"/>
            </a:lvl4pPr>
            <a:lvl5pPr marL="2121408" indent="0">
              <a:buNone/>
              <a:defRPr sz="2320"/>
            </a:lvl5pPr>
            <a:lvl6pPr marL="2651760" indent="0">
              <a:buNone/>
              <a:defRPr sz="2320"/>
            </a:lvl6pPr>
            <a:lvl7pPr marL="3182112" indent="0">
              <a:buNone/>
              <a:defRPr sz="2320"/>
            </a:lvl7pPr>
            <a:lvl8pPr marL="3712464" indent="0">
              <a:buNone/>
              <a:defRPr sz="2320"/>
            </a:lvl8pPr>
            <a:lvl9pPr marL="4242816" indent="0">
              <a:buNone/>
              <a:defRPr sz="23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6489"/>
            <a:ext cx="3932237" cy="4421266"/>
          </a:xfrm>
        </p:spPr>
        <p:txBody>
          <a:bodyPr/>
          <a:lstStyle>
            <a:lvl1pPr marL="0" indent="0">
              <a:buNone/>
              <a:defRPr sz="1856"/>
            </a:lvl1pPr>
            <a:lvl2pPr marL="530352" indent="0">
              <a:buNone/>
              <a:defRPr sz="1624"/>
            </a:lvl2pPr>
            <a:lvl3pPr marL="1060704" indent="0">
              <a:buNone/>
              <a:defRPr sz="1392"/>
            </a:lvl3pPr>
            <a:lvl4pPr marL="1591056" indent="0">
              <a:buNone/>
              <a:defRPr sz="1160"/>
            </a:lvl4pPr>
            <a:lvl5pPr marL="2121408" indent="0">
              <a:buNone/>
              <a:defRPr sz="1160"/>
            </a:lvl5pPr>
            <a:lvl6pPr marL="2651760" indent="0">
              <a:buNone/>
              <a:defRPr sz="1160"/>
            </a:lvl6pPr>
            <a:lvl7pPr marL="3182112" indent="0">
              <a:buNone/>
              <a:defRPr sz="1160"/>
            </a:lvl7pPr>
            <a:lvl8pPr marL="3712464" indent="0">
              <a:buNone/>
              <a:defRPr sz="1160"/>
            </a:lvl8pPr>
            <a:lvl9pPr marL="4242816" indent="0">
              <a:buNone/>
              <a:defRPr sz="11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1D45-A662-4208-90F6-DBE3035687A2}" type="datetimeFigureOut">
              <a:rPr lang="en-US" smtClean="0"/>
              <a:t>03/01/22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12F7-843E-4690-91BB-9CCDE66B7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3530"/>
            <a:ext cx="10515600" cy="153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17641"/>
            <a:ext cx="10515600" cy="5047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73074"/>
            <a:ext cx="2743200" cy="423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1D45-A662-4208-90F6-DBE3035687A2}" type="datetimeFigureOut">
              <a:rPr lang="en-US" smtClean="0"/>
              <a:t>03/01/22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73074"/>
            <a:ext cx="4114800" cy="423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73074"/>
            <a:ext cx="2743200" cy="423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312F7-843E-4690-91BB-9CCDE66B7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60704" rtl="0" eaLnBrk="1" latinLnBrk="0" hangingPunct="1">
        <a:lnSpc>
          <a:spcPct val="90000"/>
        </a:lnSpc>
        <a:spcBef>
          <a:spcPct val="0"/>
        </a:spcBef>
        <a:buNone/>
        <a:defRPr sz="51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176" indent="-265176" algn="l" defTabSz="1060704" rtl="0" eaLnBrk="1" latinLnBrk="0" hangingPunct="1">
        <a:lnSpc>
          <a:spcPct val="90000"/>
        </a:lnSpc>
        <a:spcBef>
          <a:spcPts val="1160"/>
        </a:spcBef>
        <a:buFont typeface="Arial" panose="020B0604020202020204" pitchFamily="34" charset="0"/>
        <a:buChar char="•"/>
        <a:defRPr sz="3248" kern="1200">
          <a:solidFill>
            <a:schemeClr val="tx1"/>
          </a:solidFill>
          <a:latin typeface="+mn-lt"/>
          <a:ea typeface="+mn-ea"/>
          <a:cs typeface="+mn-cs"/>
        </a:defRPr>
      </a:lvl1pPr>
      <a:lvl2pPr marL="795528" indent="-265176" algn="l" defTabSz="1060704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784" kern="1200">
          <a:solidFill>
            <a:schemeClr val="tx1"/>
          </a:solidFill>
          <a:latin typeface="+mn-lt"/>
          <a:ea typeface="+mn-ea"/>
          <a:cs typeface="+mn-cs"/>
        </a:defRPr>
      </a:lvl2pPr>
      <a:lvl3pPr marL="1325880" indent="-265176" algn="l" defTabSz="1060704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320" kern="1200">
          <a:solidFill>
            <a:schemeClr val="tx1"/>
          </a:solidFill>
          <a:latin typeface="+mn-lt"/>
          <a:ea typeface="+mn-ea"/>
          <a:cs typeface="+mn-cs"/>
        </a:defRPr>
      </a:lvl3pPr>
      <a:lvl4pPr marL="1856232" indent="-265176" algn="l" defTabSz="1060704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4pPr>
      <a:lvl5pPr marL="2386584" indent="-265176" algn="l" defTabSz="1060704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5pPr>
      <a:lvl6pPr marL="2916936" indent="-265176" algn="l" defTabSz="1060704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6pPr>
      <a:lvl7pPr marL="3447288" indent="-265176" algn="l" defTabSz="1060704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7pPr>
      <a:lvl8pPr marL="3977640" indent="-265176" algn="l" defTabSz="1060704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8pPr>
      <a:lvl9pPr marL="4507992" indent="-265176" algn="l" defTabSz="1060704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1pPr>
      <a:lvl2pPr marL="530352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2pPr>
      <a:lvl3pPr marL="1060704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3pPr>
      <a:lvl4pPr marL="1591056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4pPr>
      <a:lvl5pPr marL="2121408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6pPr>
      <a:lvl7pPr marL="3182112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7pPr>
      <a:lvl8pPr marL="3712464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8pPr>
      <a:lvl9pPr marL="4242816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294029" y="1509062"/>
            <a:ext cx="7603945" cy="4924332"/>
            <a:chOff x="2275140" y="960581"/>
            <a:chExt cx="7603945" cy="4924332"/>
          </a:xfrm>
        </p:grpSpPr>
        <p:grpSp>
          <p:nvGrpSpPr>
            <p:cNvPr id="54" name="Group 53"/>
            <p:cNvGrpSpPr/>
            <p:nvPr/>
          </p:nvGrpSpPr>
          <p:grpSpPr>
            <a:xfrm>
              <a:off x="2275140" y="960581"/>
              <a:ext cx="7603945" cy="4241797"/>
              <a:chOff x="2275140" y="960581"/>
              <a:chExt cx="7603945" cy="424179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275140" y="960581"/>
                <a:ext cx="3625306" cy="4237175"/>
                <a:chOff x="2275140" y="960581"/>
                <a:chExt cx="3625306" cy="4237175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4135654" y="960581"/>
                  <a:ext cx="1764792" cy="4237175"/>
                  <a:chOff x="4135654" y="960581"/>
                  <a:chExt cx="1764792" cy="423717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4135654" y="960581"/>
                    <a:ext cx="1764792" cy="729674"/>
                  </a:xfrm>
                  <a:prstGeom prst="ellipse">
                    <a:avLst/>
                  </a:prstGeom>
                  <a:noFill/>
                  <a:ln w="28575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rPr>
                      <a:t>Tìm hàng theo loại, tên</a:t>
                    </a:r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4135654" y="1837456"/>
                    <a:ext cx="1764792" cy="729674"/>
                  </a:xfrm>
                  <a:prstGeom prst="ellipse">
                    <a:avLst/>
                  </a:prstGeom>
                  <a:noFill/>
                  <a:ln w="28575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rPr>
                      <a:t>Tạo đơn hàng nháp</a:t>
                    </a:r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135654" y="2714331"/>
                    <a:ext cx="1764792" cy="729674"/>
                  </a:xfrm>
                  <a:prstGeom prst="ellipse">
                    <a:avLst/>
                  </a:prstGeom>
                  <a:noFill/>
                  <a:ln w="28575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rPr>
                      <a:t>Xem thông tin chi tiết</a:t>
                    </a:r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4135654" y="3591206"/>
                    <a:ext cx="1764792" cy="729674"/>
                  </a:xfrm>
                  <a:prstGeom prst="ellipse">
                    <a:avLst/>
                  </a:prstGeom>
                  <a:noFill/>
                  <a:ln w="28575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rPr>
                      <a:t>Gửi </a:t>
                    </a:r>
                  </a:p>
                  <a:p>
                    <a:pPr algn="ctr"/>
                    <a:r>
                      <a:rPr lang="en-US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rPr>
                      <a:t>bình luận</a:t>
                    </a:r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4135654" y="4468082"/>
                    <a:ext cx="1764792" cy="729674"/>
                  </a:xfrm>
                  <a:prstGeom prst="ellipse">
                    <a:avLst/>
                  </a:prstGeom>
                  <a:noFill/>
                  <a:ln w="28575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rPr>
                      <a:t>Quản lý </a:t>
                    </a:r>
                  </a:p>
                  <a:p>
                    <a:pPr algn="ctr"/>
                    <a:r>
                      <a:rPr lang="en-US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rPr>
                      <a:t>tài khoản</a:t>
                    </a:r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275140" y="2220186"/>
                  <a:ext cx="1121484" cy="1717964"/>
                  <a:chOff x="588060" y="1873243"/>
                  <a:chExt cx="1121484" cy="1717964"/>
                </a:xfrm>
              </p:grpSpPr>
              <p:sp>
                <p:nvSpPr>
                  <p:cNvPr id="17" name="Rounded Rectangle 16"/>
                  <p:cNvSpPr/>
                  <p:nvPr/>
                </p:nvSpPr>
                <p:spPr>
                  <a:xfrm>
                    <a:off x="588060" y="1873243"/>
                    <a:ext cx="1121484" cy="1717964"/>
                  </a:xfrm>
                  <a:prstGeom prst="roundRect">
                    <a:avLst>
                      <a:gd name="adj" fmla="val 22432"/>
                    </a:avLst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Google Shape;752;p40"/>
                  <p:cNvSpPr/>
                  <p:nvPr/>
                </p:nvSpPr>
                <p:spPr>
                  <a:xfrm>
                    <a:off x="729039" y="2069124"/>
                    <a:ext cx="875893" cy="923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47" h="16075" fill="none" extrusionOk="0">
                        <a:moveTo>
                          <a:pt x="9401" y="10717"/>
                        </a:moveTo>
                        <a:lnTo>
                          <a:pt x="9401" y="10717"/>
                        </a:lnTo>
                        <a:lnTo>
                          <a:pt x="9085" y="10692"/>
                        </a:lnTo>
                        <a:lnTo>
                          <a:pt x="9085" y="9596"/>
                        </a:lnTo>
                        <a:lnTo>
                          <a:pt x="9085" y="9596"/>
                        </a:lnTo>
                        <a:lnTo>
                          <a:pt x="9401" y="9377"/>
                        </a:lnTo>
                        <a:lnTo>
                          <a:pt x="9718" y="9133"/>
                        </a:lnTo>
                        <a:lnTo>
                          <a:pt x="10010" y="8866"/>
                        </a:lnTo>
                        <a:lnTo>
                          <a:pt x="10302" y="8573"/>
                        </a:lnTo>
                        <a:lnTo>
                          <a:pt x="10546" y="8232"/>
                        </a:lnTo>
                        <a:lnTo>
                          <a:pt x="10765" y="7867"/>
                        </a:lnTo>
                        <a:lnTo>
                          <a:pt x="10984" y="7502"/>
                        </a:lnTo>
                        <a:lnTo>
                          <a:pt x="11155" y="7088"/>
                        </a:lnTo>
                        <a:lnTo>
                          <a:pt x="11155" y="7088"/>
                        </a:lnTo>
                        <a:lnTo>
                          <a:pt x="11228" y="7112"/>
                        </a:lnTo>
                        <a:lnTo>
                          <a:pt x="11228" y="7112"/>
                        </a:lnTo>
                        <a:lnTo>
                          <a:pt x="11374" y="7112"/>
                        </a:lnTo>
                        <a:lnTo>
                          <a:pt x="11496" y="7039"/>
                        </a:lnTo>
                        <a:lnTo>
                          <a:pt x="11617" y="6942"/>
                        </a:lnTo>
                        <a:lnTo>
                          <a:pt x="11715" y="6771"/>
                        </a:lnTo>
                        <a:lnTo>
                          <a:pt x="11812" y="6601"/>
                        </a:lnTo>
                        <a:lnTo>
                          <a:pt x="11910" y="6381"/>
                        </a:lnTo>
                        <a:lnTo>
                          <a:pt x="11958" y="6138"/>
                        </a:lnTo>
                        <a:lnTo>
                          <a:pt x="12007" y="5870"/>
                        </a:lnTo>
                        <a:lnTo>
                          <a:pt x="12007" y="5870"/>
                        </a:lnTo>
                        <a:lnTo>
                          <a:pt x="12031" y="5626"/>
                        </a:lnTo>
                        <a:lnTo>
                          <a:pt x="12007" y="5383"/>
                        </a:lnTo>
                        <a:lnTo>
                          <a:pt x="11983" y="5188"/>
                        </a:lnTo>
                        <a:lnTo>
                          <a:pt x="11934" y="4993"/>
                        </a:lnTo>
                        <a:lnTo>
                          <a:pt x="11885" y="4823"/>
                        </a:lnTo>
                        <a:lnTo>
                          <a:pt x="11812" y="4677"/>
                        </a:lnTo>
                        <a:lnTo>
                          <a:pt x="11715" y="4579"/>
                        </a:lnTo>
                        <a:lnTo>
                          <a:pt x="11593" y="4506"/>
                        </a:lnTo>
                        <a:lnTo>
                          <a:pt x="11593" y="4506"/>
                        </a:lnTo>
                        <a:lnTo>
                          <a:pt x="11666" y="4141"/>
                        </a:lnTo>
                        <a:lnTo>
                          <a:pt x="11690" y="3800"/>
                        </a:lnTo>
                        <a:lnTo>
                          <a:pt x="11690" y="3483"/>
                        </a:lnTo>
                        <a:lnTo>
                          <a:pt x="11690" y="3191"/>
                        </a:lnTo>
                        <a:lnTo>
                          <a:pt x="11666" y="2899"/>
                        </a:lnTo>
                        <a:lnTo>
                          <a:pt x="11617" y="2631"/>
                        </a:lnTo>
                        <a:lnTo>
                          <a:pt x="11544" y="2387"/>
                        </a:lnTo>
                        <a:lnTo>
                          <a:pt x="11471" y="2144"/>
                        </a:lnTo>
                        <a:lnTo>
                          <a:pt x="11374" y="1924"/>
                        </a:lnTo>
                        <a:lnTo>
                          <a:pt x="11276" y="1705"/>
                        </a:lnTo>
                        <a:lnTo>
                          <a:pt x="11155" y="1510"/>
                        </a:lnTo>
                        <a:lnTo>
                          <a:pt x="11009" y="1340"/>
                        </a:lnTo>
                        <a:lnTo>
                          <a:pt x="10862" y="1169"/>
                        </a:lnTo>
                        <a:lnTo>
                          <a:pt x="10716" y="1023"/>
                        </a:lnTo>
                        <a:lnTo>
                          <a:pt x="10400" y="755"/>
                        </a:lnTo>
                        <a:lnTo>
                          <a:pt x="10034" y="561"/>
                        </a:lnTo>
                        <a:lnTo>
                          <a:pt x="9669" y="366"/>
                        </a:lnTo>
                        <a:lnTo>
                          <a:pt x="9304" y="244"/>
                        </a:lnTo>
                        <a:lnTo>
                          <a:pt x="8938" y="146"/>
                        </a:lnTo>
                        <a:lnTo>
                          <a:pt x="8573" y="73"/>
                        </a:lnTo>
                        <a:lnTo>
                          <a:pt x="8232" y="25"/>
                        </a:lnTo>
                        <a:lnTo>
                          <a:pt x="7915" y="0"/>
                        </a:lnTo>
                        <a:lnTo>
                          <a:pt x="7623" y="0"/>
                        </a:lnTo>
                        <a:lnTo>
                          <a:pt x="7623" y="0"/>
                        </a:lnTo>
                        <a:lnTo>
                          <a:pt x="7282" y="25"/>
                        </a:lnTo>
                        <a:lnTo>
                          <a:pt x="6990" y="98"/>
                        </a:lnTo>
                        <a:lnTo>
                          <a:pt x="6746" y="171"/>
                        </a:lnTo>
                        <a:lnTo>
                          <a:pt x="6527" y="293"/>
                        </a:lnTo>
                        <a:lnTo>
                          <a:pt x="6332" y="390"/>
                        </a:lnTo>
                        <a:lnTo>
                          <a:pt x="6186" y="536"/>
                        </a:lnTo>
                        <a:lnTo>
                          <a:pt x="6040" y="658"/>
                        </a:lnTo>
                        <a:lnTo>
                          <a:pt x="5943" y="780"/>
                        </a:lnTo>
                        <a:lnTo>
                          <a:pt x="5943" y="780"/>
                        </a:lnTo>
                        <a:lnTo>
                          <a:pt x="5943" y="780"/>
                        </a:lnTo>
                        <a:lnTo>
                          <a:pt x="5943" y="780"/>
                        </a:lnTo>
                        <a:lnTo>
                          <a:pt x="5553" y="853"/>
                        </a:lnTo>
                        <a:lnTo>
                          <a:pt x="5188" y="975"/>
                        </a:lnTo>
                        <a:lnTo>
                          <a:pt x="4871" y="1145"/>
                        </a:lnTo>
                        <a:lnTo>
                          <a:pt x="4603" y="1316"/>
                        </a:lnTo>
                        <a:lnTo>
                          <a:pt x="4360" y="1535"/>
                        </a:lnTo>
                        <a:lnTo>
                          <a:pt x="4165" y="1754"/>
                        </a:lnTo>
                        <a:lnTo>
                          <a:pt x="4019" y="2022"/>
                        </a:lnTo>
                        <a:lnTo>
                          <a:pt x="3897" y="2290"/>
                        </a:lnTo>
                        <a:lnTo>
                          <a:pt x="3799" y="2558"/>
                        </a:lnTo>
                        <a:lnTo>
                          <a:pt x="3726" y="2826"/>
                        </a:lnTo>
                        <a:lnTo>
                          <a:pt x="3678" y="3118"/>
                        </a:lnTo>
                        <a:lnTo>
                          <a:pt x="3629" y="3410"/>
                        </a:lnTo>
                        <a:lnTo>
                          <a:pt x="3629" y="3702"/>
                        </a:lnTo>
                        <a:lnTo>
                          <a:pt x="3629" y="3970"/>
                        </a:lnTo>
                        <a:lnTo>
                          <a:pt x="3678" y="4482"/>
                        </a:lnTo>
                        <a:lnTo>
                          <a:pt x="3678" y="4482"/>
                        </a:lnTo>
                        <a:lnTo>
                          <a:pt x="3678" y="4506"/>
                        </a:lnTo>
                        <a:lnTo>
                          <a:pt x="3678" y="4506"/>
                        </a:lnTo>
                        <a:lnTo>
                          <a:pt x="3556" y="4555"/>
                        </a:lnTo>
                        <a:lnTo>
                          <a:pt x="3459" y="4652"/>
                        </a:lnTo>
                        <a:lnTo>
                          <a:pt x="3385" y="4798"/>
                        </a:lnTo>
                        <a:lnTo>
                          <a:pt x="3312" y="4969"/>
                        </a:lnTo>
                        <a:lnTo>
                          <a:pt x="3264" y="5164"/>
                        </a:lnTo>
                        <a:lnTo>
                          <a:pt x="3239" y="5383"/>
                        </a:lnTo>
                        <a:lnTo>
                          <a:pt x="3215" y="5626"/>
                        </a:lnTo>
                        <a:lnTo>
                          <a:pt x="3239" y="5870"/>
                        </a:lnTo>
                        <a:lnTo>
                          <a:pt x="3239" y="5870"/>
                        </a:lnTo>
                        <a:lnTo>
                          <a:pt x="3288" y="6138"/>
                        </a:lnTo>
                        <a:lnTo>
                          <a:pt x="3337" y="6381"/>
                        </a:lnTo>
                        <a:lnTo>
                          <a:pt x="3434" y="6601"/>
                        </a:lnTo>
                        <a:lnTo>
                          <a:pt x="3532" y="6771"/>
                        </a:lnTo>
                        <a:lnTo>
                          <a:pt x="3629" y="6942"/>
                        </a:lnTo>
                        <a:lnTo>
                          <a:pt x="3751" y="7039"/>
                        </a:lnTo>
                        <a:lnTo>
                          <a:pt x="3873" y="7112"/>
                        </a:lnTo>
                        <a:lnTo>
                          <a:pt x="4019" y="7112"/>
                        </a:lnTo>
                        <a:lnTo>
                          <a:pt x="4019" y="7112"/>
                        </a:lnTo>
                        <a:lnTo>
                          <a:pt x="4092" y="7088"/>
                        </a:lnTo>
                        <a:lnTo>
                          <a:pt x="4092" y="7088"/>
                        </a:lnTo>
                        <a:lnTo>
                          <a:pt x="4262" y="7502"/>
                        </a:lnTo>
                        <a:lnTo>
                          <a:pt x="4481" y="7867"/>
                        </a:lnTo>
                        <a:lnTo>
                          <a:pt x="4701" y="8232"/>
                        </a:lnTo>
                        <a:lnTo>
                          <a:pt x="4969" y="8573"/>
                        </a:lnTo>
                        <a:lnTo>
                          <a:pt x="5236" y="8866"/>
                        </a:lnTo>
                        <a:lnTo>
                          <a:pt x="5529" y="9133"/>
                        </a:lnTo>
                        <a:lnTo>
                          <a:pt x="5845" y="9377"/>
                        </a:lnTo>
                        <a:lnTo>
                          <a:pt x="6162" y="9596"/>
                        </a:lnTo>
                        <a:lnTo>
                          <a:pt x="6162" y="10668"/>
                        </a:lnTo>
                        <a:lnTo>
                          <a:pt x="6162" y="10668"/>
                        </a:lnTo>
                        <a:lnTo>
                          <a:pt x="5650" y="10717"/>
                        </a:lnTo>
                        <a:lnTo>
                          <a:pt x="5650" y="10717"/>
                        </a:lnTo>
                        <a:lnTo>
                          <a:pt x="5066" y="10814"/>
                        </a:lnTo>
                        <a:lnTo>
                          <a:pt x="4506" y="10936"/>
                        </a:lnTo>
                        <a:lnTo>
                          <a:pt x="3946" y="11058"/>
                        </a:lnTo>
                        <a:lnTo>
                          <a:pt x="3410" y="11228"/>
                        </a:lnTo>
                        <a:lnTo>
                          <a:pt x="2923" y="11423"/>
                        </a:lnTo>
                        <a:lnTo>
                          <a:pt x="2460" y="11642"/>
                        </a:lnTo>
                        <a:lnTo>
                          <a:pt x="2022" y="11886"/>
                        </a:lnTo>
                        <a:lnTo>
                          <a:pt x="1632" y="12153"/>
                        </a:lnTo>
                        <a:lnTo>
                          <a:pt x="1267" y="12421"/>
                        </a:lnTo>
                        <a:lnTo>
                          <a:pt x="950" y="12738"/>
                        </a:lnTo>
                        <a:lnTo>
                          <a:pt x="682" y="13079"/>
                        </a:lnTo>
                        <a:lnTo>
                          <a:pt x="439" y="13420"/>
                        </a:lnTo>
                        <a:lnTo>
                          <a:pt x="268" y="13810"/>
                        </a:lnTo>
                        <a:lnTo>
                          <a:pt x="122" y="14199"/>
                        </a:lnTo>
                        <a:lnTo>
                          <a:pt x="49" y="14638"/>
                        </a:lnTo>
                        <a:lnTo>
                          <a:pt x="0" y="15076"/>
                        </a:lnTo>
                        <a:lnTo>
                          <a:pt x="0" y="15076"/>
                        </a:lnTo>
                        <a:lnTo>
                          <a:pt x="49" y="15125"/>
                        </a:lnTo>
                        <a:lnTo>
                          <a:pt x="244" y="15222"/>
                        </a:lnTo>
                        <a:lnTo>
                          <a:pt x="414" y="15295"/>
                        </a:lnTo>
                        <a:lnTo>
                          <a:pt x="633" y="15393"/>
                        </a:lnTo>
                        <a:lnTo>
                          <a:pt x="901" y="15490"/>
                        </a:lnTo>
                        <a:lnTo>
                          <a:pt x="1267" y="15563"/>
                        </a:lnTo>
                        <a:lnTo>
                          <a:pt x="1705" y="15661"/>
                        </a:lnTo>
                        <a:lnTo>
                          <a:pt x="2216" y="15758"/>
                        </a:lnTo>
                        <a:lnTo>
                          <a:pt x="2825" y="15831"/>
                        </a:lnTo>
                        <a:lnTo>
                          <a:pt x="3556" y="15928"/>
                        </a:lnTo>
                        <a:lnTo>
                          <a:pt x="4384" y="15977"/>
                        </a:lnTo>
                        <a:lnTo>
                          <a:pt x="5309" y="16026"/>
                        </a:lnTo>
                        <a:lnTo>
                          <a:pt x="6381" y="16050"/>
                        </a:lnTo>
                        <a:lnTo>
                          <a:pt x="7599" y="16075"/>
                        </a:lnTo>
                        <a:lnTo>
                          <a:pt x="7599" y="16075"/>
                        </a:lnTo>
                        <a:lnTo>
                          <a:pt x="8792" y="16050"/>
                        </a:lnTo>
                        <a:lnTo>
                          <a:pt x="9864" y="16026"/>
                        </a:lnTo>
                        <a:lnTo>
                          <a:pt x="10814" y="15977"/>
                        </a:lnTo>
                        <a:lnTo>
                          <a:pt x="11642" y="15928"/>
                        </a:lnTo>
                        <a:lnTo>
                          <a:pt x="12372" y="15831"/>
                        </a:lnTo>
                        <a:lnTo>
                          <a:pt x="12981" y="15758"/>
                        </a:lnTo>
                        <a:lnTo>
                          <a:pt x="13517" y="15661"/>
                        </a:lnTo>
                        <a:lnTo>
                          <a:pt x="13955" y="15563"/>
                        </a:lnTo>
                        <a:lnTo>
                          <a:pt x="14321" y="15490"/>
                        </a:lnTo>
                        <a:lnTo>
                          <a:pt x="14613" y="15393"/>
                        </a:lnTo>
                        <a:lnTo>
                          <a:pt x="14832" y="15295"/>
                        </a:lnTo>
                        <a:lnTo>
                          <a:pt x="15003" y="15222"/>
                        </a:lnTo>
                        <a:lnTo>
                          <a:pt x="15173" y="15125"/>
                        </a:lnTo>
                        <a:lnTo>
                          <a:pt x="15246" y="15076"/>
                        </a:lnTo>
                        <a:lnTo>
                          <a:pt x="15246" y="15076"/>
                        </a:lnTo>
                        <a:lnTo>
                          <a:pt x="15198" y="14613"/>
                        </a:lnTo>
                        <a:lnTo>
                          <a:pt x="15125" y="14175"/>
                        </a:lnTo>
                        <a:lnTo>
                          <a:pt x="15003" y="13761"/>
                        </a:lnTo>
                        <a:lnTo>
                          <a:pt x="14832" y="13371"/>
                        </a:lnTo>
                        <a:lnTo>
                          <a:pt x="14589" y="13006"/>
                        </a:lnTo>
                        <a:lnTo>
                          <a:pt x="14321" y="12665"/>
                        </a:lnTo>
                        <a:lnTo>
                          <a:pt x="14004" y="12373"/>
                        </a:lnTo>
                        <a:lnTo>
                          <a:pt x="13639" y="12080"/>
                        </a:lnTo>
                        <a:lnTo>
                          <a:pt x="13249" y="11813"/>
                        </a:lnTo>
                        <a:lnTo>
                          <a:pt x="12811" y="11593"/>
                        </a:lnTo>
                        <a:lnTo>
                          <a:pt x="12324" y="11374"/>
                        </a:lnTo>
                        <a:lnTo>
                          <a:pt x="11812" y="11204"/>
                        </a:lnTo>
                        <a:lnTo>
                          <a:pt x="11252" y="11033"/>
                        </a:lnTo>
                        <a:lnTo>
                          <a:pt x="10668" y="10911"/>
                        </a:lnTo>
                        <a:lnTo>
                          <a:pt x="10034" y="10790"/>
                        </a:lnTo>
                        <a:lnTo>
                          <a:pt x="9401" y="10717"/>
                        </a:lnTo>
                        <a:lnTo>
                          <a:pt x="9401" y="10717"/>
                        </a:lnTo>
                        <a:close/>
                      </a:path>
                    </a:pathLst>
                  </a:custGeom>
                  <a:noFill/>
                  <a:ln w="28575" cap="rnd" cmpd="sng">
                    <a:solidFill>
                      <a:srgbClr val="7030A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88060" y="3149604"/>
                    <a:ext cx="1121484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b="1">
                        <a:solidFill>
                          <a:srgbClr val="7030A0"/>
                        </a:solidFill>
                      </a:rPr>
                      <a:t>Khách hàng</a:t>
                    </a:r>
                  </a:p>
                </p:txBody>
              </p:sp>
            </p:grpSp>
            <p:cxnSp>
              <p:nvCxnSpPr>
                <p:cNvPr id="22" name="Straight Arrow Connector 21"/>
                <p:cNvCxnSpPr>
                  <a:stCxn id="17" idx="3"/>
                  <a:endCxn id="5" idx="2"/>
                </p:cNvCxnSpPr>
                <p:nvPr/>
              </p:nvCxnSpPr>
              <p:spPr>
                <a:xfrm flipV="1">
                  <a:off x="3396624" y="1325418"/>
                  <a:ext cx="739030" cy="175375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stCxn id="17" idx="3"/>
                  <a:endCxn id="7" idx="2"/>
                </p:cNvCxnSpPr>
                <p:nvPr/>
              </p:nvCxnSpPr>
              <p:spPr>
                <a:xfrm>
                  <a:off x="3396624" y="3079168"/>
                  <a:ext cx="739030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17" idx="3"/>
                  <a:endCxn id="6" idx="2"/>
                </p:cNvCxnSpPr>
                <p:nvPr/>
              </p:nvCxnSpPr>
              <p:spPr>
                <a:xfrm flipV="1">
                  <a:off x="3396624" y="2202293"/>
                  <a:ext cx="739030" cy="876875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7" idx="3"/>
                  <a:endCxn id="8" idx="2"/>
                </p:cNvCxnSpPr>
                <p:nvPr/>
              </p:nvCxnSpPr>
              <p:spPr>
                <a:xfrm>
                  <a:off x="3396624" y="3079168"/>
                  <a:ext cx="739030" cy="876875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stCxn id="17" idx="3"/>
                  <a:endCxn id="9" idx="2"/>
                </p:cNvCxnSpPr>
                <p:nvPr/>
              </p:nvCxnSpPr>
              <p:spPr>
                <a:xfrm>
                  <a:off x="3396624" y="3079168"/>
                  <a:ext cx="739030" cy="1753751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6255399" y="965203"/>
                <a:ext cx="3623686" cy="4237175"/>
                <a:chOff x="6347762" y="965203"/>
                <a:chExt cx="3623686" cy="4237175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6347762" y="965203"/>
                  <a:ext cx="1764792" cy="4237175"/>
                  <a:chOff x="4126418" y="960581"/>
                  <a:chExt cx="1764792" cy="4237175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126418" y="960581"/>
                    <a:ext cx="1764792" cy="729674"/>
                  </a:xfrm>
                  <a:prstGeom prst="ellipse">
                    <a:avLst/>
                  </a:prstGeom>
                  <a:noFill/>
                  <a:ln w="28575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rPr>
                      <a:t>Quản lý </a:t>
                    </a:r>
                  </a:p>
                  <a:p>
                    <a:pPr algn="ctr"/>
                    <a:r>
                      <a:rPr lang="en-US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rPr>
                      <a:t>sản phẩm</a:t>
                    </a:r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126418" y="1837456"/>
                    <a:ext cx="1764792" cy="729674"/>
                  </a:xfrm>
                  <a:prstGeom prst="ellipse">
                    <a:avLst/>
                  </a:prstGeom>
                  <a:noFill/>
                  <a:ln w="28575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rPr>
                      <a:t>Quản lý loại</a:t>
                    </a:r>
                  </a:p>
                  <a:p>
                    <a:pPr algn="ctr"/>
                    <a:r>
                      <a:rPr lang="en-US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rPr>
                      <a:t>Sản phẩm</a:t>
                    </a:r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4126418" y="2714331"/>
                    <a:ext cx="1764792" cy="729674"/>
                  </a:xfrm>
                  <a:prstGeom prst="ellipse">
                    <a:avLst/>
                  </a:prstGeom>
                  <a:noFill/>
                  <a:ln w="28575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rPr>
                      <a:t>Quản lý </a:t>
                    </a:r>
                  </a:p>
                  <a:p>
                    <a:pPr algn="ctr"/>
                    <a:r>
                      <a:rPr lang="en-US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rPr>
                      <a:t>Khách hàng</a:t>
                    </a: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4126418" y="3591206"/>
                    <a:ext cx="1764792" cy="729674"/>
                  </a:xfrm>
                  <a:prstGeom prst="ellipse">
                    <a:avLst/>
                  </a:prstGeom>
                  <a:noFill/>
                  <a:ln w="28575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rPr>
                      <a:t>Quản lý</a:t>
                    </a:r>
                  </a:p>
                  <a:p>
                    <a:pPr algn="ctr"/>
                    <a:r>
                      <a:rPr lang="en-US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rPr>
                      <a:t>Bình luận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126418" y="4468082"/>
                    <a:ext cx="1764792" cy="729674"/>
                  </a:xfrm>
                  <a:prstGeom prst="ellipse">
                    <a:avLst/>
                  </a:prstGeom>
                  <a:noFill/>
                  <a:ln w="28575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rPr>
                      <a:t>Tổng hợp,</a:t>
                    </a:r>
                  </a:p>
                  <a:p>
                    <a:pPr algn="ctr"/>
                    <a:r>
                      <a:rPr lang="en-US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rPr>
                      <a:t>Thống kê</a:t>
                    </a: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 flipH="1">
                  <a:off x="8849964" y="2220185"/>
                  <a:ext cx="1121484" cy="1717964"/>
                  <a:chOff x="588060" y="1873243"/>
                  <a:chExt cx="1121484" cy="1717964"/>
                </a:xfrm>
              </p:grpSpPr>
              <p:sp>
                <p:nvSpPr>
                  <p:cNvPr id="42" name="Rounded Rectangle 41"/>
                  <p:cNvSpPr/>
                  <p:nvPr/>
                </p:nvSpPr>
                <p:spPr>
                  <a:xfrm>
                    <a:off x="588060" y="1873243"/>
                    <a:ext cx="1121484" cy="1717964"/>
                  </a:xfrm>
                  <a:prstGeom prst="roundRect">
                    <a:avLst>
                      <a:gd name="adj" fmla="val 22432"/>
                    </a:avLst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Google Shape;752;p40"/>
                  <p:cNvSpPr/>
                  <p:nvPr/>
                </p:nvSpPr>
                <p:spPr>
                  <a:xfrm>
                    <a:off x="729039" y="2069124"/>
                    <a:ext cx="875893" cy="923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47" h="16075" fill="none" extrusionOk="0">
                        <a:moveTo>
                          <a:pt x="9401" y="10717"/>
                        </a:moveTo>
                        <a:lnTo>
                          <a:pt x="9401" y="10717"/>
                        </a:lnTo>
                        <a:lnTo>
                          <a:pt x="9085" y="10692"/>
                        </a:lnTo>
                        <a:lnTo>
                          <a:pt x="9085" y="9596"/>
                        </a:lnTo>
                        <a:lnTo>
                          <a:pt x="9085" y="9596"/>
                        </a:lnTo>
                        <a:lnTo>
                          <a:pt x="9401" y="9377"/>
                        </a:lnTo>
                        <a:lnTo>
                          <a:pt x="9718" y="9133"/>
                        </a:lnTo>
                        <a:lnTo>
                          <a:pt x="10010" y="8866"/>
                        </a:lnTo>
                        <a:lnTo>
                          <a:pt x="10302" y="8573"/>
                        </a:lnTo>
                        <a:lnTo>
                          <a:pt x="10546" y="8232"/>
                        </a:lnTo>
                        <a:lnTo>
                          <a:pt x="10765" y="7867"/>
                        </a:lnTo>
                        <a:lnTo>
                          <a:pt x="10984" y="7502"/>
                        </a:lnTo>
                        <a:lnTo>
                          <a:pt x="11155" y="7088"/>
                        </a:lnTo>
                        <a:lnTo>
                          <a:pt x="11155" y="7088"/>
                        </a:lnTo>
                        <a:lnTo>
                          <a:pt x="11228" y="7112"/>
                        </a:lnTo>
                        <a:lnTo>
                          <a:pt x="11228" y="7112"/>
                        </a:lnTo>
                        <a:lnTo>
                          <a:pt x="11374" y="7112"/>
                        </a:lnTo>
                        <a:lnTo>
                          <a:pt x="11496" y="7039"/>
                        </a:lnTo>
                        <a:lnTo>
                          <a:pt x="11617" y="6942"/>
                        </a:lnTo>
                        <a:lnTo>
                          <a:pt x="11715" y="6771"/>
                        </a:lnTo>
                        <a:lnTo>
                          <a:pt x="11812" y="6601"/>
                        </a:lnTo>
                        <a:lnTo>
                          <a:pt x="11910" y="6381"/>
                        </a:lnTo>
                        <a:lnTo>
                          <a:pt x="11958" y="6138"/>
                        </a:lnTo>
                        <a:lnTo>
                          <a:pt x="12007" y="5870"/>
                        </a:lnTo>
                        <a:lnTo>
                          <a:pt x="12007" y="5870"/>
                        </a:lnTo>
                        <a:lnTo>
                          <a:pt x="12031" y="5626"/>
                        </a:lnTo>
                        <a:lnTo>
                          <a:pt x="12007" y="5383"/>
                        </a:lnTo>
                        <a:lnTo>
                          <a:pt x="11983" y="5188"/>
                        </a:lnTo>
                        <a:lnTo>
                          <a:pt x="11934" y="4993"/>
                        </a:lnTo>
                        <a:lnTo>
                          <a:pt x="11885" y="4823"/>
                        </a:lnTo>
                        <a:lnTo>
                          <a:pt x="11812" y="4677"/>
                        </a:lnTo>
                        <a:lnTo>
                          <a:pt x="11715" y="4579"/>
                        </a:lnTo>
                        <a:lnTo>
                          <a:pt x="11593" y="4506"/>
                        </a:lnTo>
                        <a:lnTo>
                          <a:pt x="11593" y="4506"/>
                        </a:lnTo>
                        <a:lnTo>
                          <a:pt x="11666" y="4141"/>
                        </a:lnTo>
                        <a:lnTo>
                          <a:pt x="11690" y="3800"/>
                        </a:lnTo>
                        <a:lnTo>
                          <a:pt x="11690" y="3483"/>
                        </a:lnTo>
                        <a:lnTo>
                          <a:pt x="11690" y="3191"/>
                        </a:lnTo>
                        <a:lnTo>
                          <a:pt x="11666" y="2899"/>
                        </a:lnTo>
                        <a:lnTo>
                          <a:pt x="11617" y="2631"/>
                        </a:lnTo>
                        <a:lnTo>
                          <a:pt x="11544" y="2387"/>
                        </a:lnTo>
                        <a:lnTo>
                          <a:pt x="11471" y="2144"/>
                        </a:lnTo>
                        <a:lnTo>
                          <a:pt x="11374" y="1924"/>
                        </a:lnTo>
                        <a:lnTo>
                          <a:pt x="11276" y="1705"/>
                        </a:lnTo>
                        <a:lnTo>
                          <a:pt x="11155" y="1510"/>
                        </a:lnTo>
                        <a:lnTo>
                          <a:pt x="11009" y="1340"/>
                        </a:lnTo>
                        <a:lnTo>
                          <a:pt x="10862" y="1169"/>
                        </a:lnTo>
                        <a:lnTo>
                          <a:pt x="10716" y="1023"/>
                        </a:lnTo>
                        <a:lnTo>
                          <a:pt x="10400" y="755"/>
                        </a:lnTo>
                        <a:lnTo>
                          <a:pt x="10034" y="561"/>
                        </a:lnTo>
                        <a:lnTo>
                          <a:pt x="9669" y="366"/>
                        </a:lnTo>
                        <a:lnTo>
                          <a:pt x="9304" y="244"/>
                        </a:lnTo>
                        <a:lnTo>
                          <a:pt x="8938" y="146"/>
                        </a:lnTo>
                        <a:lnTo>
                          <a:pt x="8573" y="73"/>
                        </a:lnTo>
                        <a:lnTo>
                          <a:pt x="8232" y="25"/>
                        </a:lnTo>
                        <a:lnTo>
                          <a:pt x="7915" y="0"/>
                        </a:lnTo>
                        <a:lnTo>
                          <a:pt x="7623" y="0"/>
                        </a:lnTo>
                        <a:lnTo>
                          <a:pt x="7623" y="0"/>
                        </a:lnTo>
                        <a:lnTo>
                          <a:pt x="7282" y="25"/>
                        </a:lnTo>
                        <a:lnTo>
                          <a:pt x="6990" y="98"/>
                        </a:lnTo>
                        <a:lnTo>
                          <a:pt x="6746" y="171"/>
                        </a:lnTo>
                        <a:lnTo>
                          <a:pt x="6527" y="293"/>
                        </a:lnTo>
                        <a:lnTo>
                          <a:pt x="6332" y="390"/>
                        </a:lnTo>
                        <a:lnTo>
                          <a:pt x="6186" y="536"/>
                        </a:lnTo>
                        <a:lnTo>
                          <a:pt x="6040" y="658"/>
                        </a:lnTo>
                        <a:lnTo>
                          <a:pt x="5943" y="780"/>
                        </a:lnTo>
                        <a:lnTo>
                          <a:pt x="5943" y="780"/>
                        </a:lnTo>
                        <a:lnTo>
                          <a:pt x="5943" y="780"/>
                        </a:lnTo>
                        <a:lnTo>
                          <a:pt x="5943" y="780"/>
                        </a:lnTo>
                        <a:lnTo>
                          <a:pt x="5553" y="853"/>
                        </a:lnTo>
                        <a:lnTo>
                          <a:pt x="5188" y="975"/>
                        </a:lnTo>
                        <a:lnTo>
                          <a:pt x="4871" y="1145"/>
                        </a:lnTo>
                        <a:lnTo>
                          <a:pt x="4603" y="1316"/>
                        </a:lnTo>
                        <a:lnTo>
                          <a:pt x="4360" y="1535"/>
                        </a:lnTo>
                        <a:lnTo>
                          <a:pt x="4165" y="1754"/>
                        </a:lnTo>
                        <a:lnTo>
                          <a:pt x="4019" y="2022"/>
                        </a:lnTo>
                        <a:lnTo>
                          <a:pt x="3897" y="2290"/>
                        </a:lnTo>
                        <a:lnTo>
                          <a:pt x="3799" y="2558"/>
                        </a:lnTo>
                        <a:lnTo>
                          <a:pt x="3726" y="2826"/>
                        </a:lnTo>
                        <a:lnTo>
                          <a:pt x="3678" y="3118"/>
                        </a:lnTo>
                        <a:lnTo>
                          <a:pt x="3629" y="3410"/>
                        </a:lnTo>
                        <a:lnTo>
                          <a:pt x="3629" y="3702"/>
                        </a:lnTo>
                        <a:lnTo>
                          <a:pt x="3629" y="3970"/>
                        </a:lnTo>
                        <a:lnTo>
                          <a:pt x="3678" y="4482"/>
                        </a:lnTo>
                        <a:lnTo>
                          <a:pt x="3678" y="4482"/>
                        </a:lnTo>
                        <a:lnTo>
                          <a:pt x="3678" y="4506"/>
                        </a:lnTo>
                        <a:lnTo>
                          <a:pt x="3678" y="4506"/>
                        </a:lnTo>
                        <a:lnTo>
                          <a:pt x="3556" y="4555"/>
                        </a:lnTo>
                        <a:lnTo>
                          <a:pt x="3459" y="4652"/>
                        </a:lnTo>
                        <a:lnTo>
                          <a:pt x="3385" y="4798"/>
                        </a:lnTo>
                        <a:lnTo>
                          <a:pt x="3312" y="4969"/>
                        </a:lnTo>
                        <a:lnTo>
                          <a:pt x="3264" y="5164"/>
                        </a:lnTo>
                        <a:lnTo>
                          <a:pt x="3239" y="5383"/>
                        </a:lnTo>
                        <a:lnTo>
                          <a:pt x="3215" y="5626"/>
                        </a:lnTo>
                        <a:lnTo>
                          <a:pt x="3239" y="5870"/>
                        </a:lnTo>
                        <a:lnTo>
                          <a:pt x="3239" y="5870"/>
                        </a:lnTo>
                        <a:lnTo>
                          <a:pt x="3288" y="6138"/>
                        </a:lnTo>
                        <a:lnTo>
                          <a:pt x="3337" y="6381"/>
                        </a:lnTo>
                        <a:lnTo>
                          <a:pt x="3434" y="6601"/>
                        </a:lnTo>
                        <a:lnTo>
                          <a:pt x="3532" y="6771"/>
                        </a:lnTo>
                        <a:lnTo>
                          <a:pt x="3629" y="6942"/>
                        </a:lnTo>
                        <a:lnTo>
                          <a:pt x="3751" y="7039"/>
                        </a:lnTo>
                        <a:lnTo>
                          <a:pt x="3873" y="7112"/>
                        </a:lnTo>
                        <a:lnTo>
                          <a:pt x="4019" y="7112"/>
                        </a:lnTo>
                        <a:lnTo>
                          <a:pt x="4019" y="7112"/>
                        </a:lnTo>
                        <a:lnTo>
                          <a:pt x="4092" y="7088"/>
                        </a:lnTo>
                        <a:lnTo>
                          <a:pt x="4092" y="7088"/>
                        </a:lnTo>
                        <a:lnTo>
                          <a:pt x="4262" y="7502"/>
                        </a:lnTo>
                        <a:lnTo>
                          <a:pt x="4481" y="7867"/>
                        </a:lnTo>
                        <a:lnTo>
                          <a:pt x="4701" y="8232"/>
                        </a:lnTo>
                        <a:lnTo>
                          <a:pt x="4969" y="8573"/>
                        </a:lnTo>
                        <a:lnTo>
                          <a:pt x="5236" y="8866"/>
                        </a:lnTo>
                        <a:lnTo>
                          <a:pt x="5529" y="9133"/>
                        </a:lnTo>
                        <a:lnTo>
                          <a:pt x="5845" y="9377"/>
                        </a:lnTo>
                        <a:lnTo>
                          <a:pt x="6162" y="9596"/>
                        </a:lnTo>
                        <a:lnTo>
                          <a:pt x="6162" y="10668"/>
                        </a:lnTo>
                        <a:lnTo>
                          <a:pt x="6162" y="10668"/>
                        </a:lnTo>
                        <a:lnTo>
                          <a:pt x="5650" y="10717"/>
                        </a:lnTo>
                        <a:lnTo>
                          <a:pt x="5650" y="10717"/>
                        </a:lnTo>
                        <a:lnTo>
                          <a:pt x="5066" y="10814"/>
                        </a:lnTo>
                        <a:lnTo>
                          <a:pt x="4506" y="10936"/>
                        </a:lnTo>
                        <a:lnTo>
                          <a:pt x="3946" y="11058"/>
                        </a:lnTo>
                        <a:lnTo>
                          <a:pt x="3410" y="11228"/>
                        </a:lnTo>
                        <a:lnTo>
                          <a:pt x="2923" y="11423"/>
                        </a:lnTo>
                        <a:lnTo>
                          <a:pt x="2460" y="11642"/>
                        </a:lnTo>
                        <a:lnTo>
                          <a:pt x="2022" y="11886"/>
                        </a:lnTo>
                        <a:lnTo>
                          <a:pt x="1632" y="12153"/>
                        </a:lnTo>
                        <a:lnTo>
                          <a:pt x="1267" y="12421"/>
                        </a:lnTo>
                        <a:lnTo>
                          <a:pt x="950" y="12738"/>
                        </a:lnTo>
                        <a:lnTo>
                          <a:pt x="682" y="13079"/>
                        </a:lnTo>
                        <a:lnTo>
                          <a:pt x="439" y="13420"/>
                        </a:lnTo>
                        <a:lnTo>
                          <a:pt x="268" y="13810"/>
                        </a:lnTo>
                        <a:lnTo>
                          <a:pt x="122" y="14199"/>
                        </a:lnTo>
                        <a:lnTo>
                          <a:pt x="49" y="14638"/>
                        </a:lnTo>
                        <a:lnTo>
                          <a:pt x="0" y="15076"/>
                        </a:lnTo>
                        <a:lnTo>
                          <a:pt x="0" y="15076"/>
                        </a:lnTo>
                        <a:lnTo>
                          <a:pt x="49" y="15125"/>
                        </a:lnTo>
                        <a:lnTo>
                          <a:pt x="244" y="15222"/>
                        </a:lnTo>
                        <a:lnTo>
                          <a:pt x="414" y="15295"/>
                        </a:lnTo>
                        <a:lnTo>
                          <a:pt x="633" y="15393"/>
                        </a:lnTo>
                        <a:lnTo>
                          <a:pt x="901" y="15490"/>
                        </a:lnTo>
                        <a:lnTo>
                          <a:pt x="1267" y="15563"/>
                        </a:lnTo>
                        <a:lnTo>
                          <a:pt x="1705" y="15661"/>
                        </a:lnTo>
                        <a:lnTo>
                          <a:pt x="2216" y="15758"/>
                        </a:lnTo>
                        <a:lnTo>
                          <a:pt x="2825" y="15831"/>
                        </a:lnTo>
                        <a:lnTo>
                          <a:pt x="3556" y="15928"/>
                        </a:lnTo>
                        <a:lnTo>
                          <a:pt x="4384" y="15977"/>
                        </a:lnTo>
                        <a:lnTo>
                          <a:pt x="5309" y="16026"/>
                        </a:lnTo>
                        <a:lnTo>
                          <a:pt x="6381" y="16050"/>
                        </a:lnTo>
                        <a:lnTo>
                          <a:pt x="7599" y="16075"/>
                        </a:lnTo>
                        <a:lnTo>
                          <a:pt x="7599" y="16075"/>
                        </a:lnTo>
                        <a:lnTo>
                          <a:pt x="8792" y="16050"/>
                        </a:lnTo>
                        <a:lnTo>
                          <a:pt x="9864" y="16026"/>
                        </a:lnTo>
                        <a:lnTo>
                          <a:pt x="10814" y="15977"/>
                        </a:lnTo>
                        <a:lnTo>
                          <a:pt x="11642" y="15928"/>
                        </a:lnTo>
                        <a:lnTo>
                          <a:pt x="12372" y="15831"/>
                        </a:lnTo>
                        <a:lnTo>
                          <a:pt x="12981" y="15758"/>
                        </a:lnTo>
                        <a:lnTo>
                          <a:pt x="13517" y="15661"/>
                        </a:lnTo>
                        <a:lnTo>
                          <a:pt x="13955" y="15563"/>
                        </a:lnTo>
                        <a:lnTo>
                          <a:pt x="14321" y="15490"/>
                        </a:lnTo>
                        <a:lnTo>
                          <a:pt x="14613" y="15393"/>
                        </a:lnTo>
                        <a:lnTo>
                          <a:pt x="14832" y="15295"/>
                        </a:lnTo>
                        <a:lnTo>
                          <a:pt x="15003" y="15222"/>
                        </a:lnTo>
                        <a:lnTo>
                          <a:pt x="15173" y="15125"/>
                        </a:lnTo>
                        <a:lnTo>
                          <a:pt x="15246" y="15076"/>
                        </a:lnTo>
                        <a:lnTo>
                          <a:pt x="15246" y="15076"/>
                        </a:lnTo>
                        <a:lnTo>
                          <a:pt x="15198" y="14613"/>
                        </a:lnTo>
                        <a:lnTo>
                          <a:pt x="15125" y="14175"/>
                        </a:lnTo>
                        <a:lnTo>
                          <a:pt x="15003" y="13761"/>
                        </a:lnTo>
                        <a:lnTo>
                          <a:pt x="14832" y="13371"/>
                        </a:lnTo>
                        <a:lnTo>
                          <a:pt x="14589" y="13006"/>
                        </a:lnTo>
                        <a:lnTo>
                          <a:pt x="14321" y="12665"/>
                        </a:lnTo>
                        <a:lnTo>
                          <a:pt x="14004" y="12373"/>
                        </a:lnTo>
                        <a:lnTo>
                          <a:pt x="13639" y="12080"/>
                        </a:lnTo>
                        <a:lnTo>
                          <a:pt x="13249" y="11813"/>
                        </a:lnTo>
                        <a:lnTo>
                          <a:pt x="12811" y="11593"/>
                        </a:lnTo>
                        <a:lnTo>
                          <a:pt x="12324" y="11374"/>
                        </a:lnTo>
                        <a:lnTo>
                          <a:pt x="11812" y="11204"/>
                        </a:lnTo>
                        <a:lnTo>
                          <a:pt x="11252" y="11033"/>
                        </a:lnTo>
                        <a:lnTo>
                          <a:pt x="10668" y="10911"/>
                        </a:lnTo>
                        <a:lnTo>
                          <a:pt x="10034" y="10790"/>
                        </a:lnTo>
                        <a:lnTo>
                          <a:pt x="9401" y="10717"/>
                        </a:lnTo>
                        <a:lnTo>
                          <a:pt x="9401" y="10717"/>
                        </a:lnTo>
                        <a:close/>
                      </a:path>
                    </a:pathLst>
                  </a:custGeom>
                  <a:noFill/>
                  <a:ln w="28575" cap="rnd" cmpd="sng">
                    <a:solidFill>
                      <a:srgbClr val="7030A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588060" y="3149604"/>
                    <a:ext cx="1121484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b="1">
                        <a:solidFill>
                          <a:srgbClr val="7030A0"/>
                        </a:solidFill>
                      </a:rPr>
                      <a:t>Quản trị</a:t>
                    </a:r>
                  </a:p>
                </p:txBody>
              </p:sp>
            </p:grpSp>
            <p:cxnSp>
              <p:nvCxnSpPr>
                <p:cNvPr id="37" name="Straight Arrow Connector 36"/>
                <p:cNvCxnSpPr>
                  <a:stCxn id="42" idx="3"/>
                </p:cNvCxnSpPr>
                <p:nvPr/>
              </p:nvCxnSpPr>
              <p:spPr>
                <a:xfrm flipH="1" flipV="1">
                  <a:off x="8110934" y="1325417"/>
                  <a:ext cx="739030" cy="175375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42" idx="3"/>
                  <a:endCxn id="14" idx="6"/>
                </p:cNvCxnSpPr>
                <p:nvPr/>
              </p:nvCxnSpPr>
              <p:spPr>
                <a:xfrm flipH="1">
                  <a:off x="8112554" y="3079167"/>
                  <a:ext cx="737410" cy="4623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42" idx="3"/>
                  <a:endCxn id="13" idx="6"/>
                </p:cNvCxnSpPr>
                <p:nvPr/>
              </p:nvCxnSpPr>
              <p:spPr>
                <a:xfrm flipH="1" flipV="1">
                  <a:off x="8112554" y="2206915"/>
                  <a:ext cx="737410" cy="872252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stCxn id="42" idx="3"/>
                  <a:endCxn id="48" idx="2"/>
                </p:cNvCxnSpPr>
                <p:nvPr/>
              </p:nvCxnSpPr>
              <p:spPr>
                <a:xfrm flipH="1">
                  <a:off x="8110934" y="3079167"/>
                  <a:ext cx="739030" cy="876875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stCxn id="42" idx="3"/>
                  <a:endCxn id="49" idx="2"/>
                </p:cNvCxnSpPr>
                <p:nvPr/>
              </p:nvCxnSpPr>
              <p:spPr>
                <a:xfrm flipH="1">
                  <a:off x="8110934" y="3079167"/>
                  <a:ext cx="739030" cy="1753751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/>
            <p:cNvSpPr txBox="1"/>
            <p:nvPr/>
          </p:nvSpPr>
          <p:spPr>
            <a:xfrm>
              <a:off x="4710130" y="5361693"/>
              <a:ext cx="2715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ln w="12700">
                    <a:solidFill>
                      <a:srgbClr val="7030A0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Thiên Hà Book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55225" y="1177194"/>
            <a:ext cx="363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13348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44683"/>
              </p:ext>
            </p:extLst>
          </p:nvPr>
        </p:nvGraphicFramePr>
        <p:xfrm>
          <a:off x="1256147" y="1472323"/>
          <a:ext cx="5480051" cy="3936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00887">
                  <a:extLst>
                    <a:ext uri="{9D8B030D-6E8A-4147-A177-3AD203B41FA5}">
                      <a16:colId xmlns:a16="http://schemas.microsoft.com/office/drawing/2014/main" val="2740440524"/>
                    </a:ext>
                  </a:extLst>
                </a:gridCol>
                <a:gridCol w="1091743">
                  <a:extLst>
                    <a:ext uri="{9D8B030D-6E8A-4147-A177-3AD203B41FA5}">
                      <a16:colId xmlns:a16="http://schemas.microsoft.com/office/drawing/2014/main" val="1311512570"/>
                    </a:ext>
                  </a:extLst>
                </a:gridCol>
                <a:gridCol w="1095807">
                  <a:extLst>
                    <a:ext uri="{9D8B030D-6E8A-4147-A177-3AD203B41FA5}">
                      <a16:colId xmlns:a16="http://schemas.microsoft.com/office/drawing/2014/main" val="2653886008"/>
                    </a:ext>
                  </a:extLst>
                </a:gridCol>
                <a:gridCol w="1095807">
                  <a:extLst>
                    <a:ext uri="{9D8B030D-6E8A-4147-A177-3AD203B41FA5}">
                      <a16:colId xmlns:a16="http://schemas.microsoft.com/office/drawing/2014/main" val="291665561"/>
                    </a:ext>
                  </a:extLst>
                </a:gridCol>
                <a:gridCol w="1095807">
                  <a:extLst>
                    <a:ext uri="{9D8B030D-6E8A-4147-A177-3AD203B41FA5}">
                      <a16:colId xmlns:a16="http://schemas.microsoft.com/office/drawing/2014/main" val="1504737720"/>
                    </a:ext>
                  </a:extLst>
                </a:gridCol>
              </a:tblGrid>
              <a:tr h="1968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Tên sản phẩm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Số bình luận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Ngày mới nhất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Ngày cũ nhất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Liệt</a:t>
                      </a:r>
                      <a:r>
                        <a:rPr lang="en-US" sz="1200" baseline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kê chi tiết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475545"/>
                  </a:ext>
                </a:extLst>
              </a:tr>
              <a:tr h="1968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495587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6145" y="945646"/>
            <a:ext cx="363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Quản lý bình luận, thống kê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0800" y="2044773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Quản lý sản phẩm theo loại, thống kê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515066"/>
              </p:ext>
            </p:extLst>
          </p:nvPr>
        </p:nvGraphicFramePr>
        <p:xfrm>
          <a:off x="1256145" y="2595139"/>
          <a:ext cx="6080760" cy="3936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16025">
                  <a:extLst>
                    <a:ext uri="{9D8B030D-6E8A-4147-A177-3AD203B41FA5}">
                      <a16:colId xmlns:a16="http://schemas.microsoft.com/office/drawing/2014/main" val="271316860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510725233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3058616085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3181897370"/>
                    </a:ext>
                  </a:extLst>
                </a:gridCol>
                <a:gridCol w="1216660">
                  <a:extLst>
                    <a:ext uri="{9D8B030D-6E8A-4147-A177-3AD203B41FA5}">
                      <a16:colId xmlns:a16="http://schemas.microsoft.com/office/drawing/2014/main" val="3399014569"/>
                    </a:ext>
                  </a:extLst>
                </a:gridCol>
              </a:tblGrid>
              <a:tr h="1968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Tên loại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Số lượng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Giá trung bình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Giá thấp nhất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Giá cao nhất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107919"/>
                  </a:ext>
                </a:extLst>
              </a:tr>
              <a:tr h="1968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0011423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541418982"/>
              </p:ext>
            </p:extLst>
          </p:nvPr>
        </p:nvGraphicFramePr>
        <p:xfrm>
          <a:off x="1186700" y="3545727"/>
          <a:ext cx="2943168" cy="1829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86700" y="3145507"/>
            <a:ext cx="280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Minh họa biểu đồ miếng</a:t>
            </a:r>
          </a:p>
        </p:txBody>
      </p:sp>
    </p:spTree>
    <p:extLst>
      <p:ext uri="{BB962C8B-B14F-4D97-AF65-F5344CB8AC3E}">
        <p14:creationId xmlns:p14="http://schemas.microsoft.com/office/powerpoint/2010/main" val="135512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6145" y="945646"/>
            <a:ext cx="363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Mô hình triển khai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368698" y="2675650"/>
            <a:ext cx="7309166" cy="2180686"/>
            <a:chOff x="1445062" y="1665350"/>
            <a:chExt cx="7309166" cy="2180686"/>
          </a:xfrm>
        </p:grpSpPr>
        <p:grpSp>
          <p:nvGrpSpPr>
            <p:cNvPr id="7" name="Group 6"/>
            <p:cNvGrpSpPr/>
            <p:nvPr/>
          </p:nvGrpSpPr>
          <p:grpSpPr>
            <a:xfrm>
              <a:off x="1445062" y="1896711"/>
              <a:ext cx="1121484" cy="1717964"/>
              <a:chOff x="8776489" y="2220185"/>
              <a:chExt cx="1121484" cy="1717964"/>
            </a:xfrm>
          </p:grpSpPr>
          <p:sp>
            <p:nvSpPr>
              <p:cNvPr id="4" name="Rounded Rectangle 3"/>
              <p:cNvSpPr/>
              <p:nvPr/>
            </p:nvSpPr>
            <p:spPr>
              <a:xfrm flipH="1">
                <a:off x="8776489" y="2220185"/>
                <a:ext cx="1121484" cy="1717964"/>
              </a:xfrm>
              <a:prstGeom prst="roundRect">
                <a:avLst>
                  <a:gd name="adj" fmla="val 2243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Google Shape;752;p40"/>
              <p:cNvSpPr/>
              <p:nvPr/>
            </p:nvSpPr>
            <p:spPr>
              <a:xfrm flipH="1">
                <a:off x="8881101" y="2416066"/>
                <a:ext cx="875893" cy="923459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16075" fill="none" extrusionOk="0">
                    <a:moveTo>
                      <a:pt x="9401" y="10717"/>
                    </a:moveTo>
                    <a:lnTo>
                      <a:pt x="9401" y="10717"/>
                    </a:lnTo>
                    <a:lnTo>
                      <a:pt x="9085" y="10692"/>
                    </a:lnTo>
                    <a:lnTo>
                      <a:pt x="9085" y="9596"/>
                    </a:lnTo>
                    <a:lnTo>
                      <a:pt x="9085" y="9596"/>
                    </a:lnTo>
                    <a:lnTo>
                      <a:pt x="9401" y="9377"/>
                    </a:lnTo>
                    <a:lnTo>
                      <a:pt x="9718" y="9133"/>
                    </a:lnTo>
                    <a:lnTo>
                      <a:pt x="10010" y="8866"/>
                    </a:lnTo>
                    <a:lnTo>
                      <a:pt x="10302" y="8573"/>
                    </a:lnTo>
                    <a:lnTo>
                      <a:pt x="10546" y="8232"/>
                    </a:lnTo>
                    <a:lnTo>
                      <a:pt x="10765" y="7867"/>
                    </a:lnTo>
                    <a:lnTo>
                      <a:pt x="10984" y="7502"/>
                    </a:lnTo>
                    <a:lnTo>
                      <a:pt x="11155" y="7088"/>
                    </a:lnTo>
                    <a:lnTo>
                      <a:pt x="11155" y="7088"/>
                    </a:lnTo>
                    <a:lnTo>
                      <a:pt x="11228" y="7112"/>
                    </a:lnTo>
                    <a:lnTo>
                      <a:pt x="11228" y="7112"/>
                    </a:lnTo>
                    <a:lnTo>
                      <a:pt x="11374" y="7112"/>
                    </a:lnTo>
                    <a:lnTo>
                      <a:pt x="11496" y="7039"/>
                    </a:lnTo>
                    <a:lnTo>
                      <a:pt x="11617" y="6942"/>
                    </a:lnTo>
                    <a:lnTo>
                      <a:pt x="11715" y="6771"/>
                    </a:lnTo>
                    <a:lnTo>
                      <a:pt x="11812" y="6601"/>
                    </a:lnTo>
                    <a:lnTo>
                      <a:pt x="11910" y="6381"/>
                    </a:lnTo>
                    <a:lnTo>
                      <a:pt x="11958" y="6138"/>
                    </a:lnTo>
                    <a:lnTo>
                      <a:pt x="12007" y="5870"/>
                    </a:lnTo>
                    <a:lnTo>
                      <a:pt x="12007" y="5870"/>
                    </a:lnTo>
                    <a:lnTo>
                      <a:pt x="12031" y="5626"/>
                    </a:lnTo>
                    <a:lnTo>
                      <a:pt x="12007" y="5383"/>
                    </a:lnTo>
                    <a:lnTo>
                      <a:pt x="11983" y="5188"/>
                    </a:lnTo>
                    <a:lnTo>
                      <a:pt x="11934" y="4993"/>
                    </a:lnTo>
                    <a:lnTo>
                      <a:pt x="11885" y="4823"/>
                    </a:lnTo>
                    <a:lnTo>
                      <a:pt x="11812" y="4677"/>
                    </a:lnTo>
                    <a:lnTo>
                      <a:pt x="11715" y="4579"/>
                    </a:lnTo>
                    <a:lnTo>
                      <a:pt x="11593" y="4506"/>
                    </a:lnTo>
                    <a:lnTo>
                      <a:pt x="11593" y="4506"/>
                    </a:lnTo>
                    <a:lnTo>
                      <a:pt x="11666" y="4141"/>
                    </a:lnTo>
                    <a:lnTo>
                      <a:pt x="11690" y="3800"/>
                    </a:lnTo>
                    <a:lnTo>
                      <a:pt x="11690" y="3483"/>
                    </a:lnTo>
                    <a:lnTo>
                      <a:pt x="11690" y="3191"/>
                    </a:lnTo>
                    <a:lnTo>
                      <a:pt x="11666" y="2899"/>
                    </a:lnTo>
                    <a:lnTo>
                      <a:pt x="11617" y="2631"/>
                    </a:lnTo>
                    <a:lnTo>
                      <a:pt x="11544" y="2387"/>
                    </a:lnTo>
                    <a:lnTo>
                      <a:pt x="11471" y="2144"/>
                    </a:lnTo>
                    <a:lnTo>
                      <a:pt x="11374" y="1924"/>
                    </a:lnTo>
                    <a:lnTo>
                      <a:pt x="11276" y="1705"/>
                    </a:lnTo>
                    <a:lnTo>
                      <a:pt x="11155" y="1510"/>
                    </a:lnTo>
                    <a:lnTo>
                      <a:pt x="11009" y="1340"/>
                    </a:lnTo>
                    <a:lnTo>
                      <a:pt x="10862" y="1169"/>
                    </a:lnTo>
                    <a:lnTo>
                      <a:pt x="10716" y="1023"/>
                    </a:lnTo>
                    <a:lnTo>
                      <a:pt x="10400" y="755"/>
                    </a:lnTo>
                    <a:lnTo>
                      <a:pt x="10034" y="561"/>
                    </a:lnTo>
                    <a:lnTo>
                      <a:pt x="9669" y="366"/>
                    </a:lnTo>
                    <a:lnTo>
                      <a:pt x="9304" y="244"/>
                    </a:lnTo>
                    <a:lnTo>
                      <a:pt x="8938" y="146"/>
                    </a:lnTo>
                    <a:lnTo>
                      <a:pt x="8573" y="73"/>
                    </a:lnTo>
                    <a:lnTo>
                      <a:pt x="8232" y="25"/>
                    </a:lnTo>
                    <a:lnTo>
                      <a:pt x="7915" y="0"/>
                    </a:lnTo>
                    <a:lnTo>
                      <a:pt x="7623" y="0"/>
                    </a:lnTo>
                    <a:lnTo>
                      <a:pt x="7623" y="0"/>
                    </a:lnTo>
                    <a:lnTo>
                      <a:pt x="7282" y="25"/>
                    </a:lnTo>
                    <a:lnTo>
                      <a:pt x="6990" y="98"/>
                    </a:lnTo>
                    <a:lnTo>
                      <a:pt x="6746" y="171"/>
                    </a:lnTo>
                    <a:lnTo>
                      <a:pt x="6527" y="293"/>
                    </a:lnTo>
                    <a:lnTo>
                      <a:pt x="6332" y="390"/>
                    </a:lnTo>
                    <a:lnTo>
                      <a:pt x="6186" y="536"/>
                    </a:lnTo>
                    <a:lnTo>
                      <a:pt x="6040" y="658"/>
                    </a:lnTo>
                    <a:lnTo>
                      <a:pt x="5943" y="780"/>
                    </a:lnTo>
                    <a:lnTo>
                      <a:pt x="5943" y="780"/>
                    </a:lnTo>
                    <a:lnTo>
                      <a:pt x="5943" y="780"/>
                    </a:lnTo>
                    <a:lnTo>
                      <a:pt x="5943" y="780"/>
                    </a:lnTo>
                    <a:lnTo>
                      <a:pt x="5553" y="853"/>
                    </a:lnTo>
                    <a:lnTo>
                      <a:pt x="5188" y="975"/>
                    </a:lnTo>
                    <a:lnTo>
                      <a:pt x="4871" y="1145"/>
                    </a:lnTo>
                    <a:lnTo>
                      <a:pt x="4603" y="1316"/>
                    </a:lnTo>
                    <a:lnTo>
                      <a:pt x="4360" y="1535"/>
                    </a:lnTo>
                    <a:lnTo>
                      <a:pt x="4165" y="1754"/>
                    </a:lnTo>
                    <a:lnTo>
                      <a:pt x="4019" y="2022"/>
                    </a:lnTo>
                    <a:lnTo>
                      <a:pt x="3897" y="2290"/>
                    </a:lnTo>
                    <a:lnTo>
                      <a:pt x="3799" y="2558"/>
                    </a:lnTo>
                    <a:lnTo>
                      <a:pt x="3726" y="2826"/>
                    </a:lnTo>
                    <a:lnTo>
                      <a:pt x="3678" y="3118"/>
                    </a:lnTo>
                    <a:lnTo>
                      <a:pt x="3629" y="3410"/>
                    </a:lnTo>
                    <a:lnTo>
                      <a:pt x="3629" y="3702"/>
                    </a:lnTo>
                    <a:lnTo>
                      <a:pt x="3629" y="3970"/>
                    </a:lnTo>
                    <a:lnTo>
                      <a:pt x="3678" y="4482"/>
                    </a:lnTo>
                    <a:lnTo>
                      <a:pt x="3678" y="4482"/>
                    </a:lnTo>
                    <a:lnTo>
                      <a:pt x="3678" y="4506"/>
                    </a:lnTo>
                    <a:lnTo>
                      <a:pt x="3678" y="4506"/>
                    </a:lnTo>
                    <a:lnTo>
                      <a:pt x="3556" y="4555"/>
                    </a:lnTo>
                    <a:lnTo>
                      <a:pt x="3459" y="4652"/>
                    </a:lnTo>
                    <a:lnTo>
                      <a:pt x="3385" y="4798"/>
                    </a:lnTo>
                    <a:lnTo>
                      <a:pt x="3312" y="4969"/>
                    </a:lnTo>
                    <a:lnTo>
                      <a:pt x="3264" y="5164"/>
                    </a:lnTo>
                    <a:lnTo>
                      <a:pt x="3239" y="5383"/>
                    </a:lnTo>
                    <a:lnTo>
                      <a:pt x="3215" y="5626"/>
                    </a:lnTo>
                    <a:lnTo>
                      <a:pt x="3239" y="5870"/>
                    </a:lnTo>
                    <a:lnTo>
                      <a:pt x="3239" y="5870"/>
                    </a:lnTo>
                    <a:lnTo>
                      <a:pt x="3288" y="6138"/>
                    </a:lnTo>
                    <a:lnTo>
                      <a:pt x="3337" y="6381"/>
                    </a:lnTo>
                    <a:lnTo>
                      <a:pt x="3434" y="6601"/>
                    </a:lnTo>
                    <a:lnTo>
                      <a:pt x="3532" y="6771"/>
                    </a:lnTo>
                    <a:lnTo>
                      <a:pt x="3629" y="6942"/>
                    </a:lnTo>
                    <a:lnTo>
                      <a:pt x="3751" y="7039"/>
                    </a:lnTo>
                    <a:lnTo>
                      <a:pt x="3873" y="7112"/>
                    </a:lnTo>
                    <a:lnTo>
                      <a:pt x="4019" y="7112"/>
                    </a:lnTo>
                    <a:lnTo>
                      <a:pt x="4019" y="7112"/>
                    </a:lnTo>
                    <a:lnTo>
                      <a:pt x="4092" y="7088"/>
                    </a:lnTo>
                    <a:lnTo>
                      <a:pt x="4092" y="7088"/>
                    </a:lnTo>
                    <a:lnTo>
                      <a:pt x="4262" y="7502"/>
                    </a:lnTo>
                    <a:lnTo>
                      <a:pt x="4481" y="7867"/>
                    </a:lnTo>
                    <a:lnTo>
                      <a:pt x="4701" y="8232"/>
                    </a:lnTo>
                    <a:lnTo>
                      <a:pt x="4969" y="8573"/>
                    </a:lnTo>
                    <a:lnTo>
                      <a:pt x="5236" y="8866"/>
                    </a:lnTo>
                    <a:lnTo>
                      <a:pt x="5529" y="9133"/>
                    </a:lnTo>
                    <a:lnTo>
                      <a:pt x="5845" y="9377"/>
                    </a:lnTo>
                    <a:lnTo>
                      <a:pt x="6162" y="9596"/>
                    </a:lnTo>
                    <a:lnTo>
                      <a:pt x="6162" y="10668"/>
                    </a:lnTo>
                    <a:lnTo>
                      <a:pt x="6162" y="10668"/>
                    </a:lnTo>
                    <a:lnTo>
                      <a:pt x="5650" y="10717"/>
                    </a:lnTo>
                    <a:lnTo>
                      <a:pt x="5650" y="10717"/>
                    </a:lnTo>
                    <a:lnTo>
                      <a:pt x="5066" y="10814"/>
                    </a:lnTo>
                    <a:lnTo>
                      <a:pt x="4506" y="10936"/>
                    </a:lnTo>
                    <a:lnTo>
                      <a:pt x="3946" y="11058"/>
                    </a:lnTo>
                    <a:lnTo>
                      <a:pt x="3410" y="11228"/>
                    </a:lnTo>
                    <a:lnTo>
                      <a:pt x="2923" y="11423"/>
                    </a:lnTo>
                    <a:lnTo>
                      <a:pt x="2460" y="11642"/>
                    </a:lnTo>
                    <a:lnTo>
                      <a:pt x="2022" y="11886"/>
                    </a:lnTo>
                    <a:lnTo>
                      <a:pt x="1632" y="12153"/>
                    </a:lnTo>
                    <a:lnTo>
                      <a:pt x="1267" y="12421"/>
                    </a:lnTo>
                    <a:lnTo>
                      <a:pt x="950" y="12738"/>
                    </a:lnTo>
                    <a:lnTo>
                      <a:pt x="682" y="13079"/>
                    </a:lnTo>
                    <a:lnTo>
                      <a:pt x="439" y="13420"/>
                    </a:lnTo>
                    <a:lnTo>
                      <a:pt x="268" y="13810"/>
                    </a:lnTo>
                    <a:lnTo>
                      <a:pt x="122" y="14199"/>
                    </a:lnTo>
                    <a:lnTo>
                      <a:pt x="49" y="14638"/>
                    </a:lnTo>
                    <a:lnTo>
                      <a:pt x="0" y="15076"/>
                    </a:lnTo>
                    <a:lnTo>
                      <a:pt x="0" y="15076"/>
                    </a:lnTo>
                    <a:lnTo>
                      <a:pt x="49" y="15125"/>
                    </a:lnTo>
                    <a:lnTo>
                      <a:pt x="244" y="15222"/>
                    </a:lnTo>
                    <a:lnTo>
                      <a:pt x="414" y="15295"/>
                    </a:lnTo>
                    <a:lnTo>
                      <a:pt x="633" y="15393"/>
                    </a:lnTo>
                    <a:lnTo>
                      <a:pt x="901" y="15490"/>
                    </a:lnTo>
                    <a:lnTo>
                      <a:pt x="1267" y="15563"/>
                    </a:lnTo>
                    <a:lnTo>
                      <a:pt x="1705" y="15661"/>
                    </a:lnTo>
                    <a:lnTo>
                      <a:pt x="2216" y="15758"/>
                    </a:lnTo>
                    <a:lnTo>
                      <a:pt x="2825" y="15831"/>
                    </a:lnTo>
                    <a:lnTo>
                      <a:pt x="3556" y="15928"/>
                    </a:lnTo>
                    <a:lnTo>
                      <a:pt x="4384" y="15977"/>
                    </a:lnTo>
                    <a:lnTo>
                      <a:pt x="5309" y="16026"/>
                    </a:lnTo>
                    <a:lnTo>
                      <a:pt x="6381" y="16050"/>
                    </a:lnTo>
                    <a:lnTo>
                      <a:pt x="7599" y="16075"/>
                    </a:lnTo>
                    <a:lnTo>
                      <a:pt x="7599" y="16075"/>
                    </a:lnTo>
                    <a:lnTo>
                      <a:pt x="8792" y="16050"/>
                    </a:lnTo>
                    <a:lnTo>
                      <a:pt x="9864" y="16026"/>
                    </a:lnTo>
                    <a:lnTo>
                      <a:pt x="10814" y="15977"/>
                    </a:lnTo>
                    <a:lnTo>
                      <a:pt x="11642" y="15928"/>
                    </a:lnTo>
                    <a:lnTo>
                      <a:pt x="12372" y="15831"/>
                    </a:lnTo>
                    <a:lnTo>
                      <a:pt x="12981" y="15758"/>
                    </a:lnTo>
                    <a:lnTo>
                      <a:pt x="13517" y="15661"/>
                    </a:lnTo>
                    <a:lnTo>
                      <a:pt x="13955" y="15563"/>
                    </a:lnTo>
                    <a:lnTo>
                      <a:pt x="14321" y="15490"/>
                    </a:lnTo>
                    <a:lnTo>
                      <a:pt x="14613" y="15393"/>
                    </a:lnTo>
                    <a:lnTo>
                      <a:pt x="14832" y="15295"/>
                    </a:lnTo>
                    <a:lnTo>
                      <a:pt x="15003" y="15222"/>
                    </a:lnTo>
                    <a:lnTo>
                      <a:pt x="15173" y="15125"/>
                    </a:lnTo>
                    <a:lnTo>
                      <a:pt x="15246" y="15076"/>
                    </a:lnTo>
                    <a:lnTo>
                      <a:pt x="15246" y="15076"/>
                    </a:lnTo>
                    <a:lnTo>
                      <a:pt x="15198" y="14613"/>
                    </a:lnTo>
                    <a:lnTo>
                      <a:pt x="15125" y="14175"/>
                    </a:lnTo>
                    <a:lnTo>
                      <a:pt x="15003" y="13761"/>
                    </a:lnTo>
                    <a:lnTo>
                      <a:pt x="14832" y="13371"/>
                    </a:lnTo>
                    <a:lnTo>
                      <a:pt x="14589" y="13006"/>
                    </a:lnTo>
                    <a:lnTo>
                      <a:pt x="14321" y="12665"/>
                    </a:lnTo>
                    <a:lnTo>
                      <a:pt x="14004" y="12373"/>
                    </a:lnTo>
                    <a:lnTo>
                      <a:pt x="13639" y="12080"/>
                    </a:lnTo>
                    <a:lnTo>
                      <a:pt x="13249" y="11813"/>
                    </a:lnTo>
                    <a:lnTo>
                      <a:pt x="12811" y="11593"/>
                    </a:lnTo>
                    <a:lnTo>
                      <a:pt x="12324" y="11374"/>
                    </a:lnTo>
                    <a:lnTo>
                      <a:pt x="11812" y="11204"/>
                    </a:lnTo>
                    <a:lnTo>
                      <a:pt x="11252" y="11033"/>
                    </a:lnTo>
                    <a:lnTo>
                      <a:pt x="10668" y="10911"/>
                    </a:lnTo>
                    <a:lnTo>
                      <a:pt x="10034" y="10790"/>
                    </a:lnTo>
                    <a:lnTo>
                      <a:pt x="9401" y="10717"/>
                    </a:lnTo>
                    <a:lnTo>
                      <a:pt x="9401" y="10717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030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flipH="1">
                <a:off x="8776489" y="3496546"/>
                <a:ext cx="11214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rgbClr val="7030A0"/>
                    </a:solidFill>
                  </a:rPr>
                  <a:t>Quản trị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954982" y="1840514"/>
              <a:ext cx="1799246" cy="1717964"/>
              <a:chOff x="506207" y="1504204"/>
              <a:chExt cx="1799246" cy="171796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06207" y="1504204"/>
                <a:ext cx="1799246" cy="1717964"/>
                <a:chOff x="8776489" y="2220185"/>
                <a:chExt cx="1121484" cy="1717964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 flipH="1">
                  <a:off x="8776489" y="2220185"/>
                  <a:ext cx="1121484" cy="1717964"/>
                </a:xfrm>
                <a:prstGeom prst="roundRect">
                  <a:avLst>
                    <a:gd name="adj" fmla="val 15980"/>
                  </a:avLst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 flipH="1">
                  <a:off x="8776489" y="3496546"/>
                  <a:ext cx="1121484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b="1">
                      <a:solidFill>
                        <a:srgbClr val="7030A0"/>
                      </a:solidFill>
                    </a:rPr>
                    <a:t>Khách hàng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672320" y="1680655"/>
                <a:ext cx="1467020" cy="923460"/>
                <a:chOff x="5429376" y="1439726"/>
                <a:chExt cx="1467020" cy="923460"/>
              </a:xfrm>
            </p:grpSpPr>
            <p:sp>
              <p:nvSpPr>
                <p:cNvPr id="13" name="Google Shape;752;p40"/>
                <p:cNvSpPr/>
                <p:nvPr/>
              </p:nvSpPr>
              <p:spPr>
                <a:xfrm flipH="1">
                  <a:off x="5429376" y="1439727"/>
                  <a:ext cx="875893" cy="923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7" h="16075" fill="none" extrusionOk="0">
                      <a:moveTo>
                        <a:pt x="9401" y="10717"/>
                      </a:moveTo>
                      <a:lnTo>
                        <a:pt x="9401" y="10717"/>
                      </a:lnTo>
                      <a:lnTo>
                        <a:pt x="9085" y="10692"/>
                      </a:lnTo>
                      <a:lnTo>
                        <a:pt x="9085" y="9596"/>
                      </a:lnTo>
                      <a:lnTo>
                        <a:pt x="9085" y="9596"/>
                      </a:lnTo>
                      <a:lnTo>
                        <a:pt x="9401" y="9377"/>
                      </a:lnTo>
                      <a:lnTo>
                        <a:pt x="9718" y="9133"/>
                      </a:lnTo>
                      <a:lnTo>
                        <a:pt x="10010" y="8866"/>
                      </a:lnTo>
                      <a:lnTo>
                        <a:pt x="10302" y="8573"/>
                      </a:lnTo>
                      <a:lnTo>
                        <a:pt x="10546" y="8232"/>
                      </a:lnTo>
                      <a:lnTo>
                        <a:pt x="10765" y="7867"/>
                      </a:lnTo>
                      <a:lnTo>
                        <a:pt x="10984" y="7502"/>
                      </a:lnTo>
                      <a:lnTo>
                        <a:pt x="11155" y="7088"/>
                      </a:lnTo>
                      <a:lnTo>
                        <a:pt x="11155" y="7088"/>
                      </a:lnTo>
                      <a:lnTo>
                        <a:pt x="11228" y="7112"/>
                      </a:lnTo>
                      <a:lnTo>
                        <a:pt x="11228" y="7112"/>
                      </a:lnTo>
                      <a:lnTo>
                        <a:pt x="11374" y="7112"/>
                      </a:lnTo>
                      <a:lnTo>
                        <a:pt x="11496" y="7039"/>
                      </a:lnTo>
                      <a:lnTo>
                        <a:pt x="11617" y="6942"/>
                      </a:lnTo>
                      <a:lnTo>
                        <a:pt x="11715" y="6771"/>
                      </a:lnTo>
                      <a:lnTo>
                        <a:pt x="11812" y="6601"/>
                      </a:lnTo>
                      <a:lnTo>
                        <a:pt x="11910" y="6381"/>
                      </a:lnTo>
                      <a:lnTo>
                        <a:pt x="11958" y="6138"/>
                      </a:lnTo>
                      <a:lnTo>
                        <a:pt x="12007" y="5870"/>
                      </a:lnTo>
                      <a:lnTo>
                        <a:pt x="12007" y="5870"/>
                      </a:lnTo>
                      <a:lnTo>
                        <a:pt x="12031" y="5626"/>
                      </a:lnTo>
                      <a:lnTo>
                        <a:pt x="12007" y="5383"/>
                      </a:lnTo>
                      <a:lnTo>
                        <a:pt x="11983" y="5188"/>
                      </a:lnTo>
                      <a:lnTo>
                        <a:pt x="11934" y="4993"/>
                      </a:lnTo>
                      <a:lnTo>
                        <a:pt x="11885" y="4823"/>
                      </a:lnTo>
                      <a:lnTo>
                        <a:pt x="11812" y="4677"/>
                      </a:lnTo>
                      <a:lnTo>
                        <a:pt x="11715" y="4579"/>
                      </a:lnTo>
                      <a:lnTo>
                        <a:pt x="11593" y="4506"/>
                      </a:lnTo>
                      <a:lnTo>
                        <a:pt x="11593" y="4506"/>
                      </a:lnTo>
                      <a:lnTo>
                        <a:pt x="11666" y="4141"/>
                      </a:lnTo>
                      <a:lnTo>
                        <a:pt x="11690" y="3800"/>
                      </a:lnTo>
                      <a:lnTo>
                        <a:pt x="11690" y="3483"/>
                      </a:lnTo>
                      <a:lnTo>
                        <a:pt x="11690" y="3191"/>
                      </a:lnTo>
                      <a:lnTo>
                        <a:pt x="11666" y="2899"/>
                      </a:lnTo>
                      <a:lnTo>
                        <a:pt x="11617" y="2631"/>
                      </a:lnTo>
                      <a:lnTo>
                        <a:pt x="11544" y="2387"/>
                      </a:lnTo>
                      <a:lnTo>
                        <a:pt x="11471" y="2144"/>
                      </a:lnTo>
                      <a:lnTo>
                        <a:pt x="11374" y="1924"/>
                      </a:lnTo>
                      <a:lnTo>
                        <a:pt x="11276" y="1705"/>
                      </a:lnTo>
                      <a:lnTo>
                        <a:pt x="11155" y="1510"/>
                      </a:lnTo>
                      <a:lnTo>
                        <a:pt x="11009" y="1340"/>
                      </a:lnTo>
                      <a:lnTo>
                        <a:pt x="10862" y="1169"/>
                      </a:lnTo>
                      <a:lnTo>
                        <a:pt x="10716" y="1023"/>
                      </a:lnTo>
                      <a:lnTo>
                        <a:pt x="10400" y="755"/>
                      </a:lnTo>
                      <a:lnTo>
                        <a:pt x="10034" y="561"/>
                      </a:lnTo>
                      <a:lnTo>
                        <a:pt x="9669" y="366"/>
                      </a:lnTo>
                      <a:lnTo>
                        <a:pt x="9304" y="244"/>
                      </a:lnTo>
                      <a:lnTo>
                        <a:pt x="8938" y="146"/>
                      </a:lnTo>
                      <a:lnTo>
                        <a:pt x="8573" y="73"/>
                      </a:lnTo>
                      <a:lnTo>
                        <a:pt x="8232" y="25"/>
                      </a:lnTo>
                      <a:lnTo>
                        <a:pt x="7915" y="0"/>
                      </a:lnTo>
                      <a:lnTo>
                        <a:pt x="7623" y="0"/>
                      </a:lnTo>
                      <a:lnTo>
                        <a:pt x="7623" y="0"/>
                      </a:lnTo>
                      <a:lnTo>
                        <a:pt x="7282" y="25"/>
                      </a:lnTo>
                      <a:lnTo>
                        <a:pt x="6990" y="98"/>
                      </a:lnTo>
                      <a:lnTo>
                        <a:pt x="6746" y="171"/>
                      </a:lnTo>
                      <a:lnTo>
                        <a:pt x="6527" y="293"/>
                      </a:lnTo>
                      <a:lnTo>
                        <a:pt x="6332" y="390"/>
                      </a:lnTo>
                      <a:lnTo>
                        <a:pt x="6186" y="536"/>
                      </a:lnTo>
                      <a:lnTo>
                        <a:pt x="6040" y="658"/>
                      </a:lnTo>
                      <a:lnTo>
                        <a:pt x="5943" y="780"/>
                      </a:lnTo>
                      <a:lnTo>
                        <a:pt x="5943" y="780"/>
                      </a:lnTo>
                      <a:lnTo>
                        <a:pt x="5943" y="780"/>
                      </a:lnTo>
                      <a:lnTo>
                        <a:pt x="5943" y="780"/>
                      </a:lnTo>
                      <a:lnTo>
                        <a:pt x="5553" y="853"/>
                      </a:lnTo>
                      <a:lnTo>
                        <a:pt x="5188" y="975"/>
                      </a:lnTo>
                      <a:lnTo>
                        <a:pt x="4871" y="1145"/>
                      </a:lnTo>
                      <a:lnTo>
                        <a:pt x="4603" y="1316"/>
                      </a:lnTo>
                      <a:lnTo>
                        <a:pt x="4360" y="1535"/>
                      </a:lnTo>
                      <a:lnTo>
                        <a:pt x="4165" y="1754"/>
                      </a:lnTo>
                      <a:lnTo>
                        <a:pt x="4019" y="2022"/>
                      </a:lnTo>
                      <a:lnTo>
                        <a:pt x="3897" y="2290"/>
                      </a:lnTo>
                      <a:lnTo>
                        <a:pt x="3799" y="2558"/>
                      </a:lnTo>
                      <a:lnTo>
                        <a:pt x="3726" y="2826"/>
                      </a:lnTo>
                      <a:lnTo>
                        <a:pt x="3678" y="3118"/>
                      </a:lnTo>
                      <a:lnTo>
                        <a:pt x="3629" y="3410"/>
                      </a:lnTo>
                      <a:lnTo>
                        <a:pt x="3629" y="3702"/>
                      </a:lnTo>
                      <a:lnTo>
                        <a:pt x="3629" y="3970"/>
                      </a:lnTo>
                      <a:lnTo>
                        <a:pt x="3678" y="4482"/>
                      </a:lnTo>
                      <a:lnTo>
                        <a:pt x="3678" y="4482"/>
                      </a:lnTo>
                      <a:lnTo>
                        <a:pt x="3678" y="4506"/>
                      </a:lnTo>
                      <a:lnTo>
                        <a:pt x="3678" y="4506"/>
                      </a:lnTo>
                      <a:lnTo>
                        <a:pt x="3556" y="4555"/>
                      </a:lnTo>
                      <a:lnTo>
                        <a:pt x="3459" y="4652"/>
                      </a:lnTo>
                      <a:lnTo>
                        <a:pt x="3385" y="4798"/>
                      </a:lnTo>
                      <a:lnTo>
                        <a:pt x="3312" y="4969"/>
                      </a:lnTo>
                      <a:lnTo>
                        <a:pt x="3264" y="5164"/>
                      </a:lnTo>
                      <a:lnTo>
                        <a:pt x="3239" y="5383"/>
                      </a:lnTo>
                      <a:lnTo>
                        <a:pt x="3215" y="5626"/>
                      </a:lnTo>
                      <a:lnTo>
                        <a:pt x="3239" y="5870"/>
                      </a:lnTo>
                      <a:lnTo>
                        <a:pt x="3239" y="5870"/>
                      </a:lnTo>
                      <a:lnTo>
                        <a:pt x="3288" y="6138"/>
                      </a:lnTo>
                      <a:lnTo>
                        <a:pt x="3337" y="6381"/>
                      </a:lnTo>
                      <a:lnTo>
                        <a:pt x="3434" y="6601"/>
                      </a:lnTo>
                      <a:lnTo>
                        <a:pt x="3532" y="6771"/>
                      </a:lnTo>
                      <a:lnTo>
                        <a:pt x="3629" y="6942"/>
                      </a:lnTo>
                      <a:lnTo>
                        <a:pt x="3751" y="7039"/>
                      </a:lnTo>
                      <a:lnTo>
                        <a:pt x="3873" y="7112"/>
                      </a:lnTo>
                      <a:lnTo>
                        <a:pt x="4019" y="7112"/>
                      </a:lnTo>
                      <a:lnTo>
                        <a:pt x="4019" y="7112"/>
                      </a:lnTo>
                      <a:lnTo>
                        <a:pt x="4092" y="7088"/>
                      </a:lnTo>
                      <a:lnTo>
                        <a:pt x="4092" y="7088"/>
                      </a:lnTo>
                      <a:lnTo>
                        <a:pt x="4262" y="7502"/>
                      </a:lnTo>
                      <a:lnTo>
                        <a:pt x="4481" y="7867"/>
                      </a:lnTo>
                      <a:lnTo>
                        <a:pt x="4701" y="8232"/>
                      </a:lnTo>
                      <a:lnTo>
                        <a:pt x="4969" y="8573"/>
                      </a:lnTo>
                      <a:lnTo>
                        <a:pt x="5236" y="8866"/>
                      </a:lnTo>
                      <a:lnTo>
                        <a:pt x="5529" y="9133"/>
                      </a:lnTo>
                      <a:lnTo>
                        <a:pt x="5845" y="9377"/>
                      </a:lnTo>
                      <a:lnTo>
                        <a:pt x="6162" y="9596"/>
                      </a:lnTo>
                      <a:lnTo>
                        <a:pt x="6162" y="10668"/>
                      </a:lnTo>
                      <a:lnTo>
                        <a:pt x="6162" y="10668"/>
                      </a:lnTo>
                      <a:lnTo>
                        <a:pt x="5650" y="10717"/>
                      </a:lnTo>
                      <a:lnTo>
                        <a:pt x="5650" y="10717"/>
                      </a:lnTo>
                      <a:lnTo>
                        <a:pt x="5066" y="10814"/>
                      </a:lnTo>
                      <a:lnTo>
                        <a:pt x="4506" y="10936"/>
                      </a:lnTo>
                      <a:lnTo>
                        <a:pt x="3946" y="11058"/>
                      </a:lnTo>
                      <a:lnTo>
                        <a:pt x="3410" y="11228"/>
                      </a:lnTo>
                      <a:lnTo>
                        <a:pt x="2923" y="11423"/>
                      </a:lnTo>
                      <a:lnTo>
                        <a:pt x="2460" y="11642"/>
                      </a:lnTo>
                      <a:lnTo>
                        <a:pt x="2022" y="11886"/>
                      </a:lnTo>
                      <a:lnTo>
                        <a:pt x="1632" y="12153"/>
                      </a:lnTo>
                      <a:lnTo>
                        <a:pt x="1267" y="12421"/>
                      </a:lnTo>
                      <a:lnTo>
                        <a:pt x="950" y="12738"/>
                      </a:lnTo>
                      <a:lnTo>
                        <a:pt x="682" y="13079"/>
                      </a:lnTo>
                      <a:lnTo>
                        <a:pt x="439" y="13420"/>
                      </a:lnTo>
                      <a:lnTo>
                        <a:pt x="268" y="13810"/>
                      </a:lnTo>
                      <a:lnTo>
                        <a:pt x="122" y="14199"/>
                      </a:lnTo>
                      <a:lnTo>
                        <a:pt x="49" y="14638"/>
                      </a:lnTo>
                      <a:lnTo>
                        <a:pt x="0" y="15076"/>
                      </a:lnTo>
                      <a:lnTo>
                        <a:pt x="0" y="15076"/>
                      </a:lnTo>
                      <a:lnTo>
                        <a:pt x="49" y="15125"/>
                      </a:lnTo>
                      <a:lnTo>
                        <a:pt x="244" y="15222"/>
                      </a:lnTo>
                      <a:lnTo>
                        <a:pt x="414" y="15295"/>
                      </a:lnTo>
                      <a:lnTo>
                        <a:pt x="633" y="15393"/>
                      </a:lnTo>
                      <a:lnTo>
                        <a:pt x="901" y="15490"/>
                      </a:lnTo>
                      <a:lnTo>
                        <a:pt x="1267" y="15563"/>
                      </a:lnTo>
                      <a:lnTo>
                        <a:pt x="1705" y="15661"/>
                      </a:lnTo>
                      <a:lnTo>
                        <a:pt x="2216" y="15758"/>
                      </a:lnTo>
                      <a:lnTo>
                        <a:pt x="2825" y="15831"/>
                      </a:lnTo>
                      <a:lnTo>
                        <a:pt x="3556" y="15928"/>
                      </a:lnTo>
                      <a:lnTo>
                        <a:pt x="4384" y="15977"/>
                      </a:lnTo>
                      <a:lnTo>
                        <a:pt x="5309" y="16026"/>
                      </a:lnTo>
                      <a:lnTo>
                        <a:pt x="6381" y="16050"/>
                      </a:lnTo>
                      <a:lnTo>
                        <a:pt x="7599" y="16075"/>
                      </a:lnTo>
                      <a:lnTo>
                        <a:pt x="7599" y="16075"/>
                      </a:lnTo>
                      <a:lnTo>
                        <a:pt x="8792" y="16050"/>
                      </a:lnTo>
                      <a:lnTo>
                        <a:pt x="9864" y="16026"/>
                      </a:lnTo>
                      <a:lnTo>
                        <a:pt x="10814" y="15977"/>
                      </a:lnTo>
                      <a:lnTo>
                        <a:pt x="11642" y="15928"/>
                      </a:lnTo>
                      <a:lnTo>
                        <a:pt x="12372" y="15831"/>
                      </a:lnTo>
                      <a:lnTo>
                        <a:pt x="12981" y="15758"/>
                      </a:lnTo>
                      <a:lnTo>
                        <a:pt x="13517" y="15661"/>
                      </a:lnTo>
                      <a:lnTo>
                        <a:pt x="13955" y="15563"/>
                      </a:lnTo>
                      <a:lnTo>
                        <a:pt x="14321" y="15490"/>
                      </a:lnTo>
                      <a:lnTo>
                        <a:pt x="14613" y="15393"/>
                      </a:lnTo>
                      <a:lnTo>
                        <a:pt x="14832" y="15295"/>
                      </a:lnTo>
                      <a:lnTo>
                        <a:pt x="15003" y="15222"/>
                      </a:lnTo>
                      <a:lnTo>
                        <a:pt x="15173" y="15125"/>
                      </a:lnTo>
                      <a:lnTo>
                        <a:pt x="15246" y="15076"/>
                      </a:lnTo>
                      <a:lnTo>
                        <a:pt x="15246" y="15076"/>
                      </a:lnTo>
                      <a:lnTo>
                        <a:pt x="15198" y="14613"/>
                      </a:lnTo>
                      <a:lnTo>
                        <a:pt x="15125" y="14175"/>
                      </a:lnTo>
                      <a:lnTo>
                        <a:pt x="15003" y="13761"/>
                      </a:lnTo>
                      <a:lnTo>
                        <a:pt x="14832" y="13371"/>
                      </a:lnTo>
                      <a:lnTo>
                        <a:pt x="14589" y="13006"/>
                      </a:lnTo>
                      <a:lnTo>
                        <a:pt x="14321" y="12665"/>
                      </a:lnTo>
                      <a:lnTo>
                        <a:pt x="14004" y="12373"/>
                      </a:lnTo>
                      <a:lnTo>
                        <a:pt x="13639" y="12080"/>
                      </a:lnTo>
                      <a:lnTo>
                        <a:pt x="13249" y="11813"/>
                      </a:lnTo>
                      <a:lnTo>
                        <a:pt x="12811" y="11593"/>
                      </a:lnTo>
                      <a:lnTo>
                        <a:pt x="12324" y="11374"/>
                      </a:lnTo>
                      <a:lnTo>
                        <a:pt x="11812" y="11204"/>
                      </a:lnTo>
                      <a:lnTo>
                        <a:pt x="11252" y="11033"/>
                      </a:lnTo>
                      <a:lnTo>
                        <a:pt x="10668" y="10911"/>
                      </a:lnTo>
                      <a:lnTo>
                        <a:pt x="10034" y="10790"/>
                      </a:lnTo>
                      <a:lnTo>
                        <a:pt x="9401" y="10717"/>
                      </a:lnTo>
                      <a:lnTo>
                        <a:pt x="9401" y="10717"/>
                      </a:lnTo>
                      <a:close/>
                    </a:path>
                  </a:pathLst>
                </a:custGeom>
                <a:noFill/>
                <a:ln w="28575" cap="rnd" cmpd="sng">
                  <a:solidFill>
                    <a:srgbClr val="7030A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" name="Google Shape;752;p40"/>
                <p:cNvSpPr/>
                <p:nvPr/>
              </p:nvSpPr>
              <p:spPr>
                <a:xfrm flipH="1">
                  <a:off x="6020503" y="1439726"/>
                  <a:ext cx="875893" cy="923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7" h="16075" fill="none" extrusionOk="0">
                      <a:moveTo>
                        <a:pt x="9401" y="10717"/>
                      </a:moveTo>
                      <a:lnTo>
                        <a:pt x="9401" y="10717"/>
                      </a:lnTo>
                      <a:lnTo>
                        <a:pt x="9085" y="10692"/>
                      </a:lnTo>
                      <a:lnTo>
                        <a:pt x="9085" y="9596"/>
                      </a:lnTo>
                      <a:lnTo>
                        <a:pt x="9085" y="9596"/>
                      </a:lnTo>
                      <a:lnTo>
                        <a:pt x="9401" y="9377"/>
                      </a:lnTo>
                      <a:lnTo>
                        <a:pt x="9718" y="9133"/>
                      </a:lnTo>
                      <a:lnTo>
                        <a:pt x="10010" y="8866"/>
                      </a:lnTo>
                      <a:lnTo>
                        <a:pt x="10302" y="8573"/>
                      </a:lnTo>
                      <a:lnTo>
                        <a:pt x="10546" y="8232"/>
                      </a:lnTo>
                      <a:lnTo>
                        <a:pt x="10765" y="7867"/>
                      </a:lnTo>
                      <a:lnTo>
                        <a:pt x="10984" y="7502"/>
                      </a:lnTo>
                      <a:lnTo>
                        <a:pt x="11155" y="7088"/>
                      </a:lnTo>
                      <a:lnTo>
                        <a:pt x="11155" y="7088"/>
                      </a:lnTo>
                      <a:lnTo>
                        <a:pt x="11228" y="7112"/>
                      </a:lnTo>
                      <a:lnTo>
                        <a:pt x="11228" y="7112"/>
                      </a:lnTo>
                      <a:lnTo>
                        <a:pt x="11374" y="7112"/>
                      </a:lnTo>
                      <a:lnTo>
                        <a:pt x="11496" y="7039"/>
                      </a:lnTo>
                      <a:lnTo>
                        <a:pt x="11617" y="6942"/>
                      </a:lnTo>
                      <a:lnTo>
                        <a:pt x="11715" y="6771"/>
                      </a:lnTo>
                      <a:lnTo>
                        <a:pt x="11812" y="6601"/>
                      </a:lnTo>
                      <a:lnTo>
                        <a:pt x="11910" y="6381"/>
                      </a:lnTo>
                      <a:lnTo>
                        <a:pt x="11958" y="6138"/>
                      </a:lnTo>
                      <a:lnTo>
                        <a:pt x="12007" y="5870"/>
                      </a:lnTo>
                      <a:lnTo>
                        <a:pt x="12007" y="5870"/>
                      </a:lnTo>
                      <a:lnTo>
                        <a:pt x="12031" y="5626"/>
                      </a:lnTo>
                      <a:lnTo>
                        <a:pt x="12007" y="5383"/>
                      </a:lnTo>
                      <a:lnTo>
                        <a:pt x="11983" y="5188"/>
                      </a:lnTo>
                      <a:lnTo>
                        <a:pt x="11934" y="4993"/>
                      </a:lnTo>
                      <a:lnTo>
                        <a:pt x="11885" y="4823"/>
                      </a:lnTo>
                      <a:lnTo>
                        <a:pt x="11812" y="4677"/>
                      </a:lnTo>
                      <a:lnTo>
                        <a:pt x="11715" y="4579"/>
                      </a:lnTo>
                      <a:lnTo>
                        <a:pt x="11593" y="4506"/>
                      </a:lnTo>
                      <a:lnTo>
                        <a:pt x="11593" y="4506"/>
                      </a:lnTo>
                      <a:lnTo>
                        <a:pt x="11666" y="4141"/>
                      </a:lnTo>
                      <a:lnTo>
                        <a:pt x="11690" y="3800"/>
                      </a:lnTo>
                      <a:lnTo>
                        <a:pt x="11690" y="3483"/>
                      </a:lnTo>
                      <a:lnTo>
                        <a:pt x="11690" y="3191"/>
                      </a:lnTo>
                      <a:lnTo>
                        <a:pt x="11666" y="2899"/>
                      </a:lnTo>
                      <a:lnTo>
                        <a:pt x="11617" y="2631"/>
                      </a:lnTo>
                      <a:lnTo>
                        <a:pt x="11544" y="2387"/>
                      </a:lnTo>
                      <a:lnTo>
                        <a:pt x="11471" y="2144"/>
                      </a:lnTo>
                      <a:lnTo>
                        <a:pt x="11374" y="1924"/>
                      </a:lnTo>
                      <a:lnTo>
                        <a:pt x="11276" y="1705"/>
                      </a:lnTo>
                      <a:lnTo>
                        <a:pt x="11155" y="1510"/>
                      </a:lnTo>
                      <a:lnTo>
                        <a:pt x="11009" y="1340"/>
                      </a:lnTo>
                      <a:lnTo>
                        <a:pt x="10862" y="1169"/>
                      </a:lnTo>
                      <a:lnTo>
                        <a:pt x="10716" y="1023"/>
                      </a:lnTo>
                      <a:lnTo>
                        <a:pt x="10400" y="755"/>
                      </a:lnTo>
                      <a:lnTo>
                        <a:pt x="10034" y="561"/>
                      </a:lnTo>
                      <a:lnTo>
                        <a:pt x="9669" y="366"/>
                      </a:lnTo>
                      <a:lnTo>
                        <a:pt x="9304" y="244"/>
                      </a:lnTo>
                      <a:lnTo>
                        <a:pt x="8938" y="146"/>
                      </a:lnTo>
                      <a:lnTo>
                        <a:pt x="8573" y="73"/>
                      </a:lnTo>
                      <a:lnTo>
                        <a:pt x="8232" y="25"/>
                      </a:lnTo>
                      <a:lnTo>
                        <a:pt x="7915" y="0"/>
                      </a:lnTo>
                      <a:lnTo>
                        <a:pt x="7623" y="0"/>
                      </a:lnTo>
                      <a:lnTo>
                        <a:pt x="7623" y="0"/>
                      </a:lnTo>
                      <a:lnTo>
                        <a:pt x="7282" y="25"/>
                      </a:lnTo>
                      <a:lnTo>
                        <a:pt x="6990" y="98"/>
                      </a:lnTo>
                      <a:lnTo>
                        <a:pt x="6746" y="171"/>
                      </a:lnTo>
                      <a:lnTo>
                        <a:pt x="6527" y="293"/>
                      </a:lnTo>
                      <a:lnTo>
                        <a:pt x="6332" y="390"/>
                      </a:lnTo>
                      <a:lnTo>
                        <a:pt x="6186" y="536"/>
                      </a:lnTo>
                      <a:lnTo>
                        <a:pt x="6040" y="658"/>
                      </a:lnTo>
                      <a:lnTo>
                        <a:pt x="5943" y="780"/>
                      </a:lnTo>
                      <a:lnTo>
                        <a:pt x="5943" y="780"/>
                      </a:lnTo>
                      <a:lnTo>
                        <a:pt x="5943" y="780"/>
                      </a:lnTo>
                      <a:lnTo>
                        <a:pt x="5943" y="780"/>
                      </a:lnTo>
                      <a:lnTo>
                        <a:pt x="5553" y="853"/>
                      </a:lnTo>
                      <a:lnTo>
                        <a:pt x="5188" y="975"/>
                      </a:lnTo>
                      <a:lnTo>
                        <a:pt x="4871" y="1145"/>
                      </a:lnTo>
                      <a:lnTo>
                        <a:pt x="4603" y="1316"/>
                      </a:lnTo>
                      <a:lnTo>
                        <a:pt x="4360" y="1535"/>
                      </a:lnTo>
                      <a:lnTo>
                        <a:pt x="4165" y="1754"/>
                      </a:lnTo>
                      <a:lnTo>
                        <a:pt x="4019" y="2022"/>
                      </a:lnTo>
                      <a:lnTo>
                        <a:pt x="3897" y="2290"/>
                      </a:lnTo>
                      <a:lnTo>
                        <a:pt x="3799" y="2558"/>
                      </a:lnTo>
                      <a:lnTo>
                        <a:pt x="3726" y="2826"/>
                      </a:lnTo>
                      <a:lnTo>
                        <a:pt x="3678" y="3118"/>
                      </a:lnTo>
                      <a:lnTo>
                        <a:pt x="3629" y="3410"/>
                      </a:lnTo>
                      <a:lnTo>
                        <a:pt x="3629" y="3702"/>
                      </a:lnTo>
                      <a:lnTo>
                        <a:pt x="3629" y="3970"/>
                      </a:lnTo>
                      <a:lnTo>
                        <a:pt x="3678" y="4482"/>
                      </a:lnTo>
                      <a:lnTo>
                        <a:pt x="3678" y="4482"/>
                      </a:lnTo>
                      <a:lnTo>
                        <a:pt x="3678" y="4506"/>
                      </a:lnTo>
                      <a:lnTo>
                        <a:pt x="3678" y="4506"/>
                      </a:lnTo>
                      <a:lnTo>
                        <a:pt x="3556" y="4555"/>
                      </a:lnTo>
                      <a:lnTo>
                        <a:pt x="3459" y="4652"/>
                      </a:lnTo>
                      <a:lnTo>
                        <a:pt x="3385" y="4798"/>
                      </a:lnTo>
                      <a:lnTo>
                        <a:pt x="3312" y="4969"/>
                      </a:lnTo>
                      <a:lnTo>
                        <a:pt x="3264" y="5164"/>
                      </a:lnTo>
                      <a:lnTo>
                        <a:pt x="3239" y="5383"/>
                      </a:lnTo>
                      <a:lnTo>
                        <a:pt x="3215" y="5626"/>
                      </a:lnTo>
                      <a:lnTo>
                        <a:pt x="3239" y="5870"/>
                      </a:lnTo>
                      <a:lnTo>
                        <a:pt x="3239" y="5870"/>
                      </a:lnTo>
                      <a:lnTo>
                        <a:pt x="3288" y="6138"/>
                      </a:lnTo>
                      <a:lnTo>
                        <a:pt x="3337" y="6381"/>
                      </a:lnTo>
                      <a:lnTo>
                        <a:pt x="3434" y="6601"/>
                      </a:lnTo>
                      <a:lnTo>
                        <a:pt x="3532" y="6771"/>
                      </a:lnTo>
                      <a:lnTo>
                        <a:pt x="3629" y="6942"/>
                      </a:lnTo>
                      <a:lnTo>
                        <a:pt x="3751" y="7039"/>
                      </a:lnTo>
                      <a:lnTo>
                        <a:pt x="3873" y="7112"/>
                      </a:lnTo>
                      <a:lnTo>
                        <a:pt x="4019" y="7112"/>
                      </a:lnTo>
                      <a:lnTo>
                        <a:pt x="4019" y="7112"/>
                      </a:lnTo>
                      <a:lnTo>
                        <a:pt x="4092" y="7088"/>
                      </a:lnTo>
                      <a:lnTo>
                        <a:pt x="4092" y="7088"/>
                      </a:lnTo>
                      <a:lnTo>
                        <a:pt x="4262" y="7502"/>
                      </a:lnTo>
                      <a:lnTo>
                        <a:pt x="4481" y="7867"/>
                      </a:lnTo>
                      <a:lnTo>
                        <a:pt x="4701" y="8232"/>
                      </a:lnTo>
                      <a:lnTo>
                        <a:pt x="4969" y="8573"/>
                      </a:lnTo>
                      <a:lnTo>
                        <a:pt x="5236" y="8866"/>
                      </a:lnTo>
                      <a:lnTo>
                        <a:pt x="5529" y="9133"/>
                      </a:lnTo>
                      <a:lnTo>
                        <a:pt x="5845" y="9377"/>
                      </a:lnTo>
                      <a:lnTo>
                        <a:pt x="6162" y="9596"/>
                      </a:lnTo>
                      <a:lnTo>
                        <a:pt x="6162" y="10668"/>
                      </a:lnTo>
                      <a:lnTo>
                        <a:pt x="6162" y="10668"/>
                      </a:lnTo>
                      <a:lnTo>
                        <a:pt x="5650" y="10717"/>
                      </a:lnTo>
                      <a:lnTo>
                        <a:pt x="5650" y="10717"/>
                      </a:lnTo>
                      <a:lnTo>
                        <a:pt x="5066" y="10814"/>
                      </a:lnTo>
                      <a:lnTo>
                        <a:pt x="4506" y="10936"/>
                      </a:lnTo>
                      <a:lnTo>
                        <a:pt x="3946" y="11058"/>
                      </a:lnTo>
                      <a:lnTo>
                        <a:pt x="3410" y="11228"/>
                      </a:lnTo>
                      <a:lnTo>
                        <a:pt x="2923" y="11423"/>
                      </a:lnTo>
                      <a:lnTo>
                        <a:pt x="2460" y="11642"/>
                      </a:lnTo>
                      <a:lnTo>
                        <a:pt x="2022" y="11886"/>
                      </a:lnTo>
                      <a:lnTo>
                        <a:pt x="1632" y="12153"/>
                      </a:lnTo>
                      <a:lnTo>
                        <a:pt x="1267" y="12421"/>
                      </a:lnTo>
                      <a:lnTo>
                        <a:pt x="950" y="12738"/>
                      </a:lnTo>
                      <a:lnTo>
                        <a:pt x="682" y="13079"/>
                      </a:lnTo>
                      <a:lnTo>
                        <a:pt x="439" y="13420"/>
                      </a:lnTo>
                      <a:lnTo>
                        <a:pt x="268" y="13810"/>
                      </a:lnTo>
                      <a:lnTo>
                        <a:pt x="122" y="14199"/>
                      </a:lnTo>
                      <a:lnTo>
                        <a:pt x="49" y="14638"/>
                      </a:lnTo>
                      <a:lnTo>
                        <a:pt x="0" y="15076"/>
                      </a:lnTo>
                      <a:lnTo>
                        <a:pt x="0" y="15076"/>
                      </a:lnTo>
                      <a:lnTo>
                        <a:pt x="49" y="15125"/>
                      </a:lnTo>
                      <a:lnTo>
                        <a:pt x="244" y="15222"/>
                      </a:lnTo>
                      <a:lnTo>
                        <a:pt x="414" y="15295"/>
                      </a:lnTo>
                      <a:lnTo>
                        <a:pt x="633" y="15393"/>
                      </a:lnTo>
                      <a:lnTo>
                        <a:pt x="901" y="15490"/>
                      </a:lnTo>
                      <a:lnTo>
                        <a:pt x="1267" y="15563"/>
                      </a:lnTo>
                      <a:lnTo>
                        <a:pt x="1705" y="15661"/>
                      </a:lnTo>
                      <a:lnTo>
                        <a:pt x="2216" y="15758"/>
                      </a:lnTo>
                      <a:lnTo>
                        <a:pt x="2825" y="15831"/>
                      </a:lnTo>
                      <a:lnTo>
                        <a:pt x="3556" y="15928"/>
                      </a:lnTo>
                      <a:lnTo>
                        <a:pt x="4384" y="15977"/>
                      </a:lnTo>
                      <a:lnTo>
                        <a:pt x="5309" y="16026"/>
                      </a:lnTo>
                      <a:lnTo>
                        <a:pt x="6381" y="16050"/>
                      </a:lnTo>
                      <a:lnTo>
                        <a:pt x="7599" y="16075"/>
                      </a:lnTo>
                      <a:lnTo>
                        <a:pt x="7599" y="16075"/>
                      </a:lnTo>
                      <a:lnTo>
                        <a:pt x="8792" y="16050"/>
                      </a:lnTo>
                      <a:lnTo>
                        <a:pt x="9864" y="16026"/>
                      </a:lnTo>
                      <a:lnTo>
                        <a:pt x="10814" y="15977"/>
                      </a:lnTo>
                      <a:lnTo>
                        <a:pt x="11642" y="15928"/>
                      </a:lnTo>
                      <a:lnTo>
                        <a:pt x="12372" y="15831"/>
                      </a:lnTo>
                      <a:lnTo>
                        <a:pt x="12981" y="15758"/>
                      </a:lnTo>
                      <a:lnTo>
                        <a:pt x="13517" y="15661"/>
                      </a:lnTo>
                      <a:lnTo>
                        <a:pt x="13955" y="15563"/>
                      </a:lnTo>
                      <a:lnTo>
                        <a:pt x="14321" y="15490"/>
                      </a:lnTo>
                      <a:lnTo>
                        <a:pt x="14613" y="15393"/>
                      </a:lnTo>
                      <a:lnTo>
                        <a:pt x="14832" y="15295"/>
                      </a:lnTo>
                      <a:lnTo>
                        <a:pt x="15003" y="15222"/>
                      </a:lnTo>
                      <a:lnTo>
                        <a:pt x="15173" y="15125"/>
                      </a:lnTo>
                      <a:lnTo>
                        <a:pt x="15246" y="15076"/>
                      </a:lnTo>
                      <a:lnTo>
                        <a:pt x="15246" y="15076"/>
                      </a:lnTo>
                      <a:lnTo>
                        <a:pt x="15198" y="14613"/>
                      </a:lnTo>
                      <a:lnTo>
                        <a:pt x="15125" y="14175"/>
                      </a:lnTo>
                      <a:lnTo>
                        <a:pt x="15003" y="13761"/>
                      </a:lnTo>
                      <a:lnTo>
                        <a:pt x="14832" y="13371"/>
                      </a:lnTo>
                      <a:lnTo>
                        <a:pt x="14589" y="13006"/>
                      </a:lnTo>
                      <a:lnTo>
                        <a:pt x="14321" y="12665"/>
                      </a:lnTo>
                      <a:lnTo>
                        <a:pt x="14004" y="12373"/>
                      </a:lnTo>
                      <a:lnTo>
                        <a:pt x="13639" y="12080"/>
                      </a:lnTo>
                      <a:lnTo>
                        <a:pt x="13249" y="11813"/>
                      </a:lnTo>
                      <a:lnTo>
                        <a:pt x="12811" y="11593"/>
                      </a:lnTo>
                      <a:lnTo>
                        <a:pt x="12324" y="11374"/>
                      </a:lnTo>
                      <a:lnTo>
                        <a:pt x="11812" y="11204"/>
                      </a:lnTo>
                      <a:lnTo>
                        <a:pt x="11252" y="11033"/>
                      </a:lnTo>
                      <a:lnTo>
                        <a:pt x="10668" y="10911"/>
                      </a:lnTo>
                      <a:lnTo>
                        <a:pt x="10034" y="10790"/>
                      </a:lnTo>
                      <a:lnTo>
                        <a:pt x="9401" y="10717"/>
                      </a:lnTo>
                      <a:lnTo>
                        <a:pt x="9401" y="10717"/>
                      </a:lnTo>
                      <a:close/>
                    </a:path>
                  </a:pathLst>
                </a:custGeom>
                <a:noFill/>
                <a:ln w="28575" cap="rnd" cmpd="sng">
                  <a:solidFill>
                    <a:srgbClr val="7030A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3354541" y="1665350"/>
              <a:ext cx="2812447" cy="2180686"/>
              <a:chOff x="3154243" y="1258539"/>
              <a:chExt cx="2812447" cy="2180686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707146" y="1258539"/>
                <a:ext cx="1706641" cy="1737360"/>
                <a:chOff x="5108584" y="2159377"/>
                <a:chExt cx="2201887" cy="2497137"/>
              </a:xfrm>
            </p:grpSpPr>
            <p:sp>
              <p:nvSpPr>
                <p:cNvPr id="18" name="Freeform 114"/>
                <p:cNvSpPr>
                  <a:spLocks/>
                </p:cNvSpPr>
                <p:nvPr/>
              </p:nvSpPr>
              <p:spPr bwMode="auto">
                <a:xfrm>
                  <a:off x="5126045" y="3873877"/>
                  <a:ext cx="2168548" cy="782637"/>
                </a:xfrm>
                <a:custGeom>
                  <a:avLst/>
                  <a:gdLst>
                    <a:gd name="T0" fmla="*/ 1609 w 1609"/>
                    <a:gd name="T1" fmla="*/ 0 h 582"/>
                    <a:gd name="T2" fmla="*/ 1609 w 1609"/>
                    <a:gd name="T3" fmla="*/ 385 h 582"/>
                    <a:gd name="T4" fmla="*/ 804 w 1609"/>
                    <a:gd name="T5" fmla="*/ 582 h 582"/>
                    <a:gd name="T6" fmla="*/ 0 w 1609"/>
                    <a:gd name="T7" fmla="*/ 385 h 582"/>
                    <a:gd name="T8" fmla="*/ 0 w 1609"/>
                    <a:gd name="T9" fmla="*/ 0 h 582"/>
                    <a:gd name="T10" fmla="*/ 1609 w 1609"/>
                    <a:gd name="T11" fmla="*/ 0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09" h="582">
                      <a:moveTo>
                        <a:pt x="1609" y="0"/>
                      </a:moveTo>
                      <a:lnTo>
                        <a:pt x="1609" y="385"/>
                      </a:lnTo>
                      <a:cubicBezTo>
                        <a:pt x="1609" y="494"/>
                        <a:pt x="1248" y="582"/>
                        <a:pt x="804" y="582"/>
                      </a:cubicBezTo>
                      <a:cubicBezTo>
                        <a:pt x="360" y="582"/>
                        <a:pt x="0" y="494"/>
                        <a:pt x="0" y="385"/>
                      </a:cubicBezTo>
                      <a:lnTo>
                        <a:pt x="0" y="0"/>
                      </a:lnTo>
                      <a:lnTo>
                        <a:pt x="1609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115"/>
                <p:cNvSpPr>
                  <a:spLocks noEditPoints="1"/>
                </p:cNvSpPr>
                <p:nvPr/>
              </p:nvSpPr>
              <p:spPr bwMode="auto">
                <a:xfrm>
                  <a:off x="5108584" y="3838950"/>
                  <a:ext cx="2201885" cy="817564"/>
                </a:xfrm>
                <a:custGeom>
                  <a:avLst/>
                  <a:gdLst>
                    <a:gd name="T0" fmla="*/ 817 w 1634"/>
                    <a:gd name="T1" fmla="*/ 608 h 608"/>
                    <a:gd name="T2" fmla="*/ 0 w 1634"/>
                    <a:gd name="T3" fmla="*/ 398 h 608"/>
                    <a:gd name="T4" fmla="*/ 0 w 1634"/>
                    <a:gd name="T5" fmla="*/ 13 h 608"/>
                    <a:gd name="T6" fmla="*/ 13 w 1634"/>
                    <a:gd name="T7" fmla="*/ 0 h 608"/>
                    <a:gd name="T8" fmla="*/ 1622 w 1634"/>
                    <a:gd name="T9" fmla="*/ 0 h 608"/>
                    <a:gd name="T10" fmla="*/ 1634 w 1634"/>
                    <a:gd name="T11" fmla="*/ 13 h 608"/>
                    <a:gd name="T12" fmla="*/ 1634 w 1634"/>
                    <a:gd name="T13" fmla="*/ 398 h 608"/>
                    <a:gd name="T14" fmla="*/ 817 w 1634"/>
                    <a:gd name="T15" fmla="*/ 608 h 608"/>
                    <a:gd name="T16" fmla="*/ 26 w 1634"/>
                    <a:gd name="T17" fmla="*/ 25 h 608"/>
                    <a:gd name="T18" fmla="*/ 26 w 1634"/>
                    <a:gd name="T19" fmla="*/ 398 h 608"/>
                    <a:gd name="T20" fmla="*/ 817 w 1634"/>
                    <a:gd name="T21" fmla="*/ 583 h 608"/>
                    <a:gd name="T22" fmla="*/ 1609 w 1634"/>
                    <a:gd name="T23" fmla="*/ 398 h 608"/>
                    <a:gd name="T24" fmla="*/ 1609 w 1634"/>
                    <a:gd name="T25" fmla="*/ 25 h 608"/>
                    <a:gd name="T26" fmla="*/ 26 w 1634"/>
                    <a:gd name="T27" fmla="*/ 25 h 6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34" h="608">
                      <a:moveTo>
                        <a:pt x="817" y="608"/>
                      </a:moveTo>
                      <a:cubicBezTo>
                        <a:pt x="416" y="608"/>
                        <a:pt x="0" y="530"/>
                        <a:pt x="0" y="398"/>
                      </a:cubicBezTo>
                      <a:lnTo>
                        <a:pt x="0" y="13"/>
                      </a:lnTo>
                      <a:cubicBezTo>
                        <a:pt x="0" y="6"/>
                        <a:pt x="6" y="0"/>
                        <a:pt x="13" y="0"/>
                      </a:cubicBezTo>
                      <a:lnTo>
                        <a:pt x="1622" y="0"/>
                      </a:lnTo>
                      <a:cubicBezTo>
                        <a:pt x="1629" y="0"/>
                        <a:pt x="1634" y="6"/>
                        <a:pt x="1634" y="13"/>
                      </a:cubicBezTo>
                      <a:lnTo>
                        <a:pt x="1634" y="398"/>
                      </a:lnTo>
                      <a:cubicBezTo>
                        <a:pt x="1634" y="530"/>
                        <a:pt x="1219" y="608"/>
                        <a:pt x="817" y="608"/>
                      </a:cubicBezTo>
                      <a:close/>
                      <a:moveTo>
                        <a:pt x="26" y="25"/>
                      </a:moveTo>
                      <a:lnTo>
                        <a:pt x="26" y="398"/>
                      </a:lnTo>
                      <a:cubicBezTo>
                        <a:pt x="26" y="487"/>
                        <a:pt x="344" y="583"/>
                        <a:pt x="817" y="583"/>
                      </a:cubicBezTo>
                      <a:cubicBezTo>
                        <a:pt x="1291" y="583"/>
                        <a:pt x="1609" y="487"/>
                        <a:pt x="1609" y="398"/>
                      </a:cubicBezTo>
                      <a:lnTo>
                        <a:pt x="1609" y="25"/>
                      </a:lnTo>
                      <a:lnTo>
                        <a:pt x="26" y="25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Oval 116"/>
                <p:cNvSpPr>
                  <a:spLocks noChangeArrowheads="1"/>
                </p:cNvSpPr>
                <p:nvPr/>
              </p:nvSpPr>
              <p:spPr bwMode="auto">
                <a:xfrm>
                  <a:off x="5125994" y="3589715"/>
                  <a:ext cx="2166938" cy="531813"/>
                </a:xfrm>
                <a:prstGeom prst="ellipse">
                  <a:avLst/>
                </a:prstGeom>
                <a:solidFill>
                  <a:srgbClr val="00B0F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117"/>
                <p:cNvSpPr>
                  <a:spLocks noEditPoints="1"/>
                </p:cNvSpPr>
                <p:nvPr/>
              </p:nvSpPr>
              <p:spPr bwMode="auto">
                <a:xfrm>
                  <a:off x="5108584" y="3573841"/>
                  <a:ext cx="2201885" cy="563563"/>
                </a:xfrm>
                <a:custGeom>
                  <a:avLst/>
                  <a:gdLst>
                    <a:gd name="T0" fmla="*/ 817 w 1634"/>
                    <a:gd name="T1" fmla="*/ 419 h 419"/>
                    <a:gd name="T2" fmla="*/ 0 w 1634"/>
                    <a:gd name="T3" fmla="*/ 210 h 419"/>
                    <a:gd name="T4" fmla="*/ 817 w 1634"/>
                    <a:gd name="T5" fmla="*/ 0 h 419"/>
                    <a:gd name="T6" fmla="*/ 1634 w 1634"/>
                    <a:gd name="T7" fmla="*/ 210 h 419"/>
                    <a:gd name="T8" fmla="*/ 817 w 1634"/>
                    <a:gd name="T9" fmla="*/ 419 h 419"/>
                    <a:gd name="T10" fmla="*/ 817 w 1634"/>
                    <a:gd name="T11" fmla="*/ 25 h 419"/>
                    <a:gd name="T12" fmla="*/ 26 w 1634"/>
                    <a:gd name="T13" fmla="*/ 210 h 419"/>
                    <a:gd name="T14" fmla="*/ 817 w 1634"/>
                    <a:gd name="T15" fmla="*/ 394 h 419"/>
                    <a:gd name="T16" fmla="*/ 1609 w 1634"/>
                    <a:gd name="T17" fmla="*/ 210 h 419"/>
                    <a:gd name="T18" fmla="*/ 817 w 1634"/>
                    <a:gd name="T19" fmla="*/ 25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34" h="419">
                      <a:moveTo>
                        <a:pt x="817" y="419"/>
                      </a:moveTo>
                      <a:cubicBezTo>
                        <a:pt x="416" y="419"/>
                        <a:pt x="0" y="341"/>
                        <a:pt x="0" y="210"/>
                      </a:cubicBezTo>
                      <a:cubicBezTo>
                        <a:pt x="0" y="78"/>
                        <a:pt x="416" y="0"/>
                        <a:pt x="817" y="0"/>
                      </a:cubicBezTo>
                      <a:cubicBezTo>
                        <a:pt x="1219" y="0"/>
                        <a:pt x="1634" y="78"/>
                        <a:pt x="1634" y="210"/>
                      </a:cubicBezTo>
                      <a:cubicBezTo>
                        <a:pt x="1634" y="341"/>
                        <a:pt x="1219" y="419"/>
                        <a:pt x="817" y="419"/>
                      </a:cubicBezTo>
                      <a:close/>
                      <a:moveTo>
                        <a:pt x="817" y="25"/>
                      </a:moveTo>
                      <a:cubicBezTo>
                        <a:pt x="344" y="25"/>
                        <a:pt x="26" y="121"/>
                        <a:pt x="26" y="210"/>
                      </a:cubicBezTo>
                      <a:cubicBezTo>
                        <a:pt x="26" y="299"/>
                        <a:pt x="344" y="394"/>
                        <a:pt x="817" y="394"/>
                      </a:cubicBezTo>
                      <a:cubicBezTo>
                        <a:pt x="1291" y="394"/>
                        <a:pt x="1609" y="299"/>
                        <a:pt x="1609" y="210"/>
                      </a:cubicBezTo>
                      <a:cubicBezTo>
                        <a:pt x="1609" y="121"/>
                        <a:pt x="1291" y="25"/>
                        <a:pt x="817" y="25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18"/>
                <p:cNvSpPr>
                  <a:spLocks/>
                </p:cNvSpPr>
                <p:nvPr/>
              </p:nvSpPr>
              <p:spPr bwMode="auto">
                <a:xfrm>
                  <a:off x="7115204" y="4123114"/>
                  <a:ext cx="34925" cy="241299"/>
                </a:xfrm>
                <a:custGeom>
                  <a:avLst/>
                  <a:gdLst>
                    <a:gd name="T0" fmla="*/ 12 w 25"/>
                    <a:gd name="T1" fmla="*/ 180 h 180"/>
                    <a:gd name="T2" fmla="*/ 0 w 25"/>
                    <a:gd name="T3" fmla="*/ 167 h 180"/>
                    <a:gd name="T4" fmla="*/ 0 w 25"/>
                    <a:gd name="T5" fmla="*/ 17 h 180"/>
                    <a:gd name="T6" fmla="*/ 25 w 25"/>
                    <a:gd name="T7" fmla="*/ 17 h 180"/>
                    <a:gd name="T8" fmla="*/ 25 w 25"/>
                    <a:gd name="T9" fmla="*/ 167 h 180"/>
                    <a:gd name="T10" fmla="*/ 12 w 25"/>
                    <a:gd name="T11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180">
                      <a:moveTo>
                        <a:pt x="12" y="180"/>
                      </a:moveTo>
                      <a:cubicBezTo>
                        <a:pt x="5" y="180"/>
                        <a:pt x="0" y="174"/>
                        <a:pt x="0" y="167"/>
                      </a:cubicBezTo>
                      <a:lnTo>
                        <a:pt x="0" y="17"/>
                      </a:lnTo>
                      <a:cubicBezTo>
                        <a:pt x="0" y="0"/>
                        <a:pt x="25" y="0"/>
                        <a:pt x="25" y="17"/>
                      </a:cubicBezTo>
                      <a:lnTo>
                        <a:pt x="25" y="167"/>
                      </a:lnTo>
                      <a:cubicBezTo>
                        <a:pt x="25" y="174"/>
                        <a:pt x="19" y="180"/>
                        <a:pt x="12" y="180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119"/>
                <p:cNvSpPr>
                  <a:spLocks/>
                </p:cNvSpPr>
                <p:nvPr/>
              </p:nvSpPr>
              <p:spPr bwMode="auto">
                <a:xfrm>
                  <a:off x="5125994" y="3148390"/>
                  <a:ext cx="2168525" cy="782638"/>
                </a:xfrm>
                <a:custGeom>
                  <a:avLst/>
                  <a:gdLst>
                    <a:gd name="T0" fmla="*/ 1609 w 1609"/>
                    <a:gd name="T1" fmla="*/ 0 h 583"/>
                    <a:gd name="T2" fmla="*/ 1609 w 1609"/>
                    <a:gd name="T3" fmla="*/ 386 h 583"/>
                    <a:gd name="T4" fmla="*/ 804 w 1609"/>
                    <a:gd name="T5" fmla="*/ 583 h 583"/>
                    <a:gd name="T6" fmla="*/ 0 w 1609"/>
                    <a:gd name="T7" fmla="*/ 386 h 583"/>
                    <a:gd name="T8" fmla="*/ 0 w 1609"/>
                    <a:gd name="T9" fmla="*/ 0 h 583"/>
                    <a:gd name="T10" fmla="*/ 1609 w 1609"/>
                    <a:gd name="T11" fmla="*/ 0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09" h="583">
                      <a:moveTo>
                        <a:pt x="1609" y="0"/>
                      </a:moveTo>
                      <a:lnTo>
                        <a:pt x="1609" y="386"/>
                      </a:lnTo>
                      <a:cubicBezTo>
                        <a:pt x="1609" y="495"/>
                        <a:pt x="1248" y="583"/>
                        <a:pt x="804" y="583"/>
                      </a:cubicBezTo>
                      <a:cubicBezTo>
                        <a:pt x="360" y="583"/>
                        <a:pt x="0" y="494"/>
                        <a:pt x="0" y="386"/>
                      </a:cubicBezTo>
                      <a:lnTo>
                        <a:pt x="0" y="0"/>
                      </a:lnTo>
                      <a:lnTo>
                        <a:pt x="1609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20"/>
                <p:cNvSpPr>
                  <a:spLocks noEditPoints="1"/>
                </p:cNvSpPr>
                <p:nvPr/>
              </p:nvSpPr>
              <p:spPr bwMode="auto">
                <a:xfrm>
                  <a:off x="5108584" y="3130927"/>
                  <a:ext cx="2201885" cy="817564"/>
                </a:xfrm>
                <a:custGeom>
                  <a:avLst/>
                  <a:gdLst>
                    <a:gd name="T0" fmla="*/ 817 w 1634"/>
                    <a:gd name="T1" fmla="*/ 609 h 609"/>
                    <a:gd name="T2" fmla="*/ 0 w 1634"/>
                    <a:gd name="T3" fmla="*/ 399 h 609"/>
                    <a:gd name="T4" fmla="*/ 0 w 1634"/>
                    <a:gd name="T5" fmla="*/ 13 h 609"/>
                    <a:gd name="T6" fmla="*/ 13 w 1634"/>
                    <a:gd name="T7" fmla="*/ 0 h 609"/>
                    <a:gd name="T8" fmla="*/ 1622 w 1634"/>
                    <a:gd name="T9" fmla="*/ 0 h 609"/>
                    <a:gd name="T10" fmla="*/ 1634 w 1634"/>
                    <a:gd name="T11" fmla="*/ 13 h 609"/>
                    <a:gd name="T12" fmla="*/ 1634 w 1634"/>
                    <a:gd name="T13" fmla="*/ 399 h 609"/>
                    <a:gd name="T14" fmla="*/ 817 w 1634"/>
                    <a:gd name="T15" fmla="*/ 609 h 609"/>
                    <a:gd name="T16" fmla="*/ 26 w 1634"/>
                    <a:gd name="T17" fmla="*/ 26 h 609"/>
                    <a:gd name="T18" fmla="*/ 26 w 1634"/>
                    <a:gd name="T19" fmla="*/ 399 h 609"/>
                    <a:gd name="T20" fmla="*/ 817 w 1634"/>
                    <a:gd name="T21" fmla="*/ 583 h 609"/>
                    <a:gd name="T22" fmla="*/ 1609 w 1634"/>
                    <a:gd name="T23" fmla="*/ 399 h 609"/>
                    <a:gd name="T24" fmla="*/ 1609 w 1634"/>
                    <a:gd name="T25" fmla="*/ 26 h 609"/>
                    <a:gd name="T26" fmla="*/ 26 w 1634"/>
                    <a:gd name="T27" fmla="*/ 26 h 6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34" h="609">
                      <a:moveTo>
                        <a:pt x="817" y="609"/>
                      </a:moveTo>
                      <a:cubicBezTo>
                        <a:pt x="416" y="609"/>
                        <a:pt x="0" y="530"/>
                        <a:pt x="0" y="399"/>
                      </a:cubicBezTo>
                      <a:lnTo>
                        <a:pt x="0" y="13"/>
                      </a:lnTo>
                      <a:cubicBezTo>
                        <a:pt x="0" y="6"/>
                        <a:pt x="6" y="0"/>
                        <a:pt x="13" y="0"/>
                      </a:cubicBezTo>
                      <a:lnTo>
                        <a:pt x="1622" y="0"/>
                      </a:lnTo>
                      <a:cubicBezTo>
                        <a:pt x="1629" y="0"/>
                        <a:pt x="1634" y="6"/>
                        <a:pt x="1634" y="13"/>
                      </a:cubicBezTo>
                      <a:lnTo>
                        <a:pt x="1634" y="399"/>
                      </a:lnTo>
                      <a:cubicBezTo>
                        <a:pt x="1634" y="530"/>
                        <a:pt x="1219" y="609"/>
                        <a:pt x="817" y="609"/>
                      </a:cubicBezTo>
                      <a:close/>
                      <a:moveTo>
                        <a:pt x="26" y="26"/>
                      </a:moveTo>
                      <a:lnTo>
                        <a:pt x="26" y="399"/>
                      </a:lnTo>
                      <a:cubicBezTo>
                        <a:pt x="26" y="488"/>
                        <a:pt x="344" y="583"/>
                        <a:pt x="817" y="583"/>
                      </a:cubicBezTo>
                      <a:cubicBezTo>
                        <a:pt x="1291" y="583"/>
                        <a:pt x="1609" y="488"/>
                        <a:pt x="1609" y="399"/>
                      </a:cubicBezTo>
                      <a:lnTo>
                        <a:pt x="1609" y="26"/>
                      </a:lnTo>
                      <a:lnTo>
                        <a:pt x="26" y="26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Oval 121"/>
                <p:cNvSpPr>
                  <a:spLocks noChangeArrowheads="1"/>
                </p:cNvSpPr>
                <p:nvPr/>
              </p:nvSpPr>
              <p:spPr bwMode="auto">
                <a:xfrm>
                  <a:off x="5125994" y="2883277"/>
                  <a:ext cx="2166938" cy="530225"/>
                </a:xfrm>
                <a:prstGeom prst="ellipse">
                  <a:avLst/>
                </a:prstGeom>
                <a:solidFill>
                  <a:srgbClr val="00B0F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122"/>
                <p:cNvSpPr>
                  <a:spLocks noEditPoints="1"/>
                </p:cNvSpPr>
                <p:nvPr/>
              </p:nvSpPr>
              <p:spPr bwMode="auto">
                <a:xfrm>
                  <a:off x="5108586" y="2865815"/>
                  <a:ext cx="2201885" cy="565149"/>
                </a:xfrm>
                <a:custGeom>
                  <a:avLst/>
                  <a:gdLst>
                    <a:gd name="T0" fmla="*/ 817 w 1634"/>
                    <a:gd name="T1" fmla="*/ 420 h 420"/>
                    <a:gd name="T2" fmla="*/ 0 w 1634"/>
                    <a:gd name="T3" fmla="*/ 210 h 420"/>
                    <a:gd name="T4" fmla="*/ 817 w 1634"/>
                    <a:gd name="T5" fmla="*/ 0 h 420"/>
                    <a:gd name="T6" fmla="*/ 1634 w 1634"/>
                    <a:gd name="T7" fmla="*/ 210 h 420"/>
                    <a:gd name="T8" fmla="*/ 817 w 1634"/>
                    <a:gd name="T9" fmla="*/ 420 h 420"/>
                    <a:gd name="T10" fmla="*/ 817 w 1634"/>
                    <a:gd name="T11" fmla="*/ 26 h 420"/>
                    <a:gd name="T12" fmla="*/ 26 w 1634"/>
                    <a:gd name="T13" fmla="*/ 210 h 420"/>
                    <a:gd name="T14" fmla="*/ 817 w 1634"/>
                    <a:gd name="T15" fmla="*/ 394 h 420"/>
                    <a:gd name="T16" fmla="*/ 1609 w 1634"/>
                    <a:gd name="T17" fmla="*/ 210 h 420"/>
                    <a:gd name="T18" fmla="*/ 817 w 1634"/>
                    <a:gd name="T19" fmla="*/ 26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34" h="420">
                      <a:moveTo>
                        <a:pt x="817" y="420"/>
                      </a:moveTo>
                      <a:cubicBezTo>
                        <a:pt x="416" y="420"/>
                        <a:pt x="0" y="341"/>
                        <a:pt x="0" y="210"/>
                      </a:cubicBezTo>
                      <a:cubicBezTo>
                        <a:pt x="0" y="79"/>
                        <a:pt x="416" y="0"/>
                        <a:pt x="817" y="0"/>
                      </a:cubicBezTo>
                      <a:cubicBezTo>
                        <a:pt x="1219" y="0"/>
                        <a:pt x="1634" y="79"/>
                        <a:pt x="1634" y="210"/>
                      </a:cubicBezTo>
                      <a:cubicBezTo>
                        <a:pt x="1634" y="341"/>
                        <a:pt x="1219" y="420"/>
                        <a:pt x="817" y="420"/>
                      </a:cubicBezTo>
                      <a:close/>
                      <a:moveTo>
                        <a:pt x="817" y="26"/>
                      </a:moveTo>
                      <a:cubicBezTo>
                        <a:pt x="344" y="26"/>
                        <a:pt x="26" y="121"/>
                        <a:pt x="26" y="210"/>
                      </a:cubicBezTo>
                      <a:cubicBezTo>
                        <a:pt x="26" y="299"/>
                        <a:pt x="344" y="394"/>
                        <a:pt x="817" y="394"/>
                      </a:cubicBezTo>
                      <a:cubicBezTo>
                        <a:pt x="1291" y="394"/>
                        <a:pt x="1609" y="299"/>
                        <a:pt x="1609" y="210"/>
                      </a:cubicBezTo>
                      <a:cubicBezTo>
                        <a:pt x="1609" y="121"/>
                        <a:pt x="1291" y="26"/>
                        <a:pt x="817" y="26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123"/>
                <p:cNvSpPr>
                  <a:spLocks/>
                </p:cNvSpPr>
                <p:nvPr/>
              </p:nvSpPr>
              <p:spPr bwMode="auto">
                <a:xfrm>
                  <a:off x="7115206" y="3413502"/>
                  <a:ext cx="34925" cy="244475"/>
                </a:xfrm>
                <a:custGeom>
                  <a:avLst/>
                  <a:gdLst>
                    <a:gd name="T0" fmla="*/ 12 w 25"/>
                    <a:gd name="T1" fmla="*/ 181 h 181"/>
                    <a:gd name="T2" fmla="*/ 0 w 25"/>
                    <a:gd name="T3" fmla="*/ 168 h 181"/>
                    <a:gd name="T4" fmla="*/ 0 w 25"/>
                    <a:gd name="T5" fmla="*/ 17 h 181"/>
                    <a:gd name="T6" fmla="*/ 25 w 25"/>
                    <a:gd name="T7" fmla="*/ 17 h 181"/>
                    <a:gd name="T8" fmla="*/ 25 w 25"/>
                    <a:gd name="T9" fmla="*/ 168 h 181"/>
                    <a:gd name="T10" fmla="*/ 12 w 25"/>
                    <a:gd name="T11" fmla="*/ 181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181">
                      <a:moveTo>
                        <a:pt x="12" y="181"/>
                      </a:moveTo>
                      <a:cubicBezTo>
                        <a:pt x="5" y="181"/>
                        <a:pt x="0" y="175"/>
                        <a:pt x="0" y="168"/>
                      </a:cubicBezTo>
                      <a:lnTo>
                        <a:pt x="0" y="17"/>
                      </a:lnTo>
                      <a:cubicBezTo>
                        <a:pt x="0" y="0"/>
                        <a:pt x="25" y="0"/>
                        <a:pt x="25" y="17"/>
                      </a:cubicBezTo>
                      <a:lnTo>
                        <a:pt x="25" y="168"/>
                      </a:lnTo>
                      <a:cubicBezTo>
                        <a:pt x="25" y="175"/>
                        <a:pt x="19" y="181"/>
                        <a:pt x="12" y="181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124"/>
                <p:cNvSpPr>
                  <a:spLocks/>
                </p:cNvSpPr>
                <p:nvPr/>
              </p:nvSpPr>
              <p:spPr bwMode="auto">
                <a:xfrm>
                  <a:off x="6985030" y="3465891"/>
                  <a:ext cx="34925" cy="244475"/>
                </a:xfrm>
                <a:custGeom>
                  <a:avLst/>
                  <a:gdLst>
                    <a:gd name="T0" fmla="*/ 13 w 26"/>
                    <a:gd name="T1" fmla="*/ 181 h 181"/>
                    <a:gd name="T2" fmla="*/ 0 w 26"/>
                    <a:gd name="T3" fmla="*/ 168 h 181"/>
                    <a:gd name="T4" fmla="*/ 0 w 26"/>
                    <a:gd name="T5" fmla="*/ 17 h 181"/>
                    <a:gd name="T6" fmla="*/ 26 w 26"/>
                    <a:gd name="T7" fmla="*/ 17 h 181"/>
                    <a:gd name="T8" fmla="*/ 26 w 26"/>
                    <a:gd name="T9" fmla="*/ 168 h 181"/>
                    <a:gd name="T10" fmla="*/ 13 w 26"/>
                    <a:gd name="T11" fmla="*/ 181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81">
                      <a:moveTo>
                        <a:pt x="13" y="181"/>
                      </a:moveTo>
                      <a:cubicBezTo>
                        <a:pt x="6" y="181"/>
                        <a:pt x="0" y="175"/>
                        <a:pt x="0" y="168"/>
                      </a:cubicBezTo>
                      <a:lnTo>
                        <a:pt x="0" y="17"/>
                      </a:lnTo>
                      <a:cubicBezTo>
                        <a:pt x="0" y="0"/>
                        <a:pt x="26" y="0"/>
                        <a:pt x="26" y="17"/>
                      </a:cubicBezTo>
                      <a:lnTo>
                        <a:pt x="26" y="168"/>
                      </a:lnTo>
                      <a:cubicBezTo>
                        <a:pt x="26" y="175"/>
                        <a:pt x="20" y="181"/>
                        <a:pt x="13" y="181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125"/>
                <p:cNvSpPr>
                  <a:spLocks/>
                </p:cNvSpPr>
                <p:nvPr/>
              </p:nvSpPr>
              <p:spPr bwMode="auto">
                <a:xfrm>
                  <a:off x="6985030" y="4173914"/>
                  <a:ext cx="34925" cy="242887"/>
                </a:xfrm>
                <a:custGeom>
                  <a:avLst/>
                  <a:gdLst>
                    <a:gd name="T0" fmla="*/ 13 w 26"/>
                    <a:gd name="T1" fmla="*/ 181 h 181"/>
                    <a:gd name="T2" fmla="*/ 0 w 26"/>
                    <a:gd name="T3" fmla="*/ 168 h 181"/>
                    <a:gd name="T4" fmla="*/ 0 w 26"/>
                    <a:gd name="T5" fmla="*/ 17 h 181"/>
                    <a:gd name="T6" fmla="*/ 26 w 26"/>
                    <a:gd name="T7" fmla="*/ 17 h 181"/>
                    <a:gd name="T8" fmla="*/ 26 w 26"/>
                    <a:gd name="T9" fmla="*/ 168 h 181"/>
                    <a:gd name="T10" fmla="*/ 13 w 26"/>
                    <a:gd name="T11" fmla="*/ 181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81">
                      <a:moveTo>
                        <a:pt x="13" y="181"/>
                      </a:moveTo>
                      <a:cubicBezTo>
                        <a:pt x="6" y="181"/>
                        <a:pt x="0" y="175"/>
                        <a:pt x="0" y="168"/>
                      </a:cubicBezTo>
                      <a:lnTo>
                        <a:pt x="0" y="17"/>
                      </a:lnTo>
                      <a:cubicBezTo>
                        <a:pt x="0" y="0"/>
                        <a:pt x="26" y="0"/>
                        <a:pt x="26" y="17"/>
                      </a:cubicBezTo>
                      <a:lnTo>
                        <a:pt x="26" y="168"/>
                      </a:lnTo>
                      <a:cubicBezTo>
                        <a:pt x="26" y="175"/>
                        <a:pt x="20" y="181"/>
                        <a:pt x="13" y="181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126"/>
                <p:cNvSpPr>
                  <a:spLocks/>
                </p:cNvSpPr>
                <p:nvPr/>
              </p:nvSpPr>
              <p:spPr bwMode="auto">
                <a:xfrm>
                  <a:off x="6854853" y="4194551"/>
                  <a:ext cx="33339" cy="242887"/>
                </a:xfrm>
                <a:custGeom>
                  <a:avLst/>
                  <a:gdLst>
                    <a:gd name="T0" fmla="*/ 12 w 25"/>
                    <a:gd name="T1" fmla="*/ 180 h 180"/>
                    <a:gd name="T2" fmla="*/ 0 w 25"/>
                    <a:gd name="T3" fmla="*/ 167 h 180"/>
                    <a:gd name="T4" fmla="*/ 0 w 25"/>
                    <a:gd name="T5" fmla="*/ 17 h 180"/>
                    <a:gd name="T6" fmla="*/ 25 w 25"/>
                    <a:gd name="T7" fmla="*/ 17 h 180"/>
                    <a:gd name="T8" fmla="*/ 25 w 25"/>
                    <a:gd name="T9" fmla="*/ 167 h 180"/>
                    <a:gd name="T10" fmla="*/ 12 w 25"/>
                    <a:gd name="T11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180">
                      <a:moveTo>
                        <a:pt x="12" y="180"/>
                      </a:moveTo>
                      <a:cubicBezTo>
                        <a:pt x="5" y="180"/>
                        <a:pt x="0" y="174"/>
                        <a:pt x="0" y="167"/>
                      </a:cubicBezTo>
                      <a:lnTo>
                        <a:pt x="0" y="17"/>
                      </a:lnTo>
                      <a:cubicBezTo>
                        <a:pt x="0" y="0"/>
                        <a:pt x="25" y="0"/>
                        <a:pt x="25" y="17"/>
                      </a:cubicBezTo>
                      <a:lnTo>
                        <a:pt x="25" y="167"/>
                      </a:lnTo>
                      <a:cubicBezTo>
                        <a:pt x="25" y="174"/>
                        <a:pt x="20" y="180"/>
                        <a:pt x="12" y="180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127"/>
                <p:cNvSpPr>
                  <a:spLocks/>
                </p:cNvSpPr>
                <p:nvPr/>
              </p:nvSpPr>
              <p:spPr bwMode="auto">
                <a:xfrm>
                  <a:off x="5125994" y="2440365"/>
                  <a:ext cx="2168525" cy="782638"/>
                </a:xfrm>
                <a:custGeom>
                  <a:avLst/>
                  <a:gdLst>
                    <a:gd name="T0" fmla="*/ 1609 w 1609"/>
                    <a:gd name="T1" fmla="*/ 0 h 583"/>
                    <a:gd name="T2" fmla="*/ 1609 w 1609"/>
                    <a:gd name="T3" fmla="*/ 386 h 583"/>
                    <a:gd name="T4" fmla="*/ 804 w 1609"/>
                    <a:gd name="T5" fmla="*/ 583 h 583"/>
                    <a:gd name="T6" fmla="*/ 0 w 1609"/>
                    <a:gd name="T7" fmla="*/ 386 h 583"/>
                    <a:gd name="T8" fmla="*/ 0 w 1609"/>
                    <a:gd name="T9" fmla="*/ 0 h 583"/>
                    <a:gd name="T10" fmla="*/ 1609 w 1609"/>
                    <a:gd name="T11" fmla="*/ 0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09" h="583">
                      <a:moveTo>
                        <a:pt x="1609" y="0"/>
                      </a:moveTo>
                      <a:lnTo>
                        <a:pt x="1609" y="386"/>
                      </a:lnTo>
                      <a:cubicBezTo>
                        <a:pt x="1609" y="495"/>
                        <a:pt x="1248" y="583"/>
                        <a:pt x="804" y="583"/>
                      </a:cubicBezTo>
                      <a:cubicBezTo>
                        <a:pt x="360" y="583"/>
                        <a:pt x="0" y="495"/>
                        <a:pt x="0" y="386"/>
                      </a:cubicBezTo>
                      <a:lnTo>
                        <a:pt x="0" y="0"/>
                      </a:lnTo>
                      <a:lnTo>
                        <a:pt x="1609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128"/>
                <p:cNvSpPr>
                  <a:spLocks noEditPoints="1"/>
                </p:cNvSpPr>
                <p:nvPr/>
              </p:nvSpPr>
              <p:spPr bwMode="auto">
                <a:xfrm>
                  <a:off x="5108586" y="2422901"/>
                  <a:ext cx="2201885" cy="817564"/>
                </a:xfrm>
                <a:custGeom>
                  <a:avLst/>
                  <a:gdLst>
                    <a:gd name="T0" fmla="*/ 817 w 1634"/>
                    <a:gd name="T1" fmla="*/ 608 h 608"/>
                    <a:gd name="T2" fmla="*/ 0 w 1634"/>
                    <a:gd name="T3" fmla="*/ 398 h 608"/>
                    <a:gd name="T4" fmla="*/ 0 w 1634"/>
                    <a:gd name="T5" fmla="*/ 12 h 608"/>
                    <a:gd name="T6" fmla="*/ 13 w 1634"/>
                    <a:gd name="T7" fmla="*/ 0 h 608"/>
                    <a:gd name="T8" fmla="*/ 1622 w 1634"/>
                    <a:gd name="T9" fmla="*/ 0 h 608"/>
                    <a:gd name="T10" fmla="*/ 1634 w 1634"/>
                    <a:gd name="T11" fmla="*/ 12 h 608"/>
                    <a:gd name="T12" fmla="*/ 1634 w 1634"/>
                    <a:gd name="T13" fmla="*/ 398 h 608"/>
                    <a:gd name="T14" fmla="*/ 817 w 1634"/>
                    <a:gd name="T15" fmla="*/ 608 h 608"/>
                    <a:gd name="T16" fmla="*/ 26 w 1634"/>
                    <a:gd name="T17" fmla="*/ 25 h 608"/>
                    <a:gd name="T18" fmla="*/ 26 w 1634"/>
                    <a:gd name="T19" fmla="*/ 398 h 608"/>
                    <a:gd name="T20" fmla="*/ 817 w 1634"/>
                    <a:gd name="T21" fmla="*/ 583 h 608"/>
                    <a:gd name="T22" fmla="*/ 1609 w 1634"/>
                    <a:gd name="T23" fmla="*/ 398 h 608"/>
                    <a:gd name="T24" fmla="*/ 1609 w 1634"/>
                    <a:gd name="T25" fmla="*/ 25 h 608"/>
                    <a:gd name="T26" fmla="*/ 26 w 1634"/>
                    <a:gd name="T27" fmla="*/ 25 h 6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34" h="608">
                      <a:moveTo>
                        <a:pt x="817" y="608"/>
                      </a:moveTo>
                      <a:cubicBezTo>
                        <a:pt x="416" y="608"/>
                        <a:pt x="0" y="529"/>
                        <a:pt x="0" y="398"/>
                      </a:cubicBezTo>
                      <a:lnTo>
                        <a:pt x="0" y="12"/>
                      </a:lnTo>
                      <a:cubicBezTo>
                        <a:pt x="0" y="5"/>
                        <a:pt x="6" y="0"/>
                        <a:pt x="13" y="0"/>
                      </a:cubicBezTo>
                      <a:lnTo>
                        <a:pt x="1622" y="0"/>
                      </a:lnTo>
                      <a:cubicBezTo>
                        <a:pt x="1629" y="0"/>
                        <a:pt x="1634" y="5"/>
                        <a:pt x="1634" y="12"/>
                      </a:cubicBezTo>
                      <a:lnTo>
                        <a:pt x="1634" y="398"/>
                      </a:lnTo>
                      <a:cubicBezTo>
                        <a:pt x="1634" y="529"/>
                        <a:pt x="1219" y="608"/>
                        <a:pt x="817" y="608"/>
                      </a:cubicBezTo>
                      <a:close/>
                      <a:moveTo>
                        <a:pt x="26" y="25"/>
                      </a:moveTo>
                      <a:lnTo>
                        <a:pt x="26" y="398"/>
                      </a:lnTo>
                      <a:cubicBezTo>
                        <a:pt x="26" y="487"/>
                        <a:pt x="344" y="583"/>
                        <a:pt x="817" y="583"/>
                      </a:cubicBezTo>
                      <a:cubicBezTo>
                        <a:pt x="1291" y="583"/>
                        <a:pt x="1609" y="487"/>
                        <a:pt x="1609" y="398"/>
                      </a:cubicBezTo>
                      <a:lnTo>
                        <a:pt x="1609" y="25"/>
                      </a:lnTo>
                      <a:lnTo>
                        <a:pt x="26" y="25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Oval 129"/>
                <p:cNvSpPr>
                  <a:spLocks noChangeArrowheads="1"/>
                </p:cNvSpPr>
                <p:nvPr/>
              </p:nvSpPr>
              <p:spPr bwMode="auto">
                <a:xfrm>
                  <a:off x="5125994" y="2175252"/>
                  <a:ext cx="2166938" cy="530225"/>
                </a:xfrm>
                <a:prstGeom prst="ellipse">
                  <a:avLst/>
                </a:prstGeom>
                <a:solidFill>
                  <a:srgbClr val="00B0F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130"/>
                <p:cNvSpPr>
                  <a:spLocks noEditPoints="1"/>
                </p:cNvSpPr>
                <p:nvPr/>
              </p:nvSpPr>
              <p:spPr bwMode="auto">
                <a:xfrm>
                  <a:off x="5108586" y="2159377"/>
                  <a:ext cx="2201885" cy="561976"/>
                </a:xfrm>
                <a:custGeom>
                  <a:avLst/>
                  <a:gdLst>
                    <a:gd name="T0" fmla="*/ 817 w 1634"/>
                    <a:gd name="T1" fmla="*/ 419 h 419"/>
                    <a:gd name="T2" fmla="*/ 0 w 1634"/>
                    <a:gd name="T3" fmla="*/ 209 h 419"/>
                    <a:gd name="T4" fmla="*/ 817 w 1634"/>
                    <a:gd name="T5" fmla="*/ 0 h 419"/>
                    <a:gd name="T6" fmla="*/ 1634 w 1634"/>
                    <a:gd name="T7" fmla="*/ 209 h 419"/>
                    <a:gd name="T8" fmla="*/ 817 w 1634"/>
                    <a:gd name="T9" fmla="*/ 419 h 419"/>
                    <a:gd name="T10" fmla="*/ 817 w 1634"/>
                    <a:gd name="T11" fmla="*/ 25 h 419"/>
                    <a:gd name="T12" fmla="*/ 26 w 1634"/>
                    <a:gd name="T13" fmla="*/ 209 h 419"/>
                    <a:gd name="T14" fmla="*/ 817 w 1634"/>
                    <a:gd name="T15" fmla="*/ 394 h 419"/>
                    <a:gd name="T16" fmla="*/ 1609 w 1634"/>
                    <a:gd name="T17" fmla="*/ 209 h 419"/>
                    <a:gd name="T18" fmla="*/ 817 w 1634"/>
                    <a:gd name="T19" fmla="*/ 25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34" h="419">
                      <a:moveTo>
                        <a:pt x="817" y="419"/>
                      </a:moveTo>
                      <a:cubicBezTo>
                        <a:pt x="416" y="419"/>
                        <a:pt x="0" y="341"/>
                        <a:pt x="0" y="209"/>
                      </a:cubicBezTo>
                      <a:cubicBezTo>
                        <a:pt x="0" y="78"/>
                        <a:pt x="415" y="0"/>
                        <a:pt x="817" y="0"/>
                      </a:cubicBezTo>
                      <a:cubicBezTo>
                        <a:pt x="1219" y="0"/>
                        <a:pt x="1634" y="78"/>
                        <a:pt x="1634" y="209"/>
                      </a:cubicBezTo>
                      <a:cubicBezTo>
                        <a:pt x="1634" y="341"/>
                        <a:pt x="1219" y="419"/>
                        <a:pt x="817" y="419"/>
                      </a:cubicBezTo>
                      <a:close/>
                      <a:moveTo>
                        <a:pt x="817" y="25"/>
                      </a:moveTo>
                      <a:cubicBezTo>
                        <a:pt x="344" y="25"/>
                        <a:pt x="26" y="120"/>
                        <a:pt x="26" y="209"/>
                      </a:cubicBezTo>
                      <a:cubicBezTo>
                        <a:pt x="26" y="299"/>
                        <a:pt x="344" y="394"/>
                        <a:pt x="817" y="394"/>
                      </a:cubicBezTo>
                      <a:cubicBezTo>
                        <a:pt x="1291" y="394"/>
                        <a:pt x="1609" y="299"/>
                        <a:pt x="1609" y="209"/>
                      </a:cubicBezTo>
                      <a:cubicBezTo>
                        <a:pt x="1609" y="120"/>
                        <a:pt x="1291" y="25"/>
                        <a:pt x="817" y="25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131"/>
                <p:cNvSpPr>
                  <a:spLocks/>
                </p:cNvSpPr>
                <p:nvPr/>
              </p:nvSpPr>
              <p:spPr bwMode="auto">
                <a:xfrm>
                  <a:off x="7115132" y="2707065"/>
                  <a:ext cx="34925" cy="241299"/>
                </a:xfrm>
                <a:custGeom>
                  <a:avLst/>
                  <a:gdLst>
                    <a:gd name="T0" fmla="*/ 12 w 25"/>
                    <a:gd name="T1" fmla="*/ 180 h 180"/>
                    <a:gd name="T2" fmla="*/ 0 w 25"/>
                    <a:gd name="T3" fmla="*/ 167 h 180"/>
                    <a:gd name="T4" fmla="*/ 0 w 25"/>
                    <a:gd name="T5" fmla="*/ 17 h 180"/>
                    <a:gd name="T6" fmla="*/ 25 w 25"/>
                    <a:gd name="T7" fmla="*/ 17 h 180"/>
                    <a:gd name="T8" fmla="*/ 25 w 25"/>
                    <a:gd name="T9" fmla="*/ 167 h 180"/>
                    <a:gd name="T10" fmla="*/ 12 w 25"/>
                    <a:gd name="T11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180">
                      <a:moveTo>
                        <a:pt x="12" y="180"/>
                      </a:moveTo>
                      <a:cubicBezTo>
                        <a:pt x="5" y="180"/>
                        <a:pt x="0" y="174"/>
                        <a:pt x="0" y="167"/>
                      </a:cubicBezTo>
                      <a:lnTo>
                        <a:pt x="0" y="17"/>
                      </a:lnTo>
                      <a:cubicBezTo>
                        <a:pt x="0" y="0"/>
                        <a:pt x="25" y="0"/>
                        <a:pt x="25" y="17"/>
                      </a:cubicBezTo>
                      <a:lnTo>
                        <a:pt x="25" y="167"/>
                      </a:lnTo>
                      <a:cubicBezTo>
                        <a:pt x="25" y="174"/>
                        <a:pt x="19" y="180"/>
                        <a:pt x="12" y="180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3154243" y="2977560"/>
                <a:ext cx="2812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>
                    <a:ln w="12700">
                      <a:solidFill>
                        <a:srgbClr val="7030A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thienhabook.com</a:t>
                </a:r>
              </a:p>
            </p:txBody>
          </p:sp>
        </p:grpSp>
        <p:cxnSp>
          <p:nvCxnSpPr>
            <p:cNvPr id="42" name="Straight Connector 41"/>
            <p:cNvCxnSpPr>
              <a:stCxn id="4" idx="1"/>
              <a:endCxn id="24" idx="1"/>
            </p:cNvCxnSpPr>
            <p:nvPr/>
          </p:nvCxnSpPr>
          <p:spPr>
            <a:xfrm flipV="1">
              <a:off x="2566546" y="2713968"/>
              <a:ext cx="1340898" cy="41725"/>
            </a:xfrm>
            <a:prstGeom prst="line">
              <a:avLst/>
            </a:prstGeom>
            <a:ln w="28575">
              <a:solidFill>
                <a:srgbClr val="0070C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9" idx="3"/>
              <a:endCxn id="24" idx="6"/>
            </p:cNvCxnSpPr>
            <p:nvPr/>
          </p:nvCxnSpPr>
          <p:spPr>
            <a:xfrm flipH="1">
              <a:off x="5614083" y="2699496"/>
              <a:ext cx="1340899" cy="14472"/>
            </a:xfrm>
            <a:prstGeom prst="line">
              <a:avLst/>
            </a:prstGeom>
            <a:ln w="28575">
              <a:solidFill>
                <a:srgbClr val="0070C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24" idx="6"/>
            </p:cNvCxnSpPr>
            <p:nvPr/>
          </p:nvCxnSpPr>
          <p:spPr>
            <a:xfrm flipV="1">
              <a:off x="5614083" y="2341297"/>
              <a:ext cx="1340899" cy="372671"/>
            </a:xfrm>
            <a:prstGeom prst="line">
              <a:avLst/>
            </a:prstGeom>
            <a:ln w="28575">
              <a:solidFill>
                <a:srgbClr val="0070C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24" idx="6"/>
            </p:cNvCxnSpPr>
            <p:nvPr/>
          </p:nvCxnSpPr>
          <p:spPr>
            <a:xfrm>
              <a:off x="5614083" y="2713968"/>
              <a:ext cx="1340899" cy="316530"/>
            </a:xfrm>
            <a:prstGeom prst="line">
              <a:avLst/>
            </a:prstGeom>
            <a:ln w="28575">
              <a:solidFill>
                <a:srgbClr val="0070C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92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540" y="6909241"/>
            <a:ext cx="382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Sơ đồ quan hệ thực thể Level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75614"/>
              </p:ext>
            </p:extLst>
          </p:nvPr>
        </p:nvGraphicFramePr>
        <p:xfrm>
          <a:off x="712449" y="1196107"/>
          <a:ext cx="246888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3189718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56166789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solidFill>
                            <a:schemeClr val="tx1"/>
                          </a:solidFill>
                        </a:rPr>
                        <a:t>danh_muc</a:t>
                      </a:r>
                      <a:endParaRPr 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29272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ma_danh_muc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0646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86921"/>
              </p:ext>
            </p:extLst>
          </p:nvPr>
        </p:nvGraphicFramePr>
        <p:xfrm>
          <a:off x="712449" y="2842027"/>
          <a:ext cx="2468880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3189718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56166789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solidFill>
                            <a:schemeClr val="tx1"/>
                          </a:solidFill>
                        </a:rPr>
                        <a:t>san_pham</a:t>
                      </a:r>
                      <a:endParaRPr 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29272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ma_san_pham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0646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ma_danh_muc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66761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395586"/>
              </p:ext>
            </p:extLst>
          </p:nvPr>
        </p:nvGraphicFramePr>
        <p:xfrm>
          <a:off x="4160731" y="647467"/>
          <a:ext cx="246888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3189718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56166789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solidFill>
                            <a:schemeClr val="tx1"/>
                          </a:solidFill>
                        </a:rPr>
                        <a:t>thanh_vien</a:t>
                      </a:r>
                      <a:endParaRPr 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29272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ma_thanh_vien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0646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57209"/>
              </p:ext>
            </p:extLst>
          </p:nvPr>
        </p:nvGraphicFramePr>
        <p:xfrm>
          <a:off x="4160731" y="2567707"/>
          <a:ext cx="246888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3189718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56166789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solidFill>
                            <a:schemeClr val="tx1"/>
                          </a:solidFill>
                        </a:rPr>
                        <a:t>binh_luan</a:t>
                      </a:r>
                      <a:endParaRPr 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29272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ma_binh_luan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0646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FK.1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ma_san_pham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66761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FK.2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ma_thanh_vien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428173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>
            <a:stCxn id="5" idx="2"/>
            <a:endCxn id="6" idx="0"/>
          </p:cNvCxnSpPr>
          <p:nvPr/>
        </p:nvCxnSpPr>
        <p:spPr>
          <a:xfrm>
            <a:off x="1946889" y="2293387"/>
            <a:ext cx="0" cy="548640"/>
          </a:xfrm>
          <a:prstGeom prst="line">
            <a:avLst/>
          </a:pr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8" idx="1"/>
          </p:cNvCxnSpPr>
          <p:nvPr/>
        </p:nvCxnSpPr>
        <p:spPr>
          <a:xfrm>
            <a:off x="3181329" y="3664987"/>
            <a:ext cx="979402" cy="0"/>
          </a:xfrm>
          <a:prstGeom prst="line">
            <a:avLst/>
          </a:pr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2"/>
            <a:endCxn id="8" idx="0"/>
          </p:cNvCxnSpPr>
          <p:nvPr/>
        </p:nvCxnSpPr>
        <p:spPr>
          <a:xfrm>
            <a:off x="5395171" y="1744747"/>
            <a:ext cx="0" cy="822960"/>
          </a:xfrm>
          <a:prstGeom prst="line">
            <a:avLst/>
          </a:pr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969423"/>
              </p:ext>
            </p:extLst>
          </p:nvPr>
        </p:nvGraphicFramePr>
        <p:xfrm>
          <a:off x="9334044" y="5263321"/>
          <a:ext cx="2468880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3189718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56166789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solidFill>
                            <a:schemeClr val="tx1"/>
                          </a:solidFill>
                        </a:rPr>
                        <a:t>don_hang</a:t>
                      </a:r>
                      <a:endParaRPr 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29272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ma_don_hang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0646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ma_thanh_vien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66761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37174"/>
              </p:ext>
            </p:extLst>
          </p:nvPr>
        </p:nvGraphicFramePr>
        <p:xfrm>
          <a:off x="6140800" y="4986235"/>
          <a:ext cx="246888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3189718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56166789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solidFill>
                            <a:schemeClr val="tx1"/>
                          </a:solidFill>
                        </a:rPr>
                        <a:t>chi_tiet_don_hang</a:t>
                      </a:r>
                      <a:endParaRPr 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29272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FK.1</a:t>
                      </a:r>
                      <a:r>
                        <a:rPr lang="en-US" sz="1800" b="1" baseline="0" smtClean="0">
                          <a:solidFill>
                            <a:schemeClr val="tx1"/>
                          </a:solidFill>
                        </a:rPr>
                        <a:t> &amp; FK.2</a:t>
                      </a:r>
                      <a:endParaRPr lang="en-US" sz="1800" b="1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4204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FK.1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ma_don_hang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66761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FK.2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ma_san_pham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428173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>
            <a:endCxn id="17" idx="1"/>
          </p:cNvCxnSpPr>
          <p:nvPr/>
        </p:nvCxnSpPr>
        <p:spPr>
          <a:xfrm>
            <a:off x="5144656" y="4991930"/>
            <a:ext cx="996144" cy="1091586"/>
          </a:xfrm>
          <a:prstGeom prst="line">
            <a:avLst/>
          </a:pr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0"/>
          </p:cNvCxnSpPr>
          <p:nvPr/>
        </p:nvCxnSpPr>
        <p:spPr>
          <a:xfrm flipV="1">
            <a:off x="10568484" y="4156977"/>
            <a:ext cx="0" cy="1106345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3"/>
            <a:endCxn id="16" idx="1"/>
          </p:cNvCxnSpPr>
          <p:nvPr/>
        </p:nvCxnSpPr>
        <p:spPr>
          <a:xfrm>
            <a:off x="8609681" y="6083515"/>
            <a:ext cx="724365" cy="2766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7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415" y="2911487"/>
            <a:ext cx="189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Sơ đồ quan hệ thực thể Level </a:t>
            </a:r>
            <a:r>
              <a:rPr lang="en-US" smtClean="0"/>
              <a:t>2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01397"/>
              </p:ext>
            </p:extLst>
          </p:nvPr>
        </p:nvGraphicFramePr>
        <p:xfrm>
          <a:off x="2689295" y="787159"/>
          <a:ext cx="2468880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3189718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56166789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solidFill>
                            <a:schemeClr val="tx1"/>
                          </a:solidFill>
                        </a:rPr>
                        <a:t>loai_san_pham</a:t>
                      </a:r>
                      <a:endParaRPr 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29272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ma_loai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06467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solidFill>
                            <a:schemeClr val="tx1"/>
                          </a:solidFill>
                        </a:rPr>
                        <a:t>ten_loai</a:t>
                      </a:r>
                      <a:endParaRPr 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91737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1216"/>
              </p:ext>
            </p:extLst>
          </p:nvPr>
        </p:nvGraphicFramePr>
        <p:xfrm>
          <a:off x="2689295" y="3091402"/>
          <a:ext cx="2468880" cy="449643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3189718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56166789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solidFill>
                            <a:schemeClr val="tx1"/>
                          </a:solidFill>
                        </a:rPr>
                        <a:t>san_pham</a:t>
                      </a:r>
                      <a:endParaRPr 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29272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ma_san_pham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0646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ma_loai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667611"/>
                  </a:ext>
                </a:extLst>
              </a:tr>
              <a:tr h="28505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solidFill>
                            <a:schemeClr val="tx1"/>
                          </a:solidFill>
                        </a:rPr>
                        <a:t>ten_san_pham</a:t>
                      </a:r>
                      <a:endParaRPr lang="en-US" sz="1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0" baseline="0" smtClean="0">
                          <a:solidFill>
                            <a:schemeClr val="tx1"/>
                          </a:solidFill>
                        </a:rPr>
                        <a:t>hinh_anh</a:t>
                      </a:r>
                    </a:p>
                    <a:p>
                      <a:pPr algn="ctr"/>
                      <a:r>
                        <a:rPr lang="en-US" sz="1800" b="0" baseline="0" smtClean="0">
                          <a:solidFill>
                            <a:schemeClr val="tx1"/>
                          </a:solidFill>
                        </a:rPr>
                        <a:t>don_gia</a:t>
                      </a:r>
                    </a:p>
                    <a:p>
                      <a:pPr algn="ctr"/>
                      <a:r>
                        <a:rPr lang="en-US" sz="1800" b="0" baseline="0" smtClean="0">
                          <a:solidFill>
                            <a:schemeClr val="tx1"/>
                          </a:solidFill>
                        </a:rPr>
                        <a:t>phan_tram_giam_gia</a:t>
                      </a:r>
                    </a:p>
                    <a:p>
                      <a:pPr algn="ctr"/>
                      <a:r>
                        <a:rPr lang="en-US" sz="1800" b="0" baseline="0" smtClean="0">
                          <a:solidFill>
                            <a:schemeClr val="tx1"/>
                          </a:solidFill>
                        </a:rPr>
                        <a:t>ngay_tao</a:t>
                      </a:r>
                    </a:p>
                    <a:p>
                      <a:pPr algn="ctr"/>
                      <a:r>
                        <a:rPr lang="en-US" sz="1800" b="0" baseline="0" smtClean="0">
                          <a:solidFill>
                            <a:schemeClr val="tx1"/>
                          </a:solidFill>
                        </a:rPr>
                        <a:t>nha_xuat_ban</a:t>
                      </a:r>
                    </a:p>
                    <a:p>
                      <a:pPr algn="ctr"/>
                      <a:r>
                        <a:rPr lang="en-US" sz="1800" b="0" baseline="0" smtClean="0">
                          <a:solidFill>
                            <a:schemeClr val="tx1"/>
                          </a:solidFill>
                        </a:rPr>
                        <a:t>tac_gia</a:t>
                      </a:r>
                    </a:p>
                    <a:p>
                      <a:pPr algn="ctr"/>
                      <a:r>
                        <a:rPr lang="en-US" sz="1800" b="0" baseline="0" smtClean="0">
                          <a:solidFill>
                            <a:schemeClr val="tx1"/>
                          </a:solidFill>
                        </a:rPr>
                        <a:t>mo_ta</a:t>
                      </a:r>
                    </a:p>
                    <a:p>
                      <a:pPr algn="ctr"/>
                      <a:r>
                        <a:rPr lang="en-US" sz="1800" b="0" baseline="0" smtClean="0">
                          <a:solidFill>
                            <a:schemeClr val="tx1"/>
                          </a:solidFill>
                        </a:rPr>
                        <a:t>so_luot_xem</a:t>
                      </a:r>
                    </a:p>
                    <a:p>
                      <a:pPr algn="ctr"/>
                      <a:r>
                        <a:rPr lang="en-US" sz="1800" b="0" baseline="0" smtClean="0">
                          <a:solidFill>
                            <a:schemeClr val="tx1"/>
                          </a:solidFill>
                        </a:rPr>
                        <a:t>tinh_trang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62957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591007"/>
              </p:ext>
            </p:extLst>
          </p:nvPr>
        </p:nvGraphicFramePr>
        <p:xfrm>
          <a:off x="6096000" y="787159"/>
          <a:ext cx="2468880" cy="31200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3189718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56166789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solidFill>
                            <a:schemeClr val="tx1"/>
                          </a:solidFill>
                        </a:rPr>
                        <a:t>thanh_vien</a:t>
                      </a:r>
                      <a:endParaRPr 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29272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ma_thanh_vien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06467"/>
                  </a:ext>
                </a:extLst>
              </a:tr>
              <a:tr h="202279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solidFill>
                            <a:schemeClr val="tx1"/>
                          </a:solidFill>
                        </a:rPr>
                        <a:t>mat_khau</a:t>
                      </a:r>
                    </a:p>
                    <a:p>
                      <a:pPr algn="ctr"/>
                      <a:r>
                        <a:rPr lang="en-US" sz="1800" b="0" smtClean="0">
                          <a:solidFill>
                            <a:schemeClr val="tx1"/>
                          </a:solidFill>
                        </a:rPr>
                        <a:t>ho_ten</a:t>
                      </a:r>
                    </a:p>
                    <a:p>
                      <a:pPr algn="ctr"/>
                      <a:r>
                        <a:rPr lang="en-US" sz="1800" b="0" smtClean="0">
                          <a:solidFill>
                            <a:schemeClr val="tx1"/>
                          </a:solidFill>
                        </a:rPr>
                        <a:t>hinh_anh</a:t>
                      </a:r>
                    </a:p>
                    <a:p>
                      <a:pPr algn="ctr"/>
                      <a:r>
                        <a:rPr lang="en-US" sz="1800" b="0" smtClean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  <a:p>
                      <a:pPr algn="ctr"/>
                      <a:r>
                        <a:rPr lang="en-US" sz="1800" b="0" smtClean="0">
                          <a:solidFill>
                            <a:schemeClr val="tx1"/>
                          </a:solidFill>
                        </a:rPr>
                        <a:t>so_dien_thoai</a:t>
                      </a:r>
                    </a:p>
                    <a:p>
                      <a:pPr algn="ctr"/>
                      <a:r>
                        <a:rPr lang="en-US" sz="1800" b="0" smtClean="0">
                          <a:solidFill>
                            <a:schemeClr val="tx1"/>
                          </a:solidFill>
                        </a:rPr>
                        <a:t>kich_hoat</a:t>
                      </a:r>
                    </a:p>
                    <a:p>
                      <a:pPr algn="ctr"/>
                      <a:r>
                        <a:rPr lang="en-US" sz="1800" b="0" smtClean="0">
                          <a:solidFill>
                            <a:schemeClr val="tx1"/>
                          </a:solidFill>
                        </a:rPr>
                        <a:t>vai_tro</a:t>
                      </a:r>
                      <a:endParaRPr 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41584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88652"/>
              </p:ext>
            </p:extLst>
          </p:nvPr>
        </p:nvGraphicFramePr>
        <p:xfrm>
          <a:off x="6096000" y="4750022"/>
          <a:ext cx="2468880" cy="283781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3189718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56166789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solidFill>
                            <a:schemeClr val="tx1"/>
                          </a:solidFill>
                        </a:rPr>
                        <a:t>binh_luan</a:t>
                      </a:r>
                      <a:endParaRPr 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29272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ma_binh_luan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0646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FK.1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ma_san_pham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66761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FK.2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ma_thanh_vien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428173"/>
                  </a:ext>
                </a:extLst>
              </a:tr>
              <a:tr h="64325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solidFill>
                            <a:schemeClr val="tx1"/>
                          </a:solidFill>
                        </a:rPr>
                        <a:t>noi_dung</a:t>
                      </a:r>
                    </a:p>
                    <a:p>
                      <a:pPr algn="ctr"/>
                      <a:r>
                        <a:rPr lang="en-US" sz="1800" b="0" smtClean="0">
                          <a:solidFill>
                            <a:schemeClr val="tx1"/>
                          </a:solidFill>
                        </a:rPr>
                        <a:t>ngay_tao</a:t>
                      </a:r>
                      <a:endParaRPr 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585220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>
            <a:stCxn id="6" idx="3"/>
            <a:endCxn id="8" idx="1"/>
          </p:cNvCxnSpPr>
          <p:nvPr/>
        </p:nvCxnSpPr>
        <p:spPr>
          <a:xfrm>
            <a:off x="5158175" y="5339619"/>
            <a:ext cx="937825" cy="829310"/>
          </a:xfrm>
          <a:prstGeom prst="line">
            <a:avLst/>
          </a:pr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2"/>
            <a:endCxn id="8" idx="0"/>
          </p:cNvCxnSpPr>
          <p:nvPr/>
        </p:nvCxnSpPr>
        <p:spPr>
          <a:xfrm>
            <a:off x="7330440" y="3907232"/>
            <a:ext cx="0" cy="842790"/>
          </a:xfrm>
          <a:prstGeom prst="line">
            <a:avLst/>
          </a:pr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6" idx="0"/>
            <a:endCxn id="5" idx="2"/>
          </p:cNvCxnSpPr>
          <p:nvPr/>
        </p:nvCxnSpPr>
        <p:spPr>
          <a:xfrm flipV="1">
            <a:off x="3923735" y="2433079"/>
            <a:ext cx="0" cy="658323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560" y="17272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Sitemap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H="1">
            <a:off x="5718138" y="1595120"/>
            <a:ext cx="1698662" cy="457200"/>
          </a:xfrm>
          <a:prstGeom prst="roundRect">
            <a:avLst>
              <a:gd name="adj" fmla="val 2243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Thiên Hà Book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7357408" y="1262381"/>
            <a:ext cx="452122" cy="2032000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 flipH="1">
            <a:off x="7750138" y="2504442"/>
            <a:ext cx="1698662" cy="457200"/>
          </a:xfrm>
          <a:prstGeom prst="roundRect">
            <a:avLst>
              <a:gd name="adj" fmla="val 2243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Quản trị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flipH="1">
            <a:off x="3504229" y="2504442"/>
            <a:ext cx="1698662" cy="457200"/>
          </a:xfrm>
          <a:prstGeom prst="roundRect">
            <a:avLst>
              <a:gd name="adj" fmla="val 2243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Trang Web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5400000">
            <a:off x="5234454" y="1171427"/>
            <a:ext cx="452122" cy="2213909"/>
          </a:xfrm>
          <a:prstGeom prst="bentConnector3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7547909" y="3454404"/>
            <a:ext cx="2103120" cy="3382331"/>
            <a:chOff x="7547909" y="3454404"/>
            <a:chExt cx="2103120" cy="3382331"/>
          </a:xfrm>
        </p:grpSpPr>
        <p:sp>
          <p:nvSpPr>
            <p:cNvPr id="17" name="Rounded Rectangle 16"/>
            <p:cNvSpPr/>
            <p:nvPr/>
          </p:nvSpPr>
          <p:spPr>
            <a:xfrm flipH="1">
              <a:off x="7547909" y="3454404"/>
              <a:ext cx="2103120" cy="3382331"/>
            </a:xfrm>
            <a:prstGeom prst="roundRect">
              <a:avLst>
                <a:gd name="adj" fmla="val 7031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750138" y="3634709"/>
              <a:ext cx="1698662" cy="3013508"/>
              <a:chOff x="7750138" y="3640626"/>
              <a:chExt cx="1698662" cy="3013508"/>
            </a:xfrm>
          </p:grpSpPr>
          <p:sp>
            <p:nvSpPr>
              <p:cNvPr id="18" name="Rounded Rectangle 17"/>
              <p:cNvSpPr/>
              <p:nvPr/>
            </p:nvSpPr>
            <p:spPr>
              <a:xfrm flipH="1">
                <a:off x="7750138" y="3640626"/>
                <a:ext cx="1698662" cy="457200"/>
              </a:xfrm>
              <a:prstGeom prst="roundRect">
                <a:avLst>
                  <a:gd name="adj" fmla="val 22432"/>
                </a:avLst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Loại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flipH="1">
                <a:off x="7750138" y="4279703"/>
                <a:ext cx="1698662" cy="457200"/>
              </a:xfrm>
              <a:prstGeom prst="roundRect">
                <a:avLst>
                  <a:gd name="adj" fmla="val 22432"/>
                </a:avLst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Hàng hóa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flipH="1">
                <a:off x="7750138" y="4918780"/>
                <a:ext cx="1698662" cy="457200"/>
              </a:xfrm>
              <a:prstGeom prst="roundRect">
                <a:avLst>
                  <a:gd name="adj" fmla="val 22432"/>
                </a:avLst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Khách hàng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 flipH="1">
                <a:off x="7750138" y="5557857"/>
                <a:ext cx="1698662" cy="457200"/>
              </a:xfrm>
              <a:prstGeom prst="roundRect">
                <a:avLst>
                  <a:gd name="adj" fmla="val 22432"/>
                </a:avLst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Bình luận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 flipH="1">
                <a:off x="7750138" y="6196934"/>
                <a:ext cx="1698662" cy="457200"/>
              </a:xfrm>
              <a:prstGeom prst="roundRect">
                <a:avLst>
                  <a:gd name="adj" fmla="val 22432"/>
                </a:avLst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Thống kê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8" name="Straight Connector 27"/>
          <p:cNvCxnSpPr>
            <a:stCxn id="12" idx="2"/>
            <a:endCxn id="17" idx="0"/>
          </p:cNvCxnSpPr>
          <p:nvPr/>
        </p:nvCxnSpPr>
        <p:spPr>
          <a:xfrm>
            <a:off x="8599469" y="2961642"/>
            <a:ext cx="0" cy="492762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 flipH="1">
            <a:off x="1361440" y="3461993"/>
            <a:ext cx="5984240" cy="3289681"/>
          </a:xfrm>
          <a:prstGeom prst="roundRect">
            <a:avLst>
              <a:gd name="adj" fmla="val 7031"/>
            </a:avLst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0218365" y="1554480"/>
            <a:ext cx="1698662" cy="3652586"/>
            <a:chOff x="7750138" y="3640626"/>
            <a:chExt cx="1698662" cy="3652586"/>
          </a:xfrm>
        </p:grpSpPr>
        <p:sp>
          <p:nvSpPr>
            <p:cNvPr id="31" name="Rounded Rectangle 30"/>
            <p:cNvSpPr/>
            <p:nvPr/>
          </p:nvSpPr>
          <p:spPr>
            <a:xfrm flipH="1">
              <a:off x="7750138" y="3640626"/>
              <a:ext cx="1698662" cy="457200"/>
            </a:xfrm>
            <a:prstGeom prst="roundRect">
              <a:avLst>
                <a:gd name="adj" fmla="val 22432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Loại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 flipH="1">
              <a:off x="7750138" y="4279703"/>
              <a:ext cx="1698662" cy="457200"/>
            </a:xfrm>
            <a:prstGeom prst="roundRect">
              <a:avLst>
                <a:gd name="adj" fmla="val 22432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Hàng hóa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 flipH="1">
              <a:off x="7750138" y="4918780"/>
              <a:ext cx="1698662" cy="457200"/>
            </a:xfrm>
            <a:prstGeom prst="roundRect">
              <a:avLst>
                <a:gd name="adj" fmla="val 22432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Khách hàng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 flipH="1">
              <a:off x="7750138" y="5557857"/>
              <a:ext cx="1698662" cy="457200"/>
            </a:xfrm>
            <a:prstGeom prst="roundRect">
              <a:avLst>
                <a:gd name="adj" fmla="val 22432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Bình luận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 flipH="1">
              <a:off x="7750138" y="6196934"/>
              <a:ext cx="1698662" cy="457200"/>
            </a:xfrm>
            <a:prstGeom prst="roundRect">
              <a:avLst>
                <a:gd name="adj" fmla="val 22432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Đơn hàng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 flipH="1">
              <a:off x="7750138" y="6836012"/>
              <a:ext cx="1698662" cy="457200"/>
            </a:xfrm>
            <a:prstGeom prst="roundRect">
              <a:avLst>
                <a:gd name="adj" fmla="val 22432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Thống kê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460515" y="4684263"/>
            <a:ext cx="1698662" cy="1735354"/>
            <a:chOff x="10370765" y="1706880"/>
            <a:chExt cx="1698662" cy="1735354"/>
          </a:xfrm>
        </p:grpSpPr>
        <p:sp>
          <p:nvSpPr>
            <p:cNvPr id="42" name="Rounded Rectangle 41"/>
            <p:cNvSpPr/>
            <p:nvPr/>
          </p:nvSpPr>
          <p:spPr>
            <a:xfrm flipH="1">
              <a:off x="10370765" y="1706880"/>
              <a:ext cx="1698662" cy="457200"/>
            </a:xfrm>
            <a:prstGeom prst="roundRect">
              <a:avLst>
                <a:gd name="adj" fmla="val 22432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Sản phẩm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 flipH="1">
              <a:off x="10370765" y="2345957"/>
              <a:ext cx="1698662" cy="457200"/>
            </a:xfrm>
            <a:prstGeom prst="roundRect">
              <a:avLst>
                <a:gd name="adj" fmla="val 22432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Chi tiết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 flipH="1">
              <a:off x="10370765" y="2985034"/>
              <a:ext cx="1698662" cy="457200"/>
            </a:xfrm>
            <a:prstGeom prst="roundRect">
              <a:avLst>
                <a:gd name="adj" fmla="val 22432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Bình luận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567087" y="4684263"/>
            <a:ext cx="1698662" cy="1735354"/>
            <a:chOff x="3422296" y="3680429"/>
            <a:chExt cx="1698662" cy="1735354"/>
          </a:xfrm>
        </p:grpSpPr>
        <p:sp>
          <p:nvSpPr>
            <p:cNvPr id="46" name="Rounded Rectangle 45"/>
            <p:cNvSpPr/>
            <p:nvPr/>
          </p:nvSpPr>
          <p:spPr>
            <a:xfrm flipH="1">
              <a:off x="3422296" y="3680429"/>
              <a:ext cx="1698662" cy="457200"/>
            </a:xfrm>
            <a:prstGeom prst="roundRect">
              <a:avLst>
                <a:gd name="adj" fmla="val 22432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Đăng ký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 flipH="1">
              <a:off x="3422296" y="4319506"/>
              <a:ext cx="1698662" cy="457200"/>
            </a:xfrm>
            <a:prstGeom prst="roundRect">
              <a:avLst>
                <a:gd name="adj" fmla="val 22432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Đăng nhập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 flipH="1">
              <a:off x="3422296" y="4958583"/>
              <a:ext cx="1698662" cy="457200"/>
            </a:xfrm>
            <a:prstGeom prst="roundRect">
              <a:avLst>
                <a:gd name="adj" fmla="val 22432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Tài khoản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4" name="Rounded Rectangle 53"/>
          <p:cNvSpPr/>
          <p:nvPr/>
        </p:nvSpPr>
        <p:spPr>
          <a:xfrm flipH="1">
            <a:off x="1567087" y="3740150"/>
            <a:ext cx="1698662" cy="457200"/>
          </a:xfrm>
          <a:prstGeom prst="roundRect">
            <a:avLst>
              <a:gd name="adj" fmla="val 2243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Trang chủ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 flipH="1">
            <a:off x="5460515" y="3740150"/>
            <a:ext cx="1698662" cy="457200"/>
          </a:xfrm>
          <a:prstGeom prst="roundRect">
            <a:avLst>
              <a:gd name="adj" fmla="val 2243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Giới thiệu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stCxn id="46" idx="2"/>
            <a:endCxn id="47" idx="0"/>
          </p:cNvCxnSpPr>
          <p:nvPr/>
        </p:nvCxnSpPr>
        <p:spPr>
          <a:xfrm>
            <a:off x="2416418" y="5141463"/>
            <a:ext cx="0" cy="181877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7" idx="2"/>
            <a:endCxn id="48" idx="0"/>
          </p:cNvCxnSpPr>
          <p:nvPr/>
        </p:nvCxnSpPr>
        <p:spPr>
          <a:xfrm>
            <a:off x="2416418" y="5780540"/>
            <a:ext cx="0" cy="181877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2" idx="2"/>
            <a:endCxn id="43" idx="0"/>
          </p:cNvCxnSpPr>
          <p:nvPr/>
        </p:nvCxnSpPr>
        <p:spPr>
          <a:xfrm>
            <a:off x="6309846" y="5141463"/>
            <a:ext cx="0" cy="181877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3" idx="2"/>
            <a:endCxn id="44" idx="0"/>
          </p:cNvCxnSpPr>
          <p:nvPr/>
        </p:nvCxnSpPr>
        <p:spPr>
          <a:xfrm>
            <a:off x="6309846" y="5780540"/>
            <a:ext cx="0" cy="181877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>
            <a:off x="3306101" y="2921291"/>
            <a:ext cx="1007108" cy="1087811"/>
          </a:xfrm>
          <a:prstGeom prst="bentConnector2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H="1">
            <a:off x="4403483" y="2911718"/>
            <a:ext cx="1007108" cy="1106955"/>
          </a:xfrm>
          <a:prstGeom prst="bentConnector2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5400000">
            <a:off x="2514506" y="3712886"/>
            <a:ext cx="2590298" cy="1087811"/>
          </a:xfrm>
          <a:prstGeom prst="bentConnector2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16200000" flipH="1">
            <a:off x="3611888" y="3703313"/>
            <a:ext cx="2590298" cy="1106955"/>
          </a:xfrm>
          <a:prstGeom prst="bentConnector2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4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170407" y="2092958"/>
            <a:ext cx="7774302" cy="1867670"/>
            <a:chOff x="2170407" y="2092958"/>
            <a:chExt cx="7774302" cy="1867670"/>
          </a:xfrm>
        </p:grpSpPr>
        <p:sp>
          <p:nvSpPr>
            <p:cNvPr id="3" name="Rounded Rectangle 2"/>
            <p:cNvSpPr/>
            <p:nvPr/>
          </p:nvSpPr>
          <p:spPr>
            <a:xfrm flipH="1">
              <a:off x="4899431" y="2318133"/>
              <a:ext cx="1698662" cy="457200"/>
            </a:xfrm>
            <a:prstGeom prst="roundRect">
              <a:avLst>
                <a:gd name="adj" fmla="val 22432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Controller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 flipH="1">
              <a:off x="7447424" y="2092958"/>
              <a:ext cx="2497285" cy="907547"/>
            </a:xfrm>
            <a:prstGeom prst="roundRect">
              <a:avLst>
                <a:gd name="adj" fmla="val 22432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../Thư mục system</a:t>
              </a:r>
            </a:p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./Model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 flipH="1">
              <a:off x="2170407" y="2318132"/>
              <a:ext cx="1698662" cy="457200"/>
            </a:xfrm>
            <a:prstGeom prst="roundRect">
              <a:avLst>
                <a:gd name="adj" fmla="val 22432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Request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 flipH="1">
              <a:off x="4899431" y="3503428"/>
              <a:ext cx="1698662" cy="457200"/>
            </a:xfrm>
            <a:prstGeom prst="roundRect">
              <a:avLst>
                <a:gd name="adj" fmla="val 22432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./View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4" idx="3"/>
              <a:endCxn id="3" idx="1"/>
            </p:cNvCxnSpPr>
            <p:nvPr/>
          </p:nvCxnSpPr>
          <p:spPr>
            <a:xfrm flipH="1">
              <a:off x="6598093" y="2546732"/>
              <a:ext cx="849331" cy="1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0"/>
              <a:endCxn id="3" idx="2"/>
            </p:cNvCxnSpPr>
            <p:nvPr/>
          </p:nvCxnSpPr>
          <p:spPr>
            <a:xfrm flipV="1">
              <a:off x="5748762" y="2775333"/>
              <a:ext cx="0" cy="728095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1"/>
              <a:endCxn id="3" idx="3"/>
            </p:cNvCxnSpPr>
            <p:nvPr/>
          </p:nvCxnSpPr>
          <p:spPr>
            <a:xfrm>
              <a:off x="3869069" y="2546732"/>
              <a:ext cx="1030362" cy="1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61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0070C0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254</Words>
  <Application>Microsoft Office PowerPoint</Application>
  <PresentationFormat>Custom</PresentationFormat>
  <Paragraphs>147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Cao Minh</dc:creator>
  <cp:lastModifiedBy>Tran Cao Minh</cp:lastModifiedBy>
  <cp:revision>37</cp:revision>
  <dcterms:created xsi:type="dcterms:W3CDTF">2021-09-20T09:01:19Z</dcterms:created>
  <dcterms:modified xsi:type="dcterms:W3CDTF">2022-01-03T02:38:46Z</dcterms:modified>
</cp:coreProperties>
</file>