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BDD"/>
    <a:srgbClr val="25396F"/>
    <a:srgbClr val="435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C1BE-624A-411E-9262-730EC9979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687EB-42E2-4A8C-9925-64F25C935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CBA5-E806-4163-9424-84DE51A7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26/01/22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D40C-FE19-4142-ABF8-597693CF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D17D3-395D-431D-B066-372BD98F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F795-AE62-4A81-A9B0-0E6DEFDB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8BC04-B9D8-42A9-9BEB-BB05E69A9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1B54-4709-473E-96E2-C8CCD376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26/01/22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2A52-17AD-47DA-A814-FC9C8599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C591-F6D1-4681-80AD-C593E10D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2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168AE-5622-4F3E-9B0F-0F70EC5B6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8431B-B0E7-4E7D-9F95-E6B1F9B58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F9F4-4579-4DDD-B9DC-6D604194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26/01/22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2A9A-16AC-4BEA-95B9-A35366EB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3E1D-CA3D-4610-A9C3-88EAD523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7A87-58B4-4FCC-91CC-A25E28D4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1798-1ADF-4C58-BE55-C3C7D512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AF72-1079-46B7-9E1D-751A3E31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26/01/22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B1E16-CDA7-43E5-B306-4E05D7F3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B2664-A8A2-442D-95AE-93F497EC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6A4C-2F3D-4319-8D14-E197FB2A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F52F7-F9B4-4EA2-87BF-E6289E5D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413B-ACB9-4268-9BF7-2D654CC5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26/01/22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21DC-C29A-4366-A488-031325A6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AFF4-7DA3-4850-93DC-22C1CD6C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2329-DDD0-413B-A2ED-C87358B6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62A7-291B-43D1-B1F3-10973C5BB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B550D-14DF-4800-89E2-808CF2EDD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5B088-E56A-4008-9C47-5DA1FFC9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26/01/22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6D97-0B7E-4DCD-97FC-C272F355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A5A60-9C73-4F8D-9453-FE61B94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4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4225-A178-4B88-B968-5B0A7C5F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283F3-353D-470C-9CE0-FD2C3BA0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ADA1-04FA-4696-A4BA-46DE1F98C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5C49E-AB92-410A-A4F4-90157F321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3DFA7-3675-4114-AD00-50E1D6C97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192E4-4A8B-454E-9FFC-B649820B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26/01/22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6C2BA-B658-41DE-ACA6-E472DEE0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C5FCB-1D57-4E00-A920-86263987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548B-E872-4C9B-8560-33C943C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F6573-AE8B-48B8-AF48-8D5BDBE5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26/01/22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325FC-306E-426C-8372-B09C3E22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9CD15-4609-448F-86A2-30CD49BA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C7307-FB2F-4095-AE53-8DAF137D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26/01/22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06CE1-B77A-4215-B086-71015773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FC56D-B3EB-442E-B695-AE6DCFD5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F0D9-F108-4191-85A4-3D36D4A9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0684-1648-410B-B2A4-CD661675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293C1-395C-40DA-B14C-9AC49C474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43833-AC0C-4F87-B7F1-C6064148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26/01/22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91011-7D2C-41B4-8B82-E0D4C13C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330E-8307-4E2E-98BB-6388A369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25A1-1C33-49E3-9C16-A67F5683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F5587-0D4E-4DA0-A82D-54A8B9378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749FD-DB82-4DB7-9A5F-82B865175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AF290-6271-4759-AAB0-D2ABA061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F3D7-7358-47BC-9E00-EA393D4EE291}" type="datetimeFigureOut">
              <a:rPr lang="en-US" smtClean="0"/>
              <a:t>26/01/22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68901-3E02-4A33-95F4-990F62D0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F6B77-47E5-41CF-B62D-C455D424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E47DE-583B-424C-821F-B4F9DD79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4C14-B3A8-4965-9FF6-CE64102BC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5E2C-C216-46E2-8C37-3E81364EB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F3D7-7358-47BC-9E00-EA393D4EE291}" type="datetimeFigureOut">
              <a:rPr lang="en-US" smtClean="0"/>
              <a:t>26/01/22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681D-01D2-4E15-9A69-4A433560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B30C-1251-4ABF-A850-5F535DD9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D6AA5-4284-4725-808A-49EA97AC2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4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48B99-DA49-44B2-BDC2-FCB4456F2C16}"/>
              </a:ext>
            </a:extLst>
          </p:cNvPr>
          <p:cNvSpPr txBox="1"/>
          <p:nvPr/>
        </p:nvSpPr>
        <p:spPr>
          <a:xfrm>
            <a:off x="2258480" y="1831364"/>
            <a:ext cx="5222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435EBE"/>
                </a:solidFill>
                <a:latin typeface="Sitka Small Semibold" pitchFamily="2" charset="0"/>
                <a:cs typeface="Courier New" panose="02070309020205020404" pitchFamily="49" charset="0"/>
              </a:rPr>
              <a:t>TCM</a:t>
            </a:r>
            <a:r>
              <a:rPr lang="en-US" b="1" dirty="0">
                <a:solidFill>
                  <a:srgbClr val="435EBE"/>
                </a:solidFill>
                <a:latin typeface="Sitka Small Semibold" pitchFamily="2" charset="0"/>
                <a:cs typeface="Courier New" panose="02070309020205020404" pitchFamily="49" charset="0"/>
              </a:rPr>
              <a:t> </a:t>
            </a:r>
            <a:r>
              <a:rPr lang="en-US" sz="8800" dirty="0">
                <a:solidFill>
                  <a:srgbClr val="41BBD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308713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Sitka Small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tran</dc:creator>
  <cp:lastModifiedBy>minh tran</cp:lastModifiedBy>
  <cp:revision>2</cp:revision>
  <dcterms:created xsi:type="dcterms:W3CDTF">2022-01-26T06:48:33Z</dcterms:created>
  <dcterms:modified xsi:type="dcterms:W3CDTF">2022-01-26T07:38:20Z</dcterms:modified>
</cp:coreProperties>
</file>