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61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show" id="{E3401733-773F-430F-AC10-219868840180}">
          <p14:sldIdLst>
            <p14:sldId id="258"/>
            <p14:sldId id="261"/>
            <p14:sldId id="262"/>
            <p14:sldId id="259"/>
            <p14:sldId id="260"/>
          </p14:sldIdLst>
        </p14:section>
        <p14:section name="southern" id="{D2DD1577-AF70-4DB0-BB06-F08D2D71399E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nothern" id="{4769B295-AB2C-43C9-B719-1076AB75DA9F}">
          <p14:sldIdLst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 tran" initials="mt" lastIdx="1" clrIdx="0">
    <p:extLst>
      <p:ext uri="{19B8F6BF-5375-455C-9EA6-DF929625EA0E}">
        <p15:presenceInfo xmlns:p15="http://schemas.microsoft.com/office/powerpoint/2012/main" userId="11697c9e60c66b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92" autoAdjust="0"/>
  </p:normalViewPr>
  <p:slideViewPr>
    <p:cSldViewPr snapToGrid="0">
      <p:cViewPr>
        <p:scale>
          <a:sx n="66" d="100"/>
          <a:sy n="66" d="100"/>
        </p:scale>
        <p:origin x="101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6582C-1D2D-4730-8B0C-4BBF71FC7A07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A9561-4801-4184-9D2F-3925A5B9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 chi minh 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A9561-4801-4184-9D2F-3925A5B9FC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5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1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8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8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61A7-AB50-4B00-959A-21E4580F42CC}" type="datetimeFigureOut">
              <a:rPr lang="en-US" smtClean="0"/>
              <a:t>23/01/22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6422B-62A7-4339-948D-8AFAFBC67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04" y="-223536"/>
            <a:ext cx="6583680" cy="4560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81DFC-6629-4A61-9572-DE08B3C81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67" y="263226"/>
            <a:ext cx="6583680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5EE9A-AA5A-4E99-93B0-58547B375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24" y="2983881"/>
            <a:ext cx="6583680" cy="4389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6BD9F-1E20-4C57-AFA9-C66581A73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77" y="2056749"/>
            <a:ext cx="65836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u lịch miền nam- du lịch miền tây- cảnh đẹp miền tây-Bến Ninh Kiều về đêm- biểu tượng của thành phố Cần Thơ. Ảnh: Nguyễn Xuân Hãn">
            <a:extLst>
              <a:ext uri="{FF2B5EF4-FFF2-40B4-BE49-F238E27FC236}">
                <a16:creationId xmlns:a16="http://schemas.microsoft.com/office/drawing/2014/main" id="{9DCCBF59-5C32-4A0F-9157-EEE836A74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6" b="754"/>
          <a:stretch/>
        </p:blipFill>
        <p:spPr bwMode="auto">
          <a:xfrm>
            <a:off x="2095504" y="750096"/>
            <a:ext cx="9524992" cy="53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3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u lịch miền nam- du lịch miền tây- cảnh đẹp miền tây-Đảo Nam Du nổi tiếng ở Kiên Giang. Ảnh: Delta Tran">
            <a:extLst>
              <a:ext uri="{FF2B5EF4-FFF2-40B4-BE49-F238E27FC236}">
                <a16:creationId xmlns:a16="http://schemas.microsoft.com/office/drawing/2014/main" id="{98726CDB-EB61-43BE-B0C8-BC0F87BC6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r="4601"/>
          <a:stretch/>
        </p:blipFill>
        <p:spPr bwMode="auto">
          <a:xfrm>
            <a:off x="2429936" y="938214"/>
            <a:ext cx="8856128" cy="498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2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04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7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29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6B9691-1A59-407F-ACBD-2DC505AF7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" t="5480" r="2173" b="46664"/>
          <a:stretch/>
        </p:blipFill>
        <p:spPr>
          <a:xfrm>
            <a:off x="0" y="1508760"/>
            <a:ext cx="1371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07088-5F26-40C9-AE89-2A538BBCC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" t="31567" r="653" b="19350"/>
          <a:stretch/>
        </p:blipFill>
        <p:spPr>
          <a:xfrm>
            <a:off x="0" y="1616911"/>
            <a:ext cx="1371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9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5508E4-D070-4A56-8AAE-25DB8ACF4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27983" r="1042" b="24649"/>
          <a:stretch/>
        </p:blipFill>
        <p:spPr>
          <a:xfrm>
            <a:off x="1" y="387476"/>
            <a:ext cx="1371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1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627BD-EBDE-472C-9665-28C2C0F82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3624" r="1167" b="46277"/>
          <a:stretch/>
        </p:blipFill>
        <p:spPr>
          <a:xfrm>
            <a:off x="0" y="1027155"/>
            <a:ext cx="1371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u lịch miền nam- du lịch miền tây- cảnh đẹp miền tây-Tòa nhà Landmark 81. Ảnh: Đông Giang">
            <a:extLst>
              <a:ext uri="{FF2B5EF4-FFF2-40B4-BE49-F238E27FC236}">
                <a16:creationId xmlns:a16="http://schemas.microsoft.com/office/drawing/2014/main" id="{13732A58-F7FB-43EB-8908-2D8C406A3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t="13790" r="-146" b="41210"/>
          <a:stretch/>
        </p:blipFill>
        <p:spPr bwMode="auto">
          <a:xfrm>
            <a:off x="857784" y="871356"/>
            <a:ext cx="9073294" cy="510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56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u lịch miền nam- du lịch miền tây- cảnh đẹp miền tây-Kiến trúc độc đáo của Tòa Thánh Tây Ninh">
            <a:extLst>
              <a:ext uri="{FF2B5EF4-FFF2-40B4-BE49-F238E27FC236}">
                <a16:creationId xmlns:a16="http://schemas.microsoft.com/office/drawing/2014/main" id="{767FE72E-8AB3-4761-AE28-925C4834A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24094"/>
          <a:stretch/>
        </p:blipFill>
        <p:spPr bwMode="auto">
          <a:xfrm>
            <a:off x="196212" y="367545"/>
            <a:ext cx="9156688" cy="51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41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u lịch miền nam- du lịch miền tây- cảnh đẹp miền tây-Dọc theo con đường Núi Lớn. Ảnh: @Lephuong1335.">
            <a:extLst>
              <a:ext uri="{FF2B5EF4-FFF2-40B4-BE49-F238E27FC236}">
                <a16:creationId xmlns:a16="http://schemas.microsoft.com/office/drawing/2014/main" id="{13B875C8-792E-4663-8D5D-3A661F981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0" b="8710"/>
          <a:stretch/>
        </p:blipFill>
        <p:spPr bwMode="auto">
          <a:xfrm>
            <a:off x="928868" y="585788"/>
            <a:ext cx="9256853" cy="520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9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u lịch miền nam- du lịch miền tây- cảnh đẹp miền tây-Kiến trúc độc đáo chùa Khơ Me ở An Giang. Ảnh: Hòa Huy Ngô">
            <a:extLst>
              <a:ext uri="{FF2B5EF4-FFF2-40B4-BE49-F238E27FC236}">
                <a16:creationId xmlns:a16="http://schemas.microsoft.com/office/drawing/2014/main" id="{80BD018D-A0DB-4219-8B6C-E0E0A258D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t="9283" r="9355" b="1259"/>
          <a:stretch/>
        </p:blipFill>
        <p:spPr bwMode="auto">
          <a:xfrm>
            <a:off x="1981199" y="685800"/>
            <a:ext cx="9917575" cy="55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6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</Words>
  <Application>Microsoft Office PowerPoint</Application>
  <PresentationFormat>Custom</PresentationFormat>
  <Paragraphs>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</dc:creator>
  <cp:lastModifiedBy>minh tran</cp:lastModifiedBy>
  <cp:revision>5</cp:revision>
  <dcterms:created xsi:type="dcterms:W3CDTF">2022-01-17T12:07:40Z</dcterms:created>
  <dcterms:modified xsi:type="dcterms:W3CDTF">2022-01-23T07:34:24Z</dcterms:modified>
</cp:coreProperties>
</file>