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1" r:id="rId3"/>
    <p:sldId id="262" r:id="rId4"/>
    <p:sldId id="259" r:id="rId5"/>
    <p:sldId id="260" r:id="rId6"/>
  </p:sldIdLst>
  <p:sldSz cx="13716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283" y="4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1122363"/>
            <a:ext cx="10287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3602038"/>
            <a:ext cx="10287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61A7-AB50-4B00-959A-21E4580F42CC}" type="datetimeFigureOut">
              <a:rPr lang="en-US" smtClean="0"/>
              <a:t>17/01/22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9028C-6F2B-4397-879F-316D54134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91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61A7-AB50-4B00-959A-21E4580F42CC}" type="datetimeFigureOut">
              <a:rPr lang="en-US" smtClean="0"/>
              <a:t>17/01/22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9028C-6F2B-4397-879F-316D54134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252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2" y="365125"/>
            <a:ext cx="295751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365125"/>
            <a:ext cx="8701088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61A7-AB50-4B00-959A-21E4580F42CC}" type="datetimeFigureOut">
              <a:rPr lang="en-US" smtClean="0"/>
              <a:t>17/01/22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9028C-6F2B-4397-879F-316D54134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32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61A7-AB50-4B00-959A-21E4580F42CC}" type="datetimeFigureOut">
              <a:rPr lang="en-US" smtClean="0"/>
              <a:t>17/01/22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9028C-6F2B-4397-879F-316D54134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50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1" y="1709739"/>
            <a:ext cx="1183005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1" y="4589464"/>
            <a:ext cx="118300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61A7-AB50-4B00-959A-21E4580F42CC}" type="datetimeFigureOut">
              <a:rPr lang="en-US" smtClean="0"/>
              <a:t>17/01/22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9028C-6F2B-4397-879F-316D54134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900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1825625"/>
            <a:ext cx="58293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1825625"/>
            <a:ext cx="58293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61A7-AB50-4B00-959A-21E4580F42CC}" type="datetimeFigureOut">
              <a:rPr lang="en-US" smtClean="0"/>
              <a:t>17/01/22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9028C-6F2B-4397-879F-316D54134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31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365126"/>
            <a:ext cx="1183005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2" y="1681163"/>
            <a:ext cx="580251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2" y="2505075"/>
            <a:ext cx="580251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5" y="1681163"/>
            <a:ext cx="58310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5" y="2505075"/>
            <a:ext cx="58310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61A7-AB50-4B00-959A-21E4580F42CC}" type="datetimeFigureOut">
              <a:rPr lang="en-US" smtClean="0"/>
              <a:t>17/01/22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9028C-6F2B-4397-879F-316D54134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93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61A7-AB50-4B00-959A-21E4580F42CC}" type="datetimeFigureOut">
              <a:rPr lang="en-US" smtClean="0"/>
              <a:t>17/01/22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9028C-6F2B-4397-879F-316D54134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02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61A7-AB50-4B00-959A-21E4580F42CC}" type="datetimeFigureOut">
              <a:rPr lang="en-US" smtClean="0"/>
              <a:t>17/01/22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9028C-6F2B-4397-879F-316D54134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10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57200"/>
            <a:ext cx="4423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987426"/>
            <a:ext cx="694372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057400"/>
            <a:ext cx="4423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61A7-AB50-4B00-959A-21E4580F42CC}" type="datetimeFigureOut">
              <a:rPr lang="en-US" smtClean="0"/>
              <a:t>17/01/22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9028C-6F2B-4397-879F-316D54134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080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57200"/>
            <a:ext cx="4423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987426"/>
            <a:ext cx="694372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057400"/>
            <a:ext cx="4423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61A7-AB50-4B00-959A-21E4580F42CC}" type="datetimeFigureOut">
              <a:rPr lang="en-US" smtClean="0"/>
              <a:t>17/01/22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9028C-6F2B-4397-879F-316D54134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87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365126"/>
            <a:ext cx="118300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1825625"/>
            <a:ext cx="118300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061A7-AB50-4B00-959A-21E4580F42CC}" type="datetimeFigureOut">
              <a:rPr lang="en-US" smtClean="0"/>
              <a:t>17/01/22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6356351"/>
            <a:ext cx="46291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9028C-6F2B-4397-879F-316D54134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64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86422B-62A7-4339-948D-8AFAFBC67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604" y="-223536"/>
            <a:ext cx="6583680" cy="45605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981DFC-6629-4A61-9572-DE08B3C812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667" y="263226"/>
            <a:ext cx="6583680" cy="4286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55EE9A-AA5A-4E99-93B0-58547B3752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824" y="2983881"/>
            <a:ext cx="6583680" cy="43891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26BD9F-1E20-4C57-AFA9-C66581A73C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577" y="2056749"/>
            <a:ext cx="658368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98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36B9691-1A59-407F-ACBD-2DC505AF78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5" t="5480" r="2173" b="46664"/>
          <a:stretch/>
        </p:blipFill>
        <p:spPr>
          <a:xfrm>
            <a:off x="0" y="1508760"/>
            <a:ext cx="1371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060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6E07088-5F26-40C9-AE89-2A538BBCC0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" t="31567" r="653" b="19350"/>
          <a:stretch/>
        </p:blipFill>
        <p:spPr>
          <a:xfrm>
            <a:off x="0" y="1616911"/>
            <a:ext cx="1371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096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85508E4-D070-4A56-8AAE-25DB8ACF43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" t="27983" r="1042" b="24649"/>
          <a:stretch/>
        </p:blipFill>
        <p:spPr>
          <a:xfrm>
            <a:off x="1" y="387476"/>
            <a:ext cx="1371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116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8627BD-EBDE-472C-9665-28C2C0F82D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" t="3624" r="1167" b="46277"/>
          <a:stretch/>
        </p:blipFill>
        <p:spPr>
          <a:xfrm>
            <a:off x="0" y="1027155"/>
            <a:ext cx="1371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973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0</Words>
  <Application>Microsoft Office PowerPoint</Application>
  <PresentationFormat>Custom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 tran</dc:creator>
  <cp:lastModifiedBy>minh tran</cp:lastModifiedBy>
  <cp:revision>1</cp:revision>
  <dcterms:created xsi:type="dcterms:W3CDTF">2022-01-17T12:07:40Z</dcterms:created>
  <dcterms:modified xsi:type="dcterms:W3CDTF">2022-01-17T12:39:29Z</dcterms:modified>
</cp:coreProperties>
</file>