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D55-5B26-4255-8B61-59F9C448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7FAB8-E0EB-4511-8E64-F0A4D2E7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3A74-92F8-48A5-A936-02AC7FC9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FEA7-C0C7-4CA7-AC88-6496C123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538A-0AF1-4D62-ADDA-789407B0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8DF6-D3FA-4F63-AC4B-F4D8C097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6D2BA-4803-47AE-9927-604CCC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2079-614E-4807-B649-8F0533F0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BBB8-9223-4B10-A888-B8FAE348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C60C-0792-4A76-977D-35D75230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E1813-9260-4B38-B319-A3695705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4D1CD-BA4D-43E6-ABDF-561F3DAD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D378-543F-4D0D-B20F-122D5B40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CBE8-5D68-4A94-9A54-B28FC5A0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ED4B-3F79-4D11-B484-9A886D5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D63-D8E0-4464-A370-933656E1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FB0F-BFAE-479C-AFB6-6D420DAB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2812-006E-4AF5-8061-8857652C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CC16-9246-47B4-81D7-34D14750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98B-3CC2-48F0-BBB3-FC132DA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A1CC-ECEE-43B4-8B63-C5CA102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2DB4-6C5C-41C0-9BFD-59BE0EDD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2F8-745D-4986-848A-2441349C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2EED-B57B-476D-A102-F9732A08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0AFE-1063-482B-8F47-C2300D03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F53-D7FC-4536-B4FA-7186B591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1BCB-2856-4C1D-BD66-49195931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74FC-6CD6-47E7-9F92-23E5B7CF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DFF0-B4F9-4DEC-9EBC-186D070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F5C2-C441-4C03-9005-274238E8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81B0-5E1D-49BB-A416-E3B993D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330E-1C2E-449A-91C6-185A737A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59B8-8B63-41B3-8353-A1868B49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38BC-5071-44BF-BB8C-F3B9905C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5952-6BD9-4376-ACA6-DF10D5F3E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AFF88-40DC-4605-8EDD-3FC38FB7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4CD4A-54C5-469C-8657-D9278205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6D828-02FE-4741-944E-066BE2F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83314-0AD9-40DB-8415-AD5DD2DC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2887-9007-406F-9C10-DCEB71E1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33FA6-38D1-48FA-8BCC-F1C9FE4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78BB-C870-4619-9CB2-C3642668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B1AF1-0436-4413-A4F9-B5A8A1C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837BA-3AF9-44AB-8D11-26C70A9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4668-BC58-44E8-86D1-8B116769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C047-C7D2-4FFB-AF29-444827D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16FC-816B-4C27-A5A1-8E86D3AC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0F96-D3AF-4AA5-8962-20DDD780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F4A2-F28F-4840-820C-2563EF98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8AE4A-5308-4792-B9C9-B6392872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0293-7640-4F60-B0A2-8D3F4AA6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B09B4-23E5-4F90-A184-60B3F06F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4E4-B971-41A4-9902-4427374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8851-0E85-4B0F-8AD5-40DF6A4E4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EC27C-F6BF-4D49-9740-DBD58B84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5AB7-DED1-4A7D-9191-433F9718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0C935-2AE0-41EF-9CB7-FBC5B000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99FF-7DD3-4D87-BA69-FAC9E7F0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92004-42CA-43DD-B70E-ED6F7BC7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C591-F901-4746-813B-E71FA2082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B0E-F7A1-4151-AB10-2ACBBB9D1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05A12-E921-4A6A-9BDF-28DA2D9F6CE5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38E1-7A0B-4774-9F3E-A4610568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371E-C5F5-405A-8F37-D30BA059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AFAA-6CB1-4166-A981-5B8FC609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" TargetMode="External"/><Relationship Id="rId2" Type="http://schemas.openxmlformats.org/officeDocument/2006/relationships/hyperlink" Target="mailto:minhtcfx15113@funix.edu.v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8C340-E020-4631-8BAC-9EA6EF7E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D7833-819D-4D75-804D-E8E6FED6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0C7DD-D3C5-4369-BEC8-80C45986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A0C2B-A686-4065-93AD-00A6048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322DD-987A-49C8-AE0E-A12C67C5BB04}"/>
              </a:ext>
            </a:extLst>
          </p:cNvPr>
          <p:cNvSpPr txBox="1"/>
          <p:nvPr/>
        </p:nvSpPr>
        <p:spPr>
          <a:xfrm>
            <a:off x="593889" y="584462"/>
            <a:ext cx="6834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Gmail: </a:t>
            </a:r>
            <a:r>
              <a:rPr lang="en-US" b="0" i="0" dirty="0">
                <a:solidFill>
                  <a:srgbClr val="5F6368"/>
                </a:solidFill>
                <a:effectLst/>
                <a:latin typeface="Roboto" panose="020B0604020202020204" pitchFamily="2" charset="0"/>
                <a:hlinkClick r:id="rId2"/>
              </a:rPr>
              <a:t>minhtcfx15113@funix.edu.vn</a:t>
            </a:r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endParaRPr lang="en-US" dirty="0">
              <a:solidFill>
                <a:srgbClr val="5F6368"/>
              </a:solidFill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endParaRPr lang="en-US" dirty="0">
              <a:solidFill>
                <a:srgbClr val="5F6368"/>
              </a:solidFill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B0604020202020204" pitchFamily="2" charset="0"/>
              </a:rPr>
              <a:t>Login</a:t>
            </a: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B0604020202020204" pitchFamily="2" charset="0"/>
                <a:hlinkClick r:id="rId3"/>
              </a:rPr>
              <a:t>https://analytics.google.com/analytics/web/</a:t>
            </a:r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3</cp:revision>
  <dcterms:created xsi:type="dcterms:W3CDTF">2022-01-24T12:47:56Z</dcterms:created>
  <dcterms:modified xsi:type="dcterms:W3CDTF">2022-01-24T13:02:31Z</dcterms:modified>
</cp:coreProperties>
</file>