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077D-F61E-4B9D-8D45-C15A8A966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FD7FA-B1F2-45C0-AEF0-78D2F040D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F9B4C-43DB-4AC6-A165-ACE4FE640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0C54-EFD8-40EE-BECB-3897407DFD79}" type="datetimeFigureOut">
              <a:rPr lang="en-US" smtClean="0"/>
              <a:t>24/01/22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0E858-7E58-4952-8739-BFBC254E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CDD0C-E950-4A8D-9EA3-78527045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61DC-AD89-45E2-8DFF-4604F317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9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F31FA-5504-4A33-8BA2-246D645A7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A1380-A255-4983-BDF3-07A14FAEA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369CB-408F-4AA8-A95E-4D1009679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0C54-EFD8-40EE-BECB-3897407DFD79}" type="datetimeFigureOut">
              <a:rPr lang="en-US" smtClean="0"/>
              <a:t>24/01/22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81EAD-D1FB-42F5-8FA2-06590C62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7D8C5-7037-4F4B-B5A2-8B97190F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61DC-AD89-45E2-8DFF-4604F317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8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C51D1-9E6C-4644-9FFB-E32020864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9DC08-6C15-4214-BAB1-B6D30B50C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406D6-0A61-4A2C-8739-7EB046177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0C54-EFD8-40EE-BECB-3897407DFD79}" type="datetimeFigureOut">
              <a:rPr lang="en-US" smtClean="0"/>
              <a:t>24/01/22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1AD2C-0DD5-40A0-828E-2512C319F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9666D-8E64-4C53-8375-B5009F08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61DC-AD89-45E2-8DFF-4604F317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2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AD1F4-2079-4440-BBBA-C3180DD7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1AC8F-C6B0-4172-8D47-34E4EC8F2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F5332-F59C-416A-A639-86E13339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0C54-EFD8-40EE-BECB-3897407DFD79}" type="datetimeFigureOut">
              <a:rPr lang="en-US" smtClean="0"/>
              <a:t>24/01/22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D7001-952A-42A8-B81F-B1E62E5FD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9FC03-4685-4C4B-AD07-96B8DE20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61DC-AD89-45E2-8DFF-4604F317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4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0A2-DC3D-489E-9765-403098C98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EEB7F-2228-4D9A-BF9B-37C871B28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9DD30-B341-4467-94FD-BD19FFD88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0C54-EFD8-40EE-BECB-3897407DFD79}" type="datetimeFigureOut">
              <a:rPr lang="en-US" smtClean="0"/>
              <a:t>24/01/22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92F73-0919-4D13-BA91-EF11711A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C1FC2-450D-468B-A9A7-1945353A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61DC-AD89-45E2-8DFF-4604F317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9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1E12-DDC9-4513-8DDE-A736555E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53485-05EE-4724-95C7-A3A5A4605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794C6-CAEA-4B0C-8FE5-A638DE696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3EC66-75D4-4E12-B280-8CF87BBE4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0C54-EFD8-40EE-BECB-3897407DFD79}" type="datetimeFigureOut">
              <a:rPr lang="en-US" smtClean="0"/>
              <a:t>24/01/22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0C0-C36D-4109-926C-4C4FF08F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7DC98-6688-491E-A54D-8B5455E82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61DC-AD89-45E2-8DFF-4604F317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9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826A3-6A51-4442-83FC-C41279620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9648-C08D-4340-AFC9-B0D0908EC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AE102-52C0-48F5-9F58-6B6856698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6482D2-68EB-4E35-A25E-5BADAE93B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BFE2D5-04CE-4659-848F-555C66088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20DA3-BDBC-4875-80EE-13CDDEDD7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0C54-EFD8-40EE-BECB-3897407DFD79}" type="datetimeFigureOut">
              <a:rPr lang="en-US" smtClean="0"/>
              <a:t>24/01/22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7D83C7-0B87-40BA-B129-56EEF712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03B539-6F76-4900-9131-A0FA66A7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61DC-AD89-45E2-8DFF-4604F317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7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487A-4F2C-4948-BF21-99447A93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0D888D-1862-4753-AF05-9E551C300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0C54-EFD8-40EE-BECB-3897407DFD79}" type="datetimeFigureOut">
              <a:rPr lang="en-US" smtClean="0"/>
              <a:t>24/01/22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E87E4-59DD-4FE4-8F1A-7C4FBFBE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44B9F-F86C-43B9-B206-9F3617CF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61DC-AD89-45E2-8DFF-4604F317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3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2BE8F3-8159-4595-A2F6-127C86A65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0C54-EFD8-40EE-BECB-3897407DFD79}" type="datetimeFigureOut">
              <a:rPr lang="en-US" smtClean="0"/>
              <a:t>24/01/22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DCA286-C658-48EA-A6E5-A1209867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27DFE-680D-477A-8085-40E7EC97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61DC-AD89-45E2-8DFF-4604F317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1A5CE-52C8-4CC1-AF1A-5835C4A8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AF82D-6967-49FD-A408-F94973528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DD251-3DE6-4DEE-B947-0EBC10ADF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199B5-8A95-4CD5-B18A-54FCCF8B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0C54-EFD8-40EE-BECB-3897407DFD79}" type="datetimeFigureOut">
              <a:rPr lang="en-US" smtClean="0"/>
              <a:t>24/01/22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69161-69FE-4E8A-9CEB-86259B78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BE51D-B532-4F65-BF75-DAA7384D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61DC-AD89-45E2-8DFF-4604F317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6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2CCD6-EFC3-4E3F-A881-64BFF9B09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48356-1DBD-4531-BFE5-8F6F1F22F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8F631-36D0-4A9F-B57A-412881E19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891E7-6D83-4C56-99E5-2DA071E2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0C54-EFD8-40EE-BECB-3897407DFD79}" type="datetimeFigureOut">
              <a:rPr lang="en-US" smtClean="0"/>
              <a:t>24/01/22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21F8D-3DC6-4D5D-A57F-F3DDA295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30712-D35D-4847-893D-87648370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361DC-AD89-45E2-8DFF-4604F317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7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D5D26C-F572-4412-984A-01F66BE52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A7D4C-4DBE-4768-9466-801348339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2F299-18AA-41A3-A711-8205A703E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30C54-EFD8-40EE-BECB-3897407DFD79}" type="datetimeFigureOut">
              <a:rPr lang="en-US" smtClean="0"/>
              <a:t>24/01/22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E0DC8-5960-4BC2-BCBC-829184FF5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3E19B-C4D5-434F-928E-319F257FD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361DC-AD89-45E2-8DFF-4604F317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5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vn/webmasters/" TargetMode="External"/><Relationship Id="rId2" Type="http://schemas.openxmlformats.org/officeDocument/2006/relationships/hyperlink" Target="mailto:minhtcfx15113@funix.edu.vn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29360D-67BA-4EFF-9406-5A98524D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4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8C3EBB-E706-4192-B8E5-3AE63DE9E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7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F322DD-987A-49C8-AE0E-A12C67C5BB04}"/>
              </a:ext>
            </a:extLst>
          </p:cNvPr>
          <p:cNvSpPr txBox="1"/>
          <p:nvPr/>
        </p:nvSpPr>
        <p:spPr>
          <a:xfrm>
            <a:off x="593889" y="584462"/>
            <a:ext cx="68344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Gmail: </a:t>
            </a:r>
            <a:r>
              <a:rPr lang="en-US" b="0" i="0" dirty="0">
                <a:solidFill>
                  <a:srgbClr val="5F6368"/>
                </a:solidFill>
                <a:effectLst/>
                <a:latin typeface="Roboto" panose="020B0604020202020204" pitchFamily="2" charset="0"/>
                <a:hlinkClick r:id="rId2"/>
              </a:rPr>
              <a:t>minhtcfx15113@funix.edu.vn</a:t>
            </a:r>
            <a:endParaRPr lang="en-US" b="0" i="0" dirty="0">
              <a:solidFill>
                <a:srgbClr val="5F6368"/>
              </a:solidFill>
              <a:effectLst/>
              <a:latin typeface="Roboto" panose="020B0604020202020204" pitchFamily="2" charset="0"/>
            </a:endParaRPr>
          </a:p>
          <a:p>
            <a:endParaRPr lang="en-US" dirty="0">
              <a:solidFill>
                <a:srgbClr val="5F6368"/>
              </a:solidFill>
              <a:latin typeface="Roboto" panose="020B0604020202020204" pitchFamily="2" charset="0"/>
            </a:endParaRPr>
          </a:p>
          <a:p>
            <a:endParaRPr lang="en-US" b="0" i="0" dirty="0">
              <a:solidFill>
                <a:srgbClr val="5F6368"/>
              </a:solidFill>
              <a:effectLst/>
              <a:latin typeface="Roboto" panose="020B0604020202020204" pitchFamily="2" charset="0"/>
            </a:endParaRPr>
          </a:p>
          <a:p>
            <a:endParaRPr lang="en-US" dirty="0">
              <a:solidFill>
                <a:srgbClr val="5F6368"/>
              </a:solidFill>
              <a:latin typeface="Roboto" panose="020B0604020202020204" pitchFamily="2" charset="0"/>
            </a:endParaRPr>
          </a:p>
          <a:p>
            <a:endParaRPr lang="en-US" b="0" i="0" dirty="0">
              <a:solidFill>
                <a:srgbClr val="5F6368"/>
              </a:solidFill>
              <a:effectLst/>
              <a:latin typeface="Roboto" panose="020B0604020202020204" pitchFamily="2" charset="0"/>
            </a:endParaRPr>
          </a:p>
          <a:p>
            <a:r>
              <a:rPr lang="en-US" b="0" i="0" dirty="0">
                <a:solidFill>
                  <a:srgbClr val="5F6368"/>
                </a:solidFill>
                <a:effectLst/>
                <a:latin typeface="Roboto" panose="020B0604020202020204" pitchFamily="2" charset="0"/>
              </a:rPr>
              <a:t>Login</a:t>
            </a:r>
          </a:p>
          <a:p>
            <a:r>
              <a:rPr lang="en-US" dirty="0">
                <a:hlinkClick r:id="rId3"/>
              </a:rPr>
              <a:t>http://www.google.com.vn/webmasters/</a:t>
            </a:r>
            <a:endParaRPr lang="en-US" dirty="0">
              <a:solidFill>
                <a:srgbClr val="5F6368"/>
              </a:solidFill>
              <a:latin typeface="Roboto" panose="020B06040202020202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46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tran</dc:creator>
  <cp:lastModifiedBy>minh tran</cp:lastModifiedBy>
  <cp:revision>2</cp:revision>
  <dcterms:created xsi:type="dcterms:W3CDTF">2022-01-24T12:33:53Z</dcterms:created>
  <dcterms:modified xsi:type="dcterms:W3CDTF">2022-01-24T12:44:13Z</dcterms:modified>
</cp:coreProperties>
</file>