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3" r:id="rId14"/>
    <p:sldId id="275" r:id="rId15"/>
    <p:sldId id="276" r:id="rId16"/>
    <p:sldId id="271" r:id="rId17"/>
    <p:sldId id="274" r:id="rId18"/>
    <p:sldId id="272" r:id="rId19"/>
    <p:sldId id="277" r:id="rId20"/>
    <p:sldId id="278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24/07/2022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24/07/2022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24/07/2022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24/07/2022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24/07/2022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0980" y="1784935"/>
            <a:ext cx="9966960" cy="1814900"/>
          </a:xfrm>
        </p:spPr>
        <p:txBody>
          <a:bodyPr/>
          <a:lstStyle/>
          <a:p>
            <a:r>
              <a:rPr lang="en-US" dirty="0" smtClean="0"/>
              <a:t>Website Đọc sách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0103" y="4248575"/>
            <a:ext cx="4905454" cy="160852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chuyên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Trần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Thu Hà – 18130064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Nhật – 18130164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Lê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Ngọc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Thoại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Anh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– 18130007</a:t>
            </a:r>
          </a:p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6274460" y="4615158"/>
            <a:ext cx="4802480" cy="1299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Huyền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Trang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– 18130251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Ngô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Hoàng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Chương – 18130022</a:t>
            </a:r>
          </a:p>
          <a:p>
            <a:pPr marL="342900" indent="-342900" algn="l" fontAlgn="t">
              <a:buFont typeface="Arial" panose="020B0604020202020204" pitchFamily="34" charset="0"/>
              <a:buChar char="•"/>
            </a:pP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Nguyễn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Xuân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Vĩ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- 18130280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749" y="663107"/>
            <a:ext cx="2373883" cy="17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6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1173575"/>
            <a:ext cx="10643287" cy="2014468"/>
          </a:xfrm>
        </p:spPr>
        <p:txBody>
          <a:bodyPr/>
          <a:lstStyle/>
          <a:p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1031" y="3632886"/>
            <a:ext cx="8769096" cy="1885440"/>
          </a:xfrm>
        </p:spPr>
        <p:txBody>
          <a:bodyPr/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Architecture design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610" y="4196796"/>
            <a:ext cx="47148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9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376" y="545161"/>
            <a:ext cx="5059680" cy="5458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43" y="284764"/>
            <a:ext cx="6302078" cy="632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43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1173575"/>
            <a:ext cx="10643287" cy="2926080"/>
          </a:xfrm>
        </p:spPr>
        <p:txBody>
          <a:bodyPr/>
          <a:lstStyle/>
          <a:p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hoạch</a:t>
            </a:r>
            <a:r>
              <a:rPr lang="en-US" dirty="0" smtClean="0"/>
              <a:t> &amp;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Đánh dấu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41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064" y="257567"/>
            <a:ext cx="10169616" cy="636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79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19" y="151019"/>
            <a:ext cx="9875520" cy="942321"/>
          </a:xfrm>
        </p:spPr>
        <p:txBody>
          <a:bodyPr>
            <a:normAutofit/>
          </a:bodyPr>
          <a:lstStyle/>
          <a:p>
            <a:r>
              <a:rPr lang="en-US" sz="3600" dirty="0" err="1" smtClean="0"/>
              <a:t>Bảng</a:t>
            </a:r>
            <a:r>
              <a:rPr lang="en-US" sz="3600" dirty="0" smtClean="0"/>
              <a:t> </a:t>
            </a:r>
            <a:r>
              <a:rPr lang="en-US" sz="3600" dirty="0" err="1" smtClean="0"/>
              <a:t>phân</a:t>
            </a:r>
            <a:r>
              <a:rPr lang="en-US" sz="3600" dirty="0" smtClean="0"/>
              <a:t> </a:t>
            </a:r>
            <a:r>
              <a:rPr lang="en-US" sz="3600" dirty="0" err="1" smtClean="0"/>
              <a:t>công</a:t>
            </a:r>
            <a:r>
              <a:rPr lang="en-US" sz="3600" dirty="0" smtClean="0"/>
              <a:t>: </a:t>
            </a:r>
            <a:r>
              <a:rPr lang="en-US" sz="3600" dirty="0" err="1" smtClean="0"/>
              <a:t>tổng</a:t>
            </a:r>
            <a:r>
              <a:rPr lang="en-US" sz="3600" dirty="0" smtClean="0"/>
              <a:t> </a:t>
            </a:r>
            <a:r>
              <a:rPr lang="en-US" sz="3600" dirty="0" err="1" smtClean="0"/>
              <a:t>quát</a:t>
            </a:r>
            <a:r>
              <a:rPr lang="en-US" sz="3600" dirty="0" smtClean="0"/>
              <a:t> </a:t>
            </a:r>
            <a:r>
              <a:rPr lang="en-US" sz="3600" dirty="0" err="1" smtClean="0"/>
              <a:t>chức</a:t>
            </a:r>
            <a:r>
              <a:rPr lang="en-US" sz="3600" dirty="0" smtClean="0"/>
              <a:t> </a:t>
            </a:r>
            <a:r>
              <a:rPr lang="en-US" sz="3600" dirty="0" err="1" smtClean="0"/>
              <a:t>năng</a:t>
            </a:r>
            <a:endParaRPr lang="en-US" sz="36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752" y="1093340"/>
            <a:ext cx="8277455" cy="542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71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9772" y="1975486"/>
            <a:ext cx="3753374" cy="3820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472" y="1965960"/>
            <a:ext cx="3839111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98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1173575"/>
            <a:ext cx="10643287" cy="2926080"/>
          </a:xfrm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đạt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/>
          <a:lstStyle/>
          <a:p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hoàn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thiện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2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591312"/>
            <a:ext cx="3044952" cy="1356360"/>
          </a:xfrm>
        </p:spPr>
        <p:txBody>
          <a:bodyPr/>
          <a:lstStyle/>
          <a:p>
            <a:r>
              <a:rPr lang="en-US" dirty="0" err="1" smtClean="0"/>
              <a:t>Hoàn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3281" y="356670"/>
            <a:ext cx="5207428" cy="603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1173575"/>
            <a:ext cx="10643287" cy="2926080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384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Trần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Thu Hà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00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tóm</a:t>
            </a:r>
            <a:r>
              <a:rPr lang="en-US" dirty="0" smtClean="0"/>
              <a:t> </a:t>
            </a:r>
            <a:r>
              <a:rPr lang="en-US" dirty="0" err="1" smtClean="0"/>
              <a:t>tắt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phầm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24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Nhật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194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Lê</a:t>
            </a:r>
            <a:r>
              <a:rPr lang="en-US" dirty="0" smtClean="0"/>
              <a:t> </a:t>
            </a:r>
            <a:r>
              <a:rPr lang="en-US" dirty="0" err="1" smtClean="0"/>
              <a:t>Ngọc</a:t>
            </a:r>
            <a:r>
              <a:rPr lang="en-US" dirty="0" smtClean="0"/>
              <a:t> </a:t>
            </a:r>
            <a:r>
              <a:rPr lang="en-US" dirty="0" err="1" smtClean="0"/>
              <a:t>Thoại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23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Huyền</a:t>
            </a:r>
            <a:r>
              <a:rPr lang="en-US" dirty="0" smtClean="0"/>
              <a:t> </a:t>
            </a:r>
            <a:r>
              <a:rPr lang="en-US" dirty="0" err="1" smtClean="0"/>
              <a:t>Trang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0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Xuân</a:t>
            </a:r>
            <a:r>
              <a:rPr lang="en-US" dirty="0" smtClean="0"/>
              <a:t> </a:t>
            </a:r>
            <a:r>
              <a:rPr lang="en-US" dirty="0" err="1" smtClean="0"/>
              <a:t>Vĩ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51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Ngô</a:t>
            </a:r>
            <a:r>
              <a:rPr lang="en-US" dirty="0" smtClean="0"/>
              <a:t> </a:t>
            </a:r>
            <a:r>
              <a:rPr lang="en-US" dirty="0" err="1" smtClean="0"/>
              <a:t>Hoàng</a:t>
            </a:r>
            <a:r>
              <a:rPr lang="en-US" dirty="0" smtClean="0"/>
              <a:t> Chương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2093976"/>
            <a:ext cx="2534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bày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endParaRPr lang="en-US" dirty="0" smtClean="0"/>
          </a:p>
          <a:p>
            <a:r>
              <a:rPr lang="en-US" dirty="0" smtClean="0"/>
              <a:t>+ Demo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7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 </a:t>
            </a:r>
            <a:r>
              <a:rPr lang="en-US" dirty="0" err="1" smtClean="0"/>
              <a:t>phục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đọc sách online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4309844" cy="3017520"/>
          </a:xfrm>
        </p:spPr>
        <p:txBody>
          <a:bodyPr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đọc online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audio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danh ngôn hay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79" y="767253"/>
            <a:ext cx="4662725" cy="25445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79" y="3454411"/>
            <a:ext cx="4662725" cy="268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6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405" y="1173575"/>
            <a:ext cx="10643287" cy="2926080"/>
          </a:xfrm>
        </p:spPr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yêu </a:t>
            </a:r>
            <a:r>
              <a:rPr lang="en-US" dirty="0" err="1" smtClean="0"/>
              <a:t>cầu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phục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2 actor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Admin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86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27" y="539496"/>
            <a:ext cx="11443726" cy="54315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63827" y="1103870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User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213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50" y="293951"/>
            <a:ext cx="5182323" cy="42106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67" y="4817117"/>
            <a:ext cx="3939881" cy="14250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407" y="421743"/>
            <a:ext cx="4744112" cy="2686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828" y="3279674"/>
            <a:ext cx="4591691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05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638" y="1225925"/>
            <a:ext cx="8326517" cy="38980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3827" y="1103870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Admin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52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7" y="410716"/>
            <a:ext cx="7535327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0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14" y="1738184"/>
            <a:ext cx="8974410" cy="342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92108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173</TotalTime>
  <Words>207</Words>
  <Application>Microsoft Office PowerPoint</Application>
  <PresentationFormat>Widescreen</PresentationFormat>
  <Paragraphs>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Corbel</vt:lpstr>
      <vt:lpstr>Wingdings</vt:lpstr>
      <vt:lpstr>Basis</vt:lpstr>
      <vt:lpstr>Website Đọc sách</vt:lpstr>
      <vt:lpstr>Mô tả tóm tắt</vt:lpstr>
      <vt:lpstr>Website phục vụ đọc sách online</vt:lpstr>
      <vt:lpstr>Các yêu cầu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Kiến trúc </vt:lpstr>
      <vt:lpstr>PowerPoint Presentation</vt:lpstr>
      <vt:lpstr>Kế hoạch &amp; Tiến độ</vt:lpstr>
      <vt:lpstr>PowerPoint Presentation</vt:lpstr>
      <vt:lpstr>Bảng phân công: tổng quát chức năng</vt:lpstr>
      <vt:lpstr>Phân nhỏ công việc</vt:lpstr>
      <vt:lpstr>Kết quả đạt được</vt:lpstr>
      <vt:lpstr>Hoàn thành</vt:lpstr>
      <vt:lpstr>Demo</vt:lpstr>
      <vt:lpstr>Trần Thị Thu Hà</vt:lpstr>
      <vt:lpstr>Nguyễn Thanh Nhật</vt:lpstr>
      <vt:lpstr>Lê Ngọc Thoại Anh</vt:lpstr>
      <vt:lpstr>Nguyễn Huyền Trang</vt:lpstr>
      <vt:lpstr>Nguyễn Xuân Vĩ</vt:lpstr>
      <vt:lpstr>Ngô Hoàng Chương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Đọc sách</dc:title>
  <dc:creator>Ha Tran</dc:creator>
  <cp:lastModifiedBy>Ha Tran</cp:lastModifiedBy>
  <cp:revision>19</cp:revision>
  <dcterms:created xsi:type="dcterms:W3CDTF">2022-07-23T16:24:05Z</dcterms:created>
  <dcterms:modified xsi:type="dcterms:W3CDTF">2022-07-24T02:16:53Z</dcterms:modified>
</cp:coreProperties>
</file>