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29"/>
  </p:notesMasterIdLst>
  <p:sldIdLst>
    <p:sldId id="256" r:id="rId2"/>
    <p:sldId id="258" r:id="rId3"/>
    <p:sldId id="262" r:id="rId4"/>
    <p:sldId id="259" r:id="rId5"/>
    <p:sldId id="311" r:id="rId6"/>
    <p:sldId id="261" r:id="rId7"/>
    <p:sldId id="270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33" r:id="rId17"/>
    <p:sldId id="322" r:id="rId18"/>
    <p:sldId id="323" r:id="rId19"/>
    <p:sldId id="324" r:id="rId20"/>
    <p:sldId id="326" r:id="rId21"/>
    <p:sldId id="327" r:id="rId22"/>
    <p:sldId id="328" r:id="rId23"/>
    <p:sldId id="329" r:id="rId24"/>
    <p:sldId id="330" r:id="rId25"/>
    <p:sldId id="331" r:id="rId26"/>
    <p:sldId id="271" r:id="rId27"/>
    <p:sldId id="334" r:id="rId28"/>
  </p:sldIdLst>
  <p:sldSz cx="9144000" cy="5143500" type="screen16x9"/>
  <p:notesSz cx="6858000" cy="9144000"/>
  <p:embeddedFontLst>
    <p:embeddedFont>
      <p:font typeface="Jua" panose="020B0604020202020204" charset="-127"/>
      <p:regular r:id="rId30"/>
    </p:embeddedFont>
    <p:embeddedFont>
      <p:font typeface="Fredoka One" panose="02000000000000000000" pitchFamily="2" charset="0"/>
      <p:regular r:id="rId31"/>
    </p:embeddedFont>
    <p:embeddedFont>
      <p:font typeface="Maven Pro" panose="020B0604020202020204" charset="0"/>
      <p:regular r:id="rId32"/>
      <p:bold r:id="rId33"/>
    </p:embeddedFont>
    <p:embeddedFont>
      <p:font typeface="Roboto" panose="02000000000000000000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EF95E2-7EF6-4FF6-91E1-DBDB2577AB00}">
  <a:tblStyle styleId="{86EF95E2-7EF6-4FF6-91E1-DBDB2577AB0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g95a9c4bb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8" name="Google Shape;1228;g95a9c4bb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11611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g95a9c4bb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8" name="Google Shape;1228;g95a9c4bb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48169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g95a9c4bb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8" name="Google Shape;1228;g95a9c4bb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0288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g95a9c4bb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8" name="Google Shape;1228;g95a9c4bb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82871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g95a9c4bb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8" name="Google Shape;1228;g95a9c4bb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34557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g95a9c4bb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8" name="Google Shape;1228;g95a9c4bb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63432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g95a9c4bb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8" name="Google Shape;1228;g95a9c4bb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10025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g95a9c4bb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8" name="Google Shape;1228;g95a9c4bb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8663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g95a9c4bb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8" name="Google Shape;1228;g95a9c4bb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89796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g95a9c4bb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8" name="Google Shape;1228;g95a9c4bb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7434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9669c8b86c_0_26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9669c8b86c_0_26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g95a9c4bb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8" name="Google Shape;1228;g95a9c4bb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32639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g95a9c4bb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8" name="Google Shape;1228;g95a9c4bb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09302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g95a9c4bb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8" name="Google Shape;1228;g95a9c4bb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80901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g941f27e7d2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Google Shape;1089;g941f27e7d2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87238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g9669c8b86c_0_26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0" name="Google Shape;960;g9669c8b86c_0_26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68959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g9669c8b86c_0_26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0" name="Google Shape;960;g9669c8b86c_0_26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84933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g95a9c4bbe7_0_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2" name="Google Shape;1442;g95a9c4bbe7_0_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2" name="Google Shape;2302;g9669c8b86c_0_10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3" name="Google Shape;2303;g9669c8b86c_0_10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8690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g941f27e7d2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Google Shape;1089;g941f27e7d2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95a9c4bbe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" name="Google Shape;988;g95a9c4bbe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g941f27e7d2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Google Shape;1089;g941f27e7d2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1811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g9669c8b86c_0_8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6" name="Google Shape;1056;g9669c8b86c_0_8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g9669c8b86c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0" name="Google Shape;1410;g9669c8b86c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g95a9c4bb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8" name="Google Shape;1228;g95a9c4bb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6188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g95a9c4bb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8" name="Google Shape;1228;g95a9c4bb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6792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1871974">
            <a:off x="6927020" y="676935"/>
            <a:ext cx="1881892" cy="1143355"/>
            <a:chOff x="4422200" y="1605489"/>
            <a:chExt cx="3671784" cy="2230815"/>
          </a:xfrm>
        </p:grpSpPr>
        <p:sp>
          <p:nvSpPr>
            <p:cNvPr id="10" name="Google Shape;10;p2"/>
            <p:cNvSpPr/>
            <p:nvPr/>
          </p:nvSpPr>
          <p:spPr>
            <a:xfrm>
              <a:off x="4422200" y="1605489"/>
              <a:ext cx="1800986" cy="1664339"/>
            </a:xfrm>
            <a:custGeom>
              <a:avLst/>
              <a:gdLst/>
              <a:ahLst/>
              <a:cxnLst/>
              <a:rect l="l" t="t" r="r" b="b"/>
              <a:pathLst>
                <a:path w="33635" h="31083" extrusionOk="0">
                  <a:moveTo>
                    <a:pt x="4965" y="0"/>
                  </a:moveTo>
                  <a:cubicBezTo>
                    <a:pt x="3984" y="0"/>
                    <a:pt x="3162" y="351"/>
                    <a:pt x="2632" y="1160"/>
                  </a:cubicBezTo>
                  <a:cubicBezTo>
                    <a:pt x="0" y="5095"/>
                    <a:pt x="6592" y="9832"/>
                    <a:pt x="11003" y="12238"/>
                  </a:cubicBezTo>
                  <a:cubicBezTo>
                    <a:pt x="10357" y="12170"/>
                    <a:pt x="9768" y="12138"/>
                    <a:pt x="9233" y="12138"/>
                  </a:cubicBezTo>
                  <a:cubicBezTo>
                    <a:pt x="38" y="12138"/>
                    <a:pt x="6883" y="21641"/>
                    <a:pt x="15060" y="21641"/>
                  </a:cubicBezTo>
                  <a:cubicBezTo>
                    <a:pt x="15170" y="21641"/>
                    <a:pt x="15279" y="21640"/>
                    <a:pt x="15389" y="21636"/>
                  </a:cubicBezTo>
                  <a:lnTo>
                    <a:pt x="15389" y="21636"/>
                  </a:lnTo>
                  <a:cubicBezTo>
                    <a:pt x="3991" y="26299"/>
                    <a:pt x="14561" y="31082"/>
                    <a:pt x="25308" y="31082"/>
                  </a:cubicBezTo>
                  <a:cubicBezTo>
                    <a:pt x="27558" y="31082"/>
                    <a:pt x="29815" y="30872"/>
                    <a:pt x="31880" y="30408"/>
                  </a:cubicBezTo>
                  <a:lnTo>
                    <a:pt x="33108" y="29105"/>
                  </a:lnTo>
                  <a:cubicBezTo>
                    <a:pt x="33108" y="22213"/>
                    <a:pt x="33635" y="8228"/>
                    <a:pt x="28948" y="7626"/>
                  </a:cubicBezTo>
                  <a:cubicBezTo>
                    <a:pt x="28713" y="7570"/>
                    <a:pt x="28493" y="7544"/>
                    <a:pt x="28286" y="7544"/>
                  </a:cubicBezTo>
                  <a:cubicBezTo>
                    <a:pt x="26075" y="7544"/>
                    <a:pt x="25306" y="10519"/>
                    <a:pt x="24161" y="12238"/>
                  </a:cubicBezTo>
                  <a:cubicBezTo>
                    <a:pt x="24620" y="7630"/>
                    <a:pt x="21345" y="2528"/>
                    <a:pt x="18500" y="2528"/>
                  </a:cubicBezTo>
                  <a:cubicBezTo>
                    <a:pt x="16996" y="2528"/>
                    <a:pt x="15613" y="3952"/>
                    <a:pt x="14963" y="7626"/>
                  </a:cubicBezTo>
                  <a:cubicBezTo>
                    <a:pt x="13173" y="3835"/>
                    <a:pt x="8207" y="0"/>
                    <a:pt x="4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4899939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1" y="0"/>
                  </a:moveTo>
                  <a:cubicBezTo>
                    <a:pt x="1" y="0"/>
                    <a:pt x="352" y="376"/>
                    <a:pt x="928" y="1028"/>
                  </a:cubicBezTo>
                  <a:cubicBezTo>
                    <a:pt x="1229" y="1354"/>
                    <a:pt x="1580" y="1730"/>
                    <a:pt x="2006" y="2181"/>
                  </a:cubicBezTo>
                  <a:cubicBezTo>
                    <a:pt x="2206" y="2431"/>
                    <a:pt x="2432" y="2657"/>
                    <a:pt x="2657" y="2907"/>
                  </a:cubicBezTo>
                  <a:cubicBezTo>
                    <a:pt x="2883" y="3158"/>
                    <a:pt x="3159" y="3409"/>
                    <a:pt x="3409" y="3684"/>
                  </a:cubicBezTo>
                  <a:cubicBezTo>
                    <a:pt x="4462" y="4762"/>
                    <a:pt x="5715" y="5990"/>
                    <a:pt x="7043" y="7319"/>
                  </a:cubicBezTo>
                  <a:cubicBezTo>
                    <a:pt x="7695" y="7970"/>
                    <a:pt x="8397" y="8647"/>
                    <a:pt x="9073" y="9374"/>
                  </a:cubicBezTo>
                  <a:cubicBezTo>
                    <a:pt x="9399" y="9725"/>
                    <a:pt x="9750" y="10075"/>
                    <a:pt x="10101" y="10451"/>
                  </a:cubicBezTo>
                  <a:lnTo>
                    <a:pt x="10602" y="11003"/>
                  </a:lnTo>
                  <a:lnTo>
                    <a:pt x="10878" y="11253"/>
                  </a:lnTo>
                  <a:lnTo>
                    <a:pt x="10928" y="11329"/>
                  </a:lnTo>
                  <a:lnTo>
                    <a:pt x="10953" y="11379"/>
                  </a:lnTo>
                  <a:lnTo>
                    <a:pt x="11078" y="11504"/>
                  </a:lnTo>
                  <a:cubicBezTo>
                    <a:pt x="12407" y="13058"/>
                    <a:pt x="13760" y="14537"/>
                    <a:pt x="14988" y="15940"/>
                  </a:cubicBezTo>
                  <a:cubicBezTo>
                    <a:pt x="15590" y="16642"/>
                    <a:pt x="16166" y="17319"/>
                    <a:pt x="16692" y="17970"/>
                  </a:cubicBezTo>
                  <a:cubicBezTo>
                    <a:pt x="17219" y="18622"/>
                    <a:pt x="17695" y="19248"/>
                    <a:pt x="18096" y="19850"/>
                  </a:cubicBezTo>
                  <a:cubicBezTo>
                    <a:pt x="18522" y="20426"/>
                    <a:pt x="18873" y="20978"/>
                    <a:pt x="19149" y="21454"/>
                  </a:cubicBezTo>
                  <a:cubicBezTo>
                    <a:pt x="19299" y="21705"/>
                    <a:pt x="19399" y="21930"/>
                    <a:pt x="19525" y="22156"/>
                  </a:cubicBezTo>
                  <a:cubicBezTo>
                    <a:pt x="19625" y="22356"/>
                    <a:pt x="19700" y="22532"/>
                    <a:pt x="19775" y="22707"/>
                  </a:cubicBezTo>
                  <a:cubicBezTo>
                    <a:pt x="19850" y="22857"/>
                    <a:pt x="19901" y="22983"/>
                    <a:pt x="19951" y="23133"/>
                  </a:cubicBezTo>
                  <a:cubicBezTo>
                    <a:pt x="20026" y="23284"/>
                    <a:pt x="20051" y="23434"/>
                    <a:pt x="20101" y="23534"/>
                  </a:cubicBezTo>
                  <a:cubicBezTo>
                    <a:pt x="20176" y="23760"/>
                    <a:pt x="20226" y="23885"/>
                    <a:pt x="20226" y="23885"/>
                  </a:cubicBezTo>
                  <a:lnTo>
                    <a:pt x="23309" y="22632"/>
                  </a:lnTo>
                  <a:cubicBezTo>
                    <a:pt x="23309" y="22632"/>
                    <a:pt x="23259" y="22507"/>
                    <a:pt x="23159" y="22306"/>
                  </a:cubicBezTo>
                  <a:cubicBezTo>
                    <a:pt x="23109" y="22206"/>
                    <a:pt x="23058" y="22055"/>
                    <a:pt x="22983" y="21905"/>
                  </a:cubicBezTo>
                  <a:cubicBezTo>
                    <a:pt x="22908" y="21755"/>
                    <a:pt x="22783" y="21529"/>
                    <a:pt x="22657" y="21304"/>
                  </a:cubicBezTo>
                  <a:cubicBezTo>
                    <a:pt x="22582" y="21178"/>
                    <a:pt x="22507" y="21053"/>
                    <a:pt x="22432" y="20928"/>
                  </a:cubicBezTo>
                  <a:cubicBezTo>
                    <a:pt x="22382" y="20802"/>
                    <a:pt x="22281" y="20702"/>
                    <a:pt x="22206" y="20577"/>
                  </a:cubicBezTo>
                  <a:cubicBezTo>
                    <a:pt x="22056" y="20351"/>
                    <a:pt x="21880" y="20075"/>
                    <a:pt x="21680" y="19800"/>
                  </a:cubicBezTo>
                  <a:cubicBezTo>
                    <a:pt x="21304" y="19273"/>
                    <a:pt x="20853" y="18697"/>
                    <a:pt x="20327" y="18096"/>
                  </a:cubicBezTo>
                  <a:cubicBezTo>
                    <a:pt x="19800" y="17519"/>
                    <a:pt x="19224" y="16892"/>
                    <a:pt x="18622" y="16266"/>
                  </a:cubicBezTo>
                  <a:cubicBezTo>
                    <a:pt x="17996" y="15639"/>
                    <a:pt x="17319" y="15013"/>
                    <a:pt x="16617" y="14361"/>
                  </a:cubicBezTo>
                  <a:cubicBezTo>
                    <a:pt x="15239" y="13058"/>
                    <a:pt x="13735" y="11730"/>
                    <a:pt x="12306" y="10376"/>
                  </a:cubicBezTo>
                  <a:lnTo>
                    <a:pt x="12156" y="10251"/>
                  </a:lnTo>
                  <a:lnTo>
                    <a:pt x="12056" y="10151"/>
                  </a:lnTo>
                  <a:lnTo>
                    <a:pt x="12006" y="10075"/>
                  </a:lnTo>
                  <a:lnTo>
                    <a:pt x="11705" y="9850"/>
                  </a:lnTo>
                  <a:lnTo>
                    <a:pt x="11129" y="9349"/>
                  </a:lnTo>
                  <a:cubicBezTo>
                    <a:pt x="10753" y="9023"/>
                    <a:pt x="10377" y="8697"/>
                    <a:pt x="10001" y="8396"/>
                  </a:cubicBezTo>
                  <a:cubicBezTo>
                    <a:pt x="9249" y="7745"/>
                    <a:pt x="8497" y="7118"/>
                    <a:pt x="7770" y="6542"/>
                  </a:cubicBezTo>
                  <a:cubicBezTo>
                    <a:pt x="6291" y="5364"/>
                    <a:pt x="4938" y="4236"/>
                    <a:pt x="3760" y="3308"/>
                  </a:cubicBezTo>
                  <a:cubicBezTo>
                    <a:pt x="3484" y="3058"/>
                    <a:pt x="3184" y="2832"/>
                    <a:pt x="2933" y="2607"/>
                  </a:cubicBezTo>
                  <a:cubicBezTo>
                    <a:pt x="2682" y="2381"/>
                    <a:pt x="2432" y="2181"/>
                    <a:pt x="2206" y="1980"/>
                  </a:cubicBezTo>
                  <a:cubicBezTo>
                    <a:pt x="1755" y="1554"/>
                    <a:pt x="1354" y="1203"/>
                    <a:pt x="1028" y="928"/>
                  </a:cubicBezTo>
                  <a:cubicBezTo>
                    <a:pt x="377" y="32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458212" y="2008421"/>
              <a:ext cx="77908" cy="495291"/>
            </a:xfrm>
            <a:custGeom>
              <a:avLst/>
              <a:gdLst/>
              <a:ahLst/>
              <a:cxnLst/>
              <a:rect l="l" t="t" r="r" b="b"/>
              <a:pathLst>
                <a:path w="1455" h="9250" extrusionOk="0">
                  <a:moveTo>
                    <a:pt x="176" y="1"/>
                  </a:moveTo>
                  <a:cubicBezTo>
                    <a:pt x="176" y="1"/>
                    <a:pt x="151" y="577"/>
                    <a:pt x="101" y="1429"/>
                  </a:cubicBezTo>
                  <a:cubicBezTo>
                    <a:pt x="76" y="1881"/>
                    <a:pt x="51" y="2382"/>
                    <a:pt x="26" y="2933"/>
                  </a:cubicBezTo>
                  <a:cubicBezTo>
                    <a:pt x="26" y="3460"/>
                    <a:pt x="26" y="4036"/>
                    <a:pt x="1" y="4612"/>
                  </a:cubicBezTo>
                  <a:cubicBezTo>
                    <a:pt x="26" y="5214"/>
                    <a:pt x="26" y="5790"/>
                    <a:pt x="51" y="6342"/>
                  </a:cubicBezTo>
                  <a:cubicBezTo>
                    <a:pt x="51" y="6617"/>
                    <a:pt x="51" y="6868"/>
                    <a:pt x="76" y="7119"/>
                  </a:cubicBezTo>
                  <a:cubicBezTo>
                    <a:pt x="76" y="7369"/>
                    <a:pt x="101" y="7595"/>
                    <a:pt x="126" y="7820"/>
                  </a:cubicBezTo>
                  <a:cubicBezTo>
                    <a:pt x="176" y="8673"/>
                    <a:pt x="226" y="9249"/>
                    <a:pt x="226" y="9249"/>
                  </a:cubicBezTo>
                  <a:lnTo>
                    <a:pt x="1454" y="9099"/>
                  </a:lnTo>
                  <a:cubicBezTo>
                    <a:pt x="1454" y="9099"/>
                    <a:pt x="1329" y="8522"/>
                    <a:pt x="1154" y="7670"/>
                  </a:cubicBezTo>
                  <a:cubicBezTo>
                    <a:pt x="1129" y="7470"/>
                    <a:pt x="1078" y="7244"/>
                    <a:pt x="1028" y="6993"/>
                  </a:cubicBezTo>
                  <a:cubicBezTo>
                    <a:pt x="953" y="6743"/>
                    <a:pt x="928" y="6492"/>
                    <a:pt x="903" y="6242"/>
                  </a:cubicBezTo>
                  <a:cubicBezTo>
                    <a:pt x="803" y="5715"/>
                    <a:pt x="728" y="5139"/>
                    <a:pt x="627" y="4587"/>
                  </a:cubicBezTo>
                  <a:cubicBezTo>
                    <a:pt x="552" y="4011"/>
                    <a:pt x="502" y="3434"/>
                    <a:pt x="427" y="2908"/>
                  </a:cubicBezTo>
                  <a:cubicBezTo>
                    <a:pt x="352" y="2382"/>
                    <a:pt x="327" y="1881"/>
                    <a:pt x="302" y="1429"/>
                  </a:cubicBezTo>
                  <a:cubicBezTo>
                    <a:pt x="226" y="577"/>
                    <a:pt x="176" y="1"/>
                    <a:pt x="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834000" y="2378851"/>
              <a:ext cx="100718" cy="463004"/>
            </a:xfrm>
            <a:custGeom>
              <a:avLst/>
              <a:gdLst/>
              <a:ahLst/>
              <a:cxnLst/>
              <a:rect l="l" t="t" r="r" b="b"/>
              <a:pathLst>
                <a:path w="1881" h="8647" extrusionOk="0">
                  <a:moveTo>
                    <a:pt x="1830" y="0"/>
                  </a:moveTo>
                  <a:cubicBezTo>
                    <a:pt x="1830" y="0"/>
                    <a:pt x="1730" y="527"/>
                    <a:pt x="1579" y="1329"/>
                  </a:cubicBezTo>
                  <a:cubicBezTo>
                    <a:pt x="1504" y="1730"/>
                    <a:pt x="1429" y="2181"/>
                    <a:pt x="1329" y="2682"/>
                  </a:cubicBezTo>
                  <a:cubicBezTo>
                    <a:pt x="1253" y="3183"/>
                    <a:pt x="1153" y="3710"/>
                    <a:pt x="1028" y="4211"/>
                  </a:cubicBezTo>
                  <a:cubicBezTo>
                    <a:pt x="903" y="4737"/>
                    <a:pt x="802" y="5263"/>
                    <a:pt x="677" y="5740"/>
                  </a:cubicBezTo>
                  <a:cubicBezTo>
                    <a:pt x="552" y="6241"/>
                    <a:pt x="426" y="6692"/>
                    <a:pt x="326" y="7068"/>
                  </a:cubicBezTo>
                  <a:cubicBezTo>
                    <a:pt x="126" y="7845"/>
                    <a:pt x="0" y="8371"/>
                    <a:pt x="0" y="8371"/>
                  </a:cubicBezTo>
                  <a:lnTo>
                    <a:pt x="1654" y="8647"/>
                  </a:lnTo>
                  <a:cubicBezTo>
                    <a:pt x="1654" y="8647"/>
                    <a:pt x="1680" y="8095"/>
                    <a:pt x="1730" y="7293"/>
                  </a:cubicBezTo>
                  <a:cubicBezTo>
                    <a:pt x="1755" y="6892"/>
                    <a:pt x="1780" y="6416"/>
                    <a:pt x="1805" y="5915"/>
                  </a:cubicBezTo>
                  <a:cubicBezTo>
                    <a:pt x="1830" y="5414"/>
                    <a:pt x="1830" y="4862"/>
                    <a:pt x="1855" y="4311"/>
                  </a:cubicBezTo>
                  <a:cubicBezTo>
                    <a:pt x="1880" y="3785"/>
                    <a:pt x="1880" y="3233"/>
                    <a:pt x="1855" y="2732"/>
                  </a:cubicBezTo>
                  <a:cubicBezTo>
                    <a:pt x="1855" y="2231"/>
                    <a:pt x="1855" y="1755"/>
                    <a:pt x="1855" y="1354"/>
                  </a:cubicBezTo>
                  <a:cubicBezTo>
                    <a:pt x="1830" y="552"/>
                    <a:pt x="1830" y="0"/>
                    <a:pt x="1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917395" y="2432504"/>
              <a:ext cx="586478" cy="127544"/>
            </a:xfrm>
            <a:custGeom>
              <a:avLst/>
              <a:gdLst/>
              <a:ahLst/>
              <a:cxnLst/>
              <a:rect l="l" t="t" r="r" b="b"/>
              <a:pathLst>
                <a:path w="10953" h="2382" extrusionOk="0">
                  <a:moveTo>
                    <a:pt x="0" y="1"/>
                  </a:moveTo>
                  <a:cubicBezTo>
                    <a:pt x="1" y="1"/>
                    <a:pt x="677" y="151"/>
                    <a:pt x="1680" y="402"/>
                  </a:cubicBezTo>
                  <a:cubicBezTo>
                    <a:pt x="2181" y="502"/>
                    <a:pt x="2782" y="652"/>
                    <a:pt x="3409" y="803"/>
                  </a:cubicBezTo>
                  <a:cubicBezTo>
                    <a:pt x="4036" y="928"/>
                    <a:pt x="4712" y="1103"/>
                    <a:pt x="5389" y="1254"/>
                  </a:cubicBezTo>
                  <a:cubicBezTo>
                    <a:pt x="8071" y="1805"/>
                    <a:pt x="10752" y="2382"/>
                    <a:pt x="10752" y="2382"/>
                  </a:cubicBezTo>
                  <a:lnTo>
                    <a:pt x="10953" y="1129"/>
                  </a:lnTo>
                  <a:cubicBezTo>
                    <a:pt x="10953" y="1129"/>
                    <a:pt x="8196" y="878"/>
                    <a:pt x="5464" y="627"/>
                  </a:cubicBezTo>
                  <a:cubicBezTo>
                    <a:pt x="4787" y="552"/>
                    <a:pt x="4111" y="477"/>
                    <a:pt x="3459" y="402"/>
                  </a:cubicBezTo>
                  <a:cubicBezTo>
                    <a:pt x="2833" y="327"/>
                    <a:pt x="2231" y="251"/>
                    <a:pt x="1730" y="201"/>
                  </a:cubicBezTo>
                  <a:cubicBezTo>
                    <a:pt x="702" y="76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252916" y="2829760"/>
              <a:ext cx="603934" cy="107411"/>
            </a:xfrm>
            <a:custGeom>
              <a:avLst/>
              <a:gdLst/>
              <a:ahLst/>
              <a:cxnLst/>
              <a:rect l="l" t="t" r="r" b="b"/>
              <a:pathLst>
                <a:path w="11279" h="2006" extrusionOk="0">
                  <a:moveTo>
                    <a:pt x="11053" y="0"/>
                  </a:moveTo>
                  <a:cubicBezTo>
                    <a:pt x="11053" y="0"/>
                    <a:pt x="10376" y="151"/>
                    <a:pt x="9324" y="376"/>
                  </a:cubicBezTo>
                  <a:cubicBezTo>
                    <a:pt x="8822" y="502"/>
                    <a:pt x="8221" y="627"/>
                    <a:pt x="7569" y="752"/>
                  </a:cubicBezTo>
                  <a:cubicBezTo>
                    <a:pt x="6943" y="878"/>
                    <a:pt x="6241" y="1003"/>
                    <a:pt x="5564" y="1128"/>
                  </a:cubicBezTo>
                  <a:cubicBezTo>
                    <a:pt x="4862" y="1253"/>
                    <a:pt x="4186" y="1379"/>
                    <a:pt x="3534" y="1479"/>
                  </a:cubicBezTo>
                  <a:cubicBezTo>
                    <a:pt x="3208" y="1529"/>
                    <a:pt x="2882" y="1579"/>
                    <a:pt x="2582" y="1629"/>
                  </a:cubicBezTo>
                  <a:cubicBezTo>
                    <a:pt x="2281" y="1654"/>
                    <a:pt x="2005" y="1705"/>
                    <a:pt x="1755" y="1730"/>
                  </a:cubicBezTo>
                  <a:cubicBezTo>
                    <a:pt x="702" y="1855"/>
                    <a:pt x="0" y="1930"/>
                    <a:pt x="0" y="1930"/>
                  </a:cubicBezTo>
                  <a:cubicBezTo>
                    <a:pt x="0" y="1930"/>
                    <a:pt x="702" y="1955"/>
                    <a:pt x="1755" y="1980"/>
                  </a:cubicBezTo>
                  <a:cubicBezTo>
                    <a:pt x="2030" y="2005"/>
                    <a:pt x="2306" y="2005"/>
                    <a:pt x="2607" y="2005"/>
                  </a:cubicBezTo>
                  <a:lnTo>
                    <a:pt x="3559" y="2005"/>
                  </a:lnTo>
                  <a:cubicBezTo>
                    <a:pt x="4236" y="1980"/>
                    <a:pt x="4938" y="1980"/>
                    <a:pt x="5639" y="1980"/>
                  </a:cubicBezTo>
                  <a:cubicBezTo>
                    <a:pt x="6341" y="1930"/>
                    <a:pt x="7068" y="1905"/>
                    <a:pt x="7720" y="1880"/>
                  </a:cubicBezTo>
                  <a:cubicBezTo>
                    <a:pt x="8396" y="1855"/>
                    <a:pt x="8998" y="1830"/>
                    <a:pt x="9524" y="1780"/>
                  </a:cubicBezTo>
                  <a:cubicBezTo>
                    <a:pt x="10577" y="1705"/>
                    <a:pt x="11278" y="1654"/>
                    <a:pt x="11278" y="1654"/>
                  </a:cubicBezTo>
                  <a:lnTo>
                    <a:pt x="11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292944" y="1605489"/>
              <a:ext cx="1801040" cy="1664339"/>
            </a:xfrm>
            <a:custGeom>
              <a:avLst/>
              <a:gdLst/>
              <a:ahLst/>
              <a:cxnLst/>
              <a:rect l="l" t="t" r="r" b="b"/>
              <a:pathLst>
                <a:path w="33636" h="31083" extrusionOk="0">
                  <a:moveTo>
                    <a:pt x="28670" y="0"/>
                  </a:moveTo>
                  <a:cubicBezTo>
                    <a:pt x="25428" y="0"/>
                    <a:pt x="20462" y="3835"/>
                    <a:pt x="18673" y="7626"/>
                  </a:cubicBezTo>
                  <a:cubicBezTo>
                    <a:pt x="18023" y="3952"/>
                    <a:pt x="16642" y="2528"/>
                    <a:pt x="15143" y="2528"/>
                  </a:cubicBezTo>
                  <a:cubicBezTo>
                    <a:pt x="12304" y="2528"/>
                    <a:pt x="9040" y="7630"/>
                    <a:pt x="9500" y="12238"/>
                  </a:cubicBezTo>
                  <a:cubicBezTo>
                    <a:pt x="8354" y="10519"/>
                    <a:pt x="7564" y="7544"/>
                    <a:pt x="5350" y="7544"/>
                  </a:cubicBezTo>
                  <a:cubicBezTo>
                    <a:pt x="5142" y="7544"/>
                    <a:pt x="4922" y="7570"/>
                    <a:pt x="4688" y="7626"/>
                  </a:cubicBezTo>
                  <a:cubicBezTo>
                    <a:pt x="1" y="8228"/>
                    <a:pt x="527" y="22213"/>
                    <a:pt x="527" y="29105"/>
                  </a:cubicBezTo>
                  <a:lnTo>
                    <a:pt x="1755" y="30408"/>
                  </a:lnTo>
                  <a:cubicBezTo>
                    <a:pt x="3820" y="30872"/>
                    <a:pt x="6079" y="31082"/>
                    <a:pt x="8330" y="31082"/>
                  </a:cubicBezTo>
                  <a:cubicBezTo>
                    <a:pt x="19082" y="31082"/>
                    <a:pt x="29670" y="26299"/>
                    <a:pt x="18272" y="21636"/>
                  </a:cubicBezTo>
                  <a:lnTo>
                    <a:pt x="18272" y="21636"/>
                  </a:lnTo>
                  <a:cubicBezTo>
                    <a:pt x="18376" y="21639"/>
                    <a:pt x="18480" y="21641"/>
                    <a:pt x="18584" y="21641"/>
                  </a:cubicBezTo>
                  <a:cubicBezTo>
                    <a:pt x="22675" y="21641"/>
                    <a:pt x="26432" y="19270"/>
                    <a:pt x="28021" y="16874"/>
                  </a:cubicBezTo>
                  <a:cubicBezTo>
                    <a:pt x="29593" y="14516"/>
                    <a:pt x="29012" y="12138"/>
                    <a:pt x="24420" y="12138"/>
                  </a:cubicBezTo>
                  <a:cubicBezTo>
                    <a:pt x="23887" y="12138"/>
                    <a:pt x="23301" y="12170"/>
                    <a:pt x="22658" y="12238"/>
                  </a:cubicBezTo>
                  <a:cubicBezTo>
                    <a:pt x="27044" y="9832"/>
                    <a:pt x="33635" y="5095"/>
                    <a:pt x="31003" y="1160"/>
                  </a:cubicBezTo>
                  <a:cubicBezTo>
                    <a:pt x="30474" y="351"/>
                    <a:pt x="29651" y="0"/>
                    <a:pt x="286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360038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23309" y="0"/>
                  </a:moveTo>
                  <a:cubicBezTo>
                    <a:pt x="23309" y="0"/>
                    <a:pt x="22958" y="326"/>
                    <a:pt x="22282" y="928"/>
                  </a:cubicBezTo>
                  <a:cubicBezTo>
                    <a:pt x="21956" y="1203"/>
                    <a:pt x="21580" y="1554"/>
                    <a:pt x="21129" y="1980"/>
                  </a:cubicBezTo>
                  <a:cubicBezTo>
                    <a:pt x="20903" y="2181"/>
                    <a:pt x="20653" y="2381"/>
                    <a:pt x="20402" y="2607"/>
                  </a:cubicBezTo>
                  <a:cubicBezTo>
                    <a:pt x="20126" y="2832"/>
                    <a:pt x="19851" y="3058"/>
                    <a:pt x="19550" y="3308"/>
                  </a:cubicBezTo>
                  <a:cubicBezTo>
                    <a:pt x="18397" y="4236"/>
                    <a:pt x="17044" y="5364"/>
                    <a:pt x="15565" y="6542"/>
                  </a:cubicBezTo>
                  <a:cubicBezTo>
                    <a:pt x="14838" y="7118"/>
                    <a:pt x="14061" y="7745"/>
                    <a:pt x="13334" y="8396"/>
                  </a:cubicBezTo>
                  <a:cubicBezTo>
                    <a:pt x="12958" y="8697"/>
                    <a:pt x="12582" y="9023"/>
                    <a:pt x="12181" y="9349"/>
                  </a:cubicBezTo>
                  <a:lnTo>
                    <a:pt x="11630" y="9850"/>
                  </a:lnTo>
                  <a:lnTo>
                    <a:pt x="11329" y="10075"/>
                  </a:lnTo>
                  <a:lnTo>
                    <a:pt x="11254" y="10151"/>
                  </a:lnTo>
                  <a:lnTo>
                    <a:pt x="11154" y="10251"/>
                  </a:lnTo>
                  <a:lnTo>
                    <a:pt x="11029" y="10376"/>
                  </a:lnTo>
                  <a:cubicBezTo>
                    <a:pt x="9600" y="11730"/>
                    <a:pt x="8096" y="13058"/>
                    <a:pt x="6693" y="14361"/>
                  </a:cubicBezTo>
                  <a:cubicBezTo>
                    <a:pt x="6016" y="15013"/>
                    <a:pt x="5339" y="15639"/>
                    <a:pt x="4713" y="16266"/>
                  </a:cubicBezTo>
                  <a:cubicBezTo>
                    <a:pt x="4086" y="16892"/>
                    <a:pt x="3510" y="17519"/>
                    <a:pt x="3008" y="18096"/>
                  </a:cubicBezTo>
                  <a:cubicBezTo>
                    <a:pt x="2482" y="18697"/>
                    <a:pt x="2031" y="19273"/>
                    <a:pt x="1630" y="19800"/>
                  </a:cubicBezTo>
                  <a:cubicBezTo>
                    <a:pt x="1430" y="20075"/>
                    <a:pt x="1279" y="20351"/>
                    <a:pt x="1104" y="20577"/>
                  </a:cubicBezTo>
                  <a:cubicBezTo>
                    <a:pt x="1029" y="20702"/>
                    <a:pt x="953" y="20802"/>
                    <a:pt x="878" y="20928"/>
                  </a:cubicBezTo>
                  <a:cubicBezTo>
                    <a:pt x="803" y="21053"/>
                    <a:pt x="753" y="21178"/>
                    <a:pt x="678" y="21304"/>
                  </a:cubicBezTo>
                  <a:cubicBezTo>
                    <a:pt x="552" y="21529"/>
                    <a:pt x="427" y="21755"/>
                    <a:pt x="352" y="21905"/>
                  </a:cubicBezTo>
                  <a:cubicBezTo>
                    <a:pt x="277" y="22055"/>
                    <a:pt x="201" y="22206"/>
                    <a:pt x="176" y="22306"/>
                  </a:cubicBezTo>
                  <a:cubicBezTo>
                    <a:pt x="76" y="22507"/>
                    <a:pt x="1" y="22632"/>
                    <a:pt x="1" y="22632"/>
                  </a:cubicBezTo>
                  <a:lnTo>
                    <a:pt x="3109" y="23885"/>
                  </a:lnTo>
                  <a:cubicBezTo>
                    <a:pt x="3109" y="23885"/>
                    <a:pt x="3159" y="23760"/>
                    <a:pt x="3234" y="23534"/>
                  </a:cubicBezTo>
                  <a:cubicBezTo>
                    <a:pt x="3259" y="23434"/>
                    <a:pt x="3309" y="23284"/>
                    <a:pt x="3359" y="23133"/>
                  </a:cubicBezTo>
                  <a:cubicBezTo>
                    <a:pt x="3435" y="22983"/>
                    <a:pt x="3485" y="22857"/>
                    <a:pt x="3560" y="22707"/>
                  </a:cubicBezTo>
                  <a:cubicBezTo>
                    <a:pt x="3610" y="22532"/>
                    <a:pt x="3685" y="22356"/>
                    <a:pt x="3811" y="22156"/>
                  </a:cubicBezTo>
                  <a:cubicBezTo>
                    <a:pt x="3936" y="21930"/>
                    <a:pt x="4036" y="21705"/>
                    <a:pt x="4186" y="21454"/>
                  </a:cubicBezTo>
                  <a:cubicBezTo>
                    <a:pt x="4462" y="20978"/>
                    <a:pt x="4813" y="20426"/>
                    <a:pt x="5214" y="19850"/>
                  </a:cubicBezTo>
                  <a:cubicBezTo>
                    <a:pt x="5640" y="19248"/>
                    <a:pt x="6091" y="18622"/>
                    <a:pt x="6643" y="17970"/>
                  </a:cubicBezTo>
                  <a:cubicBezTo>
                    <a:pt x="7144" y="17319"/>
                    <a:pt x="7745" y="16642"/>
                    <a:pt x="8347" y="15940"/>
                  </a:cubicBezTo>
                  <a:cubicBezTo>
                    <a:pt x="9550" y="14537"/>
                    <a:pt x="10928" y="13058"/>
                    <a:pt x="12232" y="11504"/>
                  </a:cubicBezTo>
                  <a:lnTo>
                    <a:pt x="12357" y="11379"/>
                  </a:lnTo>
                  <a:lnTo>
                    <a:pt x="12407" y="11329"/>
                  </a:lnTo>
                  <a:lnTo>
                    <a:pt x="12457" y="11253"/>
                  </a:lnTo>
                  <a:lnTo>
                    <a:pt x="12708" y="11003"/>
                  </a:lnTo>
                  <a:lnTo>
                    <a:pt x="13234" y="10451"/>
                  </a:lnTo>
                  <a:cubicBezTo>
                    <a:pt x="13585" y="10075"/>
                    <a:pt x="13911" y="9725"/>
                    <a:pt x="14262" y="9374"/>
                  </a:cubicBezTo>
                  <a:cubicBezTo>
                    <a:pt x="14938" y="8647"/>
                    <a:pt x="15615" y="7970"/>
                    <a:pt x="16292" y="7319"/>
                  </a:cubicBezTo>
                  <a:cubicBezTo>
                    <a:pt x="17620" y="5990"/>
                    <a:pt x="18848" y="4762"/>
                    <a:pt x="19926" y="3684"/>
                  </a:cubicBezTo>
                  <a:cubicBezTo>
                    <a:pt x="20177" y="3409"/>
                    <a:pt x="20427" y="3158"/>
                    <a:pt x="20678" y="2907"/>
                  </a:cubicBezTo>
                  <a:cubicBezTo>
                    <a:pt x="20903" y="2657"/>
                    <a:pt x="21129" y="2431"/>
                    <a:pt x="21329" y="2181"/>
                  </a:cubicBezTo>
                  <a:cubicBezTo>
                    <a:pt x="21755" y="1730"/>
                    <a:pt x="22106" y="1354"/>
                    <a:pt x="22407" y="1028"/>
                  </a:cubicBezTo>
                  <a:cubicBezTo>
                    <a:pt x="22983" y="376"/>
                    <a:pt x="23309" y="0"/>
                    <a:pt x="23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973356" y="2008421"/>
              <a:ext cx="94025" cy="496630"/>
            </a:xfrm>
            <a:custGeom>
              <a:avLst/>
              <a:gdLst/>
              <a:ahLst/>
              <a:cxnLst/>
              <a:rect l="l" t="t" r="r" b="b"/>
              <a:pathLst>
                <a:path w="1756" h="9275" extrusionOk="0">
                  <a:moveTo>
                    <a:pt x="1705" y="1"/>
                  </a:moveTo>
                  <a:cubicBezTo>
                    <a:pt x="1705" y="1"/>
                    <a:pt x="1630" y="577"/>
                    <a:pt x="1529" y="1429"/>
                  </a:cubicBezTo>
                  <a:cubicBezTo>
                    <a:pt x="1504" y="1655"/>
                    <a:pt x="1479" y="1881"/>
                    <a:pt x="1454" y="2131"/>
                  </a:cubicBezTo>
                  <a:cubicBezTo>
                    <a:pt x="1429" y="2382"/>
                    <a:pt x="1379" y="2632"/>
                    <a:pt x="1329" y="2908"/>
                  </a:cubicBezTo>
                  <a:cubicBezTo>
                    <a:pt x="1229" y="3434"/>
                    <a:pt x="1128" y="4011"/>
                    <a:pt x="1028" y="4562"/>
                  </a:cubicBezTo>
                  <a:cubicBezTo>
                    <a:pt x="778" y="5690"/>
                    <a:pt x="527" y="6818"/>
                    <a:pt x="326" y="7670"/>
                  </a:cubicBezTo>
                  <a:cubicBezTo>
                    <a:pt x="126" y="8497"/>
                    <a:pt x="1" y="9074"/>
                    <a:pt x="1" y="9074"/>
                  </a:cubicBezTo>
                  <a:lnTo>
                    <a:pt x="1229" y="9274"/>
                  </a:lnTo>
                  <a:cubicBezTo>
                    <a:pt x="1229" y="9274"/>
                    <a:pt x="1279" y="8698"/>
                    <a:pt x="1379" y="7846"/>
                  </a:cubicBezTo>
                  <a:cubicBezTo>
                    <a:pt x="1454" y="6968"/>
                    <a:pt x="1555" y="5815"/>
                    <a:pt x="1655" y="4637"/>
                  </a:cubicBezTo>
                  <a:cubicBezTo>
                    <a:pt x="1680" y="4061"/>
                    <a:pt x="1705" y="3485"/>
                    <a:pt x="1730" y="2933"/>
                  </a:cubicBezTo>
                  <a:cubicBezTo>
                    <a:pt x="1730" y="2658"/>
                    <a:pt x="1755" y="2407"/>
                    <a:pt x="1755" y="2156"/>
                  </a:cubicBezTo>
                  <a:cubicBezTo>
                    <a:pt x="1730" y="1906"/>
                    <a:pt x="1730" y="1680"/>
                    <a:pt x="1730" y="1455"/>
                  </a:cubicBezTo>
                  <a:cubicBezTo>
                    <a:pt x="1705" y="577"/>
                    <a:pt x="1705" y="1"/>
                    <a:pt x="17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576150" y="2334569"/>
              <a:ext cx="99326" cy="507285"/>
            </a:xfrm>
            <a:custGeom>
              <a:avLst/>
              <a:gdLst/>
              <a:ahLst/>
              <a:cxnLst/>
              <a:rect l="l" t="t" r="r" b="b"/>
              <a:pathLst>
                <a:path w="1855" h="9474" extrusionOk="0">
                  <a:moveTo>
                    <a:pt x="25" y="0"/>
                  </a:moveTo>
                  <a:cubicBezTo>
                    <a:pt x="25" y="0"/>
                    <a:pt x="0" y="2356"/>
                    <a:pt x="0" y="4712"/>
                  </a:cubicBezTo>
                  <a:cubicBezTo>
                    <a:pt x="25" y="5313"/>
                    <a:pt x="25" y="5915"/>
                    <a:pt x="50" y="6466"/>
                  </a:cubicBezTo>
                  <a:cubicBezTo>
                    <a:pt x="50" y="6742"/>
                    <a:pt x="50" y="7018"/>
                    <a:pt x="75" y="7268"/>
                  </a:cubicBezTo>
                  <a:cubicBezTo>
                    <a:pt x="75" y="7519"/>
                    <a:pt x="100" y="7770"/>
                    <a:pt x="100" y="7995"/>
                  </a:cubicBezTo>
                  <a:cubicBezTo>
                    <a:pt x="176" y="8872"/>
                    <a:pt x="201" y="9474"/>
                    <a:pt x="201" y="9474"/>
                  </a:cubicBezTo>
                  <a:lnTo>
                    <a:pt x="1855" y="9198"/>
                  </a:lnTo>
                  <a:cubicBezTo>
                    <a:pt x="1855" y="9198"/>
                    <a:pt x="1704" y="8647"/>
                    <a:pt x="1504" y="7770"/>
                  </a:cubicBezTo>
                  <a:cubicBezTo>
                    <a:pt x="1454" y="7569"/>
                    <a:pt x="1404" y="7318"/>
                    <a:pt x="1328" y="7093"/>
                  </a:cubicBezTo>
                  <a:cubicBezTo>
                    <a:pt x="1278" y="6842"/>
                    <a:pt x="1228" y="6592"/>
                    <a:pt x="1178" y="6316"/>
                  </a:cubicBezTo>
                  <a:cubicBezTo>
                    <a:pt x="1078" y="5790"/>
                    <a:pt x="952" y="5213"/>
                    <a:pt x="852" y="4637"/>
                  </a:cubicBezTo>
                  <a:cubicBezTo>
                    <a:pt x="426" y="2331"/>
                    <a:pt x="25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009607" y="2432504"/>
              <a:ext cx="559652" cy="127544"/>
            </a:xfrm>
            <a:custGeom>
              <a:avLst/>
              <a:gdLst/>
              <a:ahLst/>
              <a:cxnLst/>
              <a:rect l="l" t="t" r="r" b="b"/>
              <a:pathLst>
                <a:path w="10452" h="2382" extrusionOk="0">
                  <a:moveTo>
                    <a:pt x="10452" y="1"/>
                  </a:moveTo>
                  <a:cubicBezTo>
                    <a:pt x="10451" y="1"/>
                    <a:pt x="9800" y="126"/>
                    <a:pt x="8822" y="327"/>
                  </a:cubicBezTo>
                  <a:cubicBezTo>
                    <a:pt x="8321" y="427"/>
                    <a:pt x="7770" y="527"/>
                    <a:pt x="7143" y="627"/>
                  </a:cubicBezTo>
                  <a:cubicBezTo>
                    <a:pt x="6842" y="677"/>
                    <a:pt x="6517" y="728"/>
                    <a:pt x="6191" y="778"/>
                  </a:cubicBezTo>
                  <a:cubicBezTo>
                    <a:pt x="5890" y="828"/>
                    <a:pt x="5564" y="878"/>
                    <a:pt x="5238" y="903"/>
                  </a:cubicBezTo>
                  <a:cubicBezTo>
                    <a:pt x="4913" y="953"/>
                    <a:pt x="4562" y="978"/>
                    <a:pt x="4261" y="1028"/>
                  </a:cubicBezTo>
                  <a:cubicBezTo>
                    <a:pt x="3935" y="1053"/>
                    <a:pt x="3609" y="1078"/>
                    <a:pt x="3309" y="1103"/>
                  </a:cubicBezTo>
                  <a:cubicBezTo>
                    <a:pt x="3008" y="1103"/>
                    <a:pt x="2707" y="1154"/>
                    <a:pt x="2431" y="1154"/>
                  </a:cubicBezTo>
                  <a:lnTo>
                    <a:pt x="1654" y="1154"/>
                  </a:lnTo>
                  <a:cubicBezTo>
                    <a:pt x="1515" y="1161"/>
                    <a:pt x="1380" y="1164"/>
                    <a:pt x="1251" y="1164"/>
                  </a:cubicBezTo>
                  <a:cubicBezTo>
                    <a:pt x="939" y="1164"/>
                    <a:pt x="664" y="1146"/>
                    <a:pt x="451" y="1129"/>
                  </a:cubicBezTo>
                  <a:lnTo>
                    <a:pt x="0" y="1129"/>
                  </a:lnTo>
                  <a:lnTo>
                    <a:pt x="25" y="2382"/>
                  </a:lnTo>
                  <a:cubicBezTo>
                    <a:pt x="25" y="2382"/>
                    <a:pt x="201" y="2357"/>
                    <a:pt x="477" y="2332"/>
                  </a:cubicBezTo>
                  <a:cubicBezTo>
                    <a:pt x="777" y="2306"/>
                    <a:pt x="1178" y="2306"/>
                    <a:pt x="1705" y="2206"/>
                  </a:cubicBezTo>
                  <a:cubicBezTo>
                    <a:pt x="1955" y="2181"/>
                    <a:pt x="2231" y="2156"/>
                    <a:pt x="2507" y="2106"/>
                  </a:cubicBezTo>
                  <a:cubicBezTo>
                    <a:pt x="2807" y="2056"/>
                    <a:pt x="3108" y="2006"/>
                    <a:pt x="3409" y="1956"/>
                  </a:cubicBezTo>
                  <a:cubicBezTo>
                    <a:pt x="3735" y="1880"/>
                    <a:pt x="4035" y="1830"/>
                    <a:pt x="4361" y="1755"/>
                  </a:cubicBezTo>
                  <a:cubicBezTo>
                    <a:pt x="4687" y="1680"/>
                    <a:pt x="5013" y="1605"/>
                    <a:pt x="5339" y="1530"/>
                  </a:cubicBezTo>
                  <a:cubicBezTo>
                    <a:pt x="5665" y="1454"/>
                    <a:pt x="5990" y="1354"/>
                    <a:pt x="6316" y="1279"/>
                  </a:cubicBezTo>
                  <a:cubicBezTo>
                    <a:pt x="6617" y="1204"/>
                    <a:pt x="6943" y="1103"/>
                    <a:pt x="7244" y="1028"/>
                  </a:cubicBezTo>
                  <a:cubicBezTo>
                    <a:pt x="7845" y="853"/>
                    <a:pt x="8396" y="677"/>
                    <a:pt x="8873" y="527"/>
                  </a:cubicBezTo>
                  <a:cubicBezTo>
                    <a:pt x="9800" y="201"/>
                    <a:pt x="10451" y="1"/>
                    <a:pt x="10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651276" y="2829760"/>
              <a:ext cx="605273" cy="107411"/>
            </a:xfrm>
            <a:custGeom>
              <a:avLst/>
              <a:gdLst/>
              <a:ahLst/>
              <a:cxnLst/>
              <a:rect l="l" t="t" r="r" b="b"/>
              <a:pathLst>
                <a:path w="11304" h="2006" extrusionOk="0">
                  <a:moveTo>
                    <a:pt x="251" y="0"/>
                  </a:moveTo>
                  <a:lnTo>
                    <a:pt x="1" y="1654"/>
                  </a:lnTo>
                  <a:cubicBezTo>
                    <a:pt x="1" y="1654"/>
                    <a:pt x="702" y="1705"/>
                    <a:pt x="1755" y="1780"/>
                  </a:cubicBezTo>
                  <a:cubicBezTo>
                    <a:pt x="2281" y="1830"/>
                    <a:pt x="2908" y="1855"/>
                    <a:pt x="3560" y="1880"/>
                  </a:cubicBezTo>
                  <a:cubicBezTo>
                    <a:pt x="4236" y="1905"/>
                    <a:pt x="4938" y="1930"/>
                    <a:pt x="5640" y="1980"/>
                  </a:cubicBezTo>
                  <a:cubicBezTo>
                    <a:pt x="6367" y="1980"/>
                    <a:pt x="7068" y="1980"/>
                    <a:pt x="7720" y="2005"/>
                  </a:cubicBezTo>
                  <a:lnTo>
                    <a:pt x="8672" y="2005"/>
                  </a:lnTo>
                  <a:cubicBezTo>
                    <a:pt x="8998" y="2005"/>
                    <a:pt x="9274" y="2005"/>
                    <a:pt x="9550" y="1980"/>
                  </a:cubicBezTo>
                  <a:cubicBezTo>
                    <a:pt x="10602" y="1955"/>
                    <a:pt x="11304" y="1930"/>
                    <a:pt x="11304" y="1930"/>
                  </a:cubicBezTo>
                  <a:cubicBezTo>
                    <a:pt x="11304" y="1930"/>
                    <a:pt x="10602" y="1855"/>
                    <a:pt x="9550" y="1730"/>
                  </a:cubicBezTo>
                  <a:cubicBezTo>
                    <a:pt x="9299" y="1705"/>
                    <a:pt x="8998" y="1654"/>
                    <a:pt x="8697" y="1629"/>
                  </a:cubicBezTo>
                  <a:cubicBezTo>
                    <a:pt x="8422" y="1579"/>
                    <a:pt x="8096" y="1529"/>
                    <a:pt x="7770" y="1479"/>
                  </a:cubicBezTo>
                  <a:cubicBezTo>
                    <a:pt x="7118" y="1379"/>
                    <a:pt x="6442" y="1253"/>
                    <a:pt x="5740" y="1128"/>
                  </a:cubicBezTo>
                  <a:cubicBezTo>
                    <a:pt x="5063" y="1003"/>
                    <a:pt x="4362" y="878"/>
                    <a:pt x="3710" y="752"/>
                  </a:cubicBezTo>
                  <a:cubicBezTo>
                    <a:pt x="3083" y="627"/>
                    <a:pt x="2482" y="502"/>
                    <a:pt x="1955" y="376"/>
                  </a:cubicBezTo>
                  <a:cubicBezTo>
                    <a:pt x="928" y="151"/>
                    <a:pt x="251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416607" y="3165332"/>
              <a:ext cx="1002041" cy="670972"/>
            </a:xfrm>
            <a:custGeom>
              <a:avLst/>
              <a:gdLst/>
              <a:ahLst/>
              <a:cxnLst/>
              <a:rect l="l" t="t" r="r" b="b"/>
              <a:pathLst>
                <a:path w="18714" h="12531" extrusionOk="0">
                  <a:moveTo>
                    <a:pt x="8924" y="1"/>
                  </a:moveTo>
                  <a:cubicBezTo>
                    <a:pt x="1021" y="1"/>
                    <a:pt x="1" y="12506"/>
                    <a:pt x="10101" y="12530"/>
                  </a:cubicBezTo>
                  <a:cubicBezTo>
                    <a:pt x="10109" y="12530"/>
                    <a:pt x="10117" y="12530"/>
                    <a:pt x="10124" y="12530"/>
                  </a:cubicBezTo>
                  <a:cubicBezTo>
                    <a:pt x="17747" y="12530"/>
                    <a:pt x="18713" y="249"/>
                    <a:pt x="9525" y="24"/>
                  </a:cubicBezTo>
                  <a:cubicBezTo>
                    <a:pt x="9320" y="8"/>
                    <a:pt x="9120" y="1"/>
                    <a:pt x="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601823" y="3406823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0"/>
                  </a:moveTo>
                  <a:cubicBezTo>
                    <a:pt x="301" y="0"/>
                    <a:pt x="0" y="3509"/>
                    <a:pt x="2833" y="3509"/>
                  </a:cubicBezTo>
                  <a:cubicBezTo>
                    <a:pt x="4988" y="3509"/>
                    <a:pt x="5239" y="75"/>
                    <a:pt x="2682" y="25"/>
                  </a:cubicBezTo>
                  <a:cubicBezTo>
                    <a:pt x="2607" y="0"/>
                    <a:pt x="2557" y="0"/>
                    <a:pt x="2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110459" y="3165332"/>
              <a:ext cx="1000649" cy="670972"/>
            </a:xfrm>
            <a:custGeom>
              <a:avLst/>
              <a:gdLst/>
              <a:ahLst/>
              <a:cxnLst/>
              <a:rect l="l" t="t" r="r" b="b"/>
              <a:pathLst>
                <a:path w="18688" h="12531" extrusionOk="0">
                  <a:moveTo>
                    <a:pt x="8923" y="1"/>
                  </a:moveTo>
                  <a:cubicBezTo>
                    <a:pt x="1021" y="1"/>
                    <a:pt x="0" y="12506"/>
                    <a:pt x="10101" y="12530"/>
                  </a:cubicBezTo>
                  <a:cubicBezTo>
                    <a:pt x="10108" y="12530"/>
                    <a:pt x="10116" y="12530"/>
                    <a:pt x="10124" y="12530"/>
                  </a:cubicBezTo>
                  <a:cubicBezTo>
                    <a:pt x="17747" y="12530"/>
                    <a:pt x="18688" y="249"/>
                    <a:pt x="9524" y="24"/>
                  </a:cubicBezTo>
                  <a:cubicBezTo>
                    <a:pt x="9320" y="8"/>
                    <a:pt x="9119" y="1"/>
                    <a:pt x="8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608332" y="3496727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729370" y="2964053"/>
              <a:ext cx="1001988" cy="670972"/>
            </a:xfrm>
            <a:custGeom>
              <a:avLst/>
              <a:gdLst/>
              <a:ahLst/>
              <a:cxnLst/>
              <a:rect l="l" t="t" r="r" b="b"/>
              <a:pathLst>
                <a:path w="18713" h="12531" extrusionOk="0">
                  <a:moveTo>
                    <a:pt x="8948" y="0"/>
                  </a:moveTo>
                  <a:cubicBezTo>
                    <a:pt x="1044" y="0"/>
                    <a:pt x="0" y="12506"/>
                    <a:pt x="10125" y="12530"/>
                  </a:cubicBezTo>
                  <a:cubicBezTo>
                    <a:pt x="10133" y="12530"/>
                    <a:pt x="10140" y="12530"/>
                    <a:pt x="10148" y="12530"/>
                  </a:cubicBezTo>
                  <a:cubicBezTo>
                    <a:pt x="17771" y="12530"/>
                    <a:pt x="18712" y="249"/>
                    <a:pt x="9548" y="24"/>
                  </a:cubicBezTo>
                  <a:cubicBezTo>
                    <a:pt x="9344" y="8"/>
                    <a:pt x="9144" y="0"/>
                    <a:pt x="89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205718" y="3094116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 rot="-1871974" flipH="1">
            <a:off x="335095" y="676935"/>
            <a:ext cx="1881892" cy="1143355"/>
            <a:chOff x="4422200" y="1605489"/>
            <a:chExt cx="3671784" cy="2230815"/>
          </a:xfrm>
        </p:grpSpPr>
        <p:sp>
          <p:nvSpPr>
            <p:cNvPr id="29" name="Google Shape;29;p2"/>
            <p:cNvSpPr/>
            <p:nvPr/>
          </p:nvSpPr>
          <p:spPr>
            <a:xfrm>
              <a:off x="4422200" y="1605489"/>
              <a:ext cx="1800986" cy="1664339"/>
            </a:xfrm>
            <a:custGeom>
              <a:avLst/>
              <a:gdLst/>
              <a:ahLst/>
              <a:cxnLst/>
              <a:rect l="l" t="t" r="r" b="b"/>
              <a:pathLst>
                <a:path w="33635" h="31083" extrusionOk="0">
                  <a:moveTo>
                    <a:pt x="4965" y="0"/>
                  </a:moveTo>
                  <a:cubicBezTo>
                    <a:pt x="3984" y="0"/>
                    <a:pt x="3162" y="351"/>
                    <a:pt x="2632" y="1160"/>
                  </a:cubicBezTo>
                  <a:cubicBezTo>
                    <a:pt x="0" y="5095"/>
                    <a:pt x="6592" y="9832"/>
                    <a:pt x="11003" y="12238"/>
                  </a:cubicBezTo>
                  <a:cubicBezTo>
                    <a:pt x="10357" y="12170"/>
                    <a:pt x="9768" y="12138"/>
                    <a:pt x="9233" y="12138"/>
                  </a:cubicBezTo>
                  <a:cubicBezTo>
                    <a:pt x="38" y="12138"/>
                    <a:pt x="6883" y="21641"/>
                    <a:pt x="15060" y="21641"/>
                  </a:cubicBezTo>
                  <a:cubicBezTo>
                    <a:pt x="15170" y="21641"/>
                    <a:pt x="15279" y="21640"/>
                    <a:pt x="15389" y="21636"/>
                  </a:cubicBezTo>
                  <a:lnTo>
                    <a:pt x="15389" y="21636"/>
                  </a:lnTo>
                  <a:cubicBezTo>
                    <a:pt x="3991" y="26299"/>
                    <a:pt x="14561" y="31082"/>
                    <a:pt x="25308" y="31082"/>
                  </a:cubicBezTo>
                  <a:cubicBezTo>
                    <a:pt x="27558" y="31082"/>
                    <a:pt x="29815" y="30872"/>
                    <a:pt x="31880" y="30408"/>
                  </a:cubicBezTo>
                  <a:lnTo>
                    <a:pt x="33108" y="29105"/>
                  </a:lnTo>
                  <a:cubicBezTo>
                    <a:pt x="33108" y="22213"/>
                    <a:pt x="33635" y="8228"/>
                    <a:pt x="28948" y="7626"/>
                  </a:cubicBezTo>
                  <a:cubicBezTo>
                    <a:pt x="28713" y="7570"/>
                    <a:pt x="28493" y="7544"/>
                    <a:pt x="28286" y="7544"/>
                  </a:cubicBezTo>
                  <a:cubicBezTo>
                    <a:pt x="26075" y="7544"/>
                    <a:pt x="25306" y="10519"/>
                    <a:pt x="24161" y="12238"/>
                  </a:cubicBezTo>
                  <a:cubicBezTo>
                    <a:pt x="24620" y="7630"/>
                    <a:pt x="21345" y="2528"/>
                    <a:pt x="18500" y="2528"/>
                  </a:cubicBezTo>
                  <a:cubicBezTo>
                    <a:pt x="16996" y="2528"/>
                    <a:pt x="15613" y="3952"/>
                    <a:pt x="14963" y="7626"/>
                  </a:cubicBezTo>
                  <a:cubicBezTo>
                    <a:pt x="13173" y="3835"/>
                    <a:pt x="8207" y="0"/>
                    <a:pt x="4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899939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1" y="0"/>
                  </a:moveTo>
                  <a:cubicBezTo>
                    <a:pt x="1" y="0"/>
                    <a:pt x="352" y="376"/>
                    <a:pt x="928" y="1028"/>
                  </a:cubicBezTo>
                  <a:cubicBezTo>
                    <a:pt x="1229" y="1354"/>
                    <a:pt x="1580" y="1730"/>
                    <a:pt x="2006" y="2181"/>
                  </a:cubicBezTo>
                  <a:cubicBezTo>
                    <a:pt x="2206" y="2431"/>
                    <a:pt x="2432" y="2657"/>
                    <a:pt x="2657" y="2907"/>
                  </a:cubicBezTo>
                  <a:cubicBezTo>
                    <a:pt x="2883" y="3158"/>
                    <a:pt x="3159" y="3409"/>
                    <a:pt x="3409" y="3684"/>
                  </a:cubicBezTo>
                  <a:cubicBezTo>
                    <a:pt x="4462" y="4762"/>
                    <a:pt x="5715" y="5990"/>
                    <a:pt x="7043" y="7319"/>
                  </a:cubicBezTo>
                  <a:cubicBezTo>
                    <a:pt x="7695" y="7970"/>
                    <a:pt x="8397" y="8647"/>
                    <a:pt x="9073" y="9374"/>
                  </a:cubicBezTo>
                  <a:cubicBezTo>
                    <a:pt x="9399" y="9725"/>
                    <a:pt x="9750" y="10075"/>
                    <a:pt x="10101" y="10451"/>
                  </a:cubicBezTo>
                  <a:lnTo>
                    <a:pt x="10602" y="11003"/>
                  </a:lnTo>
                  <a:lnTo>
                    <a:pt x="10878" y="11253"/>
                  </a:lnTo>
                  <a:lnTo>
                    <a:pt x="10928" y="11329"/>
                  </a:lnTo>
                  <a:lnTo>
                    <a:pt x="10953" y="11379"/>
                  </a:lnTo>
                  <a:lnTo>
                    <a:pt x="11078" y="11504"/>
                  </a:lnTo>
                  <a:cubicBezTo>
                    <a:pt x="12407" y="13058"/>
                    <a:pt x="13760" y="14537"/>
                    <a:pt x="14988" y="15940"/>
                  </a:cubicBezTo>
                  <a:cubicBezTo>
                    <a:pt x="15590" y="16642"/>
                    <a:pt x="16166" y="17319"/>
                    <a:pt x="16692" y="17970"/>
                  </a:cubicBezTo>
                  <a:cubicBezTo>
                    <a:pt x="17219" y="18622"/>
                    <a:pt x="17695" y="19248"/>
                    <a:pt x="18096" y="19850"/>
                  </a:cubicBezTo>
                  <a:cubicBezTo>
                    <a:pt x="18522" y="20426"/>
                    <a:pt x="18873" y="20978"/>
                    <a:pt x="19149" y="21454"/>
                  </a:cubicBezTo>
                  <a:cubicBezTo>
                    <a:pt x="19299" y="21705"/>
                    <a:pt x="19399" y="21930"/>
                    <a:pt x="19525" y="22156"/>
                  </a:cubicBezTo>
                  <a:cubicBezTo>
                    <a:pt x="19625" y="22356"/>
                    <a:pt x="19700" y="22532"/>
                    <a:pt x="19775" y="22707"/>
                  </a:cubicBezTo>
                  <a:cubicBezTo>
                    <a:pt x="19850" y="22857"/>
                    <a:pt x="19901" y="22983"/>
                    <a:pt x="19951" y="23133"/>
                  </a:cubicBezTo>
                  <a:cubicBezTo>
                    <a:pt x="20026" y="23284"/>
                    <a:pt x="20051" y="23434"/>
                    <a:pt x="20101" y="23534"/>
                  </a:cubicBezTo>
                  <a:cubicBezTo>
                    <a:pt x="20176" y="23760"/>
                    <a:pt x="20226" y="23885"/>
                    <a:pt x="20226" y="23885"/>
                  </a:cubicBezTo>
                  <a:lnTo>
                    <a:pt x="23309" y="22632"/>
                  </a:lnTo>
                  <a:cubicBezTo>
                    <a:pt x="23309" y="22632"/>
                    <a:pt x="23259" y="22507"/>
                    <a:pt x="23159" y="22306"/>
                  </a:cubicBezTo>
                  <a:cubicBezTo>
                    <a:pt x="23109" y="22206"/>
                    <a:pt x="23058" y="22055"/>
                    <a:pt x="22983" y="21905"/>
                  </a:cubicBezTo>
                  <a:cubicBezTo>
                    <a:pt x="22908" y="21755"/>
                    <a:pt x="22783" y="21529"/>
                    <a:pt x="22657" y="21304"/>
                  </a:cubicBezTo>
                  <a:cubicBezTo>
                    <a:pt x="22582" y="21178"/>
                    <a:pt x="22507" y="21053"/>
                    <a:pt x="22432" y="20928"/>
                  </a:cubicBezTo>
                  <a:cubicBezTo>
                    <a:pt x="22382" y="20802"/>
                    <a:pt x="22281" y="20702"/>
                    <a:pt x="22206" y="20577"/>
                  </a:cubicBezTo>
                  <a:cubicBezTo>
                    <a:pt x="22056" y="20351"/>
                    <a:pt x="21880" y="20075"/>
                    <a:pt x="21680" y="19800"/>
                  </a:cubicBezTo>
                  <a:cubicBezTo>
                    <a:pt x="21304" y="19273"/>
                    <a:pt x="20853" y="18697"/>
                    <a:pt x="20327" y="18096"/>
                  </a:cubicBezTo>
                  <a:cubicBezTo>
                    <a:pt x="19800" y="17519"/>
                    <a:pt x="19224" y="16892"/>
                    <a:pt x="18622" y="16266"/>
                  </a:cubicBezTo>
                  <a:cubicBezTo>
                    <a:pt x="17996" y="15639"/>
                    <a:pt x="17319" y="15013"/>
                    <a:pt x="16617" y="14361"/>
                  </a:cubicBezTo>
                  <a:cubicBezTo>
                    <a:pt x="15239" y="13058"/>
                    <a:pt x="13735" y="11730"/>
                    <a:pt x="12306" y="10376"/>
                  </a:cubicBezTo>
                  <a:lnTo>
                    <a:pt x="12156" y="10251"/>
                  </a:lnTo>
                  <a:lnTo>
                    <a:pt x="12056" y="10151"/>
                  </a:lnTo>
                  <a:lnTo>
                    <a:pt x="12006" y="10075"/>
                  </a:lnTo>
                  <a:lnTo>
                    <a:pt x="11705" y="9850"/>
                  </a:lnTo>
                  <a:lnTo>
                    <a:pt x="11129" y="9349"/>
                  </a:lnTo>
                  <a:cubicBezTo>
                    <a:pt x="10753" y="9023"/>
                    <a:pt x="10377" y="8697"/>
                    <a:pt x="10001" y="8396"/>
                  </a:cubicBezTo>
                  <a:cubicBezTo>
                    <a:pt x="9249" y="7745"/>
                    <a:pt x="8497" y="7118"/>
                    <a:pt x="7770" y="6542"/>
                  </a:cubicBezTo>
                  <a:cubicBezTo>
                    <a:pt x="6291" y="5364"/>
                    <a:pt x="4938" y="4236"/>
                    <a:pt x="3760" y="3308"/>
                  </a:cubicBezTo>
                  <a:cubicBezTo>
                    <a:pt x="3484" y="3058"/>
                    <a:pt x="3184" y="2832"/>
                    <a:pt x="2933" y="2607"/>
                  </a:cubicBezTo>
                  <a:cubicBezTo>
                    <a:pt x="2682" y="2381"/>
                    <a:pt x="2432" y="2181"/>
                    <a:pt x="2206" y="1980"/>
                  </a:cubicBezTo>
                  <a:cubicBezTo>
                    <a:pt x="1755" y="1554"/>
                    <a:pt x="1354" y="1203"/>
                    <a:pt x="1028" y="928"/>
                  </a:cubicBezTo>
                  <a:cubicBezTo>
                    <a:pt x="377" y="32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458212" y="2008421"/>
              <a:ext cx="77908" cy="495291"/>
            </a:xfrm>
            <a:custGeom>
              <a:avLst/>
              <a:gdLst/>
              <a:ahLst/>
              <a:cxnLst/>
              <a:rect l="l" t="t" r="r" b="b"/>
              <a:pathLst>
                <a:path w="1455" h="9250" extrusionOk="0">
                  <a:moveTo>
                    <a:pt x="176" y="1"/>
                  </a:moveTo>
                  <a:cubicBezTo>
                    <a:pt x="176" y="1"/>
                    <a:pt x="151" y="577"/>
                    <a:pt x="101" y="1429"/>
                  </a:cubicBezTo>
                  <a:cubicBezTo>
                    <a:pt x="76" y="1881"/>
                    <a:pt x="51" y="2382"/>
                    <a:pt x="26" y="2933"/>
                  </a:cubicBezTo>
                  <a:cubicBezTo>
                    <a:pt x="26" y="3460"/>
                    <a:pt x="26" y="4036"/>
                    <a:pt x="1" y="4612"/>
                  </a:cubicBezTo>
                  <a:cubicBezTo>
                    <a:pt x="26" y="5214"/>
                    <a:pt x="26" y="5790"/>
                    <a:pt x="51" y="6342"/>
                  </a:cubicBezTo>
                  <a:cubicBezTo>
                    <a:pt x="51" y="6617"/>
                    <a:pt x="51" y="6868"/>
                    <a:pt x="76" y="7119"/>
                  </a:cubicBezTo>
                  <a:cubicBezTo>
                    <a:pt x="76" y="7369"/>
                    <a:pt x="101" y="7595"/>
                    <a:pt x="126" y="7820"/>
                  </a:cubicBezTo>
                  <a:cubicBezTo>
                    <a:pt x="176" y="8673"/>
                    <a:pt x="226" y="9249"/>
                    <a:pt x="226" y="9249"/>
                  </a:cubicBezTo>
                  <a:lnTo>
                    <a:pt x="1454" y="9099"/>
                  </a:lnTo>
                  <a:cubicBezTo>
                    <a:pt x="1454" y="9099"/>
                    <a:pt x="1329" y="8522"/>
                    <a:pt x="1154" y="7670"/>
                  </a:cubicBezTo>
                  <a:cubicBezTo>
                    <a:pt x="1129" y="7470"/>
                    <a:pt x="1078" y="7244"/>
                    <a:pt x="1028" y="6993"/>
                  </a:cubicBezTo>
                  <a:cubicBezTo>
                    <a:pt x="953" y="6743"/>
                    <a:pt x="928" y="6492"/>
                    <a:pt x="903" y="6242"/>
                  </a:cubicBezTo>
                  <a:cubicBezTo>
                    <a:pt x="803" y="5715"/>
                    <a:pt x="728" y="5139"/>
                    <a:pt x="627" y="4587"/>
                  </a:cubicBezTo>
                  <a:cubicBezTo>
                    <a:pt x="552" y="4011"/>
                    <a:pt x="502" y="3434"/>
                    <a:pt x="427" y="2908"/>
                  </a:cubicBezTo>
                  <a:cubicBezTo>
                    <a:pt x="352" y="2382"/>
                    <a:pt x="327" y="1881"/>
                    <a:pt x="302" y="1429"/>
                  </a:cubicBezTo>
                  <a:cubicBezTo>
                    <a:pt x="226" y="577"/>
                    <a:pt x="176" y="1"/>
                    <a:pt x="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834000" y="2378851"/>
              <a:ext cx="100718" cy="463004"/>
            </a:xfrm>
            <a:custGeom>
              <a:avLst/>
              <a:gdLst/>
              <a:ahLst/>
              <a:cxnLst/>
              <a:rect l="l" t="t" r="r" b="b"/>
              <a:pathLst>
                <a:path w="1881" h="8647" extrusionOk="0">
                  <a:moveTo>
                    <a:pt x="1830" y="0"/>
                  </a:moveTo>
                  <a:cubicBezTo>
                    <a:pt x="1830" y="0"/>
                    <a:pt x="1730" y="527"/>
                    <a:pt x="1579" y="1329"/>
                  </a:cubicBezTo>
                  <a:cubicBezTo>
                    <a:pt x="1504" y="1730"/>
                    <a:pt x="1429" y="2181"/>
                    <a:pt x="1329" y="2682"/>
                  </a:cubicBezTo>
                  <a:cubicBezTo>
                    <a:pt x="1253" y="3183"/>
                    <a:pt x="1153" y="3710"/>
                    <a:pt x="1028" y="4211"/>
                  </a:cubicBezTo>
                  <a:cubicBezTo>
                    <a:pt x="903" y="4737"/>
                    <a:pt x="802" y="5263"/>
                    <a:pt x="677" y="5740"/>
                  </a:cubicBezTo>
                  <a:cubicBezTo>
                    <a:pt x="552" y="6241"/>
                    <a:pt x="426" y="6692"/>
                    <a:pt x="326" y="7068"/>
                  </a:cubicBezTo>
                  <a:cubicBezTo>
                    <a:pt x="126" y="7845"/>
                    <a:pt x="0" y="8371"/>
                    <a:pt x="0" y="8371"/>
                  </a:cubicBezTo>
                  <a:lnTo>
                    <a:pt x="1654" y="8647"/>
                  </a:lnTo>
                  <a:cubicBezTo>
                    <a:pt x="1654" y="8647"/>
                    <a:pt x="1680" y="8095"/>
                    <a:pt x="1730" y="7293"/>
                  </a:cubicBezTo>
                  <a:cubicBezTo>
                    <a:pt x="1755" y="6892"/>
                    <a:pt x="1780" y="6416"/>
                    <a:pt x="1805" y="5915"/>
                  </a:cubicBezTo>
                  <a:cubicBezTo>
                    <a:pt x="1830" y="5414"/>
                    <a:pt x="1830" y="4862"/>
                    <a:pt x="1855" y="4311"/>
                  </a:cubicBezTo>
                  <a:cubicBezTo>
                    <a:pt x="1880" y="3785"/>
                    <a:pt x="1880" y="3233"/>
                    <a:pt x="1855" y="2732"/>
                  </a:cubicBezTo>
                  <a:cubicBezTo>
                    <a:pt x="1855" y="2231"/>
                    <a:pt x="1855" y="1755"/>
                    <a:pt x="1855" y="1354"/>
                  </a:cubicBezTo>
                  <a:cubicBezTo>
                    <a:pt x="1830" y="552"/>
                    <a:pt x="1830" y="0"/>
                    <a:pt x="1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917395" y="2432504"/>
              <a:ext cx="586478" cy="127544"/>
            </a:xfrm>
            <a:custGeom>
              <a:avLst/>
              <a:gdLst/>
              <a:ahLst/>
              <a:cxnLst/>
              <a:rect l="l" t="t" r="r" b="b"/>
              <a:pathLst>
                <a:path w="10953" h="2382" extrusionOk="0">
                  <a:moveTo>
                    <a:pt x="0" y="1"/>
                  </a:moveTo>
                  <a:cubicBezTo>
                    <a:pt x="1" y="1"/>
                    <a:pt x="677" y="151"/>
                    <a:pt x="1680" y="402"/>
                  </a:cubicBezTo>
                  <a:cubicBezTo>
                    <a:pt x="2181" y="502"/>
                    <a:pt x="2782" y="652"/>
                    <a:pt x="3409" y="803"/>
                  </a:cubicBezTo>
                  <a:cubicBezTo>
                    <a:pt x="4036" y="928"/>
                    <a:pt x="4712" y="1103"/>
                    <a:pt x="5389" y="1254"/>
                  </a:cubicBezTo>
                  <a:cubicBezTo>
                    <a:pt x="8071" y="1805"/>
                    <a:pt x="10752" y="2382"/>
                    <a:pt x="10752" y="2382"/>
                  </a:cubicBezTo>
                  <a:lnTo>
                    <a:pt x="10953" y="1129"/>
                  </a:lnTo>
                  <a:cubicBezTo>
                    <a:pt x="10953" y="1129"/>
                    <a:pt x="8196" y="878"/>
                    <a:pt x="5464" y="627"/>
                  </a:cubicBezTo>
                  <a:cubicBezTo>
                    <a:pt x="4787" y="552"/>
                    <a:pt x="4111" y="477"/>
                    <a:pt x="3459" y="402"/>
                  </a:cubicBezTo>
                  <a:cubicBezTo>
                    <a:pt x="2833" y="327"/>
                    <a:pt x="2231" y="251"/>
                    <a:pt x="1730" y="201"/>
                  </a:cubicBezTo>
                  <a:cubicBezTo>
                    <a:pt x="702" y="76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252916" y="2829760"/>
              <a:ext cx="603934" cy="107411"/>
            </a:xfrm>
            <a:custGeom>
              <a:avLst/>
              <a:gdLst/>
              <a:ahLst/>
              <a:cxnLst/>
              <a:rect l="l" t="t" r="r" b="b"/>
              <a:pathLst>
                <a:path w="11279" h="2006" extrusionOk="0">
                  <a:moveTo>
                    <a:pt x="11053" y="0"/>
                  </a:moveTo>
                  <a:cubicBezTo>
                    <a:pt x="11053" y="0"/>
                    <a:pt x="10376" y="151"/>
                    <a:pt x="9324" y="376"/>
                  </a:cubicBezTo>
                  <a:cubicBezTo>
                    <a:pt x="8822" y="502"/>
                    <a:pt x="8221" y="627"/>
                    <a:pt x="7569" y="752"/>
                  </a:cubicBezTo>
                  <a:cubicBezTo>
                    <a:pt x="6943" y="878"/>
                    <a:pt x="6241" y="1003"/>
                    <a:pt x="5564" y="1128"/>
                  </a:cubicBezTo>
                  <a:cubicBezTo>
                    <a:pt x="4862" y="1253"/>
                    <a:pt x="4186" y="1379"/>
                    <a:pt x="3534" y="1479"/>
                  </a:cubicBezTo>
                  <a:cubicBezTo>
                    <a:pt x="3208" y="1529"/>
                    <a:pt x="2882" y="1579"/>
                    <a:pt x="2582" y="1629"/>
                  </a:cubicBezTo>
                  <a:cubicBezTo>
                    <a:pt x="2281" y="1654"/>
                    <a:pt x="2005" y="1705"/>
                    <a:pt x="1755" y="1730"/>
                  </a:cubicBezTo>
                  <a:cubicBezTo>
                    <a:pt x="702" y="1855"/>
                    <a:pt x="0" y="1930"/>
                    <a:pt x="0" y="1930"/>
                  </a:cubicBezTo>
                  <a:cubicBezTo>
                    <a:pt x="0" y="1930"/>
                    <a:pt x="702" y="1955"/>
                    <a:pt x="1755" y="1980"/>
                  </a:cubicBezTo>
                  <a:cubicBezTo>
                    <a:pt x="2030" y="2005"/>
                    <a:pt x="2306" y="2005"/>
                    <a:pt x="2607" y="2005"/>
                  </a:cubicBezTo>
                  <a:lnTo>
                    <a:pt x="3559" y="2005"/>
                  </a:lnTo>
                  <a:cubicBezTo>
                    <a:pt x="4236" y="1980"/>
                    <a:pt x="4938" y="1980"/>
                    <a:pt x="5639" y="1980"/>
                  </a:cubicBezTo>
                  <a:cubicBezTo>
                    <a:pt x="6341" y="1930"/>
                    <a:pt x="7068" y="1905"/>
                    <a:pt x="7720" y="1880"/>
                  </a:cubicBezTo>
                  <a:cubicBezTo>
                    <a:pt x="8396" y="1855"/>
                    <a:pt x="8998" y="1830"/>
                    <a:pt x="9524" y="1780"/>
                  </a:cubicBezTo>
                  <a:cubicBezTo>
                    <a:pt x="10577" y="1705"/>
                    <a:pt x="11278" y="1654"/>
                    <a:pt x="11278" y="1654"/>
                  </a:cubicBezTo>
                  <a:lnTo>
                    <a:pt x="11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292944" y="1605489"/>
              <a:ext cx="1801040" cy="1664339"/>
            </a:xfrm>
            <a:custGeom>
              <a:avLst/>
              <a:gdLst/>
              <a:ahLst/>
              <a:cxnLst/>
              <a:rect l="l" t="t" r="r" b="b"/>
              <a:pathLst>
                <a:path w="33636" h="31083" extrusionOk="0">
                  <a:moveTo>
                    <a:pt x="28670" y="0"/>
                  </a:moveTo>
                  <a:cubicBezTo>
                    <a:pt x="25428" y="0"/>
                    <a:pt x="20462" y="3835"/>
                    <a:pt x="18673" y="7626"/>
                  </a:cubicBezTo>
                  <a:cubicBezTo>
                    <a:pt x="18023" y="3952"/>
                    <a:pt x="16642" y="2528"/>
                    <a:pt x="15143" y="2528"/>
                  </a:cubicBezTo>
                  <a:cubicBezTo>
                    <a:pt x="12304" y="2528"/>
                    <a:pt x="9040" y="7630"/>
                    <a:pt x="9500" y="12238"/>
                  </a:cubicBezTo>
                  <a:cubicBezTo>
                    <a:pt x="8354" y="10519"/>
                    <a:pt x="7564" y="7544"/>
                    <a:pt x="5350" y="7544"/>
                  </a:cubicBezTo>
                  <a:cubicBezTo>
                    <a:pt x="5142" y="7544"/>
                    <a:pt x="4922" y="7570"/>
                    <a:pt x="4688" y="7626"/>
                  </a:cubicBezTo>
                  <a:cubicBezTo>
                    <a:pt x="1" y="8228"/>
                    <a:pt x="527" y="22213"/>
                    <a:pt x="527" y="29105"/>
                  </a:cubicBezTo>
                  <a:lnTo>
                    <a:pt x="1755" y="30408"/>
                  </a:lnTo>
                  <a:cubicBezTo>
                    <a:pt x="3820" y="30872"/>
                    <a:pt x="6079" y="31082"/>
                    <a:pt x="8330" y="31082"/>
                  </a:cubicBezTo>
                  <a:cubicBezTo>
                    <a:pt x="19082" y="31082"/>
                    <a:pt x="29670" y="26299"/>
                    <a:pt x="18272" y="21636"/>
                  </a:cubicBezTo>
                  <a:lnTo>
                    <a:pt x="18272" y="21636"/>
                  </a:lnTo>
                  <a:cubicBezTo>
                    <a:pt x="18376" y="21639"/>
                    <a:pt x="18480" y="21641"/>
                    <a:pt x="18584" y="21641"/>
                  </a:cubicBezTo>
                  <a:cubicBezTo>
                    <a:pt x="22675" y="21641"/>
                    <a:pt x="26432" y="19270"/>
                    <a:pt x="28021" y="16874"/>
                  </a:cubicBezTo>
                  <a:cubicBezTo>
                    <a:pt x="29593" y="14516"/>
                    <a:pt x="29012" y="12138"/>
                    <a:pt x="24420" y="12138"/>
                  </a:cubicBezTo>
                  <a:cubicBezTo>
                    <a:pt x="23887" y="12138"/>
                    <a:pt x="23301" y="12170"/>
                    <a:pt x="22658" y="12238"/>
                  </a:cubicBezTo>
                  <a:cubicBezTo>
                    <a:pt x="27044" y="9832"/>
                    <a:pt x="33635" y="5095"/>
                    <a:pt x="31003" y="1160"/>
                  </a:cubicBezTo>
                  <a:cubicBezTo>
                    <a:pt x="30474" y="351"/>
                    <a:pt x="29651" y="0"/>
                    <a:pt x="286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60038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23309" y="0"/>
                  </a:moveTo>
                  <a:cubicBezTo>
                    <a:pt x="23309" y="0"/>
                    <a:pt x="22958" y="326"/>
                    <a:pt x="22282" y="928"/>
                  </a:cubicBezTo>
                  <a:cubicBezTo>
                    <a:pt x="21956" y="1203"/>
                    <a:pt x="21580" y="1554"/>
                    <a:pt x="21129" y="1980"/>
                  </a:cubicBezTo>
                  <a:cubicBezTo>
                    <a:pt x="20903" y="2181"/>
                    <a:pt x="20653" y="2381"/>
                    <a:pt x="20402" y="2607"/>
                  </a:cubicBezTo>
                  <a:cubicBezTo>
                    <a:pt x="20126" y="2832"/>
                    <a:pt x="19851" y="3058"/>
                    <a:pt x="19550" y="3308"/>
                  </a:cubicBezTo>
                  <a:cubicBezTo>
                    <a:pt x="18397" y="4236"/>
                    <a:pt x="17044" y="5364"/>
                    <a:pt x="15565" y="6542"/>
                  </a:cubicBezTo>
                  <a:cubicBezTo>
                    <a:pt x="14838" y="7118"/>
                    <a:pt x="14061" y="7745"/>
                    <a:pt x="13334" y="8396"/>
                  </a:cubicBezTo>
                  <a:cubicBezTo>
                    <a:pt x="12958" y="8697"/>
                    <a:pt x="12582" y="9023"/>
                    <a:pt x="12181" y="9349"/>
                  </a:cubicBezTo>
                  <a:lnTo>
                    <a:pt x="11630" y="9850"/>
                  </a:lnTo>
                  <a:lnTo>
                    <a:pt x="11329" y="10075"/>
                  </a:lnTo>
                  <a:lnTo>
                    <a:pt x="11254" y="10151"/>
                  </a:lnTo>
                  <a:lnTo>
                    <a:pt x="11154" y="10251"/>
                  </a:lnTo>
                  <a:lnTo>
                    <a:pt x="11029" y="10376"/>
                  </a:lnTo>
                  <a:cubicBezTo>
                    <a:pt x="9600" y="11730"/>
                    <a:pt x="8096" y="13058"/>
                    <a:pt x="6693" y="14361"/>
                  </a:cubicBezTo>
                  <a:cubicBezTo>
                    <a:pt x="6016" y="15013"/>
                    <a:pt x="5339" y="15639"/>
                    <a:pt x="4713" y="16266"/>
                  </a:cubicBezTo>
                  <a:cubicBezTo>
                    <a:pt x="4086" y="16892"/>
                    <a:pt x="3510" y="17519"/>
                    <a:pt x="3008" y="18096"/>
                  </a:cubicBezTo>
                  <a:cubicBezTo>
                    <a:pt x="2482" y="18697"/>
                    <a:pt x="2031" y="19273"/>
                    <a:pt x="1630" y="19800"/>
                  </a:cubicBezTo>
                  <a:cubicBezTo>
                    <a:pt x="1430" y="20075"/>
                    <a:pt x="1279" y="20351"/>
                    <a:pt x="1104" y="20577"/>
                  </a:cubicBezTo>
                  <a:cubicBezTo>
                    <a:pt x="1029" y="20702"/>
                    <a:pt x="953" y="20802"/>
                    <a:pt x="878" y="20928"/>
                  </a:cubicBezTo>
                  <a:cubicBezTo>
                    <a:pt x="803" y="21053"/>
                    <a:pt x="753" y="21178"/>
                    <a:pt x="678" y="21304"/>
                  </a:cubicBezTo>
                  <a:cubicBezTo>
                    <a:pt x="552" y="21529"/>
                    <a:pt x="427" y="21755"/>
                    <a:pt x="352" y="21905"/>
                  </a:cubicBezTo>
                  <a:cubicBezTo>
                    <a:pt x="277" y="22055"/>
                    <a:pt x="201" y="22206"/>
                    <a:pt x="176" y="22306"/>
                  </a:cubicBezTo>
                  <a:cubicBezTo>
                    <a:pt x="76" y="22507"/>
                    <a:pt x="1" y="22632"/>
                    <a:pt x="1" y="22632"/>
                  </a:cubicBezTo>
                  <a:lnTo>
                    <a:pt x="3109" y="23885"/>
                  </a:lnTo>
                  <a:cubicBezTo>
                    <a:pt x="3109" y="23885"/>
                    <a:pt x="3159" y="23760"/>
                    <a:pt x="3234" y="23534"/>
                  </a:cubicBezTo>
                  <a:cubicBezTo>
                    <a:pt x="3259" y="23434"/>
                    <a:pt x="3309" y="23284"/>
                    <a:pt x="3359" y="23133"/>
                  </a:cubicBezTo>
                  <a:cubicBezTo>
                    <a:pt x="3435" y="22983"/>
                    <a:pt x="3485" y="22857"/>
                    <a:pt x="3560" y="22707"/>
                  </a:cubicBezTo>
                  <a:cubicBezTo>
                    <a:pt x="3610" y="22532"/>
                    <a:pt x="3685" y="22356"/>
                    <a:pt x="3811" y="22156"/>
                  </a:cubicBezTo>
                  <a:cubicBezTo>
                    <a:pt x="3936" y="21930"/>
                    <a:pt x="4036" y="21705"/>
                    <a:pt x="4186" y="21454"/>
                  </a:cubicBezTo>
                  <a:cubicBezTo>
                    <a:pt x="4462" y="20978"/>
                    <a:pt x="4813" y="20426"/>
                    <a:pt x="5214" y="19850"/>
                  </a:cubicBezTo>
                  <a:cubicBezTo>
                    <a:pt x="5640" y="19248"/>
                    <a:pt x="6091" y="18622"/>
                    <a:pt x="6643" y="17970"/>
                  </a:cubicBezTo>
                  <a:cubicBezTo>
                    <a:pt x="7144" y="17319"/>
                    <a:pt x="7745" y="16642"/>
                    <a:pt x="8347" y="15940"/>
                  </a:cubicBezTo>
                  <a:cubicBezTo>
                    <a:pt x="9550" y="14537"/>
                    <a:pt x="10928" y="13058"/>
                    <a:pt x="12232" y="11504"/>
                  </a:cubicBezTo>
                  <a:lnTo>
                    <a:pt x="12357" y="11379"/>
                  </a:lnTo>
                  <a:lnTo>
                    <a:pt x="12407" y="11329"/>
                  </a:lnTo>
                  <a:lnTo>
                    <a:pt x="12457" y="11253"/>
                  </a:lnTo>
                  <a:lnTo>
                    <a:pt x="12708" y="11003"/>
                  </a:lnTo>
                  <a:lnTo>
                    <a:pt x="13234" y="10451"/>
                  </a:lnTo>
                  <a:cubicBezTo>
                    <a:pt x="13585" y="10075"/>
                    <a:pt x="13911" y="9725"/>
                    <a:pt x="14262" y="9374"/>
                  </a:cubicBezTo>
                  <a:cubicBezTo>
                    <a:pt x="14938" y="8647"/>
                    <a:pt x="15615" y="7970"/>
                    <a:pt x="16292" y="7319"/>
                  </a:cubicBezTo>
                  <a:cubicBezTo>
                    <a:pt x="17620" y="5990"/>
                    <a:pt x="18848" y="4762"/>
                    <a:pt x="19926" y="3684"/>
                  </a:cubicBezTo>
                  <a:cubicBezTo>
                    <a:pt x="20177" y="3409"/>
                    <a:pt x="20427" y="3158"/>
                    <a:pt x="20678" y="2907"/>
                  </a:cubicBezTo>
                  <a:cubicBezTo>
                    <a:pt x="20903" y="2657"/>
                    <a:pt x="21129" y="2431"/>
                    <a:pt x="21329" y="2181"/>
                  </a:cubicBezTo>
                  <a:cubicBezTo>
                    <a:pt x="21755" y="1730"/>
                    <a:pt x="22106" y="1354"/>
                    <a:pt x="22407" y="1028"/>
                  </a:cubicBezTo>
                  <a:cubicBezTo>
                    <a:pt x="22983" y="376"/>
                    <a:pt x="23309" y="0"/>
                    <a:pt x="23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973356" y="2008421"/>
              <a:ext cx="94025" cy="496630"/>
            </a:xfrm>
            <a:custGeom>
              <a:avLst/>
              <a:gdLst/>
              <a:ahLst/>
              <a:cxnLst/>
              <a:rect l="l" t="t" r="r" b="b"/>
              <a:pathLst>
                <a:path w="1756" h="9275" extrusionOk="0">
                  <a:moveTo>
                    <a:pt x="1705" y="1"/>
                  </a:moveTo>
                  <a:cubicBezTo>
                    <a:pt x="1705" y="1"/>
                    <a:pt x="1630" y="577"/>
                    <a:pt x="1529" y="1429"/>
                  </a:cubicBezTo>
                  <a:cubicBezTo>
                    <a:pt x="1504" y="1655"/>
                    <a:pt x="1479" y="1881"/>
                    <a:pt x="1454" y="2131"/>
                  </a:cubicBezTo>
                  <a:cubicBezTo>
                    <a:pt x="1429" y="2382"/>
                    <a:pt x="1379" y="2632"/>
                    <a:pt x="1329" y="2908"/>
                  </a:cubicBezTo>
                  <a:cubicBezTo>
                    <a:pt x="1229" y="3434"/>
                    <a:pt x="1128" y="4011"/>
                    <a:pt x="1028" y="4562"/>
                  </a:cubicBezTo>
                  <a:cubicBezTo>
                    <a:pt x="778" y="5690"/>
                    <a:pt x="527" y="6818"/>
                    <a:pt x="326" y="7670"/>
                  </a:cubicBezTo>
                  <a:cubicBezTo>
                    <a:pt x="126" y="8497"/>
                    <a:pt x="1" y="9074"/>
                    <a:pt x="1" y="9074"/>
                  </a:cubicBezTo>
                  <a:lnTo>
                    <a:pt x="1229" y="9274"/>
                  </a:lnTo>
                  <a:cubicBezTo>
                    <a:pt x="1229" y="9274"/>
                    <a:pt x="1279" y="8698"/>
                    <a:pt x="1379" y="7846"/>
                  </a:cubicBezTo>
                  <a:cubicBezTo>
                    <a:pt x="1454" y="6968"/>
                    <a:pt x="1555" y="5815"/>
                    <a:pt x="1655" y="4637"/>
                  </a:cubicBezTo>
                  <a:cubicBezTo>
                    <a:pt x="1680" y="4061"/>
                    <a:pt x="1705" y="3485"/>
                    <a:pt x="1730" y="2933"/>
                  </a:cubicBezTo>
                  <a:cubicBezTo>
                    <a:pt x="1730" y="2658"/>
                    <a:pt x="1755" y="2407"/>
                    <a:pt x="1755" y="2156"/>
                  </a:cubicBezTo>
                  <a:cubicBezTo>
                    <a:pt x="1730" y="1906"/>
                    <a:pt x="1730" y="1680"/>
                    <a:pt x="1730" y="1455"/>
                  </a:cubicBezTo>
                  <a:cubicBezTo>
                    <a:pt x="1705" y="577"/>
                    <a:pt x="1705" y="1"/>
                    <a:pt x="17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576150" y="2334569"/>
              <a:ext cx="99326" cy="507285"/>
            </a:xfrm>
            <a:custGeom>
              <a:avLst/>
              <a:gdLst/>
              <a:ahLst/>
              <a:cxnLst/>
              <a:rect l="l" t="t" r="r" b="b"/>
              <a:pathLst>
                <a:path w="1855" h="9474" extrusionOk="0">
                  <a:moveTo>
                    <a:pt x="25" y="0"/>
                  </a:moveTo>
                  <a:cubicBezTo>
                    <a:pt x="25" y="0"/>
                    <a:pt x="0" y="2356"/>
                    <a:pt x="0" y="4712"/>
                  </a:cubicBezTo>
                  <a:cubicBezTo>
                    <a:pt x="25" y="5313"/>
                    <a:pt x="25" y="5915"/>
                    <a:pt x="50" y="6466"/>
                  </a:cubicBezTo>
                  <a:cubicBezTo>
                    <a:pt x="50" y="6742"/>
                    <a:pt x="50" y="7018"/>
                    <a:pt x="75" y="7268"/>
                  </a:cubicBezTo>
                  <a:cubicBezTo>
                    <a:pt x="75" y="7519"/>
                    <a:pt x="100" y="7770"/>
                    <a:pt x="100" y="7995"/>
                  </a:cubicBezTo>
                  <a:cubicBezTo>
                    <a:pt x="176" y="8872"/>
                    <a:pt x="201" y="9474"/>
                    <a:pt x="201" y="9474"/>
                  </a:cubicBezTo>
                  <a:lnTo>
                    <a:pt x="1855" y="9198"/>
                  </a:lnTo>
                  <a:cubicBezTo>
                    <a:pt x="1855" y="9198"/>
                    <a:pt x="1704" y="8647"/>
                    <a:pt x="1504" y="7770"/>
                  </a:cubicBezTo>
                  <a:cubicBezTo>
                    <a:pt x="1454" y="7569"/>
                    <a:pt x="1404" y="7318"/>
                    <a:pt x="1328" y="7093"/>
                  </a:cubicBezTo>
                  <a:cubicBezTo>
                    <a:pt x="1278" y="6842"/>
                    <a:pt x="1228" y="6592"/>
                    <a:pt x="1178" y="6316"/>
                  </a:cubicBezTo>
                  <a:cubicBezTo>
                    <a:pt x="1078" y="5790"/>
                    <a:pt x="952" y="5213"/>
                    <a:pt x="852" y="4637"/>
                  </a:cubicBezTo>
                  <a:cubicBezTo>
                    <a:pt x="426" y="2331"/>
                    <a:pt x="25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009607" y="2432504"/>
              <a:ext cx="559652" cy="127544"/>
            </a:xfrm>
            <a:custGeom>
              <a:avLst/>
              <a:gdLst/>
              <a:ahLst/>
              <a:cxnLst/>
              <a:rect l="l" t="t" r="r" b="b"/>
              <a:pathLst>
                <a:path w="10452" h="2382" extrusionOk="0">
                  <a:moveTo>
                    <a:pt x="10452" y="1"/>
                  </a:moveTo>
                  <a:cubicBezTo>
                    <a:pt x="10451" y="1"/>
                    <a:pt x="9800" y="126"/>
                    <a:pt x="8822" y="327"/>
                  </a:cubicBezTo>
                  <a:cubicBezTo>
                    <a:pt x="8321" y="427"/>
                    <a:pt x="7770" y="527"/>
                    <a:pt x="7143" y="627"/>
                  </a:cubicBezTo>
                  <a:cubicBezTo>
                    <a:pt x="6842" y="677"/>
                    <a:pt x="6517" y="728"/>
                    <a:pt x="6191" y="778"/>
                  </a:cubicBezTo>
                  <a:cubicBezTo>
                    <a:pt x="5890" y="828"/>
                    <a:pt x="5564" y="878"/>
                    <a:pt x="5238" y="903"/>
                  </a:cubicBezTo>
                  <a:cubicBezTo>
                    <a:pt x="4913" y="953"/>
                    <a:pt x="4562" y="978"/>
                    <a:pt x="4261" y="1028"/>
                  </a:cubicBezTo>
                  <a:cubicBezTo>
                    <a:pt x="3935" y="1053"/>
                    <a:pt x="3609" y="1078"/>
                    <a:pt x="3309" y="1103"/>
                  </a:cubicBezTo>
                  <a:cubicBezTo>
                    <a:pt x="3008" y="1103"/>
                    <a:pt x="2707" y="1154"/>
                    <a:pt x="2431" y="1154"/>
                  </a:cubicBezTo>
                  <a:lnTo>
                    <a:pt x="1654" y="1154"/>
                  </a:lnTo>
                  <a:cubicBezTo>
                    <a:pt x="1515" y="1161"/>
                    <a:pt x="1380" y="1164"/>
                    <a:pt x="1251" y="1164"/>
                  </a:cubicBezTo>
                  <a:cubicBezTo>
                    <a:pt x="939" y="1164"/>
                    <a:pt x="664" y="1146"/>
                    <a:pt x="451" y="1129"/>
                  </a:cubicBezTo>
                  <a:lnTo>
                    <a:pt x="0" y="1129"/>
                  </a:lnTo>
                  <a:lnTo>
                    <a:pt x="25" y="2382"/>
                  </a:lnTo>
                  <a:cubicBezTo>
                    <a:pt x="25" y="2382"/>
                    <a:pt x="201" y="2357"/>
                    <a:pt x="477" y="2332"/>
                  </a:cubicBezTo>
                  <a:cubicBezTo>
                    <a:pt x="777" y="2306"/>
                    <a:pt x="1178" y="2306"/>
                    <a:pt x="1705" y="2206"/>
                  </a:cubicBezTo>
                  <a:cubicBezTo>
                    <a:pt x="1955" y="2181"/>
                    <a:pt x="2231" y="2156"/>
                    <a:pt x="2507" y="2106"/>
                  </a:cubicBezTo>
                  <a:cubicBezTo>
                    <a:pt x="2807" y="2056"/>
                    <a:pt x="3108" y="2006"/>
                    <a:pt x="3409" y="1956"/>
                  </a:cubicBezTo>
                  <a:cubicBezTo>
                    <a:pt x="3735" y="1880"/>
                    <a:pt x="4035" y="1830"/>
                    <a:pt x="4361" y="1755"/>
                  </a:cubicBezTo>
                  <a:cubicBezTo>
                    <a:pt x="4687" y="1680"/>
                    <a:pt x="5013" y="1605"/>
                    <a:pt x="5339" y="1530"/>
                  </a:cubicBezTo>
                  <a:cubicBezTo>
                    <a:pt x="5665" y="1454"/>
                    <a:pt x="5990" y="1354"/>
                    <a:pt x="6316" y="1279"/>
                  </a:cubicBezTo>
                  <a:cubicBezTo>
                    <a:pt x="6617" y="1204"/>
                    <a:pt x="6943" y="1103"/>
                    <a:pt x="7244" y="1028"/>
                  </a:cubicBezTo>
                  <a:cubicBezTo>
                    <a:pt x="7845" y="853"/>
                    <a:pt x="8396" y="677"/>
                    <a:pt x="8873" y="527"/>
                  </a:cubicBezTo>
                  <a:cubicBezTo>
                    <a:pt x="9800" y="201"/>
                    <a:pt x="10451" y="1"/>
                    <a:pt x="10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651276" y="2829760"/>
              <a:ext cx="605273" cy="107411"/>
            </a:xfrm>
            <a:custGeom>
              <a:avLst/>
              <a:gdLst/>
              <a:ahLst/>
              <a:cxnLst/>
              <a:rect l="l" t="t" r="r" b="b"/>
              <a:pathLst>
                <a:path w="11304" h="2006" extrusionOk="0">
                  <a:moveTo>
                    <a:pt x="251" y="0"/>
                  </a:moveTo>
                  <a:lnTo>
                    <a:pt x="1" y="1654"/>
                  </a:lnTo>
                  <a:cubicBezTo>
                    <a:pt x="1" y="1654"/>
                    <a:pt x="702" y="1705"/>
                    <a:pt x="1755" y="1780"/>
                  </a:cubicBezTo>
                  <a:cubicBezTo>
                    <a:pt x="2281" y="1830"/>
                    <a:pt x="2908" y="1855"/>
                    <a:pt x="3560" y="1880"/>
                  </a:cubicBezTo>
                  <a:cubicBezTo>
                    <a:pt x="4236" y="1905"/>
                    <a:pt x="4938" y="1930"/>
                    <a:pt x="5640" y="1980"/>
                  </a:cubicBezTo>
                  <a:cubicBezTo>
                    <a:pt x="6367" y="1980"/>
                    <a:pt x="7068" y="1980"/>
                    <a:pt x="7720" y="2005"/>
                  </a:cubicBezTo>
                  <a:lnTo>
                    <a:pt x="8672" y="2005"/>
                  </a:lnTo>
                  <a:cubicBezTo>
                    <a:pt x="8998" y="2005"/>
                    <a:pt x="9274" y="2005"/>
                    <a:pt x="9550" y="1980"/>
                  </a:cubicBezTo>
                  <a:cubicBezTo>
                    <a:pt x="10602" y="1955"/>
                    <a:pt x="11304" y="1930"/>
                    <a:pt x="11304" y="1930"/>
                  </a:cubicBezTo>
                  <a:cubicBezTo>
                    <a:pt x="11304" y="1930"/>
                    <a:pt x="10602" y="1855"/>
                    <a:pt x="9550" y="1730"/>
                  </a:cubicBezTo>
                  <a:cubicBezTo>
                    <a:pt x="9299" y="1705"/>
                    <a:pt x="8998" y="1654"/>
                    <a:pt x="8697" y="1629"/>
                  </a:cubicBezTo>
                  <a:cubicBezTo>
                    <a:pt x="8422" y="1579"/>
                    <a:pt x="8096" y="1529"/>
                    <a:pt x="7770" y="1479"/>
                  </a:cubicBezTo>
                  <a:cubicBezTo>
                    <a:pt x="7118" y="1379"/>
                    <a:pt x="6442" y="1253"/>
                    <a:pt x="5740" y="1128"/>
                  </a:cubicBezTo>
                  <a:cubicBezTo>
                    <a:pt x="5063" y="1003"/>
                    <a:pt x="4362" y="878"/>
                    <a:pt x="3710" y="752"/>
                  </a:cubicBezTo>
                  <a:cubicBezTo>
                    <a:pt x="3083" y="627"/>
                    <a:pt x="2482" y="502"/>
                    <a:pt x="1955" y="376"/>
                  </a:cubicBezTo>
                  <a:cubicBezTo>
                    <a:pt x="928" y="151"/>
                    <a:pt x="251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416607" y="3165332"/>
              <a:ext cx="1002041" cy="670972"/>
            </a:xfrm>
            <a:custGeom>
              <a:avLst/>
              <a:gdLst/>
              <a:ahLst/>
              <a:cxnLst/>
              <a:rect l="l" t="t" r="r" b="b"/>
              <a:pathLst>
                <a:path w="18714" h="12531" extrusionOk="0">
                  <a:moveTo>
                    <a:pt x="8924" y="1"/>
                  </a:moveTo>
                  <a:cubicBezTo>
                    <a:pt x="1021" y="1"/>
                    <a:pt x="1" y="12506"/>
                    <a:pt x="10101" y="12530"/>
                  </a:cubicBezTo>
                  <a:cubicBezTo>
                    <a:pt x="10109" y="12530"/>
                    <a:pt x="10117" y="12530"/>
                    <a:pt x="10124" y="12530"/>
                  </a:cubicBezTo>
                  <a:cubicBezTo>
                    <a:pt x="17747" y="12530"/>
                    <a:pt x="18713" y="249"/>
                    <a:pt x="9525" y="24"/>
                  </a:cubicBezTo>
                  <a:cubicBezTo>
                    <a:pt x="9320" y="8"/>
                    <a:pt x="9120" y="1"/>
                    <a:pt x="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601823" y="3406823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0"/>
                  </a:moveTo>
                  <a:cubicBezTo>
                    <a:pt x="301" y="0"/>
                    <a:pt x="0" y="3509"/>
                    <a:pt x="2833" y="3509"/>
                  </a:cubicBezTo>
                  <a:cubicBezTo>
                    <a:pt x="4988" y="3509"/>
                    <a:pt x="5239" y="75"/>
                    <a:pt x="2682" y="25"/>
                  </a:cubicBezTo>
                  <a:cubicBezTo>
                    <a:pt x="2607" y="0"/>
                    <a:pt x="2557" y="0"/>
                    <a:pt x="2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110459" y="3165332"/>
              <a:ext cx="1000649" cy="670972"/>
            </a:xfrm>
            <a:custGeom>
              <a:avLst/>
              <a:gdLst/>
              <a:ahLst/>
              <a:cxnLst/>
              <a:rect l="l" t="t" r="r" b="b"/>
              <a:pathLst>
                <a:path w="18688" h="12531" extrusionOk="0">
                  <a:moveTo>
                    <a:pt x="8923" y="1"/>
                  </a:moveTo>
                  <a:cubicBezTo>
                    <a:pt x="1021" y="1"/>
                    <a:pt x="0" y="12506"/>
                    <a:pt x="10101" y="12530"/>
                  </a:cubicBezTo>
                  <a:cubicBezTo>
                    <a:pt x="10108" y="12530"/>
                    <a:pt x="10116" y="12530"/>
                    <a:pt x="10124" y="12530"/>
                  </a:cubicBezTo>
                  <a:cubicBezTo>
                    <a:pt x="17747" y="12530"/>
                    <a:pt x="18688" y="249"/>
                    <a:pt x="9524" y="24"/>
                  </a:cubicBezTo>
                  <a:cubicBezTo>
                    <a:pt x="9320" y="8"/>
                    <a:pt x="9119" y="1"/>
                    <a:pt x="8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608332" y="3496727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729370" y="2964053"/>
              <a:ext cx="1001988" cy="670972"/>
            </a:xfrm>
            <a:custGeom>
              <a:avLst/>
              <a:gdLst/>
              <a:ahLst/>
              <a:cxnLst/>
              <a:rect l="l" t="t" r="r" b="b"/>
              <a:pathLst>
                <a:path w="18713" h="12531" extrusionOk="0">
                  <a:moveTo>
                    <a:pt x="8948" y="0"/>
                  </a:moveTo>
                  <a:cubicBezTo>
                    <a:pt x="1044" y="0"/>
                    <a:pt x="0" y="12506"/>
                    <a:pt x="10125" y="12530"/>
                  </a:cubicBezTo>
                  <a:cubicBezTo>
                    <a:pt x="10133" y="12530"/>
                    <a:pt x="10140" y="12530"/>
                    <a:pt x="10148" y="12530"/>
                  </a:cubicBezTo>
                  <a:cubicBezTo>
                    <a:pt x="17771" y="12530"/>
                    <a:pt x="18712" y="249"/>
                    <a:pt x="9548" y="24"/>
                  </a:cubicBezTo>
                  <a:cubicBezTo>
                    <a:pt x="9344" y="8"/>
                    <a:pt x="9144" y="0"/>
                    <a:pt x="89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205718" y="3094116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47;p2"/>
          <p:cNvGrpSpPr/>
          <p:nvPr/>
        </p:nvGrpSpPr>
        <p:grpSpPr>
          <a:xfrm rot="191764">
            <a:off x="96892" y="2812553"/>
            <a:ext cx="2074547" cy="1949796"/>
            <a:chOff x="39161" y="2569289"/>
            <a:chExt cx="2207289" cy="2074556"/>
          </a:xfrm>
        </p:grpSpPr>
        <p:sp>
          <p:nvSpPr>
            <p:cNvPr id="48" name="Google Shape;48;p2"/>
            <p:cNvSpPr/>
            <p:nvPr/>
          </p:nvSpPr>
          <p:spPr>
            <a:xfrm rot="376776" flipH="1">
              <a:off x="135373" y="2672421"/>
              <a:ext cx="1988222" cy="1868294"/>
            </a:xfrm>
            <a:custGeom>
              <a:avLst/>
              <a:gdLst/>
              <a:ahLst/>
              <a:cxnLst/>
              <a:rect l="l" t="t" r="r" b="b"/>
              <a:pathLst>
                <a:path w="59500" h="55911" extrusionOk="0">
                  <a:moveTo>
                    <a:pt x="41074" y="1"/>
                  </a:moveTo>
                  <a:cubicBezTo>
                    <a:pt x="35013" y="1"/>
                    <a:pt x="29092" y="3078"/>
                    <a:pt x="25765" y="8617"/>
                  </a:cubicBezTo>
                  <a:lnTo>
                    <a:pt x="1229" y="49344"/>
                  </a:lnTo>
                  <a:cubicBezTo>
                    <a:pt x="0" y="51399"/>
                    <a:pt x="652" y="54056"/>
                    <a:pt x="2707" y="55284"/>
                  </a:cubicBezTo>
                  <a:cubicBezTo>
                    <a:pt x="3409" y="55710"/>
                    <a:pt x="4186" y="55910"/>
                    <a:pt x="4938" y="55910"/>
                  </a:cubicBezTo>
                  <a:cubicBezTo>
                    <a:pt x="6391" y="55910"/>
                    <a:pt x="7845" y="55158"/>
                    <a:pt x="8647" y="53805"/>
                  </a:cubicBezTo>
                  <a:lnTo>
                    <a:pt x="33184" y="13078"/>
                  </a:lnTo>
                  <a:cubicBezTo>
                    <a:pt x="34900" y="10229"/>
                    <a:pt x="37956" y="8643"/>
                    <a:pt x="41078" y="8643"/>
                  </a:cubicBezTo>
                  <a:cubicBezTo>
                    <a:pt x="42653" y="8643"/>
                    <a:pt x="44245" y="9046"/>
                    <a:pt x="45690" y="9895"/>
                  </a:cubicBezTo>
                  <a:cubicBezTo>
                    <a:pt x="47820" y="11148"/>
                    <a:pt x="49324" y="13178"/>
                    <a:pt x="49926" y="15584"/>
                  </a:cubicBezTo>
                  <a:cubicBezTo>
                    <a:pt x="50527" y="17990"/>
                    <a:pt x="50151" y="20472"/>
                    <a:pt x="48848" y="22602"/>
                  </a:cubicBezTo>
                  <a:lnTo>
                    <a:pt x="46316" y="26737"/>
                  </a:lnTo>
                  <a:cubicBezTo>
                    <a:pt x="45063" y="28792"/>
                    <a:pt x="45715" y="31449"/>
                    <a:pt x="47745" y="32702"/>
                  </a:cubicBezTo>
                  <a:cubicBezTo>
                    <a:pt x="48445" y="33126"/>
                    <a:pt x="49222" y="33329"/>
                    <a:pt x="49991" y="33329"/>
                  </a:cubicBezTo>
                  <a:cubicBezTo>
                    <a:pt x="51451" y="33329"/>
                    <a:pt x="52880" y="32595"/>
                    <a:pt x="53685" y="31249"/>
                  </a:cubicBezTo>
                  <a:lnTo>
                    <a:pt x="56241" y="27113"/>
                  </a:lnTo>
                  <a:cubicBezTo>
                    <a:pt x="58748" y="23003"/>
                    <a:pt x="59500" y="18166"/>
                    <a:pt x="58322" y="13479"/>
                  </a:cubicBezTo>
                  <a:cubicBezTo>
                    <a:pt x="57169" y="8817"/>
                    <a:pt x="54236" y="4883"/>
                    <a:pt x="50076" y="2451"/>
                  </a:cubicBezTo>
                  <a:cubicBezTo>
                    <a:pt x="47252" y="791"/>
                    <a:pt x="44145" y="1"/>
                    <a:pt x="4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376776" flipH="1">
              <a:off x="1688275" y="4022649"/>
              <a:ext cx="218604" cy="585348"/>
            </a:xfrm>
            <a:custGeom>
              <a:avLst/>
              <a:gdLst/>
              <a:ahLst/>
              <a:cxnLst/>
              <a:rect l="l" t="t" r="r" b="b"/>
              <a:pathLst>
                <a:path w="6542" h="16968" extrusionOk="0">
                  <a:moveTo>
                    <a:pt x="3559" y="0"/>
                  </a:moveTo>
                  <a:lnTo>
                    <a:pt x="0" y="5915"/>
                  </a:lnTo>
                  <a:lnTo>
                    <a:pt x="2782" y="16968"/>
                  </a:lnTo>
                  <a:cubicBezTo>
                    <a:pt x="3409" y="16617"/>
                    <a:pt x="3960" y="16116"/>
                    <a:pt x="4361" y="15439"/>
                  </a:cubicBezTo>
                  <a:lnTo>
                    <a:pt x="6542" y="11805"/>
                  </a:lnTo>
                  <a:lnTo>
                    <a:pt x="35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376748" flipH="1">
              <a:off x="1485677" y="3577206"/>
              <a:ext cx="218654" cy="625325"/>
            </a:xfrm>
            <a:custGeom>
              <a:avLst/>
              <a:gdLst/>
              <a:ahLst/>
              <a:cxnLst/>
              <a:rect l="l" t="t" r="r" b="b"/>
              <a:pathLst>
                <a:path w="6543" h="17720" extrusionOk="0">
                  <a:moveTo>
                    <a:pt x="3560" y="1"/>
                  </a:moveTo>
                  <a:lnTo>
                    <a:pt x="1" y="5915"/>
                  </a:lnTo>
                  <a:lnTo>
                    <a:pt x="2983" y="17720"/>
                  </a:lnTo>
                  <a:lnTo>
                    <a:pt x="6542" y="11805"/>
                  </a:lnTo>
                  <a:lnTo>
                    <a:pt x="35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376776" flipH="1">
              <a:off x="1284459" y="3145767"/>
              <a:ext cx="218604" cy="612897"/>
            </a:xfrm>
            <a:custGeom>
              <a:avLst/>
              <a:gdLst/>
              <a:ahLst/>
              <a:cxnLst/>
              <a:rect l="l" t="t" r="r" b="b"/>
              <a:pathLst>
                <a:path w="6542" h="17746" extrusionOk="0">
                  <a:moveTo>
                    <a:pt x="3559" y="1"/>
                  </a:moveTo>
                  <a:lnTo>
                    <a:pt x="0" y="5941"/>
                  </a:lnTo>
                  <a:lnTo>
                    <a:pt x="2983" y="17745"/>
                  </a:lnTo>
                  <a:lnTo>
                    <a:pt x="6542" y="11830"/>
                  </a:lnTo>
                  <a:lnTo>
                    <a:pt x="35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376776" flipH="1">
              <a:off x="1078967" y="2779772"/>
              <a:ext cx="217802" cy="546449"/>
            </a:xfrm>
            <a:custGeom>
              <a:avLst/>
              <a:gdLst/>
              <a:ahLst/>
              <a:cxnLst/>
              <a:rect l="l" t="t" r="r" b="b"/>
              <a:pathLst>
                <a:path w="6518" h="15791" extrusionOk="0">
                  <a:moveTo>
                    <a:pt x="4036" y="1"/>
                  </a:moveTo>
                  <a:cubicBezTo>
                    <a:pt x="2507" y="1104"/>
                    <a:pt x="1129" y="2457"/>
                    <a:pt x="1" y="4061"/>
                  </a:cubicBezTo>
                  <a:lnTo>
                    <a:pt x="2958" y="15790"/>
                  </a:lnTo>
                  <a:lnTo>
                    <a:pt x="6517" y="9850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376798" flipH="1">
              <a:off x="496526" y="3476634"/>
              <a:ext cx="125298" cy="239556"/>
            </a:xfrm>
            <a:custGeom>
              <a:avLst/>
              <a:gdLst/>
              <a:ahLst/>
              <a:cxnLst/>
              <a:rect l="l" t="t" r="r" b="b"/>
              <a:pathLst>
                <a:path w="3560" h="7169" extrusionOk="0">
                  <a:moveTo>
                    <a:pt x="1755" y="0"/>
                  </a:moveTo>
                  <a:lnTo>
                    <a:pt x="1253" y="802"/>
                  </a:lnTo>
                  <a:cubicBezTo>
                    <a:pt x="0" y="2857"/>
                    <a:pt x="652" y="5514"/>
                    <a:pt x="2682" y="6767"/>
                  </a:cubicBezTo>
                  <a:cubicBezTo>
                    <a:pt x="2958" y="6918"/>
                    <a:pt x="3258" y="7068"/>
                    <a:pt x="3559" y="7168"/>
                  </a:cubicBezTo>
                  <a:lnTo>
                    <a:pt x="17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376776" flipH="1">
              <a:off x="791432" y="2635135"/>
              <a:ext cx="235345" cy="320570"/>
            </a:xfrm>
            <a:custGeom>
              <a:avLst/>
              <a:gdLst/>
              <a:ahLst/>
              <a:cxnLst/>
              <a:rect l="l" t="t" r="r" b="b"/>
              <a:pathLst>
                <a:path w="7043" h="9324" extrusionOk="0">
                  <a:moveTo>
                    <a:pt x="4837" y="0"/>
                  </a:moveTo>
                  <a:cubicBezTo>
                    <a:pt x="3183" y="76"/>
                    <a:pt x="1554" y="376"/>
                    <a:pt x="0" y="903"/>
                  </a:cubicBezTo>
                  <a:lnTo>
                    <a:pt x="2131" y="9324"/>
                  </a:lnTo>
                  <a:cubicBezTo>
                    <a:pt x="3213" y="8862"/>
                    <a:pt x="4384" y="8627"/>
                    <a:pt x="5572" y="8627"/>
                  </a:cubicBezTo>
                  <a:cubicBezTo>
                    <a:pt x="6061" y="8627"/>
                    <a:pt x="6553" y="8667"/>
                    <a:pt x="7043" y="8747"/>
                  </a:cubicBezTo>
                  <a:lnTo>
                    <a:pt x="48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376804" flipH="1">
              <a:off x="260070" y="2611373"/>
              <a:ext cx="377701" cy="1044490"/>
            </a:xfrm>
            <a:custGeom>
              <a:avLst/>
              <a:gdLst/>
              <a:ahLst/>
              <a:cxnLst/>
              <a:rect l="l" t="t" r="r" b="b"/>
              <a:pathLst>
                <a:path w="11304" h="30678" extrusionOk="0">
                  <a:moveTo>
                    <a:pt x="0" y="1"/>
                  </a:moveTo>
                  <a:lnTo>
                    <a:pt x="3259" y="12858"/>
                  </a:lnTo>
                  <a:cubicBezTo>
                    <a:pt x="3584" y="13510"/>
                    <a:pt x="3860" y="14187"/>
                    <a:pt x="4036" y="14913"/>
                  </a:cubicBezTo>
                  <a:cubicBezTo>
                    <a:pt x="4236" y="15640"/>
                    <a:pt x="4311" y="16367"/>
                    <a:pt x="4311" y="17069"/>
                  </a:cubicBezTo>
                  <a:lnTo>
                    <a:pt x="7745" y="30678"/>
                  </a:lnTo>
                  <a:lnTo>
                    <a:pt x="7795" y="30578"/>
                  </a:lnTo>
                  <a:lnTo>
                    <a:pt x="10351" y="26442"/>
                  </a:lnTo>
                  <a:cubicBezTo>
                    <a:pt x="10702" y="25866"/>
                    <a:pt x="11003" y="25264"/>
                    <a:pt x="11304" y="24663"/>
                  </a:cubicBezTo>
                  <a:lnTo>
                    <a:pt x="5790" y="2833"/>
                  </a:lnTo>
                  <a:cubicBezTo>
                    <a:pt x="5264" y="2457"/>
                    <a:pt x="4737" y="2106"/>
                    <a:pt x="4186" y="1780"/>
                  </a:cubicBezTo>
                  <a:cubicBezTo>
                    <a:pt x="2833" y="978"/>
                    <a:pt x="1429" y="402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376776" flipH="1">
              <a:off x="1266619" y="4060058"/>
              <a:ext cx="284767" cy="322292"/>
            </a:xfrm>
            <a:custGeom>
              <a:avLst/>
              <a:gdLst/>
              <a:ahLst/>
              <a:cxnLst/>
              <a:rect l="l" t="t" r="r" b="b"/>
              <a:pathLst>
                <a:path w="8522" h="9645" extrusionOk="0">
                  <a:moveTo>
                    <a:pt x="2162" y="0"/>
                  </a:moveTo>
                  <a:cubicBezTo>
                    <a:pt x="821" y="0"/>
                    <a:pt x="0" y="672"/>
                    <a:pt x="0" y="672"/>
                  </a:cubicBezTo>
                  <a:cubicBezTo>
                    <a:pt x="0" y="672"/>
                    <a:pt x="3183" y="3053"/>
                    <a:pt x="3259" y="9645"/>
                  </a:cubicBezTo>
                  <a:cubicBezTo>
                    <a:pt x="4888" y="8868"/>
                    <a:pt x="5665" y="6512"/>
                    <a:pt x="5665" y="6512"/>
                  </a:cubicBezTo>
                  <a:lnTo>
                    <a:pt x="8522" y="6186"/>
                  </a:lnTo>
                  <a:cubicBezTo>
                    <a:pt x="8522" y="6186"/>
                    <a:pt x="7093" y="2051"/>
                    <a:pt x="4437" y="622"/>
                  </a:cubicBezTo>
                  <a:cubicBezTo>
                    <a:pt x="3579" y="157"/>
                    <a:pt x="2810" y="0"/>
                    <a:pt x="21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376776" flipH="1">
              <a:off x="1779390" y="3939080"/>
              <a:ext cx="333353" cy="251518"/>
            </a:xfrm>
            <a:custGeom>
              <a:avLst/>
              <a:gdLst/>
              <a:ahLst/>
              <a:cxnLst/>
              <a:rect l="l" t="t" r="r" b="b"/>
              <a:pathLst>
                <a:path w="9976" h="7527" extrusionOk="0">
                  <a:moveTo>
                    <a:pt x="5297" y="0"/>
                  </a:moveTo>
                  <a:cubicBezTo>
                    <a:pt x="2722" y="0"/>
                    <a:pt x="1" y="1361"/>
                    <a:pt x="1" y="1361"/>
                  </a:cubicBezTo>
                  <a:lnTo>
                    <a:pt x="1830" y="3591"/>
                  </a:lnTo>
                  <a:cubicBezTo>
                    <a:pt x="1830" y="3591"/>
                    <a:pt x="753" y="5822"/>
                    <a:pt x="1379" y="7526"/>
                  </a:cubicBezTo>
                  <a:cubicBezTo>
                    <a:pt x="5236" y="3607"/>
                    <a:pt x="8625" y="3277"/>
                    <a:pt x="9656" y="3277"/>
                  </a:cubicBezTo>
                  <a:cubicBezTo>
                    <a:pt x="9864" y="3277"/>
                    <a:pt x="9976" y="3291"/>
                    <a:pt x="9976" y="3291"/>
                  </a:cubicBezTo>
                  <a:cubicBezTo>
                    <a:pt x="9976" y="3291"/>
                    <a:pt x="9675" y="985"/>
                    <a:pt x="6793" y="183"/>
                  </a:cubicBezTo>
                  <a:cubicBezTo>
                    <a:pt x="6315" y="54"/>
                    <a:pt x="5809" y="0"/>
                    <a:pt x="52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376776" flipH="1">
              <a:off x="1112618" y="3877158"/>
              <a:ext cx="548582" cy="285836"/>
            </a:xfrm>
            <a:custGeom>
              <a:avLst/>
              <a:gdLst/>
              <a:ahLst/>
              <a:cxnLst/>
              <a:rect l="l" t="t" r="r" b="b"/>
              <a:pathLst>
                <a:path w="16417" h="8554" extrusionOk="0">
                  <a:moveTo>
                    <a:pt x="9155" y="1"/>
                  </a:moveTo>
                  <a:cubicBezTo>
                    <a:pt x="6313" y="1"/>
                    <a:pt x="3375" y="1325"/>
                    <a:pt x="502" y="2980"/>
                  </a:cubicBezTo>
                  <a:cubicBezTo>
                    <a:pt x="1" y="3932"/>
                    <a:pt x="101" y="5561"/>
                    <a:pt x="101" y="5561"/>
                  </a:cubicBezTo>
                  <a:cubicBezTo>
                    <a:pt x="687" y="5832"/>
                    <a:pt x="12052" y="8554"/>
                    <a:pt x="14940" y="8554"/>
                  </a:cubicBezTo>
                  <a:cubicBezTo>
                    <a:pt x="15264" y="8554"/>
                    <a:pt x="15481" y="8519"/>
                    <a:pt x="15565" y="8443"/>
                  </a:cubicBezTo>
                  <a:cubicBezTo>
                    <a:pt x="16417" y="7692"/>
                    <a:pt x="15139" y="4860"/>
                    <a:pt x="15239" y="4283"/>
                  </a:cubicBezTo>
                  <a:cubicBezTo>
                    <a:pt x="15339" y="3707"/>
                    <a:pt x="16141" y="2228"/>
                    <a:pt x="12332" y="624"/>
                  </a:cubicBezTo>
                  <a:cubicBezTo>
                    <a:pt x="11293" y="190"/>
                    <a:pt x="10231" y="1"/>
                    <a:pt x="91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376776" flipH="1">
              <a:off x="1091256" y="4006289"/>
              <a:ext cx="558373" cy="175665"/>
            </a:xfrm>
            <a:custGeom>
              <a:avLst/>
              <a:gdLst/>
              <a:ahLst/>
              <a:cxnLst/>
              <a:rect l="l" t="t" r="r" b="b"/>
              <a:pathLst>
                <a:path w="16710" h="5257" extrusionOk="0">
                  <a:moveTo>
                    <a:pt x="7301" y="0"/>
                  </a:moveTo>
                  <a:cubicBezTo>
                    <a:pt x="3363" y="0"/>
                    <a:pt x="0" y="1656"/>
                    <a:pt x="0" y="1656"/>
                  </a:cubicBezTo>
                  <a:cubicBezTo>
                    <a:pt x="4373" y="3898"/>
                    <a:pt x="9937" y="5256"/>
                    <a:pt x="13110" y="5256"/>
                  </a:cubicBezTo>
                  <a:cubicBezTo>
                    <a:pt x="15719" y="5256"/>
                    <a:pt x="16710" y="4337"/>
                    <a:pt x="14085" y="2233"/>
                  </a:cubicBezTo>
                  <a:cubicBezTo>
                    <a:pt x="11982" y="539"/>
                    <a:pt x="9548" y="0"/>
                    <a:pt x="73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376776" flipH="1">
              <a:off x="1673051" y="3634359"/>
              <a:ext cx="458126" cy="457258"/>
            </a:xfrm>
            <a:custGeom>
              <a:avLst/>
              <a:gdLst/>
              <a:ahLst/>
              <a:cxnLst/>
              <a:rect l="l" t="t" r="r" b="b"/>
              <a:pathLst>
                <a:path w="13710" h="13684" extrusionOk="0">
                  <a:moveTo>
                    <a:pt x="5298" y="0"/>
                  </a:moveTo>
                  <a:cubicBezTo>
                    <a:pt x="4185" y="0"/>
                    <a:pt x="3835" y="710"/>
                    <a:pt x="3584" y="976"/>
                  </a:cubicBezTo>
                  <a:cubicBezTo>
                    <a:pt x="3183" y="1402"/>
                    <a:pt x="150" y="2054"/>
                    <a:pt x="75" y="3157"/>
                  </a:cubicBezTo>
                  <a:cubicBezTo>
                    <a:pt x="0" y="4285"/>
                    <a:pt x="11253" y="13357"/>
                    <a:pt x="11930" y="13683"/>
                  </a:cubicBezTo>
                  <a:cubicBezTo>
                    <a:pt x="11930" y="13683"/>
                    <a:pt x="13258" y="12756"/>
                    <a:pt x="13709" y="11753"/>
                  </a:cubicBezTo>
                  <a:cubicBezTo>
                    <a:pt x="13058" y="7267"/>
                    <a:pt x="11830" y="3007"/>
                    <a:pt x="8246" y="1001"/>
                  </a:cubicBezTo>
                  <a:cubicBezTo>
                    <a:pt x="6897" y="252"/>
                    <a:pt x="5962" y="0"/>
                    <a:pt x="52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376776" flipH="1">
              <a:off x="1727081" y="3733750"/>
              <a:ext cx="500831" cy="366434"/>
            </a:xfrm>
            <a:custGeom>
              <a:avLst/>
              <a:gdLst/>
              <a:ahLst/>
              <a:cxnLst/>
              <a:rect l="l" t="t" r="r" b="b"/>
              <a:pathLst>
                <a:path w="14988" h="10966" extrusionOk="0">
                  <a:moveTo>
                    <a:pt x="4290" y="0"/>
                  </a:moveTo>
                  <a:cubicBezTo>
                    <a:pt x="0" y="0"/>
                    <a:pt x="7525" y="7532"/>
                    <a:pt x="14988" y="10965"/>
                  </a:cubicBezTo>
                  <a:cubicBezTo>
                    <a:pt x="14988" y="10965"/>
                    <a:pt x="13083" y="1918"/>
                    <a:pt x="5840" y="213"/>
                  </a:cubicBezTo>
                  <a:cubicBezTo>
                    <a:pt x="5210" y="68"/>
                    <a:pt x="4697" y="0"/>
                    <a:pt x="42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376776" flipH="1">
              <a:off x="1511572" y="3871653"/>
              <a:ext cx="296496" cy="274742"/>
            </a:xfrm>
            <a:custGeom>
              <a:avLst/>
              <a:gdLst/>
              <a:ahLst/>
              <a:cxnLst/>
              <a:rect l="l" t="t" r="r" b="b"/>
              <a:pathLst>
                <a:path w="8873" h="8222" extrusionOk="0">
                  <a:moveTo>
                    <a:pt x="3785" y="1"/>
                  </a:moveTo>
                  <a:cubicBezTo>
                    <a:pt x="3258" y="2482"/>
                    <a:pt x="0" y="4362"/>
                    <a:pt x="0" y="4362"/>
                  </a:cubicBezTo>
                  <a:cubicBezTo>
                    <a:pt x="0" y="4362"/>
                    <a:pt x="3409" y="7996"/>
                    <a:pt x="7920" y="8221"/>
                  </a:cubicBezTo>
                  <a:cubicBezTo>
                    <a:pt x="7694" y="8046"/>
                    <a:pt x="7719" y="4337"/>
                    <a:pt x="8872" y="2031"/>
                  </a:cubicBezTo>
                  <a:lnTo>
                    <a:pt x="8872" y="2031"/>
                  </a:lnTo>
                  <a:cubicBezTo>
                    <a:pt x="8689" y="2093"/>
                    <a:pt x="8490" y="2121"/>
                    <a:pt x="8278" y="2121"/>
                  </a:cubicBezTo>
                  <a:cubicBezTo>
                    <a:pt x="6697" y="2121"/>
                    <a:pt x="4470" y="553"/>
                    <a:pt x="37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63;p2"/>
          <p:cNvGrpSpPr/>
          <p:nvPr/>
        </p:nvGrpSpPr>
        <p:grpSpPr>
          <a:xfrm>
            <a:off x="6726877" y="2429202"/>
            <a:ext cx="2361547" cy="2389462"/>
            <a:chOff x="6726877" y="2429202"/>
            <a:chExt cx="2361547" cy="2389462"/>
          </a:xfrm>
        </p:grpSpPr>
        <p:grpSp>
          <p:nvGrpSpPr>
            <p:cNvPr id="64" name="Google Shape;64;p2"/>
            <p:cNvGrpSpPr/>
            <p:nvPr/>
          </p:nvGrpSpPr>
          <p:grpSpPr>
            <a:xfrm rot="1294701">
              <a:off x="7004782" y="2696235"/>
              <a:ext cx="1805736" cy="1855395"/>
              <a:chOff x="961225" y="311200"/>
              <a:chExt cx="884525" cy="908850"/>
            </a:xfrm>
          </p:grpSpPr>
          <p:sp>
            <p:nvSpPr>
              <p:cNvPr id="65" name="Google Shape;65;p2"/>
              <p:cNvSpPr/>
              <p:nvPr/>
            </p:nvSpPr>
            <p:spPr>
              <a:xfrm>
                <a:off x="961225" y="639725"/>
                <a:ext cx="884525" cy="580325"/>
              </a:xfrm>
              <a:custGeom>
                <a:avLst/>
                <a:gdLst/>
                <a:ahLst/>
                <a:cxnLst/>
                <a:rect l="l" t="t" r="r" b="b"/>
                <a:pathLst>
                  <a:path w="35381" h="23213" extrusionOk="0">
                    <a:moveTo>
                      <a:pt x="16002" y="1"/>
                    </a:moveTo>
                    <a:cubicBezTo>
                      <a:pt x="0" y="1"/>
                      <a:pt x="433" y="23213"/>
                      <a:pt x="16675" y="23213"/>
                    </a:cubicBezTo>
                    <a:cubicBezTo>
                      <a:pt x="16819" y="23213"/>
                      <a:pt x="16964" y="23211"/>
                      <a:pt x="17111" y="23207"/>
                    </a:cubicBezTo>
                    <a:cubicBezTo>
                      <a:pt x="35381" y="22737"/>
                      <a:pt x="33306" y="13"/>
                      <a:pt x="17479" y="13"/>
                    </a:cubicBezTo>
                    <a:cubicBezTo>
                      <a:pt x="17283" y="13"/>
                      <a:pt x="17085" y="17"/>
                      <a:pt x="16885" y="24"/>
                    </a:cubicBezTo>
                    <a:cubicBezTo>
                      <a:pt x="16585" y="9"/>
                      <a:pt x="16291" y="1"/>
                      <a:pt x="160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1032775" y="794875"/>
                <a:ext cx="734875" cy="224075"/>
              </a:xfrm>
              <a:custGeom>
                <a:avLst/>
                <a:gdLst/>
                <a:ahLst/>
                <a:cxnLst/>
                <a:rect l="l" t="t" r="r" b="b"/>
                <a:pathLst>
                  <a:path w="29395" h="8963" extrusionOk="0">
                    <a:moveTo>
                      <a:pt x="1176" y="0"/>
                    </a:moveTo>
                    <a:cubicBezTo>
                      <a:pt x="549" y="0"/>
                      <a:pt x="1" y="807"/>
                      <a:pt x="590" y="1337"/>
                    </a:cubicBezTo>
                    <a:cubicBezTo>
                      <a:pt x="1692" y="2314"/>
                      <a:pt x="665" y="4745"/>
                      <a:pt x="2620" y="5121"/>
                    </a:cubicBezTo>
                    <a:cubicBezTo>
                      <a:pt x="2694" y="5134"/>
                      <a:pt x="2769" y="5140"/>
                      <a:pt x="2845" y="5140"/>
                    </a:cubicBezTo>
                    <a:cubicBezTo>
                      <a:pt x="3500" y="5140"/>
                      <a:pt x="4160" y="4684"/>
                      <a:pt x="4700" y="4369"/>
                    </a:cubicBezTo>
                    <a:cubicBezTo>
                      <a:pt x="5064" y="4155"/>
                      <a:pt x="5336" y="4062"/>
                      <a:pt x="5547" y="4062"/>
                    </a:cubicBezTo>
                    <a:cubicBezTo>
                      <a:pt x="6150" y="4062"/>
                      <a:pt x="6265" y="4819"/>
                      <a:pt x="6655" y="5673"/>
                    </a:cubicBezTo>
                    <a:cubicBezTo>
                      <a:pt x="7063" y="6563"/>
                      <a:pt x="7616" y="6986"/>
                      <a:pt x="8269" y="6986"/>
                    </a:cubicBezTo>
                    <a:cubicBezTo>
                      <a:pt x="8738" y="6986"/>
                      <a:pt x="9258" y="6768"/>
                      <a:pt x="9813" y="6349"/>
                    </a:cubicBezTo>
                    <a:cubicBezTo>
                      <a:pt x="10434" y="5884"/>
                      <a:pt x="10814" y="5571"/>
                      <a:pt x="11141" y="5571"/>
                    </a:cubicBezTo>
                    <a:cubicBezTo>
                      <a:pt x="11446" y="5571"/>
                      <a:pt x="11705" y="5846"/>
                      <a:pt x="12068" y="6525"/>
                    </a:cubicBezTo>
                    <a:cubicBezTo>
                      <a:pt x="12369" y="7101"/>
                      <a:pt x="12770" y="7828"/>
                      <a:pt x="13397" y="8054"/>
                    </a:cubicBezTo>
                    <a:cubicBezTo>
                      <a:pt x="13591" y="8130"/>
                      <a:pt x="13783" y="8166"/>
                      <a:pt x="13970" y="8166"/>
                    </a:cubicBezTo>
                    <a:cubicBezTo>
                      <a:pt x="14337" y="8166"/>
                      <a:pt x="14685" y="8027"/>
                      <a:pt x="15001" y="7778"/>
                    </a:cubicBezTo>
                    <a:cubicBezTo>
                      <a:pt x="15578" y="7335"/>
                      <a:pt x="16215" y="6257"/>
                      <a:pt x="16831" y="6257"/>
                    </a:cubicBezTo>
                    <a:cubicBezTo>
                      <a:pt x="17017" y="6257"/>
                      <a:pt x="17201" y="6356"/>
                      <a:pt x="17382" y="6600"/>
                    </a:cubicBezTo>
                    <a:cubicBezTo>
                      <a:pt x="18031" y="7505"/>
                      <a:pt x="18680" y="8672"/>
                      <a:pt x="19692" y="8672"/>
                    </a:cubicBezTo>
                    <a:cubicBezTo>
                      <a:pt x="19970" y="8672"/>
                      <a:pt x="20275" y="8584"/>
                      <a:pt x="20615" y="8379"/>
                    </a:cubicBezTo>
                    <a:cubicBezTo>
                      <a:pt x="21009" y="8139"/>
                      <a:pt x="21995" y="6540"/>
                      <a:pt x="22640" y="6540"/>
                    </a:cubicBezTo>
                    <a:cubicBezTo>
                      <a:pt x="22733" y="6540"/>
                      <a:pt x="22819" y="6574"/>
                      <a:pt x="22895" y="6650"/>
                    </a:cubicBezTo>
                    <a:cubicBezTo>
                      <a:pt x="23572" y="7352"/>
                      <a:pt x="23923" y="8154"/>
                      <a:pt x="24725" y="8705"/>
                    </a:cubicBezTo>
                    <a:cubicBezTo>
                      <a:pt x="24986" y="8886"/>
                      <a:pt x="25228" y="8963"/>
                      <a:pt x="25454" y="8963"/>
                    </a:cubicBezTo>
                    <a:cubicBezTo>
                      <a:pt x="26705" y="8963"/>
                      <a:pt x="27487" y="6608"/>
                      <a:pt x="28484" y="6374"/>
                    </a:cubicBezTo>
                    <a:cubicBezTo>
                      <a:pt x="29394" y="6141"/>
                      <a:pt x="29110" y="4823"/>
                      <a:pt x="28258" y="4823"/>
                    </a:cubicBezTo>
                    <a:cubicBezTo>
                      <a:pt x="28195" y="4823"/>
                      <a:pt x="28128" y="4830"/>
                      <a:pt x="28058" y="4846"/>
                    </a:cubicBezTo>
                    <a:cubicBezTo>
                      <a:pt x="27407" y="5021"/>
                      <a:pt x="27006" y="5422"/>
                      <a:pt x="26580" y="5948"/>
                    </a:cubicBezTo>
                    <a:cubicBezTo>
                      <a:pt x="26053" y="6562"/>
                      <a:pt x="25746" y="6882"/>
                      <a:pt x="25436" y="6882"/>
                    </a:cubicBezTo>
                    <a:cubicBezTo>
                      <a:pt x="25126" y="6882"/>
                      <a:pt x="24813" y="6562"/>
                      <a:pt x="24274" y="5898"/>
                    </a:cubicBezTo>
                    <a:cubicBezTo>
                      <a:pt x="23727" y="5221"/>
                      <a:pt x="23171" y="4842"/>
                      <a:pt x="22574" y="4842"/>
                    </a:cubicBezTo>
                    <a:cubicBezTo>
                      <a:pt x="22132" y="4842"/>
                      <a:pt x="21667" y="5050"/>
                      <a:pt x="21166" y="5497"/>
                    </a:cubicBezTo>
                    <a:cubicBezTo>
                      <a:pt x="20648" y="5981"/>
                      <a:pt x="20260" y="6811"/>
                      <a:pt x="19757" y="6811"/>
                    </a:cubicBezTo>
                    <a:cubicBezTo>
                      <a:pt x="19531" y="6811"/>
                      <a:pt x="19281" y="6642"/>
                      <a:pt x="18986" y="6199"/>
                    </a:cubicBezTo>
                    <a:cubicBezTo>
                      <a:pt x="18610" y="5623"/>
                      <a:pt x="18159" y="4795"/>
                      <a:pt x="17457" y="4570"/>
                    </a:cubicBezTo>
                    <a:cubicBezTo>
                      <a:pt x="17273" y="4506"/>
                      <a:pt x="17091" y="4475"/>
                      <a:pt x="16913" y="4475"/>
                    </a:cubicBezTo>
                    <a:cubicBezTo>
                      <a:pt x="16533" y="4475"/>
                      <a:pt x="16169" y="4615"/>
                      <a:pt x="15828" y="4871"/>
                    </a:cubicBezTo>
                    <a:cubicBezTo>
                      <a:pt x="15335" y="5265"/>
                      <a:pt x="14626" y="6386"/>
                      <a:pt x="14053" y="6386"/>
                    </a:cubicBezTo>
                    <a:cubicBezTo>
                      <a:pt x="13897" y="6386"/>
                      <a:pt x="13751" y="6303"/>
                      <a:pt x="13622" y="6099"/>
                    </a:cubicBezTo>
                    <a:cubicBezTo>
                      <a:pt x="13177" y="5387"/>
                      <a:pt x="12515" y="3628"/>
                      <a:pt x="11390" y="3628"/>
                    </a:cubicBezTo>
                    <a:cubicBezTo>
                      <a:pt x="11248" y="3628"/>
                      <a:pt x="11098" y="3656"/>
                      <a:pt x="10941" y="3718"/>
                    </a:cubicBezTo>
                    <a:cubicBezTo>
                      <a:pt x="10289" y="3993"/>
                      <a:pt x="9763" y="4394"/>
                      <a:pt x="9211" y="4846"/>
                    </a:cubicBezTo>
                    <a:cubicBezTo>
                      <a:pt x="8913" y="5091"/>
                      <a:pt x="8679" y="5193"/>
                      <a:pt x="8490" y="5193"/>
                    </a:cubicBezTo>
                    <a:cubicBezTo>
                      <a:pt x="7869" y="5193"/>
                      <a:pt x="7733" y="4086"/>
                      <a:pt x="7407" y="3317"/>
                    </a:cubicBezTo>
                    <a:cubicBezTo>
                      <a:pt x="7058" y="2566"/>
                      <a:pt x="6523" y="2289"/>
                      <a:pt x="5929" y="2289"/>
                    </a:cubicBezTo>
                    <a:cubicBezTo>
                      <a:pt x="5411" y="2289"/>
                      <a:pt x="4849" y="2499"/>
                      <a:pt x="4324" y="2790"/>
                    </a:cubicBezTo>
                    <a:cubicBezTo>
                      <a:pt x="3873" y="3041"/>
                      <a:pt x="3447" y="3342"/>
                      <a:pt x="2945" y="3542"/>
                    </a:cubicBezTo>
                    <a:cubicBezTo>
                      <a:pt x="2941" y="3544"/>
                      <a:pt x="2936" y="3545"/>
                      <a:pt x="2931" y="3545"/>
                    </a:cubicBezTo>
                    <a:cubicBezTo>
                      <a:pt x="2759" y="3545"/>
                      <a:pt x="2569" y="2261"/>
                      <a:pt x="2544" y="2139"/>
                    </a:cubicBezTo>
                    <a:cubicBezTo>
                      <a:pt x="2419" y="1437"/>
                      <a:pt x="2244" y="735"/>
                      <a:pt x="1692" y="209"/>
                    </a:cubicBezTo>
                    <a:cubicBezTo>
                      <a:pt x="1529" y="62"/>
                      <a:pt x="1350" y="0"/>
                      <a:pt x="11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1071725" y="725525"/>
                <a:ext cx="672550" cy="134525"/>
              </a:xfrm>
              <a:custGeom>
                <a:avLst/>
                <a:gdLst/>
                <a:ahLst/>
                <a:cxnLst/>
                <a:rect l="l" t="t" r="r" b="b"/>
                <a:pathLst>
                  <a:path w="26902" h="5381" extrusionOk="0">
                    <a:moveTo>
                      <a:pt x="691" y="0"/>
                    </a:moveTo>
                    <a:cubicBezTo>
                      <a:pt x="283" y="0"/>
                      <a:pt x="1" y="672"/>
                      <a:pt x="435" y="1003"/>
                    </a:cubicBezTo>
                    <a:cubicBezTo>
                      <a:pt x="5755" y="4867"/>
                      <a:pt x="12813" y="5380"/>
                      <a:pt x="19528" y="5380"/>
                    </a:cubicBezTo>
                    <a:cubicBezTo>
                      <a:pt x="21828" y="5380"/>
                      <a:pt x="24089" y="5320"/>
                      <a:pt x="26225" y="5314"/>
                    </a:cubicBezTo>
                    <a:cubicBezTo>
                      <a:pt x="26901" y="5314"/>
                      <a:pt x="26901" y="4286"/>
                      <a:pt x="26225" y="4286"/>
                    </a:cubicBezTo>
                    <a:cubicBezTo>
                      <a:pt x="24079" y="4286"/>
                      <a:pt x="21804" y="4348"/>
                      <a:pt x="19490" y="4348"/>
                    </a:cubicBezTo>
                    <a:cubicBezTo>
                      <a:pt x="12965" y="4348"/>
                      <a:pt x="6123" y="3856"/>
                      <a:pt x="961" y="101"/>
                    </a:cubicBezTo>
                    <a:cubicBezTo>
                      <a:pt x="869" y="31"/>
                      <a:pt x="777" y="0"/>
                      <a:pt x="6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1007000" y="951450"/>
                <a:ext cx="724750" cy="139700"/>
              </a:xfrm>
              <a:custGeom>
                <a:avLst/>
                <a:gdLst/>
                <a:ahLst/>
                <a:cxnLst/>
                <a:rect l="l" t="t" r="r" b="b"/>
                <a:pathLst>
                  <a:path w="28990" h="5588" extrusionOk="0">
                    <a:moveTo>
                      <a:pt x="799" y="1"/>
                    </a:moveTo>
                    <a:cubicBezTo>
                      <a:pt x="318" y="1"/>
                      <a:pt x="0" y="705"/>
                      <a:pt x="518" y="964"/>
                    </a:cubicBezTo>
                    <a:cubicBezTo>
                      <a:pt x="8065" y="4636"/>
                      <a:pt x="16932" y="5588"/>
                      <a:pt x="25333" y="5588"/>
                    </a:cubicBezTo>
                    <a:cubicBezTo>
                      <a:pt x="26334" y="5588"/>
                      <a:pt x="27328" y="5574"/>
                      <a:pt x="28312" y="5550"/>
                    </a:cubicBezTo>
                    <a:cubicBezTo>
                      <a:pt x="28981" y="5525"/>
                      <a:pt x="28989" y="4497"/>
                      <a:pt x="28336" y="4497"/>
                    </a:cubicBezTo>
                    <a:cubicBezTo>
                      <a:pt x="28328" y="4497"/>
                      <a:pt x="28320" y="4497"/>
                      <a:pt x="28312" y="4497"/>
                    </a:cubicBezTo>
                    <a:cubicBezTo>
                      <a:pt x="27286" y="4523"/>
                      <a:pt x="26249" y="4538"/>
                      <a:pt x="25204" y="4538"/>
                    </a:cubicBezTo>
                    <a:cubicBezTo>
                      <a:pt x="17020" y="4538"/>
                      <a:pt x="8401" y="3640"/>
                      <a:pt x="1044" y="61"/>
                    </a:cubicBezTo>
                    <a:cubicBezTo>
                      <a:pt x="960" y="19"/>
                      <a:pt x="878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1135225" y="921025"/>
                <a:ext cx="50775" cy="38850"/>
              </a:xfrm>
              <a:custGeom>
                <a:avLst/>
                <a:gdLst/>
                <a:ahLst/>
                <a:cxnLst/>
                <a:rect l="l" t="t" r="r" b="b"/>
                <a:pathLst>
                  <a:path w="2031" h="1554" extrusionOk="0">
                    <a:moveTo>
                      <a:pt x="1028" y="0"/>
                    </a:moveTo>
                    <a:cubicBezTo>
                      <a:pt x="0" y="0"/>
                      <a:pt x="0" y="1554"/>
                      <a:pt x="1028" y="1554"/>
                    </a:cubicBezTo>
                    <a:cubicBezTo>
                      <a:pt x="2030" y="1554"/>
                      <a:pt x="2030" y="0"/>
                      <a:pt x="10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1276200" y="961125"/>
                <a:ext cx="50775" cy="38850"/>
              </a:xfrm>
              <a:custGeom>
                <a:avLst/>
                <a:gdLst/>
                <a:ahLst/>
                <a:cxnLst/>
                <a:rect l="l" t="t" r="r" b="b"/>
                <a:pathLst>
                  <a:path w="2031" h="1554" extrusionOk="0">
                    <a:moveTo>
                      <a:pt x="1028" y="0"/>
                    </a:moveTo>
                    <a:cubicBezTo>
                      <a:pt x="0" y="0"/>
                      <a:pt x="0" y="1554"/>
                      <a:pt x="1028" y="1554"/>
                    </a:cubicBezTo>
                    <a:cubicBezTo>
                      <a:pt x="2031" y="1554"/>
                      <a:pt x="2031" y="0"/>
                      <a:pt x="10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1427825" y="981800"/>
                <a:ext cx="50775" cy="38875"/>
              </a:xfrm>
              <a:custGeom>
                <a:avLst/>
                <a:gdLst/>
                <a:ahLst/>
                <a:cxnLst/>
                <a:rect l="l" t="t" r="r" b="b"/>
                <a:pathLst>
                  <a:path w="2031" h="1555" extrusionOk="0">
                    <a:moveTo>
                      <a:pt x="1003" y="0"/>
                    </a:moveTo>
                    <a:cubicBezTo>
                      <a:pt x="1" y="0"/>
                      <a:pt x="1" y="1554"/>
                      <a:pt x="1003" y="1554"/>
                    </a:cubicBezTo>
                    <a:cubicBezTo>
                      <a:pt x="2031" y="1554"/>
                      <a:pt x="2031" y="0"/>
                      <a:pt x="10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1573825" y="995575"/>
                <a:ext cx="50775" cy="39500"/>
              </a:xfrm>
              <a:custGeom>
                <a:avLst/>
                <a:gdLst/>
                <a:ahLst/>
                <a:cxnLst/>
                <a:rect l="l" t="t" r="r" b="b"/>
                <a:pathLst>
                  <a:path w="2031" h="1580" extrusionOk="0">
                    <a:moveTo>
                      <a:pt x="1028" y="1"/>
                    </a:moveTo>
                    <a:cubicBezTo>
                      <a:pt x="0" y="1"/>
                      <a:pt x="0" y="1580"/>
                      <a:pt x="1028" y="1580"/>
                    </a:cubicBezTo>
                    <a:cubicBezTo>
                      <a:pt x="2030" y="1580"/>
                      <a:pt x="2030" y="1"/>
                      <a:pt x="10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1640225" y="896575"/>
                <a:ext cx="50800" cy="38875"/>
              </a:xfrm>
              <a:custGeom>
                <a:avLst/>
                <a:gdLst/>
                <a:ahLst/>
                <a:cxnLst/>
                <a:rect l="l" t="t" r="r" b="b"/>
                <a:pathLst>
                  <a:path w="2032" h="1555" extrusionOk="0">
                    <a:moveTo>
                      <a:pt x="1003" y="1"/>
                    </a:moveTo>
                    <a:cubicBezTo>
                      <a:pt x="1" y="1"/>
                      <a:pt x="1" y="1555"/>
                      <a:pt x="1003" y="1555"/>
                    </a:cubicBezTo>
                    <a:cubicBezTo>
                      <a:pt x="2031" y="1555"/>
                      <a:pt x="2031" y="1"/>
                      <a:pt x="10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1503025" y="891575"/>
                <a:ext cx="50150" cy="38875"/>
              </a:xfrm>
              <a:custGeom>
                <a:avLst/>
                <a:gdLst/>
                <a:ahLst/>
                <a:cxnLst/>
                <a:rect l="l" t="t" r="r" b="b"/>
                <a:pathLst>
                  <a:path w="2006" h="1555" extrusionOk="0">
                    <a:moveTo>
                      <a:pt x="1003" y="0"/>
                    </a:moveTo>
                    <a:cubicBezTo>
                      <a:pt x="0" y="0"/>
                      <a:pt x="0" y="1554"/>
                      <a:pt x="1003" y="1554"/>
                    </a:cubicBezTo>
                    <a:cubicBezTo>
                      <a:pt x="2005" y="1554"/>
                      <a:pt x="2005" y="0"/>
                      <a:pt x="10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1362050" y="879025"/>
                <a:ext cx="50150" cy="39500"/>
              </a:xfrm>
              <a:custGeom>
                <a:avLst/>
                <a:gdLst/>
                <a:ahLst/>
                <a:cxnLst/>
                <a:rect l="l" t="t" r="r" b="b"/>
                <a:pathLst>
                  <a:path w="2006" h="1580" extrusionOk="0">
                    <a:moveTo>
                      <a:pt x="1003" y="1"/>
                    </a:moveTo>
                    <a:cubicBezTo>
                      <a:pt x="0" y="1"/>
                      <a:pt x="0" y="1580"/>
                      <a:pt x="1003" y="1580"/>
                    </a:cubicBezTo>
                    <a:cubicBezTo>
                      <a:pt x="2005" y="1580"/>
                      <a:pt x="2005" y="1"/>
                      <a:pt x="10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1234850" y="852725"/>
                <a:ext cx="50150" cy="39500"/>
              </a:xfrm>
              <a:custGeom>
                <a:avLst/>
                <a:gdLst/>
                <a:ahLst/>
                <a:cxnLst/>
                <a:rect l="l" t="t" r="r" b="b"/>
                <a:pathLst>
                  <a:path w="2006" h="1580" extrusionOk="0">
                    <a:moveTo>
                      <a:pt x="1003" y="0"/>
                    </a:moveTo>
                    <a:cubicBezTo>
                      <a:pt x="0" y="0"/>
                      <a:pt x="0" y="1579"/>
                      <a:pt x="1003" y="1579"/>
                    </a:cubicBezTo>
                    <a:cubicBezTo>
                      <a:pt x="2005" y="1579"/>
                      <a:pt x="2005" y="0"/>
                      <a:pt x="10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1172363" y="686820"/>
                <a:ext cx="488658" cy="105819"/>
              </a:xfrm>
              <a:custGeom>
                <a:avLst/>
                <a:gdLst/>
                <a:ahLst/>
                <a:cxnLst/>
                <a:rect l="l" t="t" r="r" b="b"/>
                <a:pathLst>
                  <a:path w="25098" h="5435" extrusionOk="0">
                    <a:moveTo>
                      <a:pt x="1122" y="0"/>
                    </a:moveTo>
                    <a:cubicBezTo>
                      <a:pt x="452" y="0"/>
                      <a:pt x="0" y="1030"/>
                      <a:pt x="739" y="1473"/>
                    </a:cubicBezTo>
                    <a:cubicBezTo>
                      <a:pt x="5633" y="4377"/>
                      <a:pt x="11527" y="5435"/>
                      <a:pt x="17312" y="5435"/>
                    </a:cubicBezTo>
                    <a:cubicBezTo>
                      <a:pt x="19614" y="5435"/>
                      <a:pt x="21900" y="5267"/>
                      <a:pt x="24098" y="4982"/>
                    </a:cubicBezTo>
                    <a:cubicBezTo>
                      <a:pt x="25055" y="4862"/>
                      <a:pt x="25098" y="3418"/>
                      <a:pt x="24228" y="3418"/>
                    </a:cubicBezTo>
                    <a:cubicBezTo>
                      <a:pt x="24186" y="3418"/>
                      <a:pt x="24143" y="3421"/>
                      <a:pt x="24098" y="3428"/>
                    </a:cubicBezTo>
                    <a:cubicBezTo>
                      <a:pt x="21919" y="3706"/>
                      <a:pt x="19654" y="3872"/>
                      <a:pt x="17375" y="3872"/>
                    </a:cubicBezTo>
                    <a:cubicBezTo>
                      <a:pt x="11842" y="3872"/>
                      <a:pt x="6220" y="2889"/>
                      <a:pt x="1516" y="119"/>
                    </a:cubicBezTo>
                    <a:cubicBezTo>
                      <a:pt x="1381" y="36"/>
                      <a:pt x="1248" y="0"/>
                      <a:pt x="11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1090695" y="1029472"/>
                <a:ext cx="536639" cy="119577"/>
              </a:xfrm>
              <a:custGeom>
                <a:avLst/>
                <a:gdLst/>
                <a:ahLst/>
                <a:cxnLst/>
                <a:rect l="l" t="t" r="r" b="b"/>
                <a:pathLst>
                  <a:path w="26662" h="5941" extrusionOk="0">
                    <a:moveTo>
                      <a:pt x="1166" y="1"/>
                    </a:moveTo>
                    <a:cubicBezTo>
                      <a:pt x="455" y="1"/>
                      <a:pt x="1" y="1047"/>
                      <a:pt x="771" y="1454"/>
                    </a:cubicBezTo>
                    <a:cubicBezTo>
                      <a:pt x="8516" y="5489"/>
                      <a:pt x="17087" y="5940"/>
                      <a:pt x="25659" y="5940"/>
                    </a:cubicBezTo>
                    <a:cubicBezTo>
                      <a:pt x="26661" y="5940"/>
                      <a:pt x="26661" y="4386"/>
                      <a:pt x="25659" y="4386"/>
                    </a:cubicBezTo>
                    <a:cubicBezTo>
                      <a:pt x="17388" y="4386"/>
                      <a:pt x="9042" y="4011"/>
                      <a:pt x="1548" y="101"/>
                    </a:cubicBezTo>
                    <a:cubicBezTo>
                      <a:pt x="1417" y="31"/>
                      <a:pt x="1288" y="1"/>
                      <a:pt x="11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1328825" y="493075"/>
                <a:ext cx="261950" cy="156025"/>
              </a:xfrm>
              <a:custGeom>
                <a:avLst/>
                <a:gdLst/>
                <a:ahLst/>
                <a:cxnLst/>
                <a:rect l="l" t="t" r="r" b="b"/>
                <a:pathLst>
                  <a:path w="10478" h="6241" extrusionOk="0">
                    <a:moveTo>
                      <a:pt x="4011" y="0"/>
                    </a:moveTo>
                    <a:cubicBezTo>
                      <a:pt x="1" y="0"/>
                      <a:pt x="1429" y="1504"/>
                      <a:pt x="1354" y="6015"/>
                    </a:cubicBezTo>
                    <a:lnTo>
                      <a:pt x="7194" y="6241"/>
                    </a:lnTo>
                    <a:cubicBezTo>
                      <a:pt x="8246" y="2406"/>
                      <a:pt x="10477" y="0"/>
                      <a:pt x="40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1316300" y="583300"/>
                <a:ext cx="231225" cy="85850"/>
              </a:xfrm>
              <a:custGeom>
                <a:avLst/>
                <a:gdLst/>
                <a:ahLst/>
                <a:cxnLst/>
                <a:rect l="l" t="t" r="r" b="b"/>
                <a:pathLst>
                  <a:path w="9249" h="3434" extrusionOk="0">
                    <a:moveTo>
                      <a:pt x="1028" y="0"/>
                    </a:moveTo>
                    <a:lnTo>
                      <a:pt x="1" y="2281"/>
                    </a:lnTo>
                    <a:cubicBezTo>
                      <a:pt x="928" y="2682"/>
                      <a:pt x="2006" y="2958"/>
                      <a:pt x="3209" y="3158"/>
                    </a:cubicBezTo>
                    <a:cubicBezTo>
                      <a:pt x="4387" y="3334"/>
                      <a:pt x="5665" y="3434"/>
                      <a:pt x="6868" y="3434"/>
                    </a:cubicBezTo>
                    <a:cubicBezTo>
                      <a:pt x="7695" y="3434"/>
                      <a:pt x="8522" y="3384"/>
                      <a:pt x="9249" y="3309"/>
                    </a:cubicBezTo>
                    <a:lnTo>
                      <a:pt x="8948" y="802"/>
                    </a:lnTo>
                    <a:cubicBezTo>
                      <a:pt x="8321" y="877"/>
                      <a:pt x="7620" y="928"/>
                      <a:pt x="6868" y="928"/>
                    </a:cubicBezTo>
                    <a:cubicBezTo>
                      <a:pt x="5790" y="928"/>
                      <a:pt x="4637" y="852"/>
                      <a:pt x="3584" y="677"/>
                    </a:cubicBezTo>
                    <a:cubicBezTo>
                      <a:pt x="2557" y="527"/>
                      <a:pt x="1630" y="276"/>
                      <a:pt x="10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1386850" y="311200"/>
                <a:ext cx="200775" cy="232400"/>
              </a:xfrm>
              <a:custGeom>
                <a:avLst/>
                <a:gdLst/>
                <a:ahLst/>
                <a:cxnLst/>
                <a:rect l="l" t="t" r="r" b="b"/>
                <a:pathLst>
                  <a:path w="8031" h="9296" extrusionOk="0">
                    <a:moveTo>
                      <a:pt x="3610" y="941"/>
                    </a:moveTo>
                    <a:cubicBezTo>
                      <a:pt x="4201" y="941"/>
                      <a:pt x="4597" y="1705"/>
                      <a:pt x="4597" y="2263"/>
                    </a:cubicBezTo>
                    <a:cubicBezTo>
                      <a:pt x="4622" y="3015"/>
                      <a:pt x="4321" y="3817"/>
                      <a:pt x="4046" y="4518"/>
                    </a:cubicBezTo>
                    <a:cubicBezTo>
                      <a:pt x="3690" y="5496"/>
                      <a:pt x="3221" y="6436"/>
                      <a:pt x="2746" y="7365"/>
                    </a:cubicBezTo>
                    <a:lnTo>
                      <a:pt x="2746" y="7365"/>
                    </a:lnTo>
                    <a:cubicBezTo>
                      <a:pt x="2671" y="6523"/>
                      <a:pt x="2559" y="5677"/>
                      <a:pt x="2492" y="4819"/>
                    </a:cubicBezTo>
                    <a:cubicBezTo>
                      <a:pt x="2417" y="3791"/>
                      <a:pt x="2116" y="1812"/>
                      <a:pt x="3118" y="1110"/>
                    </a:cubicBezTo>
                    <a:cubicBezTo>
                      <a:pt x="3293" y="992"/>
                      <a:pt x="3458" y="941"/>
                      <a:pt x="3610" y="941"/>
                    </a:cubicBezTo>
                    <a:close/>
                    <a:moveTo>
                      <a:pt x="3660" y="0"/>
                    </a:moveTo>
                    <a:cubicBezTo>
                      <a:pt x="0" y="0"/>
                      <a:pt x="1716" y="6488"/>
                      <a:pt x="1765" y="8604"/>
                    </a:cubicBezTo>
                    <a:cubicBezTo>
                      <a:pt x="1765" y="8927"/>
                      <a:pt x="2005" y="9095"/>
                      <a:pt x="2256" y="9110"/>
                    </a:cubicBezTo>
                    <a:lnTo>
                      <a:pt x="2256" y="9110"/>
                    </a:lnTo>
                    <a:cubicBezTo>
                      <a:pt x="2364" y="9224"/>
                      <a:pt x="2517" y="9295"/>
                      <a:pt x="2666" y="9295"/>
                    </a:cubicBezTo>
                    <a:cubicBezTo>
                      <a:pt x="2822" y="9295"/>
                      <a:pt x="2974" y="9217"/>
                      <a:pt x="3068" y="9030"/>
                    </a:cubicBezTo>
                    <a:cubicBezTo>
                      <a:pt x="3820" y="7526"/>
                      <a:pt x="8031" y="233"/>
                      <a:pt x="3870" y="7"/>
                    </a:cubicBezTo>
                    <a:cubicBezTo>
                      <a:pt x="3798" y="2"/>
                      <a:pt x="3728" y="0"/>
                      <a:pt x="36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2" name="Google Shape;82;p2"/>
            <p:cNvSpPr/>
            <p:nvPr/>
          </p:nvSpPr>
          <p:spPr>
            <a:xfrm>
              <a:off x="7300966" y="3491252"/>
              <a:ext cx="86544" cy="68165"/>
            </a:xfrm>
            <a:custGeom>
              <a:avLst/>
              <a:gdLst/>
              <a:ahLst/>
              <a:cxnLst/>
              <a:rect l="l" t="t" r="r" b="b"/>
              <a:pathLst>
                <a:path w="2006" h="1580" extrusionOk="0">
                  <a:moveTo>
                    <a:pt x="1003" y="0"/>
                  </a:moveTo>
                  <a:cubicBezTo>
                    <a:pt x="0" y="0"/>
                    <a:pt x="0" y="1579"/>
                    <a:pt x="1003" y="1579"/>
                  </a:cubicBezTo>
                  <a:cubicBezTo>
                    <a:pt x="2005" y="1579"/>
                    <a:pt x="2005" y="0"/>
                    <a:pt x="10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83;p2"/>
          <p:cNvGrpSpPr/>
          <p:nvPr/>
        </p:nvGrpSpPr>
        <p:grpSpPr>
          <a:xfrm>
            <a:off x="8393050" y="4392815"/>
            <a:ext cx="424193" cy="496557"/>
            <a:chOff x="5827575" y="3641525"/>
            <a:chExt cx="202450" cy="236975"/>
          </a:xfrm>
        </p:grpSpPr>
        <p:sp>
          <p:nvSpPr>
            <p:cNvPr id="84" name="Google Shape;84;p2"/>
            <p:cNvSpPr/>
            <p:nvPr/>
          </p:nvSpPr>
          <p:spPr>
            <a:xfrm>
              <a:off x="5942475" y="3641525"/>
              <a:ext cx="87550" cy="58425"/>
            </a:xfrm>
            <a:custGeom>
              <a:avLst/>
              <a:gdLst/>
              <a:ahLst/>
              <a:cxnLst/>
              <a:rect l="l" t="t" r="r" b="b"/>
              <a:pathLst>
                <a:path w="3502" h="2337" extrusionOk="0">
                  <a:moveTo>
                    <a:pt x="1666" y="0"/>
                  </a:moveTo>
                  <a:cubicBezTo>
                    <a:pt x="192" y="0"/>
                    <a:pt x="0" y="2336"/>
                    <a:pt x="1882" y="2336"/>
                  </a:cubicBezTo>
                  <a:cubicBezTo>
                    <a:pt x="1890" y="2336"/>
                    <a:pt x="1898" y="2336"/>
                    <a:pt x="1905" y="2336"/>
                  </a:cubicBezTo>
                  <a:cubicBezTo>
                    <a:pt x="3337" y="2336"/>
                    <a:pt x="3502" y="55"/>
                    <a:pt x="1782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827575" y="3833275"/>
              <a:ext cx="67350" cy="45225"/>
            </a:xfrm>
            <a:custGeom>
              <a:avLst/>
              <a:gdLst/>
              <a:ahLst/>
              <a:cxnLst/>
              <a:rect l="l" t="t" r="r" b="b"/>
              <a:pathLst>
                <a:path w="2694" h="1809" extrusionOk="0">
                  <a:moveTo>
                    <a:pt x="1275" y="0"/>
                  </a:moveTo>
                  <a:cubicBezTo>
                    <a:pt x="153" y="0"/>
                    <a:pt x="0" y="1809"/>
                    <a:pt x="1465" y="1809"/>
                  </a:cubicBezTo>
                  <a:cubicBezTo>
                    <a:pt x="2568" y="1809"/>
                    <a:pt x="2693" y="29"/>
                    <a:pt x="1365" y="4"/>
                  </a:cubicBezTo>
                  <a:cubicBezTo>
                    <a:pt x="1334" y="2"/>
                    <a:pt x="1304" y="0"/>
                    <a:pt x="1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" name="Google Shape;86;p2"/>
          <p:cNvGrpSpPr/>
          <p:nvPr/>
        </p:nvGrpSpPr>
        <p:grpSpPr>
          <a:xfrm rot="-10285185">
            <a:off x="361433" y="282991"/>
            <a:ext cx="424183" cy="496545"/>
            <a:chOff x="5827575" y="3641525"/>
            <a:chExt cx="202450" cy="236975"/>
          </a:xfrm>
        </p:grpSpPr>
        <p:sp>
          <p:nvSpPr>
            <p:cNvPr id="87" name="Google Shape;87;p2"/>
            <p:cNvSpPr/>
            <p:nvPr/>
          </p:nvSpPr>
          <p:spPr>
            <a:xfrm>
              <a:off x="5942475" y="3641525"/>
              <a:ext cx="87550" cy="58425"/>
            </a:xfrm>
            <a:custGeom>
              <a:avLst/>
              <a:gdLst/>
              <a:ahLst/>
              <a:cxnLst/>
              <a:rect l="l" t="t" r="r" b="b"/>
              <a:pathLst>
                <a:path w="3502" h="2337" extrusionOk="0">
                  <a:moveTo>
                    <a:pt x="1666" y="0"/>
                  </a:moveTo>
                  <a:cubicBezTo>
                    <a:pt x="192" y="0"/>
                    <a:pt x="0" y="2336"/>
                    <a:pt x="1882" y="2336"/>
                  </a:cubicBezTo>
                  <a:cubicBezTo>
                    <a:pt x="1890" y="2336"/>
                    <a:pt x="1898" y="2336"/>
                    <a:pt x="1905" y="2336"/>
                  </a:cubicBezTo>
                  <a:cubicBezTo>
                    <a:pt x="3337" y="2336"/>
                    <a:pt x="3502" y="55"/>
                    <a:pt x="1782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827575" y="3833275"/>
              <a:ext cx="67350" cy="45225"/>
            </a:xfrm>
            <a:custGeom>
              <a:avLst/>
              <a:gdLst/>
              <a:ahLst/>
              <a:cxnLst/>
              <a:rect l="l" t="t" r="r" b="b"/>
              <a:pathLst>
                <a:path w="2694" h="1809" extrusionOk="0">
                  <a:moveTo>
                    <a:pt x="1275" y="0"/>
                  </a:moveTo>
                  <a:cubicBezTo>
                    <a:pt x="153" y="0"/>
                    <a:pt x="0" y="1809"/>
                    <a:pt x="1465" y="1809"/>
                  </a:cubicBezTo>
                  <a:cubicBezTo>
                    <a:pt x="2568" y="1809"/>
                    <a:pt x="2693" y="29"/>
                    <a:pt x="1365" y="4"/>
                  </a:cubicBezTo>
                  <a:cubicBezTo>
                    <a:pt x="1334" y="2"/>
                    <a:pt x="1304" y="0"/>
                    <a:pt x="1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2"/>
          <p:cNvSpPr/>
          <p:nvPr/>
        </p:nvSpPr>
        <p:spPr>
          <a:xfrm>
            <a:off x="479492" y="4377086"/>
            <a:ext cx="260546" cy="398110"/>
          </a:xfrm>
          <a:custGeom>
            <a:avLst/>
            <a:gdLst/>
            <a:ahLst/>
            <a:cxnLst/>
            <a:rect l="l" t="t" r="r" b="b"/>
            <a:pathLst>
              <a:path w="7595" h="11605" extrusionOk="0">
                <a:moveTo>
                  <a:pt x="2155" y="0"/>
                </a:moveTo>
                <a:cubicBezTo>
                  <a:pt x="2406" y="2507"/>
                  <a:pt x="2506" y="5940"/>
                  <a:pt x="0" y="6943"/>
                </a:cubicBezTo>
                <a:cubicBezTo>
                  <a:pt x="2757" y="6943"/>
                  <a:pt x="4336" y="9123"/>
                  <a:pt x="5589" y="11604"/>
                </a:cubicBezTo>
                <a:cubicBezTo>
                  <a:pt x="5589" y="9123"/>
                  <a:pt x="5338" y="6617"/>
                  <a:pt x="7594" y="5113"/>
                </a:cubicBezTo>
                <a:lnTo>
                  <a:pt x="7594" y="5113"/>
                </a:lnTo>
                <a:cubicBezTo>
                  <a:pt x="7536" y="5115"/>
                  <a:pt x="7479" y="5116"/>
                  <a:pt x="7423" y="5116"/>
                </a:cubicBezTo>
                <a:cubicBezTo>
                  <a:pt x="4895" y="5116"/>
                  <a:pt x="3381" y="2942"/>
                  <a:pt x="215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"/>
          <p:cNvSpPr/>
          <p:nvPr/>
        </p:nvSpPr>
        <p:spPr>
          <a:xfrm>
            <a:off x="353510" y="4775192"/>
            <a:ext cx="119251" cy="80225"/>
          </a:xfrm>
          <a:custGeom>
            <a:avLst/>
            <a:gdLst/>
            <a:ahLst/>
            <a:cxnLst/>
            <a:rect l="l" t="t" r="r" b="b"/>
            <a:pathLst>
              <a:path w="3511" h="2362" extrusionOk="0">
                <a:moveTo>
                  <a:pt x="1689" y="1"/>
                </a:moveTo>
                <a:cubicBezTo>
                  <a:pt x="191" y="1"/>
                  <a:pt x="0" y="2337"/>
                  <a:pt x="1907" y="2361"/>
                </a:cubicBezTo>
                <a:cubicBezTo>
                  <a:pt x="3335" y="2361"/>
                  <a:pt x="3511" y="55"/>
                  <a:pt x="1806" y="5"/>
                </a:cubicBezTo>
                <a:cubicBezTo>
                  <a:pt x="1766" y="2"/>
                  <a:pt x="1727" y="1"/>
                  <a:pt x="168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"/>
          <p:cNvSpPr/>
          <p:nvPr/>
        </p:nvSpPr>
        <p:spPr>
          <a:xfrm rot="-2430099" flipH="1">
            <a:off x="8283998" y="325010"/>
            <a:ext cx="260546" cy="398108"/>
          </a:xfrm>
          <a:custGeom>
            <a:avLst/>
            <a:gdLst/>
            <a:ahLst/>
            <a:cxnLst/>
            <a:rect l="l" t="t" r="r" b="b"/>
            <a:pathLst>
              <a:path w="7595" h="11605" extrusionOk="0">
                <a:moveTo>
                  <a:pt x="2155" y="0"/>
                </a:moveTo>
                <a:cubicBezTo>
                  <a:pt x="2406" y="2507"/>
                  <a:pt x="2506" y="5940"/>
                  <a:pt x="0" y="6943"/>
                </a:cubicBezTo>
                <a:cubicBezTo>
                  <a:pt x="2757" y="6943"/>
                  <a:pt x="4336" y="9123"/>
                  <a:pt x="5589" y="11604"/>
                </a:cubicBezTo>
                <a:cubicBezTo>
                  <a:pt x="5589" y="9123"/>
                  <a:pt x="5338" y="6617"/>
                  <a:pt x="7594" y="5113"/>
                </a:cubicBezTo>
                <a:lnTo>
                  <a:pt x="7594" y="5113"/>
                </a:lnTo>
                <a:cubicBezTo>
                  <a:pt x="7536" y="5115"/>
                  <a:pt x="7479" y="5116"/>
                  <a:pt x="7423" y="5116"/>
                </a:cubicBezTo>
                <a:cubicBezTo>
                  <a:pt x="4895" y="5116"/>
                  <a:pt x="3381" y="2942"/>
                  <a:pt x="215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"/>
          <p:cNvSpPr/>
          <p:nvPr/>
        </p:nvSpPr>
        <p:spPr>
          <a:xfrm rot="-2430259" flipH="1">
            <a:off x="8659499" y="538097"/>
            <a:ext cx="119249" cy="80224"/>
          </a:xfrm>
          <a:custGeom>
            <a:avLst/>
            <a:gdLst/>
            <a:ahLst/>
            <a:cxnLst/>
            <a:rect l="l" t="t" r="r" b="b"/>
            <a:pathLst>
              <a:path w="3511" h="2362" extrusionOk="0">
                <a:moveTo>
                  <a:pt x="1689" y="1"/>
                </a:moveTo>
                <a:cubicBezTo>
                  <a:pt x="191" y="1"/>
                  <a:pt x="0" y="2337"/>
                  <a:pt x="1907" y="2361"/>
                </a:cubicBezTo>
                <a:cubicBezTo>
                  <a:pt x="3335" y="2361"/>
                  <a:pt x="3511" y="55"/>
                  <a:pt x="1806" y="5"/>
                </a:cubicBezTo>
                <a:cubicBezTo>
                  <a:pt x="1766" y="2"/>
                  <a:pt x="1727" y="1"/>
                  <a:pt x="168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type="ctrTitle"/>
          </p:nvPr>
        </p:nvSpPr>
        <p:spPr>
          <a:xfrm>
            <a:off x="1384650" y="1354600"/>
            <a:ext cx="6374700" cy="19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4" name="Google Shape;94;p2"/>
          <p:cNvSpPr txBox="1">
            <a:spLocks noGrp="1"/>
          </p:cNvSpPr>
          <p:nvPr>
            <p:ph type="subTitle" idx="1"/>
          </p:nvPr>
        </p:nvSpPr>
        <p:spPr>
          <a:xfrm>
            <a:off x="2473050" y="3421893"/>
            <a:ext cx="4197900" cy="4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centages">
  <p:cSld name="CUSTOM_7"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2"/>
          <p:cNvSpPr txBox="1">
            <a:spLocks noGrp="1"/>
          </p:cNvSpPr>
          <p:nvPr>
            <p:ph type="title" hasCustomPrompt="1"/>
          </p:nvPr>
        </p:nvSpPr>
        <p:spPr>
          <a:xfrm>
            <a:off x="1588450" y="2193469"/>
            <a:ext cx="1235400" cy="7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560" name="Google Shape;560;p22"/>
          <p:cNvSpPr txBox="1">
            <a:spLocks noGrp="1"/>
          </p:cNvSpPr>
          <p:nvPr>
            <p:ph type="title" idx="2" hasCustomPrompt="1"/>
          </p:nvPr>
        </p:nvSpPr>
        <p:spPr>
          <a:xfrm>
            <a:off x="3959100" y="2193469"/>
            <a:ext cx="1235400" cy="7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561" name="Google Shape;561;p22"/>
          <p:cNvSpPr txBox="1">
            <a:spLocks noGrp="1"/>
          </p:cNvSpPr>
          <p:nvPr>
            <p:ph type="title" idx="3" hasCustomPrompt="1"/>
          </p:nvPr>
        </p:nvSpPr>
        <p:spPr>
          <a:xfrm>
            <a:off x="6320150" y="2193469"/>
            <a:ext cx="1235400" cy="7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562" name="Google Shape;562;p22"/>
          <p:cNvSpPr txBox="1">
            <a:spLocks noGrp="1"/>
          </p:cNvSpPr>
          <p:nvPr>
            <p:ph type="body" idx="1"/>
          </p:nvPr>
        </p:nvSpPr>
        <p:spPr>
          <a:xfrm>
            <a:off x="3553950" y="3636663"/>
            <a:ext cx="20457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63" name="Google Shape;563;p22"/>
          <p:cNvSpPr txBox="1">
            <a:spLocks noGrp="1"/>
          </p:cNvSpPr>
          <p:nvPr>
            <p:ph type="body" idx="4"/>
          </p:nvPr>
        </p:nvSpPr>
        <p:spPr>
          <a:xfrm>
            <a:off x="5915000" y="3636663"/>
            <a:ext cx="20457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64" name="Google Shape;564;p22"/>
          <p:cNvSpPr txBox="1">
            <a:spLocks noGrp="1"/>
          </p:cNvSpPr>
          <p:nvPr>
            <p:ph type="subTitle" idx="5"/>
          </p:nvPr>
        </p:nvSpPr>
        <p:spPr>
          <a:xfrm>
            <a:off x="3541800" y="3275050"/>
            <a:ext cx="20700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65" name="Google Shape;565;p22"/>
          <p:cNvSpPr txBox="1">
            <a:spLocks noGrp="1"/>
          </p:cNvSpPr>
          <p:nvPr>
            <p:ph type="subTitle" idx="6"/>
          </p:nvPr>
        </p:nvSpPr>
        <p:spPr>
          <a:xfrm>
            <a:off x="5902850" y="3275075"/>
            <a:ext cx="20700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66" name="Google Shape;566;p22"/>
          <p:cNvSpPr txBox="1">
            <a:spLocks noGrp="1"/>
          </p:cNvSpPr>
          <p:nvPr>
            <p:ph type="body" idx="7"/>
          </p:nvPr>
        </p:nvSpPr>
        <p:spPr>
          <a:xfrm>
            <a:off x="1183300" y="3636663"/>
            <a:ext cx="20457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67" name="Google Shape;567;p22"/>
          <p:cNvSpPr txBox="1">
            <a:spLocks noGrp="1"/>
          </p:cNvSpPr>
          <p:nvPr>
            <p:ph type="subTitle" idx="8"/>
          </p:nvPr>
        </p:nvSpPr>
        <p:spPr>
          <a:xfrm>
            <a:off x="1171150" y="3275050"/>
            <a:ext cx="20700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grpSp>
        <p:nvGrpSpPr>
          <p:cNvPr id="568" name="Google Shape;568;p22"/>
          <p:cNvGrpSpPr/>
          <p:nvPr/>
        </p:nvGrpSpPr>
        <p:grpSpPr>
          <a:xfrm rot="2199938">
            <a:off x="6911763" y="-445232"/>
            <a:ext cx="1641243" cy="1466815"/>
            <a:chOff x="3536075" y="659925"/>
            <a:chExt cx="2759951" cy="2466630"/>
          </a:xfrm>
        </p:grpSpPr>
        <p:sp>
          <p:nvSpPr>
            <p:cNvPr id="569" name="Google Shape;569;p22"/>
            <p:cNvSpPr/>
            <p:nvPr/>
          </p:nvSpPr>
          <p:spPr>
            <a:xfrm>
              <a:off x="3536075" y="659925"/>
              <a:ext cx="2269649" cy="1912733"/>
            </a:xfrm>
            <a:custGeom>
              <a:avLst/>
              <a:gdLst/>
              <a:ahLst/>
              <a:cxnLst/>
              <a:rect l="l" t="t" r="r" b="b"/>
              <a:pathLst>
                <a:path w="49855" h="42015" extrusionOk="0">
                  <a:moveTo>
                    <a:pt x="21089" y="25971"/>
                  </a:moveTo>
                  <a:lnTo>
                    <a:pt x="21089" y="25971"/>
                  </a:lnTo>
                  <a:cubicBezTo>
                    <a:pt x="23205" y="26490"/>
                    <a:pt x="25348" y="27512"/>
                    <a:pt x="26341" y="29335"/>
                  </a:cubicBezTo>
                  <a:cubicBezTo>
                    <a:pt x="27049" y="30613"/>
                    <a:pt x="27049" y="32690"/>
                    <a:pt x="25611" y="33512"/>
                  </a:cubicBezTo>
                  <a:cubicBezTo>
                    <a:pt x="25225" y="33735"/>
                    <a:pt x="24834" y="33832"/>
                    <a:pt x="24452" y="33832"/>
                  </a:cubicBezTo>
                  <a:cubicBezTo>
                    <a:pt x="23068" y="33832"/>
                    <a:pt x="21792" y="32560"/>
                    <a:pt x="21274" y="31344"/>
                  </a:cubicBezTo>
                  <a:cubicBezTo>
                    <a:pt x="20545" y="29638"/>
                    <a:pt x="20595" y="27751"/>
                    <a:pt x="21089" y="25971"/>
                  </a:cubicBezTo>
                  <a:close/>
                  <a:moveTo>
                    <a:pt x="48569" y="0"/>
                  </a:moveTo>
                  <a:cubicBezTo>
                    <a:pt x="48290" y="0"/>
                    <a:pt x="48022" y="142"/>
                    <a:pt x="47865" y="484"/>
                  </a:cubicBezTo>
                  <a:cubicBezTo>
                    <a:pt x="44487" y="7994"/>
                    <a:pt x="36087" y="10367"/>
                    <a:pt x="29445" y="14088"/>
                  </a:cubicBezTo>
                  <a:cubicBezTo>
                    <a:pt x="25584" y="16259"/>
                    <a:pt x="21564" y="19621"/>
                    <a:pt x="19778" y="23808"/>
                  </a:cubicBezTo>
                  <a:lnTo>
                    <a:pt x="19778" y="23808"/>
                  </a:lnTo>
                  <a:cubicBezTo>
                    <a:pt x="18930" y="23705"/>
                    <a:pt x="18078" y="23657"/>
                    <a:pt x="17250" y="23657"/>
                  </a:cubicBezTo>
                  <a:cubicBezTo>
                    <a:pt x="15666" y="23657"/>
                    <a:pt x="14172" y="23832"/>
                    <a:pt x="12965" y="24131"/>
                  </a:cubicBezTo>
                  <a:cubicBezTo>
                    <a:pt x="5228" y="26025"/>
                    <a:pt x="1" y="33238"/>
                    <a:pt x="46" y="41090"/>
                  </a:cubicBezTo>
                  <a:cubicBezTo>
                    <a:pt x="58" y="41706"/>
                    <a:pt x="537" y="42015"/>
                    <a:pt x="1011" y="42015"/>
                  </a:cubicBezTo>
                  <a:cubicBezTo>
                    <a:pt x="1484" y="42015"/>
                    <a:pt x="1952" y="41706"/>
                    <a:pt x="1941" y="41090"/>
                  </a:cubicBezTo>
                  <a:cubicBezTo>
                    <a:pt x="1918" y="35407"/>
                    <a:pt x="4931" y="29929"/>
                    <a:pt x="10021" y="27258"/>
                  </a:cubicBezTo>
                  <a:cubicBezTo>
                    <a:pt x="12235" y="26084"/>
                    <a:pt x="14742" y="25510"/>
                    <a:pt x="17239" y="25510"/>
                  </a:cubicBezTo>
                  <a:cubicBezTo>
                    <a:pt x="17703" y="25510"/>
                    <a:pt x="18165" y="25530"/>
                    <a:pt x="18626" y="25569"/>
                  </a:cubicBezTo>
                  <a:cubicBezTo>
                    <a:pt x="18801" y="25584"/>
                    <a:pt x="18980" y="25602"/>
                    <a:pt x="19163" y="25624"/>
                  </a:cubicBezTo>
                  <a:lnTo>
                    <a:pt x="19163" y="25624"/>
                  </a:lnTo>
                  <a:cubicBezTo>
                    <a:pt x="18795" y="27085"/>
                    <a:pt x="18709" y="28631"/>
                    <a:pt x="18991" y="30248"/>
                  </a:cubicBezTo>
                  <a:cubicBezTo>
                    <a:pt x="19465" y="33021"/>
                    <a:pt x="21452" y="35705"/>
                    <a:pt x="24492" y="35705"/>
                  </a:cubicBezTo>
                  <a:cubicBezTo>
                    <a:pt x="24530" y="35705"/>
                    <a:pt x="24568" y="35704"/>
                    <a:pt x="24606" y="35703"/>
                  </a:cubicBezTo>
                  <a:cubicBezTo>
                    <a:pt x="27391" y="35635"/>
                    <a:pt x="28989" y="32964"/>
                    <a:pt x="28669" y="30385"/>
                  </a:cubicBezTo>
                  <a:cubicBezTo>
                    <a:pt x="28220" y="26867"/>
                    <a:pt x="25218" y="24973"/>
                    <a:pt x="21756" y="24157"/>
                  </a:cubicBezTo>
                  <a:lnTo>
                    <a:pt x="21756" y="24157"/>
                  </a:lnTo>
                  <a:cubicBezTo>
                    <a:pt x="21993" y="23638"/>
                    <a:pt x="22262" y="23140"/>
                    <a:pt x="22552" y="22670"/>
                  </a:cubicBezTo>
                  <a:cubicBezTo>
                    <a:pt x="25679" y="17603"/>
                    <a:pt x="31340" y="15183"/>
                    <a:pt x="36475" y="12673"/>
                  </a:cubicBezTo>
                  <a:cubicBezTo>
                    <a:pt x="41680" y="10116"/>
                    <a:pt x="47021" y="6966"/>
                    <a:pt x="49509" y="1443"/>
                  </a:cubicBezTo>
                  <a:cubicBezTo>
                    <a:pt x="49854" y="689"/>
                    <a:pt x="49184" y="0"/>
                    <a:pt x="485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5364949" y="1024852"/>
              <a:ext cx="253574" cy="257763"/>
            </a:xfrm>
            <a:custGeom>
              <a:avLst/>
              <a:gdLst/>
              <a:ahLst/>
              <a:cxnLst/>
              <a:rect l="l" t="t" r="r" b="b"/>
              <a:pathLst>
                <a:path w="5570" h="5662" extrusionOk="0">
                  <a:moveTo>
                    <a:pt x="2420" y="0"/>
                  </a:moveTo>
                  <a:lnTo>
                    <a:pt x="0" y="2169"/>
                  </a:lnTo>
                  <a:lnTo>
                    <a:pt x="3150" y="5661"/>
                  </a:lnTo>
                  <a:lnTo>
                    <a:pt x="5570" y="3493"/>
                  </a:lnTo>
                  <a:lnTo>
                    <a:pt x="24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2"/>
            <p:cNvSpPr/>
            <p:nvPr/>
          </p:nvSpPr>
          <p:spPr>
            <a:xfrm>
              <a:off x="5508352" y="1183824"/>
              <a:ext cx="768917" cy="803334"/>
            </a:xfrm>
            <a:custGeom>
              <a:avLst/>
              <a:gdLst/>
              <a:ahLst/>
              <a:cxnLst/>
              <a:rect l="l" t="t" r="r" b="b"/>
              <a:pathLst>
                <a:path w="16890" h="17646" extrusionOk="0">
                  <a:moveTo>
                    <a:pt x="2420" y="1"/>
                  </a:moveTo>
                  <a:lnTo>
                    <a:pt x="0" y="2169"/>
                  </a:lnTo>
                  <a:cubicBezTo>
                    <a:pt x="0" y="2169"/>
                    <a:pt x="1004" y="17074"/>
                    <a:pt x="15476" y="17645"/>
                  </a:cubicBezTo>
                  <a:cubicBezTo>
                    <a:pt x="15488" y="17645"/>
                    <a:pt x="15501" y="17645"/>
                    <a:pt x="15513" y="17645"/>
                  </a:cubicBezTo>
                  <a:cubicBezTo>
                    <a:pt x="16272" y="17645"/>
                    <a:pt x="16889" y="16970"/>
                    <a:pt x="16799" y="16184"/>
                  </a:cubicBezTo>
                  <a:cubicBezTo>
                    <a:pt x="16320" y="12349"/>
                    <a:pt x="14220" y="1872"/>
                    <a:pt x="24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2"/>
            <p:cNvSpPr/>
            <p:nvPr/>
          </p:nvSpPr>
          <p:spPr>
            <a:xfrm>
              <a:off x="5543270" y="1138937"/>
              <a:ext cx="752756" cy="908952"/>
            </a:xfrm>
            <a:custGeom>
              <a:avLst/>
              <a:gdLst/>
              <a:ahLst/>
              <a:cxnLst/>
              <a:rect l="l" t="t" r="r" b="b"/>
              <a:pathLst>
                <a:path w="16535" h="19966" extrusionOk="0">
                  <a:moveTo>
                    <a:pt x="1388" y="0"/>
                  </a:moveTo>
                  <a:cubicBezTo>
                    <a:pt x="358" y="0"/>
                    <a:pt x="0" y="1599"/>
                    <a:pt x="1105" y="1854"/>
                  </a:cubicBezTo>
                  <a:cubicBezTo>
                    <a:pt x="9162" y="3703"/>
                    <a:pt x="14594" y="10801"/>
                    <a:pt x="14298" y="19041"/>
                  </a:cubicBezTo>
                  <a:cubicBezTo>
                    <a:pt x="14275" y="19658"/>
                    <a:pt x="14737" y="19966"/>
                    <a:pt x="15211" y="19966"/>
                  </a:cubicBezTo>
                  <a:cubicBezTo>
                    <a:pt x="15684" y="19966"/>
                    <a:pt x="16169" y="19658"/>
                    <a:pt x="16192" y="19041"/>
                  </a:cubicBezTo>
                  <a:cubicBezTo>
                    <a:pt x="16535" y="10003"/>
                    <a:pt x="10440" y="2037"/>
                    <a:pt x="1630" y="28"/>
                  </a:cubicBezTo>
                  <a:cubicBezTo>
                    <a:pt x="1546" y="9"/>
                    <a:pt x="1465" y="0"/>
                    <a:pt x="1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5557155" y="1345301"/>
              <a:ext cx="287855" cy="423610"/>
            </a:xfrm>
            <a:custGeom>
              <a:avLst/>
              <a:gdLst/>
              <a:ahLst/>
              <a:cxnLst/>
              <a:rect l="l" t="t" r="r" b="b"/>
              <a:pathLst>
                <a:path w="6323" h="9305" extrusionOk="0">
                  <a:moveTo>
                    <a:pt x="951" y="0"/>
                  </a:moveTo>
                  <a:cubicBezTo>
                    <a:pt x="489" y="0"/>
                    <a:pt x="1" y="384"/>
                    <a:pt x="138" y="973"/>
                  </a:cubicBezTo>
                  <a:cubicBezTo>
                    <a:pt x="891" y="4077"/>
                    <a:pt x="2420" y="6816"/>
                    <a:pt x="4657" y="9076"/>
                  </a:cubicBezTo>
                  <a:cubicBezTo>
                    <a:pt x="4818" y="9237"/>
                    <a:pt x="5000" y="9304"/>
                    <a:pt x="5177" y="9304"/>
                  </a:cubicBezTo>
                  <a:cubicBezTo>
                    <a:pt x="5779" y="9304"/>
                    <a:pt x="6322" y="8522"/>
                    <a:pt x="5776" y="7958"/>
                  </a:cubicBezTo>
                  <a:cubicBezTo>
                    <a:pt x="3721" y="5880"/>
                    <a:pt x="2329" y="3393"/>
                    <a:pt x="1644" y="562"/>
                  </a:cubicBezTo>
                  <a:cubicBezTo>
                    <a:pt x="1553" y="170"/>
                    <a:pt x="1258" y="0"/>
                    <a:pt x="951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2"/>
            <p:cNvSpPr/>
            <p:nvPr/>
          </p:nvSpPr>
          <p:spPr>
            <a:xfrm>
              <a:off x="5816966" y="1752247"/>
              <a:ext cx="91460" cy="70700"/>
            </a:xfrm>
            <a:custGeom>
              <a:avLst/>
              <a:gdLst/>
              <a:ahLst/>
              <a:cxnLst/>
              <a:rect l="l" t="t" r="r" b="b"/>
              <a:pathLst>
                <a:path w="2009" h="1553" extrusionOk="0">
                  <a:moveTo>
                    <a:pt x="1004" y="0"/>
                  </a:moveTo>
                  <a:cubicBezTo>
                    <a:pt x="0" y="0"/>
                    <a:pt x="0" y="1552"/>
                    <a:pt x="1004" y="1552"/>
                  </a:cubicBezTo>
                  <a:cubicBezTo>
                    <a:pt x="2009" y="1552"/>
                    <a:pt x="2009" y="0"/>
                    <a:pt x="1004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2"/>
            <p:cNvSpPr/>
            <p:nvPr/>
          </p:nvSpPr>
          <p:spPr>
            <a:xfrm>
              <a:off x="3789649" y="1929754"/>
              <a:ext cx="200583" cy="245243"/>
            </a:xfrm>
            <a:custGeom>
              <a:avLst/>
              <a:gdLst/>
              <a:ahLst/>
              <a:cxnLst/>
              <a:rect l="l" t="t" r="r" b="b"/>
              <a:pathLst>
                <a:path w="4406" h="5387" extrusionOk="0">
                  <a:moveTo>
                    <a:pt x="3127" y="0"/>
                  </a:moveTo>
                  <a:lnTo>
                    <a:pt x="0" y="868"/>
                  </a:lnTo>
                  <a:lnTo>
                    <a:pt x="1278" y="5387"/>
                  </a:lnTo>
                  <a:lnTo>
                    <a:pt x="4405" y="4520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3587017" y="2087856"/>
              <a:ext cx="845854" cy="990988"/>
            </a:xfrm>
            <a:custGeom>
              <a:avLst/>
              <a:gdLst/>
              <a:ahLst/>
              <a:cxnLst/>
              <a:rect l="l" t="t" r="r" b="b"/>
              <a:pathLst>
                <a:path w="18580" h="21768" extrusionOk="0">
                  <a:moveTo>
                    <a:pt x="8856" y="1"/>
                  </a:moveTo>
                  <a:lnTo>
                    <a:pt x="5729" y="868"/>
                  </a:lnTo>
                  <a:cubicBezTo>
                    <a:pt x="5729" y="868"/>
                    <a:pt x="0" y="14677"/>
                    <a:pt x="12714" y="21616"/>
                  </a:cubicBezTo>
                  <a:cubicBezTo>
                    <a:pt x="12906" y="21719"/>
                    <a:pt x="13115" y="21767"/>
                    <a:pt x="13321" y="21767"/>
                  </a:cubicBezTo>
                  <a:cubicBezTo>
                    <a:pt x="13849" y="21767"/>
                    <a:pt x="14359" y="21450"/>
                    <a:pt x="14540" y="20909"/>
                  </a:cubicBezTo>
                  <a:cubicBezTo>
                    <a:pt x="15841" y="17257"/>
                    <a:pt x="18580" y="6939"/>
                    <a:pt x="88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2"/>
            <p:cNvSpPr/>
            <p:nvPr/>
          </p:nvSpPr>
          <p:spPr>
            <a:xfrm>
              <a:off x="3900593" y="2025168"/>
              <a:ext cx="513613" cy="1101386"/>
            </a:xfrm>
            <a:custGeom>
              <a:avLst/>
              <a:gdLst/>
              <a:ahLst/>
              <a:cxnLst/>
              <a:rect l="l" t="t" r="r" b="b"/>
              <a:pathLst>
                <a:path w="11282" h="24193" extrusionOk="0">
                  <a:moveTo>
                    <a:pt x="1512" y="1"/>
                  </a:moveTo>
                  <a:cubicBezTo>
                    <a:pt x="708" y="1"/>
                    <a:pt x="1" y="961"/>
                    <a:pt x="781" y="1560"/>
                  </a:cubicBezTo>
                  <a:cubicBezTo>
                    <a:pt x="7309" y="6627"/>
                    <a:pt x="9250" y="15461"/>
                    <a:pt x="5255" y="22765"/>
                  </a:cubicBezTo>
                  <a:cubicBezTo>
                    <a:pt x="4845" y="23506"/>
                    <a:pt x="5503" y="24193"/>
                    <a:pt x="6144" y="24193"/>
                  </a:cubicBezTo>
                  <a:cubicBezTo>
                    <a:pt x="6431" y="24193"/>
                    <a:pt x="6715" y="24055"/>
                    <a:pt x="6899" y="23724"/>
                  </a:cubicBezTo>
                  <a:cubicBezTo>
                    <a:pt x="11281" y="15735"/>
                    <a:pt x="9341" y="5829"/>
                    <a:pt x="2128" y="214"/>
                  </a:cubicBezTo>
                  <a:cubicBezTo>
                    <a:pt x="1932" y="64"/>
                    <a:pt x="1719" y="1"/>
                    <a:pt x="1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2"/>
            <p:cNvSpPr/>
            <p:nvPr/>
          </p:nvSpPr>
          <p:spPr>
            <a:xfrm>
              <a:off x="3818739" y="2220197"/>
              <a:ext cx="128289" cy="472367"/>
            </a:xfrm>
            <a:custGeom>
              <a:avLst/>
              <a:gdLst/>
              <a:ahLst/>
              <a:cxnLst/>
              <a:rect l="l" t="t" r="r" b="b"/>
              <a:pathLst>
                <a:path w="2818" h="10376" extrusionOk="0">
                  <a:moveTo>
                    <a:pt x="1378" y="1"/>
                  </a:moveTo>
                  <a:cubicBezTo>
                    <a:pt x="1071" y="1"/>
                    <a:pt x="776" y="171"/>
                    <a:pt x="685" y="563"/>
                  </a:cubicBezTo>
                  <a:cubicBezTo>
                    <a:pt x="0" y="3690"/>
                    <a:pt x="137" y="6794"/>
                    <a:pt x="1119" y="9830"/>
                  </a:cubicBezTo>
                  <a:cubicBezTo>
                    <a:pt x="1246" y="10211"/>
                    <a:pt x="1560" y="10376"/>
                    <a:pt x="1873" y="10376"/>
                  </a:cubicBezTo>
                  <a:cubicBezTo>
                    <a:pt x="2347" y="10376"/>
                    <a:pt x="2818" y="9997"/>
                    <a:pt x="2625" y="9419"/>
                  </a:cubicBezTo>
                  <a:cubicBezTo>
                    <a:pt x="1712" y="6635"/>
                    <a:pt x="1552" y="3827"/>
                    <a:pt x="2191" y="974"/>
                  </a:cubicBezTo>
                  <a:cubicBezTo>
                    <a:pt x="2328" y="385"/>
                    <a:pt x="1840" y="1"/>
                    <a:pt x="1378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3894584" y="2701986"/>
              <a:ext cx="92507" cy="71747"/>
            </a:xfrm>
            <a:custGeom>
              <a:avLst/>
              <a:gdLst/>
              <a:ahLst/>
              <a:cxnLst/>
              <a:rect l="l" t="t" r="r" b="b"/>
              <a:pathLst>
                <a:path w="2032" h="1576" extrusionOk="0">
                  <a:moveTo>
                    <a:pt x="1005" y="0"/>
                  </a:moveTo>
                  <a:cubicBezTo>
                    <a:pt x="0" y="0"/>
                    <a:pt x="0" y="1575"/>
                    <a:pt x="1005" y="1575"/>
                  </a:cubicBezTo>
                  <a:cubicBezTo>
                    <a:pt x="2032" y="1575"/>
                    <a:pt x="2032" y="0"/>
                    <a:pt x="100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22"/>
          <p:cNvGrpSpPr/>
          <p:nvPr/>
        </p:nvGrpSpPr>
        <p:grpSpPr>
          <a:xfrm rot="-2199938" flipH="1">
            <a:off x="672888" y="-445232"/>
            <a:ext cx="1641243" cy="1466815"/>
            <a:chOff x="3536075" y="659925"/>
            <a:chExt cx="2759951" cy="2466630"/>
          </a:xfrm>
        </p:grpSpPr>
        <p:sp>
          <p:nvSpPr>
            <p:cNvPr id="581" name="Google Shape;581;p22"/>
            <p:cNvSpPr/>
            <p:nvPr/>
          </p:nvSpPr>
          <p:spPr>
            <a:xfrm>
              <a:off x="3536075" y="659925"/>
              <a:ext cx="2269649" cy="1912733"/>
            </a:xfrm>
            <a:custGeom>
              <a:avLst/>
              <a:gdLst/>
              <a:ahLst/>
              <a:cxnLst/>
              <a:rect l="l" t="t" r="r" b="b"/>
              <a:pathLst>
                <a:path w="49855" h="42015" extrusionOk="0">
                  <a:moveTo>
                    <a:pt x="21089" y="25971"/>
                  </a:moveTo>
                  <a:lnTo>
                    <a:pt x="21089" y="25971"/>
                  </a:lnTo>
                  <a:cubicBezTo>
                    <a:pt x="23205" y="26490"/>
                    <a:pt x="25348" y="27512"/>
                    <a:pt x="26341" y="29335"/>
                  </a:cubicBezTo>
                  <a:cubicBezTo>
                    <a:pt x="27049" y="30613"/>
                    <a:pt x="27049" y="32690"/>
                    <a:pt x="25611" y="33512"/>
                  </a:cubicBezTo>
                  <a:cubicBezTo>
                    <a:pt x="25225" y="33735"/>
                    <a:pt x="24834" y="33832"/>
                    <a:pt x="24452" y="33832"/>
                  </a:cubicBezTo>
                  <a:cubicBezTo>
                    <a:pt x="23068" y="33832"/>
                    <a:pt x="21792" y="32560"/>
                    <a:pt x="21274" y="31344"/>
                  </a:cubicBezTo>
                  <a:cubicBezTo>
                    <a:pt x="20545" y="29638"/>
                    <a:pt x="20595" y="27751"/>
                    <a:pt x="21089" y="25971"/>
                  </a:cubicBezTo>
                  <a:close/>
                  <a:moveTo>
                    <a:pt x="48569" y="0"/>
                  </a:moveTo>
                  <a:cubicBezTo>
                    <a:pt x="48290" y="0"/>
                    <a:pt x="48022" y="142"/>
                    <a:pt x="47865" y="484"/>
                  </a:cubicBezTo>
                  <a:cubicBezTo>
                    <a:pt x="44487" y="7994"/>
                    <a:pt x="36087" y="10367"/>
                    <a:pt x="29445" y="14088"/>
                  </a:cubicBezTo>
                  <a:cubicBezTo>
                    <a:pt x="25584" y="16259"/>
                    <a:pt x="21564" y="19621"/>
                    <a:pt x="19778" y="23808"/>
                  </a:cubicBezTo>
                  <a:lnTo>
                    <a:pt x="19778" y="23808"/>
                  </a:lnTo>
                  <a:cubicBezTo>
                    <a:pt x="18930" y="23705"/>
                    <a:pt x="18078" y="23657"/>
                    <a:pt x="17250" y="23657"/>
                  </a:cubicBezTo>
                  <a:cubicBezTo>
                    <a:pt x="15666" y="23657"/>
                    <a:pt x="14172" y="23832"/>
                    <a:pt x="12965" y="24131"/>
                  </a:cubicBezTo>
                  <a:cubicBezTo>
                    <a:pt x="5228" y="26025"/>
                    <a:pt x="1" y="33238"/>
                    <a:pt x="46" y="41090"/>
                  </a:cubicBezTo>
                  <a:cubicBezTo>
                    <a:pt x="58" y="41706"/>
                    <a:pt x="537" y="42015"/>
                    <a:pt x="1011" y="42015"/>
                  </a:cubicBezTo>
                  <a:cubicBezTo>
                    <a:pt x="1484" y="42015"/>
                    <a:pt x="1952" y="41706"/>
                    <a:pt x="1941" y="41090"/>
                  </a:cubicBezTo>
                  <a:cubicBezTo>
                    <a:pt x="1918" y="35407"/>
                    <a:pt x="4931" y="29929"/>
                    <a:pt x="10021" y="27258"/>
                  </a:cubicBezTo>
                  <a:cubicBezTo>
                    <a:pt x="12235" y="26084"/>
                    <a:pt x="14742" y="25510"/>
                    <a:pt x="17239" y="25510"/>
                  </a:cubicBezTo>
                  <a:cubicBezTo>
                    <a:pt x="17703" y="25510"/>
                    <a:pt x="18165" y="25530"/>
                    <a:pt x="18626" y="25569"/>
                  </a:cubicBezTo>
                  <a:cubicBezTo>
                    <a:pt x="18801" y="25584"/>
                    <a:pt x="18980" y="25602"/>
                    <a:pt x="19163" y="25624"/>
                  </a:cubicBezTo>
                  <a:lnTo>
                    <a:pt x="19163" y="25624"/>
                  </a:lnTo>
                  <a:cubicBezTo>
                    <a:pt x="18795" y="27085"/>
                    <a:pt x="18709" y="28631"/>
                    <a:pt x="18991" y="30248"/>
                  </a:cubicBezTo>
                  <a:cubicBezTo>
                    <a:pt x="19465" y="33021"/>
                    <a:pt x="21452" y="35705"/>
                    <a:pt x="24492" y="35705"/>
                  </a:cubicBezTo>
                  <a:cubicBezTo>
                    <a:pt x="24530" y="35705"/>
                    <a:pt x="24568" y="35704"/>
                    <a:pt x="24606" y="35703"/>
                  </a:cubicBezTo>
                  <a:cubicBezTo>
                    <a:pt x="27391" y="35635"/>
                    <a:pt x="28989" y="32964"/>
                    <a:pt x="28669" y="30385"/>
                  </a:cubicBezTo>
                  <a:cubicBezTo>
                    <a:pt x="28220" y="26867"/>
                    <a:pt x="25218" y="24973"/>
                    <a:pt x="21756" y="24157"/>
                  </a:cubicBezTo>
                  <a:lnTo>
                    <a:pt x="21756" y="24157"/>
                  </a:lnTo>
                  <a:cubicBezTo>
                    <a:pt x="21993" y="23638"/>
                    <a:pt x="22262" y="23140"/>
                    <a:pt x="22552" y="22670"/>
                  </a:cubicBezTo>
                  <a:cubicBezTo>
                    <a:pt x="25679" y="17603"/>
                    <a:pt x="31340" y="15183"/>
                    <a:pt x="36475" y="12673"/>
                  </a:cubicBezTo>
                  <a:cubicBezTo>
                    <a:pt x="41680" y="10116"/>
                    <a:pt x="47021" y="6966"/>
                    <a:pt x="49509" y="1443"/>
                  </a:cubicBezTo>
                  <a:cubicBezTo>
                    <a:pt x="49854" y="689"/>
                    <a:pt x="49184" y="0"/>
                    <a:pt x="485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5364949" y="1024852"/>
              <a:ext cx="253574" cy="257763"/>
            </a:xfrm>
            <a:custGeom>
              <a:avLst/>
              <a:gdLst/>
              <a:ahLst/>
              <a:cxnLst/>
              <a:rect l="l" t="t" r="r" b="b"/>
              <a:pathLst>
                <a:path w="5570" h="5662" extrusionOk="0">
                  <a:moveTo>
                    <a:pt x="2420" y="0"/>
                  </a:moveTo>
                  <a:lnTo>
                    <a:pt x="0" y="2169"/>
                  </a:lnTo>
                  <a:lnTo>
                    <a:pt x="3150" y="5661"/>
                  </a:lnTo>
                  <a:lnTo>
                    <a:pt x="5570" y="3493"/>
                  </a:lnTo>
                  <a:lnTo>
                    <a:pt x="24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2"/>
            <p:cNvSpPr/>
            <p:nvPr/>
          </p:nvSpPr>
          <p:spPr>
            <a:xfrm>
              <a:off x="5508352" y="1183824"/>
              <a:ext cx="768917" cy="803334"/>
            </a:xfrm>
            <a:custGeom>
              <a:avLst/>
              <a:gdLst/>
              <a:ahLst/>
              <a:cxnLst/>
              <a:rect l="l" t="t" r="r" b="b"/>
              <a:pathLst>
                <a:path w="16890" h="17646" extrusionOk="0">
                  <a:moveTo>
                    <a:pt x="2420" y="1"/>
                  </a:moveTo>
                  <a:lnTo>
                    <a:pt x="0" y="2169"/>
                  </a:lnTo>
                  <a:cubicBezTo>
                    <a:pt x="0" y="2169"/>
                    <a:pt x="1004" y="17074"/>
                    <a:pt x="15476" y="17645"/>
                  </a:cubicBezTo>
                  <a:cubicBezTo>
                    <a:pt x="15488" y="17645"/>
                    <a:pt x="15501" y="17645"/>
                    <a:pt x="15513" y="17645"/>
                  </a:cubicBezTo>
                  <a:cubicBezTo>
                    <a:pt x="16272" y="17645"/>
                    <a:pt x="16889" y="16970"/>
                    <a:pt x="16799" y="16184"/>
                  </a:cubicBezTo>
                  <a:cubicBezTo>
                    <a:pt x="16320" y="12349"/>
                    <a:pt x="14220" y="1872"/>
                    <a:pt x="24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2"/>
            <p:cNvSpPr/>
            <p:nvPr/>
          </p:nvSpPr>
          <p:spPr>
            <a:xfrm>
              <a:off x="5543270" y="1138937"/>
              <a:ext cx="752756" cy="908952"/>
            </a:xfrm>
            <a:custGeom>
              <a:avLst/>
              <a:gdLst/>
              <a:ahLst/>
              <a:cxnLst/>
              <a:rect l="l" t="t" r="r" b="b"/>
              <a:pathLst>
                <a:path w="16535" h="19966" extrusionOk="0">
                  <a:moveTo>
                    <a:pt x="1388" y="0"/>
                  </a:moveTo>
                  <a:cubicBezTo>
                    <a:pt x="358" y="0"/>
                    <a:pt x="0" y="1599"/>
                    <a:pt x="1105" y="1854"/>
                  </a:cubicBezTo>
                  <a:cubicBezTo>
                    <a:pt x="9162" y="3703"/>
                    <a:pt x="14594" y="10801"/>
                    <a:pt x="14298" y="19041"/>
                  </a:cubicBezTo>
                  <a:cubicBezTo>
                    <a:pt x="14275" y="19658"/>
                    <a:pt x="14737" y="19966"/>
                    <a:pt x="15211" y="19966"/>
                  </a:cubicBezTo>
                  <a:cubicBezTo>
                    <a:pt x="15684" y="19966"/>
                    <a:pt x="16169" y="19658"/>
                    <a:pt x="16192" y="19041"/>
                  </a:cubicBezTo>
                  <a:cubicBezTo>
                    <a:pt x="16535" y="10003"/>
                    <a:pt x="10440" y="2037"/>
                    <a:pt x="1630" y="28"/>
                  </a:cubicBezTo>
                  <a:cubicBezTo>
                    <a:pt x="1546" y="9"/>
                    <a:pt x="1465" y="0"/>
                    <a:pt x="1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5557155" y="1345301"/>
              <a:ext cx="287855" cy="423610"/>
            </a:xfrm>
            <a:custGeom>
              <a:avLst/>
              <a:gdLst/>
              <a:ahLst/>
              <a:cxnLst/>
              <a:rect l="l" t="t" r="r" b="b"/>
              <a:pathLst>
                <a:path w="6323" h="9305" extrusionOk="0">
                  <a:moveTo>
                    <a:pt x="951" y="0"/>
                  </a:moveTo>
                  <a:cubicBezTo>
                    <a:pt x="489" y="0"/>
                    <a:pt x="1" y="384"/>
                    <a:pt x="138" y="973"/>
                  </a:cubicBezTo>
                  <a:cubicBezTo>
                    <a:pt x="891" y="4077"/>
                    <a:pt x="2420" y="6816"/>
                    <a:pt x="4657" y="9076"/>
                  </a:cubicBezTo>
                  <a:cubicBezTo>
                    <a:pt x="4818" y="9237"/>
                    <a:pt x="5000" y="9304"/>
                    <a:pt x="5177" y="9304"/>
                  </a:cubicBezTo>
                  <a:cubicBezTo>
                    <a:pt x="5779" y="9304"/>
                    <a:pt x="6322" y="8522"/>
                    <a:pt x="5776" y="7958"/>
                  </a:cubicBezTo>
                  <a:cubicBezTo>
                    <a:pt x="3721" y="5880"/>
                    <a:pt x="2329" y="3393"/>
                    <a:pt x="1644" y="562"/>
                  </a:cubicBezTo>
                  <a:cubicBezTo>
                    <a:pt x="1553" y="170"/>
                    <a:pt x="1258" y="0"/>
                    <a:pt x="951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2"/>
            <p:cNvSpPr/>
            <p:nvPr/>
          </p:nvSpPr>
          <p:spPr>
            <a:xfrm>
              <a:off x="5816966" y="1752247"/>
              <a:ext cx="91460" cy="70700"/>
            </a:xfrm>
            <a:custGeom>
              <a:avLst/>
              <a:gdLst/>
              <a:ahLst/>
              <a:cxnLst/>
              <a:rect l="l" t="t" r="r" b="b"/>
              <a:pathLst>
                <a:path w="2009" h="1553" extrusionOk="0">
                  <a:moveTo>
                    <a:pt x="1004" y="0"/>
                  </a:moveTo>
                  <a:cubicBezTo>
                    <a:pt x="0" y="0"/>
                    <a:pt x="0" y="1552"/>
                    <a:pt x="1004" y="1552"/>
                  </a:cubicBezTo>
                  <a:cubicBezTo>
                    <a:pt x="2009" y="1552"/>
                    <a:pt x="2009" y="0"/>
                    <a:pt x="1004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2"/>
            <p:cNvSpPr/>
            <p:nvPr/>
          </p:nvSpPr>
          <p:spPr>
            <a:xfrm>
              <a:off x="3789649" y="1929754"/>
              <a:ext cx="200583" cy="245243"/>
            </a:xfrm>
            <a:custGeom>
              <a:avLst/>
              <a:gdLst/>
              <a:ahLst/>
              <a:cxnLst/>
              <a:rect l="l" t="t" r="r" b="b"/>
              <a:pathLst>
                <a:path w="4406" h="5387" extrusionOk="0">
                  <a:moveTo>
                    <a:pt x="3127" y="0"/>
                  </a:moveTo>
                  <a:lnTo>
                    <a:pt x="0" y="868"/>
                  </a:lnTo>
                  <a:lnTo>
                    <a:pt x="1278" y="5387"/>
                  </a:lnTo>
                  <a:lnTo>
                    <a:pt x="4405" y="4520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3587017" y="2087856"/>
              <a:ext cx="845854" cy="990988"/>
            </a:xfrm>
            <a:custGeom>
              <a:avLst/>
              <a:gdLst/>
              <a:ahLst/>
              <a:cxnLst/>
              <a:rect l="l" t="t" r="r" b="b"/>
              <a:pathLst>
                <a:path w="18580" h="21768" extrusionOk="0">
                  <a:moveTo>
                    <a:pt x="8856" y="1"/>
                  </a:moveTo>
                  <a:lnTo>
                    <a:pt x="5729" y="868"/>
                  </a:lnTo>
                  <a:cubicBezTo>
                    <a:pt x="5729" y="868"/>
                    <a:pt x="0" y="14677"/>
                    <a:pt x="12714" y="21616"/>
                  </a:cubicBezTo>
                  <a:cubicBezTo>
                    <a:pt x="12906" y="21719"/>
                    <a:pt x="13115" y="21767"/>
                    <a:pt x="13321" y="21767"/>
                  </a:cubicBezTo>
                  <a:cubicBezTo>
                    <a:pt x="13849" y="21767"/>
                    <a:pt x="14359" y="21450"/>
                    <a:pt x="14540" y="20909"/>
                  </a:cubicBezTo>
                  <a:cubicBezTo>
                    <a:pt x="15841" y="17257"/>
                    <a:pt x="18580" y="6939"/>
                    <a:pt x="88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2"/>
            <p:cNvSpPr/>
            <p:nvPr/>
          </p:nvSpPr>
          <p:spPr>
            <a:xfrm>
              <a:off x="3900593" y="2025168"/>
              <a:ext cx="513613" cy="1101386"/>
            </a:xfrm>
            <a:custGeom>
              <a:avLst/>
              <a:gdLst/>
              <a:ahLst/>
              <a:cxnLst/>
              <a:rect l="l" t="t" r="r" b="b"/>
              <a:pathLst>
                <a:path w="11282" h="24193" extrusionOk="0">
                  <a:moveTo>
                    <a:pt x="1512" y="1"/>
                  </a:moveTo>
                  <a:cubicBezTo>
                    <a:pt x="708" y="1"/>
                    <a:pt x="1" y="961"/>
                    <a:pt x="781" y="1560"/>
                  </a:cubicBezTo>
                  <a:cubicBezTo>
                    <a:pt x="7309" y="6627"/>
                    <a:pt x="9250" y="15461"/>
                    <a:pt x="5255" y="22765"/>
                  </a:cubicBezTo>
                  <a:cubicBezTo>
                    <a:pt x="4845" y="23506"/>
                    <a:pt x="5503" y="24193"/>
                    <a:pt x="6144" y="24193"/>
                  </a:cubicBezTo>
                  <a:cubicBezTo>
                    <a:pt x="6431" y="24193"/>
                    <a:pt x="6715" y="24055"/>
                    <a:pt x="6899" y="23724"/>
                  </a:cubicBezTo>
                  <a:cubicBezTo>
                    <a:pt x="11281" y="15735"/>
                    <a:pt x="9341" y="5829"/>
                    <a:pt x="2128" y="214"/>
                  </a:cubicBezTo>
                  <a:cubicBezTo>
                    <a:pt x="1932" y="64"/>
                    <a:pt x="1719" y="1"/>
                    <a:pt x="1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2"/>
            <p:cNvSpPr/>
            <p:nvPr/>
          </p:nvSpPr>
          <p:spPr>
            <a:xfrm>
              <a:off x="3818739" y="2220197"/>
              <a:ext cx="128289" cy="472367"/>
            </a:xfrm>
            <a:custGeom>
              <a:avLst/>
              <a:gdLst/>
              <a:ahLst/>
              <a:cxnLst/>
              <a:rect l="l" t="t" r="r" b="b"/>
              <a:pathLst>
                <a:path w="2818" h="10376" extrusionOk="0">
                  <a:moveTo>
                    <a:pt x="1378" y="1"/>
                  </a:moveTo>
                  <a:cubicBezTo>
                    <a:pt x="1071" y="1"/>
                    <a:pt x="776" y="171"/>
                    <a:pt x="685" y="563"/>
                  </a:cubicBezTo>
                  <a:cubicBezTo>
                    <a:pt x="0" y="3690"/>
                    <a:pt x="137" y="6794"/>
                    <a:pt x="1119" y="9830"/>
                  </a:cubicBezTo>
                  <a:cubicBezTo>
                    <a:pt x="1246" y="10211"/>
                    <a:pt x="1560" y="10376"/>
                    <a:pt x="1873" y="10376"/>
                  </a:cubicBezTo>
                  <a:cubicBezTo>
                    <a:pt x="2347" y="10376"/>
                    <a:pt x="2818" y="9997"/>
                    <a:pt x="2625" y="9419"/>
                  </a:cubicBezTo>
                  <a:cubicBezTo>
                    <a:pt x="1712" y="6635"/>
                    <a:pt x="1552" y="3827"/>
                    <a:pt x="2191" y="974"/>
                  </a:cubicBezTo>
                  <a:cubicBezTo>
                    <a:pt x="2328" y="385"/>
                    <a:pt x="1840" y="1"/>
                    <a:pt x="1378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3894584" y="2701986"/>
              <a:ext cx="92507" cy="71747"/>
            </a:xfrm>
            <a:custGeom>
              <a:avLst/>
              <a:gdLst/>
              <a:ahLst/>
              <a:cxnLst/>
              <a:rect l="l" t="t" r="r" b="b"/>
              <a:pathLst>
                <a:path w="2032" h="1576" extrusionOk="0">
                  <a:moveTo>
                    <a:pt x="1005" y="0"/>
                  </a:moveTo>
                  <a:cubicBezTo>
                    <a:pt x="0" y="0"/>
                    <a:pt x="0" y="1575"/>
                    <a:pt x="1005" y="1575"/>
                  </a:cubicBezTo>
                  <a:cubicBezTo>
                    <a:pt x="2032" y="1575"/>
                    <a:pt x="2032" y="0"/>
                    <a:pt x="100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" name="Google Shape;592;p22"/>
          <p:cNvGrpSpPr/>
          <p:nvPr/>
        </p:nvGrpSpPr>
        <p:grpSpPr>
          <a:xfrm rot="92202">
            <a:off x="3721718" y="4423049"/>
            <a:ext cx="1085071" cy="540908"/>
            <a:chOff x="-346136" y="3857977"/>
            <a:chExt cx="1254256" cy="625246"/>
          </a:xfrm>
        </p:grpSpPr>
        <p:grpSp>
          <p:nvGrpSpPr>
            <p:cNvPr id="593" name="Google Shape;593;p22"/>
            <p:cNvGrpSpPr/>
            <p:nvPr/>
          </p:nvGrpSpPr>
          <p:grpSpPr>
            <a:xfrm flipH="1">
              <a:off x="-284473" y="3884877"/>
              <a:ext cx="1192593" cy="598347"/>
              <a:chOff x="7686063" y="610045"/>
              <a:chExt cx="1561394" cy="783382"/>
            </a:xfrm>
          </p:grpSpPr>
          <p:sp>
            <p:nvSpPr>
              <p:cNvPr id="594" name="Google Shape;594;p22"/>
              <p:cNvSpPr/>
              <p:nvPr/>
            </p:nvSpPr>
            <p:spPr>
              <a:xfrm>
                <a:off x="7867565" y="740675"/>
                <a:ext cx="380187" cy="575627"/>
              </a:xfrm>
              <a:custGeom>
                <a:avLst/>
                <a:gdLst/>
                <a:ahLst/>
                <a:cxnLst/>
                <a:rect l="l" t="t" r="r" b="b"/>
                <a:pathLst>
                  <a:path w="8923" h="13510" extrusionOk="0">
                    <a:moveTo>
                      <a:pt x="4662" y="1"/>
                    </a:moveTo>
                    <a:cubicBezTo>
                      <a:pt x="4161" y="2758"/>
                      <a:pt x="3309" y="6016"/>
                      <a:pt x="0" y="6592"/>
                    </a:cubicBezTo>
                    <a:cubicBezTo>
                      <a:pt x="2757" y="7820"/>
                      <a:pt x="3910" y="10702"/>
                      <a:pt x="4161" y="13509"/>
                    </a:cubicBezTo>
                    <a:cubicBezTo>
                      <a:pt x="4662" y="10753"/>
                      <a:pt x="5815" y="7920"/>
                      <a:pt x="8923" y="7068"/>
                    </a:cubicBezTo>
                    <a:cubicBezTo>
                      <a:pt x="5589" y="5915"/>
                      <a:pt x="5439" y="3760"/>
                      <a:pt x="46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22"/>
              <p:cNvSpPr/>
              <p:nvPr/>
            </p:nvSpPr>
            <p:spPr>
              <a:xfrm>
                <a:off x="8580472" y="1182523"/>
                <a:ext cx="199020" cy="133788"/>
              </a:xfrm>
              <a:custGeom>
                <a:avLst/>
                <a:gdLst/>
                <a:ahLst/>
                <a:cxnLst/>
                <a:rect l="l" t="t" r="r" b="b"/>
                <a:pathLst>
                  <a:path w="4671" h="3140" extrusionOk="0">
                    <a:moveTo>
                      <a:pt x="2205" y="0"/>
                    </a:moveTo>
                    <a:cubicBezTo>
                      <a:pt x="245" y="0"/>
                      <a:pt x="0" y="3140"/>
                      <a:pt x="2515" y="3140"/>
                    </a:cubicBezTo>
                    <a:cubicBezTo>
                      <a:pt x="4420" y="3140"/>
                      <a:pt x="4671" y="57"/>
                      <a:pt x="2365" y="7"/>
                    </a:cubicBezTo>
                    <a:cubicBezTo>
                      <a:pt x="2310" y="2"/>
                      <a:pt x="2257" y="0"/>
                      <a:pt x="220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22"/>
              <p:cNvSpPr/>
              <p:nvPr/>
            </p:nvSpPr>
            <p:spPr>
              <a:xfrm>
                <a:off x="9153230" y="610045"/>
                <a:ext cx="94227" cy="63352"/>
              </a:xfrm>
              <a:custGeom>
                <a:avLst/>
                <a:gdLst/>
                <a:ahLst/>
                <a:cxnLst/>
                <a:rect l="l" t="t" r="r" b="b"/>
                <a:pathLst>
                  <a:path w="3512" h="2361" extrusionOk="0">
                    <a:moveTo>
                      <a:pt x="1668" y="0"/>
                    </a:moveTo>
                    <a:cubicBezTo>
                      <a:pt x="192" y="0"/>
                      <a:pt x="1" y="2361"/>
                      <a:pt x="1908" y="2361"/>
                    </a:cubicBezTo>
                    <a:cubicBezTo>
                      <a:pt x="3336" y="2361"/>
                      <a:pt x="3512" y="55"/>
                      <a:pt x="1782" y="5"/>
                    </a:cubicBezTo>
                    <a:cubicBezTo>
                      <a:pt x="1743" y="2"/>
                      <a:pt x="1705" y="0"/>
                      <a:pt x="166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22"/>
              <p:cNvSpPr/>
              <p:nvPr/>
            </p:nvSpPr>
            <p:spPr>
              <a:xfrm>
                <a:off x="7686063" y="1316307"/>
                <a:ext cx="114785" cy="77120"/>
              </a:xfrm>
              <a:custGeom>
                <a:avLst/>
                <a:gdLst/>
                <a:ahLst/>
                <a:cxnLst/>
                <a:rect l="l" t="t" r="r" b="b"/>
                <a:pathLst>
                  <a:path w="2694" h="1810" extrusionOk="0">
                    <a:moveTo>
                      <a:pt x="1275" y="1"/>
                    </a:moveTo>
                    <a:cubicBezTo>
                      <a:pt x="153" y="1"/>
                      <a:pt x="1" y="1809"/>
                      <a:pt x="1466" y="1809"/>
                    </a:cubicBezTo>
                    <a:cubicBezTo>
                      <a:pt x="2569" y="1809"/>
                      <a:pt x="2694" y="30"/>
                      <a:pt x="1366" y="5"/>
                    </a:cubicBezTo>
                    <a:cubicBezTo>
                      <a:pt x="1335" y="2"/>
                      <a:pt x="1305" y="1"/>
                      <a:pt x="12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22"/>
              <p:cNvSpPr/>
              <p:nvPr/>
            </p:nvSpPr>
            <p:spPr>
              <a:xfrm rot="-885390">
                <a:off x="8679209" y="762309"/>
                <a:ext cx="211329" cy="319934"/>
              </a:xfrm>
              <a:custGeom>
                <a:avLst/>
                <a:gdLst/>
                <a:ahLst/>
                <a:cxnLst/>
                <a:rect l="l" t="t" r="r" b="b"/>
                <a:pathLst>
                  <a:path w="8923" h="13510" extrusionOk="0">
                    <a:moveTo>
                      <a:pt x="4662" y="1"/>
                    </a:moveTo>
                    <a:cubicBezTo>
                      <a:pt x="4161" y="2758"/>
                      <a:pt x="3309" y="6016"/>
                      <a:pt x="0" y="6592"/>
                    </a:cubicBezTo>
                    <a:cubicBezTo>
                      <a:pt x="2757" y="7820"/>
                      <a:pt x="3910" y="10702"/>
                      <a:pt x="4161" y="13509"/>
                    </a:cubicBezTo>
                    <a:cubicBezTo>
                      <a:pt x="4662" y="10753"/>
                      <a:pt x="5815" y="7920"/>
                      <a:pt x="8923" y="7068"/>
                    </a:cubicBezTo>
                    <a:cubicBezTo>
                      <a:pt x="5589" y="5915"/>
                      <a:pt x="5439" y="3760"/>
                      <a:pt x="46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9" name="Google Shape;599;p22"/>
            <p:cNvSpPr/>
            <p:nvPr/>
          </p:nvSpPr>
          <p:spPr>
            <a:xfrm flipH="1">
              <a:off x="-346136" y="4181485"/>
              <a:ext cx="152006" cy="102183"/>
            </a:xfrm>
            <a:custGeom>
              <a:avLst/>
              <a:gdLst/>
              <a:ahLst/>
              <a:cxnLst/>
              <a:rect l="l" t="t" r="r" b="b"/>
              <a:pathLst>
                <a:path w="4671" h="3140" extrusionOk="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2"/>
            <p:cNvSpPr/>
            <p:nvPr/>
          </p:nvSpPr>
          <p:spPr>
            <a:xfrm flipH="1">
              <a:off x="235823" y="3857977"/>
              <a:ext cx="116600" cy="78398"/>
            </a:xfrm>
            <a:custGeom>
              <a:avLst/>
              <a:gdLst/>
              <a:ahLst/>
              <a:cxnLst/>
              <a:rect l="l" t="t" r="r" b="b"/>
              <a:pathLst>
                <a:path w="4671" h="3140" extrusionOk="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1" name="Google Shape;601;p22"/>
          <p:cNvGrpSpPr/>
          <p:nvPr/>
        </p:nvGrpSpPr>
        <p:grpSpPr>
          <a:xfrm rot="-161783" flipH="1">
            <a:off x="4341697" y="4453575"/>
            <a:ext cx="1085129" cy="540937"/>
            <a:chOff x="-346136" y="3857977"/>
            <a:chExt cx="1254256" cy="625246"/>
          </a:xfrm>
        </p:grpSpPr>
        <p:grpSp>
          <p:nvGrpSpPr>
            <p:cNvPr id="602" name="Google Shape;602;p22"/>
            <p:cNvGrpSpPr/>
            <p:nvPr/>
          </p:nvGrpSpPr>
          <p:grpSpPr>
            <a:xfrm flipH="1">
              <a:off x="-284473" y="3884877"/>
              <a:ext cx="1192593" cy="598347"/>
              <a:chOff x="7686063" y="610045"/>
              <a:chExt cx="1561394" cy="783382"/>
            </a:xfrm>
          </p:grpSpPr>
          <p:sp>
            <p:nvSpPr>
              <p:cNvPr id="603" name="Google Shape;603;p22"/>
              <p:cNvSpPr/>
              <p:nvPr/>
            </p:nvSpPr>
            <p:spPr>
              <a:xfrm>
                <a:off x="8580472" y="1182523"/>
                <a:ext cx="199020" cy="133788"/>
              </a:xfrm>
              <a:custGeom>
                <a:avLst/>
                <a:gdLst/>
                <a:ahLst/>
                <a:cxnLst/>
                <a:rect l="l" t="t" r="r" b="b"/>
                <a:pathLst>
                  <a:path w="4671" h="3140" extrusionOk="0">
                    <a:moveTo>
                      <a:pt x="2205" y="0"/>
                    </a:moveTo>
                    <a:cubicBezTo>
                      <a:pt x="245" y="0"/>
                      <a:pt x="0" y="3140"/>
                      <a:pt x="2515" y="3140"/>
                    </a:cubicBezTo>
                    <a:cubicBezTo>
                      <a:pt x="4420" y="3140"/>
                      <a:pt x="4671" y="57"/>
                      <a:pt x="2365" y="7"/>
                    </a:cubicBezTo>
                    <a:cubicBezTo>
                      <a:pt x="2310" y="2"/>
                      <a:pt x="2257" y="0"/>
                      <a:pt x="220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22"/>
              <p:cNvSpPr/>
              <p:nvPr/>
            </p:nvSpPr>
            <p:spPr>
              <a:xfrm>
                <a:off x="9153230" y="610045"/>
                <a:ext cx="94227" cy="63352"/>
              </a:xfrm>
              <a:custGeom>
                <a:avLst/>
                <a:gdLst/>
                <a:ahLst/>
                <a:cxnLst/>
                <a:rect l="l" t="t" r="r" b="b"/>
                <a:pathLst>
                  <a:path w="3512" h="2361" extrusionOk="0">
                    <a:moveTo>
                      <a:pt x="1668" y="0"/>
                    </a:moveTo>
                    <a:cubicBezTo>
                      <a:pt x="192" y="0"/>
                      <a:pt x="1" y="2361"/>
                      <a:pt x="1908" y="2361"/>
                    </a:cubicBezTo>
                    <a:cubicBezTo>
                      <a:pt x="3336" y="2361"/>
                      <a:pt x="3512" y="55"/>
                      <a:pt x="1782" y="5"/>
                    </a:cubicBezTo>
                    <a:cubicBezTo>
                      <a:pt x="1743" y="2"/>
                      <a:pt x="1705" y="0"/>
                      <a:pt x="166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22"/>
              <p:cNvSpPr/>
              <p:nvPr/>
            </p:nvSpPr>
            <p:spPr>
              <a:xfrm>
                <a:off x="7686063" y="1316307"/>
                <a:ext cx="114785" cy="77120"/>
              </a:xfrm>
              <a:custGeom>
                <a:avLst/>
                <a:gdLst/>
                <a:ahLst/>
                <a:cxnLst/>
                <a:rect l="l" t="t" r="r" b="b"/>
                <a:pathLst>
                  <a:path w="2694" h="1810" extrusionOk="0">
                    <a:moveTo>
                      <a:pt x="1275" y="1"/>
                    </a:moveTo>
                    <a:cubicBezTo>
                      <a:pt x="153" y="1"/>
                      <a:pt x="1" y="1809"/>
                      <a:pt x="1466" y="1809"/>
                    </a:cubicBezTo>
                    <a:cubicBezTo>
                      <a:pt x="2569" y="1809"/>
                      <a:pt x="2694" y="30"/>
                      <a:pt x="1366" y="5"/>
                    </a:cubicBezTo>
                    <a:cubicBezTo>
                      <a:pt x="1335" y="2"/>
                      <a:pt x="1305" y="1"/>
                      <a:pt x="12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22"/>
              <p:cNvSpPr/>
              <p:nvPr/>
            </p:nvSpPr>
            <p:spPr>
              <a:xfrm rot="-885390">
                <a:off x="8679209" y="762309"/>
                <a:ext cx="211329" cy="319934"/>
              </a:xfrm>
              <a:custGeom>
                <a:avLst/>
                <a:gdLst/>
                <a:ahLst/>
                <a:cxnLst/>
                <a:rect l="l" t="t" r="r" b="b"/>
                <a:pathLst>
                  <a:path w="8923" h="13510" extrusionOk="0">
                    <a:moveTo>
                      <a:pt x="4662" y="1"/>
                    </a:moveTo>
                    <a:cubicBezTo>
                      <a:pt x="4161" y="2758"/>
                      <a:pt x="3309" y="6016"/>
                      <a:pt x="0" y="6592"/>
                    </a:cubicBezTo>
                    <a:cubicBezTo>
                      <a:pt x="2757" y="7820"/>
                      <a:pt x="3910" y="10702"/>
                      <a:pt x="4161" y="13509"/>
                    </a:cubicBezTo>
                    <a:cubicBezTo>
                      <a:pt x="4662" y="10753"/>
                      <a:pt x="5815" y="7920"/>
                      <a:pt x="8923" y="7068"/>
                    </a:cubicBezTo>
                    <a:cubicBezTo>
                      <a:pt x="5589" y="5915"/>
                      <a:pt x="5439" y="3760"/>
                      <a:pt x="46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07" name="Google Shape;607;p22"/>
            <p:cNvSpPr/>
            <p:nvPr/>
          </p:nvSpPr>
          <p:spPr>
            <a:xfrm flipH="1">
              <a:off x="-346136" y="4181485"/>
              <a:ext cx="152006" cy="102183"/>
            </a:xfrm>
            <a:custGeom>
              <a:avLst/>
              <a:gdLst/>
              <a:ahLst/>
              <a:cxnLst/>
              <a:rect l="l" t="t" r="r" b="b"/>
              <a:pathLst>
                <a:path w="4671" h="3140" extrusionOk="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2"/>
            <p:cNvSpPr/>
            <p:nvPr/>
          </p:nvSpPr>
          <p:spPr>
            <a:xfrm flipH="1">
              <a:off x="235823" y="3857977"/>
              <a:ext cx="116600" cy="78398"/>
            </a:xfrm>
            <a:custGeom>
              <a:avLst/>
              <a:gdLst/>
              <a:ahLst/>
              <a:cxnLst/>
              <a:rect l="l" t="t" r="r" b="b"/>
              <a:pathLst>
                <a:path w="4671" h="3140" extrusionOk="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9" name="Google Shape;609;p22"/>
          <p:cNvGrpSpPr/>
          <p:nvPr/>
        </p:nvGrpSpPr>
        <p:grpSpPr>
          <a:xfrm rot="92266">
            <a:off x="7472127" y="1271844"/>
            <a:ext cx="706541" cy="667373"/>
            <a:chOff x="-346136" y="3884877"/>
            <a:chExt cx="571106" cy="539446"/>
          </a:xfrm>
        </p:grpSpPr>
        <p:grpSp>
          <p:nvGrpSpPr>
            <p:cNvPr id="610" name="Google Shape;610;p22"/>
            <p:cNvGrpSpPr/>
            <p:nvPr/>
          </p:nvGrpSpPr>
          <p:grpSpPr>
            <a:xfrm flipH="1">
              <a:off x="-284473" y="3884877"/>
              <a:ext cx="509443" cy="539446"/>
              <a:chOff x="8580472" y="610045"/>
              <a:chExt cx="666985" cy="706266"/>
            </a:xfrm>
          </p:grpSpPr>
          <p:sp>
            <p:nvSpPr>
              <p:cNvPr id="611" name="Google Shape;611;p22"/>
              <p:cNvSpPr/>
              <p:nvPr/>
            </p:nvSpPr>
            <p:spPr>
              <a:xfrm>
                <a:off x="8580472" y="1182523"/>
                <a:ext cx="199020" cy="133788"/>
              </a:xfrm>
              <a:custGeom>
                <a:avLst/>
                <a:gdLst/>
                <a:ahLst/>
                <a:cxnLst/>
                <a:rect l="l" t="t" r="r" b="b"/>
                <a:pathLst>
                  <a:path w="4671" h="3140" extrusionOk="0">
                    <a:moveTo>
                      <a:pt x="2205" y="0"/>
                    </a:moveTo>
                    <a:cubicBezTo>
                      <a:pt x="245" y="0"/>
                      <a:pt x="0" y="3140"/>
                      <a:pt x="2515" y="3140"/>
                    </a:cubicBezTo>
                    <a:cubicBezTo>
                      <a:pt x="4420" y="3140"/>
                      <a:pt x="4671" y="57"/>
                      <a:pt x="2365" y="7"/>
                    </a:cubicBezTo>
                    <a:cubicBezTo>
                      <a:pt x="2310" y="2"/>
                      <a:pt x="2257" y="0"/>
                      <a:pt x="220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22"/>
              <p:cNvSpPr/>
              <p:nvPr/>
            </p:nvSpPr>
            <p:spPr>
              <a:xfrm>
                <a:off x="9153230" y="610045"/>
                <a:ext cx="94227" cy="63352"/>
              </a:xfrm>
              <a:custGeom>
                <a:avLst/>
                <a:gdLst/>
                <a:ahLst/>
                <a:cxnLst/>
                <a:rect l="l" t="t" r="r" b="b"/>
                <a:pathLst>
                  <a:path w="3512" h="2361" extrusionOk="0">
                    <a:moveTo>
                      <a:pt x="1668" y="0"/>
                    </a:moveTo>
                    <a:cubicBezTo>
                      <a:pt x="192" y="0"/>
                      <a:pt x="1" y="2361"/>
                      <a:pt x="1908" y="2361"/>
                    </a:cubicBezTo>
                    <a:cubicBezTo>
                      <a:pt x="3336" y="2361"/>
                      <a:pt x="3512" y="55"/>
                      <a:pt x="1782" y="5"/>
                    </a:cubicBezTo>
                    <a:cubicBezTo>
                      <a:pt x="1743" y="2"/>
                      <a:pt x="1705" y="0"/>
                      <a:pt x="166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22"/>
              <p:cNvSpPr/>
              <p:nvPr/>
            </p:nvSpPr>
            <p:spPr>
              <a:xfrm rot="-885390">
                <a:off x="8679209" y="762309"/>
                <a:ext cx="211329" cy="319934"/>
              </a:xfrm>
              <a:custGeom>
                <a:avLst/>
                <a:gdLst/>
                <a:ahLst/>
                <a:cxnLst/>
                <a:rect l="l" t="t" r="r" b="b"/>
                <a:pathLst>
                  <a:path w="8923" h="13510" extrusionOk="0">
                    <a:moveTo>
                      <a:pt x="4662" y="1"/>
                    </a:moveTo>
                    <a:cubicBezTo>
                      <a:pt x="4161" y="2758"/>
                      <a:pt x="3309" y="6016"/>
                      <a:pt x="0" y="6592"/>
                    </a:cubicBezTo>
                    <a:cubicBezTo>
                      <a:pt x="2757" y="7820"/>
                      <a:pt x="3910" y="10702"/>
                      <a:pt x="4161" y="13509"/>
                    </a:cubicBezTo>
                    <a:cubicBezTo>
                      <a:pt x="4662" y="10753"/>
                      <a:pt x="5815" y="7920"/>
                      <a:pt x="8923" y="7068"/>
                    </a:cubicBezTo>
                    <a:cubicBezTo>
                      <a:pt x="5589" y="5915"/>
                      <a:pt x="5439" y="3760"/>
                      <a:pt x="46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4" name="Google Shape;614;p22"/>
            <p:cNvSpPr/>
            <p:nvPr/>
          </p:nvSpPr>
          <p:spPr>
            <a:xfrm flipH="1">
              <a:off x="-346136" y="4181485"/>
              <a:ext cx="152006" cy="102183"/>
            </a:xfrm>
            <a:custGeom>
              <a:avLst/>
              <a:gdLst/>
              <a:ahLst/>
              <a:cxnLst/>
              <a:rect l="l" t="t" r="r" b="b"/>
              <a:pathLst>
                <a:path w="4671" h="3140" extrusionOk="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5" name="Google Shape;615;p22"/>
          <p:cNvGrpSpPr/>
          <p:nvPr/>
        </p:nvGrpSpPr>
        <p:grpSpPr>
          <a:xfrm rot="-92266" flipH="1">
            <a:off x="728827" y="1271844"/>
            <a:ext cx="706541" cy="667373"/>
            <a:chOff x="-346136" y="3884877"/>
            <a:chExt cx="571106" cy="539446"/>
          </a:xfrm>
        </p:grpSpPr>
        <p:grpSp>
          <p:nvGrpSpPr>
            <p:cNvPr id="616" name="Google Shape;616;p22"/>
            <p:cNvGrpSpPr/>
            <p:nvPr/>
          </p:nvGrpSpPr>
          <p:grpSpPr>
            <a:xfrm flipH="1">
              <a:off x="-284473" y="3884877"/>
              <a:ext cx="509443" cy="539446"/>
              <a:chOff x="8580472" y="610045"/>
              <a:chExt cx="666985" cy="706266"/>
            </a:xfrm>
          </p:grpSpPr>
          <p:sp>
            <p:nvSpPr>
              <p:cNvPr id="617" name="Google Shape;617;p22"/>
              <p:cNvSpPr/>
              <p:nvPr/>
            </p:nvSpPr>
            <p:spPr>
              <a:xfrm>
                <a:off x="8580472" y="1182523"/>
                <a:ext cx="199020" cy="133788"/>
              </a:xfrm>
              <a:custGeom>
                <a:avLst/>
                <a:gdLst/>
                <a:ahLst/>
                <a:cxnLst/>
                <a:rect l="l" t="t" r="r" b="b"/>
                <a:pathLst>
                  <a:path w="4671" h="3140" extrusionOk="0">
                    <a:moveTo>
                      <a:pt x="2205" y="0"/>
                    </a:moveTo>
                    <a:cubicBezTo>
                      <a:pt x="245" y="0"/>
                      <a:pt x="0" y="3140"/>
                      <a:pt x="2515" y="3140"/>
                    </a:cubicBezTo>
                    <a:cubicBezTo>
                      <a:pt x="4420" y="3140"/>
                      <a:pt x="4671" y="57"/>
                      <a:pt x="2365" y="7"/>
                    </a:cubicBezTo>
                    <a:cubicBezTo>
                      <a:pt x="2310" y="2"/>
                      <a:pt x="2257" y="0"/>
                      <a:pt x="220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2"/>
              <p:cNvSpPr/>
              <p:nvPr/>
            </p:nvSpPr>
            <p:spPr>
              <a:xfrm>
                <a:off x="9153230" y="610045"/>
                <a:ext cx="94227" cy="63352"/>
              </a:xfrm>
              <a:custGeom>
                <a:avLst/>
                <a:gdLst/>
                <a:ahLst/>
                <a:cxnLst/>
                <a:rect l="l" t="t" r="r" b="b"/>
                <a:pathLst>
                  <a:path w="3512" h="2361" extrusionOk="0">
                    <a:moveTo>
                      <a:pt x="1668" y="0"/>
                    </a:moveTo>
                    <a:cubicBezTo>
                      <a:pt x="192" y="0"/>
                      <a:pt x="1" y="2361"/>
                      <a:pt x="1908" y="2361"/>
                    </a:cubicBezTo>
                    <a:cubicBezTo>
                      <a:pt x="3336" y="2361"/>
                      <a:pt x="3512" y="55"/>
                      <a:pt x="1782" y="5"/>
                    </a:cubicBezTo>
                    <a:cubicBezTo>
                      <a:pt x="1743" y="2"/>
                      <a:pt x="1705" y="0"/>
                      <a:pt x="166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22"/>
              <p:cNvSpPr/>
              <p:nvPr/>
            </p:nvSpPr>
            <p:spPr>
              <a:xfrm rot="-885390">
                <a:off x="8679209" y="762309"/>
                <a:ext cx="211329" cy="319934"/>
              </a:xfrm>
              <a:custGeom>
                <a:avLst/>
                <a:gdLst/>
                <a:ahLst/>
                <a:cxnLst/>
                <a:rect l="l" t="t" r="r" b="b"/>
                <a:pathLst>
                  <a:path w="8923" h="13510" extrusionOk="0">
                    <a:moveTo>
                      <a:pt x="4662" y="1"/>
                    </a:moveTo>
                    <a:cubicBezTo>
                      <a:pt x="4161" y="2758"/>
                      <a:pt x="3309" y="6016"/>
                      <a:pt x="0" y="6592"/>
                    </a:cubicBezTo>
                    <a:cubicBezTo>
                      <a:pt x="2757" y="7820"/>
                      <a:pt x="3910" y="10702"/>
                      <a:pt x="4161" y="13509"/>
                    </a:cubicBezTo>
                    <a:cubicBezTo>
                      <a:pt x="4662" y="10753"/>
                      <a:pt x="5815" y="7920"/>
                      <a:pt x="8923" y="7068"/>
                    </a:cubicBezTo>
                    <a:cubicBezTo>
                      <a:pt x="5589" y="5915"/>
                      <a:pt x="5439" y="3760"/>
                      <a:pt x="46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0" name="Google Shape;620;p22"/>
            <p:cNvSpPr/>
            <p:nvPr/>
          </p:nvSpPr>
          <p:spPr>
            <a:xfrm flipH="1">
              <a:off x="-346136" y="4181485"/>
              <a:ext cx="152006" cy="102183"/>
            </a:xfrm>
            <a:custGeom>
              <a:avLst/>
              <a:gdLst/>
              <a:ahLst/>
              <a:cxnLst/>
              <a:rect l="l" t="t" r="r" b="b"/>
              <a:pathLst>
                <a:path w="4671" h="3140" extrusionOk="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1" name="Google Shape;621;p22"/>
          <p:cNvSpPr txBox="1">
            <a:spLocks noGrp="1"/>
          </p:cNvSpPr>
          <p:nvPr>
            <p:ph type="title" idx="9"/>
          </p:nvPr>
        </p:nvSpPr>
        <p:spPr>
          <a:xfrm>
            <a:off x="720000" y="540000"/>
            <a:ext cx="77859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2"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26"/>
          <p:cNvSpPr txBox="1">
            <a:spLocks noGrp="1"/>
          </p:cNvSpPr>
          <p:nvPr>
            <p:ph type="ctrTitle"/>
          </p:nvPr>
        </p:nvSpPr>
        <p:spPr>
          <a:xfrm>
            <a:off x="720000" y="586900"/>
            <a:ext cx="7704000" cy="123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81" name="Google Shape;681;p26"/>
          <p:cNvSpPr txBox="1">
            <a:spLocks noGrp="1"/>
          </p:cNvSpPr>
          <p:nvPr>
            <p:ph type="subTitle" idx="1"/>
          </p:nvPr>
        </p:nvSpPr>
        <p:spPr>
          <a:xfrm>
            <a:off x="2628900" y="1589350"/>
            <a:ext cx="3867300" cy="17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82" name="Google Shape;682;p26"/>
          <p:cNvSpPr txBox="1"/>
          <p:nvPr/>
        </p:nvSpPr>
        <p:spPr>
          <a:xfrm>
            <a:off x="1889700" y="3633925"/>
            <a:ext cx="5364600" cy="6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CREDITS:</a:t>
            </a:r>
            <a:r>
              <a:rPr lang="en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This presentation template was created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</a:t>
            </a:r>
            <a:r>
              <a:rPr lang="en" sz="12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83" name="Google Shape;683;p26"/>
          <p:cNvGrpSpPr/>
          <p:nvPr/>
        </p:nvGrpSpPr>
        <p:grpSpPr>
          <a:xfrm rot="-5400000" flipH="1">
            <a:off x="7651903" y="3829878"/>
            <a:ext cx="598287" cy="911009"/>
            <a:chOff x="7686063" y="677323"/>
            <a:chExt cx="781665" cy="1190239"/>
          </a:xfrm>
        </p:grpSpPr>
        <p:sp>
          <p:nvSpPr>
            <p:cNvPr id="684" name="Google Shape;684;p26"/>
            <p:cNvSpPr/>
            <p:nvPr/>
          </p:nvSpPr>
          <p:spPr>
            <a:xfrm rot="-5400000">
              <a:off x="7867565" y="740675"/>
              <a:ext cx="380187" cy="575627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6"/>
            <p:cNvSpPr/>
            <p:nvPr/>
          </p:nvSpPr>
          <p:spPr>
            <a:xfrm>
              <a:off x="8268709" y="1375767"/>
              <a:ext cx="199020" cy="133788"/>
            </a:xfrm>
            <a:custGeom>
              <a:avLst/>
              <a:gdLst/>
              <a:ahLst/>
              <a:cxnLst/>
              <a:rect l="l" t="t" r="r" b="b"/>
              <a:pathLst>
                <a:path w="4671" h="3140" extrusionOk="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>
              <a:off x="7781470" y="677323"/>
              <a:ext cx="94227" cy="63352"/>
            </a:xfrm>
            <a:custGeom>
              <a:avLst/>
              <a:gdLst/>
              <a:ahLst/>
              <a:cxnLst/>
              <a:rect l="l" t="t" r="r" b="b"/>
              <a:pathLst>
                <a:path w="3512" h="2361" extrusionOk="0">
                  <a:moveTo>
                    <a:pt x="1668" y="0"/>
                  </a:moveTo>
                  <a:cubicBezTo>
                    <a:pt x="192" y="0"/>
                    <a:pt x="1" y="2361"/>
                    <a:pt x="1908" y="2361"/>
                  </a:cubicBezTo>
                  <a:cubicBezTo>
                    <a:pt x="3336" y="2361"/>
                    <a:pt x="3512" y="55"/>
                    <a:pt x="1782" y="5"/>
                  </a:cubicBezTo>
                  <a:cubicBezTo>
                    <a:pt x="1743" y="2"/>
                    <a:pt x="1705" y="0"/>
                    <a:pt x="1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6"/>
            <p:cNvSpPr/>
            <p:nvPr/>
          </p:nvSpPr>
          <p:spPr>
            <a:xfrm>
              <a:off x="7686063" y="1316307"/>
              <a:ext cx="114785" cy="77120"/>
            </a:xfrm>
            <a:custGeom>
              <a:avLst/>
              <a:gdLst/>
              <a:ahLst/>
              <a:cxnLst/>
              <a:rect l="l" t="t" r="r" b="b"/>
              <a:pathLst>
                <a:path w="2694" h="1810" extrusionOk="0">
                  <a:moveTo>
                    <a:pt x="1275" y="1"/>
                  </a:moveTo>
                  <a:cubicBezTo>
                    <a:pt x="153" y="1"/>
                    <a:pt x="1" y="1809"/>
                    <a:pt x="1466" y="1809"/>
                  </a:cubicBezTo>
                  <a:cubicBezTo>
                    <a:pt x="2569" y="1809"/>
                    <a:pt x="2694" y="30"/>
                    <a:pt x="1366" y="5"/>
                  </a:cubicBezTo>
                  <a:cubicBezTo>
                    <a:pt x="1335" y="2"/>
                    <a:pt x="1305" y="1"/>
                    <a:pt x="1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6"/>
            <p:cNvSpPr/>
            <p:nvPr/>
          </p:nvSpPr>
          <p:spPr>
            <a:xfrm rot="-4051685">
              <a:off x="7818735" y="1548808"/>
              <a:ext cx="211327" cy="319931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Google Shape;689;p26"/>
          <p:cNvGrpSpPr/>
          <p:nvPr/>
        </p:nvGrpSpPr>
        <p:grpSpPr>
          <a:xfrm rot="5400000">
            <a:off x="888704" y="3824769"/>
            <a:ext cx="598287" cy="921227"/>
            <a:chOff x="7686063" y="677323"/>
            <a:chExt cx="781665" cy="1203589"/>
          </a:xfrm>
        </p:grpSpPr>
        <p:sp>
          <p:nvSpPr>
            <p:cNvPr id="690" name="Google Shape;690;p26"/>
            <p:cNvSpPr/>
            <p:nvPr/>
          </p:nvSpPr>
          <p:spPr>
            <a:xfrm rot="-5400000">
              <a:off x="7867565" y="740675"/>
              <a:ext cx="380187" cy="575627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6"/>
            <p:cNvSpPr/>
            <p:nvPr/>
          </p:nvSpPr>
          <p:spPr>
            <a:xfrm>
              <a:off x="8268709" y="1375767"/>
              <a:ext cx="199020" cy="133788"/>
            </a:xfrm>
            <a:custGeom>
              <a:avLst/>
              <a:gdLst/>
              <a:ahLst/>
              <a:cxnLst/>
              <a:rect l="l" t="t" r="r" b="b"/>
              <a:pathLst>
                <a:path w="4671" h="3140" extrusionOk="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6"/>
            <p:cNvSpPr/>
            <p:nvPr/>
          </p:nvSpPr>
          <p:spPr>
            <a:xfrm>
              <a:off x="7781470" y="677323"/>
              <a:ext cx="94227" cy="63352"/>
            </a:xfrm>
            <a:custGeom>
              <a:avLst/>
              <a:gdLst/>
              <a:ahLst/>
              <a:cxnLst/>
              <a:rect l="l" t="t" r="r" b="b"/>
              <a:pathLst>
                <a:path w="3512" h="2361" extrusionOk="0">
                  <a:moveTo>
                    <a:pt x="1668" y="0"/>
                  </a:moveTo>
                  <a:cubicBezTo>
                    <a:pt x="192" y="0"/>
                    <a:pt x="1" y="2361"/>
                    <a:pt x="1908" y="2361"/>
                  </a:cubicBezTo>
                  <a:cubicBezTo>
                    <a:pt x="3336" y="2361"/>
                    <a:pt x="3512" y="55"/>
                    <a:pt x="1782" y="5"/>
                  </a:cubicBezTo>
                  <a:cubicBezTo>
                    <a:pt x="1743" y="2"/>
                    <a:pt x="1705" y="0"/>
                    <a:pt x="1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6"/>
            <p:cNvSpPr/>
            <p:nvPr/>
          </p:nvSpPr>
          <p:spPr>
            <a:xfrm>
              <a:off x="7686063" y="1316307"/>
              <a:ext cx="114785" cy="77120"/>
            </a:xfrm>
            <a:custGeom>
              <a:avLst/>
              <a:gdLst/>
              <a:ahLst/>
              <a:cxnLst/>
              <a:rect l="l" t="t" r="r" b="b"/>
              <a:pathLst>
                <a:path w="2694" h="1810" extrusionOk="0">
                  <a:moveTo>
                    <a:pt x="1275" y="1"/>
                  </a:moveTo>
                  <a:cubicBezTo>
                    <a:pt x="153" y="1"/>
                    <a:pt x="1" y="1809"/>
                    <a:pt x="1466" y="1809"/>
                  </a:cubicBezTo>
                  <a:cubicBezTo>
                    <a:pt x="2569" y="1809"/>
                    <a:pt x="2694" y="30"/>
                    <a:pt x="1366" y="5"/>
                  </a:cubicBezTo>
                  <a:cubicBezTo>
                    <a:pt x="1335" y="2"/>
                    <a:pt x="1305" y="1"/>
                    <a:pt x="1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6"/>
            <p:cNvSpPr/>
            <p:nvPr/>
          </p:nvSpPr>
          <p:spPr>
            <a:xfrm rot="-3574165">
              <a:off x="7818749" y="1548808"/>
              <a:ext cx="211318" cy="319949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5" name="Google Shape;695;p26"/>
          <p:cNvGrpSpPr/>
          <p:nvPr/>
        </p:nvGrpSpPr>
        <p:grpSpPr>
          <a:xfrm rot="-6329544">
            <a:off x="521511" y="2105442"/>
            <a:ext cx="1881870" cy="1143342"/>
            <a:chOff x="4422200" y="1605489"/>
            <a:chExt cx="3671784" cy="2230815"/>
          </a:xfrm>
        </p:grpSpPr>
        <p:sp>
          <p:nvSpPr>
            <p:cNvPr id="696" name="Google Shape;696;p26"/>
            <p:cNvSpPr/>
            <p:nvPr/>
          </p:nvSpPr>
          <p:spPr>
            <a:xfrm>
              <a:off x="4422200" y="1605489"/>
              <a:ext cx="1800986" cy="1664339"/>
            </a:xfrm>
            <a:custGeom>
              <a:avLst/>
              <a:gdLst/>
              <a:ahLst/>
              <a:cxnLst/>
              <a:rect l="l" t="t" r="r" b="b"/>
              <a:pathLst>
                <a:path w="33635" h="31083" extrusionOk="0">
                  <a:moveTo>
                    <a:pt x="4965" y="0"/>
                  </a:moveTo>
                  <a:cubicBezTo>
                    <a:pt x="3984" y="0"/>
                    <a:pt x="3162" y="351"/>
                    <a:pt x="2632" y="1160"/>
                  </a:cubicBezTo>
                  <a:cubicBezTo>
                    <a:pt x="0" y="5095"/>
                    <a:pt x="6592" y="9832"/>
                    <a:pt x="11003" y="12238"/>
                  </a:cubicBezTo>
                  <a:cubicBezTo>
                    <a:pt x="10357" y="12170"/>
                    <a:pt x="9768" y="12138"/>
                    <a:pt x="9233" y="12138"/>
                  </a:cubicBezTo>
                  <a:cubicBezTo>
                    <a:pt x="38" y="12138"/>
                    <a:pt x="6883" y="21641"/>
                    <a:pt x="15060" y="21641"/>
                  </a:cubicBezTo>
                  <a:cubicBezTo>
                    <a:pt x="15170" y="21641"/>
                    <a:pt x="15279" y="21640"/>
                    <a:pt x="15389" y="21636"/>
                  </a:cubicBezTo>
                  <a:lnTo>
                    <a:pt x="15389" y="21636"/>
                  </a:lnTo>
                  <a:cubicBezTo>
                    <a:pt x="3991" y="26299"/>
                    <a:pt x="14561" y="31082"/>
                    <a:pt x="25308" y="31082"/>
                  </a:cubicBezTo>
                  <a:cubicBezTo>
                    <a:pt x="27558" y="31082"/>
                    <a:pt x="29815" y="30872"/>
                    <a:pt x="31880" y="30408"/>
                  </a:cubicBezTo>
                  <a:lnTo>
                    <a:pt x="33108" y="29105"/>
                  </a:lnTo>
                  <a:cubicBezTo>
                    <a:pt x="33108" y="22213"/>
                    <a:pt x="33635" y="8228"/>
                    <a:pt x="28948" y="7626"/>
                  </a:cubicBezTo>
                  <a:cubicBezTo>
                    <a:pt x="28713" y="7570"/>
                    <a:pt x="28493" y="7544"/>
                    <a:pt x="28286" y="7544"/>
                  </a:cubicBezTo>
                  <a:cubicBezTo>
                    <a:pt x="26075" y="7544"/>
                    <a:pt x="25306" y="10519"/>
                    <a:pt x="24161" y="12238"/>
                  </a:cubicBezTo>
                  <a:cubicBezTo>
                    <a:pt x="24620" y="7630"/>
                    <a:pt x="21345" y="2528"/>
                    <a:pt x="18500" y="2528"/>
                  </a:cubicBezTo>
                  <a:cubicBezTo>
                    <a:pt x="16996" y="2528"/>
                    <a:pt x="15613" y="3952"/>
                    <a:pt x="14963" y="7626"/>
                  </a:cubicBezTo>
                  <a:cubicBezTo>
                    <a:pt x="13173" y="3835"/>
                    <a:pt x="8207" y="0"/>
                    <a:pt x="4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6"/>
            <p:cNvSpPr/>
            <p:nvPr/>
          </p:nvSpPr>
          <p:spPr>
            <a:xfrm>
              <a:off x="4899939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1" y="0"/>
                  </a:moveTo>
                  <a:cubicBezTo>
                    <a:pt x="1" y="0"/>
                    <a:pt x="352" y="376"/>
                    <a:pt x="928" y="1028"/>
                  </a:cubicBezTo>
                  <a:cubicBezTo>
                    <a:pt x="1229" y="1354"/>
                    <a:pt x="1580" y="1730"/>
                    <a:pt x="2006" y="2181"/>
                  </a:cubicBezTo>
                  <a:cubicBezTo>
                    <a:pt x="2206" y="2431"/>
                    <a:pt x="2432" y="2657"/>
                    <a:pt x="2657" y="2907"/>
                  </a:cubicBezTo>
                  <a:cubicBezTo>
                    <a:pt x="2883" y="3158"/>
                    <a:pt x="3159" y="3409"/>
                    <a:pt x="3409" y="3684"/>
                  </a:cubicBezTo>
                  <a:cubicBezTo>
                    <a:pt x="4462" y="4762"/>
                    <a:pt x="5715" y="5990"/>
                    <a:pt x="7043" y="7319"/>
                  </a:cubicBezTo>
                  <a:cubicBezTo>
                    <a:pt x="7695" y="7970"/>
                    <a:pt x="8397" y="8647"/>
                    <a:pt x="9073" y="9374"/>
                  </a:cubicBezTo>
                  <a:cubicBezTo>
                    <a:pt x="9399" y="9725"/>
                    <a:pt x="9750" y="10075"/>
                    <a:pt x="10101" y="10451"/>
                  </a:cubicBezTo>
                  <a:lnTo>
                    <a:pt x="10602" y="11003"/>
                  </a:lnTo>
                  <a:lnTo>
                    <a:pt x="10878" y="11253"/>
                  </a:lnTo>
                  <a:lnTo>
                    <a:pt x="10928" y="11329"/>
                  </a:lnTo>
                  <a:lnTo>
                    <a:pt x="10953" y="11379"/>
                  </a:lnTo>
                  <a:lnTo>
                    <a:pt x="11078" y="11504"/>
                  </a:lnTo>
                  <a:cubicBezTo>
                    <a:pt x="12407" y="13058"/>
                    <a:pt x="13760" y="14537"/>
                    <a:pt x="14988" y="15940"/>
                  </a:cubicBezTo>
                  <a:cubicBezTo>
                    <a:pt x="15590" y="16642"/>
                    <a:pt x="16166" y="17319"/>
                    <a:pt x="16692" y="17970"/>
                  </a:cubicBezTo>
                  <a:cubicBezTo>
                    <a:pt x="17219" y="18622"/>
                    <a:pt x="17695" y="19248"/>
                    <a:pt x="18096" y="19850"/>
                  </a:cubicBezTo>
                  <a:cubicBezTo>
                    <a:pt x="18522" y="20426"/>
                    <a:pt x="18873" y="20978"/>
                    <a:pt x="19149" y="21454"/>
                  </a:cubicBezTo>
                  <a:cubicBezTo>
                    <a:pt x="19299" y="21705"/>
                    <a:pt x="19399" y="21930"/>
                    <a:pt x="19525" y="22156"/>
                  </a:cubicBezTo>
                  <a:cubicBezTo>
                    <a:pt x="19625" y="22356"/>
                    <a:pt x="19700" y="22532"/>
                    <a:pt x="19775" y="22707"/>
                  </a:cubicBezTo>
                  <a:cubicBezTo>
                    <a:pt x="19850" y="22857"/>
                    <a:pt x="19901" y="22983"/>
                    <a:pt x="19951" y="23133"/>
                  </a:cubicBezTo>
                  <a:cubicBezTo>
                    <a:pt x="20026" y="23284"/>
                    <a:pt x="20051" y="23434"/>
                    <a:pt x="20101" y="23534"/>
                  </a:cubicBezTo>
                  <a:cubicBezTo>
                    <a:pt x="20176" y="23760"/>
                    <a:pt x="20226" y="23885"/>
                    <a:pt x="20226" y="23885"/>
                  </a:cubicBezTo>
                  <a:lnTo>
                    <a:pt x="23309" y="22632"/>
                  </a:lnTo>
                  <a:cubicBezTo>
                    <a:pt x="23309" y="22632"/>
                    <a:pt x="23259" y="22507"/>
                    <a:pt x="23159" y="22306"/>
                  </a:cubicBezTo>
                  <a:cubicBezTo>
                    <a:pt x="23109" y="22206"/>
                    <a:pt x="23058" y="22055"/>
                    <a:pt x="22983" y="21905"/>
                  </a:cubicBezTo>
                  <a:cubicBezTo>
                    <a:pt x="22908" y="21755"/>
                    <a:pt x="22783" y="21529"/>
                    <a:pt x="22657" y="21304"/>
                  </a:cubicBezTo>
                  <a:cubicBezTo>
                    <a:pt x="22582" y="21178"/>
                    <a:pt x="22507" y="21053"/>
                    <a:pt x="22432" y="20928"/>
                  </a:cubicBezTo>
                  <a:cubicBezTo>
                    <a:pt x="22382" y="20802"/>
                    <a:pt x="22281" y="20702"/>
                    <a:pt x="22206" y="20577"/>
                  </a:cubicBezTo>
                  <a:cubicBezTo>
                    <a:pt x="22056" y="20351"/>
                    <a:pt x="21880" y="20075"/>
                    <a:pt x="21680" y="19800"/>
                  </a:cubicBezTo>
                  <a:cubicBezTo>
                    <a:pt x="21304" y="19273"/>
                    <a:pt x="20853" y="18697"/>
                    <a:pt x="20327" y="18096"/>
                  </a:cubicBezTo>
                  <a:cubicBezTo>
                    <a:pt x="19800" y="17519"/>
                    <a:pt x="19224" y="16892"/>
                    <a:pt x="18622" y="16266"/>
                  </a:cubicBezTo>
                  <a:cubicBezTo>
                    <a:pt x="17996" y="15639"/>
                    <a:pt x="17319" y="15013"/>
                    <a:pt x="16617" y="14361"/>
                  </a:cubicBezTo>
                  <a:cubicBezTo>
                    <a:pt x="15239" y="13058"/>
                    <a:pt x="13735" y="11730"/>
                    <a:pt x="12306" y="10376"/>
                  </a:cubicBezTo>
                  <a:lnTo>
                    <a:pt x="12156" y="10251"/>
                  </a:lnTo>
                  <a:lnTo>
                    <a:pt x="12056" y="10151"/>
                  </a:lnTo>
                  <a:lnTo>
                    <a:pt x="12006" y="10075"/>
                  </a:lnTo>
                  <a:lnTo>
                    <a:pt x="11705" y="9850"/>
                  </a:lnTo>
                  <a:lnTo>
                    <a:pt x="11129" y="9349"/>
                  </a:lnTo>
                  <a:cubicBezTo>
                    <a:pt x="10753" y="9023"/>
                    <a:pt x="10377" y="8697"/>
                    <a:pt x="10001" y="8396"/>
                  </a:cubicBezTo>
                  <a:cubicBezTo>
                    <a:pt x="9249" y="7745"/>
                    <a:pt x="8497" y="7118"/>
                    <a:pt x="7770" y="6542"/>
                  </a:cubicBezTo>
                  <a:cubicBezTo>
                    <a:pt x="6291" y="5364"/>
                    <a:pt x="4938" y="4236"/>
                    <a:pt x="3760" y="3308"/>
                  </a:cubicBezTo>
                  <a:cubicBezTo>
                    <a:pt x="3484" y="3058"/>
                    <a:pt x="3184" y="2832"/>
                    <a:pt x="2933" y="2607"/>
                  </a:cubicBezTo>
                  <a:cubicBezTo>
                    <a:pt x="2682" y="2381"/>
                    <a:pt x="2432" y="2181"/>
                    <a:pt x="2206" y="1980"/>
                  </a:cubicBezTo>
                  <a:cubicBezTo>
                    <a:pt x="1755" y="1554"/>
                    <a:pt x="1354" y="1203"/>
                    <a:pt x="1028" y="928"/>
                  </a:cubicBezTo>
                  <a:cubicBezTo>
                    <a:pt x="377" y="32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6"/>
            <p:cNvSpPr/>
            <p:nvPr/>
          </p:nvSpPr>
          <p:spPr>
            <a:xfrm>
              <a:off x="5458212" y="2008421"/>
              <a:ext cx="77908" cy="495291"/>
            </a:xfrm>
            <a:custGeom>
              <a:avLst/>
              <a:gdLst/>
              <a:ahLst/>
              <a:cxnLst/>
              <a:rect l="l" t="t" r="r" b="b"/>
              <a:pathLst>
                <a:path w="1455" h="9250" extrusionOk="0">
                  <a:moveTo>
                    <a:pt x="176" y="1"/>
                  </a:moveTo>
                  <a:cubicBezTo>
                    <a:pt x="176" y="1"/>
                    <a:pt x="151" y="577"/>
                    <a:pt x="101" y="1429"/>
                  </a:cubicBezTo>
                  <a:cubicBezTo>
                    <a:pt x="76" y="1881"/>
                    <a:pt x="51" y="2382"/>
                    <a:pt x="26" y="2933"/>
                  </a:cubicBezTo>
                  <a:cubicBezTo>
                    <a:pt x="26" y="3460"/>
                    <a:pt x="26" y="4036"/>
                    <a:pt x="1" y="4612"/>
                  </a:cubicBezTo>
                  <a:cubicBezTo>
                    <a:pt x="26" y="5214"/>
                    <a:pt x="26" y="5790"/>
                    <a:pt x="51" y="6342"/>
                  </a:cubicBezTo>
                  <a:cubicBezTo>
                    <a:pt x="51" y="6617"/>
                    <a:pt x="51" y="6868"/>
                    <a:pt x="76" y="7119"/>
                  </a:cubicBezTo>
                  <a:cubicBezTo>
                    <a:pt x="76" y="7369"/>
                    <a:pt x="101" y="7595"/>
                    <a:pt x="126" y="7820"/>
                  </a:cubicBezTo>
                  <a:cubicBezTo>
                    <a:pt x="176" y="8673"/>
                    <a:pt x="226" y="9249"/>
                    <a:pt x="226" y="9249"/>
                  </a:cubicBezTo>
                  <a:lnTo>
                    <a:pt x="1454" y="9099"/>
                  </a:lnTo>
                  <a:cubicBezTo>
                    <a:pt x="1454" y="9099"/>
                    <a:pt x="1329" y="8522"/>
                    <a:pt x="1154" y="7670"/>
                  </a:cubicBezTo>
                  <a:cubicBezTo>
                    <a:pt x="1129" y="7470"/>
                    <a:pt x="1078" y="7244"/>
                    <a:pt x="1028" y="6993"/>
                  </a:cubicBezTo>
                  <a:cubicBezTo>
                    <a:pt x="953" y="6743"/>
                    <a:pt x="928" y="6492"/>
                    <a:pt x="903" y="6242"/>
                  </a:cubicBezTo>
                  <a:cubicBezTo>
                    <a:pt x="803" y="5715"/>
                    <a:pt x="728" y="5139"/>
                    <a:pt x="627" y="4587"/>
                  </a:cubicBezTo>
                  <a:cubicBezTo>
                    <a:pt x="552" y="4011"/>
                    <a:pt x="502" y="3434"/>
                    <a:pt x="427" y="2908"/>
                  </a:cubicBezTo>
                  <a:cubicBezTo>
                    <a:pt x="352" y="2382"/>
                    <a:pt x="327" y="1881"/>
                    <a:pt x="302" y="1429"/>
                  </a:cubicBezTo>
                  <a:cubicBezTo>
                    <a:pt x="226" y="577"/>
                    <a:pt x="176" y="1"/>
                    <a:pt x="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6"/>
            <p:cNvSpPr/>
            <p:nvPr/>
          </p:nvSpPr>
          <p:spPr>
            <a:xfrm>
              <a:off x="5834000" y="2378851"/>
              <a:ext cx="100718" cy="463004"/>
            </a:xfrm>
            <a:custGeom>
              <a:avLst/>
              <a:gdLst/>
              <a:ahLst/>
              <a:cxnLst/>
              <a:rect l="l" t="t" r="r" b="b"/>
              <a:pathLst>
                <a:path w="1881" h="8647" extrusionOk="0">
                  <a:moveTo>
                    <a:pt x="1830" y="0"/>
                  </a:moveTo>
                  <a:cubicBezTo>
                    <a:pt x="1830" y="0"/>
                    <a:pt x="1730" y="527"/>
                    <a:pt x="1579" y="1329"/>
                  </a:cubicBezTo>
                  <a:cubicBezTo>
                    <a:pt x="1504" y="1730"/>
                    <a:pt x="1429" y="2181"/>
                    <a:pt x="1329" y="2682"/>
                  </a:cubicBezTo>
                  <a:cubicBezTo>
                    <a:pt x="1253" y="3183"/>
                    <a:pt x="1153" y="3710"/>
                    <a:pt x="1028" y="4211"/>
                  </a:cubicBezTo>
                  <a:cubicBezTo>
                    <a:pt x="903" y="4737"/>
                    <a:pt x="802" y="5263"/>
                    <a:pt x="677" y="5740"/>
                  </a:cubicBezTo>
                  <a:cubicBezTo>
                    <a:pt x="552" y="6241"/>
                    <a:pt x="426" y="6692"/>
                    <a:pt x="326" y="7068"/>
                  </a:cubicBezTo>
                  <a:cubicBezTo>
                    <a:pt x="126" y="7845"/>
                    <a:pt x="0" y="8371"/>
                    <a:pt x="0" y="8371"/>
                  </a:cubicBezTo>
                  <a:lnTo>
                    <a:pt x="1654" y="8647"/>
                  </a:lnTo>
                  <a:cubicBezTo>
                    <a:pt x="1654" y="8647"/>
                    <a:pt x="1680" y="8095"/>
                    <a:pt x="1730" y="7293"/>
                  </a:cubicBezTo>
                  <a:cubicBezTo>
                    <a:pt x="1755" y="6892"/>
                    <a:pt x="1780" y="6416"/>
                    <a:pt x="1805" y="5915"/>
                  </a:cubicBezTo>
                  <a:cubicBezTo>
                    <a:pt x="1830" y="5414"/>
                    <a:pt x="1830" y="4862"/>
                    <a:pt x="1855" y="4311"/>
                  </a:cubicBezTo>
                  <a:cubicBezTo>
                    <a:pt x="1880" y="3785"/>
                    <a:pt x="1880" y="3233"/>
                    <a:pt x="1855" y="2732"/>
                  </a:cubicBezTo>
                  <a:cubicBezTo>
                    <a:pt x="1855" y="2231"/>
                    <a:pt x="1855" y="1755"/>
                    <a:pt x="1855" y="1354"/>
                  </a:cubicBezTo>
                  <a:cubicBezTo>
                    <a:pt x="1830" y="552"/>
                    <a:pt x="1830" y="0"/>
                    <a:pt x="1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6"/>
            <p:cNvSpPr/>
            <p:nvPr/>
          </p:nvSpPr>
          <p:spPr>
            <a:xfrm>
              <a:off x="4917395" y="2432504"/>
              <a:ext cx="586478" cy="127544"/>
            </a:xfrm>
            <a:custGeom>
              <a:avLst/>
              <a:gdLst/>
              <a:ahLst/>
              <a:cxnLst/>
              <a:rect l="l" t="t" r="r" b="b"/>
              <a:pathLst>
                <a:path w="10953" h="2382" extrusionOk="0">
                  <a:moveTo>
                    <a:pt x="0" y="1"/>
                  </a:moveTo>
                  <a:cubicBezTo>
                    <a:pt x="1" y="1"/>
                    <a:pt x="677" y="151"/>
                    <a:pt x="1680" y="402"/>
                  </a:cubicBezTo>
                  <a:cubicBezTo>
                    <a:pt x="2181" y="502"/>
                    <a:pt x="2782" y="652"/>
                    <a:pt x="3409" y="803"/>
                  </a:cubicBezTo>
                  <a:cubicBezTo>
                    <a:pt x="4036" y="928"/>
                    <a:pt x="4712" y="1103"/>
                    <a:pt x="5389" y="1254"/>
                  </a:cubicBezTo>
                  <a:cubicBezTo>
                    <a:pt x="8071" y="1805"/>
                    <a:pt x="10752" y="2382"/>
                    <a:pt x="10752" y="2382"/>
                  </a:cubicBezTo>
                  <a:lnTo>
                    <a:pt x="10953" y="1129"/>
                  </a:lnTo>
                  <a:cubicBezTo>
                    <a:pt x="10953" y="1129"/>
                    <a:pt x="8196" y="878"/>
                    <a:pt x="5464" y="627"/>
                  </a:cubicBezTo>
                  <a:cubicBezTo>
                    <a:pt x="4787" y="552"/>
                    <a:pt x="4111" y="477"/>
                    <a:pt x="3459" y="402"/>
                  </a:cubicBezTo>
                  <a:cubicBezTo>
                    <a:pt x="2833" y="327"/>
                    <a:pt x="2231" y="251"/>
                    <a:pt x="1730" y="201"/>
                  </a:cubicBezTo>
                  <a:cubicBezTo>
                    <a:pt x="702" y="76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6"/>
            <p:cNvSpPr/>
            <p:nvPr/>
          </p:nvSpPr>
          <p:spPr>
            <a:xfrm>
              <a:off x="5252916" y="2829760"/>
              <a:ext cx="603934" cy="107411"/>
            </a:xfrm>
            <a:custGeom>
              <a:avLst/>
              <a:gdLst/>
              <a:ahLst/>
              <a:cxnLst/>
              <a:rect l="l" t="t" r="r" b="b"/>
              <a:pathLst>
                <a:path w="11279" h="2006" extrusionOk="0">
                  <a:moveTo>
                    <a:pt x="11053" y="0"/>
                  </a:moveTo>
                  <a:cubicBezTo>
                    <a:pt x="11053" y="0"/>
                    <a:pt x="10376" y="151"/>
                    <a:pt x="9324" y="376"/>
                  </a:cubicBezTo>
                  <a:cubicBezTo>
                    <a:pt x="8822" y="502"/>
                    <a:pt x="8221" y="627"/>
                    <a:pt x="7569" y="752"/>
                  </a:cubicBezTo>
                  <a:cubicBezTo>
                    <a:pt x="6943" y="878"/>
                    <a:pt x="6241" y="1003"/>
                    <a:pt x="5564" y="1128"/>
                  </a:cubicBezTo>
                  <a:cubicBezTo>
                    <a:pt x="4862" y="1253"/>
                    <a:pt x="4186" y="1379"/>
                    <a:pt x="3534" y="1479"/>
                  </a:cubicBezTo>
                  <a:cubicBezTo>
                    <a:pt x="3208" y="1529"/>
                    <a:pt x="2882" y="1579"/>
                    <a:pt x="2582" y="1629"/>
                  </a:cubicBezTo>
                  <a:cubicBezTo>
                    <a:pt x="2281" y="1654"/>
                    <a:pt x="2005" y="1705"/>
                    <a:pt x="1755" y="1730"/>
                  </a:cubicBezTo>
                  <a:cubicBezTo>
                    <a:pt x="702" y="1855"/>
                    <a:pt x="0" y="1930"/>
                    <a:pt x="0" y="1930"/>
                  </a:cubicBezTo>
                  <a:cubicBezTo>
                    <a:pt x="0" y="1930"/>
                    <a:pt x="702" y="1955"/>
                    <a:pt x="1755" y="1980"/>
                  </a:cubicBezTo>
                  <a:cubicBezTo>
                    <a:pt x="2030" y="2005"/>
                    <a:pt x="2306" y="2005"/>
                    <a:pt x="2607" y="2005"/>
                  </a:cubicBezTo>
                  <a:lnTo>
                    <a:pt x="3559" y="2005"/>
                  </a:lnTo>
                  <a:cubicBezTo>
                    <a:pt x="4236" y="1980"/>
                    <a:pt x="4938" y="1980"/>
                    <a:pt x="5639" y="1980"/>
                  </a:cubicBezTo>
                  <a:cubicBezTo>
                    <a:pt x="6341" y="1930"/>
                    <a:pt x="7068" y="1905"/>
                    <a:pt x="7720" y="1880"/>
                  </a:cubicBezTo>
                  <a:cubicBezTo>
                    <a:pt x="8396" y="1855"/>
                    <a:pt x="8998" y="1830"/>
                    <a:pt x="9524" y="1780"/>
                  </a:cubicBezTo>
                  <a:cubicBezTo>
                    <a:pt x="10577" y="1705"/>
                    <a:pt x="11278" y="1654"/>
                    <a:pt x="11278" y="1654"/>
                  </a:cubicBezTo>
                  <a:lnTo>
                    <a:pt x="11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6"/>
            <p:cNvSpPr/>
            <p:nvPr/>
          </p:nvSpPr>
          <p:spPr>
            <a:xfrm>
              <a:off x="6292944" y="1605489"/>
              <a:ext cx="1801040" cy="1664339"/>
            </a:xfrm>
            <a:custGeom>
              <a:avLst/>
              <a:gdLst/>
              <a:ahLst/>
              <a:cxnLst/>
              <a:rect l="l" t="t" r="r" b="b"/>
              <a:pathLst>
                <a:path w="33636" h="31083" extrusionOk="0">
                  <a:moveTo>
                    <a:pt x="28670" y="0"/>
                  </a:moveTo>
                  <a:cubicBezTo>
                    <a:pt x="25428" y="0"/>
                    <a:pt x="20462" y="3835"/>
                    <a:pt x="18673" y="7626"/>
                  </a:cubicBezTo>
                  <a:cubicBezTo>
                    <a:pt x="18023" y="3952"/>
                    <a:pt x="16642" y="2528"/>
                    <a:pt x="15143" y="2528"/>
                  </a:cubicBezTo>
                  <a:cubicBezTo>
                    <a:pt x="12304" y="2528"/>
                    <a:pt x="9040" y="7630"/>
                    <a:pt x="9500" y="12238"/>
                  </a:cubicBezTo>
                  <a:cubicBezTo>
                    <a:pt x="8354" y="10519"/>
                    <a:pt x="7564" y="7544"/>
                    <a:pt x="5350" y="7544"/>
                  </a:cubicBezTo>
                  <a:cubicBezTo>
                    <a:pt x="5142" y="7544"/>
                    <a:pt x="4922" y="7570"/>
                    <a:pt x="4688" y="7626"/>
                  </a:cubicBezTo>
                  <a:cubicBezTo>
                    <a:pt x="1" y="8228"/>
                    <a:pt x="527" y="22213"/>
                    <a:pt x="527" y="29105"/>
                  </a:cubicBezTo>
                  <a:lnTo>
                    <a:pt x="1755" y="30408"/>
                  </a:lnTo>
                  <a:cubicBezTo>
                    <a:pt x="3820" y="30872"/>
                    <a:pt x="6079" y="31082"/>
                    <a:pt x="8330" y="31082"/>
                  </a:cubicBezTo>
                  <a:cubicBezTo>
                    <a:pt x="19082" y="31082"/>
                    <a:pt x="29670" y="26299"/>
                    <a:pt x="18272" y="21636"/>
                  </a:cubicBezTo>
                  <a:lnTo>
                    <a:pt x="18272" y="21636"/>
                  </a:lnTo>
                  <a:cubicBezTo>
                    <a:pt x="18376" y="21639"/>
                    <a:pt x="18480" y="21641"/>
                    <a:pt x="18584" y="21641"/>
                  </a:cubicBezTo>
                  <a:cubicBezTo>
                    <a:pt x="22675" y="21641"/>
                    <a:pt x="26432" y="19270"/>
                    <a:pt x="28021" y="16874"/>
                  </a:cubicBezTo>
                  <a:cubicBezTo>
                    <a:pt x="29593" y="14516"/>
                    <a:pt x="29012" y="12138"/>
                    <a:pt x="24420" y="12138"/>
                  </a:cubicBezTo>
                  <a:cubicBezTo>
                    <a:pt x="23887" y="12138"/>
                    <a:pt x="23301" y="12170"/>
                    <a:pt x="22658" y="12238"/>
                  </a:cubicBezTo>
                  <a:cubicBezTo>
                    <a:pt x="27044" y="9832"/>
                    <a:pt x="33635" y="5095"/>
                    <a:pt x="31003" y="1160"/>
                  </a:cubicBezTo>
                  <a:cubicBezTo>
                    <a:pt x="30474" y="351"/>
                    <a:pt x="29651" y="0"/>
                    <a:pt x="286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6"/>
            <p:cNvSpPr/>
            <p:nvPr/>
          </p:nvSpPr>
          <p:spPr>
            <a:xfrm>
              <a:off x="6360038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23309" y="0"/>
                  </a:moveTo>
                  <a:cubicBezTo>
                    <a:pt x="23309" y="0"/>
                    <a:pt x="22958" y="326"/>
                    <a:pt x="22282" y="928"/>
                  </a:cubicBezTo>
                  <a:cubicBezTo>
                    <a:pt x="21956" y="1203"/>
                    <a:pt x="21580" y="1554"/>
                    <a:pt x="21129" y="1980"/>
                  </a:cubicBezTo>
                  <a:cubicBezTo>
                    <a:pt x="20903" y="2181"/>
                    <a:pt x="20653" y="2381"/>
                    <a:pt x="20402" y="2607"/>
                  </a:cubicBezTo>
                  <a:cubicBezTo>
                    <a:pt x="20126" y="2832"/>
                    <a:pt x="19851" y="3058"/>
                    <a:pt x="19550" y="3308"/>
                  </a:cubicBezTo>
                  <a:cubicBezTo>
                    <a:pt x="18397" y="4236"/>
                    <a:pt x="17044" y="5364"/>
                    <a:pt x="15565" y="6542"/>
                  </a:cubicBezTo>
                  <a:cubicBezTo>
                    <a:pt x="14838" y="7118"/>
                    <a:pt x="14061" y="7745"/>
                    <a:pt x="13334" y="8396"/>
                  </a:cubicBezTo>
                  <a:cubicBezTo>
                    <a:pt x="12958" y="8697"/>
                    <a:pt x="12582" y="9023"/>
                    <a:pt x="12181" y="9349"/>
                  </a:cubicBezTo>
                  <a:lnTo>
                    <a:pt x="11630" y="9850"/>
                  </a:lnTo>
                  <a:lnTo>
                    <a:pt x="11329" y="10075"/>
                  </a:lnTo>
                  <a:lnTo>
                    <a:pt x="11254" y="10151"/>
                  </a:lnTo>
                  <a:lnTo>
                    <a:pt x="11154" y="10251"/>
                  </a:lnTo>
                  <a:lnTo>
                    <a:pt x="11029" y="10376"/>
                  </a:lnTo>
                  <a:cubicBezTo>
                    <a:pt x="9600" y="11730"/>
                    <a:pt x="8096" y="13058"/>
                    <a:pt x="6693" y="14361"/>
                  </a:cubicBezTo>
                  <a:cubicBezTo>
                    <a:pt x="6016" y="15013"/>
                    <a:pt x="5339" y="15639"/>
                    <a:pt x="4713" y="16266"/>
                  </a:cubicBezTo>
                  <a:cubicBezTo>
                    <a:pt x="4086" y="16892"/>
                    <a:pt x="3510" y="17519"/>
                    <a:pt x="3008" y="18096"/>
                  </a:cubicBezTo>
                  <a:cubicBezTo>
                    <a:pt x="2482" y="18697"/>
                    <a:pt x="2031" y="19273"/>
                    <a:pt x="1630" y="19800"/>
                  </a:cubicBezTo>
                  <a:cubicBezTo>
                    <a:pt x="1430" y="20075"/>
                    <a:pt x="1279" y="20351"/>
                    <a:pt x="1104" y="20577"/>
                  </a:cubicBezTo>
                  <a:cubicBezTo>
                    <a:pt x="1029" y="20702"/>
                    <a:pt x="953" y="20802"/>
                    <a:pt x="878" y="20928"/>
                  </a:cubicBezTo>
                  <a:cubicBezTo>
                    <a:pt x="803" y="21053"/>
                    <a:pt x="753" y="21178"/>
                    <a:pt x="678" y="21304"/>
                  </a:cubicBezTo>
                  <a:cubicBezTo>
                    <a:pt x="552" y="21529"/>
                    <a:pt x="427" y="21755"/>
                    <a:pt x="352" y="21905"/>
                  </a:cubicBezTo>
                  <a:cubicBezTo>
                    <a:pt x="277" y="22055"/>
                    <a:pt x="201" y="22206"/>
                    <a:pt x="176" y="22306"/>
                  </a:cubicBezTo>
                  <a:cubicBezTo>
                    <a:pt x="76" y="22507"/>
                    <a:pt x="1" y="22632"/>
                    <a:pt x="1" y="22632"/>
                  </a:cubicBezTo>
                  <a:lnTo>
                    <a:pt x="3109" y="23885"/>
                  </a:lnTo>
                  <a:cubicBezTo>
                    <a:pt x="3109" y="23885"/>
                    <a:pt x="3159" y="23760"/>
                    <a:pt x="3234" y="23534"/>
                  </a:cubicBezTo>
                  <a:cubicBezTo>
                    <a:pt x="3259" y="23434"/>
                    <a:pt x="3309" y="23284"/>
                    <a:pt x="3359" y="23133"/>
                  </a:cubicBezTo>
                  <a:cubicBezTo>
                    <a:pt x="3435" y="22983"/>
                    <a:pt x="3485" y="22857"/>
                    <a:pt x="3560" y="22707"/>
                  </a:cubicBezTo>
                  <a:cubicBezTo>
                    <a:pt x="3610" y="22532"/>
                    <a:pt x="3685" y="22356"/>
                    <a:pt x="3811" y="22156"/>
                  </a:cubicBezTo>
                  <a:cubicBezTo>
                    <a:pt x="3936" y="21930"/>
                    <a:pt x="4036" y="21705"/>
                    <a:pt x="4186" y="21454"/>
                  </a:cubicBezTo>
                  <a:cubicBezTo>
                    <a:pt x="4462" y="20978"/>
                    <a:pt x="4813" y="20426"/>
                    <a:pt x="5214" y="19850"/>
                  </a:cubicBezTo>
                  <a:cubicBezTo>
                    <a:pt x="5640" y="19248"/>
                    <a:pt x="6091" y="18622"/>
                    <a:pt x="6643" y="17970"/>
                  </a:cubicBezTo>
                  <a:cubicBezTo>
                    <a:pt x="7144" y="17319"/>
                    <a:pt x="7745" y="16642"/>
                    <a:pt x="8347" y="15940"/>
                  </a:cubicBezTo>
                  <a:cubicBezTo>
                    <a:pt x="9550" y="14537"/>
                    <a:pt x="10928" y="13058"/>
                    <a:pt x="12232" y="11504"/>
                  </a:cubicBezTo>
                  <a:lnTo>
                    <a:pt x="12357" y="11379"/>
                  </a:lnTo>
                  <a:lnTo>
                    <a:pt x="12407" y="11329"/>
                  </a:lnTo>
                  <a:lnTo>
                    <a:pt x="12457" y="11253"/>
                  </a:lnTo>
                  <a:lnTo>
                    <a:pt x="12708" y="11003"/>
                  </a:lnTo>
                  <a:lnTo>
                    <a:pt x="13234" y="10451"/>
                  </a:lnTo>
                  <a:cubicBezTo>
                    <a:pt x="13585" y="10075"/>
                    <a:pt x="13911" y="9725"/>
                    <a:pt x="14262" y="9374"/>
                  </a:cubicBezTo>
                  <a:cubicBezTo>
                    <a:pt x="14938" y="8647"/>
                    <a:pt x="15615" y="7970"/>
                    <a:pt x="16292" y="7319"/>
                  </a:cubicBezTo>
                  <a:cubicBezTo>
                    <a:pt x="17620" y="5990"/>
                    <a:pt x="18848" y="4762"/>
                    <a:pt x="19926" y="3684"/>
                  </a:cubicBezTo>
                  <a:cubicBezTo>
                    <a:pt x="20177" y="3409"/>
                    <a:pt x="20427" y="3158"/>
                    <a:pt x="20678" y="2907"/>
                  </a:cubicBezTo>
                  <a:cubicBezTo>
                    <a:pt x="20903" y="2657"/>
                    <a:pt x="21129" y="2431"/>
                    <a:pt x="21329" y="2181"/>
                  </a:cubicBezTo>
                  <a:cubicBezTo>
                    <a:pt x="21755" y="1730"/>
                    <a:pt x="22106" y="1354"/>
                    <a:pt x="22407" y="1028"/>
                  </a:cubicBezTo>
                  <a:cubicBezTo>
                    <a:pt x="22983" y="376"/>
                    <a:pt x="23309" y="0"/>
                    <a:pt x="23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6"/>
            <p:cNvSpPr/>
            <p:nvPr/>
          </p:nvSpPr>
          <p:spPr>
            <a:xfrm>
              <a:off x="6973356" y="2008421"/>
              <a:ext cx="94025" cy="496630"/>
            </a:xfrm>
            <a:custGeom>
              <a:avLst/>
              <a:gdLst/>
              <a:ahLst/>
              <a:cxnLst/>
              <a:rect l="l" t="t" r="r" b="b"/>
              <a:pathLst>
                <a:path w="1756" h="9275" extrusionOk="0">
                  <a:moveTo>
                    <a:pt x="1705" y="1"/>
                  </a:moveTo>
                  <a:cubicBezTo>
                    <a:pt x="1705" y="1"/>
                    <a:pt x="1630" y="577"/>
                    <a:pt x="1529" y="1429"/>
                  </a:cubicBezTo>
                  <a:cubicBezTo>
                    <a:pt x="1504" y="1655"/>
                    <a:pt x="1479" y="1881"/>
                    <a:pt x="1454" y="2131"/>
                  </a:cubicBezTo>
                  <a:cubicBezTo>
                    <a:pt x="1429" y="2382"/>
                    <a:pt x="1379" y="2632"/>
                    <a:pt x="1329" y="2908"/>
                  </a:cubicBezTo>
                  <a:cubicBezTo>
                    <a:pt x="1229" y="3434"/>
                    <a:pt x="1128" y="4011"/>
                    <a:pt x="1028" y="4562"/>
                  </a:cubicBezTo>
                  <a:cubicBezTo>
                    <a:pt x="778" y="5690"/>
                    <a:pt x="527" y="6818"/>
                    <a:pt x="326" y="7670"/>
                  </a:cubicBezTo>
                  <a:cubicBezTo>
                    <a:pt x="126" y="8497"/>
                    <a:pt x="1" y="9074"/>
                    <a:pt x="1" y="9074"/>
                  </a:cubicBezTo>
                  <a:lnTo>
                    <a:pt x="1229" y="9274"/>
                  </a:lnTo>
                  <a:cubicBezTo>
                    <a:pt x="1229" y="9274"/>
                    <a:pt x="1279" y="8698"/>
                    <a:pt x="1379" y="7846"/>
                  </a:cubicBezTo>
                  <a:cubicBezTo>
                    <a:pt x="1454" y="6968"/>
                    <a:pt x="1555" y="5815"/>
                    <a:pt x="1655" y="4637"/>
                  </a:cubicBezTo>
                  <a:cubicBezTo>
                    <a:pt x="1680" y="4061"/>
                    <a:pt x="1705" y="3485"/>
                    <a:pt x="1730" y="2933"/>
                  </a:cubicBezTo>
                  <a:cubicBezTo>
                    <a:pt x="1730" y="2658"/>
                    <a:pt x="1755" y="2407"/>
                    <a:pt x="1755" y="2156"/>
                  </a:cubicBezTo>
                  <a:cubicBezTo>
                    <a:pt x="1730" y="1906"/>
                    <a:pt x="1730" y="1680"/>
                    <a:pt x="1730" y="1455"/>
                  </a:cubicBezTo>
                  <a:cubicBezTo>
                    <a:pt x="1705" y="577"/>
                    <a:pt x="1705" y="1"/>
                    <a:pt x="17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6"/>
            <p:cNvSpPr/>
            <p:nvPr/>
          </p:nvSpPr>
          <p:spPr>
            <a:xfrm>
              <a:off x="6576150" y="2334569"/>
              <a:ext cx="99326" cy="507285"/>
            </a:xfrm>
            <a:custGeom>
              <a:avLst/>
              <a:gdLst/>
              <a:ahLst/>
              <a:cxnLst/>
              <a:rect l="l" t="t" r="r" b="b"/>
              <a:pathLst>
                <a:path w="1855" h="9474" extrusionOk="0">
                  <a:moveTo>
                    <a:pt x="25" y="0"/>
                  </a:moveTo>
                  <a:cubicBezTo>
                    <a:pt x="25" y="0"/>
                    <a:pt x="0" y="2356"/>
                    <a:pt x="0" y="4712"/>
                  </a:cubicBezTo>
                  <a:cubicBezTo>
                    <a:pt x="25" y="5313"/>
                    <a:pt x="25" y="5915"/>
                    <a:pt x="50" y="6466"/>
                  </a:cubicBezTo>
                  <a:cubicBezTo>
                    <a:pt x="50" y="6742"/>
                    <a:pt x="50" y="7018"/>
                    <a:pt x="75" y="7268"/>
                  </a:cubicBezTo>
                  <a:cubicBezTo>
                    <a:pt x="75" y="7519"/>
                    <a:pt x="100" y="7770"/>
                    <a:pt x="100" y="7995"/>
                  </a:cubicBezTo>
                  <a:cubicBezTo>
                    <a:pt x="176" y="8872"/>
                    <a:pt x="201" y="9474"/>
                    <a:pt x="201" y="9474"/>
                  </a:cubicBezTo>
                  <a:lnTo>
                    <a:pt x="1855" y="9198"/>
                  </a:lnTo>
                  <a:cubicBezTo>
                    <a:pt x="1855" y="9198"/>
                    <a:pt x="1704" y="8647"/>
                    <a:pt x="1504" y="7770"/>
                  </a:cubicBezTo>
                  <a:cubicBezTo>
                    <a:pt x="1454" y="7569"/>
                    <a:pt x="1404" y="7318"/>
                    <a:pt x="1328" y="7093"/>
                  </a:cubicBezTo>
                  <a:cubicBezTo>
                    <a:pt x="1278" y="6842"/>
                    <a:pt x="1228" y="6592"/>
                    <a:pt x="1178" y="6316"/>
                  </a:cubicBezTo>
                  <a:cubicBezTo>
                    <a:pt x="1078" y="5790"/>
                    <a:pt x="952" y="5213"/>
                    <a:pt x="852" y="4637"/>
                  </a:cubicBezTo>
                  <a:cubicBezTo>
                    <a:pt x="426" y="2331"/>
                    <a:pt x="25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6"/>
            <p:cNvSpPr/>
            <p:nvPr/>
          </p:nvSpPr>
          <p:spPr>
            <a:xfrm>
              <a:off x="7009607" y="2432504"/>
              <a:ext cx="559652" cy="127544"/>
            </a:xfrm>
            <a:custGeom>
              <a:avLst/>
              <a:gdLst/>
              <a:ahLst/>
              <a:cxnLst/>
              <a:rect l="l" t="t" r="r" b="b"/>
              <a:pathLst>
                <a:path w="10452" h="2382" extrusionOk="0">
                  <a:moveTo>
                    <a:pt x="10452" y="1"/>
                  </a:moveTo>
                  <a:cubicBezTo>
                    <a:pt x="10451" y="1"/>
                    <a:pt x="9800" y="126"/>
                    <a:pt x="8822" y="327"/>
                  </a:cubicBezTo>
                  <a:cubicBezTo>
                    <a:pt x="8321" y="427"/>
                    <a:pt x="7770" y="527"/>
                    <a:pt x="7143" y="627"/>
                  </a:cubicBezTo>
                  <a:cubicBezTo>
                    <a:pt x="6842" y="677"/>
                    <a:pt x="6517" y="728"/>
                    <a:pt x="6191" y="778"/>
                  </a:cubicBezTo>
                  <a:cubicBezTo>
                    <a:pt x="5890" y="828"/>
                    <a:pt x="5564" y="878"/>
                    <a:pt x="5238" y="903"/>
                  </a:cubicBezTo>
                  <a:cubicBezTo>
                    <a:pt x="4913" y="953"/>
                    <a:pt x="4562" y="978"/>
                    <a:pt x="4261" y="1028"/>
                  </a:cubicBezTo>
                  <a:cubicBezTo>
                    <a:pt x="3935" y="1053"/>
                    <a:pt x="3609" y="1078"/>
                    <a:pt x="3309" y="1103"/>
                  </a:cubicBezTo>
                  <a:cubicBezTo>
                    <a:pt x="3008" y="1103"/>
                    <a:pt x="2707" y="1154"/>
                    <a:pt x="2431" y="1154"/>
                  </a:cubicBezTo>
                  <a:lnTo>
                    <a:pt x="1654" y="1154"/>
                  </a:lnTo>
                  <a:cubicBezTo>
                    <a:pt x="1515" y="1161"/>
                    <a:pt x="1380" y="1164"/>
                    <a:pt x="1251" y="1164"/>
                  </a:cubicBezTo>
                  <a:cubicBezTo>
                    <a:pt x="939" y="1164"/>
                    <a:pt x="664" y="1146"/>
                    <a:pt x="451" y="1129"/>
                  </a:cubicBezTo>
                  <a:lnTo>
                    <a:pt x="0" y="1129"/>
                  </a:lnTo>
                  <a:lnTo>
                    <a:pt x="25" y="2382"/>
                  </a:lnTo>
                  <a:cubicBezTo>
                    <a:pt x="25" y="2382"/>
                    <a:pt x="201" y="2357"/>
                    <a:pt x="477" y="2332"/>
                  </a:cubicBezTo>
                  <a:cubicBezTo>
                    <a:pt x="777" y="2306"/>
                    <a:pt x="1178" y="2306"/>
                    <a:pt x="1705" y="2206"/>
                  </a:cubicBezTo>
                  <a:cubicBezTo>
                    <a:pt x="1955" y="2181"/>
                    <a:pt x="2231" y="2156"/>
                    <a:pt x="2507" y="2106"/>
                  </a:cubicBezTo>
                  <a:cubicBezTo>
                    <a:pt x="2807" y="2056"/>
                    <a:pt x="3108" y="2006"/>
                    <a:pt x="3409" y="1956"/>
                  </a:cubicBezTo>
                  <a:cubicBezTo>
                    <a:pt x="3735" y="1880"/>
                    <a:pt x="4035" y="1830"/>
                    <a:pt x="4361" y="1755"/>
                  </a:cubicBezTo>
                  <a:cubicBezTo>
                    <a:pt x="4687" y="1680"/>
                    <a:pt x="5013" y="1605"/>
                    <a:pt x="5339" y="1530"/>
                  </a:cubicBezTo>
                  <a:cubicBezTo>
                    <a:pt x="5665" y="1454"/>
                    <a:pt x="5990" y="1354"/>
                    <a:pt x="6316" y="1279"/>
                  </a:cubicBezTo>
                  <a:cubicBezTo>
                    <a:pt x="6617" y="1204"/>
                    <a:pt x="6943" y="1103"/>
                    <a:pt x="7244" y="1028"/>
                  </a:cubicBezTo>
                  <a:cubicBezTo>
                    <a:pt x="7845" y="853"/>
                    <a:pt x="8396" y="677"/>
                    <a:pt x="8873" y="527"/>
                  </a:cubicBezTo>
                  <a:cubicBezTo>
                    <a:pt x="9800" y="201"/>
                    <a:pt x="10451" y="1"/>
                    <a:pt x="10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6"/>
            <p:cNvSpPr/>
            <p:nvPr/>
          </p:nvSpPr>
          <p:spPr>
            <a:xfrm>
              <a:off x="6651276" y="2829760"/>
              <a:ext cx="605273" cy="107411"/>
            </a:xfrm>
            <a:custGeom>
              <a:avLst/>
              <a:gdLst/>
              <a:ahLst/>
              <a:cxnLst/>
              <a:rect l="l" t="t" r="r" b="b"/>
              <a:pathLst>
                <a:path w="11304" h="2006" extrusionOk="0">
                  <a:moveTo>
                    <a:pt x="251" y="0"/>
                  </a:moveTo>
                  <a:lnTo>
                    <a:pt x="1" y="1654"/>
                  </a:lnTo>
                  <a:cubicBezTo>
                    <a:pt x="1" y="1654"/>
                    <a:pt x="702" y="1705"/>
                    <a:pt x="1755" y="1780"/>
                  </a:cubicBezTo>
                  <a:cubicBezTo>
                    <a:pt x="2281" y="1830"/>
                    <a:pt x="2908" y="1855"/>
                    <a:pt x="3560" y="1880"/>
                  </a:cubicBezTo>
                  <a:cubicBezTo>
                    <a:pt x="4236" y="1905"/>
                    <a:pt x="4938" y="1930"/>
                    <a:pt x="5640" y="1980"/>
                  </a:cubicBezTo>
                  <a:cubicBezTo>
                    <a:pt x="6367" y="1980"/>
                    <a:pt x="7068" y="1980"/>
                    <a:pt x="7720" y="2005"/>
                  </a:cubicBezTo>
                  <a:lnTo>
                    <a:pt x="8672" y="2005"/>
                  </a:lnTo>
                  <a:cubicBezTo>
                    <a:pt x="8998" y="2005"/>
                    <a:pt x="9274" y="2005"/>
                    <a:pt x="9550" y="1980"/>
                  </a:cubicBezTo>
                  <a:cubicBezTo>
                    <a:pt x="10602" y="1955"/>
                    <a:pt x="11304" y="1930"/>
                    <a:pt x="11304" y="1930"/>
                  </a:cubicBezTo>
                  <a:cubicBezTo>
                    <a:pt x="11304" y="1930"/>
                    <a:pt x="10602" y="1855"/>
                    <a:pt x="9550" y="1730"/>
                  </a:cubicBezTo>
                  <a:cubicBezTo>
                    <a:pt x="9299" y="1705"/>
                    <a:pt x="8998" y="1654"/>
                    <a:pt x="8697" y="1629"/>
                  </a:cubicBezTo>
                  <a:cubicBezTo>
                    <a:pt x="8422" y="1579"/>
                    <a:pt x="8096" y="1529"/>
                    <a:pt x="7770" y="1479"/>
                  </a:cubicBezTo>
                  <a:cubicBezTo>
                    <a:pt x="7118" y="1379"/>
                    <a:pt x="6442" y="1253"/>
                    <a:pt x="5740" y="1128"/>
                  </a:cubicBezTo>
                  <a:cubicBezTo>
                    <a:pt x="5063" y="1003"/>
                    <a:pt x="4362" y="878"/>
                    <a:pt x="3710" y="752"/>
                  </a:cubicBezTo>
                  <a:cubicBezTo>
                    <a:pt x="3083" y="627"/>
                    <a:pt x="2482" y="502"/>
                    <a:pt x="1955" y="376"/>
                  </a:cubicBezTo>
                  <a:cubicBezTo>
                    <a:pt x="928" y="151"/>
                    <a:pt x="251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6"/>
            <p:cNvSpPr/>
            <p:nvPr/>
          </p:nvSpPr>
          <p:spPr>
            <a:xfrm>
              <a:off x="5416607" y="3165332"/>
              <a:ext cx="1002041" cy="670972"/>
            </a:xfrm>
            <a:custGeom>
              <a:avLst/>
              <a:gdLst/>
              <a:ahLst/>
              <a:cxnLst/>
              <a:rect l="l" t="t" r="r" b="b"/>
              <a:pathLst>
                <a:path w="18714" h="12531" extrusionOk="0">
                  <a:moveTo>
                    <a:pt x="8924" y="1"/>
                  </a:moveTo>
                  <a:cubicBezTo>
                    <a:pt x="1021" y="1"/>
                    <a:pt x="1" y="12506"/>
                    <a:pt x="10101" y="12530"/>
                  </a:cubicBezTo>
                  <a:cubicBezTo>
                    <a:pt x="10109" y="12530"/>
                    <a:pt x="10117" y="12530"/>
                    <a:pt x="10124" y="12530"/>
                  </a:cubicBezTo>
                  <a:cubicBezTo>
                    <a:pt x="17747" y="12530"/>
                    <a:pt x="18713" y="249"/>
                    <a:pt x="9525" y="24"/>
                  </a:cubicBezTo>
                  <a:cubicBezTo>
                    <a:pt x="9320" y="8"/>
                    <a:pt x="9120" y="1"/>
                    <a:pt x="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6"/>
            <p:cNvSpPr/>
            <p:nvPr/>
          </p:nvSpPr>
          <p:spPr>
            <a:xfrm>
              <a:off x="5601823" y="3406823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0"/>
                  </a:moveTo>
                  <a:cubicBezTo>
                    <a:pt x="301" y="0"/>
                    <a:pt x="0" y="3509"/>
                    <a:pt x="2833" y="3509"/>
                  </a:cubicBezTo>
                  <a:cubicBezTo>
                    <a:pt x="4988" y="3509"/>
                    <a:pt x="5239" y="75"/>
                    <a:pt x="2682" y="25"/>
                  </a:cubicBezTo>
                  <a:cubicBezTo>
                    <a:pt x="2607" y="0"/>
                    <a:pt x="2557" y="0"/>
                    <a:pt x="2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6"/>
            <p:cNvSpPr/>
            <p:nvPr/>
          </p:nvSpPr>
          <p:spPr>
            <a:xfrm>
              <a:off x="6110459" y="3165332"/>
              <a:ext cx="1000649" cy="670972"/>
            </a:xfrm>
            <a:custGeom>
              <a:avLst/>
              <a:gdLst/>
              <a:ahLst/>
              <a:cxnLst/>
              <a:rect l="l" t="t" r="r" b="b"/>
              <a:pathLst>
                <a:path w="18688" h="12531" extrusionOk="0">
                  <a:moveTo>
                    <a:pt x="8923" y="1"/>
                  </a:moveTo>
                  <a:cubicBezTo>
                    <a:pt x="1021" y="1"/>
                    <a:pt x="0" y="12506"/>
                    <a:pt x="10101" y="12530"/>
                  </a:cubicBezTo>
                  <a:cubicBezTo>
                    <a:pt x="10108" y="12530"/>
                    <a:pt x="10116" y="12530"/>
                    <a:pt x="10124" y="12530"/>
                  </a:cubicBezTo>
                  <a:cubicBezTo>
                    <a:pt x="17747" y="12530"/>
                    <a:pt x="18688" y="249"/>
                    <a:pt x="9524" y="24"/>
                  </a:cubicBezTo>
                  <a:cubicBezTo>
                    <a:pt x="9320" y="8"/>
                    <a:pt x="9119" y="1"/>
                    <a:pt x="8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6"/>
            <p:cNvSpPr/>
            <p:nvPr/>
          </p:nvSpPr>
          <p:spPr>
            <a:xfrm>
              <a:off x="6608332" y="3496727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6"/>
            <p:cNvSpPr/>
            <p:nvPr/>
          </p:nvSpPr>
          <p:spPr>
            <a:xfrm>
              <a:off x="5729370" y="2964053"/>
              <a:ext cx="1001988" cy="670972"/>
            </a:xfrm>
            <a:custGeom>
              <a:avLst/>
              <a:gdLst/>
              <a:ahLst/>
              <a:cxnLst/>
              <a:rect l="l" t="t" r="r" b="b"/>
              <a:pathLst>
                <a:path w="18713" h="12531" extrusionOk="0">
                  <a:moveTo>
                    <a:pt x="8948" y="0"/>
                  </a:moveTo>
                  <a:cubicBezTo>
                    <a:pt x="1044" y="0"/>
                    <a:pt x="0" y="12506"/>
                    <a:pt x="10125" y="12530"/>
                  </a:cubicBezTo>
                  <a:cubicBezTo>
                    <a:pt x="10133" y="12530"/>
                    <a:pt x="10140" y="12530"/>
                    <a:pt x="10148" y="12530"/>
                  </a:cubicBezTo>
                  <a:cubicBezTo>
                    <a:pt x="17771" y="12530"/>
                    <a:pt x="18712" y="249"/>
                    <a:pt x="9548" y="24"/>
                  </a:cubicBezTo>
                  <a:cubicBezTo>
                    <a:pt x="9344" y="8"/>
                    <a:pt x="9144" y="0"/>
                    <a:pt x="89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6"/>
            <p:cNvSpPr/>
            <p:nvPr/>
          </p:nvSpPr>
          <p:spPr>
            <a:xfrm>
              <a:off x="6205718" y="3094116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26"/>
          <p:cNvGrpSpPr/>
          <p:nvPr/>
        </p:nvGrpSpPr>
        <p:grpSpPr>
          <a:xfrm rot="6743209" flipH="1">
            <a:off x="6655900" y="2105437"/>
            <a:ext cx="1881890" cy="1143354"/>
            <a:chOff x="4422200" y="1605489"/>
            <a:chExt cx="3671784" cy="2230815"/>
          </a:xfrm>
        </p:grpSpPr>
        <p:sp>
          <p:nvSpPr>
            <p:cNvPr id="715" name="Google Shape;715;p26"/>
            <p:cNvSpPr/>
            <p:nvPr/>
          </p:nvSpPr>
          <p:spPr>
            <a:xfrm>
              <a:off x="4422200" y="1605489"/>
              <a:ext cx="1800986" cy="1664339"/>
            </a:xfrm>
            <a:custGeom>
              <a:avLst/>
              <a:gdLst/>
              <a:ahLst/>
              <a:cxnLst/>
              <a:rect l="l" t="t" r="r" b="b"/>
              <a:pathLst>
                <a:path w="33635" h="31083" extrusionOk="0">
                  <a:moveTo>
                    <a:pt x="4965" y="0"/>
                  </a:moveTo>
                  <a:cubicBezTo>
                    <a:pt x="3984" y="0"/>
                    <a:pt x="3162" y="351"/>
                    <a:pt x="2632" y="1160"/>
                  </a:cubicBezTo>
                  <a:cubicBezTo>
                    <a:pt x="0" y="5095"/>
                    <a:pt x="6592" y="9832"/>
                    <a:pt x="11003" y="12238"/>
                  </a:cubicBezTo>
                  <a:cubicBezTo>
                    <a:pt x="10357" y="12170"/>
                    <a:pt x="9768" y="12138"/>
                    <a:pt x="9233" y="12138"/>
                  </a:cubicBezTo>
                  <a:cubicBezTo>
                    <a:pt x="38" y="12138"/>
                    <a:pt x="6883" y="21641"/>
                    <a:pt x="15060" y="21641"/>
                  </a:cubicBezTo>
                  <a:cubicBezTo>
                    <a:pt x="15170" y="21641"/>
                    <a:pt x="15279" y="21640"/>
                    <a:pt x="15389" y="21636"/>
                  </a:cubicBezTo>
                  <a:lnTo>
                    <a:pt x="15389" y="21636"/>
                  </a:lnTo>
                  <a:cubicBezTo>
                    <a:pt x="3991" y="26299"/>
                    <a:pt x="14561" y="31082"/>
                    <a:pt x="25308" y="31082"/>
                  </a:cubicBezTo>
                  <a:cubicBezTo>
                    <a:pt x="27558" y="31082"/>
                    <a:pt x="29815" y="30872"/>
                    <a:pt x="31880" y="30408"/>
                  </a:cubicBezTo>
                  <a:lnTo>
                    <a:pt x="33108" y="29105"/>
                  </a:lnTo>
                  <a:cubicBezTo>
                    <a:pt x="33108" y="22213"/>
                    <a:pt x="33635" y="8228"/>
                    <a:pt x="28948" y="7626"/>
                  </a:cubicBezTo>
                  <a:cubicBezTo>
                    <a:pt x="28713" y="7570"/>
                    <a:pt x="28493" y="7544"/>
                    <a:pt x="28286" y="7544"/>
                  </a:cubicBezTo>
                  <a:cubicBezTo>
                    <a:pt x="26075" y="7544"/>
                    <a:pt x="25306" y="10519"/>
                    <a:pt x="24161" y="12238"/>
                  </a:cubicBezTo>
                  <a:cubicBezTo>
                    <a:pt x="24620" y="7630"/>
                    <a:pt x="21345" y="2528"/>
                    <a:pt x="18500" y="2528"/>
                  </a:cubicBezTo>
                  <a:cubicBezTo>
                    <a:pt x="16996" y="2528"/>
                    <a:pt x="15613" y="3952"/>
                    <a:pt x="14963" y="7626"/>
                  </a:cubicBezTo>
                  <a:cubicBezTo>
                    <a:pt x="13173" y="3835"/>
                    <a:pt x="8207" y="0"/>
                    <a:pt x="4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6"/>
            <p:cNvSpPr/>
            <p:nvPr/>
          </p:nvSpPr>
          <p:spPr>
            <a:xfrm>
              <a:off x="4899939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1" y="0"/>
                  </a:moveTo>
                  <a:cubicBezTo>
                    <a:pt x="1" y="0"/>
                    <a:pt x="352" y="376"/>
                    <a:pt x="928" y="1028"/>
                  </a:cubicBezTo>
                  <a:cubicBezTo>
                    <a:pt x="1229" y="1354"/>
                    <a:pt x="1580" y="1730"/>
                    <a:pt x="2006" y="2181"/>
                  </a:cubicBezTo>
                  <a:cubicBezTo>
                    <a:pt x="2206" y="2431"/>
                    <a:pt x="2432" y="2657"/>
                    <a:pt x="2657" y="2907"/>
                  </a:cubicBezTo>
                  <a:cubicBezTo>
                    <a:pt x="2883" y="3158"/>
                    <a:pt x="3159" y="3409"/>
                    <a:pt x="3409" y="3684"/>
                  </a:cubicBezTo>
                  <a:cubicBezTo>
                    <a:pt x="4462" y="4762"/>
                    <a:pt x="5715" y="5990"/>
                    <a:pt x="7043" y="7319"/>
                  </a:cubicBezTo>
                  <a:cubicBezTo>
                    <a:pt x="7695" y="7970"/>
                    <a:pt x="8397" y="8647"/>
                    <a:pt x="9073" y="9374"/>
                  </a:cubicBezTo>
                  <a:cubicBezTo>
                    <a:pt x="9399" y="9725"/>
                    <a:pt x="9750" y="10075"/>
                    <a:pt x="10101" y="10451"/>
                  </a:cubicBezTo>
                  <a:lnTo>
                    <a:pt x="10602" y="11003"/>
                  </a:lnTo>
                  <a:lnTo>
                    <a:pt x="10878" y="11253"/>
                  </a:lnTo>
                  <a:lnTo>
                    <a:pt x="10928" y="11329"/>
                  </a:lnTo>
                  <a:lnTo>
                    <a:pt x="10953" y="11379"/>
                  </a:lnTo>
                  <a:lnTo>
                    <a:pt x="11078" y="11504"/>
                  </a:lnTo>
                  <a:cubicBezTo>
                    <a:pt x="12407" y="13058"/>
                    <a:pt x="13760" y="14537"/>
                    <a:pt x="14988" y="15940"/>
                  </a:cubicBezTo>
                  <a:cubicBezTo>
                    <a:pt x="15590" y="16642"/>
                    <a:pt x="16166" y="17319"/>
                    <a:pt x="16692" y="17970"/>
                  </a:cubicBezTo>
                  <a:cubicBezTo>
                    <a:pt x="17219" y="18622"/>
                    <a:pt x="17695" y="19248"/>
                    <a:pt x="18096" y="19850"/>
                  </a:cubicBezTo>
                  <a:cubicBezTo>
                    <a:pt x="18522" y="20426"/>
                    <a:pt x="18873" y="20978"/>
                    <a:pt x="19149" y="21454"/>
                  </a:cubicBezTo>
                  <a:cubicBezTo>
                    <a:pt x="19299" y="21705"/>
                    <a:pt x="19399" y="21930"/>
                    <a:pt x="19525" y="22156"/>
                  </a:cubicBezTo>
                  <a:cubicBezTo>
                    <a:pt x="19625" y="22356"/>
                    <a:pt x="19700" y="22532"/>
                    <a:pt x="19775" y="22707"/>
                  </a:cubicBezTo>
                  <a:cubicBezTo>
                    <a:pt x="19850" y="22857"/>
                    <a:pt x="19901" y="22983"/>
                    <a:pt x="19951" y="23133"/>
                  </a:cubicBezTo>
                  <a:cubicBezTo>
                    <a:pt x="20026" y="23284"/>
                    <a:pt x="20051" y="23434"/>
                    <a:pt x="20101" y="23534"/>
                  </a:cubicBezTo>
                  <a:cubicBezTo>
                    <a:pt x="20176" y="23760"/>
                    <a:pt x="20226" y="23885"/>
                    <a:pt x="20226" y="23885"/>
                  </a:cubicBezTo>
                  <a:lnTo>
                    <a:pt x="23309" y="22632"/>
                  </a:lnTo>
                  <a:cubicBezTo>
                    <a:pt x="23309" y="22632"/>
                    <a:pt x="23259" y="22507"/>
                    <a:pt x="23159" y="22306"/>
                  </a:cubicBezTo>
                  <a:cubicBezTo>
                    <a:pt x="23109" y="22206"/>
                    <a:pt x="23058" y="22055"/>
                    <a:pt x="22983" y="21905"/>
                  </a:cubicBezTo>
                  <a:cubicBezTo>
                    <a:pt x="22908" y="21755"/>
                    <a:pt x="22783" y="21529"/>
                    <a:pt x="22657" y="21304"/>
                  </a:cubicBezTo>
                  <a:cubicBezTo>
                    <a:pt x="22582" y="21178"/>
                    <a:pt x="22507" y="21053"/>
                    <a:pt x="22432" y="20928"/>
                  </a:cubicBezTo>
                  <a:cubicBezTo>
                    <a:pt x="22382" y="20802"/>
                    <a:pt x="22281" y="20702"/>
                    <a:pt x="22206" y="20577"/>
                  </a:cubicBezTo>
                  <a:cubicBezTo>
                    <a:pt x="22056" y="20351"/>
                    <a:pt x="21880" y="20075"/>
                    <a:pt x="21680" y="19800"/>
                  </a:cubicBezTo>
                  <a:cubicBezTo>
                    <a:pt x="21304" y="19273"/>
                    <a:pt x="20853" y="18697"/>
                    <a:pt x="20327" y="18096"/>
                  </a:cubicBezTo>
                  <a:cubicBezTo>
                    <a:pt x="19800" y="17519"/>
                    <a:pt x="19224" y="16892"/>
                    <a:pt x="18622" y="16266"/>
                  </a:cubicBezTo>
                  <a:cubicBezTo>
                    <a:pt x="17996" y="15639"/>
                    <a:pt x="17319" y="15013"/>
                    <a:pt x="16617" y="14361"/>
                  </a:cubicBezTo>
                  <a:cubicBezTo>
                    <a:pt x="15239" y="13058"/>
                    <a:pt x="13735" y="11730"/>
                    <a:pt x="12306" y="10376"/>
                  </a:cubicBezTo>
                  <a:lnTo>
                    <a:pt x="12156" y="10251"/>
                  </a:lnTo>
                  <a:lnTo>
                    <a:pt x="12056" y="10151"/>
                  </a:lnTo>
                  <a:lnTo>
                    <a:pt x="12006" y="10075"/>
                  </a:lnTo>
                  <a:lnTo>
                    <a:pt x="11705" y="9850"/>
                  </a:lnTo>
                  <a:lnTo>
                    <a:pt x="11129" y="9349"/>
                  </a:lnTo>
                  <a:cubicBezTo>
                    <a:pt x="10753" y="9023"/>
                    <a:pt x="10377" y="8697"/>
                    <a:pt x="10001" y="8396"/>
                  </a:cubicBezTo>
                  <a:cubicBezTo>
                    <a:pt x="9249" y="7745"/>
                    <a:pt x="8497" y="7118"/>
                    <a:pt x="7770" y="6542"/>
                  </a:cubicBezTo>
                  <a:cubicBezTo>
                    <a:pt x="6291" y="5364"/>
                    <a:pt x="4938" y="4236"/>
                    <a:pt x="3760" y="3308"/>
                  </a:cubicBezTo>
                  <a:cubicBezTo>
                    <a:pt x="3484" y="3058"/>
                    <a:pt x="3184" y="2832"/>
                    <a:pt x="2933" y="2607"/>
                  </a:cubicBezTo>
                  <a:cubicBezTo>
                    <a:pt x="2682" y="2381"/>
                    <a:pt x="2432" y="2181"/>
                    <a:pt x="2206" y="1980"/>
                  </a:cubicBezTo>
                  <a:cubicBezTo>
                    <a:pt x="1755" y="1554"/>
                    <a:pt x="1354" y="1203"/>
                    <a:pt x="1028" y="928"/>
                  </a:cubicBezTo>
                  <a:cubicBezTo>
                    <a:pt x="377" y="32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5458212" y="2008421"/>
              <a:ext cx="77908" cy="495291"/>
            </a:xfrm>
            <a:custGeom>
              <a:avLst/>
              <a:gdLst/>
              <a:ahLst/>
              <a:cxnLst/>
              <a:rect l="l" t="t" r="r" b="b"/>
              <a:pathLst>
                <a:path w="1455" h="9250" extrusionOk="0">
                  <a:moveTo>
                    <a:pt x="176" y="1"/>
                  </a:moveTo>
                  <a:cubicBezTo>
                    <a:pt x="176" y="1"/>
                    <a:pt x="151" y="577"/>
                    <a:pt x="101" y="1429"/>
                  </a:cubicBezTo>
                  <a:cubicBezTo>
                    <a:pt x="76" y="1881"/>
                    <a:pt x="51" y="2382"/>
                    <a:pt x="26" y="2933"/>
                  </a:cubicBezTo>
                  <a:cubicBezTo>
                    <a:pt x="26" y="3460"/>
                    <a:pt x="26" y="4036"/>
                    <a:pt x="1" y="4612"/>
                  </a:cubicBezTo>
                  <a:cubicBezTo>
                    <a:pt x="26" y="5214"/>
                    <a:pt x="26" y="5790"/>
                    <a:pt x="51" y="6342"/>
                  </a:cubicBezTo>
                  <a:cubicBezTo>
                    <a:pt x="51" y="6617"/>
                    <a:pt x="51" y="6868"/>
                    <a:pt x="76" y="7119"/>
                  </a:cubicBezTo>
                  <a:cubicBezTo>
                    <a:pt x="76" y="7369"/>
                    <a:pt x="101" y="7595"/>
                    <a:pt x="126" y="7820"/>
                  </a:cubicBezTo>
                  <a:cubicBezTo>
                    <a:pt x="176" y="8673"/>
                    <a:pt x="226" y="9249"/>
                    <a:pt x="226" y="9249"/>
                  </a:cubicBezTo>
                  <a:lnTo>
                    <a:pt x="1454" y="9099"/>
                  </a:lnTo>
                  <a:cubicBezTo>
                    <a:pt x="1454" y="9099"/>
                    <a:pt x="1329" y="8522"/>
                    <a:pt x="1154" y="7670"/>
                  </a:cubicBezTo>
                  <a:cubicBezTo>
                    <a:pt x="1129" y="7470"/>
                    <a:pt x="1078" y="7244"/>
                    <a:pt x="1028" y="6993"/>
                  </a:cubicBezTo>
                  <a:cubicBezTo>
                    <a:pt x="953" y="6743"/>
                    <a:pt x="928" y="6492"/>
                    <a:pt x="903" y="6242"/>
                  </a:cubicBezTo>
                  <a:cubicBezTo>
                    <a:pt x="803" y="5715"/>
                    <a:pt x="728" y="5139"/>
                    <a:pt x="627" y="4587"/>
                  </a:cubicBezTo>
                  <a:cubicBezTo>
                    <a:pt x="552" y="4011"/>
                    <a:pt x="502" y="3434"/>
                    <a:pt x="427" y="2908"/>
                  </a:cubicBezTo>
                  <a:cubicBezTo>
                    <a:pt x="352" y="2382"/>
                    <a:pt x="327" y="1881"/>
                    <a:pt x="302" y="1429"/>
                  </a:cubicBezTo>
                  <a:cubicBezTo>
                    <a:pt x="226" y="577"/>
                    <a:pt x="176" y="1"/>
                    <a:pt x="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6"/>
            <p:cNvSpPr/>
            <p:nvPr/>
          </p:nvSpPr>
          <p:spPr>
            <a:xfrm>
              <a:off x="5834000" y="2378851"/>
              <a:ext cx="100718" cy="463004"/>
            </a:xfrm>
            <a:custGeom>
              <a:avLst/>
              <a:gdLst/>
              <a:ahLst/>
              <a:cxnLst/>
              <a:rect l="l" t="t" r="r" b="b"/>
              <a:pathLst>
                <a:path w="1881" h="8647" extrusionOk="0">
                  <a:moveTo>
                    <a:pt x="1830" y="0"/>
                  </a:moveTo>
                  <a:cubicBezTo>
                    <a:pt x="1830" y="0"/>
                    <a:pt x="1730" y="527"/>
                    <a:pt x="1579" y="1329"/>
                  </a:cubicBezTo>
                  <a:cubicBezTo>
                    <a:pt x="1504" y="1730"/>
                    <a:pt x="1429" y="2181"/>
                    <a:pt x="1329" y="2682"/>
                  </a:cubicBezTo>
                  <a:cubicBezTo>
                    <a:pt x="1253" y="3183"/>
                    <a:pt x="1153" y="3710"/>
                    <a:pt x="1028" y="4211"/>
                  </a:cubicBezTo>
                  <a:cubicBezTo>
                    <a:pt x="903" y="4737"/>
                    <a:pt x="802" y="5263"/>
                    <a:pt x="677" y="5740"/>
                  </a:cubicBezTo>
                  <a:cubicBezTo>
                    <a:pt x="552" y="6241"/>
                    <a:pt x="426" y="6692"/>
                    <a:pt x="326" y="7068"/>
                  </a:cubicBezTo>
                  <a:cubicBezTo>
                    <a:pt x="126" y="7845"/>
                    <a:pt x="0" y="8371"/>
                    <a:pt x="0" y="8371"/>
                  </a:cubicBezTo>
                  <a:lnTo>
                    <a:pt x="1654" y="8647"/>
                  </a:lnTo>
                  <a:cubicBezTo>
                    <a:pt x="1654" y="8647"/>
                    <a:pt x="1680" y="8095"/>
                    <a:pt x="1730" y="7293"/>
                  </a:cubicBezTo>
                  <a:cubicBezTo>
                    <a:pt x="1755" y="6892"/>
                    <a:pt x="1780" y="6416"/>
                    <a:pt x="1805" y="5915"/>
                  </a:cubicBezTo>
                  <a:cubicBezTo>
                    <a:pt x="1830" y="5414"/>
                    <a:pt x="1830" y="4862"/>
                    <a:pt x="1855" y="4311"/>
                  </a:cubicBezTo>
                  <a:cubicBezTo>
                    <a:pt x="1880" y="3785"/>
                    <a:pt x="1880" y="3233"/>
                    <a:pt x="1855" y="2732"/>
                  </a:cubicBezTo>
                  <a:cubicBezTo>
                    <a:pt x="1855" y="2231"/>
                    <a:pt x="1855" y="1755"/>
                    <a:pt x="1855" y="1354"/>
                  </a:cubicBezTo>
                  <a:cubicBezTo>
                    <a:pt x="1830" y="552"/>
                    <a:pt x="1830" y="0"/>
                    <a:pt x="1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6"/>
            <p:cNvSpPr/>
            <p:nvPr/>
          </p:nvSpPr>
          <p:spPr>
            <a:xfrm>
              <a:off x="4917395" y="2432504"/>
              <a:ext cx="586478" cy="127544"/>
            </a:xfrm>
            <a:custGeom>
              <a:avLst/>
              <a:gdLst/>
              <a:ahLst/>
              <a:cxnLst/>
              <a:rect l="l" t="t" r="r" b="b"/>
              <a:pathLst>
                <a:path w="10953" h="2382" extrusionOk="0">
                  <a:moveTo>
                    <a:pt x="0" y="1"/>
                  </a:moveTo>
                  <a:cubicBezTo>
                    <a:pt x="1" y="1"/>
                    <a:pt x="677" y="151"/>
                    <a:pt x="1680" y="402"/>
                  </a:cubicBezTo>
                  <a:cubicBezTo>
                    <a:pt x="2181" y="502"/>
                    <a:pt x="2782" y="652"/>
                    <a:pt x="3409" y="803"/>
                  </a:cubicBezTo>
                  <a:cubicBezTo>
                    <a:pt x="4036" y="928"/>
                    <a:pt x="4712" y="1103"/>
                    <a:pt x="5389" y="1254"/>
                  </a:cubicBezTo>
                  <a:cubicBezTo>
                    <a:pt x="8071" y="1805"/>
                    <a:pt x="10752" y="2382"/>
                    <a:pt x="10752" y="2382"/>
                  </a:cubicBezTo>
                  <a:lnTo>
                    <a:pt x="10953" y="1129"/>
                  </a:lnTo>
                  <a:cubicBezTo>
                    <a:pt x="10953" y="1129"/>
                    <a:pt x="8196" y="878"/>
                    <a:pt x="5464" y="627"/>
                  </a:cubicBezTo>
                  <a:cubicBezTo>
                    <a:pt x="4787" y="552"/>
                    <a:pt x="4111" y="477"/>
                    <a:pt x="3459" y="402"/>
                  </a:cubicBezTo>
                  <a:cubicBezTo>
                    <a:pt x="2833" y="327"/>
                    <a:pt x="2231" y="251"/>
                    <a:pt x="1730" y="201"/>
                  </a:cubicBezTo>
                  <a:cubicBezTo>
                    <a:pt x="702" y="76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6"/>
            <p:cNvSpPr/>
            <p:nvPr/>
          </p:nvSpPr>
          <p:spPr>
            <a:xfrm>
              <a:off x="5252916" y="2829760"/>
              <a:ext cx="603934" cy="107411"/>
            </a:xfrm>
            <a:custGeom>
              <a:avLst/>
              <a:gdLst/>
              <a:ahLst/>
              <a:cxnLst/>
              <a:rect l="l" t="t" r="r" b="b"/>
              <a:pathLst>
                <a:path w="11279" h="2006" extrusionOk="0">
                  <a:moveTo>
                    <a:pt x="11053" y="0"/>
                  </a:moveTo>
                  <a:cubicBezTo>
                    <a:pt x="11053" y="0"/>
                    <a:pt x="10376" y="151"/>
                    <a:pt x="9324" y="376"/>
                  </a:cubicBezTo>
                  <a:cubicBezTo>
                    <a:pt x="8822" y="502"/>
                    <a:pt x="8221" y="627"/>
                    <a:pt x="7569" y="752"/>
                  </a:cubicBezTo>
                  <a:cubicBezTo>
                    <a:pt x="6943" y="878"/>
                    <a:pt x="6241" y="1003"/>
                    <a:pt x="5564" y="1128"/>
                  </a:cubicBezTo>
                  <a:cubicBezTo>
                    <a:pt x="4862" y="1253"/>
                    <a:pt x="4186" y="1379"/>
                    <a:pt x="3534" y="1479"/>
                  </a:cubicBezTo>
                  <a:cubicBezTo>
                    <a:pt x="3208" y="1529"/>
                    <a:pt x="2882" y="1579"/>
                    <a:pt x="2582" y="1629"/>
                  </a:cubicBezTo>
                  <a:cubicBezTo>
                    <a:pt x="2281" y="1654"/>
                    <a:pt x="2005" y="1705"/>
                    <a:pt x="1755" y="1730"/>
                  </a:cubicBezTo>
                  <a:cubicBezTo>
                    <a:pt x="702" y="1855"/>
                    <a:pt x="0" y="1930"/>
                    <a:pt x="0" y="1930"/>
                  </a:cubicBezTo>
                  <a:cubicBezTo>
                    <a:pt x="0" y="1930"/>
                    <a:pt x="702" y="1955"/>
                    <a:pt x="1755" y="1980"/>
                  </a:cubicBezTo>
                  <a:cubicBezTo>
                    <a:pt x="2030" y="2005"/>
                    <a:pt x="2306" y="2005"/>
                    <a:pt x="2607" y="2005"/>
                  </a:cubicBezTo>
                  <a:lnTo>
                    <a:pt x="3559" y="2005"/>
                  </a:lnTo>
                  <a:cubicBezTo>
                    <a:pt x="4236" y="1980"/>
                    <a:pt x="4938" y="1980"/>
                    <a:pt x="5639" y="1980"/>
                  </a:cubicBezTo>
                  <a:cubicBezTo>
                    <a:pt x="6341" y="1930"/>
                    <a:pt x="7068" y="1905"/>
                    <a:pt x="7720" y="1880"/>
                  </a:cubicBezTo>
                  <a:cubicBezTo>
                    <a:pt x="8396" y="1855"/>
                    <a:pt x="8998" y="1830"/>
                    <a:pt x="9524" y="1780"/>
                  </a:cubicBezTo>
                  <a:cubicBezTo>
                    <a:pt x="10577" y="1705"/>
                    <a:pt x="11278" y="1654"/>
                    <a:pt x="11278" y="1654"/>
                  </a:cubicBezTo>
                  <a:lnTo>
                    <a:pt x="11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6"/>
            <p:cNvSpPr/>
            <p:nvPr/>
          </p:nvSpPr>
          <p:spPr>
            <a:xfrm>
              <a:off x="6292944" y="1605489"/>
              <a:ext cx="1801040" cy="1664339"/>
            </a:xfrm>
            <a:custGeom>
              <a:avLst/>
              <a:gdLst/>
              <a:ahLst/>
              <a:cxnLst/>
              <a:rect l="l" t="t" r="r" b="b"/>
              <a:pathLst>
                <a:path w="33636" h="31083" extrusionOk="0">
                  <a:moveTo>
                    <a:pt x="28670" y="0"/>
                  </a:moveTo>
                  <a:cubicBezTo>
                    <a:pt x="25428" y="0"/>
                    <a:pt x="20462" y="3835"/>
                    <a:pt x="18673" y="7626"/>
                  </a:cubicBezTo>
                  <a:cubicBezTo>
                    <a:pt x="18023" y="3952"/>
                    <a:pt x="16642" y="2528"/>
                    <a:pt x="15143" y="2528"/>
                  </a:cubicBezTo>
                  <a:cubicBezTo>
                    <a:pt x="12304" y="2528"/>
                    <a:pt x="9040" y="7630"/>
                    <a:pt x="9500" y="12238"/>
                  </a:cubicBezTo>
                  <a:cubicBezTo>
                    <a:pt x="8354" y="10519"/>
                    <a:pt x="7564" y="7544"/>
                    <a:pt x="5350" y="7544"/>
                  </a:cubicBezTo>
                  <a:cubicBezTo>
                    <a:pt x="5142" y="7544"/>
                    <a:pt x="4922" y="7570"/>
                    <a:pt x="4688" y="7626"/>
                  </a:cubicBezTo>
                  <a:cubicBezTo>
                    <a:pt x="1" y="8228"/>
                    <a:pt x="527" y="22213"/>
                    <a:pt x="527" y="29105"/>
                  </a:cubicBezTo>
                  <a:lnTo>
                    <a:pt x="1755" y="30408"/>
                  </a:lnTo>
                  <a:cubicBezTo>
                    <a:pt x="3820" y="30872"/>
                    <a:pt x="6079" y="31082"/>
                    <a:pt x="8330" y="31082"/>
                  </a:cubicBezTo>
                  <a:cubicBezTo>
                    <a:pt x="19082" y="31082"/>
                    <a:pt x="29670" y="26299"/>
                    <a:pt x="18272" y="21636"/>
                  </a:cubicBezTo>
                  <a:lnTo>
                    <a:pt x="18272" y="21636"/>
                  </a:lnTo>
                  <a:cubicBezTo>
                    <a:pt x="18376" y="21639"/>
                    <a:pt x="18480" y="21641"/>
                    <a:pt x="18584" y="21641"/>
                  </a:cubicBezTo>
                  <a:cubicBezTo>
                    <a:pt x="22675" y="21641"/>
                    <a:pt x="26432" y="19270"/>
                    <a:pt x="28021" y="16874"/>
                  </a:cubicBezTo>
                  <a:cubicBezTo>
                    <a:pt x="29593" y="14516"/>
                    <a:pt x="29012" y="12138"/>
                    <a:pt x="24420" y="12138"/>
                  </a:cubicBezTo>
                  <a:cubicBezTo>
                    <a:pt x="23887" y="12138"/>
                    <a:pt x="23301" y="12170"/>
                    <a:pt x="22658" y="12238"/>
                  </a:cubicBezTo>
                  <a:cubicBezTo>
                    <a:pt x="27044" y="9832"/>
                    <a:pt x="33635" y="5095"/>
                    <a:pt x="31003" y="1160"/>
                  </a:cubicBezTo>
                  <a:cubicBezTo>
                    <a:pt x="30474" y="351"/>
                    <a:pt x="29651" y="0"/>
                    <a:pt x="286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6"/>
            <p:cNvSpPr/>
            <p:nvPr/>
          </p:nvSpPr>
          <p:spPr>
            <a:xfrm>
              <a:off x="6360038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23309" y="0"/>
                  </a:moveTo>
                  <a:cubicBezTo>
                    <a:pt x="23309" y="0"/>
                    <a:pt x="22958" y="326"/>
                    <a:pt x="22282" y="928"/>
                  </a:cubicBezTo>
                  <a:cubicBezTo>
                    <a:pt x="21956" y="1203"/>
                    <a:pt x="21580" y="1554"/>
                    <a:pt x="21129" y="1980"/>
                  </a:cubicBezTo>
                  <a:cubicBezTo>
                    <a:pt x="20903" y="2181"/>
                    <a:pt x="20653" y="2381"/>
                    <a:pt x="20402" y="2607"/>
                  </a:cubicBezTo>
                  <a:cubicBezTo>
                    <a:pt x="20126" y="2832"/>
                    <a:pt x="19851" y="3058"/>
                    <a:pt x="19550" y="3308"/>
                  </a:cubicBezTo>
                  <a:cubicBezTo>
                    <a:pt x="18397" y="4236"/>
                    <a:pt x="17044" y="5364"/>
                    <a:pt x="15565" y="6542"/>
                  </a:cubicBezTo>
                  <a:cubicBezTo>
                    <a:pt x="14838" y="7118"/>
                    <a:pt x="14061" y="7745"/>
                    <a:pt x="13334" y="8396"/>
                  </a:cubicBezTo>
                  <a:cubicBezTo>
                    <a:pt x="12958" y="8697"/>
                    <a:pt x="12582" y="9023"/>
                    <a:pt x="12181" y="9349"/>
                  </a:cubicBezTo>
                  <a:lnTo>
                    <a:pt x="11630" y="9850"/>
                  </a:lnTo>
                  <a:lnTo>
                    <a:pt x="11329" y="10075"/>
                  </a:lnTo>
                  <a:lnTo>
                    <a:pt x="11254" y="10151"/>
                  </a:lnTo>
                  <a:lnTo>
                    <a:pt x="11154" y="10251"/>
                  </a:lnTo>
                  <a:lnTo>
                    <a:pt x="11029" y="10376"/>
                  </a:lnTo>
                  <a:cubicBezTo>
                    <a:pt x="9600" y="11730"/>
                    <a:pt x="8096" y="13058"/>
                    <a:pt x="6693" y="14361"/>
                  </a:cubicBezTo>
                  <a:cubicBezTo>
                    <a:pt x="6016" y="15013"/>
                    <a:pt x="5339" y="15639"/>
                    <a:pt x="4713" y="16266"/>
                  </a:cubicBezTo>
                  <a:cubicBezTo>
                    <a:pt x="4086" y="16892"/>
                    <a:pt x="3510" y="17519"/>
                    <a:pt x="3008" y="18096"/>
                  </a:cubicBezTo>
                  <a:cubicBezTo>
                    <a:pt x="2482" y="18697"/>
                    <a:pt x="2031" y="19273"/>
                    <a:pt x="1630" y="19800"/>
                  </a:cubicBezTo>
                  <a:cubicBezTo>
                    <a:pt x="1430" y="20075"/>
                    <a:pt x="1279" y="20351"/>
                    <a:pt x="1104" y="20577"/>
                  </a:cubicBezTo>
                  <a:cubicBezTo>
                    <a:pt x="1029" y="20702"/>
                    <a:pt x="953" y="20802"/>
                    <a:pt x="878" y="20928"/>
                  </a:cubicBezTo>
                  <a:cubicBezTo>
                    <a:pt x="803" y="21053"/>
                    <a:pt x="753" y="21178"/>
                    <a:pt x="678" y="21304"/>
                  </a:cubicBezTo>
                  <a:cubicBezTo>
                    <a:pt x="552" y="21529"/>
                    <a:pt x="427" y="21755"/>
                    <a:pt x="352" y="21905"/>
                  </a:cubicBezTo>
                  <a:cubicBezTo>
                    <a:pt x="277" y="22055"/>
                    <a:pt x="201" y="22206"/>
                    <a:pt x="176" y="22306"/>
                  </a:cubicBezTo>
                  <a:cubicBezTo>
                    <a:pt x="76" y="22507"/>
                    <a:pt x="1" y="22632"/>
                    <a:pt x="1" y="22632"/>
                  </a:cubicBezTo>
                  <a:lnTo>
                    <a:pt x="3109" y="23885"/>
                  </a:lnTo>
                  <a:cubicBezTo>
                    <a:pt x="3109" y="23885"/>
                    <a:pt x="3159" y="23760"/>
                    <a:pt x="3234" y="23534"/>
                  </a:cubicBezTo>
                  <a:cubicBezTo>
                    <a:pt x="3259" y="23434"/>
                    <a:pt x="3309" y="23284"/>
                    <a:pt x="3359" y="23133"/>
                  </a:cubicBezTo>
                  <a:cubicBezTo>
                    <a:pt x="3435" y="22983"/>
                    <a:pt x="3485" y="22857"/>
                    <a:pt x="3560" y="22707"/>
                  </a:cubicBezTo>
                  <a:cubicBezTo>
                    <a:pt x="3610" y="22532"/>
                    <a:pt x="3685" y="22356"/>
                    <a:pt x="3811" y="22156"/>
                  </a:cubicBezTo>
                  <a:cubicBezTo>
                    <a:pt x="3936" y="21930"/>
                    <a:pt x="4036" y="21705"/>
                    <a:pt x="4186" y="21454"/>
                  </a:cubicBezTo>
                  <a:cubicBezTo>
                    <a:pt x="4462" y="20978"/>
                    <a:pt x="4813" y="20426"/>
                    <a:pt x="5214" y="19850"/>
                  </a:cubicBezTo>
                  <a:cubicBezTo>
                    <a:pt x="5640" y="19248"/>
                    <a:pt x="6091" y="18622"/>
                    <a:pt x="6643" y="17970"/>
                  </a:cubicBezTo>
                  <a:cubicBezTo>
                    <a:pt x="7144" y="17319"/>
                    <a:pt x="7745" y="16642"/>
                    <a:pt x="8347" y="15940"/>
                  </a:cubicBezTo>
                  <a:cubicBezTo>
                    <a:pt x="9550" y="14537"/>
                    <a:pt x="10928" y="13058"/>
                    <a:pt x="12232" y="11504"/>
                  </a:cubicBezTo>
                  <a:lnTo>
                    <a:pt x="12357" y="11379"/>
                  </a:lnTo>
                  <a:lnTo>
                    <a:pt x="12407" y="11329"/>
                  </a:lnTo>
                  <a:lnTo>
                    <a:pt x="12457" y="11253"/>
                  </a:lnTo>
                  <a:lnTo>
                    <a:pt x="12708" y="11003"/>
                  </a:lnTo>
                  <a:lnTo>
                    <a:pt x="13234" y="10451"/>
                  </a:lnTo>
                  <a:cubicBezTo>
                    <a:pt x="13585" y="10075"/>
                    <a:pt x="13911" y="9725"/>
                    <a:pt x="14262" y="9374"/>
                  </a:cubicBezTo>
                  <a:cubicBezTo>
                    <a:pt x="14938" y="8647"/>
                    <a:pt x="15615" y="7970"/>
                    <a:pt x="16292" y="7319"/>
                  </a:cubicBezTo>
                  <a:cubicBezTo>
                    <a:pt x="17620" y="5990"/>
                    <a:pt x="18848" y="4762"/>
                    <a:pt x="19926" y="3684"/>
                  </a:cubicBezTo>
                  <a:cubicBezTo>
                    <a:pt x="20177" y="3409"/>
                    <a:pt x="20427" y="3158"/>
                    <a:pt x="20678" y="2907"/>
                  </a:cubicBezTo>
                  <a:cubicBezTo>
                    <a:pt x="20903" y="2657"/>
                    <a:pt x="21129" y="2431"/>
                    <a:pt x="21329" y="2181"/>
                  </a:cubicBezTo>
                  <a:cubicBezTo>
                    <a:pt x="21755" y="1730"/>
                    <a:pt x="22106" y="1354"/>
                    <a:pt x="22407" y="1028"/>
                  </a:cubicBezTo>
                  <a:cubicBezTo>
                    <a:pt x="22983" y="376"/>
                    <a:pt x="23309" y="0"/>
                    <a:pt x="23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6"/>
            <p:cNvSpPr/>
            <p:nvPr/>
          </p:nvSpPr>
          <p:spPr>
            <a:xfrm>
              <a:off x="6973356" y="2008421"/>
              <a:ext cx="94025" cy="496630"/>
            </a:xfrm>
            <a:custGeom>
              <a:avLst/>
              <a:gdLst/>
              <a:ahLst/>
              <a:cxnLst/>
              <a:rect l="l" t="t" r="r" b="b"/>
              <a:pathLst>
                <a:path w="1756" h="9275" extrusionOk="0">
                  <a:moveTo>
                    <a:pt x="1705" y="1"/>
                  </a:moveTo>
                  <a:cubicBezTo>
                    <a:pt x="1705" y="1"/>
                    <a:pt x="1630" y="577"/>
                    <a:pt x="1529" y="1429"/>
                  </a:cubicBezTo>
                  <a:cubicBezTo>
                    <a:pt x="1504" y="1655"/>
                    <a:pt x="1479" y="1881"/>
                    <a:pt x="1454" y="2131"/>
                  </a:cubicBezTo>
                  <a:cubicBezTo>
                    <a:pt x="1429" y="2382"/>
                    <a:pt x="1379" y="2632"/>
                    <a:pt x="1329" y="2908"/>
                  </a:cubicBezTo>
                  <a:cubicBezTo>
                    <a:pt x="1229" y="3434"/>
                    <a:pt x="1128" y="4011"/>
                    <a:pt x="1028" y="4562"/>
                  </a:cubicBezTo>
                  <a:cubicBezTo>
                    <a:pt x="778" y="5690"/>
                    <a:pt x="527" y="6818"/>
                    <a:pt x="326" y="7670"/>
                  </a:cubicBezTo>
                  <a:cubicBezTo>
                    <a:pt x="126" y="8497"/>
                    <a:pt x="1" y="9074"/>
                    <a:pt x="1" y="9074"/>
                  </a:cubicBezTo>
                  <a:lnTo>
                    <a:pt x="1229" y="9274"/>
                  </a:lnTo>
                  <a:cubicBezTo>
                    <a:pt x="1229" y="9274"/>
                    <a:pt x="1279" y="8698"/>
                    <a:pt x="1379" y="7846"/>
                  </a:cubicBezTo>
                  <a:cubicBezTo>
                    <a:pt x="1454" y="6968"/>
                    <a:pt x="1555" y="5815"/>
                    <a:pt x="1655" y="4637"/>
                  </a:cubicBezTo>
                  <a:cubicBezTo>
                    <a:pt x="1680" y="4061"/>
                    <a:pt x="1705" y="3485"/>
                    <a:pt x="1730" y="2933"/>
                  </a:cubicBezTo>
                  <a:cubicBezTo>
                    <a:pt x="1730" y="2658"/>
                    <a:pt x="1755" y="2407"/>
                    <a:pt x="1755" y="2156"/>
                  </a:cubicBezTo>
                  <a:cubicBezTo>
                    <a:pt x="1730" y="1906"/>
                    <a:pt x="1730" y="1680"/>
                    <a:pt x="1730" y="1455"/>
                  </a:cubicBezTo>
                  <a:cubicBezTo>
                    <a:pt x="1705" y="577"/>
                    <a:pt x="1705" y="1"/>
                    <a:pt x="17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6"/>
            <p:cNvSpPr/>
            <p:nvPr/>
          </p:nvSpPr>
          <p:spPr>
            <a:xfrm>
              <a:off x="6576150" y="2334569"/>
              <a:ext cx="99326" cy="507285"/>
            </a:xfrm>
            <a:custGeom>
              <a:avLst/>
              <a:gdLst/>
              <a:ahLst/>
              <a:cxnLst/>
              <a:rect l="l" t="t" r="r" b="b"/>
              <a:pathLst>
                <a:path w="1855" h="9474" extrusionOk="0">
                  <a:moveTo>
                    <a:pt x="25" y="0"/>
                  </a:moveTo>
                  <a:cubicBezTo>
                    <a:pt x="25" y="0"/>
                    <a:pt x="0" y="2356"/>
                    <a:pt x="0" y="4712"/>
                  </a:cubicBezTo>
                  <a:cubicBezTo>
                    <a:pt x="25" y="5313"/>
                    <a:pt x="25" y="5915"/>
                    <a:pt x="50" y="6466"/>
                  </a:cubicBezTo>
                  <a:cubicBezTo>
                    <a:pt x="50" y="6742"/>
                    <a:pt x="50" y="7018"/>
                    <a:pt x="75" y="7268"/>
                  </a:cubicBezTo>
                  <a:cubicBezTo>
                    <a:pt x="75" y="7519"/>
                    <a:pt x="100" y="7770"/>
                    <a:pt x="100" y="7995"/>
                  </a:cubicBezTo>
                  <a:cubicBezTo>
                    <a:pt x="176" y="8872"/>
                    <a:pt x="201" y="9474"/>
                    <a:pt x="201" y="9474"/>
                  </a:cubicBezTo>
                  <a:lnTo>
                    <a:pt x="1855" y="9198"/>
                  </a:lnTo>
                  <a:cubicBezTo>
                    <a:pt x="1855" y="9198"/>
                    <a:pt x="1704" y="8647"/>
                    <a:pt x="1504" y="7770"/>
                  </a:cubicBezTo>
                  <a:cubicBezTo>
                    <a:pt x="1454" y="7569"/>
                    <a:pt x="1404" y="7318"/>
                    <a:pt x="1328" y="7093"/>
                  </a:cubicBezTo>
                  <a:cubicBezTo>
                    <a:pt x="1278" y="6842"/>
                    <a:pt x="1228" y="6592"/>
                    <a:pt x="1178" y="6316"/>
                  </a:cubicBezTo>
                  <a:cubicBezTo>
                    <a:pt x="1078" y="5790"/>
                    <a:pt x="952" y="5213"/>
                    <a:pt x="852" y="4637"/>
                  </a:cubicBezTo>
                  <a:cubicBezTo>
                    <a:pt x="426" y="2331"/>
                    <a:pt x="25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6"/>
            <p:cNvSpPr/>
            <p:nvPr/>
          </p:nvSpPr>
          <p:spPr>
            <a:xfrm>
              <a:off x="7009607" y="2432504"/>
              <a:ext cx="559652" cy="127544"/>
            </a:xfrm>
            <a:custGeom>
              <a:avLst/>
              <a:gdLst/>
              <a:ahLst/>
              <a:cxnLst/>
              <a:rect l="l" t="t" r="r" b="b"/>
              <a:pathLst>
                <a:path w="10452" h="2382" extrusionOk="0">
                  <a:moveTo>
                    <a:pt x="10452" y="1"/>
                  </a:moveTo>
                  <a:cubicBezTo>
                    <a:pt x="10451" y="1"/>
                    <a:pt x="9800" y="126"/>
                    <a:pt x="8822" y="327"/>
                  </a:cubicBezTo>
                  <a:cubicBezTo>
                    <a:pt x="8321" y="427"/>
                    <a:pt x="7770" y="527"/>
                    <a:pt x="7143" y="627"/>
                  </a:cubicBezTo>
                  <a:cubicBezTo>
                    <a:pt x="6842" y="677"/>
                    <a:pt x="6517" y="728"/>
                    <a:pt x="6191" y="778"/>
                  </a:cubicBezTo>
                  <a:cubicBezTo>
                    <a:pt x="5890" y="828"/>
                    <a:pt x="5564" y="878"/>
                    <a:pt x="5238" y="903"/>
                  </a:cubicBezTo>
                  <a:cubicBezTo>
                    <a:pt x="4913" y="953"/>
                    <a:pt x="4562" y="978"/>
                    <a:pt x="4261" y="1028"/>
                  </a:cubicBezTo>
                  <a:cubicBezTo>
                    <a:pt x="3935" y="1053"/>
                    <a:pt x="3609" y="1078"/>
                    <a:pt x="3309" y="1103"/>
                  </a:cubicBezTo>
                  <a:cubicBezTo>
                    <a:pt x="3008" y="1103"/>
                    <a:pt x="2707" y="1154"/>
                    <a:pt x="2431" y="1154"/>
                  </a:cubicBezTo>
                  <a:lnTo>
                    <a:pt x="1654" y="1154"/>
                  </a:lnTo>
                  <a:cubicBezTo>
                    <a:pt x="1515" y="1161"/>
                    <a:pt x="1380" y="1164"/>
                    <a:pt x="1251" y="1164"/>
                  </a:cubicBezTo>
                  <a:cubicBezTo>
                    <a:pt x="939" y="1164"/>
                    <a:pt x="664" y="1146"/>
                    <a:pt x="451" y="1129"/>
                  </a:cubicBezTo>
                  <a:lnTo>
                    <a:pt x="0" y="1129"/>
                  </a:lnTo>
                  <a:lnTo>
                    <a:pt x="25" y="2382"/>
                  </a:lnTo>
                  <a:cubicBezTo>
                    <a:pt x="25" y="2382"/>
                    <a:pt x="201" y="2357"/>
                    <a:pt x="477" y="2332"/>
                  </a:cubicBezTo>
                  <a:cubicBezTo>
                    <a:pt x="777" y="2306"/>
                    <a:pt x="1178" y="2306"/>
                    <a:pt x="1705" y="2206"/>
                  </a:cubicBezTo>
                  <a:cubicBezTo>
                    <a:pt x="1955" y="2181"/>
                    <a:pt x="2231" y="2156"/>
                    <a:pt x="2507" y="2106"/>
                  </a:cubicBezTo>
                  <a:cubicBezTo>
                    <a:pt x="2807" y="2056"/>
                    <a:pt x="3108" y="2006"/>
                    <a:pt x="3409" y="1956"/>
                  </a:cubicBezTo>
                  <a:cubicBezTo>
                    <a:pt x="3735" y="1880"/>
                    <a:pt x="4035" y="1830"/>
                    <a:pt x="4361" y="1755"/>
                  </a:cubicBezTo>
                  <a:cubicBezTo>
                    <a:pt x="4687" y="1680"/>
                    <a:pt x="5013" y="1605"/>
                    <a:pt x="5339" y="1530"/>
                  </a:cubicBezTo>
                  <a:cubicBezTo>
                    <a:pt x="5665" y="1454"/>
                    <a:pt x="5990" y="1354"/>
                    <a:pt x="6316" y="1279"/>
                  </a:cubicBezTo>
                  <a:cubicBezTo>
                    <a:pt x="6617" y="1204"/>
                    <a:pt x="6943" y="1103"/>
                    <a:pt x="7244" y="1028"/>
                  </a:cubicBezTo>
                  <a:cubicBezTo>
                    <a:pt x="7845" y="853"/>
                    <a:pt x="8396" y="677"/>
                    <a:pt x="8873" y="527"/>
                  </a:cubicBezTo>
                  <a:cubicBezTo>
                    <a:pt x="9800" y="201"/>
                    <a:pt x="10451" y="1"/>
                    <a:pt x="10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6"/>
            <p:cNvSpPr/>
            <p:nvPr/>
          </p:nvSpPr>
          <p:spPr>
            <a:xfrm>
              <a:off x="6651276" y="2829760"/>
              <a:ext cx="605273" cy="107411"/>
            </a:xfrm>
            <a:custGeom>
              <a:avLst/>
              <a:gdLst/>
              <a:ahLst/>
              <a:cxnLst/>
              <a:rect l="l" t="t" r="r" b="b"/>
              <a:pathLst>
                <a:path w="11304" h="2006" extrusionOk="0">
                  <a:moveTo>
                    <a:pt x="251" y="0"/>
                  </a:moveTo>
                  <a:lnTo>
                    <a:pt x="1" y="1654"/>
                  </a:lnTo>
                  <a:cubicBezTo>
                    <a:pt x="1" y="1654"/>
                    <a:pt x="702" y="1705"/>
                    <a:pt x="1755" y="1780"/>
                  </a:cubicBezTo>
                  <a:cubicBezTo>
                    <a:pt x="2281" y="1830"/>
                    <a:pt x="2908" y="1855"/>
                    <a:pt x="3560" y="1880"/>
                  </a:cubicBezTo>
                  <a:cubicBezTo>
                    <a:pt x="4236" y="1905"/>
                    <a:pt x="4938" y="1930"/>
                    <a:pt x="5640" y="1980"/>
                  </a:cubicBezTo>
                  <a:cubicBezTo>
                    <a:pt x="6367" y="1980"/>
                    <a:pt x="7068" y="1980"/>
                    <a:pt x="7720" y="2005"/>
                  </a:cubicBezTo>
                  <a:lnTo>
                    <a:pt x="8672" y="2005"/>
                  </a:lnTo>
                  <a:cubicBezTo>
                    <a:pt x="8998" y="2005"/>
                    <a:pt x="9274" y="2005"/>
                    <a:pt x="9550" y="1980"/>
                  </a:cubicBezTo>
                  <a:cubicBezTo>
                    <a:pt x="10602" y="1955"/>
                    <a:pt x="11304" y="1930"/>
                    <a:pt x="11304" y="1930"/>
                  </a:cubicBezTo>
                  <a:cubicBezTo>
                    <a:pt x="11304" y="1930"/>
                    <a:pt x="10602" y="1855"/>
                    <a:pt x="9550" y="1730"/>
                  </a:cubicBezTo>
                  <a:cubicBezTo>
                    <a:pt x="9299" y="1705"/>
                    <a:pt x="8998" y="1654"/>
                    <a:pt x="8697" y="1629"/>
                  </a:cubicBezTo>
                  <a:cubicBezTo>
                    <a:pt x="8422" y="1579"/>
                    <a:pt x="8096" y="1529"/>
                    <a:pt x="7770" y="1479"/>
                  </a:cubicBezTo>
                  <a:cubicBezTo>
                    <a:pt x="7118" y="1379"/>
                    <a:pt x="6442" y="1253"/>
                    <a:pt x="5740" y="1128"/>
                  </a:cubicBezTo>
                  <a:cubicBezTo>
                    <a:pt x="5063" y="1003"/>
                    <a:pt x="4362" y="878"/>
                    <a:pt x="3710" y="752"/>
                  </a:cubicBezTo>
                  <a:cubicBezTo>
                    <a:pt x="3083" y="627"/>
                    <a:pt x="2482" y="502"/>
                    <a:pt x="1955" y="376"/>
                  </a:cubicBezTo>
                  <a:cubicBezTo>
                    <a:pt x="928" y="151"/>
                    <a:pt x="251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6"/>
            <p:cNvSpPr/>
            <p:nvPr/>
          </p:nvSpPr>
          <p:spPr>
            <a:xfrm>
              <a:off x="5416607" y="3165332"/>
              <a:ext cx="1002041" cy="670972"/>
            </a:xfrm>
            <a:custGeom>
              <a:avLst/>
              <a:gdLst/>
              <a:ahLst/>
              <a:cxnLst/>
              <a:rect l="l" t="t" r="r" b="b"/>
              <a:pathLst>
                <a:path w="18714" h="12531" extrusionOk="0">
                  <a:moveTo>
                    <a:pt x="8924" y="1"/>
                  </a:moveTo>
                  <a:cubicBezTo>
                    <a:pt x="1021" y="1"/>
                    <a:pt x="1" y="12506"/>
                    <a:pt x="10101" y="12530"/>
                  </a:cubicBezTo>
                  <a:cubicBezTo>
                    <a:pt x="10109" y="12530"/>
                    <a:pt x="10117" y="12530"/>
                    <a:pt x="10124" y="12530"/>
                  </a:cubicBezTo>
                  <a:cubicBezTo>
                    <a:pt x="17747" y="12530"/>
                    <a:pt x="18713" y="249"/>
                    <a:pt x="9525" y="24"/>
                  </a:cubicBezTo>
                  <a:cubicBezTo>
                    <a:pt x="9320" y="8"/>
                    <a:pt x="9120" y="1"/>
                    <a:pt x="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6"/>
            <p:cNvSpPr/>
            <p:nvPr/>
          </p:nvSpPr>
          <p:spPr>
            <a:xfrm>
              <a:off x="5601823" y="3406823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0"/>
                  </a:moveTo>
                  <a:cubicBezTo>
                    <a:pt x="301" y="0"/>
                    <a:pt x="0" y="3509"/>
                    <a:pt x="2833" y="3509"/>
                  </a:cubicBezTo>
                  <a:cubicBezTo>
                    <a:pt x="4988" y="3509"/>
                    <a:pt x="5239" y="75"/>
                    <a:pt x="2682" y="25"/>
                  </a:cubicBezTo>
                  <a:cubicBezTo>
                    <a:pt x="2607" y="0"/>
                    <a:pt x="2557" y="0"/>
                    <a:pt x="2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6"/>
            <p:cNvSpPr/>
            <p:nvPr/>
          </p:nvSpPr>
          <p:spPr>
            <a:xfrm>
              <a:off x="6110459" y="3165332"/>
              <a:ext cx="1000649" cy="670972"/>
            </a:xfrm>
            <a:custGeom>
              <a:avLst/>
              <a:gdLst/>
              <a:ahLst/>
              <a:cxnLst/>
              <a:rect l="l" t="t" r="r" b="b"/>
              <a:pathLst>
                <a:path w="18688" h="12531" extrusionOk="0">
                  <a:moveTo>
                    <a:pt x="8923" y="1"/>
                  </a:moveTo>
                  <a:cubicBezTo>
                    <a:pt x="1021" y="1"/>
                    <a:pt x="0" y="12506"/>
                    <a:pt x="10101" y="12530"/>
                  </a:cubicBezTo>
                  <a:cubicBezTo>
                    <a:pt x="10108" y="12530"/>
                    <a:pt x="10116" y="12530"/>
                    <a:pt x="10124" y="12530"/>
                  </a:cubicBezTo>
                  <a:cubicBezTo>
                    <a:pt x="17747" y="12530"/>
                    <a:pt x="18688" y="249"/>
                    <a:pt x="9524" y="24"/>
                  </a:cubicBezTo>
                  <a:cubicBezTo>
                    <a:pt x="9320" y="8"/>
                    <a:pt x="9119" y="1"/>
                    <a:pt x="8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6"/>
            <p:cNvSpPr/>
            <p:nvPr/>
          </p:nvSpPr>
          <p:spPr>
            <a:xfrm>
              <a:off x="6608332" y="3496727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6"/>
            <p:cNvSpPr/>
            <p:nvPr/>
          </p:nvSpPr>
          <p:spPr>
            <a:xfrm>
              <a:off x="5729370" y="2964053"/>
              <a:ext cx="1001988" cy="670972"/>
            </a:xfrm>
            <a:custGeom>
              <a:avLst/>
              <a:gdLst/>
              <a:ahLst/>
              <a:cxnLst/>
              <a:rect l="l" t="t" r="r" b="b"/>
              <a:pathLst>
                <a:path w="18713" h="12531" extrusionOk="0">
                  <a:moveTo>
                    <a:pt x="8948" y="0"/>
                  </a:moveTo>
                  <a:cubicBezTo>
                    <a:pt x="1044" y="0"/>
                    <a:pt x="0" y="12506"/>
                    <a:pt x="10125" y="12530"/>
                  </a:cubicBezTo>
                  <a:cubicBezTo>
                    <a:pt x="10133" y="12530"/>
                    <a:pt x="10140" y="12530"/>
                    <a:pt x="10148" y="12530"/>
                  </a:cubicBezTo>
                  <a:cubicBezTo>
                    <a:pt x="17771" y="12530"/>
                    <a:pt x="18712" y="249"/>
                    <a:pt x="9548" y="24"/>
                  </a:cubicBezTo>
                  <a:cubicBezTo>
                    <a:pt x="9344" y="8"/>
                    <a:pt x="9144" y="0"/>
                    <a:pt x="89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6"/>
            <p:cNvSpPr/>
            <p:nvPr/>
          </p:nvSpPr>
          <p:spPr>
            <a:xfrm>
              <a:off x="6205718" y="3094116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3"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4" name="Google Shape;734;p27"/>
          <p:cNvGrpSpPr/>
          <p:nvPr/>
        </p:nvGrpSpPr>
        <p:grpSpPr>
          <a:xfrm rot="1707513">
            <a:off x="1304904" y="699381"/>
            <a:ext cx="816953" cy="966276"/>
            <a:chOff x="1667110" y="1547045"/>
            <a:chExt cx="1047905" cy="1239657"/>
          </a:xfrm>
        </p:grpSpPr>
        <p:grpSp>
          <p:nvGrpSpPr>
            <p:cNvPr id="735" name="Google Shape;735;p27"/>
            <p:cNvGrpSpPr/>
            <p:nvPr/>
          </p:nvGrpSpPr>
          <p:grpSpPr>
            <a:xfrm>
              <a:off x="1667110" y="1547045"/>
              <a:ext cx="1047905" cy="922064"/>
              <a:chOff x="1627300" y="2234250"/>
              <a:chExt cx="500050" cy="440000"/>
            </a:xfrm>
          </p:grpSpPr>
          <p:sp>
            <p:nvSpPr>
              <p:cNvPr id="736" name="Google Shape;736;p27"/>
              <p:cNvSpPr/>
              <p:nvPr/>
            </p:nvSpPr>
            <p:spPr>
              <a:xfrm rot="-1958764">
                <a:off x="1769572" y="2297034"/>
                <a:ext cx="189893" cy="290106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11605" extrusionOk="0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27"/>
              <p:cNvSpPr/>
              <p:nvPr/>
            </p:nvSpPr>
            <p:spPr>
              <a:xfrm>
                <a:off x="2010350" y="2234250"/>
                <a:ext cx="117000" cy="78450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3138" extrusionOk="0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27"/>
              <p:cNvSpPr/>
              <p:nvPr/>
            </p:nvSpPr>
            <p:spPr>
              <a:xfrm>
                <a:off x="1627300" y="2615200"/>
                <a:ext cx="87775" cy="59050"/>
              </a:xfrm>
              <a:custGeom>
                <a:avLst/>
                <a:gdLst/>
                <a:ahLst/>
                <a:cxnLst/>
                <a:rect l="l" t="t" r="r" b="b"/>
                <a:pathLst>
                  <a:path w="3511" h="2362" extrusionOk="0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39" name="Google Shape;739;p27"/>
            <p:cNvSpPr/>
            <p:nvPr/>
          </p:nvSpPr>
          <p:spPr>
            <a:xfrm rot="-2271384" flipH="1">
              <a:off x="2009270" y="2471312"/>
              <a:ext cx="327094" cy="240288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0" name="Google Shape;740;p27"/>
          <p:cNvSpPr txBox="1">
            <a:spLocks noGrp="1"/>
          </p:cNvSpPr>
          <p:nvPr>
            <p:ph type="body" idx="1"/>
          </p:nvPr>
        </p:nvSpPr>
        <p:spPr>
          <a:xfrm>
            <a:off x="2002188" y="4005711"/>
            <a:ext cx="22341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1" name="Google Shape;741;p27"/>
          <p:cNvSpPr txBox="1">
            <a:spLocks noGrp="1"/>
          </p:cNvSpPr>
          <p:nvPr>
            <p:ph type="subTitle" idx="2"/>
          </p:nvPr>
        </p:nvSpPr>
        <p:spPr>
          <a:xfrm>
            <a:off x="1891185" y="3358475"/>
            <a:ext cx="24534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42" name="Google Shape;742;p27"/>
          <p:cNvSpPr txBox="1">
            <a:spLocks noGrp="1"/>
          </p:cNvSpPr>
          <p:nvPr>
            <p:ph type="body" idx="3"/>
          </p:nvPr>
        </p:nvSpPr>
        <p:spPr>
          <a:xfrm>
            <a:off x="2002188" y="2310389"/>
            <a:ext cx="22341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3" name="Google Shape;743;p27"/>
          <p:cNvSpPr txBox="1">
            <a:spLocks noGrp="1"/>
          </p:cNvSpPr>
          <p:nvPr>
            <p:ph type="subTitle" idx="4"/>
          </p:nvPr>
        </p:nvSpPr>
        <p:spPr>
          <a:xfrm>
            <a:off x="1892081" y="1664450"/>
            <a:ext cx="24534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44" name="Google Shape;744;p27"/>
          <p:cNvSpPr txBox="1">
            <a:spLocks noGrp="1"/>
          </p:cNvSpPr>
          <p:nvPr>
            <p:ph type="title" hasCustomPrompt="1"/>
          </p:nvPr>
        </p:nvSpPr>
        <p:spPr>
          <a:xfrm>
            <a:off x="2002175" y="1284847"/>
            <a:ext cx="2234100" cy="44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745" name="Google Shape;745;p27"/>
          <p:cNvSpPr txBox="1">
            <a:spLocks noGrp="1"/>
          </p:cNvSpPr>
          <p:nvPr>
            <p:ph type="title" idx="5" hasCustomPrompt="1"/>
          </p:nvPr>
        </p:nvSpPr>
        <p:spPr>
          <a:xfrm>
            <a:off x="2002175" y="2982919"/>
            <a:ext cx="2234100" cy="44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746" name="Google Shape;746;p27"/>
          <p:cNvSpPr txBox="1">
            <a:spLocks noGrp="1"/>
          </p:cNvSpPr>
          <p:nvPr>
            <p:ph type="body" idx="6"/>
          </p:nvPr>
        </p:nvSpPr>
        <p:spPr>
          <a:xfrm>
            <a:off x="4903013" y="4005711"/>
            <a:ext cx="22341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7" name="Google Shape;747;p27"/>
          <p:cNvSpPr txBox="1">
            <a:spLocks noGrp="1"/>
          </p:cNvSpPr>
          <p:nvPr>
            <p:ph type="subTitle" idx="7"/>
          </p:nvPr>
        </p:nvSpPr>
        <p:spPr>
          <a:xfrm>
            <a:off x="4793375" y="3358475"/>
            <a:ext cx="24534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48" name="Google Shape;748;p27"/>
          <p:cNvSpPr txBox="1">
            <a:spLocks noGrp="1"/>
          </p:cNvSpPr>
          <p:nvPr>
            <p:ph type="body" idx="8"/>
          </p:nvPr>
        </p:nvSpPr>
        <p:spPr>
          <a:xfrm>
            <a:off x="4903013" y="2310389"/>
            <a:ext cx="22341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9" name="Google Shape;749;p27"/>
          <p:cNvSpPr txBox="1">
            <a:spLocks noGrp="1"/>
          </p:cNvSpPr>
          <p:nvPr>
            <p:ph type="subTitle" idx="9"/>
          </p:nvPr>
        </p:nvSpPr>
        <p:spPr>
          <a:xfrm>
            <a:off x="4793375" y="1664450"/>
            <a:ext cx="24534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50" name="Google Shape;750;p27"/>
          <p:cNvSpPr txBox="1">
            <a:spLocks noGrp="1"/>
          </p:cNvSpPr>
          <p:nvPr>
            <p:ph type="title" idx="13" hasCustomPrompt="1"/>
          </p:nvPr>
        </p:nvSpPr>
        <p:spPr>
          <a:xfrm>
            <a:off x="4903000" y="1284847"/>
            <a:ext cx="2234100" cy="44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751" name="Google Shape;751;p27"/>
          <p:cNvSpPr txBox="1">
            <a:spLocks noGrp="1"/>
          </p:cNvSpPr>
          <p:nvPr>
            <p:ph type="title" idx="14" hasCustomPrompt="1"/>
          </p:nvPr>
        </p:nvSpPr>
        <p:spPr>
          <a:xfrm>
            <a:off x="4903000" y="2982919"/>
            <a:ext cx="2234100" cy="44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752" name="Google Shape;752;p27"/>
          <p:cNvSpPr/>
          <p:nvPr/>
        </p:nvSpPr>
        <p:spPr>
          <a:xfrm>
            <a:off x="-228602" y="3415023"/>
            <a:ext cx="1504976" cy="1695353"/>
          </a:xfrm>
          <a:custGeom>
            <a:avLst/>
            <a:gdLst/>
            <a:ahLst/>
            <a:cxnLst/>
            <a:rect l="l" t="t" r="r" b="b"/>
            <a:pathLst>
              <a:path w="16755" h="18875" extrusionOk="0">
                <a:moveTo>
                  <a:pt x="1111" y="0"/>
                </a:moveTo>
                <a:cubicBezTo>
                  <a:pt x="860" y="0"/>
                  <a:pt x="587" y="254"/>
                  <a:pt x="708" y="558"/>
                </a:cubicBezTo>
                <a:cubicBezTo>
                  <a:pt x="1119" y="1562"/>
                  <a:pt x="1576" y="2521"/>
                  <a:pt x="2055" y="3480"/>
                </a:cubicBezTo>
                <a:cubicBezTo>
                  <a:pt x="1918" y="3640"/>
                  <a:pt x="1918" y="3868"/>
                  <a:pt x="2032" y="4028"/>
                </a:cubicBezTo>
                <a:cubicBezTo>
                  <a:pt x="1302" y="5260"/>
                  <a:pt x="777" y="6584"/>
                  <a:pt x="548" y="7999"/>
                </a:cubicBezTo>
                <a:cubicBezTo>
                  <a:pt x="412" y="8775"/>
                  <a:pt x="1" y="10624"/>
                  <a:pt x="959" y="11058"/>
                </a:cubicBezTo>
                <a:cubicBezTo>
                  <a:pt x="1107" y="11126"/>
                  <a:pt x="1239" y="11156"/>
                  <a:pt x="1358" y="11156"/>
                </a:cubicBezTo>
                <a:cubicBezTo>
                  <a:pt x="2152" y="11156"/>
                  <a:pt x="2321" y="9782"/>
                  <a:pt x="2420" y="9186"/>
                </a:cubicBezTo>
                <a:cubicBezTo>
                  <a:pt x="2648" y="7771"/>
                  <a:pt x="2808" y="6379"/>
                  <a:pt x="2900" y="4963"/>
                </a:cubicBezTo>
                <a:cubicBezTo>
                  <a:pt x="3356" y="5739"/>
                  <a:pt x="3835" y="6493"/>
                  <a:pt x="4360" y="7223"/>
                </a:cubicBezTo>
                <a:lnTo>
                  <a:pt x="4338" y="7269"/>
                </a:lnTo>
                <a:cubicBezTo>
                  <a:pt x="3813" y="8730"/>
                  <a:pt x="3470" y="10259"/>
                  <a:pt x="3402" y="11811"/>
                </a:cubicBezTo>
                <a:cubicBezTo>
                  <a:pt x="3356" y="12541"/>
                  <a:pt x="3105" y="14230"/>
                  <a:pt x="4086" y="14504"/>
                </a:cubicBezTo>
                <a:cubicBezTo>
                  <a:pt x="4198" y="14539"/>
                  <a:pt x="4298" y="14554"/>
                  <a:pt x="4388" y="14554"/>
                </a:cubicBezTo>
                <a:cubicBezTo>
                  <a:pt x="5265" y="14554"/>
                  <a:pt x="5228" y="13075"/>
                  <a:pt x="5228" y="12496"/>
                </a:cubicBezTo>
                <a:cubicBezTo>
                  <a:pt x="5228" y="11126"/>
                  <a:pt x="5228" y="9734"/>
                  <a:pt x="5228" y="8364"/>
                </a:cubicBezTo>
                <a:cubicBezTo>
                  <a:pt x="5616" y="8889"/>
                  <a:pt x="6049" y="9392"/>
                  <a:pt x="6483" y="9894"/>
                </a:cubicBezTo>
                <a:cubicBezTo>
                  <a:pt x="6346" y="11218"/>
                  <a:pt x="6323" y="12541"/>
                  <a:pt x="6415" y="13888"/>
                </a:cubicBezTo>
                <a:cubicBezTo>
                  <a:pt x="6460" y="14550"/>
                  <a:pt x="6392" y="15965"/>
                  <a:pt x="7305" y="16102"/>
                </a:cubicBezTo>
                <a:cubicBezTo>
                  <a:pt x="7343" y="16107"/>
                  <a:pt x="7379" y="16109"/>
                  <a:pt x="7414" y="16109"/>
                </a:cubicBezTo>
                <a:cubicBezTo>
                  <a:pt x="8688" y="16109"/>
                  <a:pt x="8116" y="12929"/>
                  <a:pt x="7738" y="11240"/>
                </a:cubicBezTo>
                <a:lnTo>
                  <a:pt x="7738" y="11240"/>
                </a:lnTo>
                <a:cubicBezTo>
                  <a:pt x="8012" y="11514"/>
                  <a:pt x="8263" y="11765"/>
                  <a:pt x="8537" y="12016"/>
                </a:cubicBezTo>
                <a:cubicBezTo>
                  <a:pt x="8537" y="12085"/>
                  <a:pt x="8560" y="12153"/>
                  <a:pt x="8606" y="12222"/>
                </a:cubicBezTo>
                <a:cubicBezTo>
                  <a:pt x="8674" y="12290"/>
                  <a:pt x="8720" y="12359"/>
                  <a:pt x="8766" y="12450"/>
                </a:cubicBezTo>
                <a:cubicBezTo>
                  <a:pt x="9154" y="14071"/>
                  <a:pt x="9519" y="15737"/>
                  <a:pt x="9930" y="17358"/>
                </a:cubicBezTo>
                <a:cubicBezTo>
                  <a:pt x="10093" y="17993"/>
                  <a:pt x="10604" y="18875"/>
                  <a:pt x="11300" y="18875"/>
                </a:cubicBezTo>
                <a:cubicBezTo>
                  <a:pt x="11478" y="18875"/>
                  <a:pt x="11669" y="18817"/>
                  <a:pt x="11870" y="18681"/>
                </a:cubicBezTo>
                <a:cubicBezTo>
                  <a:pt x="12851" y="17997"/>
                  <a:pt x="11893" y="16376"/>
                  <a:pt x="11527" y="15600"/>
                </a:cubicBezTo>
                <a:cubicBezTo>
                  <a:pt x="11254" y="14984"/>
                  <a:pt x="10911" y="14390"/>
                  <a:pt x="10569" y="13797"/>
                </a:cubicBezTo>
                <a:lnTo>
                  <a:pt x="10569" y="13797"/>
                </a:lnTo>
                <a:cubicBezTo>
                  <a:pt x="11505" y="14550"/>
                  <a:pt x="12486" y="15258"/>
                  <a:pt x="13513" y="15897"/>
                </a:cubicBezTo>
                <a:cubicBezTo>
                  <a:pt x="13587" y="15943"/>
                  <a:pt x="13661" y="15964"/>
                  <a:pt x="13731" y="15964"/>
                </a:cubicBezTo>
                <a:cubicBezTo>
                  <a:pt x="14070" y="15964"/>
                  <a:pt x="14311" y="15485"/>
                  <a:pt x="13970" y="15258"/>
                </a:cubicBezTo>
                <a:cubicBezTo>
                  <a:pt x="13011" y="14641"/>
                  <a:pt x="12075" y="14002"/>
                  <a:pt x="11185" y="13295"/>
                </a:cubicBezTo>
                <a:lnTo>
                  <a:pt x="11185" y="13295"/>
                </a:lnTo>
                <a:cubicBezTo>
                  <a:pt x="12212" y="13523"/>
                  <a:pt x="13239" y="13637"/>
                  <a:pt x="14289" y="13637"/>
                </a:cubicBezTo>
                <a:cubicBezTo>
                  <a:pt x="14395" y="13637"/>
                  <a:pt x="14518" y="13639"/>
                  <a:pt x="14652" y="13639"/>
                </a:cubicBezTo>
                <a:cubicBezTo>
                  <a:pt x="15472" y="13639"/>
                  <a:pt x="16689" y="13571"/>
                  <a:pt x="16709" y="12610"/>
                </a:cubicBezTo>
                <a:cubicBezTo>
                  <a:pt x="16754" y="11263"/>
                  <a:pt x="14563" y="11354"/>
                  <a:pt x="13719" y="11332"/>
                </a:cubicBezTo>
                <a:cubicBezTo>
                  <a:pt x="12326" y="11332"/>
                  <a:pt x="10934" y="11514"/>
                  <a:pt x="9587" y="11925"/>
                </a:cubicBezTo>
                <a:cubicBezTo>
                  <a:pt x="9154" y="11537"/>
                  <a:pt x="8743" y="11149"/>
                  <a:pt x="8355" y="10738"/>
                </a:cubicBezTo>
                <a:cubicBezTo>
                  <a:pt x="9268" y="10647"/>
                  <a:pt x="10226" y="10578"/>
                  <a:pt x="11094" y="10373"/>
                </a:cubicBezTo>
                <a:cubicBezTo>
                  <a:pt x="11756" y="10213"/>
                  <a:pt x="12418" y="9643"/>
                  <a:pt x="12144" y="8889"/>
                </a:cubicBezTo>
                <a:cubicBezTo>
                  <a:pt x="11981" y="8418"/>
                  <a:pt x="11518" y="8236"/>
                  <a:pt x="11059" y="8236"/>
                </a:cubicBezTo>
                <a:cubicBezTo>
                  <a:pt x="10873" y="8236"/>
                  <a:pt x="10688" y="8266"/>
                  <a:pt x="10523" y="8319"/>
                </a:cubicBezTo>
                <a:cubicBezTo>
                  <a:pt x="9428" y="8661"/>
                  <a:pt x="8378" y="9186"/>
                  <a:pt x="7328" y="9643"/>
                </a:cubicBezTo>
                <a:cubicBezTo>
                  <a:pt x="6780" y="9072"/>
                  <a:pt x="6278" y="8456"/>
                  <a:pt x="5798" y="7839"/>
                </a:cubicBezTo>
                <a:lnTo>
                  <a:pt x="5798" y="7839"/>
                </a:lnTo>
                <a:cubicBezTo>
                  <a:pt x="5930" y="7845"/>
                  <a:pt x="6061" y="7848"/>
                  <a:pt x="6192" y="7848"/>
                </a:cubicBezTo>
                <a:cubicBezTo>
                  <a:pt x="7110" y="7848"/>
                  <a:pt x="8024" y="7708"/>
                  <a:pt x="8903" y="7429"/>
                </a:cubicBezTo>
                <a:cubicBezTo>
                  <a:pt x="9473" y="7223"/>
                  <a:pt x="11185" y="6767"/>
                  <a:pt x="10706" y="5808"/>
                </a:cubicBezTo>
                <a:cubicBezTo>
                  <a:pt x="10537" y="5470"/>
                  <a:pt x="10156" y="5360"/>
                  <a:pt x="9721" y="5360"/>
                </a:cubicBezTo>
                <a:cubicBezTo>
                  <a:pt x="9099" y="5360"/>
                  <a:pt x="8366" y="5586"/>
                  <a:pt x="7990" y="5694"/>
                </a:cubicBezTo>
                <a:cubicBezTo>
                  <a:pt x="7008" y="5991"/>
                  <a:pt x="6095" y="6447"/>
                  <a:pt x="5273" y="7018"/>
                </a:cubicBezTo>
                <a:lnTo>
                  <a:pt x="5182" y="7018"/>
                </a:lnTo>
                <a:cubicBezTo>
                  <a:pt x="4634" y="6264"/>
                  <a:pt x="4132" y="5488"/>
                  <a:pt x="3653" y="4690"/>
                </a:cubicBezTo>
                <a:cubicBezTo>
                  <a:pt x="4566" y="4690"/>
                  <a:pt x="5479" y="4575"/>
                  <a:pt x="6369" y="4347"/>
                </a:cubicBezTo>
                <a:cubicBezTo>
                  <a:pt x="7099" y="4142"/>
                  <a:pt x="8218" y="3799"/>
                  <a:pt x="8058" y="2841"/>
                </a:cubicBezTo>
                <a:cubicBezTo>
                  <a:pt x="7967" y="2232"/>
                  <a:pt x="7490" y="2049"/>
                  <a:pt x="6979" y="2049"/>
                </a:cubicBezTo>
                <a:cubicBezTo>
                  <a:pt x="6724" y="2049"/>
                  <a:pt x="6460" y="2095"/>
                  <a:pt x="6232" y="2156"/>
                </a:cubicBezTo>
                <a:cubicBezTo>
                  <a:pt x="5091" y="2453"/>
                  <a:pt x="3949" y="2841"/>
                  <a:pt x="2808" y="3183"/>
                </a:cubicBezTo>
                <a:cubicBezTo>
                  <a:pt x="2283" y="2224"/>
                  <a:pt x="1827" y="1243"/>
                  <a:pt x="1416" y="216"/>
                </a:cubicBezTo>
                <a:cubicBezTo>
                  <a:pt x="1355" y="64"/>
                  <a:pt x="1236" y="0"/>
                  <a:pt x="11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3" name="Google Shape;753;p27"/>
          <p:cNvGrpSpPr/>
          <p:nvPr/>
        </p:nvGrpSpPr>
        <p:grpSpPr>
          <a:xfrm rot="3789647">
            <a:off x="7100226" y="-1337674"/>
            <a:ext cx="2144455" cy="3370062"/>
            <a:chOff x="3524150" y="1726375"/>
            <a:chExt cx="2144400" cy="3369975"/>
          </a:xfrm>
        </p:grpSpPr>
        <p:sp>
          <p:nvSpPr>
            <p:cNvPr id="754" name="Google Shape;754;p27"/>
            <p:cNvSpPr/>
            <p:nvPr/>
          </p:nvSpPr>
          <p:spPr>
            <a:xfrm>
              <a:off x="3524150" y="1726375"/>
              <a:ext cx="2144400" cy="2886025"/>
            </a:xfrm>
            <a:custGeom>
              <a:avLst/>
              <a:gdLst/>
              <a:ahLst/>
              <a:cxnLst/>
              <a:rect l="l" t="t" r="r" b="b"/>
              <a:pathLst>
                <a:path w="85776" h="115441" extrusionOk="0">
                  <a:moveTo>
                    <a:pt x="70166" y="43609"/>
                  </a:moveTo>
                  <a:cubicBezTo>
                    <a:pt x="70188" y="43614"/>
                    <a:pt x="70210" y="43618"/>
                    <a:pt x="70232" y="43623"/>
                  </a:cubicBezTo>
                  <a:cubicBezTo>
                    <a:pt x="71989" y="43988"/>
                    <a:pt x="73747" y="44969"/>
                    <a:pt x="74637" y="46590"/>
                  </a:cubicBezTo>
                  <a:cubicBezTo>
                    <a:pt x="75573" y="48348"/>
                    <a:pt x="75002" y="50836"/>
                    <a:pt x="73199" y="51840"/>
                  </a:cubicBezTo>
                  <a:cubicBezTo>
                    <a:pt x="72780" y="52068"/>
                    <a:pt x="72365" y="52169"/>
                    <a:pt x="71966" y="52169"/>
                  </a:cubicBezTo>
                  <a:cubicBezTo>
                    <a:pt x="70649" y="52169"/>
                    <a:pt x="69513" y="51065"/>
                    <a:pt x="69022" y="49786"/>
                  </a:cubicBezTo>
                  <a:cubicBezTo>
                    <a:pt x="68269" y="47891"/>
                    <a:pt x="68771" y="45974"/>
                    <a:pt x="69752" y="44285"/>
                  </a:cubicBezTo>
                  <a:cubicBezTo>
                    <a:pt x="69885" y="44057"/>
                    <a:pt x="70024" y="43832"/>
                    <a:pt x="70166" y="43609"/>
                  </a:cubicBezTo>
                  <a:close/>
                  <a:moveTo>
                    <a:pt x="21493" y="67423"/>
                  </a:moveTo>
                  <a:cubicBezTo>
                    <a:pt x="21820" y="67423"/>
                    <a:pt x="22161" y="67476"/>
                    <a:pt x="22504" y="67589"/>
                  </a:cubicBezTo>
                  <a:cubicBezTo>
                    <a:pt x="24471" y="68230"/>
                    <a:pt x="25373" y="69967"/>
                    <a:pt x="25786" y="71969"/>
                  </a:cubicBezTo>
                  <a:lnTo>
                    <a:pt x="25786" y="71969"/>
                  </a:lnTo>
                  <a:cubicBezTo>
                    <a:pt x="25247" y="72265"/>
                    <a:pt x="24673" y="72500"/>
                    <a:pt x="24056" y="72656"/>
                  </a:cubicBezTo>
                  <a:cubicBezTo>
                    <a:pt x="23630" y="72766"/>
                    <a:pt x="23189" y="72823"/>
                    <a:pt x="22753" y="72823"/>
                  </a:cubicBezTo>
                  <a:cubicBezTo>
                    <a:pt x="21272" y="72823"/>
                    <a:pt x="19850" y="72164"/>
                    <a:pt x="19286" y="70648"/>
                  </a:cubicBezTo>
                  <a:cubicBezTo>
                    <a:pt x="18581" y="68781"/>
                    <a:pt x="19848" y="67423"/>
                    <a:pt x="21493" y="67423"/>
                  </a:cubicBezTo>
                  <a:close/>
                  <a:moveTo>
                    <a:pt x="83791" y="1"/>
                  </a:moveTo>
                  <a:cubicBezTo>
                    <a:pt x="83234" y="1"/>
                    <a:pt x="82607" y="476"/>
                    <a:pt x="82717" y="1191"/>
                  </a:cubicBezTo>
                  <a:cubicBezTo>
                    <a:pt x="83836" y="8358"/>
                    <a:pt x="83197" y="15707"/>
                    <a:pt x="80960" y="22578"/>
                  </a:cubicBezTo>
                  <a:cubicBezTo>
                    <a:pt x="79818" y="26070"/>
                    <a:pt x="78266" y="29403"/>
                    <a:pt x="76349" y="32530"/>
                  </a:cubicBezTo>
                  <a:cubicBezTo>
                    <a:pt x="74454" y="35611"/>
                    <a:pt x="72081" y="38168"/>
                    <a:pt x="69821" y="40952"/>
                  </a:cubicBezTo>
                  <a:cubicBezTo>
                    <a:pt x="69655" y="41155"/>
                    <a:pt x="69490" y="41361"/>
                    <a:pt x="69329" y="41570"/>
                  </a:cubicBezTo>
                  <a:lnTo>
                    <a:pt x="69329" y="41570"/>
                  </a:lnTo>
                  <a:cubicBezTo>
                    <a:pt x="69155" y="41562"/>
                    <a:pt x="68980" y="41558"/>
                    <a:pt x="68805" y="41558"/>
                  </a:cubicBezTo>
                  <a:cubicBezTo>
                    <a:pt x="64922" y="41558"/>
                    <a:pt x="60736" y="43525"/>
                    <a:pt x="57495" y="45152"/>
                  </a:cubicBezTo>
                  <a:cubicBezTo>
                    <a:pt x="51104" y="48370"/>
                    <a:pt x="45170" y="52456"/>
                    <a:pt x="39874" y="57249"/>
                  </a:cubicBezTo>
                  <a:cubicBezTo>
                    <a:pt x="37135" y="59715"/>
                    <a:pt x="34556" y="62385"/>
                    <a:pt x="32182" y="65215"/>
                  </a:cubicBezTo>
                  <a:cubicBezTo>
                    <a:pt x="30694" y="67001"/>
                    <a:pt x="29264" y="69224"/>
                    <a:pt x="27424" y="70814"/>
                  </a:cubicBezTo>
                  <a:lnTo>
                    <a:pt x="27424" y="70814"/>
                  </a:lnTo>
                  <a:cubicBezTo>
                    <a:pt x="27154" y="69843"/>
                    <a:pt x="26759" y="68921"/>
                    <a:pt x="26179" y="68091"/>
                  </a:cubicBezTo>
                  <a:cubicBezTo>
                    <a:pt x="25123" y="66568"/>
                    <a:pt x="23240" y="65478"/>
                    <a:pt x="21367" y="65478"/>
                  </a:cubicBezTo>
                  <a:cubicBezTo>
                    <a:pt x="20770" y="65478"/>
                    <a:pt x="20173" y="65589"/>
                    <a:pt x="19605" y="65832"/>
                  </a:cubicBezTo>
                  <a:cubicBezTo>
                    <a:pt x="17323" y="66790"/>
                    <a:pt x="16661" y="69415"/>
                    <a:pt x="17619" y="71561"/>
                  </a:cubicBezTo>
                  <a:cubicBezTo>
                    <a:pt x="18560" y="73672"/>
                    <a:pt x="20581" y="74734"/>
                    <a:pt x="22761" y="74734"/>
                  </a:cubicBezTo>
                  <a:cubicBezTo>
                    <a:pt x="23174" y="74734"/>
                    <a:pt x="23592" y="74696"/>
                    <a:pt x="24011" y="74619"/>
                  </a:cubicBezTo>
                  <a:cubicBezTo>
                    <a:pt x="24740" y="74487"/>
                    <a:pt x="25417" y="74262"/>
                    <a:pt x="26052" y="73964"/>
                  </a:cubicBezTo>
                  <a:lnTo>
                    <a:pt x="26052" y="73964"/>
                  </a:lnTo>
                  <a:cubicBezTo>
                    <a:pt x="26168" y="75515"/>
                    <a:pt x="26117" y="77065"/>
                    <a:pt x="26133" y="78271"/>
                  </a:cubicBezTo>
                  <a:cubicBezTo>
                    <a:pt x="26270" y="86694"/>
                    <a:pt x="25494" y="95733"/>
                    <a:pt x="20861" y="103037"/>
                  </a:cubicBezTo>
                  <a:cubicBezTo>
                    <a:pt x="17042" y="109014"/>
                    <a:pt x="10525" y="113538"/>
                    <a:pt x="3368" y="113538"/>
                  </a:cubicBezTo>
                  <a:cubicBezTo>
                    <a:pt x="2654" y="113538"/>
                    <a:pt x="1933" y="113493"/>
                    <a:pt x="1208" y="113400"/>
                  </a:cubicBezTo>
                  <a:cubicBezTo>
                    <a:pt x="1159" y="113393"/>
                    <a:pt x="1112" y="113390"/>
                    <a:pt x="1067" y="113390"/>
                  </a:cubicBezTo>
                  <a:cubicBezTo>
                    <a:pt x="0" y="113390"/>
                    <a:pt x="47" y="115141"/>
                    <a:pt x="1208" y="115294"/>
                  </a:cubicBezTo>
                  <a:cubicBezTo>
                    <a:pt x="1972" y="115393"/>
                    <a:pt x="2733" y="115440"/>
                    <a:pt x="3489" y="115440"/>
                  </a:cubicBezTo>
                  <a:cubicBezTo>
                    <a:pt x="9220" y="115440"/>
                    <a:pt x="14665" y="112708"/>
                    <a:pt x="18738" y="108675"/>
                  </a:cubicBezTo>
                  <a:cubicBezTo>
                    <a:pt x="23919" y="103516"/>
                    <a:pt x="26476" y="96509"/>
                    <a:pt x="27457" y="89365"/>
                  </a:cubicBezTo>
                  <a:cubicBezTo>
                    <a:pt x="27982" y="85690"/>
                    <a:pt x="28096" y="81992"/>
                    <a:pt x="28028" y="78271"/>
                  </a:cubicBezTo>
                  <a:cubicBezTo>
                    <a:pt x="28004" y="76566"/>
                    <a:pt x="28047" y="74693"/>
                    <a:pt x="27824" y="72885"/>
                  </a:cubicBezTo>
                  <a:lnTo>
                    <a:pt x="27824" y="72885"/>
                  </a:lnTo>
                  <a:cubicBezTo>
                    <a:pt x="29402" y="71696"/>
                    <a:pt x="30709" y="70091"/>
                    <a:pt x="31954" y="68525"/>
                  </a:cubicBezTo>
                  <a:cubicBezTo>
                    <a:pt x="36747" y="62454"/>
                    <a:pt x="42339" y="57067"/>
                    <a:pt x="48685" y="52639"/>
                  </a:cubicBezTo>
                  <a:cubicBezTo>
                    <a:pt x="51789" y="50448"/>
                    <a:pt x="55076" y="48507"/>
                    <a:pt x="58454" y="46795"/>
                  </a:cubicBezTo>
                  <a:cubicBezTo>
                    <a:pt x="61325" y="45351"/>
                    <a:pt x="64704" y="43567"/>
                    <a:pt x="68060" y="43446"/>
                  </a:cubicBezTo>
                  <a:lnTo>
                    <a:pt x="68060" y="43446"/>
                  </a:lnTo>
                  <a:cubicBezTo>
                    <a:pt x="67156" y="45019"/>
                    <a:pt x="66589" y="46750"/>
                    <a:pt x="66808" y="48621"/>
                  </a:cubicBezTo>
                  <a:cubicBezTo>
                    <a:pt x="67059" y="50904"/>
                    <a:pt x="68429" y="53278"/>
                    <a:pt x="70757" y="53917"/>
                  </a:cubicBezTo>
                  <a:cubicBezTo>
                    <a:pt x="71144" y="54022"/>
                    <a:pt x="71527" y="54072"/>
                    <a:pt x="71901" y="54072"/>
                  </a:cubicBezTo>
                  <a:cubicBezTo>
                    <a:pt x="73799" y="54072"/>
                    <a:pt x="75472" y="52799"/>
                    <a:pt x="76349" y="51064"/>
                  </a:cubicBezTo>
                  <a:cubicBezTo>
                    <a:pt x="77536" y="48713"/>
                    <a:pt x="76988" y="46042"/>
                    <a:pt x="75185" y="44171"/>
                  </a:cubicBezTo>
                  <a:cubicBezTo>
                    <a:pt x="74044" y="42987"/>
                    <a:pt x="72757" y="42266"/>
                    <a:pt x="71390" y="41890"/>
                  </a:cubicBezTo>
                  <a:lnTo>
                    <a:pt x="71390" y="41890"/>
                  </a:lnTo>
                  <a:cubicBezTo>
                    <a:pt x="73251" y="39485"/>
                    <a:pt x="75493" y="37309"/>
                    <a:pt x="77171" y="34767"/>
                  </a:cubicBezTo>
                  <a:cubicBezTo>
                    <a:pt x="79339" y="31503"/>
                    <a:pt x="81097" y="27942"/>
                    <a:pt x="82398" y="24244"/>
                  </a:cubicBezTo>
                  <a:cubicBezTo>
                    <a:pt x="85068" y="16689"/>
                    <a:pt x="85776" y="8609"/>
                    <a:pt x="84566" y="688"/>
                  </a:cubicBezTo>
                  <a:cubicBezTo>
                    <a:pt x="84493" y="207"/>
                    <a:pt x="84158" y="1"/>
                    <a:pt x="837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7"/>
            <p:cNvSpPr/>
            <p:nvPr/>
          </p:nvSpPr>
          <p:spPr>
            <a:xfrm>
              <a:off x="3828250" y="4498575"/>
              <a:ext cx="134125" cy="142700"/>
            </a:xfrm>
            <a:custGeom>
              <a:avLst/>
              <a:gdLst/>
              <a:ahLst/>
              <a:cxnLst/>
              <a:rect l="l" t="t" r="r" b="b"/>
              <a:pathLst>
                <a:path w="5365" h="5708" extrusionOk="0">
                  <a:moveTo>
                    <a:pt x="2648" y="1"/>
                  </a:moveTo>
                  <a:lnTo>
                    <a:pt x="0" y="1872"/>
                  </a:lnTo>
                  <a:lnTo>
                    <a:pt x="2694" y="5707"/>
                  </a:lnTo>
                  <a:lnTo>
                    <a:pt x="5364" y="3835"/>
                  </a:lnTo>
                  <a:lnTo>
                    <a:pt x="26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7"/>
            <p:cNvSpPr/>
            <p:nvPr/>
          </p:nvSpPr>
          <p:spPr>
            <a:xfrm>
              <a:off x="3877325" y="4594450"/>
              <a:ext cx="394325" cy="476850"/>
            </a:xfrm>
            <a:custGeom>
              <a:avLst/>
              <a:gdLst/>
              <a:ahLst/>
              <a:cxnLst/>
              <a:rect l="l" t="t" r="r" b="b"/>
              <a:pathLst>
                <a:path w="15773" h="19074" extrusionOk="0">
                  <a:moveTo>
                    <a:pt x="3401" y="0"/>
                  </a:moveTo>
                  <a:lnTo>
                    <a:pt x="731" y="1872"/>
                  </a:lnTo>
                  <a:cubicBezTo>
                    <a:pt x="731" y="1872"/>
                    <a:pt x="0" y="16800"/>
                    <a:pt x="14289" y="19060"/>
                  </a:cubicBezTo>
                  <a:cubicBezTo>
                    <a:pt x="14353" y="19069"/>
                    <a:pt x="14417" y="19074"/>
                    <a:pt x="14480" y="19074"/>
                  </a:cubicBezTo>
                  <a:cubicBezTo>
                    <a:pt x="15178" y="19074"/>
                    <a:pt x="15772" y="18514"/>
                    <a:pt x="15772" y="17781"/>
                  </a:cubicBezTo>
                  <a:cubicBezTo>
                    <a:pt x="15772" y="13901"/>
                    <a:pt x="14882" y="3264"/>
                    <a:pt x="3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7"/>
            <p:cNvSpPr/>
            <p:nvPr/>
          </p:nvSpPr>
          <p:spPr>
            <a:xfrm>
              <a:off x="3912225" y="4571125"/>
              <a:ext cx="388525" cy="525225"/>
            </a:xfrm>
            <a:custGeom>
              <a:avLst/>
              <a:gdLst/>
              <a:ahLst/>
              <a:cxnLst/>
              <a:rect l="l" t="t" r="r" b="b"/>
              <a:pathLst>
                <a:path w="15541" h="21009" extrusionOk="0">
                  <a:moveTo>
                    <a:pt x="1209" y="1"/>
                  </a:moveTo>
                  <a:cubicBezTo>
                    <a:pt x="298" y="1"/>
                    <a:pt x="1" y="1524"/>
                    <a:pt x="1024" y="1892"/>
                  </a:cubicBezTo>
                  <a:cubicBezTo>
                    <a:pt x="8693" y="4700"/>
                    <a:pt x="13623" y="11935"/>
                    <a:pt x="13578" y="20084"/>
                  </a:cubicBezTo>
                  <a:cubicBezTo>
                    <a:pt x="13566" y="20700"/>
                    <a:pt x="14040" y="21008"/>
                    <a:pt x="14516" y="21008"/>
                  </a:cubicBezTo>
                  <a:cubicBezTo>
                    <a:pt x="14993" y="21008"/>
                    <a:pt x="15472" y="20700"/>
                    <a:pt x="15472" y="20084"/>
                  </a:cubicBezTo>
                  <a:cubicBezTo>
                    <a:pt x="15541" y="11045"/>
                    <a:pt x="9994" y="3147"/>
                    <a:pt x="1549" y="66"/>
                  </a:cubicBezTo>
                  <a:cubicBezTo>
                    <a:pt x="1428" y="21"/>
                    <a:pt x="1314" y="1"/>
                    <a:pt x="1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7"/>
            <p:cNvSpPr/>
            <p:nvPr/>
          </p:nvSpPr>
          <p:spPr>
            <a:xfrm>
              <a:off x="3917275" y="4681975"/>
              <a:ext cx="130925" cy="244075"/>
            </a:xfrm>
            <a:custGeom>
              <a:avLst/>
              <a:gdLst/>
              <a:ahLst/>
              <a:cxnLst/>
              <a:rect l="l" t="t" r="r" b="b"/>
              <a:pathLst>
                <a:path w="5237" h="9763" extrusionOk="0">
                  <a:moveTo>
                    <a:pt x="744" y="0"/>
                  </a:moveTo>
                  <a:cubicBezTo>
                    <a:pt x="355" y="0"/>
                    <a:pt x="0" y="246"/>
                    <a:pt x="68" y="745"/>
                  </a:cubicBezTo>
                  <a:cubicBezTo>
                    <a:pt x="456" y="4009"/>
                    <a:pt x="1666" y="6908"/>
                    <a:pt x="3675" y="9487"/>
                  </a:cubicBezTo>
                  <a:cubicBezTo>
                    <a:pt x="3825" y="9681"/>
                    <a:pt x="4003" y="9762"/>
                    <a:pt x="4178" y="9762"/>
                  </a:cubicBezTo>
                  <a:cubicBezTo>
                    <a:pt x="4723" y="9762"/>
                    <a:pt x="5237" y="8979"/>
                    <a:pt x="4770" y="8391"/>
                  </a:cubicBezTo>
                  <a:cubicBezTo>
                    <a:pt x="3036" y="6155"/>
                    <a:pt x="1963" y="3552"/>
                    <a:pt x="1621" y="745"/>
                  </a:cubicBezTo>
                  <a:cubicBezTo>
                    <a:pt x="1563" y="251"/>
                    <a:pt x="1136" y="0"/>
                    <a:pt x="7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7"/>
            <p:cNvSpPr/>
            <p:nvPr/>
          </p:nvSpPr>
          <p:spPr>
            <a:xfrm>
              <a:off x="4031375" y="4920275"/>
              <a:ext cx="50250" cy="38825"/>
            </a:xfrm>
            <a:custGeom>
              <a:avLst/>
              <a:gdLst/>
              <a:ahLst/>
              <a:cxnLst/>
              <a:rect l="l" t="t" r="r" b="b"/>
              <a:pathLst>
                <a:path w="2010" h="1553" extrusionOk="0">
                  <a:moveTo>
                    <a:pt x="1005" y="1"/>
                  </a:moveTo>
                  <a:cubicBezTo>
                    <a:pt x="1" y="1"/>
                    <a:pt x="1" y="1553"/>
                    <a:pt x="1005" y="1553"/>
                  </a:cubicBezTo>
                  <a:cubicBezTo>
                    <a:pt x="2010" y="1553"/>
                    <a:pt x="2010" y="1"/>
                    <a:pt x="10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7"/>
            <p:cNvSpPr/>
            <p:nvPr/>
          </p:nvSpPr>
          <p:spPr>
            <a:xfrm>
              <a:off x="4191175" y="3900000"/>
              <a:ext cx="134125" cy="107300"/>
            </a:xfrm>
            <a:custGeom>
              <a:avLst/>
              <a:gdLst/>
              <a:ahLst/>
              <a:cxnLst/>
              <a:rect l="l" t="t" r="r" b="b"/>
              <a:pathLst>
                <a:path w="5365" h="4292" extrusionOk="0">
                  <a:moveTo>
                    <a:pt x="776" y="0"/>
                  </a:moveTo>
                  <a:lnTo>
                    <a:pt x="0" y="3150"/>
                  </a:lnTo>
                  <a:lnTo>
                    <a:pt x="4565" y="4291"/>
                  </a:lnTo>
                  <a:lnTo>
                    <a:pt x="5364" y="1141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7"/>
            <p:cNvSpPr/>
            <p:nvPr/>
          </p:nvSpPr>
          <p:spPr>
            <a:xfrm>
              <a:off x="4305300" y="3885550"/>
              <a:ext cx="557525" cy="289075"/>
            </a:xfrm>
            <a:custGeom>
              <a:avLst/>
              <a:gdLst/>
              <a:ahLst/>
              <a:cxnLst/>
              <a:rect l="l" t="t" r="r" b="b"/>
              <a:pathLst>
                <a:path w="22301" h="11563" extrusionOk="0">
                  <a:moveTo>
                    <a:pt x="8059" y="0"/>
                  </a:moveTo>
                  <a:cubicBezTo>
                    <a:pt x="5842" y="0"/>
                    <a:pt x="3413" y="492"/>
                    <a:pt x="799" y="1719"/>
                  </a:cubicBezTo>
                  <a:lnTo>
                    <a:pt x="0" y="4869"/>
                  </a:lnTo>
                  <a:cubicBezTo>
                    <a:pt x="0" y="4869"/>
                    <a:pt x="5251" y="11562"/>
                    <a:pt x="13104" y="11562"/>
                  </a:cubicBezTo>
                  <a:cubicBezTo>
                    <a:pt x="15658" y="11562"/>
                    <a:pt x="18488" y="10854"/>
                    <a:pt x="21502" y="8978"/>
                  </a:cubicBezTo>
                  <a:cubicBezTo>
                    <a:pt x="22164" y="8544"/>
                    <a:pt x="22300" y="7631"/>
                    <a:pt x="21775" y="7038"/>
                  </a:cubicBezTo>
                  <a:cubicBezTo>
                    <a:pt x="19855" y="4823"/>
                    <a:pt x="14998" y="0"/>
                    <a:pt x="80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7"/>
            <p:cNvSpPr/>
            <p:nvPr/>
          </p:nvSpPr>
          <p:spPr>
            <a:xfrm>
              <a:off x="4269975" y="3890675"/>
              <a:ext cx="621225" cy="241375"/>
            </a:xfrm>
            <a:custGeom>
              <a:avLst/>
              <a:gdLst/>
              <a:ahLst/>
              <a:cxnLst/>
              <a:rect l="l" t="t" r="r" b="b"/>
              <a:pathLst>
                <a:path w="24849" h="9655" extrusionOk="0">
                  <a:moveTo>
                    <a:pt x="8675" y="0"/>
                  </a:moveTo>
                  <a:cubicBezTo>
                    <a:pt x="6110" y="0"/>
                    <a:pt x="3499" y="516"/>
                    <a:pt x="979" y="1583"/>
                  </a:cubicBezTo>
                  <a:cubicBezTo>
                    <a:pt x="1" y="2002"/>
                    <a:pt x="612" y="3313"/>
                    <a:pt x="1530" y="3313"/>
                  </a:cubicBezTo>
                  <a:cubicBezTo>
                    <a:pt x="1661" y="3313"/>
                    <a:pt x="1798" y="3286"/>
                    <a:pt x="1938" y="3226"/>
                  </a:cubicBezTo>
                  <a:cubicBezTo>
                    <a:pt x="4113" y="2305"/>
                    <a:pt x="6386" y="1863"/>
                    <a:pt x="8630" y="1863"/>
                  </a:cubicBezTo>
                  <a:cubicBezTo>
                    <a:pt x="14111" y="1863"/>
                    <a:pt x="19422" y="4500"/>
                    <a:pt x="22709" y="9229"/>
                  </a:cubicBezTo>
                  <a:cubicBezTo>
                    <a:pt x="22921" y="9530"/>
                    <a:pt x="23217" y="9655"/>
                    <a:pt x="23509" y="9655"/>
                  </a:cubicBezTo>
                  <a:cubicBezTo>
                    <a:pt x="24191" y="9655"/>
                    <a:pt x="24848" y="8974"/>
                    <a:pt x="24353" y="8271"/>
                  </a:cubicBezTo>
                  <a:cubicBezTo>
                    <a:pt x="20624" y="2919"/>
                    <a:pt x="14780" y="0"/>
                    <a:pt x="86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7"/>
            <p:cNvSpPr/>
            <p:nvPr/>
          </p:nvSpPr>
          <p:spPr>
            <a:xfrm>
              <a:off x="4348075" y="4005000"/>
              <a:ext cx="254850" cy="137925"/>
            </a:xfrm>
            <a:custGeom>
              <a:avLst/>
              <a:gdLst/>
              <a:ahLst/>
              <a:cxnLst/>
              <a:rect l="l" t="t" r="r" b="b"/>
              <a:pathLst>
                <a:path w="10194" h="5517" extrusionOk="0">
                  <a:moveTo>
                    <a:pt x="1172" y="1"/>
                  </a:moveTo>
                  <a:cubicBezTo>
                    <a:pt x="547" y="1"/>
                    <a:pt x="0" y="788"/>
                    <a:pt x="572" y="1324"/>
                  </a:cubicBezTo>
                  <a:cubicBezTo>
                    <a:pt x="2946" y="3447"/>
                    <a:pt x="5730" y="4885"/>
                    <a:pt x="8857" y="5501"/>
                  </a:cubicBezTo>
                  <a:cubicBezTo>
                    <a:pt x="8913" y="5511"/>
                    <a:pt x="8967" y="5516"/>
                    <a:pt x="9019" y="5516"/>
                  </a:cubicBezTo>
                  <a:cubicBezTo>
                    <a:pt x="9881" y="5516"/>
                    <a:pt x="10194" y="4167"/>
                    <a:pt x="9268" y="3994"/>
                  </a:cubicBezTo>
                  <a:cubicBezTo>
                    <a:pt x="6392" y="3424"/>
                    <a:pt x="3859" y="2168"/>
                    <a:pt x="1690" y="205"/>
                  </a:cubicBezTo>
                  <a:cubicBezTo>
                    <a:pt x="1526" y="61"/>
                    <a:pt x="1346" y="1"/>
                    <a:pt x="1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7"/>
            <p:cNvSpPr/>
            <p:nvPr/>
          </p:nvSpPr>
          <p:spPr>
            <a:xfrm>
              <a:off x="4596875" y="4107700"/>
              <a:ext cx="50825" cy="38825"/>
            </a:xfrm>
            <a:custGeom>
              <a:avLst/>
              <a:gdLst/>
              <a:ahLst/>
              <a:cxnLst/>
              <a:rect l="l" t="t" r="r" b="b"/>
              <a:pathLst>
                <a:path w="2033" h="1553" extrusionOk="0">
                  <a:moveTo>
                    <a:pt x="1028" y="0"/>
                  </a:moveTo>
                  <a:cubicBezTo>
                    <a:pt x="1" y="0"/>
                    <a:pt x="1" y="1553"/>
                    <a:pt x="1028" y="1553"/>
                  </a:cubicBezTo>
                  <a:cubicBezTo>
                    <a:pt x="2032" y="1553"/>
                    <a:pt x="2032" y="0"/>
                    <a:pt x="10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7"/>
            <p:cNvSpPr/>
            <p:nvPr/>
          </p:nvSpPr>
          <p:spPr>
            <a:xfrm>
              <a:off x="4757800" y="2957300"/>
              <a:ext cx="135275" cy="143250"/>
            </a:xfrm>
            <a:custGeom>
              <a:avLst/>
              <a:gdLst/>
              <a:ahLst/>
              <a:cxnLst/>
              <a:rect l="l" t="t" r="r" b="b"/>
              <a:pathLst>
                <a:path w="5411" h="5730" extrusionOk="0">
                  <a:moveTo>
                    <a:pt x="2603" y="1"/>
                  </a:moveTo>
                  <a:lnTo>
                    <a:pt x="1" y="1941"/>
                  </a:lnTo>
                  <a:lnTo>
                    <a:pt x="2785" y="5730"/>
                  </a:lnTo>
                  <a:lnTo>
                    <a:pt x="5410" y="3790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7"/>
            <p:cNvSpPr/>
            <p:nvPr/>
          </p:nvSpPr>
          <p:spPr>
            <a:xfrm>
              <a:off x="4817150" y="3052025"/>
              <a:ext cx="396000" cy="470000"/>
            </a:xfrm>
            <a:custGeom>
              <a:avLst/>
              <a:gdLst/>
              <a:ahLst/>
              <a:cxnLst/>
              <a:rect l="l" t="t" r="r" b="b"/>
              <a:pathLst>
                <a:path w="15840" h="18800" extrusionOk="0">
                  <a:moveTo>
                    <a:pt x="3036" y="1"/>
                  </a:moveTo>
                  <a:lnTo>
                    <a:pt x="411" y="1941"/>
                  </a:lnTo>
                  <a:cubicBezTo>
                    <a:pt x="411" y="1941"/>
                    <a:pt x="0" y="16869"/>
                    <a:pt x="14358" y="18786"/>
                  </a:cubicBezTo>
                  <a:cubicBezTo>
                    <a:pt x="14420" y="18795"/>
                    <a:pt x="14482" y="18800"/>
                    <a:pt x="14543" y="18800"/>
                  </a:cubicBezTo>
                  <a:cubicBezTo>
                    <a:pt x="15243" y="18800"/>
                    <a:pt x="15839" y="18219"/>
                    <a:pt x="15818" y="17485"/>
                  </a:cubicBezTo>
                  <a:cubicBezTo>
                    <a:pt x="15704" y="13605"/>
                    <a:pt x="14586" y="2991"/>
                    <a:pt x="3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7"/>
            <p:cNvSpPr/>
            <p:nvPr/>
          </p:nvSpPr>
          <p:spPr>
            <a:xfrm>
              <a:off x="4832650" y="3035700"/>
              <a:ext cx="407925" cy="514950"/>
            </a:xfrm>
            <a:custGeom>
              <a:avLst/>
              <a:gdLst/>
              <a:ahLst/>
              <a:cxnLst/>
              <a:rect l="l" t="t" r="r" b="b"/>
              <a:pathLst>
                <a:path w="16317" h="20598" extrusionOk="0">
                  <a:moveTo>
                    <a:pt x="1324" y="0"/>
                  </a:moveTo>
                  <a:cubicBezTo>
                    <a:pt x="338" y="0"/>
                    <a:pt x="0" y="1569"/>
                    <a:pt x="1092" y="1863"/>
                  </a:cubicBezTo>
                  <a:cubicBezTo>
                    <a:pt x="9150" y="4009"/>
                    <a:pt x="14354" y="11382"/>
                    <a:pt x="13783" y="19690"/>
                  </a:cubicBezTo>
                  <a:cubicBezTo>
                    <a:pt x="13738" y="20295"/>
                    <a:pt x="14188" y="20597"/>
                    <a:pt x="14662" y="20597"/>
                  </a:cubicBezTo>
                  <a:cubicBezTo>
                    <a:pt x="15136" y="20597"/>
                    <a:pt x="15632" y="20295"/>
                    <a:pt x="15678" y="19690"/>
                  </a:cubicBezTo>
                  <a:cubicBezTo>
                    <a:pt x="16317" y="10560"/>
                    <a:pt x="10428" y="2366"/>
                    <a:pt x="1594" y="37"/>
                  </a:cubicBezTo>
                  <a:cubicBezTo>
                    <a:pt x="1500" y="12"/>
                    <a:pt x="1409" y="0"/>
                    <a:pt x="1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7"/>
            <p:cNvSpPr/>
            <p:nvPr/>
          </p:nvSpPr>
          <p:spPr>
            <a:xfrm>
              <a:off x="4850475" y="3139025"/>
              <a:ext cx="135925" cy="243125"/>
            </a:xfrm>
            <a:custGeom>
              <a:avLst/>
              <a:gdLst/>
              <a:ahLst/>
              <a:cxnLst/>
              <a:rect l="l" t="t" r="r" b="b"/>
              <a:pathLst>
                <a:path w="5437" h="9725" extrusionOk="0">
                  <a:moveTo>
                    <a:pt x="965" y="0"/>
                  </a:moveTo>
                  <a:cubicBezTo>
                    <a:pt x="514" y="0"/>
                    <a:pt x="0" y="390"/>
                    <a:pt x="83" y="995"/>
                  </a:cubicBezTo>
                  <a:cubicBezTo>
                    <a:pt x="539" y="4144"/>
                    <a:pt x="1840" y="6975"/>
                    <a:pt x="3849" y="9463"/>
                  </a:cubicBezTo>
                  <a:cubicBezTo>
                    <a:pt x="4001" y="9648"/>
                    <a:pt x="4179" y="9725"/>
                    <a:pt x="4354" y="9725"/>
                  </a:cubicBezTo>
                  <a:cubicBezTo>
                    <a:pt x="4913" y="9725"/>
                    <a:pt x="5437" y="8935"/>
                    <a:pt x="4967" y="8344"/>
                  </a:cubicBezTo>
                  <a:cubicBezTo>
                    <a:pt x="3118" y="6085"/>
                    <a:pt x="2000" y="3460"/>
                    <a:pt x="1589" y="561"/>
                  </a:cubicBezTo>
                  <a:cubicBezTo>
                    <a:pt x="1535" y="170"/>
                    <a:pt x="1263" y="0"/>
                    <a:pt x="96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7"/>
            <p:cNvSpPr/>
            <p:nvPr/>
          </p:nvSpPr>
          <p:spPr>
            <a:xfrm>
              <a:off x="4970075" y="3375000"/>
              <a:ext cx="50250" cy="39400"/>
            </a:xfrm>
            <a:custGeom>
              <a:avLst/>
              <a:gdLst/>
              <a:ahLst/>
              <a:cxnLst/>
              <a:rect l="l" t="t" r="r" b="b"/>
              <a:pathLst>
                <a:path w="2010" h="1576" extrusionOk="0">
                  <a:moveTo>
                    <a:pt x="1005" y="1"/>
                  </a:moveTo>
                  <a:cubicBezTo>
                    <a:pt x="1" y="1"/>
                    <a:pt x="1" y="1576"/>
                    <a:pt x="1005" y="1576"/>
                  </a:cubicBezTo>
                  <a:cubicBezTo>
                    <a:pt x="2009" y="1576"/>
                    <a:pt x="2009" y="1"/>
                    <a:pt x="1005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0" name="Google Shape;770;p27"/>
          <p:cNvGrpSpPr/>
          <p:nvPr/>
        </p:nvGrpSpPr>
        <p:grpSpPr>
          <a:xfrm rot="-3789647" flipH="1">
            <a:off x="-100674" y="-1337674"/>
            <a:ext cx="2144455" cy="3370062"/>
            <a:chOff x="3524150" y="1726375"/>
            <a:chExt cx="2144400" cy="3369975"/>
          </a:xfrm>
        </p:grpSpPr>
        <p:sp>
          <p:nvSpPr>
            <p:cNvPr id="771" name="Google Shape;771;p27"/>
            <p:cNvSpPr/>
            <p:nvPr/>
          </p:nvSpPr>
          <p:spPr>
            <a:xfrm>
              <a:off x="3524150" y="1726375"/>
              <a:ext cx="2144400" cy="2886025"/>
            </a:xfrm>
            <a:custGeom>
              <a:avLst/>
              <a:gdLst/>
              <a:ahLst/>
              <a:cxnLst/>
              <a:rect l="l" t="t" r="r" b="b"/>
              <a:pathLst>
                <a:path w="85776" h="115441" extrusionOk="0">
                  <a:moveTo>
                    <a:pt x="70166" y="43609"/>
                  </a:moveTo>
                  <a:cubicBezTo>
                    <a:pt x="70188" y="43614"/>
                    <a:pt x="70210" y="43618"/>
                    <a:pt x="70232" y="43623"/>
                  </a:cubicBezTo>
                  <a:cubicBezTo>
                    <a:pt x="71989" y="43988"/>
                    <a:pt x="73747" y="44969"/>
                    <a:pt x="74637" y="46590"/>
                  </a:cubicBezTo>
                  <a:cubicBezTo>
                    <a:pt x="75573" y="48348"/>
                    <a:pt x="75002" y="50836"/>
                    <a:pt x="73199" y="51840"/>
                  </a:cubicBezTo>
                  <a:cubicBezTo>
                    <a:pt x="72780" y="52068"/>
                    <a:pt x="72365" y="52169"/>
                    <a:pt x="71966" y="52169"/>
                  </a:cubicBezTo>
                  <a:cubicBezTo>
                    <a:pt x="70649" y="52169"/>
                    <a:pt x="69513" y="51065"/>
                    <a:pt x="69022" y="49786"/>
                  </a:cubicBezTo>
                  <a:cubicBezTo>
                    <a:pt x="68269" y="47891"/>
                    <a:pt x="68771" y="45974"/>
                    <a:pt x="69752" y="44285"/>
                  </a:cubicBezTo>
                  <a:cubicBezTo>
                    <a:pt x="69885" y="44057"/>
                    <a:pt x="70024" y="43832"/>
                    <a:pt x="70166" y="43609"/>
                  </a:cubicBezTo>
                  <a:close/>
                  <a:moveTo>
                    <a:pt x="21493" y="67423"/>
                  </a:moveTo>
                  <a:cubicBezTo>
                    <a:pt x="21820" y="67423"/>
                    <a:pt x="22161" y="67476"/>
                    <a:pt x="22504" y="67589"/>
                  </a:cubicBezTo>
                  <a:cubicBezTo>
                    <a:pt x="24471" y="68230"/>
                    <a:pt x="25373" y="69967"/>
                    <a:pt x="25786" y="71969"/>
                  </a:cubicBezTo>
                  <a:lnTo>
                    <a:pt x="25786" y="71969"/>
                  </a:lnTo>
                  <a:cubicBezTo>
                    <a:pt x="25247" y="72265"/>
                    <a:pt x="24673" y="72500"/>
                    <a:pt x="24056" y="72656"/>
                  </a:cubicBezTo>
                  <a:cubicBezTo>
                    <a:pt x="23630" y="72766"/>
                    <a:pt x="23189" y="72823"/>
                    <a:pt x="22753" y="72823"/>
                  </a:cubicBezTo>
                  <a:cubicBezTo>
                    <a:pt x="21272" y="72823"/>
                    <a:pt x="19850" y="72164"/>
                    <a:pt x="19286" y="70648"/>
                  </a:cubicBezTo>
                  <a:cubicBezTo>
                    <a:pt x="18581" y="68781"/>
                    <a:pt x="19848" y="67423"/>
                    <a:pt x="21493" y="67423"/>
                  </a:cubicBezTo>
                  <a:close/>
                  <a:moveTo>
                    <a:pt x="83791" y="1"/>
                  </a:moveTo>
                  <a:cubicBezTo>
                    <a:pt x="83234" y="1"/>
                    <a:pt x="82607" y="476"/>
                    <a:pt x="82717" y="1191"/>
                  </a:cubicBezTo>
                  <a:cubicBezTo>
                    <a:pt x="83836" y="8358"/>
                    <a:pt x="83197" y="15707"/>
                    <a:pt x="80960" y="22578"/>
                  </a:cubicBezTo>
                  <a:cubicBezTo>
                    <a:pt x="79818" y="26070"/>
                    <a:pt x="78266" y="29403"/>
                    <a:pt x="76349" y="32530"/>
                  </a:cubicBezTo>
                  <a:cubicBezTo>
                    <a:pt x="74454" y="35611"/>
                    <a:pt x="72081" y="38168"/>
                    <a:pt x="69821" y="40952"/>
                  </a:cubicBezTo>
                  <a:cubicBezTo>
                    <a:pt x="69655" y="41155"/>
                    <a:pt x="69490" y="41361"/>
                    <a:pt x="69329" y="41570"/>
                  </a:cubicBezTo>
                  <a:lnTo>
                    <a:pt x="69329" y="41570"/>
                  </a:lnTo>
                  <a:cubicBezTo>
                    <a:pt x="69155" y="41562"/>
                    <a:pt x="68980" y="41558"/>
                    <a:pt x="68805" y="41558"/>
                  </a:cubicBezTo>
                  <a:cubicBezTo>
                    <a:pt x="64922" y="41558"/>
                    <a:pt x="60736" y="43525"/>
                    <a:pt x="57495" y="45152"/>
                  </a:cubicBezTo>
                  <a:cubicBezTo>
                    <a:pt x="51104" y="48370"/>
                    <a:pt x="45170" y="52456"/>
                    <a:pt x="39874" y="57249"/>
                  </a:cubicBezTo>
                  <a:cubicBezTo>
                    <a:pt x="37135" y="59715"/>
                    <a:pt x="34556" y="62385"/>
                    <a:pt x="32182" y="65215"/>
                  </a:cubicBezTo>
                  <a:cubicBezTo>
                    <a:pt x="30694" y="67001"/>
                    <a:pt x="29264" y="69224"/>
                    <a:pt x="27424" y="70814"/>
                  </a:cubicBezTo>
                  <a:lnTo>
                    <a:pt x="27424" y="70814"/>
                  </a:lnTo>
                  <a:cubicBezTo>
                    <a:pt x="27154" y="69843"/>
                    <a:pt x="26759" y="68921"/>
                    <a:pt x="26179" y="68091"/>
                  </a:cubicBezTo>
                  <a:cubicBezTo>
                    <a:pt x="25123" y="66568"/>
                    <a:pt x="23240" y="65478"/>
                    <a:pt x="21367" y="65478"/>
                  </a:cubicBezTo>
                  <a:cubicBezTo>
                    <a:pt x="20770" y="65478"/>
                    <a:pt x="20173" y="65589"/>
                    <a:pt x="19605" y="65832"/>
                  </a:cubicBezTo>
                  <a:cubicBezTo>
                    <a:pt x="17323" y="66790"/>
                    <a:pt x="16661" y="69415"/>
                    <a:pt x="17619" y="71561"/>
                  </a:cubicBezTo>
                  <a:cubicBezTo>
                    <a:pt x="18560" y="73672"/>
                    <a:pt x="20581" y="74734"/>
                    <a:pt x="22761" y="74734"/>
                  </a:cubicBezTo>
                  <a:cubicBezTo>
                    <a:pt x="23174" y="74734"/>
                    <a:pt x="23592" y="74696"/>
                    <a:pt x="24011" y="74619"/>
                  </a:cubicBezTo>
                  <a:cubicBezTo>
                    <a:pt x="24740" y="74487"/>
                    <a:pt x="25417" y="74262"/>
                    <a:pt x="26052" y="73964"/>
                  </a:cubicBezTo>
                  <a:lnTo>
                    <a:pt x="26052" y="73964"/>
                  </a:lnTo>
                  <a:cubicBezTo>
                    <a:pt x="26168" y="75515"/>
                    <a:pt x="26117" y="77065"/>
                    <a:pt x="26133" y="78271"/>
                  </a:cubicBezTo>
                  <a:cubicBezTo>
                    <a:pt x="26270" y="86694"/>
                    <a:pt x="25494" y="95733"/>
                    <a:pt x="20861" y="103037"/>
                  </a:cubicBezTo>
                  <a:cubicBezTo>
                    <a:pt x="17042" y="109014"/>
                    <a:pt x="10525" y="113538"/>
                    <a:pt x="3368" y="113538"/>
                  </a:cubicBezTo>
                  <a:cubicBezTo>
                    <a:pt x="2654" y="113538"/>
                    <a:pt x="1933" y="113493"/>
                    <a:pt x="1208" y="113400"/>
                  </a:cubicBezTo>
                  <a:cubicBezTo>
                    <a:pt x="1159" y="113393"/>
                    <a:pt x="1112" y="113390"/>
                    <a:pt x="1067" y="113390"/>
                  </a:cubicBezTo>
                  <a:cubicBezTo>
                    <a:pt x="0" y="113390"/>
                    <a:pt x="47" y="115141"/>
                    <a:pt x="1208" y="115294"/>
                  </a:cubicBezTo>
                  <a:cubicBezTo>
                    <a:pt x="1972" y="115393"/>
                    <a:pt x="2733" y="115440"/>
                    <a:pt x="3489" y="115440"/>
                  </a:cubicBezTo>
                  <a:cubicBezTo>
                    <a:pt x="9220" y="115440"/>
                    <a:pt x="14665" y="112708"/>
                    <a:pt x="18738" y="108675"/>
                  </a:cubicBezTo>
                  <a:cubicBezTo>
                    <a:pt x="23919" y="103516"/>
                    <a:pt x="26476" y="96509"/>
                    <a:pt x="27457" y="89365"/>
                  </a:cubicBezTo>
                  <a:cubicBezTo>
                    <a:pt x="27982" y="85690"/>
                    <a:pt x="28096" y="81992"/>
                    <a:pt x="28028" y="78271"/>
                  </a:cubicBezTo>
                  <a:cubicBezTo>
                    <a:pt x="28004" y="76566"/>
                    <a:pt x="28047" y="74693"/>
                    <a:pt x="27824" y="72885"/>
                  </a:cubicBezTo>
                  <a:lnTo>
                    <a:pt x="27824" y="72885"/>
                  </a:lnTo>
                  <a:cubicBezTo>
                    <a:pt x="29402" y="71696"/>
                    <a:pt x="30709" y="70091"/>
                    <a:pt x="31954" y="68525"/>
                  </a:cubicBezTo>
                  <a:cubicBezTo>
                    <a:pt x="36747" y="62454"/>
                    <a:pt x="42339" y="57067"/>
                    <a:pt x="48685" y="52639"/>
                  </a:cubicBezTo>
                  <a:cubicBezTo>
                    <a:pt x="51789" y="50448"/>
                    <a:pt x="55076" y="48507"/>
                    <a:pt x="58454" y="46795"/>
                  </a:cubicBezTo>
                  <a:cubicBezTo>
                    <a:pt x="61325" y="45351"/>
                    <a:pt x="64704" y="43567"/>
                    <a:pt x="68060" y="43446"/>
                  </a:cubicBezTo>
                  <a:lnTo>
                    <a:pt x="68060" y="43446"/>
                  </a:lnTo>
                  <a:cubicBezTo>
                    <a:pt x="67156" y="45019"/>
                    <a:pt x="66589" y="46750"/>
                    <a:pt x="66808" y="48621"/>
                  </a:cubicBezTo>
                  <a:cubicBezTo>
                    <a:pt x="67059" y="50904"/>
                    <a:pt x="68429" y="53278"/>
                    <a:pt x="70757" y="53917"/>
                  </a:cubicBezTo>
                  <a:cubicBezTo>
                    <a:pt x="71144" y="54022"/>
                    <a:pt x="71527" y="54072"/>
                    <a:pt x="71901" y="54072"/>
                  </a:cubicBezTo>
                  <a:cubicBezTo>
                    <a:pt x="73799" y="54072"/>
                    <a:pt x="75472" y="52799"/>
                    <a:pt x="76349" y="51064"/>
                  </a:cubicBezTo>
                  <a:cubicBezTo>
                    <a:pt x="77536" y="48713"/>
                    <a:pt x="76988" y="46042"/>
                    <a:pt x="75185" y="44171"/>
                  </a:cubicBezTo>
                  <a:cubicBezTo>
                    <a:pt x="74044" y="42987"/>
                    <a:pt x="72757" y="42266"/>
                    <a:pt x="71390" y="41890"/>
                  </a:cubicBezTo>
                  <a:lnTo>
                    <a:pt x="71390" y="41890"/>
                  </a:lnTo>
                  <a:cubicBezTo>
                    <a:pt x="73251" y="39485"/>
                    <a:pt x="75493" y="37309"/>
                    <a:pt x="77171" y="34767"/>
                  </a:cubicBezTo>
                  <a:cubicBezTo>
                    <a:pt x="79339" y="31503"/>
                    <a:pt x="81097" y="27942"/>
                    <a:pt x="82398" y="24244"/>
                  </a:cubicBezTo>
                  <a:cubicBezTo>
                    <a:pt x="85068" y="16689"/>
                    <a:pt x="85776" y="8609"/>
                    <a:pt x="84566" y="688"/>
                  </a:cubicBezTo>
                  <a:cubicBezTo>
                    <a:pt x="84493" y="207"/>
                    <a:pt x="84158" y="1"/>
                    <a:pt x="837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7"/>
            <p:cNvSpPr/>
            <p:nvPr/>
          </p:nvSpPr>
          <p:spPr>
            <a:xfrm>
              <a:off x="3828250" y="4498575"/>
              <a:ext cx="134125" cy="142700"/>
            </a:xfrm>
            <a:custGeom>
              <a:avLst/>
              <a:gdLst/>
              <a:ahLst/>
              <a:cxnLst/>
              <a:rect l="l" t="t" r="r" b="b"/>
              <a:pathLst>
                <a:path w="5365" h="5708" extrusionOk="0">
                  <a:moveTo>
                    <a:pt x="2648" y="1"/>
                  </a:moveTo>
                  <a:lnTo>
                    <a:pt x="0" y="1872"/>
                  </a:lnTo>
                  <a:lnTo>
                    <a:pt x="2694" y="5707"/>
                  </a:lnTo>
                  <a:lnTo>
                    <a:pt x="5364" y="3835"/>
                  </a:lnTo>
                  <a:lnTo>
                    <a:pt x="26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7"/>
            <p:cNvSpPr/>
            <p:nvPr/>
          </p:nvSpPr>
          <p:spPr>
            <a:xfrm>
              <a:off x="3877325" y="4594450"/>
              <a:ext cx="394325" cy="476850"/>
            </a:xfrm>
            <a:custGeom>
              <a:avLst/>
              <a:gdLst/>
              <a:ahLst/>
              <a:cxnLst/>
              <a:rect l="l" t="t" r="r" b="b"/>
              <a:pathLst>
                <a:path w="15773" h="19074" extrusionOk="0">
                  <a:moveTo>
                    <a:pt x="3401" y="0"/>
                  </a:moveTo>
                  <a:lnTo>
                    <a:pt x="731" y="1872"/>
                  </a:lnTo>
                  <a:cubicBezTo>
                    <a:pt x="731" y="1872"/>
                    <a:pt x="0" y="16800"/>
                    <a:pt x="14289" y="19060"/>
                  </a:cubicBezTo>
                  <a:cubicBezTo>
                    <a:pt x="14353" y="19069"/>
                    <a:pt x="14417" y="19074"/>
                    <a:pt x="14480" y="19074"/>
                  </a:cubicBezTo>
                  <a:cubicBezTo>
                    <a:pt x="15178" y="19074"/>
                    <a:pt x="15772" y="18514"/>
                    <a:pt x="15772" y="17781"/>
                  </a:cubicBezTo>
                  <a:cubicBezTo>
                    <a:pt x="15772" y="13901"/>
                    <a:pt x="14882" y="3264"/>
                    <a:pt x="3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7"/>
            <p:cNvSpPr/>
            <p:nvPr/>
          </p:nvSpPr>
          <p:spPr>
            <a:xfrm>
              <a:off x="3912225" y="4571125"/>
              <a:ext cx="388525" cy="525225"/>
            </a:xfrm>
            <a:custGeom>
              <a:avLst/>
              <a:gdLst/>
              <a:ahLst/>
              <a:cxnLst/>
              <a:rect l="l" t="t" r="r" b="b"/>
              <a:pathLst>
                <a:path w="15541" h="21009" extrusionOk="0">
                  <a:moveTo>
                    <a:pt x="1209" y="1"/>
                  </a:moveTo>
                  <a:cubicBezTo>
                    <a:pt x="298" y="1"/>
                    <a:pt x="1" y="1524"/>
                    <a:pt x="1024" y="1892"/>
                  </a:cubicBezTo>
                  <a:cubicBezTo>
                    <a:pt x="8693" y="4700"/>
                    <a:pt x="13623" y="11935"/>
                    <a:pt x="13578" y="20084"/>
                  </a:cubicBezTo>
                  <a:cubicBezTo>
                    <a:pt x="13566" y="20700"/>
                    <a:pt x="14040" y="21008"/>
                    <a:pt x="14516" y="21008"/>
                  </a:cubicBezTo>
                  <a:cubicBezTo>
                    <a:pt x="14993" y="21008"/>
                    <a:pt x="15472" y="20700"/>
                    <a:pt x="15472" y="20084"/>
                  </a:cubicBezTo>
                  <a:cubicBezTo>
                    <a:pt x="15541" y="11045"/>
                    <a:pt x="9994" y="3147"/>
                    <a:pt x="1549" y="66"/>
                  </a:cubicBezTo>
                  <a:cubicBezTo>
                    <a:pt x="1428" y="21"/>
                    <a:pt x="1314" y="1"/>
                    <a:pt x="1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7"/>
            <p:cNvSpPr/>
            <p:nvPr/>
          </p:nvSpPr>
          <p:spPr>
            <a:xfrm>
              <a:off x="3917275" y="4681975"/>
              <a:ext cx="130925" cy="244075"/>
            </a:xfrm>
            <a:custGeom>
              <a:avLst/>
              <a:gdLst/>
              <a:ahLst/>
              <a:cxnLst/>
              <a:rect l="l" t="t" r="r" b="b"/>
              <a:pathLst>
                <a:path w="5237" h="9763" extrusionOk="0">
                  <a:moveTo>
                    <a:pt x="744" y="0"/>
                  </a:moveTo>
                  <a:cubicBezTo>
                    <a:pt x="355" y="0"/>
                    <a:pt x="0" y="246"/>
                    <a:pt x="68" y="745"/>
                  </a:cubicBezTo>
                  <a:cubicBezTo>
                    <a:pt x="456" y="4009"/>
                    <a:pt x="1666" y="6908"/>
                    <a:pt x="3675" y="9487"/>
                  </a:cubicBezTo>
                  <a:cubicBezTo>
                    <a:pt x="3825" y="9681"/>
                    <a:pt x="4003" y="9762"/>
                    <a:pt x="4178" y="9762"/>
                  </a:cubicBezTo>
                  <a:cubicBezTo>
                    <a:pt x="4723" y="9762"/>
                    <a:pt x="5237" y="8979"/>
                    <a:pt x="4770" y="8391"/>
                  </a:cubicBezTo>
                  <a:cubicBezTo>
                    <a:pt x="3036" y="6155"/>
                    <a:pt x="1963" y="3552"/>
                    <a:pt x="1621" y="745"/>
                  </a:cubicBezTo>
                  <a:cubicBezTo>
                    <a:pt x="1563" y="251"/>
                    <a:pt x="1136" y="0"/>
                    <a:pt x="7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7"/>
            <p:cNvSpPr/>
            <p:nvPr/>
          </p:nvSpPr>
          <p:spPr>
            <a:xfrm>
              <a:off x="4031375" y="4920275"/>
              <a:ext cx="50250" cy="38825"/>
            </a:xfrm>
            <a:custGeom>
              <a:avLst/>
              <a:gdLst/>
              <a:ahLst/>
              <a:cxnLst/>
              <a:rect l="l" t="t" r="r" b="b"/>
              <a:pathLst>
                <a:path w="2010" h="1553" extrusionOk="0">
                  <a:moveTo>
                    <a:pt x="1005" y="1"/>
                  </a:moveTo>
                  <a:cubicBezTo>
                    <a:pt x="1" y="1"/>
                    <a:pt x="1" y="1553"/>
                    <a:pt x="1005" y="1553"/>
                  </a:cubicBezTo>
                  <a:cubicBezTo>
                    <a:pt x="2010" y="1553"/>
                    <a:pt x="2010" y="1"/>
                    <a:pt x="10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7"/>
            <p:cNvSpPr/>
            <p:nvPr/>
          </p:nvSpPr>
          <p:spPr>
            <a:xfrm>
              <a:off x="4191175" y="3900000"/>
              <a:ext cx="134125" cy="107300"/>
            </a:xfrm>
            <a:custGeom>
              <a:avLst/>
              <a:gdLst/>
              <a:ahLst/>
              <a:cxnLst/>
              <a:rect l="l" t="t" r="r" b="b"/>
              <a:pathLst>
                <a:path w="5365" h="4292" extrusionOk="0">
                  <a:moveTo>
                    <a:pt x="776" y="0"/>
                  </a:moveTo>
                  <a:lnTo>
                    <a:pt x="0" y="3150"/>
                  </a:lnTo>
                  <a:lnTo>
                    <a:pt x="4565" y="4291"/>
                  </a:lnTo>
                  <a:lnTo>
                    <a:pt x="5364" y="1141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7"/>
            <p:cNvSpPr/>
            <p:nvPr/>
          </p:nvSpPr>
          <p:spPr>
            <a:xfrm>
              <a:off x="4305300" y="3885550"/>
              <a:ext cx="557525" cy="289075"/>
            </a:xfrm>
            <a:custGeom>
              <a:avLst/>
              <a:gdLst/>
              <a:ahLst/>
              <a:cxnLst/>
              <a:rect l="l" t="t" r="r" b="b"/>
              <a:pathLst>
                <a:path w="22301" h="11563" extrusionOk="0">
                  <a:moveTo>
                    <a:pt x="8059" y="0"/>
                  </a:moveTo>
                  <a:cubicBezTo>
                    <a:pt x="5842" y="0"/>
                    <a:pt x="3413" y="492"/>
                    <a:pt x="799" y="1719"/>
                  </a:cubicBezTo>
                  <a:lnTo>
                    <a:pt x="0" y="4869"/>
                  </a:lnTo>
                  <a:cubicBezTo>
                    <a:pt x="0" y="4869"/>
                    <a:pt x="5251" y="11562"/>
                    <a:pt x="13104" y="11562"/>
                  </a:cubicBezTo>
                  <a:cubicBezTo>
                    <a:pt x="15658" y="11562"/>
                    <a:pt x="18488" y="10854"/>
                    <a:pt x="21502" y="8978"/>
                  </a:cubicBezTo>
                  <a:cubicBezTo>
                    <a:pt x="22164" y="8544"/>
                    <a:pt x="22300" y="7631"/>
                    <a:pt x="21775" y="7038"/>
                  </a:cubicBezTo>
                  <a:cubicBezTo>
                    <a:pt x="19855" y="4823"/>
                    <a:pt x="14998" y="0"/>
                    <a:pt x="80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7"/>
            <p:cNvSpPr/>
            <p:nvPr/>
          </p:nvSpPr>
          <p:spPr>
            <a:xfrm>
              <a:off x="4269975" y="3890675"/>
              <a:ext cx="621225" cy="241375"/>
            </a:xfrm>
            <a:custGeom>
              <a:avLst/>
              <a:gdLst/>
              <a:ahLst/>
              <a:cxnLst/>
              <a:rect l="l" t="t" r="r" b="b"/>
              <a:pathLst>
                <a:path w="24849" h="9655" extrusionOk="0">
                  <a:moveTo>
                    <a:pt x="8675" y="0"/>
                  </a:moveTo>
                  <a:cubicBezTo>
                    <a:pt x="6110" y="0"/>
                    <a:pt x="3499" y="516"/>
                    <a:pt x="979" y="1583"/>
                  </a:cubicBezTo>
                  <a:cubicBezTo>
                    <a:pt x="1" y="2002"/>
                    <a:pt x="612" y="3313"/>
                    <a:pt x="1530" y="3313"/>
                  </a:cubicBezTo>
                  <a:cubicBezTo>
                    <a:pt x="1661" y="3313"/>
                    <a:pt x="1798" y="3286"/>
                    <a:pt x="1938" y="3226"/>
                  </a:cubicBezTo>
                  <a:cubicBezTo>
                    <a:pt x="4113" y="2305"/>
                    <a:pt x="6386" y="1863"/>
                    <a:pt x="8630" y="1863"/>
                  </a:cubicBezTo>
                  <a:cubicBezTo>
                    <a:pt x="14111" y="1863"/>
                    <a:pt x="19422" y="4500"/>
                    <a:pt x="22709" y="9229"/>
                  </a:cubicBezTo>
                  <a:cubicBezTo>
                    <a:pt x="22921" y="9530"/>
                    <a:pt x="23217" y="9655"/>
                    <a:pt x="23509" y="9655"/>
                  </a:cubicBezTo>
                  <a:cubicBezTo>
                    <a:pt x="24191" y="9655"/>
                    <a:pt x="24848" y="8974"/>
                    <a:pt x="24353" y="8271"/>
                  </a:cubicBezTo>
                  <a:cubicBezTo>
                    <a:pt x="20624" y="2919"/>
                    <a:pt x="14780" y="0"/>
                    <a:pt x="86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7"/>
            <p:cNvSpPr/>
            <p:nvPr/>
          </p:nvSpPr>
          <p:spPr>
            <a:xfrm>
              <a:off x="4348075" y="4005000"/>
              <a:ext cx="254850" cy="137925"/>
            </a:xfrm>
            <a:custGeom>
              <a:avLst/>
              <a:gdLst/>
              <a:ahLst/>
              <a:cxnLst/>
              <a:rect l="l" t="t" r="r" b="b"/>
              <a:pathLst>
                <a:path w="10194" h="5517" extrusionOk="0">
                  <a:moveTo>
                    <a:pt x="1172" y="1"/>
                  </a:moveTo>
                  <a:cubicBezTo>
                    <a:pt x="547" y="1"/>
                    <a:pt x="0" y="788"/>
                    <a:pt x="572" y="1324"/>
                  </a:cubicBezTo>
                  <a:cubicBezTo>
                    <a:pt x="2946" y="3447"/>
                    <a:pt x="5730" y="4885"/>
                    <a:pt x="8857" y="5501"/>
                  </a:cubicBezTo>
                  <a:cubicBezTo>
                    <a:pt x="8913" y="5511"/>
                    <a:pt x="8967" y="5516"/>
                    <a:pt x="9019" y="5516"/>
                  </a:cubicBezTo>
                  <a:cubicBezTo>
                    <a:pt x="9881" y="5516"/>
                    <a:pt x="10194" y="4167"/>
                    <a:pt x="9268" y="3994"/>
                  </a:cubicBezTo>
                  <a:cubicBezTo>
                    <a:pt x="6392" y="3424"/>
                    <a:pt x="3859" y="2168"/>
                    <a:pt x="1690" y="205"/>
                  </a:cubicBezTo>
                  <a:cubicBezTo>
                    <a:pt x="1526" y="61"/>
                    <a:pt x="1346" y="1"/>
                    <a:pt x="1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7"/>
            <p:cNvSpPr/>
            <p:nvPr/>
          </p:nvSpPr>
          <p:spPr>
            <a:xfrm>
              <a:off x="4596875" y="4107700"/>
              <a:ext cx="50825" cy="38825"/>
            </a:xfrm>
            <a:custGeom>
              <a:avLst/>
              <a:gdLst/>
              <a:ahLst/>
              <a:cxnLst/>
              <a:rect l="l" t="t" r="r" b="b"/>
              <a:pathLst>
                <a:path w="2033" h="1553" extrusionOk="0">
                  <a:moveTo>
                    <a:pt x="1028" y="0"/>
                  </a:moveTo>
                  <a:cubicBezTo>
                    <a:pt x="1" y="0"/>
                    <a:pt x="1" y="1553"/>
                    <a:pt x="1028" y="1553"/>
                  </a:cubicBezTo>
                  <a:cubicBezTo>
                    <a:pt x="2032" y="1553"/>
                    <a:pt x="2032" y="0"/>
                    <a:pt x="10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7"/>
            <p:cNvSpPr/>
            <p:nvPr/>
          </p:nvSpPr>
          <p:spPr>
            <a:xfrm>
              <a:off x="4757800" y="2957300"/>
              <a:ext cx="135275" cy="143250"/>
            </a:xfrm>
            <a:custGeom>
              <a:avLst/>
              <a:gdLst/>
              <a:ahLst/>
              <a:cxnLst/>
              <a:rect l="l" t="t" r="r" b="b"/>
              <a:pathLst>
                <a:path w="5411" h="5730" extrusionOk="0">
                  <a:moveTo>
                    <a:pt x="2603" y="1"/>
                  </a:moveTo>
                  <a:lnTo>
                    <a:pt x="1" y="1941"/>
                  </a:lnTo>
                  <a:lnTo>
                    <a:pt x="2785" y="5730"/>
                  </a:lnTo>
                  <a:lnTo>
                    <a:pt x="5410" y="3790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7"/>
            <p:cNvSpPr/>
            <p:nvPr/>
          </p:nvSpPr>
          <p:spPr>
            <a:xfrm>
              <a:off x="4817150" y="3052025"/>
              <a:ext cx="396000" cy="470000"/>
            </a:xfrm>
            <a:custGeom>
              <a:avLst/>
              <a:gdLst/>
              <a:ahLst/>
              <a:cxnLst/>
              <a:rect l="l" t="t" r="r" b="b"/>
              <a:pathLst>
                <a:path w="15840" h="18800" extrusionOk="0">
                  <a:moveTo>
                    <a:pt x="3036" y="1"/>
                  </a:moveTo>
                  <a:lnTo>
                    <a:pt x="411" y="1941"/>
                  </a:lnTo>
                  <a:cubicBezTo>
                    <a:pt x="411" y="1941"/>
                    <a:pt x="0" y="16869"/>
                    <a:pt x="14358" y="18786"/>
                  </a:cubicBezTo>
                  <a:cubicBezTo>
                    <a:pt x="14420" y="18795"/>
                    <a:pt x="14482" y="18800"/>
                    <a:pt x="14543" y="18800"/>
                  </a:cubicBezTo>
                  <a:cubicBezTo>
                    <a:pt x="15243" y="18800"/>
                    <a:pt x="15839" y="18219"/>
                    <a:pt x="15818" y="17485"/>
                  </a:cubicBezTo>
                  <a:cubicBezTo>
                    <a:pt x="15704" y="13605"/>
                    <a:pt x="14586" y="2991"/>
                    <a:pt x="3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7"/>
            <p:cNvSpPr/>
            <p:nvPr/>
          </p:nvSpPr>
          <p:spPr>
            <a:xfrm>
              <a:off x="4832650" y="3035700"/>
              <a:ext cx="407925" cy="514950"/>
            </a:xfrm>
            <a:custGeom>
              <a:avLst/>
              <a:gdLst/>
              <a:ahLst/>
              <a:cxnLst/>
              <a:rect l="l" t="t" r="r" b="b"/>
              <a:pathLst>
                <a:path w="16317" h="20598" extrusionOk="0">
                  <a:moveTo>
                    <a:pt x="1324" y="0"/>
                  </a:moveTo>
                  <a:cubicBezTo>
                    <a:pt x="338" y="0"/>
                    <a:pt x="0" y="1569"/>
                    <a:pt x="1092" y="1863"/>
                  </a:cubicBezTo>
                  <a:cubicBezTo>
                    <a:pt x="9150" y="4009"/>
                    <a:pt x="14354" y="11382"/>
                    <a:pt x="13783" y="19690"/>
                  </a:cubicBezTo>
                  <a:cubicBezTo>
                    <a:pt x="13738" y="20295"/>
                    <a:pt x="14188" y="20597"/>
                    <a:pt x="14662" y="20597"/>
                  </a:cubicBezTo>
                  <a:cubicBezTo>
                    <a:pt x="15136" y="20597"/>
                    <a:pt x="15632" y="20295"/>
                    <a:pt x="15678" y="19690"/>
                  </a:cubicBezTo>
                  <a:cubicBezTo>
                    <a:pt x="16317" y="10560"/>
                    <a:pt x="10428" y="2366"/>
                    <a:pt x="1594" y="37"/>
                  </a:cubicBezTo>
                  <a:cubicBezTo>
                    <a:pt x="1500" y="12"/>
                    <a:pt x="1409" y="0"/>
                    <a:pt x="1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7"/>
            <p:cNvSpPr/>
            <p:nvPr/>
          </p:nvSpPr>
          <p:spPr>
            <a:xfrm>
              <a:off x="4850475" y="3139025"/>
              <a:ext cx="135925" cy="243125"/>
            </a:xfrm>
            <a:custGeom>
              <a:avLst/>
              <a:gdLst/>
              <a:ahLst/>
              <a:cxnLst/>
              <a:rect l="l" t="t" r="r" b="b"/>
              <a:pathLst>
                <a:path w="5437" h="9725" extrusionOk="0">
                  <a:moveTo>
                    <a:pt x="965" y="0"/>
                  </a:moveTo>
                  <a:cubicBezTo>
                    <a:pt x="514" y="0"/>
                    <a:pt x="0" y="390"/>
                    <a:pt x="83" y="995"/>
                  </a:cubicBezTo>
                  <a:cubicBezTo>
                    <a:pt x="539" y="4144"/>
                    <a:pt x="1840" y="6975"/>
                    <a:pt x="3849" y="9463"/>
                  </a:cubicBezTo>
                  <a:cubicBezTo>
                    <a:pt x="4001" y="9648"/>
                    <a:pt x="4179" y="9725"/>
                    <a:pt x="4354" y="9725"/>
                  </a:cubicBezTo>
                  <a:cubicBezTo>
                    <a:pt x="4913" y="9725"/>
                    <a:pt x="5437" y="8935"/>
                    <a:pt x="4967" y="8344"/>
                  </a:cubicBezTo>
                  <a:cubicBezTo>
                    <a:pt x="3118" y="6085"/>
                    <a:pt x="2000" y="3460"/>
                    <a:pt x="1589" y="561"/>
                  </a:cubicBezTo>
                  <a:cubicBezTo>
                    <a:pt x="1535" y="170"/>
                    <a:pt x="1263" y="0"/>
                    <a:pt x="96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7"/>
            <p:cNvSpPr/>
            <p:nvPr/>
          </p:nvSpPr>
          <p:spPr>
            <a:xfrm>
              <a:off x="4970075" y="3375000"/>
              <a:ext cx="50250" cy="39400"/>
            </a:xfrm>
            <a:custGeom>
              <a:avLst/>
              <a:gdLst/>
              <a:ahLst/>
              <a:cxnLst/>
              <a:rect l="l" t="t" r="r" b="b"/>
              <a:pathLst>
                <a:path w="2010" h="1576" extrusionOk="0">
                  <a:moveTo>
                    <a:pt x="1005" y="1"/>
                  </a:moveTo>
                  <a:cubicBezTo>
                    <a:pt x="1" y="1"/>
                    <a:pt x="1" y="1576"/>
                    <a:pt x="1005" y="1576"/>
                  </a:cubicBezTo>
                  <a:cubicBezTo>
                    <a:pt x="2009" y="1576"/>
                    <a:pt x="2009" y="1"/>
                    <a:pt x="1005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7" name="Google Shape;787;p27"/>
          <p:cNvGrpSpPr/>
          <p:nvPr/>
        </p:nvGrpSpPr>
        <p:grpSpPr>
          <a:xfrm rot="-1958128" flipH="1">
            <a:off x="7826373" y="3905232"/>
            <a:ext cx="611109" cy="714948"/>
            <a:chOff x="1667110" y="1547045"/>
            <a:chExt cx="1047905" cy="1226432"/>
          </a:xfrm>
        </p:grpSpPr>
        <p:grpSp>
          <p:nvGrpSpPr>
            <p:cNvPr id="788" name="Google Shape;788;p27"/>
            <p:cNvGrpSpPr/>
            <p:nvPr/>
          </p:nvGrpSpPr>
          <p:grpSpPr>
            <a:xfrm>
              <a:off x="1667110" y="1547045"/>
              <a:ext cx="1047905" cy="922064"/>
              <a:chOff x="1627300" y="2234250"/>
              <a:chExt cx="500050" cy="440000"/>
            </a:xfrm>
          </p:grpSpPr>
          <p:sp>
            <p:nvSpPr>
              <p:cNvPr id="789" name="Google Shape;789;p27"/>
              <p:cNvSpPr/>
              <p:nvPr/>
            </p:nvSpPr>
            <p:spPr>
              <a:xfrm rot="-1958764">
                <a:off x="1769572" y="2297034"/>
                <a:ext cx="189893" cy="290106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11605" extrusionOk="0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27"/>
              <p:cNvSpPr/>
              <p:nvPr/>
            </p:nvSpPr>
            <p:spPr>
              <a:xfrm>
                <a:off x="2010350" y="2234250"/>
                <a:ext cx="117000" cy="78450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3138" extrusionOk="0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27"/>
              <p:cNvSpPr/>
              <p:nvPr/>
            </p:nvSpPr>
            <p:spPr>
              <a:xfrm>
                <a:off x="1627300" y="2615200"/>
                <a:ext cx="87775" cy="59050"/>
              </a:xfrm>
              <a:custGeom>
                <a:avLst/>
                <a:gdLst/>
                <a:ahLst/>
                <a:cxnLst/>
                <a:rect l="l" t="t" r="r" b="b"/>
                <a:pathLst>
                  <a:path w="3511" h="2362" extrusionOk="0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92" name="Google Shape;792;p27"/>
            <p:cNvSpPr/>
            <p:nvPr/>
          </p:nvSpPr>
          <p:spPr>
            <a:xfrm rot="-1645867">
              <a:off x="2009262" y="2471311"/>
              <a:ext cx="327109" cy="240312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3" name="Google Shape;793;p27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859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"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5" name="Google Shape;795;p28"/>
          <p:cNvGrpSpPr/>
          <p:nvPr/>
        </p:nvGrpSpPr>
        <p:grpSpPr>
          <a:xfrm>
            <a:off x="3709915" y="318648"/>
            <a:ext cx="904827" cy="611139"/>
            <a:chOff x="3709915" y="318648"/>
            <a:chExt cx="904827" cy="611139"/>
          </a:xfrm>
        </p:grpSpPr>
        <p:grpSp>
          <p:nvGrpSpPr>
            <p:cNvPr id="796" name="Google Shape;796;p28"/>
            <p:cNvGrpSpPr/>
            <p:nvPr/>
          </p:nvGrpSpPr>
          <p:grpSpPr>
            <a:xfrm rot="-5400000" flipH="1">
              <a:off x="3955441" y="270486"/>
              <a:ext cx="611138" cy="707464"/>
              <a:chOff x="1667110" y="1547045"/>
              <a:chExt cx="1047905" cy="1213698"/>
            </a:xfrm>
          </p:grpSpPr>
          <p:grpSp>
            <p:nvGrpSpPr>
              <p:cNvPr id="797" name="Google Shape;797;p28"/>
              <p:cNvGrpSpPr/>
              <p:nvPr/>
            </p:nvGrpSpPr>
            <p:grpSpPr>
              <a:xfrm>
                <a:off x="1667110" y="1547045"/>
                <a:ext cx="1047905" cy="922064"/>
                <a:chOff x="1627300" y="2234250"/>
                <a:chExt cx="500050" cy="440000"/>
              </a:xfrm>
            </p:grpSpPr>
            <p:sp>
              <p:nvSpPr>
                <p:cNvPr id="798" name="Google Shape;798;p28"/>
                <p:cNvSpPr/>
                <p:nvPr/>
              </p:nvSpPr>
              <p:spPr>
                <a:xfrm rot="-4336066">
                  <a:off x="1769541" y="2297078"/>
                  <a:ext cx="189957" cy="290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5" h="11605" extrusionOk="0">
                      <a:moveTo>
                        <a:pt x="2155" y="0"/>
                      </a:moveTo>
                      <a:cubicBezTo>
                        <a:pt x="2406" y="2507"/>
                        <a:pt x="2506" y="5940"/>
                        <a:pt x="0" y="6943"/>
                      </a:cubicBezTo>
                      <a:cubicBezTo>
                        <a:pt x="2757" y="6943"/>
                        <a:pt x="4336" y="9123"/>
                        <a:pt x="5589" y="11604"/>
                      </a:cubicBezTo>
                      <a:cubicBezTo>
                        <a:pt x="5589" y="9123"/>
                        <a:pt x="5338" y="6617"/>
                        <a:pt x="7594" y="5113"/>
                      </a:cubicBezTo>
                      <a:lnTo>
                        <a:pt x="7594" y="5113"/>
                      </a:lnTo>
                      <a:cubicBezTo>
                        <a:pt x="7536" y="5115"/>
                        <a:pt x="7479" y="5116"/>
                        <a:pt x="7423" y="5116"/>
                      </a:cubicBezTo>
                      <a:cubicBezTo>
                        <a:pt x="4895" y="5116"/>
                        <a:pt x="3381" y="2942"/>
                        <a:pt x="215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9" name="Google Shape;799;p28"/>
                <p:cNvSpPr/>
                <p:nvPr/>
              </p:nvSpPr>
              <p:spPr>
                <a:xfrm>
                  <a:off x="2010350" y="2234250"/>
                  <a:ext cx="117000" cy="7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0" h="3138" extrusionOk="0">
                      <a:moveTo>
                        <a:pt x="2235" y="0"/>
                      </a:moveTo>
                      <a:cubicBezTo>
                        <a:pt x="256" y="0"/>
                        <a:pt x="1" y="3138"/>
                        <a:pt x="2524" y="3138"/>
                      </a:cubicBezTo>
                      <a:cubicBezTo>
                        <a:pt x="4429" y="3138"/>
                        <a:pt x="4680" y="80"/>
                        <a:pt x="2374" y="5"/>
                      </a:cubicBezTo>
                      <a:cubicBezTo>
                        <a:pt x="2327" y="2"/>
                        <a:pt x="2281" y="0"/>
                        <a:pt x="223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0" name="Google Shape;800;p28"/>
                <p:cNvSpPr/>
                <p:nvPr/>
              </p:nvSpPr>
              <p:spPr>
                <a:xfrm>
                  <a:off x="1627300" y="2615200"/>
                  <a:ext cx="87775" cy="5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1" h="2362" extrusionOk="0">
                      <a:moveTo>
                        <a:pt x="1689" y="1"/>
                      </a:moveTo>
                      <a:cubicBezTo>
                        <a:pt x="191" y="1"/>
                        <a:pt x="0" y="2337"/>
                        <a:pt x="1907" y="2361"/>
                      </a:cubicBezTo>
                      <a:cubicBezTo>
                        <a:pt x="3335" y="2361"/>
                        <a:pt x="3511" y="55"/>
                        <a:pt x="1806" y="5"/>
                      </a:cubicBezTo>
                      <a:cubicBezTo>
                        <a:pt x="1766" y="2"/>
                        <a:pt x="1727" y="1"/>
                        <a:pt x="168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01" name="Google Shape;801;p28"/>
              <p:cNvSpPr/>
              <p:nvPr/>
            </p:nvSpPr>
            <p:spPr>
              <a:xfrm rot="-5567032">
                <a:off x="2009203" y="2471373"/>
                <a:ext cx="327224" cy="240224"/>
              </a:xfrm>
              <a:custGeom>
                <a:avLst/>
                <a:gdLst/>
                <a:ahLst/>
                <a:cxnLst/>
                <a:rect l="l" t="t" r="r" b="b"/>
                <a:pathLst>
                  <a:path w="23033" h="16924" extrusionOk="0">
                    <a:moveTo>
                      <a:pt x="18087" y="0"/>
                    </a:moveTo>
                    <a:cubicBezTo>
                      <a:pt x="15558" y="0"/>
                      <a:pt x="12757" y="2011"/>
                      <a:pt x="12181" y="4317"/>
                    </a:cubicBezTo>
                    <a:cubicBezTo>
                      <a:pt x="12181" y="4317"/>
                      <a:pt x="10883" y="321"/>
                      <a:pt x="6682" y="321"/>
                    </a:cubicBezTo>
                    <a:cubicBezTo>
                      <a:pt x="6249" y="321"/>
                      <a:pt x="5785" y="364"/>
                      <a:pt x="5289" y="457"/>
                    </a:cubicBezTo>
                    <a:cubicBezTo>
                      <a:pt x="0" y="1460"/>
                      <a:pt x="6492" y="11610"/>
                      <a:pt x="12381" y="16924"/>
                    </a:cubicBezTo>
                    <a:cubicBezTo>
                      <a:pt x="22381" y="8527"/>
                      <a:pt x="23033" y="2437"/>
                      <a:pt x="20251" y="608"/>
                    </a:cubicBezTo>
                    <a:cubicBezTo>
                      <a:pt x="19602" y="187"/>
                      <a:pt x="18857" y="0"/>
                      <a:pt x="180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02" name="Google Shape;802;p28"/>
            <p:cNvSpPr/>
            <p:nvPr/>
          </p:nvSpPr>
          <p:spPr>
            <a:xfrm rot="167132" flipH="1">
              <a:off x="3713209" y="323201"/>
              <a:ext cx="190766" cy="140085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3" name="Google Shape;803;p28"/>
          <p:cNvGrpSpPr/>
          <p:nvPr/>
        </p:nvGrpSpPr>
        <p:grpSpPr>
          <a:xfrm rot="5400000">
            <a:off x="3758078" y="4080486"/>
            <a:ext cx="611138" cy="707464"/>
            <a:chOff x="1667110" y="1547045"/>
            <a:chExt cx="1047905" cy="1213698"/>
          </a:xfrm>
        </p:grpSpPr>
        <p:grpSp>
          <p:nvGrpSpPr>
            <p:cNvPr id="804" name="Google Shape;804;p28"/>
            <p:cNvGrpSpPr/>
            <p:nvPr/>
          </p:nvGrpSpPr>
          <p:grpSpPr>
            <a:xfrm>
              <a:off x="1667110" y="1547045"/>
              <a:ext cx="1047905" cy="922064"/>
              <a:chOff x="1627300" y="2234250"/>
              <a:chExt cx="500050" cy="440000"/>
            </a:xfrm>
          </p:grpSpPr>
          <p:sp>
            <p:nvSpPr>
              <p:cNvPr id="805" name="Google Shape;805;p28"/>
              <p:cNvSpPr/>
              <p:nvPr/>
            </p:nvSpPr>
            <p:spPr>
              <a:xfrm rot="-4336066">
                <a:off x="1769541" y="2297078"/>
                <a:ext cx="189957" cy="290011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11605" extrusionOk="0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28"/>
              <p:cNvSpPr/>
              <p:nvPr/>
            </p:nvSpPr>
            <p:spPr>
              <a:xfrm>
                <a:off x="2010350" y="2234250"/>
                <a:ext cx="117000" cy="78450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3138" extrusionOk="0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28"/>
              <p:cNvSpPr/>
              <p:nvPr/>
            </p:nvSpPr>
            <p:spPr>
              <a:xfrm>
                <a:off x="1627300" y="2615200"/>
                <a:ext cx="87775" cy="59050"/>
              </a:xfrm>
              <a:custGeom>
                <a:avLst/>
                <a:gdLst/>
                <a:ahLst/>
                <a:cxnLst/>
                <a:rect l="l" t="t" r="r" b="b"/>
                <a:pathLst>
                  <a:path w="3511" h="2362" extrusionOk="0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08" name="Google Shape;808;p28"/>
            <p:cNvSpPr/>
            <p:nvPr/>
          </p:nvSpPr>
          <p:spPr>
            <a:xfrm rot="-5567032">
              <a:off x="2009203" y="2471373"/>
              <a:ext cx="327224" cy="240224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9" name="Google Shape;809;p28"/>
          <p:cNvSpPr/>
          <p:nvPr/>
        </p:nvSpPr>
        <p:spPr>
          <a:xfrm rot="-167132">
            <a:off x="4420684" y="4133201"/>
            <a:ext cx="190766" cy="140085"/>
          </a:xfrm>
          <a:custGeom>
            <a:avLst/>
            <a:gdLst/>
            <a:ahLst/>
            <a:cxnLst/>
            <a:rect l="l" t="t" r="r" b="b"/>
            <a:pathLst>
              <a:path w="23033" h="16924" extrusionOk="0">
                <a:moveTo>
                  <a:pt x="18087" y="0"/>
                </a:moveTo>
                <a:cubicBezTo>
                  <a:pt x="15558" y="0"/>
                  <a:pt x="12757" y="2011"/>
                  <a:pt x="12181" y="4317"/>
                </a:cubicBezTo>
                <a:cubicBezTo>
                  <a:pt x="12181" y="4317"/>
                  <a:pt x="10883" y="321"/>
                  <a:pt x="6682" y="321"/>
                </a:cubicBezTo>
                <a:cubicBezTo>
                  <a:pt x="6249" y="321"/>
                  <a:pt x="5785" y="364"/>
                  <a:pt x="5289" y="457"/>
                </a:cubicBezTo>
                <a:cubicBezTo>
                  <a:pt x="0" y="1460"/>
                  <a:pt x="6492" y="11610"/>
                  <a:pt x="12381" y="16924"/>
                </a:cubicBezTo>
                <a:cubicBezTo>
                  <a:pt x="22381" y="8527"/>
                  <a:pt x="23033" y="2437"/>
                  <a:pt x="20251" y="608"/>
                </a:cubicBezTo>
                <a:cubicBezTo>
                  <a:pt x="19602" y="187"/>
                  <a:pt x="18857" y="0"/>
                  <a:pt x="180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0" name="Google Shape;810;p28"/>
          <p:cNvGrpSpPr/>
          <p:nvPr/>
        </p:nvGrpSpPr>
        <p:grpSpPr>
          <a:xfrm rot="-2700000">
            <a:off x="227298" y="533706"/>
            <a:ext cx="1662179" cy="1009867"/>
            <a:chOff x="4422200" y="1605489"/>
            <a:chExt cx="3671784" cy="2230815"/>
          </a:xfrm>
        </p:grpSpPr>
        <p:sp>
          <p:nvSpPr>
            <p:cNvPr id="811" name="Google Shape;811;p28"/>
            <p:cNvSpPr/>
            <p:nvPr/>
          </p:nvSpPr>
          <p:spPr>
            <a:xfrm>
              <a:off x="4422200" y="1605489"/>
              <a:ext cx="1800986" cy="1664339"/>
            </a:xfrm>
            <a:custGeom>
              <a:avLst/>
              <a:gdLst/>
              <a:ahLst/>
              <a:cxnLst/>
              <a:rect l="l" t="t" r="r" b="b"/>
              <a:pathLst>
                <a:path w="33635" h="31083" extrusionOk="0">
                  <a:moveTo>
                    <a:pt x="4965" y="0"/>
                  </a:moveTo>
                  <a:cubicBezTo>
                    <a:pt x="3984" y="0"/>
                    <a:pt x="3162" y="351"/>
                    <a:pt x="2632" y="1160"/>
                  </a:cubicBezTo>
                  <a:cubicBezTo>
                    <a:pt x="0" y="5095"/>
                    <a:pt x="6592" y="9832"/>
                    <a:pt x="11003" y="12238"/>
                  </a:cubicBezTo>
                  <a:cubicBezTo>
                    <a:pt x="10357" y="12170"/>
                    <a:pt x="9768" y="12138"/>
                    <a:pt x="9233" y="12138"/>
                  </a:cubicBezTo>
                  <a:cubicBezTo>
                    <a:pt x="38" y="12138"/>
                    <a:pt x="6883" y="21641"/>
                    <a:pt x="15060" y="21641"/>
                  </a:cubicBezTo>
                  <a:cubicBezTo>
                    <a:pt x="15170" y="21641"/>
                    <a:pt x="15279" y="21640"/>
                    <a:pt x="15389" y="21636"/>
                  </a:cubicBezTo>
                  <a:lnTo>
                    <a:pt x="15389" y="21636"/>
                  </a:lnTo>
                  <a:cubicBezTo>
                    <a:pt x="3991" y="26299"/>
                    <a:pt x="14561" y="31082"/>
                    <a:pt x="25308" y="31082"/>
                  </a:cubicBezTo>
                  <a:cubicBezTo>
                    <a:pt x="27558" y="31082"/>
                    <a:pt x="29815" y="30872"/>
                    <a:pt x="31880" y="30408"/>
                  </a:cubicBezTo>
                  <a:lnTo>
                    <a:pt x="33108" y="29105"/>
                  </a:lnTo>
                  <a:cubicBezTo>
                    <a:pt x="33108" y="22213"/>
                    <a:pt x="33635" y="8228"/>
                    <a:pt x="28948" y="7626"/>
                  </a:cubicBezTo>
                  <a:cubicBezTo>
                    <a:pt x="28713" y="7570"/>
                    <a:pt x="28493" y="7544"/>
                    <a:pt x="28286" y="7544"/>
                  </a:cubicBezTo>
                  <a:cubicBezTo>
                    <a:pt x="26075" y="7544"/>
                    <a:pt x="25306" y="10519"/>
                    <a:pt x="24161" y="12238"/>
                  </a:cubicBezTo>
                  <a:cubicBezTo>
                    <a:pt x="24620" y="7630"/>
                    <a:pt x="21345" y="2528"/>
                    <a:pt x="18500" y="2528"/>
                  </a:cubicBezTo>
                  <a:cubicBezTo>
                    <a:pt x="16996" y="2528"/>
                    <a:pt x="15613" y="3952"/>
                    <a:pt x="14963" y="7626"/>
                  </a:cubicBezTo>
                  <a:cubicBezTo>
                    <a:pt x="13173" y="3835"/>
                    <a:pt x="8207" y="0"/>
                    <a:pt x="4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8"/>
            <p:cNvSpPr/>
            <p:nvPr/>
          </p:nvSpPr>
          <p:spPr>
            <a:xfrm>
              <a:off x="4899939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1" y="0"/>
                  </a:moveTo>
                  <a:cubicBezTo>
                    <a:pt x="1" y="0"/>
                    <a:pt x="352" y="376"/>
                    <a:pt x="928" y="1028"/>
                  </a:cubicBezTo>
                  <a:cubicBezTo>
                    <a:pt x="1229" y="1354"/>
                    <a:pt x="1580" y="1730"/>
                    <a:pt x="2006" y="2181"/>
                  </a:cubicBezTo>
                  <a:cubicBezTo>
                    <a:pt x="2206" y="2431"/>
                    <a:pt x="2432" y="2657"/>
                    <a:pt x="2657" y="2907"/>
                  </a:cubicBezTo>
                  <a:cubicBezTo>
                    <a:pt x="2883" y="3158"/>
                    <a:pt x="3159" y="3409"/>
                    <a:pt x="3409" y="3684"/>
                  </a:cubicBezTo>
                  <a:cubicBezTo>
                    <a:pt x="4462" y="4762"/>
                    <a:pt x="5715" y="5990"/>
                    <a:pt x="7043" y="7319"/>
                  </a:cubicBezTo>
                  <a:cubicBezTo>
                    <a:pt x="7695" y="7970"/>
                    <a:pt x="8397" y="8647"/>
                    <a:pt x="9073" y="9374"/>
                  </a:cubicBezTo>
                  <a:cubicBezTo>
                    <a:pt x="9399" y="9725"/>
                    <a:pt x="9750" y="10075"/>
                    <a:pt x="10101" y="10451"/>
                  </a:cubicBezTo>
                  <a:lnTo>
                    <a:pt x="10602" y="11003"/>
                  </a:lnTo>
                  <a:lnTo>
                    <a:pt x="10878" y="11253"/>
                  </a:lnTo>
                  <a:lnTo>
                    <a:pt x="10928" y="11329"/>
                  </a:lnTo>
                  <a:lnTo>
                    <a:pt x="10953" y="11379"/>
                  </a:lnTo>
                  <a:lnTo>
                    <a:pt x="11078" y="11504"/>
                  </a:lnTo>
                  <a:cubicBezTo>
                    <a:pt x="12407" y="13058"/>
                    <a:pt x="13760" y="14537"/>
                    <a:pt x="14988" y="15940"/>
                  </a:cubicBezTo>
                  <a:cubicBezTo>
                    <a:pt x="15590" y="16642"/>
                    <a:pt x="16166" y="17319"/>
                    <a:pt x="16692" y="17970"/>
                  </a:cubicBezTo>
                  <a:cubicBezTo>
                    <a:pt x="17219" y="18622"/>
                    <a:pt x="17695" y="19248"/>
                    <a:pt x="18096" y="19850"/>
                  </a:cubicBezTo>
                  <a:cubicBezTo>
                    <a:pt x="18522" y="20426"/>
                    <a:pt x="18873" y="20978"/>
                    <a:pt x="19149" y="21454"/>
                  </a:cubicBezTo>
                  <a:cubicBezTo>
                    <a:pt x="19299" y="21705"/>
                    <a:pt x="19399" y="21930"/>
                    <a:pt x="19525" y="22156"/>
                  </a:cubicBezTo>
                  <a:cubicBezTo>
                    <a:pt x="19625" y="22356"/>
                    <a:pt x="19700" y="22532"/>
                    <a:pt x="19775" y="22707"/>
                  </a:cubicBezTo>
                  <a:cubicBezTo>
                    <a:pt x="19850" y="22857"/>
                    <a:pt x="19901" y="22983"/>
                    <a:pt x="19951" y="23133"/>
                  </a:cubicBezTo>
                  <a:cubicBezTo>
                    <a:pt x="20026" y="23284"/>
                    <a:pt x="20051" y="23434"/>
                    <a:pt x="20101" y="23534"/>
                  </a:cubicBezTo>
                  <a:cubicBezTo>
                    <a:pt x="20176" y="23760"/>
                    <a:pt x="20226" y="23885"/>
                    <a:pt x="20226" y="23885"/>
                  </a:cubicBezTo>
                  <a:lnTo>
                    <a:pt x="23309" y="22632"/>
                  </a:lnTo>
                  <a:cubicBezTo>
                    <a:pt x="23309" y="22632"/>
                    <a:pt x="23259" y="22507"/>
                    <a:pt x="23159" y="22306"/>
                  </a:cubicBezTo>
                  <a:cubicBezTo>
                    <a:pt x="23109" y="22206"/>
                    <a:pt x="23058" y="22055"/>
                    <a:pt x="22983" y="21905"/>
                  </a:cubicBezTo>
                  <a:cubicBezTo>
                    <a:pt x="22908" y="21755"/>
                    <a:pt x="22783" y="21529"/>
                    <a:pt x="22657" y="21304"/>
                  </a:cubicBezTo>
                  <a:cubicBezTo>
                    <a:pt x="22582" y="21178"/>
                    <a:pt x="22507" y="21053"/>
                    <a:pt x="22432" y="20928"/>
                  </a:cubicBezTo>
                  <a:cubicBezTo>
                    <a:pt x="22382" y="20802"/>
                    <a:pt x="22281" y="20702"/>
                    <a:pt x="22206" y="20577"/>
                  </a:cubicBezTo>
                  <a:cubicBezTo>
                    <a:pt x="22056" y="20351"/>
                    <a:pt x="21880" y="20075"/>
                    <a:pt x="21680" y="19800"/>
                  </a:cubicBezTo>
                  <a:cubicBezTo>
                    <a:pt x="21304" y="19273"/>
                    <a:pt x="20853" y="18697"/>
                    <a:pt x="20327" y="18096"/>
                  </a:cubicBezTo>
                  <a:cubicBezTo>
                    <a:pt x="19800" y="17519"/>
                    <a:pt x="19224" y="16892"/>
                    <a:pt x="18622" y="16266"/>
                  </a:cubicBezTo>
                  <a:cubicBezTo>
                    <a:pt x="17996" y="15639"/>
                    <a:pt x="17319" y="15013"/>
                    <a:pt x="16617" y="14361"/>
                  </a:cubicBezTo>
                  <a:cubicBezTo>
                    <a:pt x="15239" y="13058"/>
                    <a:pt x="13735" y="11730"/>
                    <a:pt x="12306" y="10376"/>
                  </a:cubicBezTo>
                  <a:lnTo>
                    <a:pt x="12156" y="10251"/>
                  </a:lnTo>
                  <a:lnTo>
                    <a:pt x="12056" y="10151"/>
                  </a:lnTo>
                  <a:lnTo>
                    <a:pt x="12006" y="10075"/>
                  </a:lnTo>
                  <a:lnTo>
                    <a:pt x="11705" y="9850"/>
                  </a:lnTo>
                  <a:lnTo>
                    <a:pt x="11129" y="9349"/>
                  </a:lnTo>
                  <a:cubicBezTo>
                    <a:pt x="10753" y="9023"/>
                    <a:pt x="10377" y="8697"/>
                    <a:pt x="10001" y="8396"/>
                  </a:cubicBezTo>
                  <a:cubicBezTo>
                    <a:pt x="9249" y="7745"/>
                    <a:pt x="8497" y="7118"/>
                    <a:pt x="7770" y="6542"/>
                  </a:cubicBezTo>
                  <a:cubicBezTo>
                    <a:pt x="6291" y="5364"/>
                    <a:pt x="4938" y="4236"/>
                    <a:pt x="3760" y="3308"/>
                  </a:cubicBezTo>
                  <a:cubicBezTo>
                    <a:pt x="3484" y="3058"/>
                    <a:pt x="3184" y="2832"/>
                    <a:pt x="2933" y="2607"/>
                  </a:cubicBezTo>
                  <a:cubicBezTo>
                    <a:pt x="2682" y="2381"/>
                    <a:pt x="2432" y="2181"/>
                    <a:pt x="2206" y="1980"/>
                  </a:cubicBezTo>
                  <a:cubicBezTo>
                    <a:pt x="1755" y="1554"/>
                    <a:pt x="1354" y="1203"/>
                    <a:pt x="1028" y="928"/>
                  </a:cubicBezTo>
                  <a:cubicBezTo>
                    <a:pt x="377" y="32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8"/>
            <p:cNvSpPr/>
            <p:nvPr/>
          </p:nvSpPr>
          <p:spPr>
            <a:xfrm>
              <a:off x="5458212" y="2008421"/>
              <a:ext cx="77908" cy="495291"/>
            </a:xfrm>
            <a:custGeom>
              <a:avLst/>
              <a:gdLst/>
              <a:ahLst/>
              <a:cxnLst/>
              <a:rect l="l" t="t" r="r" b="b"/>
              <a:pathLst>
                <a:path w="1455" h="9250" extrusionOk="0">
                  <a:moveTo>
                    <a:pt x="176" y="1"/>
                  </a:moveTo>
                  <a:cubicBezTo>
                    <a:pt x="176" y="1"/>
                    <a:pt x="151" y="577"/>
                    <a:pt x="101" y="1429"/>
                  </a:cubicBezTo>
                  <a:cubicBezTo>
                    <a:pt x="76" y="1881"/>
                    <a:pt x="51" y="2382"/>
                    <a:pt x="26" y="2933"/>
                  </a:cubicBezTo>
                  <a:cubicBezTo>
                    <a:pt x="26" y="3460"/>
                    <a:pt x="26" y="4036"/>
                    <a:pt x="1" y="4612"/>
                  </a:cubicBezTo>
                  <a:cubicBezTo>
                    <a:pt x="26" y="5214"/>
                    <a:pt x="26" y="5790"/>
                    <a:pt x="51" y="6342"/>
                  </a:cubicBezTo>
                  <a:cubicBezTo>
                    <a:pt x="51" y="6617"/>
                    <a:pt x="51" y="6868"/>
                    <a:pt x="76" y="7119"/>
                  </a:cubicBezTo>
                  <a:cubicBezTo>
                    <a:pt x="76" y="7369"/>
                    <a:pt x="101" y="7595"/>
                    <a:pt x="126" y="7820"/>
                  </a:cubicBezTo>
                  <a:cubicBezTo>
                    <a:pt x="176" y="8673"/>
                    <a:pt x="226" y="9249"/>
                    <a:pt x="226" y="9249"/>
                  </a:cubicBezTo>
                  <a:lnTo>
                    <a:pt x="1454" y="9099"/>
                  </a:lnTo>
                  <a:cubicBezTo>
                    <a:pt x="1454" y="9099"/>
                    <a:pt x="1329" y="8522"/>
                    <a:pt x="1154" y="7670"/>
                  </a:cubicBezTo>
                  <a:cubicBezTo>
                    <a:pt x="1129" y="7470"/>
                    <a:pt x="1078" y="7244"/>
                    <a:pt x="1028" y="6993"/>
                  </a:cubicBezTo>
                  <a:cubicBezTo>
                    <a:pt x="953" y="6743"/>
                    <a:pt x="928" y="6492"/>
                    <a:pt x="903" y="6242"/>
                  </a:cubicBezTo>
                  <a:cubicBezTo>
                    <a:pt x="803" y="5715"/>
                    <a:pt x="728" y="5139"/>
                    <a:pt x="627" y="4587"/>
                  </a:cubicBezTo>
                  <a:cubicBezTo>
                    <a:pt x="552" y="4011"/>
                    <a:pt x="502" y="3434"/>
                    <a:pt x="427" y="2908"/>
                  </a:cubicBezTo>
                  <a:cubicBezTo>
                    <a:pt x="352" y="2382"/>
                    <a:pt x="327" y="1881"/>
                    <a:pt x="302" y="1429"/>
                  </a:cubicBezTo>
                  <a:cubicBezTo>
                    <a:pt x="226" y="577"/>
                    <a:pt x="176" y="1"/>
                    <a:pt x="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8"/>
            <p:cNvSpPr/>
            <p:nvPr/>
          </p:nvSpPr>
          <p:spPr>
            <a:xfrm>
              <a:off x="5834000" y="2378851"/>
              <a:ext cx="100718" cy="463004"/>
            </a:xfrm>
            <a:custGeom>
              <a:avLst/>
              <a:gdLst/>
              <a:ahLst/>
              <a:cxnLst/>
              <a:rect l="l" t="t" r="r" b="b"/>
              <a:pathLst>
                <a:path w="1881" h="8647" extrusionOk="0">
                  <a:moveTo>
                    <a:pt x="1830" y="0"/>
                  </a:moveTo>
                  <a:cubicBezTo>
                    <a:pt x="1830" y="0"/>
                    <a:pt x="1730" y="527"/>
                    <a:pt x="1579" y="1329"/>
                  </a:cubicBezTo>
                  <a:cubicBezTo>
                    <a:pt x="1504" y="1730"/>
                    <a:pt x="1429" y="2181"/>
                    <a:pt x="1329" y="2682"/>
                  </a:cubicBezTo>
                  <a:cubicBezTo>
                    <a:pt x="1253" y="3183"/>
                    <a:pt x="1153" y="3710"/>
                    <a:pt x="1028" y="4211"/>
                  </a:cubicBezTo>
                  <a:cubicBezTo>
                    <a:pt x="903" y="4737"/>
                    <a:pt x="802" y="5263"/>
                    <a:pt x="677" y="5740"/>
                  </a:cubicBezTo>
                  <a:cubicBezTo>
                    <a:pt x="552" y="6241"/>
                    <a:pt x="426" y="6692"/>
                    <a:pt x="326" y="7068"/>
                  </a:cubicBezTo>
                  <a:cubicBezTo>
                    <a:pt x="126" y="7845"/>
                    <a:pt x="0" y="8371"/>
                    <a:pt x="0" y="8371"/>
                  </a:cubicBezTo>
                  <a:lnTo>
                    <a:pt x="1654" y="8647"/>
                  </a:lnTo>
                  <a:cubicBezTo>
                    <a:pt x="1654" y="8647"/>
                    <a:pt x="1680" y="8095"/>
                    <a:pt x="1730" y="7293"/>
                  </a:cubicBezTo>
                  <a:cubicBezTo>
                    <a:pt x="1755" y="6892"/>
                    <a:pt x="1780" y="6416"/>
                    <a:pt x="1805" y="5915"/>
                  </a:cubicBezTo>
                  <a:cubicBezTo>
                    <a:pt x="1830" y="5414"/>
                    <a:pt x="1830" y="4862"/>
                    <a:pt x="1855" y="4311"/>
                  </a:cubicBezTo>
                  <a:cubicBezTo>
                    <a:pt x="1880" y="3785"/>
                    <a:pt x="1880" y="3233"/>
                    <a:pt x="1855" y="2732"/>
                  </a:cubicBezTo>
                  <a:cubicBezTo>
                    <a:pt x="1855" y="2231"/>
                    <a:pt x="1855" y="1755"/>
                    <a:pt x="1855" y="1354"/>
                  </a:cubicBezTo>
                  <a:cubicBezTo>
                    <a:pt x="1830" y="552"/>
                    <a:pt x="1830" y="0"/>
                    <a:pt x="1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8"/>
            <p:cNvSpPr/>
            <p:nvPr/>
          </p:nvSpPr>
          <p:spPr>
            <a:xfrm>
              <a:off x="4917395" y="2432504"/>
              <a:ext cx="586478" cy="127544"/>
            </a:xfrm>
            <a:custGeom>
              <a:avLst/>
              <a:gdLst/>
              <a:ahLst/>
              <a:cxnLst/>
              <a:rect l="l" t="t" r="r" b="b"/>
              <a:pathLst>
                <a:path w="10953" h="2382" extrusionOk="0">
                  <a:moveTo>
                    <a:pt x="0" y="1"/>
                  </a:moveTo>
                  <a:cubicBezTo>
                    <a:pt x="1" y="1"/>
                    <a:pt x="677" y="151"/>
                    <a:pt x="1680" y="402"/>
                  </a:cubicBezTo>
                  <a:cubicBezTo>
                    <a:pt x="2181" y="502"/>
                    <a:pt x="2782" y="652"/>
                    <a:pt x="3409" y="803"/>
                  </a:cubicBezTo>
                  <a:cubicBezTo>
                    <a:pt x="4036" y="928"/>
                    <a:pt x="4712" y="1103"/>
                    <a:pt x="5389" y="1254"/>
                  </a:cubicBezTo>
                  <a:cubicBezTo>
                    <a:pt x="8071" y="1805"/>
                    <a:pt x="10752" y="2382"/>
                    <a:pt x="10752" y="2382"/>
                  </a:cubicBezTo>
                  <a:lnTo>
                    <a:pt x="10953" y="1129"/>
                  </a:lnTo>
                  <a:cubicBezTo>
                    <a:pt x="10953" y="1129"/>
                    <a:pt x="8196" y="878"/>
                    <a:pt x="5464" y="627"/>
                  </a:cubicBezTo>
                  <a:cubicBezTo>
                    <a:pt x="4787" y="552"/>
                    <a:pt x="4111" y="477"/>
                    <a:pt x="3459" y="402"/>
                  </a:cubicBezTo>
                  <a:cubicBezTo>
                    <a:pt x="2833" y="327"/>
                    <a:pt x="2231" y="251"/>
                    <a:pt x="1730" y="201"/>
                  </a:cubicBezTo>
                  <a:cubicBezTo>
                    <a:pt x="702" y="76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8"/>
            <p:cNvSpPr/>
            <p:nvPr/>
          </p:nvSpPr>
          <p:spPr>
            <a:xfrm>
              <a:off x="5252916" y="2829760"/>
              <a:ext cx="603934" cy="107411"/>
            </a:xfrm>
            <a:custGeom>
              <a:avLst/>
              <a:gdLst/>
              <a:ahLst/>
              <a:cxnLst/>
              <a:rect l="l" t="t" r="r" b="b"/>
              <a:pathLst>
                <a:path w="11279" h="2006" extrusionOk="0">
                  <a:moveTo>
                    <a:pt x="11053" y="0"/>
                  </a:moveTo>
                  <a:cubicBezTo>
                    <a:pt x="11053" y="0"/>
                    <a:pt x="10376" y="151"/>
                    <a:pt x="9324" y="376"/>
                  </a:cubicBezTo>
                  <a:cubicBezTo>
                    <a:pt x="8822" y="502"/>
                    <a:pt x="8221" y="627"/>
                    <a:pt x="7569" y="752"/>
                  </a:cubicBezTo>
                  <a:cubicBezTo>
                    <a:pt x="6943" y="878"/>
                    <a:pt x="6241" y="1003"/>
                    <a:pt x="5564" y="1128"/>
                  </a:cubicBezTo>
                  <a:cubicBezTo>
                    <a:pt x="4862" y="1253"/>
                    <a:pt x="4186" y="1379"/>
                    <a:pt x="3534" y="1479"/>
                  </a:cubicBezTo>
                  <a:cubicBezTo>
                    <a:pt x="3208" y="1529"/>
                    <a:pt x="2882" y="1579"/>
                    <a:pt x="2582" y="1629"/>
                  </a:cubicBezTo>
                  <a:cubicBezTo>
                    <a:pt x="2281" y="1654"/>
                    <a:pt x="2005" y="1705"/>
                    <a:pt x="1755" y="1730"/>
                  </a:cubicBezTo>
                  <a:cubicBezTo>
                    <a:pt x="702" y="1855"/>
                    <a:pt x="0" y="1930"/>
                    <a:pt x="0" y="1930"/>
                  </a:cubicBezTo>
                  <a:cubicBezTo>
                    <a:pt x="0" y="1930"/>
                    <a:pt x="702" y="1955"/>
                    <a:pt x="1755" y="1980"/>
                  </a:cubicBezTo>
                  <a:cubicBezTo>
                    <a:pt x="2030" y="2005"/>
                    <a:pt x="2306" y="2005"/>
                    <a:pt x="2607" y="2005"/>
                  </a:cubicBezTo>
                  <a:lnTo>
                    <a:pt x="3559" y="2005"/>
                  </a:lnTo>
                  <a:cubicBezTo>
                    <a:pt x="4236" y="1980"/>
                    <a:pt x="4938" y="1980"/>
                    <a:pt x="5639" y="1980"/>
                  </a:cubicBezTo>
                  <a:cubicBezTo>
                    <a:pt x="6341" y="1930"/>
                    <a:pt x="7068" y="1905"/>
                    <a:pt x="7720" y="1880"/>
                  </a:cubicBezTo>
                  <a:cubicBezTo>
                    <a:pt x="8396" y="1855"/>
                    <a:pt x="8998" y="1830"/>
                    <a:pt x="9524" y="1780"/>
                  </a:cubicBezTo>
                  <a:cubicBezTo>
                    <a:pt x="10577" y="1705"/>
                    <a:pt x="11278" y="1654"/>
                    <a:pt x="11278" y="1654"/>
                  </a:cubicBezTo>
                  <a:lnTo>
                    <a:pt x="11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8"/>
            <p:cNvSpPr/>
            <p:nvPr/>
          </p:nvSpPr>
          <p:spPr>
            <a:xfrm>
              <a:off x="6292944" y="1605489"/>
              <a:ext cx="1801040" cy="1664339"/>
            </a:xfrm>
            <a:custGeom>
              <a:avLst/>
              <a:gdLst/>
              <a:ahLst/>
              <a:cxnLst/>
              <a:rect l="l" t="t" r="r" b="b"/>
              <a:pathLst>
                <a:path w="33636" h="31083" extrusionOk="0">
                  <a:moveTo>
                    <a:pt x="28670" y="0"/>
                  </a:moveTo>
                  <a:cubicBezTo>
                    <a:pt x="25428" y="0"/>
                    <a:pt x="20462" y="3835"/>
                    <a:pt x="18673" y="7626"/>
                  </a:cubicBezTo>
                  <a:cubicBezTo>
                    <a:pt x="18023" y="3952"/>
                    <a:pt x="16642" y="2528"/>
                    <a:pt x="15143" y="2528"/>
                  </a:cubicBezTo>
                  <a:cubicBezTo>
                    <a:pt x="12304" y="2528"/>
                    <a:pt x="9040" y="7630"/>
                    <a:pt x="9500" y="12238"/>
                  </a:cubicBezTo>
                  <a:cubicBezTo>
                    <a:pt x="8354" y="10519"/>
                    <a:pt x="7564" y="7544"/>
                    <a:pt x="5350" y="7544"/>
                  </a:cubicBezTo>
                  <a:cubicBezTo>
                    <a:pt x="5142" y="7544"/>
                    <a:pt x="4922" y="7570"/>
                    <a:pt x="4688" y="7626"/>
                  </a:cubicBezTo>
                  <a:cubicBezTo>
                    <a:pt x="1" y="8228"/>
                    <a:pt x="527" y="22213"/>
                    <a:pt x="527" y="29105"/>
                  </a:cubicBezTo>
                  <a:lnTo>
                    <a:pt x="1755" y="30408"/>
                  </a:lnTo>
                  <a:cubicBezTo>
                    <a:pt x="3820" y="30872"/>
                    <a:pt x="6079" y="31082"/>
                    <a:pt x="8330" y="31082"/>
                  </a:cubicBezTo>
                  <a:cubicBezTo>
                    <a:pt x="19082" y="31082"/>
                    <a:pt x="29670" y="26299"/>
                    <a:pt x="18272" y="21636"/>
                  </a:cubicBezTo>
                  <a:lnTo>
                    <a:pt x="18272" y="21636"/>
                  </a:lnTo>
                  <a:cubicBezTo>
                    <a:pt x="18376" y="21639"/>
                    <a:pt x="18480" y="21641"/>
                    <a:pt x="18584" y="21641"/>
                  </a:cubicBezTo>
                  <a:cubicBezTo>
                    <a:pt x="22675" y="21641"/>
                    <a:pt x="26432" y="19270"/>
                    <a:pt x="28021" y="16874"/>
                  </a:cubicBezTo>
                  <a:cubicBezTo>
                    <a:pt x="29593" y="14516"/>
                    <a:pt x="29012" y="12138"/>
                    <a:pt x="24420" y="12138"/>
                  </a:cubicBezTo>
                  <a:cubicBezTo>
                    <a:pt x="23887" y="12138"/>
                    <a:pt x="23301" y="12170"/>
                    <a:pt x="22658" y="12238"/>
                  </a:cubicBezTo>
                  <a:cubicBezTo>
                    <a:pt x="27044" y="9832"/>
                    <a:pt x="33635" y="5095"/>
                    <a:pt x="31003" y="1160"/>
                  </a:cubicBezTo>
                  <a:cubicBezTo>
                    <a:pt x="30474" y="351"/>
                    <a:pt x="29651" y="0"/>
                    <a:pt x="286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8"/>
            <p:cNvSpPr/>
            <p:nvPr/>
          </p:nvSpPr>
          <p:spPr>
            <a:xfrm>
              <a:off x="6360038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23309" y="0"/>
                  </a:moveTo>
                  <a:cubicBezTo>
                    <a:pt x="23309" y="0"/>
                    <a:pt x="22958" y="326"/>
                    <a:pt x="22282" y="928"/>
                  </a:cubicBezTo>
                  <a:cubicBezTo>
                    <a:pt x="21956" y="1203"/>
                    <a:pt x="21580" y="1554"/>
                    <a:pt x="21129" y="1980"/>
                  </a:cubicBezTo>
                  <a:cubicBezTo>
                    <a:pt x="20903" y="2181"/>
                    <a:pt x="20653" y="2381"/>
                    <a:pt x="20402" y="2607"/>
                  </a:cubicBezTo>
                  <a:cubicBezTo>
                    <a:pt x="20126" y="2832"/>
                    <a:pt x="19851" y="3058"/>
                    <a:pt x="19550" y="3308"/>
                  </a:cubicBezTo>
                  <a:cubicBezTo>
                    <a:pt x="18397" y="4236"/>
                    <a:pt x="17044" y="5364"/>
                    <a:pt x="15565" y="6542"/>
                  </a:cubicBezTo>
                  <a:cubicBezTo>
                    <a:pt x="14838" y="7118"/>
                    <a:pt x="14061" y="7745"/>
                    <a:pt x="13334" y="8396"/>
                  </a:cubicBezTo>
                  <a:cubicBezTo>
                    <a:pt x="12958" y="8697"/>
                    <a:pt x="12582" y="9023"/>
                    <a:pt x="12181" y="9349"/>
                  </a:cubicBezTo>
                  <a:lnTo>
                    <a:pt x="11630" y="9850"/>
                  </a:lnTo>
                  <a:lnTo>
                    <a:pt x="11329" y="10075"/>
                  </a:lnTo>
                  <a:lnTo>
                    <a:pt x="11254" y="10151"/>
                  </a:lnTo>
                  <a:lnTo>
                    <a:pt x="11154" y="10251"/>
                  </a:lnTo>
                  <a:lnTo>
                    <a:pt x="11029" y="10376"/>
                  </a:lnTo>
                  <a:cubicBezTo>
                    <a:pt x="9600" y="11730"/>
                    <a:pt x="8096" y="13058"/>
                    <a:pt x="6693" y="14361"/>
                  </a:cubicBezTo>
                  <a:cubicBezTo>
                    <a:pt x="6016" y="15013"/>
                    <a:pt x="5339" y="15639"/>
                    <a:pt x="4713" y="16266"/>
                  </a:cubicBezTo>
                  <a:cubicBezTo>
                    <a:pt x="4086" y="16892"/>
                    <a:pt x="3510" y="17519"/>
                    <a:pt x="3008" y="18096"/>
                  </a:cubicBezTo>
                  <a:cubicBezTo>
                    <a:pt x="2482" y="18697"/>
                    <a:pt x="2031" y="19273"/>
                    <a:pt x="1630" y="19800"/>
                  </a:cubicBezTo>
                  <a:cubicBezTo>
                    <a:pt x="1430" y="20075"/>
                    <a:pt x="1279" y="20351"/>
                    <a:pt x="1104" y="20577"/>
                  </a:cubicBezTo>
                  <a:cubicBezTo>
                    <a:pt x="1029" y="20702"/>
                    <a:pt x="953" y="20802"/>
                    <a:pt x="878" y="20928"/>
                  </a:cubicBezTo>
                  <a:cubicBezTo>
                    <a:pt x="803" y="21053"/>
                    <a:pt x="753" y="21178"/>
                    <a:pt x="678" y="21304"/>
                  </a:cubicBezTo>
                  <a:cubicBezTo>
                    <a:pt x="552" y="21529"/>
                    <a:pt x="427" y="21755"/>
                    <a:pt x="352" y="21905"/>
                  </a:cubicBezTo>
                  <a:cubicBezTo>
                    <a:pt x="277" y="22055"/>
                    <a:pt x="201" y="22206"/>
                    <a:pt x="176" y="22306"/>
                  </a:cubicBezTo>
                  <a:cubicBezTo>
                    <a:pt x="76" y="22507"/>
                    <a:pt x="1" y="22632"/>
                    <a:pt x="1" y="22632"/>
                  </a:cubicBezTo>
                  <a:lnTo>
                    <a:pt x="3109" y="23885"/>
                  </a:lnTo>
                  <a:cubicBezTo>
                    <a:pt x="3109" y="23885"/>
                    <a:pt x="3159" y="23760"/>
                    <a:pt x="3234" y="23534"/>
                  </a:cubicBezTo>
                  <a:cubicBezTo>
                    <a:pt x="3259" y="23434"/>
                    <a:pt x="3309" y="23284"/>
                    <a:pt x="3359" y="23133"/>
                  </a:cubicBezTo>
                  <a:cubicBezTo>
                    <a:pt x="3435" y="22983"/>
                    <a:pt x="3485" y="22857"/>
                    <a:pt x="3560" y="22707"/>
                  </a:cubicBezTo>
                  <a:cubicBezTo>
                    <a:pt x="3610" y="22532"/>
                    <a:pt x="3685" y="22356"/>
                    <a:pt x="3811" y="22156"/>
                  </a:cubicBezTo>
                  <a:cubicBezTo>
                    <a:pt x="3936" y="21930"/>
                    <a:pt x="4036" y="21705"/>
                    <a:pt x="4186" y="21454"/>
                  </a:cubicBezTo>
                  <a:cubicBezTo>
                    <a:pt x="4462" y="20978"/>
                    <a:pt x="4813" y="20426"/>
                    <a:pt x="5214" y="19850"/>
                  </a:cubicBezTo>
                  <a:cubicBezTo>
                    <a:pt x="5640" y="19248"/>
                    <a:pt x="6091" y="18622"/>
                    <a:pt x="6643" y="17970"/>
                  </a:cubicBezTo>
                  <a:cubicBezTo>
                    <a:pt x="7144" y="17319"/>
                    <a:pt x="7745" y="16642"/>
                    <a:pt x="8347" y="15940"/>
                  </a:cubicBezTo>
                  <a:cubicBezTo>
                    <a:pt x="9550" y="14537"/>
                    <a:pt x="10928" y="13058"/>
                    <a:pt x="12232" y="11504"/>
                  </a:cubicBezTo>
                  <a:lnTo>
                    <a:pt x="12357" y="11379"/>
                  </a:lnTo>
                  <a:lnTo>
                    <a:pt x="12407" y="11329"/>
                  </a:lnTo>
                  <a:lnTo>
                    <a:pt x="12457" y="11253"/>
                  </a:lnTo>
                  <a:lnTo>
                    <a:pt x="12708" y="11003"/>
                  </a:lnTo>
                  <a:lnTo>
                    <a:pt x="13234" y="10451"/>
                  </a:lnTo>
                  <a:cubicBezTo>
                    <a:pt x="13585" y="10075"/>
                    <a:pt x="13911" y="9725"/>
                    <a:pt x="14262" y="9374"/>
                  </a:cubicBezTo>
                  <a:cubicBezTo>
                    <a:pt x="14938" y="8647"/>
                    <a:pt x="15615" y="7970"/>
                    <a:pt x="16292" y="7319"/>
                  </a:cubicBezTo>
                  <a:cubicBezTo>
                    <a:pt x="17620" y="5990"/>
                    <a:pt x="18848" y="4762"/>
                    <a:pt x="19926" y="3684"/>
                  </a:cubicBezTo>
                  <a:cubicBezTo>
                    <a:pt x="20177" y="3409"/>
                    <a:pt x="20427" y="3158"/>
                    <a:pt x="20678" y="2907"/>
                  </a:cubicBezTo>
                  <a:cubicBezTo>
                    <a:pt x="20903" y="2657"/>
                    <a:pt x="21129" y="2431"/>
                    <a:pt x="21329" y="2181"/>
                  </a:cubicBezTo>
                  <a:cubicBezTo>
                    <a:pt x="21755" y="1730"/>
                    <a:pt x="22106" y="1354"/>
                    <a:pt x="22407" y="1028"/>
                  </a:cubicBezTo>
                  <a:cubicBezTo>
                    <a:pt x="22983" y="376"/>
                    <a:pt x="23309" y="0"/>
                    <a:pt x="23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8"/>
            <p:cNvSpPr/>
            <p:nvPr/>
          </p:nvSpPr>
          <p:spPr>
            <a:xfrm>
              <a:off x="6973356" y="2008421"/>
              <a:ext cx="94025" cy="496630"/>
            </a:xfrm>
            <a:custGeom>
              <a:avLst/>
              <a:gdLst/>
              <a:ahLst/>
              <a:cxnLst/>
              <a:rect l="l" t="t" r="r" b="b"/>
              <a:pathLst>
                <a:path w="1756" h="9275" extrusionOk="0">
                  <a:moveTo>
                    <a:pt x="1705" y="1"/>
                  </a:moveTo>
                  <a:cubicBezTo>
                    <a:pt x="1705" y="1"/>
                    <a:pt x="1630" y="577"/>
                    <a:pt x="1529" y="1429"/>
                  </a:cubicBezTo>
                  <a:cubicBezTo>
                    <a:pt x="1504" y="1655"/>
                    <a:pt x="1479" y="1881"/>
                    <a:pt x="1454" y="2131"/>
                  </a:cubicBezTo>
                  <a:cubicBezTo>
                    <a:pt x="1429" y="2382"/>
                    <a:pt x="1379" y="2632"/>
                    <a:pt x="1329" y="2908"/>
                  </a:cubicBezTo>
                  <a:cubicBezTo>
                    <a:pt x="1229" y="3434"/>
                    <a:pt x="1128" y="4011"/>
                    <a:pt x="1028" y="4562"/>
                  </a:cubicBezTo>
                  <a:cubicBezTo>
                    <a:pt x="778" y="5690"/>
                    <a:pt x="527" y="6818"/>
                    <a:pt x="326" y="7670"/>
                  </a:cubicBezTo>
                  <a:cubicBezTo>
                    <a:pt x="126" y="8497"/>
                    <a:pt x="1" y="9074"/>
                    <a:pt x="1" y="9074"/>
                  </a:cubicBezTo>
                  <a:lnTo>
                    <a:pt x="1229" y="9274"/>
                  </a:lnTo>
                  <a:cubicBezTo>
                    <a:pt x="1229" y="9274"/>
                    <a:pt x="1279" y="8698"/>
                    <a:pt x="1379" y="7846"/>
                  </a:cubicBezTo>
                  <a:cubicBezTo>
                    <a:pt x="1454" y="6968"/>
                    <a:pt x="1555" y="5815"/>
                    <a:pt x="1655" y="4637"/>
                  </a:cubicBezTo>
                  <a:cubicBezTo>
                    <a:pt x="1680" y="4061"/>
                    <a:pt x="1705" y="3485"/>
                    <a:pt x="1730" y="2933"/>
                  </a:cubicBezTo>
                  <a:cubicBezTo>
                    <a:pt x="1730" y="2658"/>
                    <a:pt x="1755" y="2407"/>
                    <a:pt x="1755" y="2156"/>
                  </a:cubicBezTo>
                  <a:cubicBezTo>
                    <a:pt x="1730" y="1906"/>
                    <a:pt x="1730" y="1680"/>
                    <a:pt x="1730" y="1455"/>
                  </a:cubicBezTo>
                  <a:cubicBezTo>
                    <a:pt x="1705" y="577"/>
                    <a:pt x="1705" y="1"/>
                    <a:pt x="17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8"/>
            <p:cNvSpPr/>
            <p:nvPr/>
          </p:nvSpPr>
          <p:spPr>
            <a:xfrm>
              <a:off x="6576150" y="2334569"/>
              <a:ext cx="99326" cy="507285"/>
            </a:xfrm>
            <a:custGeom>
              <a:avLst/>
              <a:gdLst/>
              <a:ahLst/>
              <a:cxnLst/>
              <a:rect l="l" t="t" r="r" b="b"/>
              <a:pathLst>
                <a:path w="1855" h="9474" extrusionOk="0">
                  <a:moveTo>
                    <a:pt x="25" y="0"/>
                  </a:moveTo>
                  <a:cubicBezTo>
                    <a:pt x="25" y="0"/>
                    <a:pt x="0" y="2356"/>
                    <a:pt x="0" y="4712"/>
                  </a:cubicBezTo>
                  <a:cubicBezTo>
                    <a:pt x="25" y="5313"/>
                    <a:pt x="25" y="5915"/>
                    <a:pt x="50" y="6466"/>
                  </a:cubicBezTo>
                  <a:cubicBezTo>
                    <a:pt x="50" y="6742"/>
                    <a:pt x="50" y="7018"/>
                    <a:pt x="75" y="7268"/>
                  </a:cubicBezTo>
                  <a:cubicBezTo>
                    <a:pt x="75" y="7519"/>
                    <a:pt x="100" y="7770"/>
                    <a:pt x="100" y="7995"/>
                  </a:cubicBezTo>
                  <a:cubicBezTo>
                    <a:pt x="176" y="8872"/>
                    <a:pt x="201" y="9474"/>
                    <a:pt x="201" y="9474"/>
                  </a:cubicBezTo>
                  <a:lnTo>
                    <a:pt x="1855" y="9198"/>
                  </a:lnTo>
                  <a:cubicBezTo>
                    <a:pt x="1855" y="9198"/>
                    <a:pt x="1704" y="8647"/>
                    <a:pt x="1504" y="7770"/>
                  </a:cubicBezTo>
                  <a:cubicBezTo>
                    <a:pt x="1454" y="7569"/>
                    <a:pt x="1404" y="7318"/>
                    <a:pt x="1328" y="7093"/>
                  </a:cubicBezTo>
                  <a:cubicBezTo>
                    <a:pt x="1278" y="6842"/>
                    <a:pt x="1228" y="6592"/>
                    <a:pt x="1178" y="6316"/>
                  </a:cubicBezTo>
                  <a:cubicBezTo>
                    <a:pt x="1078" y="5790"/>
                    <a:pt x="952" y="5213"/>
                    <a:pt x="852" y="4637"/>
                  </a:cubicBezTo>
                  <a:cubicBezTo>
                    <a:pt x="426" y="2331"/>
                    <a:pt x="25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8"/>
            <p:cNvSpPr/>
            <p:nvPr/>
          </p:nvSpPr>
          <p:spPr>
            <a:xfrm>
              <a:off x="7009607" y="2432504"/>
              <a:ext cx="559652" cy="127544"/>
            </a:xfrm>
            <a:custGeom>
              <a:avLst/>
              <a:gdLst/>
              <a:ahLst/>
              <a:cxnLst/>
              <a:rect l="l" t="t" r="r" b="b"/>
              <a:pathLst>
                <a:path w="10452" h="2382" extrusionOk="0">
                  <a:moveTo>
                    <a:pt x="10452" y="1"/>
                  </a:moveTo>
                  <a:cubicBezTo>
                    <a:pt x="10451" y="1"/>
                    <a:pt x="9800" y="126"/>
                    <a:pt x="8822" y="327"/>
                  </a:cubicBezTo>
                  <a:cubicBezTo>
                    <a:pt x="8321" y="427"/>
                    <a:pt x="7770" y="527"/>
                    <a:pt x="7143" y="627"/>
                  </a:cubicBezTo>
                  <a:cubicBezTo>
                    <a:pt x="6842" y="677"/>
                    <a:pt x="6517" y="728"/>
                    <a:pt x="6191" y="778"/>
                  </a:cubicBezTo>
                  <a:cubicBezTo>
                    <a:pt x="5890" y="828"/>
                    <a:pt x="5564" y="878"/>
                    <a:pt x="5238" y="903"/>
                  </a:cubicBezTo>
                  <a:cubicBezTo>
                    <a:pt x="4913" y="953"/>
                    <a:pt x="4562" y="978"/>
                    <a:pt x="4261" y="1028"/>
                  </a:cubicBezTo>
                  <a:cubicBezTo>
                    <a:pt x="3935" y="1053"/>
                    <a:pt x="3609" y="1078"/>
                    <a:pt x="3309" y="1103"/>
                  </a:cubicBezTo>
                  <a:cubicBezTo>
                    <a:pt x="3008" y="1103"/>
                    <a:pt x="2707" y="1154"/>
                    <a:pt x="2431" y="1154"/>
                  </a:cubicBezTo>
                  <a:lnTo>
                    <a:pt x="1654" y="1154"/>
                  </a:lnTo>
                  <a:cubicBezTo>
                    <a:pt x="1515" y="1161"/>
                    <a:pt x="1380" y="1164"/>
                    <a:pt x="1251" y="1164"/>
                  </a:cubicBezTo>
                  <a:cubicBezTo>
                    <a:pt x="939" y="1164"/>
                    <a:pt x="664" y="1146"/>
                    <a:pt x="451" y="1129"/>
                  </a:cubicBezTo>
                  <a:lnTo>
                    <a:pt x="0" y="1129"/>
                  </a:lnTo>
                  <a:lnTo>
                    <a:pt x="25" y="2382"/>
                  </a:lnTo>
                  <a:cubicBezTo>
                    <a:pt x="25" y="2382"/>
                    <a:pt x="201" y="2357"/>
                    <a:pt x="477" y="2332"/>
                  </a:cubicBezTo>
                  <a:cubicBezTo>
                    <a:pt x="777" y="2306"/>
                    <a:pt x="1178" y="2306"/>
                    <a:pt x="1705" y="2206"/>
                  </a:cubicBezTo>
                  <a:cubicBezTo>
                    <a:pt x="1955" y="2181"/>
                    <a:pt x="2231" y="2156"/>
                    <a:pt x="2507" y="2106"/>
                  </a:cubicBezTo>
                  <a:cubicBezTo>
                    <a:pt x="2807" y="2056"/>
                    <a:pt x="3108" y="2006"/>
                    <a:pt x="3409" y="1956"/>
                  </a:cubicBezTo>
                  <a:cubicBezTo>
                    <a:pt x="3735" y="1880"/>
                    <a:pt x="4035" y="1830"/>
                    <a:pt x="4361" y="1755"/>
                  </a:cubicBezTo>
                  <a:cubicBezTo>
                    <a:pt x="4687" y="1680"/>
                    <a:pt x="5013" y="1605"/>
                    <a:pt x="5339" y="1530"/>
                  </a:cubicBezTo>
                  <a:cubicBezTo>
                    <a:pt x="5665" y="1454"/>
                    <a:pt x="5990" y="1354"/>
                    <a:pt x="6316" y="1279"/>
                  </a:cubicBezTo>
                  <a:cubicBezTo>
                    <a:pt x="6617" y="1204"/>
                    <a:pt x="6943" y="1103"/>
                    <a:pt x="7244" y="1028"/>
                  </a:cubicBezTo>
                  <a:cubicBezTo>
                    <a:pt x="7845" y="853"/>
                    <a:pt x="8396" y="677"/>
                    <a:pt x="8873" y="527"/>
                  </a:cubicBezTo>
                  <a:cubicBezTo>
                    <a:pt x="9800" y="201"/>
                    <a:pt x="10451" y="1"/>
                    <a:pt x="10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8"/>
            <p:cNvSpPr/>
            <p:nvPr/>
          </p:nvSpPr>
          <p:spPr>
            <a:xfrm>
              <a:off x="6651276" y="2829760"/>
              <a:ext cx="605273" cy="107411"/>
            </a:xfrm>
            <a:custGeom>
              <a:avLst/>
              <a:gdLst/>
              <a:ahLst/>
              <a:cxnLst/>
              <a:rect l="l" t="t" r="r" b="b"/>
              <a:pathLst>
                <a:path w="11304" h="2006" extrusionOk="0">
                  <a:moveTo>
                    <a:pt x="251" y="0"/>
                  </a:moveTo>
                  <a:lnTo>
                    <a:pt x="1" y="1654"/>
                  </a:lnTo>
                  <a:cubicBezTo>
                    <a:pt x="1" y="1654"/>
                    <a:pt x="702" y="1705"/>
                    <a:pt x="1755" y="1780"/>
                  </a:cubicBezTo>
                  <a:cubicBezTo>
                    <a:pt x="2281" y="1830"/>
                    <a:pt x="2908" y="1855"/>
                    <a:pt x="3560" y="1880"/>
                  </a:cubicBezTo>
                  <a:cubicBezTo>
                    <a:pt x="4236" y="1905"/>
                    <a:pt x="4938" y="1930"/>
                    <a:pt x="5640" y="1980"/>
                  </a:cubicBezTo>
                  <a:cubicBezTo>
                    <a:pt x="6367" y="1980"/>
                    <a:pt x="7068" y="1980"/>
                    <a:pt x="7720" y="2005"/>
                  </a:cubicBezTo>
                  <a:lnTo>
                    <a:pt x="8672" y="2005"/>
                  </a:lnTo>
                  <a:cubicBezTo>
                    <a:pt x="8998" y="2005"/>
                    <a:pt x="9274" y="2005"/>
                    <a:pt x="9550" y="1980"/>
                  </a:cubicBezTo>
                  <a:cubicBezTo>
                    <a:pt x="10602" y="1955"/>
                    <a:pt x="11304" y="1930"/>
                    <a:pt x="11304" y="1930"/>
                  </a:cubicBezTo>
                  <a:cubicBezTo>
                    <a:pt x="11304" y="1930"/>
                    <a:pt x="10602" y="1855"/>
                    <a:pt x="9550" y="1730"/>
                  </a:cubicBezTo>
                  <a:cubicBezTo>
                    <a:pt x="9299" y="1705"/>
                    <a:pt x="8998" y="1654"/>
                    <a:pt x="8697" y="1629"/>
                  </a:cubicBezTo>
                  <a:cubicBezTo>
                    <a:pt x="8422" y="1579"/>
                    <a:pt x="8096" y="1529"/>
                    <a:pt x="7770" y="1479"/>
                  </a:cubicBezTo>
                  <a:cubicBezTo>
                    <a:pt x="7118" y="1379"/>
                    <a:pt x="6442" y="1253"/>
                    <a:pt x="5740" y="1128"/>
                  </a:cubicBezTo>
                  <a:cubicBezTo>
                    <a:pt x="5063" y="1003"/>
                    <a:pt x="4362" y="878"/>
                    <a:pt x="3710" y="752"/>
                  </a:cubicBezTo>
                  <a:cubicBezTo>
                    <a:pt x="3083" y="627"/>
                    <a:pt x="2482" y="502"/>
                    <a:pt x="1955" y="376"/>
                  </a:cubicBezTo>
                  <a:cubicBezTo>
                    <a:pt x="928" y="151"/>
                    <a:pt x="251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8"/>
            <p:cNvSpPr/>
            <p:nvPr/>
          </p:nvSpPr>
          <p:spPr>
            <a:xfrm>
              <a:off x="5416607" y="3165332"/>
              <a:ext cx="1002041" cy="670972"/>
            </a:xfrm>
            <a:custGeom>
              <a:avLst/>
              <a:gdLst/>
              <a:ahLst/>
              <a:cxnLst/>
              <a:rect l="l" t="t" r="r" b="b"/>
              <a:pathLst>
                <a:path w="18714" h="12531" extrusionOk="0">
                  <a:moveTo>
                    <a:pt x="8924" y="1"/>
                  </a:moveTo>
                  <a:cubicBezTo>
                    <a:pt x="1021" y="1"/>
                    <a:pt x="1" y="12506"/>
                    <a:pt x="10101" y="12530"/>
                  </a:cubicBezTo>
                  <a:cubicBezTo>
                    <a:pt x="10109" y="12530"/>
                    <a:pt x="10117" y="12530"/>
                    <a:pt x="10124" y="12530"/>
                  </a:cubicBezTo>
                  <a:cubicBezTo>
                    <a:pt x="17747" y="12530"/>
                    <a:pt x="18713" y="249"/>
                    <a:pt x="9525" y="24"/>
                  </a:cubicBezTo>
                  <a:cubicBezTo>
                    <a:pt x="9320" y="8"/>
                    <a:pt x="9120" y="1"/>
                    <a:pt x="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8"/>
            <p:cNvSpPr/>
            <p:nvPr/>
          </p:nvSpPr>
          <p:spPr>
            <a:xfrm>
              <a:off x="5601823" y="3406823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0"/>
                  </a:moveTo>
                  <a:cubicBezTo>
                    <a:pt x="301" y="0"/>
                    <a:pt x="0" y="3509"/>
                    <a:pt x="2833" y="3509"/>
                  </a:cubicBezTo>
                  <a:cubicBezTo>
                    <a:pt x="4988" y="3509"/>
                    <a:pt x="5239" y="75"/>
                    <a:pt x="2682" y="25"/>
                  </a:cubicBezTo>
                  <a:cubicBezTo>
                    <a:pt x="2607" y="0"/>
                    <a:pt x="2557" y="0"/>
                    <a:pt x="2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8"/>
            <p:cNvSpPr/>
            <p:nvPr/>
          </p:nvSpPr>
          <p:spPr>
            <a:xfrm>
              <a:off x="6110459" y="3165332"/>
              <a:ext cx="1000649" cy="670972"/>
            </a:xfrm>
            <a:custGeom>
              <a:avLst/>
              <a:gdLst/>
              <a:ahLst/>
              <a:cxnLst/>
              <a:rect l="l" t="t" r="r" b="b"/>
              <a:pathLst>
                <a:path w="18688" h="12531" extrusionOk="0">
                  <a:moveTo>
                    <a:pt x="8923" y="1"/>
                  </a:moveTo>
                  <a:cubicBezTo>
                    <a:pt x="1021" y="1"/>
                    <a:pt x="0" y="12506"/>
                    <a:pt x="10101" y="12530"/>
                  </a:cubicBezTo>
                  <a:cubicBezTo>
                    <a:pt x="10108" y="12530"/>
                    <a:pt x="10116" y="12530"/>
                    <a:pt x="10124" y="12530"/>
                  </a:cubicBezTo>
                  <a:cubicBezTo>
                    <a:pt x="17747" y="12530"/>
                    <a:pt x="18688" y="249"/>
                    <a:pt x="9524" y="24"/>
                  </a:cubicBezTo>
                  <a:cubicBezTo>
                    <a:pt x="9320" y="8"/>
                    <a:pt x="9119" y="1"/>
                    <a:pt x="8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8"/>
            <p:cNvSpPr/>
            <p:nvPr/>
          </p:nvSpPr>
          <p:spPr>
            <a:xfrm>
              <a:off x="6608332" y="3496727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8"/>
            <p:cNvSpPr/>
            <p:nvPr/>
          </p:nvSpPr>
          <p:spPr>
            <a:xfrm>
              <a:off x="5729370" y="2964053"/>
              <a:ext cx="1001988" cy="670972"/>
            </a:xfrm>
            <a:custGeom>
              <a:avLst/>
              <a:gdLst/>
              <a:ahLst/>
              <a:cxnLst/>
              <a:rect l="l" t="t" r="r" b="b"/>
              <a:pathLst>
                <a:path w="18713" h="12531" extrusionOk="0">
                  <a:moveTo>
                    <a:pt x="8948" y="0"/>
                  </a:moveTo>
                  <a:cubicBezTo>
                    <a:pt x="1044" y="0"/>
                    <a:pt x="0" y="12506"/>
                    <a:pt x="10125" y="12530"/>
                  </a:cubicBezTo>
                  <a:cubicBezTo>
                    <a:pt x="10133" y="12530"/>
                    <a:pt x="10140" y="12530"/>
                    <a:pt x="10148" y="12530"/>
                  </a:cubicBezTo>
                  <a:cubicBezTo>
                    <a:pt x="17771" y="12530"/>
                    <a:pt x="18712" y="249"/>
                    <a:pt x="9548" y="24"/>
                  </a:cubicBezTo>
                  <a:cubicBezTo>
                    <a:pt x="9344" y="8"/>
                    <a:pt x="9144" y="0"/>
                    <a:pt x="89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8"/>
            <p:cNvSpPr/>
            <p:nvPr/>
          </p:nvSpPr>
          <p:spPr>
            <a:xfrm>
              <a:off x="6205718" y="3094116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9" name="Google Shape;829;p28"/>
          <p:cNvGrpSpPr/>
          <p:nvPr/>
        </p:nvGrpSpPr>
        <p:grpSpPr>
          <a:xfrm rot="8100000">
            <a:off x="7254512" y="3599943"/>
            <a:ext cx="1662179" cy="1009867"/>
            <a:chOff x="4422200" y="1605489"/>
            <a:chExt cx="3671784" cy="2230815"/>
          </a:xfrm>
        </p:grpSpPr>
        <p:sp>
          <p:nvSpPr>
            <p:cNvPr id="830" name="Google Shape;830;p28"/>
            <p:cNvSpPr/>
            <p:nvPr/>
          </p:nvSpPr>
          <p:spPr>
            <a:xfrm>
              <a:off x="4422200" y="1605489"/>
              <a:ext cx="1800986" cy="1664339"/>
            </a:xfrm>
            <a:custGeom>
              <a:avLst/>
              <a:gdLst/>
              <a:ahLst/>
              <a:cxnLst/>
              <a:rect l="l" t="t" r="r" b="b"/>
              <a:pathLst>
                <a:path w="33635" h="31083" extrusionOk="0">
                  <a:moveTo>
                    <a:pt x="4965" y="0"/>
                  </a:moveTo>
                  <a:cubicBezTo>
                    <a:pt x="3984" y="0"/>
                    <a:pt x="3162" y="351"/>
                    <a:pt x="2632" y="1160"/>
                  </a:cubicBezTo>
                  <a:cubicBezTo>
                    <a:pt x="0" y="5095"/>
                    <a:pt x="6592" y="9832"/>
                    <a:pt x="11003" y="12238"/>
                  </a:cubicBezTo>
                  <a:cubicBezTo>
                    <a:pt x="10357" y="12170"/>
                    <a:pt x="9768" y="12138"/>
                    <a:pt x="9233" y="12138"/>
                  </a:cubicBezTo>
                  <a:cubicBezTo>
                    <a:pt x="38" y="12138"/>
                    <a:pt x="6883" y="21641"/>
                    <a:pt x="15060" y="21641"/>
                  </a:cubicBezTo>
                  <a:cubicBezTo>
                    <a:pt x="15170" y="21641"/>
                    <a:pt x="15279" y="21640"/>
                    <a:pt x="15389" y="21636"/>
                  </a:cubicBezTo>
                  <a:lnTo>
                    <a:pt x="15389" y="21636"/>
                  </a:lnTo>
                  <a:cubicBezTo>
                    <a:pt x="3991" y="26299"/>
                    <a:pt x="14561" y="31082"/>
                    <a:pt x="25308" y="31082"/>
                  </a:cubicBezTo>
                  <a:cubicBezTo>
                    <a:pt x="27558" y="31082"/>
                    <a:pt x="29815" y="30872"/>
                    <a:pt x="31880" y="30408"/>
                  </a:cubicBezTo>
                  <a:lnTo>
                    <a:pt x="33108" y="29105"/>
                  </a:lnTo>
                  <a:cubicBezTo>
                    <a:pt x="33108" y="22213"/>
                    <a:pt x="33635" y="8228"/>
                    <a:pt x="28948" y="7626"/>
                  </a:cubicBezTo>
                  <a:cubicBezTo>
                    <a:pt x="28713" y="7570"/>
                    <a:pt x="28493" y="7544"/>
                    <a:pt x="28286" y="7544"/>
                  </a:cubicBezTo>
                  <a:cubicBezTo>
                    <a:pt x="26075" y="7544"/>
                    <a:pt x="25306" y="10519"/>
                    <a:pt x="24161" y="12238"/>
                  </a:cubicBezTo>
                  <a:cubicBezTo>
                    <a:pt x="24620" y="7630"/>
                    <a:pt x="21345" y="2528"/>
                    <a:pt x="18500" y="2528"/>
                  </a:cubicBezTo>
                  <a:cubicBezTo>
                    <a:pt x="16996" y="2528"/>
                    <a:pt x="15613" y="3952"/>
                    <a:pt x="14963" y="7626"/>
                  </a:cubicBezTo>
                  <a:cubicBezTo>
                    <a:pt x="13173" y="3835"/>
                    <a:pt x="8207" y="0"/>
                    <a:pt x="4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8"/>
            <p:cNvSpPr/>
            <p:nvPr/>
          </p:nvSpPr>
          <p:spPr>
            <a:xfrm>
              <a:off x="4899939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1" y="0"/>
                  </a:moveTo>
                  <a:cubicBezTo>
                    <a:pt x="1" y="0"/>
                    <a:pt x="352" y="376"/>
                    <a:pt x="928" y="1028"/>
                  </a:cubicBezTo>
                  <a:cubicBezTo>
                    <a:pt x="1229" y="1354"/>
                    <a:pt x="1580" y="1730"/>
                    <a:pt x="2006" y="2181"/>
                  </a:cubicBezTo>
                  <a:cubicBezTo>
                    <a:pt x="2206" y="2431"/>
                    <a:pt x="2432" y="2657"/>
                    <a:pt x="2657" y="2907"/>
                  </a:cubicBezTo>
                  <a:cubicBezTo>
                    <a:pt x="2883" y="3158"/>
                    <a:pt x="3159" y="3409"/>
                    <a:pt x="3409" y="3684"/>
                  </a:cubicBezTo>
                  <a:cubicBezTo>
                    <a:pt x="4462" y="4762"/>
                    <a:pt x="5715" y="5990"/>
                    <a:pt x="7043" y="7319"/>
                  </a:cubicBezTo>
                  <a:cubicBezTo>
                    <a:pt x="7695" y="7970"/>
                    <a:pt x="8397" y="8647"/>
                    <a:pt x="9073" y="9374"/>
                  </a:cubicBezTo>
                  <a:cubicBezTo>
                    <a:pt x="9399" y="9725"/>
                    <a:pt x="9750" y="10075"/>
                    <a:pt x="10101" y="10451"/>
                  </a:cubicBezTo>
                  <a:lnTo>
                    <a:pt x="10602" y="11003"/>
                  </a:lnTo>
                  <a:lnTo>
                    <a:pt x="10878" y="11253"/>
                  </a:lnTo>
                  <a:lnTo>
                    <a:pt x="10928" y="11329"/>
                  </a:lnTo>
                  <a:lnTo>
                    <a:pt x="10953" y="11379"/>
                  </a:lnTo>
                  <a:lnTo>
                    <a:pt x="11078" y="11504"/>
                  </a:lnTo>
                  <a:cubicBezTo>
                    <a:pt x="12407" y="13058"/>
                    <a:pt x="13760" y="14537"/>
                    <a:pt x="14988" y="15940"/>
                  </a:cubicBezTo>
                  <a:cubicBezTo>
                    <a:pt x="15590" y="16642"/>
                    <a:pt x="16166" y="17319"/>
                    <a:pt x="16692" y="17970"/>
                  </a:cubicBezTo>
                  <a:cubicBezTo>
                    <a:pt x="17219" y="18622"/>
                    <a:pt x="17695" y="19248"/>
                    <a:pt x="18096" y="19850"/>
                  </a:cubicBezTo>
                  <a:cubicBezTo>
                    <a:pt x="18522" y="20426"/>
                    <a:pt x="18873" y="20978"/>
                    <a:pt x="19149" y="21454"/>
                  </a:cubicBezTo>
                  <a:cubicBezTo>
                    <a:pt x="19299" y="21705"/>
                    <a:pt x="19399" y="21930"/>
                    <a:pt x="19525" y="22156"/>
                  </a:cubicBezTo>
                  <a:cubicBezTo>
                    <a:pt x="19625" y="22356"/>
                    <a:pt x="19700" y="22532"/>
                    <a:pt x="19775" y="22707"/>
                  </a:cubicBezTo>
                  <a:cubicBezTo>
                    <a:pt x="19850" y="22857"/>
                    <a:pt x="19901" y="22983"/>
                    <a:pt x="19951" y="23133"/>
                  </a:cubicBezTo>
                  <a:cubicBezTo>
                    <a:pt x="20026" y="23284"/>
                    <a:pt x="20051" y="23434"/>
                    <a:pt x="20101" y="23534"/>
                  </a:cubicBezTo>
                  <a:cubicBezTo>
                    <a:pt x="20176" y="23760"/>
                    <a:pt x="20226" y="23885"/>
                    <a:pt x="20226" y="23885"/>
                  </a:cubicBezTo>
                  <a:lnTo>
                    <a:pt x="23309" y="22632"/>
                  </a:lnTo>
                  <a:cubicBezTo>
                    <a:pt x="23309" y="22632"/>
                    <a:pt x="23259" y="22507"/>
                    <a:pt x="23159" y="22306"/>
                  </a:cubicBezTo>
                  <a:cubicBezTo>
                    <a:pt x="23109" y="22206"/>
                    <a:pt x="23058" y="22055"/>
                    <a:pt x="22983" y="21905"/>
                  </a:cubicBezTo>
                  <a:cubicBezTo>
                    <a:pt x="22908" y="21755"/>
                    <a:pt x="22783" y="21529"/>
                    <a:pt x="22657" y="21304"/>
                  </a:cubicBezTo>
                  <a:cubicBezTo>
                    <a:pt x="22582" y="21178"/>
                    <a:pt x="22507" y="21053"/>
                    <a:pt x="22432" y="20928"/>
                  </a:cubicBezTo>
                  <a:cubicBezTo>
                    <a:pt x="22382" y="20802"/>
                    <a:pt x="22281" y="20702"/>
                    <a:pt x="22206" y="20577"/>
                  </a:cubicBezTo>
                  <a:cubicBezTo>
                    <a:pt x="22056" y="20351"/>
                    <a:pt x="21880" y="20075"/>
                    <a:pt x="21680" y="19800"/>
                  </a:cubicBezTo>
                  <a:cubicBezTo>
                    <a:pt x="21304" y="19273"/>
                    <a:pt x="20853" y="18697"/>
                    <a:pt x="20327" y="18096"/>
                  </a:cubicBezTo>
                  <a:cubicBezTo>
                    <a:pt x="19800" y="17519"/>
                    <a:pt x="19224" y="16892"/>
                    <a:pt x="18622" y="16266"/>
                  </a:cubicBezTo>
                  <a:cubicBezTo>
                    <a:pt x="17996" y="15639"/>
                    <a:pt x="17319" y="15013"/>
                    <a:pt x="16617" y="14361"/>
                  </a:cubicBezTo>
                  <a:cubicBezTo>
                    <a:pt x="15239" y="13058"/>
                    <a:pt x="13735" y="11730"/>
                    <a:pt x="12306" y="10376"/>
                  </a:cubicBezTo>
                  <a:lnTo>
                    <a:pt x="12156" y="10251"/>
                  </a:lnTo>
                  <a:lnTo>
                    <a:pt x="12056" y="10151"/>
                  </a:lnTo>
                  <a:lnTo>
                    <a:pt x="12006" y="10075"/>
                  </a:lnTo>
                  <a:lnTo>
                    <a:pt x="11705" y="9850"/>
                  </a:lnTo>
                  <a:lnTo>
                    <a:pt x="11129" y="9349"/>
                  </a:lnTo>
                  <a:cubicBezTo>
                    <a:pt x="10753" y="9023"/>
                    <a:pt x="10377" y="8697"/>
                    <a:pt x="10001" y="8396"/>
                  </a:cubicBezTo>
                  <a:cubicBezTo>
                    <a:pt x="9249" y="7745"/>
                    <a:pt x="8497" y="7118"/>
                    <a:pt x="7770" y="6542"/>
                  </a:cubicBezTo>
                  <a:cubicBezTo>
                    <a:pt x="6291" y="5364"/>
                    <a:pt x="4938" y="4236"/>
                    <a:pt x="3760" y="3308"/>
                  </a:cubicBezTo>
                  <a:cubicBezTo>
                    <a:pt x="3484" y="3058"/>
                    <a:pt x="3184" y="2832"/>
                    <a:pt x="2933" y="2607"/>
                  </a:cubicBezTo>
                  <a:cubicBezTo>
                    <a:pt x="2682" y="2381"/>
                    <a:pt x="2432" y="2181"/>
                    <a:pt x="2206" y="1980"/>
                  </a:cubicBezTo>
                  <a:cubicBezTo>
                    <a:pt x="1755" y="1554"/>
                    <a:pt x="1354" y="1203"/>
                    <a:pt x="1028" y="928"/>
                  </a:cubicBezTo>
                  <a:cubicBezTo>
                    <a:pt x="377" y="32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8"/>
            <p:cNvSpPr/>
            <p:nvPr/>
          </p:nvSpPr>
          <p:spPr>
            <a:xfrm>
              <a:off x="5458212" y="2008421"/>
              <a:ext cx="77908" cy="495291"/>
            </a:xfrm>
            <a:custGeom>
              <a:avLst/>
              <a:gdLst/>
              <a:ahLst/>
              <a:cxnLst/>
              <a:rect l="l" t="t" r="r" b="b"/>
              <a:pathLst>
                <a:path w="1455" h="9250" extrusionOk="0">
                  <a:moveTo>
                    <a:pt x="176" y="1"/>
                  </a:moveTo>
                  <a:cubicBezTo>
                    <a:pt x="176" y="1"/>
                    <a:pt x="151" y="577"/>
                    <a:pt x="101" y="1429"/>
                  </a:cubicBezTo>
                  <a:cubicBezTo>
                    <a:pt x="76" y="1881"/>
                    <a:pt x="51" y="2382"/>
                    <a:pt x="26" y="2933"/>
                  </a:cubicBezTo>
                  <a:cubicBezTo>
                    <a:pt x="26" y="3460"/>
                    <a:pt x="26" y="4036"/>
                    <a:pt x="1" y="4612"/>
                  </a:cubicBezTo>
                  <a:cubicBezTo>
                    <a:pt x="26" y="5214"/>
                    <a:pt x="26" y="5790"/>
                    <a:pt x="51" y="6342"/>
                  </a:cubicBezTo>
                  <a:cubicBezTo>
                    <a:pt x="51" y="6617"/>
                    <a:pt x="51" y="6868"/>
                    <a:pt x="76" y="7119"/>
                  </a:cubicBezTo>
                  <a:cubicBezTo>
                    <a:pt x="76" y="7369"/>
                    <a:pt x="101" y="7595"/>
                    <a:pt x="126" y="7820"/>
                  </a:cubicBezTo>
                  <a:cubicBezTo>
                    <a:pt x="176" y="8673"/>
                    <a:pt x="226" y="9249"/>
                    <a:pt x="226" y="9249"/>
                  </a:cubicBezTo>
                  <a:lnTo>
                    <a:pt x="1454" y="9099"/>
                  </a:lnTo>
                  <a:cubicBezTo>
                    <a:pt x="1454" y="9099"/>
                    <a:pt x="1329" y="8522"/>
                    <a:pt x="1154" y="7670"/>
                  </a:cubicBezTo>
                  <a:cubicBezTo>
                    <a:pt x="1129" y="7470"/>
                    <a:pt x="1078" y="7244"/>
                    <a:pt x="1028" y="6993"/>
                  </a:cubicBezTo>
                  <a:cubicBezTo>
                    <a:pt x="953" y="6743"/>
                    <a:pt x="928" y="6492"/>
                    <a:pt x="903" y="6242"/>
                  </a:cubicBezTo>
                  <a:cubicBezTo>
                    <a:pt x="803" y="5715"/>
                    <a:pt x="728" y="5139"/>
                    <a:pt x="627" y="4587"/>
                  </a:cubicBezTo>
                  <a:cubicBezTo>
                    <a:pt x="552" y="4011"/>
                    <a:pt x="502" y="3434"/>
                    <a:pt x="427" y="2908"/>
                  </a:cubicBezTo>
                  <a:cubicBezTo>
                    <a:pt x="352" y="2382"/>
                    <a:pt x="327" y="1881"/>
                    <a:pt x="302" y="1429"/>
                  </a:cubicBezTo>
                  <a:cubicBezTo>
                    <a:pt x="226" y="577"/>
                    <a:pt x="176" y="1"/>
                    <a:pt x="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8"/>
            <p:cNvSpPr/>
            <p:nvPr/>
          </p:nvSpPr>
          <p:spPr>
            <a:xfrm>
              <a:off x="5834000" y="2378851"/>
              <a:ext cx="100718" cy="463004"/>
            </a:xfrm>
            <a:custGeom>
              <a:avLst/>
              <a:gdLst/>
              <a:ahLst/>
              <a:cxnLst/>
              <a:rect l="l" t="t" r="r" b="b"/>
              <a:pathLst>
                <a:path w="1881" h="8647" extrusionOk="0">
                  <a:moveTo>
                    <a:pt x="1830" y="0"/>
                  </a:moveTo>
                  <a:cubicBezTo>
                    <a:pt x="1830" y="0"/>
                    <a:pt x="1730" y="527"/>
                    <a:pt x="1579" y="1329"/>
                  </a:cubicBezTo>
                  <a:cubicBezTo>
                    <a:pt x="1504" y="1730"/>
                    <a:pt x="1429" y="2181"/>
                    <a:pt x="1329" y="2682"/>
                  </a:cubicBezTo>
                  <a:cubicBezTo>
                    <a:pt x="1253" y="3183"/>
                    <a:pt x="1153" y="3710"/>
                    <a:pt x="1028" y="4211"/>
                  </a:cubicBezTo>
                  <a:cubicBezTo>
                    <a:pt x="903" y="4737"/>
                    <a:pt x="802" y="5263"/>
                    <a:pt x="677" y="5740"/>
                  </a:cubicBezTo>
                  <a:cubicBezTo>
                    <a:pt x="552" y="6241"/>
                    <a:pt x="426" y="6692"/>
                    <a:pt x="326" y="7068"/>
                  </a:cubicBezTo>
                  <a:cubicBezTo>
                    <a:pt x="126" y="7845"/>
                    <a:pt x="0" y="8371"/>
                    <a:pt x="0" y="8371"/>
                  </a:cubicBezTo>
                  <a:lnTo>
                    <a:pt x="1654" y="8647"/>
                  </a:lnTo>
                  <a:cubicBezTo>
                    <a:pt x="1654" y="8647"/>
                    <a:pt x="1680" y="8095"/>
                    <a:pt x="1730" y="7293"/>
                  </a:cubicBezTo>
                  <a:cubicBezTo>
                    <a:pt x="1755" y="6892"/>
                    <a:pt x="1780" y="6416"/>
                    <a:pt x="1805" y="5915"/>
                  </a:cubicBezTo>
                  <a:cubicBezTo>
                    <a:pt x="1830" y="5414"/>
                    <a:pt x="1830" y="4862"/>
                    <a:pt x="1855" y="4311"/>
                  </a:cubicBezTo>
                  <a:cubicBezTo>
                    <a:pt x="1880" y="3785"/>
                    <a:pt x="1880" y="3233"/>
                    <a:pt x="1855" y="2732"/>
                  </a:cubicBezTo>
                  <a:cubicBezTo>
                    <a:pt x="1855" y="2231"/>
                    <a:pt x="1855" y="1755"/>
                    <a:pt x="1855" y="1354"/>
                  </a:cubicBezTo>
                  <a:cubicBezTo>
                    <a:pt x="1830" y="552"/>
                    <a:pt x="1830" y="0"/>
                    <a:pt x="1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8"/>
            <p:cNvSpPr/>
            <p:nvPr/>
          </p:nvSpPr>
          <p:spPr>
            <a:xfrm>
              <a:off x="4917395" y="2432504"/>
              <a:ext cx="586478" cy="127544"/>
            </a:xfrm>
            <a:custGeom>
              <a:avLst/>
              <a:gdLst/>
              <a:ahLst/>
              <a:cxnLst/>
              <a:rect l="l" t="t" r="r" b="b"/>
              <a:pathLst>
                <a:path w="10953" h="2382" extrusionOk="0">
                  <a:moveTo>
                    <a:pt x="0" y="1"/>
                  </a:moveTo>
                  <a:cubicBezTo>
                    <a:pt x="1" y="1"/>
                    <a:pt x="677" y="151"/>
                    <a:pt x="1680" y="402"/>
                  </a:cubicBezTo>
                  <a:cubicBezTo>
                    <a:pt x="2181" y="502"/>
                    <a:pt x="2782" y="652"/>
                    <a:pt x="3409" y="803"/>
                  </a:cubicBezTo>
                  <a:cubicBezTo>
                    <a:pt x="4036" y="928"/>
                    <a:pt x="4712" y="1103"/>
                    <a:pt x="5389" y="1254"/>
                  </a:cubicBezTo>
                  <a:cubicBezTo>
                    <a:pt x="8071" y="1805"/>
                    <a:pt x="10752" y="2382"/>
                    <a:pt x="10752" y="2382"/>
                  </a:cubicBezTo>
                  <a:lnTo>
                    <a:pt x="10953" y="1129"/>
                  </a:lnTo>
                  <a:cubicBezTo>
                    <a:pt x="10953" y="1129"/>
                    <a:pt x="8196" y="878"/>
                    <a:pt x="5464" y="627"/>
                  </a:cubicBezTo>
                  <a:cubicBezTo>
                    <a:pt x="4787" y="552"/>
                    <a:pt x="4111" y="477"/>
                    <a:pt x="3459" y="402"/>
                  </a:cubicBezTo>
                  <a:cubicBezTo>
                    <a:pt x="2833" y="327"/>
                    <a:pt x="2231" y="251"/>
                    <a:pt x="1730" y="201"/>
                  </a:cubicBezTo>
                  <a:cubicBezTo>
                    <a:pt x="702" y="76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8"/>
            <p:cNvSpPr/>
            <p:nvPr/>
          </p:nvSpPr>
          <p:spPr>
            <a:xfrm>
              <a:off x="5252916" y="2829760"/>
              <a:ext cx="603934" cy="107411"/>
            </a:xfrm>
            <a:custGeom>
              <a:avLst/>
              <a:gdLst/>
              <a:ahLst/>
              <a:cxnLst/>
              <a:rect l="l" t="t" r="r" b="b"/>
              <a:pathLst>
                <a:path w="11279" h="2006" extrusionOk="0">
                  <a:moveTo>
                    <a:pt x="11053" y="0"/>
                  </a:moveTo>
                  <a:cubicBezTo>
                    <a:pt x="11053" y="0"/>
                    <a:pt x="10376" y="151"/>
                    <a:pt x="9324" y="376"/>
                  </a:cubicBezTo>
                  <a:cubicBezTo>
                    <a:pt x="8822" y="502"/>
                    <a:pt x="8221" y="627"/>
                    <a:pt x="7569" y="752"/>
                  </a:cubicBezTo>
                  <a:cubicBezTo>
                    <a:pt x="6943" y="878"/>
                    <a:pt x="6241" y="1003"/>
                    <a:pt x="5564" y="1128"/>
                  </a:cubicBezTo>
                  <a:cubicBezTo>
                    <a:pt x="4862" y="1253"/>
                    <a:pt x="4186" y="1379"/>
                    <a:pt x="3534" y="1479"/>
                  </a:cubicBezTo>
                  <a:cubicBezTo>
                    <a:pt x="3208" y="1529"/>
                    <a:pt x="2882" y="1579"/>
                    <a:pt x="2582" y="1629"/>
                  </a:cubicBezTo>
                  <a:cubicBezTo>
                    <a:pt x="2281" y="1654"/>
                    <a:pt x="2005" y="1705"/>
                    <a:pt x="1755" y="1730"/>
                  </a:cubicBezTo>
                  <a:cubicBezTo>
                    <a:pt x="702" y="1855"/>
                    <a:pt x="0" y="1930"/>
                    <a:pt x="0" y="1930"/>
                  </a:cubicBezTo>
                  <a:cubicBezTo>
                    <a:pt x="0" y="1930"/>
                    <a:pt x="702" y="1955"/>
                    <a:pt x="1755" y="1980"/>
                  </a:cubicBezTo>
                  <a:cubicBezTo>
                    <a:pt x="2030" y="2005"/>
                    <a:pt x="2306" y="2005"/>
                    <a:pt x="2607" y="2005"/>
                  </a:cubicBezTo>
                  <a:lnTo>
                    <a:pt x="3559" y="2005"/>
                  </a:lnTo>
                  <a:cubicBezTo>
                    <a:pt x="4236" y="1980"/>
                    <a:pt x="4938" y="1980"/>
                    <a:pt x="5639" y="1980"/>
                  </a:cubicBezTo>
                  <a:cubicBezTo>
                    <a:pt x="6341" y="1930"/>
                    <a:pt x="7068" y="1905"/>
                    <a:pt x="7720" y="1880"/>
                  </a:cubicBezTo>
                  <a:cubicBezTo>
                    <a:pt x="8396" y="1855"/>
                    <a:pt x="8998" y="1830"/>
                    <a:pt x="9524" y="1780"/>
                  </a:cubicBezTo>
                  <a:cubicBezTo>
                    <a:pt x="10577" y="1705"/>
                    <a:pt x="11278" y="1654"/>
                    <a:pt x="11278" y="1654"/>
                  </a:cubicBezTo>
                  <a:lnTo>
                    <a:pt x="11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8"/>
            <p:cNvSpPr/>
            <p:nvPr/>
          </p:nvSpPr>
          <p:spPr>
            <a:xfrm>
              <a:off x="6292944" y="1605489"/>
              <a:ext cx="1801040" cy="1664339"/>
            </a:xfrm>
            <a:custGeom>
              <a:avLst/>
              <a:gdLst/>
              <a:ahLst/>
              <a:cxnLst/>
              <a:rect l="l" t="t" r="r" b="b"/>
              <a:pathLst>
                <a:path w="33636" h="31083" extrusionOk="0">
                  <a:moveTo>
                    <a:pt x="28670" y="0"/>
                  </a:moveTo>
                  <a:cubicBezTo>
                    <a:pt x="25428" y="0"/>
                    <a:pt x="20462" y="3835"/>
                    <a:pt x="18673" y="7626"/>
                  </a:cubicBezTo>
                  <a:cubicBezTo>
                    <a:pt x="18023" y="3952"/>
                    <a:pt x="16642" y="2528"/>
                    <a:pt x="15143" y="2528"/>
                  </a:cubicBezTo>
                  <a:cubicBezTo>
                    <a:pt x="12304" y="2528"/>
                    <a:pt x="9040" y="7630"/>
                    <a:pt x="9500" y="12238"/>
                  </a:cubicBezTo>
                  <a:cubicBezTo>
                    <a:pt x="8354" y="10519"/>
                    <a:pt x="7564" y="7544"/>
                    <a:pt x="5350" y="7544"/>
                  </a:cubicBezTo>
                  <a:cubicBezTo>
                    <a:pt x="5142" y="7544"/>
                    <a:pt x="4922" y="7570"/>
                    <a:pt x="4688" y="7626"/>
                  </a:cubicBezTo>
                  <a:cubicBezTo>
                    <a:pt x="1" y="8228"/>
                    <a:pt x="527" y="22213"/>
                    <a:pt x="527" y="29105"/>
                  </a:cubicBezTo>
                  <a:lnTo>
                    <a:pt x="1755" y="30408"/>
                  </a:lnTo>
                  <a:cubicBezTo>
                    <a:pt x="3820" y="30872"/>
                    <a:pt x="6079" y="31082"/>
                    <a:pt x="8330" y="31082"/>
                  </a:cubicBezTo>
                  <a:cubicBezTo>
                    <a:pt x="19082" y="31082"/>
                    <a:pt x="29670" y="26299"/>
                    <a:pt x="18272" y="21636"/>
                  </a:cubicBezTo>
                  <a:lnTo>
                    <a:pt x="18272" y="21636"/>
                  </a:lnTo>
                  <a:cubicBezTo>
                    <a:pt x="18376" y="21639"/>
                    <a:pt x="18480" y="21641"/>
                    <a:pt x="18584" y="21641"/>
                  </a:cubicBezTo>
                  <a:cubicBezTo>
                    <a:pt x="22675" y="21641"/>
                    <a:pt x="26432" y="19270"/>
                    <a:pt x="28021" y="16874"/>
                  </a:cubicBezTo>
                  <a:cubicBezTo>
                    <a:pt x="29593" y="14516"/>
                    <a:pt x="29012" y="12138"/>
                    <a:pt x="24420" y="12138"/>
                  </a:cubicBezTo>
                  <a:cubicBezTo>
                    <a:pt x="23887" y="12138"/>
                    <a:pt x="23301" y="12170"/>
                    <a:pt x="22658" y="12238"/>
                  </a:cubicBezTo>
                  <a:cubicBezTo>
                    <a:pt x="27044" y="9832"/>
                    <a:pt x="33635" y="5095"/>
                    <a:pt x="31003" y="1160"/>
                  </a:cubicBezTo>
                  <a:cubicBezTo>
                    <a:pt x="30474" y="351"/>
                    <a:pt x="29651" y="0"/>
                    <a:pt x="286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8"/>
            <p:cNvSpPr/>
            <p:nvPr/>
          </p:nvSpPr>
          <p:spPr>
            <a:xfrm>
              <a:off x="6360038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23309" y="0"/>
                  </a:moveTo>
                  <a:cubicBezTo>
                    <a:pt x="23309" y="0"/>
                    <a:pt x="22958" y="326"/>
                    <a:pt x="22282" y="928"/>
                  </a:cubicBezTo>
                  <a:cubicBezTo>
                    <a:pt x="21956" y="1203"/>
                    <a:pt x="21580" y="1554"/>
                    <a:pt x="21129" y="1980"/>
                  </a:cubicBezTo>
                  <a:cubicBezTo>
                    <a:pt x="20903" y="2181"/>
                    <a:pt x="20653" y="2381"/>
                    <a:pt x="20402" y="2607"/>
                  </a:cubicBezTo>
                  <a:cubicBezTo>
                    <a:pt x="20126" y="2832"/>
                    <a:pt x="19851" y="3058"/>
                    <a:pt x="19550" y="3308"/>
                  </a:cubicBezTo>
                  <a:cubicBezTo>
                    <a:pt x="18397" y="4236"/>
                    <a:pt x="17044" y="5364"/>
                    <a:pt x="15565" y="6542"/>
                  </a:cubicBezTo>
                  <a:cubicBezTo>
                    <a:pt x="14838" y="7118"/>
                    <a:pt x="14061" y="7745"/>
                    <a:pt x="13334" y="8396"/>
                  </a:cubicBezTo>
                  <a:cubicBezTo>
                    <a:pt x="12958" y="8697"/>
                    <a:pt x="12582" y="9023"/>
                    <a:pt x="12181" y="9349"/>
                  </a:cubicBezTo>
                  <a:lnTo>
                    <a:pt x="11630" y="9850"/>
                  </a:lnTo>
                  <a:lnTo>
                    <a:pt x="11329" y="10075"/>
                  </a:lnTo>
                  <a:lnTo>
                    <a:pt x="11254" y="10151"/>
                  </a:lnTo>
                  <a:lnTo>
                    <a:pt x="11154" y="10251"/>
                  </a:lnTo>
                  <a:lnTo>
                    <a:pt x="11029" y="10376"/>
                  </a:lnTo>
                  <a:cubicBezTo>
                    <a:pt x="9600" y="11730"/>
                    <a:pt x="8096" y="13058"/>
                    <a:pt x="6693" y="14361"/>
                  </a:cubicBezTo>
                  <a:cubicBezTo>
                    <a:pt x="6016" y="15013"/>
                    <a:pt x="5339" y="15639"/>
                    <a:pt x="4713" y="16266"/>
                  </a:cubicBezTo>
                  <a:cubicBezTo>
                    <a:pt x="4086" y="16892"/>
                    <a:pt x="3510" y="17519"/>
                    <a:pt x="3008" y="18096"/>
                  </a:cubicBezTo>
                  <a:cubicBezTo>
                    <a:pt x="2482" y="18697"/>
                    <a:pt x="2031" y="19273"/>
                    <a:pt x="1630" y="19800"/>
                  </a:cubicBezTo>
                  <a:cubicBezTo>
                    <a:pt x="1430" y="20075"/>
                    <a:pt x="1279" y="20351"/>
                    <a:pt x="1104" y="20577"/>
                  </a:cubicBezTo>
                  <a:cubicBezTo>
                    <a:pt x="1029" y="20702"/>
                    <a:pt x="953" y="20802"/>
                    <a:pt x="878" y="20928"/>
                  </a:cubicBezTo>
                  <a:cubicBezTo>
                    <a:pt x="803" y="21053"/>
                    <a:pt x="753" y="21178"/>
                    <a:pt x="678" y="21304"/>
                  </a:cubicBezTo>
                  <a:cubicBezTo>
                    <a:pt x="552" y="21529"/>
                    <a:pt x="427" y="21755"/>
                    <a:pt x="352" y="21905"/>
                  </a:cubicBezTo>
                  <a:cubicBezTo>
                    <a:pt x="277" y="22055"/>
                    <a:pt x="201" y="22206"/>
                    <a:pt x="176" y="22306"/>
                  </a:cubicBezTo>
                  <a:cubicBezTo>
                    <a:pt x="76" y="22507"/>
                    <a:pt x="1" y="22632"/>
                    <a:pt x="1" y="22632"/>
                  </a:cubicBezTo>
                  <a:lnTo>
                    <a:pt x="3109" y="23885"/>
                  </a:lnTo>
                  <a:cubicBezTo>
                    <a:pt x="3109" y="23885"/>
                    <a:pt x="3159" y="23760"/>
                    <a:pt x="3234" y="23534"/>
                  </a:cubicBezTo>
                  <a:cubicBezTo>
                    <a:pt x="3259" y="23434"/>
                    <a:pt x="3309" y="23284"/>
                    <a:pt x="3359" y="23133"/>
                  </a:cubicBezTo>
                  <a:cubicBezTo>
                    <a:pt x="3435" y="22983"/>
                    <a:pt x="3485" y="22857"/>
                    <a:pt x="3560" y="22707"/>
                  </a:cubicBezTo>
                  <a:cubicBezTo>
                    <a:pt x="3610" y="22532"/>
                    <a:pt x="3685" y="22356"/>
                    <a:pt x="3811" y="22156"/>
                  </a:cubicBezTo>
                  <a:cubicBezTo>
                    <a:pt x="3936" y="21930"/>
                    <a:pt x="4036" y="21705"/>
                    <a:pt x="4186" y="21454"/>
                  </a:cubicBezTo>
                  <a:cubicBezTo>
                    <a:pt x="4462" y="20978"/>
                    <a:pt x="4813" y="20426"/>
                    <a:pt x="5214" y="19850"/>
                  </a:cubicBezTo>
                  <a:cubicBezTo>
                    <a:pt x="5640" y="19248"/>
                    <a:pt x="6091" y="18622"/>
                    <a:pt x="6643" y="17970"/>
                  </a:cubicBezTo>
                  <a:cubicBezTo>
                    <a:pt x="7144" y="17319"/>
                    <a:pt x="7745" y="16642"/>
                    <a:pt x="8347" y="15940"/>
                  </a:cubicBezTo>
                  <a:cubicBezTo>
                    <a:pt x="9550" y="14537"/>
                    <a:pt x="10928" y="13058"/>
                    <a:pt x="12232" y="11504"/>
                  </a:cubicBezTo>
                  <a:lnTo>
                    <a:pt x="12357" y="11379"/>
                  </a:lnTo>
                  <a:lnTo>
                    <a:pt x="12407" y="11329"/>
                  </a:lnTo>
                  <a:lnTo>
                    <a:pt x="12457" y="11253"/>
                  </a:lnTo>
                  <a:lnTo>
                    <a:pt x="12708" y="11003"/>
                  </a:lnTo>
                  <a:lnTo>
                    <a:pt x="13234" y="10451"/>
                  </a:lnTo>
                  <a:cubicBezTo>
                    <a:pt x="13585" y="10075"/>
                    <a:pt x="13911" y="9725"/>
                    <a:pt x="14262" y="9374"/>
                  </a:cubicBezTo>
                  <a:cubicBezTo>
                    <a:pt x="14938" y="8647"/>
                    <a:pt x="15615" y="7970"/>
                    <a:pt x="16292" y="7319"/>
                  </a:cubicBezTo>
                  <a:cubicBezTo>
                    <a:pt x="17620" y="5990"/>
                    <a:pt x="18848" y="4762"/>
                    <a:pt x="19926" y="3684"/>
                  </a:cubicBezTo>
                  <a:cubicBezTo>
                    <a:pt x="20177" y="3409"/>
                    <a:pt x="20427" y="3158"/>
                    <a:pt x="20678" y="2907"/>
                  </a:cubicBezTo>
                  <a:cubicBezTo>
                    <a:pt x="20903" y="2657"/>
                    <a:pt x="21129" y="2431"/>
                    <a:pt x="21329" y="2181"/>
                  </a:cubicBezTo>
                  <a:cubicBezTo>
                    <a:pt x="21755" y="1730"/>
                    <a:pt x="22106" y="1354"/>
                    <a:pt x="22407" y="1028"/>
                  </a:cubicBezTo>
                  <a:cubicBezTo>
                    <a:pt x="22983" y="376"/>
                    <a:pt x="23309" y="0"/>
                    <a:pt x="23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8"/>
            <p:cNvSpPr/>
            <p:nvPr/>
          </p:nvSpPr>
          <p:spPr>
            <a:xfrm>
              <a:off x="6973356" y="2008421"/>
              <a:ext cx="94025" cy="496630"/>
            </a:xfrm>
            <a:custGeom>
              <a:avLst/>
              <a:gdLst/>
              <a:ahLst/>
              <a:cxnLst/>
              <a:rect l="l" t="t" r="r" b="b"/>
              <a:pathLst>
                <a:path w="1756" h="9275" extrusionOk="0">
                  <a:moveTo>
                    <a:pt x="1705" y="1"/>
                  </a:moveTo>
                  <a:cubicBezTo>
                    <a:pt x="1705" y="1"/>
                    <a:pt x="1630" y="577"/>
                    <a:pt x="1529" y="1429"/>
                  </a:cubicBezTo>
                  <a:cubicBezTo>
                    <a:pt x="1504" y="1655"/>
                    <a:pt x="1479" y="1881"/>
                    <a:pt x="1454" y="2131"/>
                  </a:cubicBezTo>
                  <a:cubicBezTo>
                    <a:pt x="1429" y="2382"/>
                    <a:pt x="1379" y="2632"/>
                    <a:pt x="1329" y="2908"/>
                  </a:cubicBezTo>
                  <a:cubicBezTo>
                    <a:pt x="1229" y="3434"/>
                    <a:pt x="1128" y="4011"/>
                    <a:pt x="1028" y="4562"/>
                  </a:cubicBezTo>
                  <a:cubicBezTo>
                    <a:pt x="778" y="5690"/>
                    <a:pt x="527" y="6818"/>
                    <a:pt x="326" y="7670"/>
                  </a:cubicBezTo>
                  <a:cubicBezTo>
                    <a:pt x="126" y="8497"/>
                    <a:pt x="1" y="9074"/>
                    <a:pt x="1" y="9074"/>
                  </a:cubicBezTo>
                  <a:lnTo>
                    <a:pt x="1229" y="9274"/>
                  </a:lnTo>
                  <a:cubicBezTo>
                    <a:pt x="1229" y="9274"/>
                    <a:pt x="1279" y="8698"/>
                    <a:pt x="1379" y="7846"/>
                  </a:cubicBezTo>
                  <a:cubicBezTo>
                    <a:pt x="1454" y="6968"/>
                    <a:pt x="1555" y="5815"/>
                    <a:pt x="1655" y="4637"/>
                  </a:cubicBezTo>
                  <a:cubicBezTo>
                    <a:pt x="1680" y="4061"/>
                    <a:pt x="1705" y="3485"/>
                    <a:pt x="1730" y="2933"/>
                  </a:cubicBezTo>
                  <a:cubicBezTo>
                    <a:pt x="1730" y="2658"/>
                    <a:pt x="1755" y="2407"/>
                    <a:pt x="1755" y="2156"/>
                  </a:cubicBezTo>
                  <a:cubicBezTo>
                    <a:pt x="1730" y="1906"/>
                    <a:pt x="1730" y="1680"/>
                    <a:pt x="1730" y="1455"/>
                  </a:cubicBezTo>
                  <a:cubicBezTo>
                    <a:pt x="1705" y="577"/>
                    <a:pt x="1705" y="1"/>
                    <a:pt x="17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8"/>
            <p:cNvSpPr/>
            <p:nvPr/>
          </p:nvSpPr>
          <p:spPr>
            <a:xfrm>
              <a:off x="6576150" y="2334569"/>
              <a:ext cx="99326" cy="507285"/>
            </a:xfrm>
            <a:custGeom>
              <a:avLst/>
              <a:gdLst/>
              <a:ahLst/>
              <a:cxnLst/>
              <a:rect l="l" t="t" r="r" b="b"/>
              <a:pathLst>
                <a:path w="1855" h="9474" extrusionOk="0">
                  <a:moveTo>
                    <a:pt x="25" y="0"/>
                  </a:moveTo>
                  <a:cubicBezTo>
                    <a:pt x="25" y="0"/>
                    <a:pt x="0" y="2356"/>
                    <a:pt x="0" y="4712"/>
                  </a:cubicBezTo>
                  <a:cubicBezTo>
                    <a:pt x="25" y="5313"/>
                    <a:pt x="25" y="5915"/>
                    <a:pt x="50" y="6466"/>
                  </a:cubicBezTo>
                  <a:cubicBezTo>
                    <a:pt x="50" y="6742"/>
                    <a:pt x="50" y="7018"/>
                    <a:pt x="75" y="7268"/>
                  </a:cubicBezTo>
                  <a:cubicBezTo>
                    <a:pt x="75" y="7519"/>
                    <a:pt x="100" y="7770"/>
                    <a:pt x="100" y="7995"/>
                  </a:cubicBezTo>
                  <a:cubicBezTo>
                    <a:pt x="176" y="8872"/>
                    <a:pt x="201" y="9474"/>
                    <a:pt x="201" y="9474"/>
                  </a:cubicBezTo>
                  <a:lnTo>
                    <a:pt x="1855" y="9198"/>
                  </a:lnTo>
                  <a:cubicBezTo>
                    <a:pt x="1855" y="9198"/>
                    <a:pt x="1704" y="8647"/>
                    <a:pt x="1504" y="7770"/>
                  </a:cubicBezTo>
                  <a:cubicBezTo>
                    <a:pt x="1454" y="7569"/>
                    <a:pt x="1404" y="7318"/>
                    <a:pt x="1328" y="7093"/>
                  </a:cubicBezTo>
                  <a:cubicBezTo>
                    <a:pt x="1278" y="6842"/>
                    <a:pt x="1228" y="6592"/>
                    <a:pt x="1178" y="6316"/>
                  </a:cubicBezTo>
                  <a:cubicBezTo>
                    <a:pt x="1078" y="5790"/>
                    <a:pt x="952" y="5213"/>
                    <a:pt x="852" y="4637"/>
                  </a:cubicBezTo>
                  <a:cubicBezTo>
                    <a:pt x="426" y="2331"/>
                    <a:pt x="25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8"/>
            <p:cNvSpPr/>
            <p:nvPr/>
          </p:nvSpPr>
          <p:spPr>
            <a:xfrm>
              <a:off x="7009607" y="2432504"/>
              <a:ext cx="559652" cy="127544"/>
            </a:xfrm>
            <a:custGeom>
              <a:avLst/>
              <a:gdLst/>
              <a:ahLst/>
              <a:cxnLst/>
              <a:rect l="l" t="t" r="r" b="b"/>
              <a:pathLst>
                <a:path w="10452" h="2382" extrusionOk="0">
                  <a:moveTo>
                    <a:pt x="10452" y="1"/>
                  </a:moveTo>
                  <a:cubicBezTo>
                    <a:pt x="10451" y="1"/>
                    <a:pt x="9800" y="126"/>
                    <a:pt x="8822" y="327"/>
                  </a:cubicBezTo>
                  <a:cubicBezTo>
                    <a:pt x="8321" y="427"/>
                    <a:pt x="7770" y="527"/>
                    <a:pt x="7143" y="627"/>
                  </a:cubicBezTo>
                  <a:cubicBezTo>
                    <a:pt x="6842" y="677"/>
                    <a:pt x="6517" y="728"/>
                    <a:pt x="6191" y="778"/>
                  </a:cubicBezTo>
                  <a:cubicBezTo>
                    <a:pt x="5890" y="828"/>
                    <a:pt x="5564" y="878"/>
                    <a:pt x="5238" y="903"/>
                  </a:cubicBezTo>
                  <a:cubicBezTo>
                    <a:pt x="4913" y="953"/>
                    <a:pt x="4562" y="978"/>
                    <a:pt x="4261" y="1028"/>
                  </a:cubicBezTo>
                  <a:cubicBezTo>
                    <a:pt x="3935" y="1053"/>
                    <a:pt x="3609" y="1078"/>
                    <a:pt x="3309" y="1103"/>
                  </a:cubicBezTo>
                  <a:cubicBezTo>
                    <a:pt x="3008" y="1103"/>
                    <a:pt x="2707" y="1154"/>
                    <a:pt x="2431" y="1154"/>
                  </a:cubicBezTo>
                  <a:lnTo>
                    <a:pt x="1654" y="1154"/>
                  </a:lnTo>
                  <a:cubicBezTo>
                    <a:pt x="1515" y="1161"/>
                    <a:pt x="1380" y="1164"/>
                    <a:pt x="1251" y="1164"/>
                  </a:cubicBezTo>
                  <a:cubicBezTo>
                    <a:pt x="939" y="1164"/>
                    <a:pt x="664" y="1146"/>
                    <a:pt x="451" y="1129"/>
                  </a:cubicBezTo>
                  <a:lnTo>
                    <a:pt x="0" y="1129"/>
                  </a:lnTo>
                  <a:lnTo>
                    <a:pt x="25" y="2382"/>
                  </a:lnTo>
                  <a:cubicBezTo>
                    <a:pt x="25" y="2382"/>
                    <a:pt x="201" y="2357"/>
                    <a:pt x="477" y="2332"/>
                  </a:cubicBezTo>
                  <a:cubicBezTo>
                    <a:pt x="777" y="2306"/>
                    <a:pt x="1178" y="2306"/>
                    <a:pt x="1705" y="2206"/>
                  </a:cubicBezTo>
                  <a:cubicBezTo>
                    <a:pt x="1955" y="2181"/>
                    <a:pt x="2231" y="2156"/>
                    <a:pt x="2507" y="2106"/>
                  </a:cubicBezTo>
                  <a:cubicBezTo>
                    <a:pt x="2807" y="2056"/>
                    <a:pt x="3108" y="2006"/>
                    <a:pt x="3409" y="1956"/>
                  </a:cubicBezTo>
                  <a:cubicBezTo>
                    <a:pt x="3735" y="1880"/>
                    <a:pt x="4035" y="1830"/>
                    <a:pt x="4361" y="1755"/>
                  </a:cubicBezTo>
                  <a:cubicBezTo>
                    <a:pt x="4687" y="1680"/>
                    <a:pt x="5013" y="1605"/>
                    <a:pt x="5339" y="1530"/>
                  </a:cubicBezTo>
                  <a:cubicBezTo>
                    <a:pt x="5665" y="1454"/>
                    <a:pt x="5990" y="1354"/>
                    <a:pt x="6316" y="1279"/>
                  </a:cubicBezTo>
                  <a:cubicBezTo>
                    <a:pt x="6617" y="1204"/>
                    <a:pt x="6943" y="1103"/>
                    <a:pt x="7244" y="1028"/>
                  </a:cubicBezTo>
                  <a:cubicBezTo>
                    <a:pt x="7845" y="853"/>
                    <a:pt x="8396" y="677"/>
                    <a:pt x="8873" y="527"/>
                  </a:cubicBezTo>
                  <a:cubicBezTo>
                    <a:pt x="9800" y="201"/>
                    <a:pt x="10451" y="1"/>
                    <a:pt x="10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8"/>
            <p:cNvSpPr/>
            <p:nvPr/>
          </p:nvSpPr>
          <p:spPr>
            <a:xfrm>
              <a:off x="6651276" y="2829760"/>
              <a:ext cx="605273" cy="107411"/>
            </a:xfrm>
            <a:custGeom>
              <a:avLst/>
              <a:gdLst/>
              <a:ahLst/>
              <a:cxnLst/>
              <a:rect l="l" t="t" r="r" b="b"/>
              <a:pathLst>
                <a:path w="11304" h="2006" extrusionOk="0">
                  <a:moveTo>
                    <a:pt x="251" y="0"/>
                  </a:moveTo>
                  <a:lnTo>
                    <a:pt x="1" y="1654"/>
                  </a:lnTo>
                  <a:cubicBezTo>
                    <a:pt x="1" y="1654"/>
                    <a:pt x="702" y="1705"/>
                    <a:pt x="1755" y="1780"/>
                  </a:cubicBezTo>
                  <a:cubicBezTo>
                    <a:pt x="2281" y="1830"/>
                    <a:pt x="2908" y="1855"/>
                    <a:pt x="3560" y="1880"/>
                  </a:cubicBezTo>
                  <a:cubicBezTo>
                    <a:pt x="4236" y="1905"/>
                    <a:pt x="4938" y="1930"/>
                    <a:pt x="5640" y="1980"/>
                  </a:cubicBezTo>
                  <a:cubicBezTo>
                    <a:pt x="6367" y="1980"/>
                    <a:pt x="7068" y="1980"/>
                    <a:pt x="7720" y="2005"/>
                  </a:cubicBezTo>
                  <a:lnTo>
                    <a:pt x="8672" y="2005"/>
                  </a:lnTo>
                  <a:cubicBezTo>
                    <a:pt x="8998" y="2005"/>
                    <a:pt x="9274" y="2005"/>
                    <a:pt x="9550" y="1980"/>
                  </a:cubicBezTo>
                  <a:cubicBezTo>
                    <a:pt x="10602" y="1955"/>
                    <a:pt x="11304" y="1930"/>
                    <a:pt x="11304" y="1930"/>
                  </a:cubicBezTo>
                  <a:cubicBezTo>
                    <a:pt x="11304" y="1930"/>
                    <a:pt x="10602" y="1855"/>
                    <a:pt x="9550" y="1730"/>
                  </a:cubicBezTo>
                  <a:cubicBezTo>
                    <a:pt x="9299" y="1705"/>
                    <a:pt x="8998" y="1654"/>
                    <a:pt x="8697" y="1629"/>
                  </a:cubicBezTo>
                  <a:cubicBezTo>
                    <a:pt x="8422" y="1579"/>
                    <a:pt x="8096" y="1529"/>
                    <a:pt x="7770" y="1479"/>
                  </a:cubicBezTo>
                  <a:cubicBezTo>
                    <a:pt x="7118" y="1379"/>
                    <a:pt x="6442" y="1253"/>
                    <a:pt x="5740" y="1128"/>
                  </a:cubicBezTo>
                  <a:cubicBezTo>
                    <a:pt x="5063" y="1003"/>
                    <a:pt x="4362" y="878"/>
                    <a:pt x="3710" y="752"/>
                  </a:cubicBezTo>
                  <a:cubicBezTo>
                    <a:pt x="3083" y="627"/>
                    <a:pt x="2482" y="502"/>
                    <a:pt x="1955" y="376"/>
                  </a:cubicBezTo>
                  <a:cubicBezTo>
                    <a:pt x="928" y="151"/>
                    <a:pt x="251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8"/>
            <p:cNvSpPr/>
            <p:nvPr/>
          </p:nvSpPr>
          <p:spPr>
            <a:xfrm>
              <a:off x="5416607" y="3165332"/>
              <a:ext cx="1002041" cy="670972"/>
            </a:xfrm>
            <a:custGeom>
              <a:avLst/>
              <a:gdLst/>
              <a:ahLst/>
              <a:cxnLst/>
              <a:rect l="l" t="t" r="r" b="b"/>
              <a:pathLst>
                <a:path w="18714" h="12531" extrusionOk="0">
                  <a:moveTo>
                    <a:pt x="8924" y="1"/>
                  </a:moveTo>
                  <a:cubicBezTo>
                    <a:pt x="1021" y="1"/>
                    <a:pt x="1" y="12506"/>
                    <a:pt x="10101" y="12530"/>
                  </a:cubicBezTo>
                  <a:cubicBezTo>
                    <a:pt x="10109" y="12530"/>
                    <a:pt x="10117" y="12530"/>
                    <a:pt x="10124" y="12530"/>
                  </a:cubicBezTo>
                  <a:cubicBezTo>
                    <a:pt x="17747" y="12530"/>
                    <a:pt x="18713" y="249"/>
                    <a:pt x="9525" y="24"/>
                  </a:cubicBezTo>
                  <a:cubicBezTo>
                    <a:pt x="9320" y="8"/>
                    <a:pt x="9120" y="1"/>
                    <a:pt x="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8"/>
            <p:cNvSpPr/>
            <p:nvPr/>
          </p:nvSpPr>
          <p:spPr>
            <a:xfrm>
              <a:off x="5601823" y="3406823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0"/>
                  </a:moveTo>
                  <a:cubicBezTo>
                    <a:pt x="301" y="0"/>
                    <a:pt x="0" y="3509"/>
                    <a:pt x="2833" y="3509"/>
                  </a:cubicBezTo>
                  <a:cubicBezTo>
                    <a:pt x="4988" y="3509"/>
                    <a:pt x="5239" y="75"/>
                    <a:pt x="2682" y="25"/>
                  </a:cubicBezTo>
                  <a:cubicBezTo>
                    <a:pt x="2607" y="0"/>
                    <a:pt x="2557" y="0"/>
                    <a:pt x="2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8"/>
            <p:cNvSpPr/>
            <p:nvPr/>
          </p:nvSpPr>
          <p:spPr>
            <a:xfrm>
              <a:off x="6110459" y="3165332"/>
              <a:ext cx="1000649" cy="670972"/>
            </a:xfrm>
            <a:custGeom>
              <a:avLst/>
              <a:gdLst/>
              <a:ahLst/>
              <a:cxnLst/>
              <a:rect l="l" t="t" r="r" b="b"/>
              <a:pathLst>
                <a:path w="18688" h="12531" extrusionOk="0">
                  <a:moveTo>
                    <a:pt x="8923" y="1"/>
                  </a:moveTo>
                  <a:cubicBezTo>
                    <a:pt x="1021" y="1"/>
                    <a:pt x="0" y="12506"/>
                    <a:pt x="10101" y="12530"/>
                  </a:cubicBezTo>
                  <a:cubicBezTo>
                    <a:pt x="10108" y="12530"/>
                    <a:pt x="10116" y="12530"/>
                    <a:pt x="10124" y="12530"/>
                  </a:cubicBezTo>
                  <a:cubicBezTo>
                    <a:pt x="17747" y="12530"/>
                    <a:pt x="18688" y="249"/>
                    <a:pt x="9524" y="24"/>
                  </a:cubicBezTo>
                  <a:cubicBezTo>
                    <a:pt x="9320" y="8"/>
                    <a:pt x="9119" y="1"/>
                    <a:pt x="8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8"/>
            <p:cNvSpPr/>
            <p:nvPr/>
          </p:nvSpPr>
          <p:spPr>
            <a:xfrm>
              <a:off x="6608332" y="3496727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8"/>
            <p:cNvSpPr/>
            <p:nvPr/>
          </p:nvSpPr>
          <p:spPr>
            <a:xfrm>
              <a:off x="5729370" y="2964053"/>
              <a:ext cx="1001988" cy="670972"/>
            </a:xfrm>
            <a:custGeom>
              <a:avLst/>
              <a:gdLst/>
              <a:ahLst/>
              <a:cxnLst/>
              <a:rect l="l" t="t" r="r" b="b"/>
              <a:pathLst>
                <a:path w="18713" h="12531" extrusionOk="0">
                  <a:moveTo>
                    <a:pt x="8948" y="0"/>
                  </a:moveTo>
                  <a:cubicBezTo>
                    <a:pt x="1044" y="0"/>
                    <a:pt x="0" y="12506"/>
                    <a:pt x="10125" y="12530"/>
                  </a:cubicBezTo>
                  <a:cubicBezTo>
                    <a:pt x="10133" y="12530"/>
                    <a:pt x="10140" y="12530"/>
                    <a:pt x="10148" y="12530"/>
                  </a:cubicBezTo>
                  <a:cubicBezTo>
                    <a:pt x="17771" y="12530"/>
                    <a:pt x="18712" y="249"/>
                    <a:pt x="9548" y="24"/>
                  </a:cubicBezTo>
                  <a:cubicBezTo>
                    <a:pt x="9344" y="8"/>
                    <a:pt x="9144" y="0"/>
                    <a:pt x="89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8"/>
            <p:cNvSpPr/>
            <p:nvPr/>
          </p:nvSpPr>
          <p:spPr>
            <a:xfrm>
              <a:off x="6205718" y="3094116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8" name="Google Shape;848;p28"/>
          <p:cNvGrpSpPr/>
          <p:nvPr/>
        </p:nvGrpSpPr>
        <p:grpSpPr>
          <a:xfrm rot="-10285185">
            <a:off x="370958" y="4306716"/>
            <a:ext cx="424183" cy="496545"/>
            <a:chOff x="5827575" y="3641525"/>
            <a:chExt cx="202450" cy="236975"/>
          </a:xfrm>
        </p:grpSpPr>
        <p:sp>
          <p:nvSpPr>
            <p:cNvPr id="849" name="Google Shape;849;p28"/>
            <p:cNvSpPr/>
            <p:nvPr/>
          </p:nvSpPr>
          <p:spPr>
            <a:xfrm>
              <a:off x="5942475" y="3641525"/>
              <a:ext cx="87550" cy="58425"/>
            </a:xfrm>
            <a:custGeom>
              <a:avLst/>
              <a:gdLst/>
              <a:ahLst/>
              <a:cxnLst/>
              <a:rect l="l" t="t" r="r" b="b"/>
              <a:pathLst>
                <a:path w="3502" h="2337" extrusionOk="0">
                  <a:moveTo>
                    <a:pt x="1666" y="0"/>
                  </a:moveTo>
                  <a:cubicBezTo>
                    <a:pt x="192" y="0"/>
                    <a:pt x="0" y="2336"/>
                    <a:pt x="1882" y="2336"/>
                  </a:cubicBezTo>
                  <a:cubicBezTo>
                    <a:pt x="1890" y="2336"/>
                    <a:pt x="1898" y="2336"/>
                    <a:pt x="1905" y="2336"/>
                  </a:cubicBezTo>
                  <a:cubicBezTo>
                    <a:pt x="3337" y="2336"/>
                    <a:pt x="3502" y="55"/>
                    <a:pt x="1782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8"/>
            <p:cNvSpPr/>
            <p:nvPr/>
          </p:nvSpPr>
          <p:spPr>
            <a:xfrm>
              <a:off x="5827575" y="3833275"/>
              <a:ext cx="67350" cy="45225"/>
            </a:xfrm>
            <a:custGeom>
              <a:avLst/>
              <a:gdLst/>
              <a:ahLst/>
              <a:cxnLst/>
              <a:rect l="l" t="t" r="r" b="b"/>
              <a:pathLst>
                <a:path w="2694" h="1809" extrusionOk="0">
                  <a:moveTo>
                    <a:pt x="1275" y="0"/>
                  </a:moveTo>
                  <a:cubicBezTo>
                    <a:pt x="153" y="0"/>
                    <a:pt x="0" y="1809"/>
                    <a:pt x="1465" y="1809"/>
                  </a:cubicBezTo>
                  <a:cubicBezTo>
                    <a:pt x="2568" y="1809"/>
                    <a:pt x="2693" y="29"/>
                    <a:pt x="1365" y="4"/>
                  </a:cubicBezTo>
                  <a:cubicBezTo>
                    <a:pt x="1334" y="2"/>
                    <a:pt x="1304" y="0"/>
                    <a:pt x="1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28"/>
          <p:cNvGrpSpPr/>
          <p:nvPr/>
        </p:nvGrpSpPr>
        <p:grpSpPr>
          <a:xfrm rot="1447478" flipH="1">
            <a:off x="8257433" y="296246"/>
            <a:ext cx="424195" cy="496535"/>
            <a:chOff x="5827575" y="3641525"/>
            <a:chExt cx="202450" cy="236975"/>
          </a:xfrm>
        </p:grpSpPr>
        <p:sp>
          <p:nvSpPr>
            <p:cNvPr id="852" name="Google Shape;852;p28"/>
            <p:cNvSpPr/>
            <p:nvPr/>
          </p:nvSpPr>
          <p:spPr>
            <a:xfrm>
              <a:off x="5942475" y="3641525"/>
              <a:ext cx="87550" cy="58425"/>
            </a:xfrm>
            <a:custGeom>
              <a:avLst/>
              <a:gdLst/>
              <a:ahLst/>
              <a:cxnLst/>
              <a:rect l="l" t="t" r="r" b="b"/>
              <a:pathLst>
                <a:path w="3502" h="2337" extrusionOk="0">
                  <a:moveTo>
                    <a:pt x="1666" y="0"/>
                  </a:moveTo>
                  <a:cubicBezTo>
                    <a:pt x="192" y="0"/>
                    <a:pt x="0" y="2336"/>
                    <a:pt x="1882" y="2336"/>
                  </a:cubicBezTo>
                  <a:cubicBezTo>
                    <a:pt x="1890" y="2336"/>
                    <a:pt x="1898" y="2336"/>
                    <a:pt x="1905" y="2336"/>
                  </a:cubicBezTo>
                  <a:cubicBezTo>
                    <a:pt x="3337" y="2336"/>
                    <a:pt x="3502" y="55"/>
                    <a:pt x="1782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8"/>
            <p:cNvSpPr/>
            <p:nvPr/>
          </p:nvSpPr>
          <p:spPr>
            <a:xfrm>
              <a:off x="5827575" y="3833275"/>
              <a:ext cx="67350" cy="45225"/>
            </a:xfrm>
            <a:custGeom>
              <a:avLst/>
              <a:gdLst/>
              <a:ahLst/>
              <a:cxnLst/>
              <a:rect l="l" t="t" r="r" b="b"/>
              <a:pathLst>
                <a:path w="2694" h="1809" extrusionOk="0">
                  <a:moveTo>
                    <a:pt x="1275" y="0"/>
                  </a:moveTo>
                  <a:cubicBezTo>
                    <a:pt x="153" y="0"/>
                    <a:pt x="0" y="1809"/>
                    <a:pt x="1465" y="1809"/>
                  </a:cubicBezTo>
                  <a:cubicBezTo>
                    <a:pt x="2568" y="1809"/>
                    <a:pt x="2693" y="29"/>
                    <a:pt x="1365" y="4"/>
                  </a:cubicBezTo>
                  <a:cubicBezTo>
                    <a:pt x="1334" y="2"/>
                    <a:pt x="1304" y="0"/>
                    <a:pt x="1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5"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5" name="Google Shape;855;p29"/>
          <p:cNvGrpSpPr/>
          <p:nvPr/>
        </p:nvGrpSpPr>
        <p:grpSpPr>
          <a:xfrm rot="-5400000">
            <a:off x="-265017" y="2023696"/>
            <a:ext cx="2661231" cy="1000858"/>
            <a:chOff x="720000" y="3829047"/>
            <a:chExt cx="2057547" cy="773819"/>
          </a:xfrm>
        </p:grpSpPr>
        <p:sp>
          <p:nvSpPr>
            <p:cNvPr id="856" name="Google Shape;856;p29"/>
            <p:cNvSpPr/>
            <p:nvPr/>
          </p:nvSpPr>
          <p:spPr>
            <a:xfrm>
              <a:off x="747524" y="4140653"/>
              <a:ext cx="1628264" cy="367137"/>
            </a:xfrm>
            <a:custGeom>
              <a:avLst/>
              <a:gdLst/>
              <a:ahLst/>
              <a:cxnLst/>
              <a:rect l="l" t="t" r="r" b="b"/>
              <a:pathLst>
                <a:path w="68508" h="15447" extrusionOk="0">
                  <a:moveTo>
                    <a:pt x="43313" y="0"/>
                  </a:moveTo>
                  <a:cubicBezTo>
                    <a:pt x="39438" y="0"/>
                    <a:pt x="35566" y="236"/>
                    <a:pt x="31724" y="725"/>
                  </a:cubicBezTo>
                  <a:cubicBezTo>
                    <a:pt x="20271" y="2178"/>
                    <a:pt x="8842" y="6239"/>
                    <a:pt x="446" y="14384"/>
                  </a:cubicBezTo>
                  <a:cubicBezTo>
                    <a:pt x="0" y="14810"/>
                    <a:pt x="424" y="15447"/>
                    <a:pt x="917" y="15447"/>
                  </a:cubicBezTo>
                  <a:cubicBezTo>
                    <a:pt x="1061" y="15447"/>
                    <a:pt x="1212" y="15392"/>
                    <a:pt x="1348" y="15261"/>
                  </a:cubicBezTo>
                  <a:cubicBezTo>
                    <a:pt x="9820" y="7041"/>
                    <a:pt x="21374" y="3206"/>
                    <a:pt x="32927" y="1828"/>
                  </a:cubicBezTo>
                  <a:cubicBezTo>
                    <a:pt x="36361" y="1423"/>
                    <a:pt x="39826" y="1229"/>
                    <a:pt x="43297" y="1229"/>
                  </a:cubicBezTo>
                  <a:cubicBezTo>
                    <a:pt x="51430" y="1229"/>
                    <a:pt x="59595" y="2294"/>
                    <a:pt x="67464" y="4209"/>
                  </a:cubicBezTo>
                  <a:cubicBezTo>
                    <a:pt x="67523" y="4224"/>
                    <a:pt x="67580" y="4231"/>
                    <a:pt x="67634" y="4231"/>
                  </a:cubicBezTo>
                  <a:cubicBezTo>
                    <a:pt x="68284" y="4231"/>
                    <a:pt x="68507" y="3191"/>
                    <a:pt x="67790" y="3006"/>
                  </a:cubicBezTo>
                  <a:cubicBezTo>
                    <a:pt x="59796" y="1063"/>
                    <a:pt x="51548" y="0"/>
                    <a:pt x="433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9"/>
            <p:cNvSpPr/>
            <p:nvPr/>
          </p:nvSpPr>
          <p:spPr>
            <a:xfrm>
              <a:off x="2336731" y="4176923"/>
              <a:ext cx="440816" cy="166681"/>
            </a:xfrm>
            <a:custGeom>
              <a:avLst/>
              <a:gdLst/>
              <a:ahLst/>
              <a:cxnLst/>
              <a:rect l="l" t="t" r="r" b="b"/>
              <a:pathLst>
                <a:path w="18547" h="7013" extrusionOk="0">
                  <a:moveTo>
                    <a:pt x="6492" y="1"/>
                  </a:moveTo>
                  <a:cubicBezTo>
                    <a:pt x="5890" y="1"/>
                    <a:pt x="5339" y="26"/>
                    <a:pt x="4762" y="101"/>
                  </a:cubicBezTo>
                  <a:cubicBezTo>
                    <a:pt x="4211" y="176"/>
                    <a:pt x="3685" y="277"/>
                    <a:pt x="3183" y="402"/>
                  </a:cubicBezTo>
                  <a:cubicBezTo>
                    <a:pt x="2958" y="477"/>
                    <a:pt x="2707" y="527"/>
                    <a:pt x="2507" y="577"/>
                  </a:cubicBezTo>
                  <a:cubicBezTo>
                    <a:pt x="2281" y="678"/>
                    <a:pt x="2081" y="728"/>
                    <a:pt x="1880" y="828"/>
                  </a:cubicBezTo>
                  <a:cubicBezTo>
                    <a:pt x="1504" y="978"/>
                    <a:pt x="1153" y="1129"/>
                    <a:pt x="878" y="1279"/>
                  </a:cubicBezTo>
                  <a:cubicBezTo>
                    <a:pt x="602" y="1404"/>
                    <a:pt x="376" y="1555"/>
                    <a:pt x="226" y="1655"/>
                  </a:cubicBezTo>
                  <a:cubicBezTo>
                    <a:pt x="76" y="1730"/>
                    <a:pt x="0" y="1805"/>
                    <a:pt x="0" y="1805"/>
                  </a:cubicBezTo>
                  <a:cubicBezTo>
                    <a:pt x="0" y="1805"/>
                    <a:pt x="51" y="1881"/>
                    <a:pt x="176" y="2006"/>
                  </a:cubicBezTo>
                  <a:cubicBezTo>
                    <a:pt x="301" y="2131"/>
                    <a:pt x="502" y="2332"/>
                    <a:pt x="727" y="2507"/>
                  </a:cubicBezTo>
                  <a:cubicBezTo>
                    <a:pt x="978" y="2733"/>
                    <a:pt x="1254" y="2958"/>
                    <a:pt x="1579" y="3209"/>
                  </a:cubicBezTo>
                  <a:cubicBezTo>
                    <a:pt x="1930" y="3434"/>
                    <a:pt x="2281" y="3685"/>
                    <a:pt x="2682" y="3986"/>
                  </a:cubicBezTo>
                  <a:cubicBezTo>
                    <a:pt x="3083" y="4236"/>
                    <a:pt x="3509" y="4512"/>
                    <a:pt x="3960" y="4738"/>
                  </a:cubicBezTo>
                  <a:cubicBezTo>
                    <a:pt x="4412" y="4988"/>
                    <a:pt x="4913" y="5239"/>
                    <a:pt x="5414" y="5439"/>
                  </a:cubicBezTo>
                  <a:cubicBezTo>
                    <a:pt x="6417" y="5866"/>
                    <a:pt x="7519" y="6241"/>
                    <a:pt x="8647" y="6492"/>
                  </a:cubicBezTo>
                  <a:cubicBezTo>
                    <a:pt x="9224" y="6642"/>
                    <a:pt x="9775" y="6743"/>
                    <a:pt x="10351" y="6818"/>
                  </a:cubicBezTo>
                  <a:cubicBezTo>
                    <a:pt x="10928" y="6918"/>
                    <a:pt x="11479" y="6968"/>
                    <a:pt x="12056" y="6993"/>
                  </a:cubicBezTo>
                  <a:cubicBezTo>
                    <a:pt x="12341" y="7006"/>
                    <a:pt x="12624" y="7013"/>
                    <a:pt x="12904" y="7013"/>
                  </a:cubicBezTo>
                  <a:cubicBezTo>
                    <a:pt x="13707" y="7013"/>
                    <a:pt x="14482" y="6961"/>
                    <a:pt x="15189" y="6868"/>
                  </a:cubicBezTo>
                  <a:cubicBezTo>
                    <a:pt x="16141" y="6718"/>
                    <a:pt x="16968" y="6517"/>
                    <a:pt x="17570" y="6342"/>
                  </a:cubicBezTo>
                  <a:cubicBezTo>
                    <a:pt x="17870" y="6241"/>
                    <a:pt x="18121" y="6141"/>
                    <a:pt x="18296" y="6091"/>
                  </a:cubicBezTo>
                  <a:cubicBezTo>
                    <a:pt x="18447" y="6016"/>
                    <a:pt x="18547" y="5966"/>
                    <a:pt x="18547" y="5966"/>
                  </a:cubicBezTo>
                  <a:cubicBezTo>
                    <a:pt x="18547" y="5966"/>
                    <a:pt x="18497" y="5891"/>
                    <a:pt x="18397" y="5740"/>
                  </a:cubicBezTo>
                  <a:cubicBezTo>
                    <a:pt x="18296" y="5615"/>
                    <a:pt x="18146" y="5364"/>
                    <a:pt x="17945" y="5139"/>
                  </a:cubicBezTo>
                  <a:cubicBezTo>
                    <a:pt x="17745" y="4888"/>
                    <a:pt x="17519" y="4612"/>
                    <a:pt x="17219" y="4312"/>
                  </a:cubicBezTo>
                  <a:cubicBezTo>
                    <a:pt x="16918" y="3986"/>
                    <a:pt x="16592" y="3685"/>
                    <a:pt x="16216" y="3384"/>
                  </a:cubicBezTo>
                  <a:cubicBezTo>
                    <a:pt x="15815" y="3058"/>
                    <a:pt x="15414" y="2733"/>
                    <a:pt x="14938" y="2432"/>
                  </a:cubicBezTo>
                  <a:cubicBezTo>
                    <a:pt x="14487" y="2156"/>
                    <a:pt x="13986" y="1881"/>
                    <a:pt x="13459" y="1605"/>
                  </a:cubicBezTo>
                  <a:cubicBezTo>
                    <a:pt x="12958" y="1354"/>
                    <a:pt x="12407" y="1104"/>
                    <a:pt x="11830" y="928"/>
                  </a:cubicBezTo>
                  <a:cubicBezTo>
                    <a:pt x="11254" y="728"/>
                    <a:pt x="10677" y="552"/>
                    <a:pt x="10076" y="402"/>
                  </a:cubicBezTo>
                  <a:cubicBezTo>
                    <a:pt x="9474" y="277"/>
                    <a:pt x="8873" y="176"/>
                    <a:pt x="8271" y="101"/>
                  </a:cubicBezTo>
                  <a:cubicBezTo>
                    <a:pt x="7670" y="26"/>
                    <a:pt x="7068" y="1"/>
                    <a:pt x="64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9"/>
            <p:cNvSpPr/>
            <p:nvPr/>
          </p:nvSpPr>
          <p:spPr>
            <a:xfrm>
              <a:off x="2160393" y="3951383"/>
              <a:ext cx="378878" cy="230925"/>
            </a:xfrm>
            <a:custGeom>
              <a:avLst/>
              <a:gdLst/>
              <a:ahLst/>
              <a:cxnLst/>
              <a:rect l="l" t="t" r="r" b="b"/>
              <a:pathLst>
                <a:path w="15941" h="9716" extrusionOk="0">
                  <a:moveTo>
                    <a:pt x="13156" y="0"/>
                  </a:moveTo>
                  <a:cubicBezTo>
                    <a:pt x="12955" y="0"/>
                    <a:pt x="12747" y="5"/>
                    <a:pt x="12532" y="16"/>
                  </a:cubicBezTo>
                  <a:cubicBezTo>
                    <a:pt x="12056" y="66"/>
                    <a:pt x="11555" y="116"/>
                    <a:pt x="11029" y="242"/>
                  </a:cubicBezTo>
                  <a:cubicBezTo>
                    <a:pt x="10502" y="342"/>
                    <a:pt x="9951" y="467"/>
                    <a:pt x="9425" y="668"/>
                  </a:cubicBezTo>
                  <a:cubicBezTo>
                    <a:pt x="8873" y="868"/>
                    <a:pt x="8347" y="1069"/>
                    <a:pt x="7821" y="1344"/>
                  </a:cubicBezTo>
                  <a:cubicBezTo>
                    <a:pt x="7294" y="1595"/>
                    <a:pt x="6793" y="1871"/>
                    <a:pt x="6292" y="2197"/>
                  </a:cubicBezTo>
                  <a:cubicBezTo>
                    <a:pt x="5815" y="2522"/>
                    <a:pt x="5364" y="2848"/>
                    <a:pt x="4913" y="3174"/>
                  </a:cubicBezTo>
                  <a:cubicBezTo>
                    <a:pt x="4487" y="3525"/>
                    <a:pt x="4086" y="3901"/>
                    <a:pt x="3710" y="4252"/>
                  </a:cubicBezTo>
                  <a:cubicBezTo>
                    <a:pt x="3334" y="4603"/>
                    <a:pt x="2983" y="4979"/>
                    <a:pt x="2683" y="5354"/>
                  </a:cubicBezTo>
                  <a:cubicBezTo>
                    <a:pt x="2357" y="5705"/>
                    <a:pt x="2081" y="6081"/>
                    <a:pt x="1830" y="6432"/>
                  </a:cubicBezTo>
                  <a:cubicBezTo>
                    <a:pt x="1705" y="6608"/>
                    <a:pt x="1580" y="6783"/>
                    <a:pt x="1455" y="6958"/>
                  </a:cubicBezTo>
                  <a:cubicBezTo>
                    <a:pt x="1329" y="7134"/>
                    <a:pt x="1179" y="7284"/>
                    <a:pt x="1079" y="7460"/>
                  </a:cubicBezTo>
                  <a:cubicBezTo>
                    <a:pt x="828" y="7786"/>
                    <a:pt x="627" y="8086"/>
                    <a:pt x="477" y="8362"/>
                  </a:cubicBezTo>
                  <a:cubicBezTo>
                    <a:pt x="327" y="8613"/>
                    <a:pt x="201" y="8838"/>
                    <a:pt x="126" y="8989"/>
                  </a:cubicBezTo>
                  <a:cubicBezTo>
                    <a:pt x="51" y="9139"/>
                    <a:pt x="1" y="9239"/>
                    <a:pt x="1" y="9239"/>
                  </a:cubicBezTo>
                  <a:cubicBezTo>
                    <a:pt x="1" y="9239"/>
                    <a:pt x="101" y="9264"/>
                    <a:pt x="277" y="9314"/>
                  </a:cubicBezTo>
                  <a:cubicBezTo>
                    <a:pt x="427" y="9365"/>
                    <a:pt x="678" y="9440"/>
                    <a:pt x="978" y="9490"/>
                  </a:cubicBezTo>
                  <a:cubicBezTo>
                    <a:pt x="1279" y="9565"/>
                    <a:pt x="1630" y="9615"/>
                    <a:pt x="2031" y="9665"/>
                  </a:cubicBezTo>
                  <a:cubicBezTo>
                    <a:pt x="2231" y="9690"/>
                    <a:pt x="2432" y="9715"/>
                    <a:pt x="2658" y="9715"/>
                  </a:cubicBezTo>
                  <a:cubicBezTo>
                    <a:pt x="2883" y="9715"/>
                    <a:pt x="3134" y="9690"/>
                    <a:pt x="3384" y="9690"/>
                  </a:cubicBezTo>
                  <a:cubicBezTo>
                    <a:pt x="3886" y="9640"/>
                    <a:pt x="4412" y="9565"/>
                    <a:pt x="4988" y="9465"/>
                  </a:cubicBezTo>
                  <a:cubicBezTo>
                    <a:pt x="5515" y="9339"/>
                    <a:pt x="6041" y="9189"/>
                    <a:pt x="6592" y="8989"/>
                  </a:cubicBezTo>
                  <a:cubicBezTo>
                    <a:pt x="7144" y="8813"/>
                    <a:pt x="7670" y="8588"/>
                    <a:pt x="8171" y="8312"/>
                  </a:cubicBezTo>
                  <a:cubicBezTo>
                    <a:pt x="8698" y="8061"/>
                    <a:pt x="9199" y="7760"/>
                    <a:pt x="9675" y="7460"/>
                  </a:cubicBezTo>
                  <a:cubicBezTo>
                    <a:pt x="10151" y="7159"/>
                    <a:pt x="10602" y="6833"/>
                    <a:pt x="11029" y="6507"/>
                  </a:cubicBezTo>
                  <a:cubicBezTo>
                    <a:pt x="11480" y="6182"/>
                    <a:pt x="11881" y="5831"/>
                    <a:pt x="12257" y="5455"/>
                  </a:cubicBezTo>
                  <a:cubicBezTo>
                    <a:pt x="12633" y="5079"/>
                    <a:pt x="13009" y="4728"/>
                    <a:pt x="13334" y="4352"/>
                  </a:cubicBezTo>
                  <a:cubicBezTo>
                    <a:pt x="13660" y="3976"/>
                    <a:pt x="13961" y="3600"/>
                    <a:pt x="14237" y="3224"/>
                  </a:cubicBezTo>
                  <a:cubicBezTo>
                    <a:pt x="14512" y="2873"/>
                    <a:pt x="14763" y="2522"/>
                    <a:pt x="14963" y="2197"/>
                  </a:cubicBezTo>
                  <a:cubicBezTo>
                    <a:pt x="15189" y="1871"/>
                    <a:pt x="15364" y="1545"/>
                    <a:pt x="15515" y="1269"/>
                  </a:cubicBezTo>
                  <a:cubicBezTo>
                    <a:pt x="15665" y="1019"/>
                    <a:pt x="15765" y="768"/>
                    <a:pt x="15841" y="618"/>
                  </a:cubicBezTo>
                  <a:cubicBezTo>
                    <a:pt x="15916" y="467"/>
                    <a:pt x="15941" y="367"/>
                    <a:pt x="15941" y="367"/>
                  </a:cubicBezTo>
                  <a:cubicBezTo>
                    <a:pt x="15941" y="367"/>
                    <a:pt x="15841" y="342"/>
                    <a:pt x="15690" y="292"/>
                  </a:cubicBezTo>
                  <a:cubicBezTo>
                    <a:pt x="15515" y="267"/>
                    <a:pt x="15264" y="192"/>
                    <a:pt x="14963" y="141"/>
                  </a:cubicBezTo>
                  <a:cubicBezTo>
                    <a:pt x="14494" y="63"/>
                    <a:pt x="13871" y="0"/>
                    <a:pt x="131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9"/>
            <p:cNvSpPr/>
            <p:nvPr/>
          </p:nvSpPr>
          <p:spPr>
            <a:xfrm>
              <a:off x="2001358" y="4172764"/>
              <a:ext cx="343131" cy="318104"/>
            </a:xfrm>
            <a:custGeom>
              <a:avLst/>
              <a:gdLst/>
              <a:ahLst/>
              <a:cxnLst/>
              <a:rect l="l" t="t" r="r" b="b"/>
              <a:pathLst>
                <a:path w="14437" h="13384" extrusionOk="0">
                  <a:moveTo>
                    <a:pt x="0" y="0"/>
                  </a:moveTo>
                  <a:cubicBezTo>
                    <a:pt x="0" y="0"/>
                    <a:pt x="25" y="101"/>
                    <a:pt x="50" y="276"/>
                  </a:cubicBezTo>
                  <a:cubicBezTo>
                    <a:pt x="100" y="452"/>
                    <a:pt x="151" y="727"/>
                    <a:pt x="251" y="1028"/>
                  </a:cubicBezTo>
                  <a:cubicBezTo>
                    <a:pt x="426" y="1629"/>
                    <a:pt x="777" y="2482"/>
                    <a:pt x="1278" y="3359"/>
                  </a:cubicBezTo>
                  <a:cubicBezTo>
                    <a:pt x="1755" y="4236"/>
                    <a:pt x="2381" y="5188"/>
                    <a:pt x="3133" y="6091"/>
                  </a:cubicBezTo>
                  <a:cubicBezTo>
                    <a:pt x="3885" y="6968"/>
                    <a:pt x="4737" y="7820"/>
                    <a:pt x="5639" y="8597"/>
                  </a:cubicBezTo>
                  <a:cubicBezTo>
                    <a:pt x="6090" y="8973"/>
                    <a:pt x="6567" y="9349"/>
                    <a:pt x="7043" y="9675"/>
                  </a:cubicBezTo>
                  <a:cubicBezTo>
                    <a:pt x="7494" y="10025"/>
                    <a:pt x="7970" y="10326"/>
                    <a:pt x="8446" y="10627"/>
                  </a:cubicBezTo>
                  <a:cubicBezTo>
                    <a:pt x="8922" y="10903"/>
                    <a:pt x="9374" y="11178"/>
                    <a:pt x="9850" y="11429"/>
                  </a:cubicBezTo>
                  <a:cubicBezTo>
                    <a:pt x="10301" y="11655"/>
                    <a:pt x="10752" y="11880"/>
                    <a:pt x="11178" y="12081"/>
                  </a:cubicBezTo>
                  <a:cubicBezTo>
                    <a:pt x="11404" y="12156"/>
                    <a:pt x="11579" y="12256"/>
                    <a:pt x="11805" y="12356"/>
                  </a:cubicBezTo>
                  <a:cubicBezTo>
                    <a:pt x="12005" y="12432"/>
                    <a:pt x="12206" y="12532"/>
                    <a:pt x="12381" y="12607"/>
                  </a:cubicBezTo>
                  <a:cubicBezTo>
                    <a:pt x="12732" y="12757"/>
                    <a:pt x="13108" y="12883"/>
                    <a:pt x="13384" y="13008"/>
                  </a:cubicBezTo>
                  <a:cubicBezTo>
                    <a:pt x="13659" y="13133"/>
                    <a:pt x="13910" y="13208"/>
                    <a:pt x="14085" y="13284"/>
                  </a:cubicBezTo>
                  <a:cubicBezTo>
                    <a:pt x="14261" y="13359"/>
                    <a:pt x="14361" y="13384"/>
                    <a:pt x="14361" y="13384"/>
                  </a:cubicBezTo>
                  <a:cubicBezTo>
                    <a:pt x="14361" y="13384"/>
                    <a:pt x="14386" y="13284"/>
                    <a:pt x="14386" y="13108"/>
                  </a:cubicBezTo>
                  <a:cubicBezTo>
                    <a:pt x="14411" y="12933"/>
                    <a:pt x="14436" y="12657"/>
                    <a:pt x="14436" y="12331"/>
                  </a:cubicBezTo>
                  <a:cubicBezTo>
                    <a:pt x="14436" y="11980"/>
                    <a:pt x="14386" y="11604"/>
                    <a:pt x="14311" y="11153"/>
                  </a:cubicBezTo>
                  <a:cubicBezTo>
                    <a:pt x="14236" y="10677"/>
                    <a:pt x="14110" y="10226"/>
                    <a:pt x="13935" y="9700"/>
                  </a:cubicBezTo>
                  <a:cubicBezTo>
                    <a:pt x="13760" y="9198"/>
                    <a:pt x="13534" y="8672"/>
                    <a:pt x="13258" y="8146"/>
                  </a:cubicBezTo>
                  <a:cubicBezTo>
                    <a:pt x="12983" y="7645"/>
                    <a:pt x="12657" y="7093"/>
                    <a:pt x="12281" y="6592"/>
                  </a:cubicBezTo>
                  <a:cubicBezTo>
                    <a:pt x="11554" y="5564"/>
                    <a:pt x="10652" y="4637"/>
                    <a:pt x="9699" y="3810"/>
                  </a:cubicBezTo>
                  <a:cubicBezTo>
                    <a:pt x="8697" y="2983"/>
                    <a:pt x="7669" y="2281"/>
                    <a:pt x="6592" y="1755"/>
                  </a:cubicBezTo>
                  <a:cubicBezTo>
                    <a:pt x="6065" y="1479"/>
                    <a:pt x="5539" y="1228"/>
                    <a:pt x="5013" y="1028"/>
                  </a:cubicBezTo>
                  <a:cubicBezTo>
                    <a:pt x="4511" y="827"/>
                    <a:pt x="3985" y="677"/>
                    <a:pt x="3509" y="527"/>
                  </a:cubicBezTo>
                  <a:cubicBezTo>
                    <a:pt x="2557" y="251"/>
                    <a:pt x="1704" y="126"/>
                    <a:pt x="1053" y="76"/>
                  </a:cubicBezTo>
                  <a:cubicBezTo>
                    <a:pt x="727" y="25"/>
                    <a:pt x="476" y="25"/>
                    <a:pt x="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9"/>
            <p:cNvSpPr/>
            <p:nvPr/>
          </p:nvSpPr>
          <p:spPr>
            <a:xfrm>
              <a:off x="1844082" y="3844520"/>
              <a:ext cx="282382" cy="310380"/>
            </a:xfrm>
            <a:custGeom>
              <a:avLst/>
              <a:gdLst/>
              <a:ahLst/>
              <a:cxnLst/>
              <a:rect l="l" t="t" r="r" b="b"/>
              <a:pathLst>
                <a:path w="11881" h="13059" extrusionOk="0">
                  <a:moveTo>
                    <a:pt x="11755" y="1"/>
                  </a:moveTo>
                  <a:cubicBezTo>
                    <a:pt x="11755" y="1"/>
                    <a:pt x="11655" y="1"/>
                    <a:pt x="11479" y="51"/>
                  </a:cubicBezTo>
                  <a:cubicBezTo>
                    <a:pt x="11329" y="126"/>
                    <a:pt x="11078" y="176"/>
                    <a:pt x="10803" y="276"/>
                  </a:cubicBezTo>
                  <a:cubicBezTo>
                    <a:pt x="10527" y="377"/>
                    <a:pt x="10201" y="502"/>
                    <a:pt x="9850" y="652"/>
                  </a:cubicBezTo>
                  <a:cubicBezTo>
                    <a:pt x="9524" y="803"/>
                    <a:pt x="9148" y="953"/>
                    <a:pt x="8747" y="1129"/>
                  </a:cubicBezTo>
                  <a:cubicBezTo>
                    <a:pt x="8346" y="1329"/>
                    <a:pt x="7945" y="1530"/>
                    <a:pt x="7544" y="1780"/>
                  </a:cubicBezTo>
                  <a:cubicBezTo>
                    <a:pt x="7143" y="2006"/>
                    <a:pt x="6692" y="2256"/>
                    <a:pt x="6291" y="2557"/>
                  </a:cubicBezTo>
                  <a:cubicBezTo>
                    <a:pt x="5890" y="2833"/>
                    <a:pt x="5489" y="3159"/>
                    <a:pt x="5088" y="3485"/>
                  </a:cubicBezTo>
                  <a:cubicBezTo>
                    <a:pt x="4687" y="3835"/>
                    <a:pt x="4286" y="4186"/>
                    <a:pt x="3935" y="4562"/>
                  </a:cubicBezTo>
                  <a:cubicBezTo>
                    <a:pt x="3158" y="5339"/>
                    <a:pt x="2507" y="6191"/>
                    <a:pt x="1930" y="7094"/>
                  </a:cubicBezTo>
                  <a:cubicBezTo>
                    <a:pt x="1630" y="7545"/>
                    <a:pt x="1379" y="7996"/>
                    <a:pt x="1153" y="8447"/>
                  </a:cubicBezTo>
                  <a:cubicBezTo>
                    <a:pt x="928" y="8923"/>
                    <a:pt x="752" y="9374"/>
                    <a:pt x="577" y="9800"/>
                  </a:cubicBezTo>
                  <a:cubicBezTo>
                    <a:pt x="427" y="10251"/>
                    <a:pt x="301" y="10678"/>
                    <a:pt x="226" y="11053"/>
                  </a:cubicBezTo>
                  <a:cubicBezTo>
                    <a:pt x="151" y="11429"/>
                    <a:pt x="101" y="11780"/>
                    <a:pt x="51" y="12081"/>
                  </a:cubicBezTo>
                  <a:cubicBezTo>
                    <a:pt x="26" y="12382"/>
                    <a:pt x="26" y="12632"/>
                    <a:pt x="1" y="12783"/>
                  </a:cubicBezTo>
                  <a:cubicBezTo>
                    <a:pt x="1" y="12958"/>
                    <a:pt x="1" y="13058"/>
                    <a:pt x="1" y="13058"/>
                  </a:cubicBezTo>
                  <a:cubicBezTo>
                    <a:pt x="1" y="13058"/>
                    <a:pt x="101" y="13058"/>
                    <a:pt x="276" y="13033"/>
                  </a:cubicBezTo>
                  <a:cubicBezTo>
                    <a:pt x="427" y="13008"/>
                    <a:pt x="702" y="12983"/>
                    <a:pt x="978" y="12933"/>
                  </a:cubicBezTo>
                  <a:cubicBezTo>
                    <a:pt x="1580" y="12833"/>
                    <a:pt x="2356" y="12582"/>
                    <a:pt x="3209" y="12307"/>
                  </a:cubicBezTo>
                  <a:cubicBezTo>
                    <a:pt x="3635" y="12131"/>
                    <a:pt x="4061" y="11981"/>
                    <a:pt x="4487" y="11755"/>
                  </a:cubicBezTo>
                  <a:cubicBezTo>
                    <a:pt x="4938" y="11555"/>
                    <a:pt x="5389" y="11304"/>
                    <a:pt x="5840" y="11028"/>
                  </a:cubicBezTo>
                  <a:cubicBezTo>
                    <a:pt x="6742" y="10477"/>
                    <a:pt x="7620" y="9750"/>
                    <a:pt x="8397" y="8973"/>
                  </a:cubicBezTo>
                  <a:cubicBezTo>
                    <a:pt x="8798" y="8547"/>
                    <a:pt x="9174" y="8121"/>
                    <a:pt x="9524" y="7670"/>
                  </a:cubicBezTo>
                  <a:cubicBezTo>
                    <a:pt x="9875" y="7244"/>
                    <a:pt x="10176" y="6743"/>
                    <a:pt x="10452" y="6266"/>
                  </a:cubicBezTo>
                  <a:cubicBezTo>
                    <a:pt x="10727" y="5765"/>
                    <a:pt x="10978" y="5289"/>
                    <a:pt x="11154" y="4813"/>
                  </a:cubicBezTo>
                  <a:cubicBezTo>
                    <a:pt x="11354" y="4312"/>
                    <a:pt x="11504" y="3810"/>
                    <a:pt x="11630" y="3359"/>
                  </a:cubicBezTo>
                  <a:cubicBezTo>
                    <a:pt x="11680" y="3109"/>
                    <a:pt x="11730" y="2908"/>
                    <a:pt x="11780" y="2682"/>
                  </a:cubicBezTo>
                  <a:cubicBezTo>
                    <a:pt x="11805" y="2457"/>
                    <a:pt x="11830" y="2256"/>
                    <a:pt x="11830" y="2031"/>
                  </a:cubicBezTo>
                  <a:cubicBezTo>
                    <a:pt x="11880" y="1630"/>
                    <a:pt x="11880" y="1254"/>
                    <a:pt x="11855" y="953"/>
                  </a:cubicBezTo>
                  <a:cubicBezTo>
                    <a:pt x="11855" y="652"/>
                    <a:pt x="11805" y="402"/>
                    <a:pt x="11805" y="251"/>
                  </a:cubicBezTo>
                  <a:cubicBezTo>
                    <a:pt x="11780" y="76"/>
                    <a:pt x="11755" y="1"/>
                    <a:pt x="11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9"/>
            <p:cNvSpPr/>
            <p:nvPr/>
          </p:nvSpPr>
          <p:spPr>
            <a:xfrm>
              <a:off x="1677893" y="4172764"/>
              <a:ext cx="268668" cy="317510"/>
            </a:xfrm>
            <a:custGeom>
              <a:avLst/>
              <a:gdLst/>
              <a:ahLst/>
              <a:cxnLst/>
              <a:rect l="l" t="t" r="r" b="b"/>
              <a:pathLst>
                <a:path w="11304" h="13359" extrusionOk="0">
                  <a:moveTo>
                    <a:pt x="0" y="0"/>
                  </a:moveTo>
                  <a:cubicBezTo>
                    <a:pt x="0" y="0"/>
                    <a:pt x="25" y="101"/>
                    <a:pt x="25" y="276"/>
                  </a:cubicBezTo>
                  <a:cubicBezTo>
                    <a:pt x="50" y="426"/>
                    <a:pt x="75" y="677"/>
                    <a:pt x="150" y="978"/>
                  </a:cubicBezTo>
                  <a:cubicBezTo>
                    <a:pt x="201" y="1254"/>
                    <a:pt x="276" y="1604"/>
                    <a:pt x="401" y="1980"/>
                  </a:cubicBezTo>
                  <a:cubicBezTo>
                    <a:pt x="451" y="2181"/>
                    <a:pt x="501" y="2356"/>
                    <a:pt x="576" y="2557"/>
                  </a:cubicBezTo>
                  <a:cubicBezTo>
                    <a:pt x="627" y="2757"/>
                    <a:pt x="702" y="2958"/>
                    <a:pt x="752" y="3183"/>
                  </a:cubicBezTo>
                  <a:cubicBezTo>
                    <a:pt x="877" y="3584"/>
                    <a:pt x="1028" y="4010"/>
                    <a:pt x="1203" y="4436"/>
                  </a:cubicBezTo>
                  <a:cubicBezTo>
                    <a:pt x="1228" y="4537"/>
                    <a:pt x="1278" y="4637"/>
                    <a:pt x="1328" y="4737"/>
                  </a:cubicBezTo>
                  <a:cubicBezTo>
                    <a:pt x="1379" y="4863"/>
                    <a:pt x="1429" y="4963"/>
                    <a:pt x="1479" y="5088"/>
                  </a:cubicBezTo>
                  <a:cubicBezTo>
                    <a:pt x="1579" y="5314"/>
                    <a:pt x="1679" y="5539"/>
                    <a:pt x="1780" y="5765"/>
                  </a:cubicBezTo>
                  <a:cubicBezTo>
                    <a:pt x="2005" y="6216"/>
                    <a:pt x="2281" y="6617"/>
                    <a:pt x="2556" y="7068"/>
                  </a:cubicBezTo>
                  <a:cubicBezTo>
                    <a:pt x="2832" y="7519"/>
                    <a:pt x="3133" y="7945"/>
                    <a:pt x="3459" y="8346"/>
                  </a:cubicBezTo>
                  <a:cubicBezTo>
                    <a:pt x="4110" y="9223"/>
                    <a:pt x="4837" y="9975"/>
                    <a:pt x="5639" y="10677"/>
                  </a:cubicBezTo>
                  <a:cubicBezTo>
                    <a:pt x="6065" y="11028"/>
                    <a:pt x="6466" y="11329"/>
                    <a:pt x="6892" y="11604"/>
                  </a:cubicBezTo>
                  <a:cubicBezTo>
                    <a:pt x="7293" y="11880"/>
                    <a:pt x="7744" y="12131"/>
                    <a:pt x="8145" y="12356"/>
                  </a:cubicBezTo>
                  <a:cubicBezTo>
                    <a:pt x="8346" y="12457"/>
                    <a:pt x="8546" y="12557"/>
                    <a:pt x="8747" y="12632"/>
                  </a:cubicBezTo>
                  <a:cubicBezTo>
                    <a:pt x="8947" y="12707"/>
                    <a:pt x="9123" y="12807"/>
                    <a:pt x="9323" y="12858"/>
                  </a:cubicBezTo>
                  <a:cubicBezTo>
                    <a:pt x="9699" y="13008"/>
                    <a:pt x="10025" y="13108"/>
                    <a:pt x="10326" y="13183"/>
                  </a:cubicBezTo>
                  <a:cubicBezTo>
                    <a:pt x="10602" y="13259"/>
                    <a:pt x="10852" y="13284"/>
                    <a:pt x="11028" y="13334"/>
                  </a:cubicBezTo>
                  <a:cubicBezTo>
                    <a:pt x="11178" y="13359"/>
                    <a:pt x="11278" y="13359"/>
                    <a:pt x="11278" y="13359"/>
                  </a:cubicBezTo>
                  <a:cubicBezTo>
                    <a:pt x="11278" y="13359"/>
                    <a:pt x="11303" y="13259"/>
                    <a:pt x="11303" y="13108"/>
                  </a:cubicBezTo>
                  <a:cubicBezTo>
                    <a:pt x="11303" y="12933"/>
                    <a:pt x="11303" y="12682"/>
                    <a:pt x="11303" y="12381"/>
                  </a:cubicBezTo>
                  <a:cubicBezTo>
                    <a:pt x="11278" y="11780"/>
                    <a:pt x="11178" y="11003"/>
                    <a:pt x="11003" y="10126"/>
                  </a:cubicBezTo>
                  <a:cubicBezTo>
                    <a:pt x="10902" y="9675"/>
                    <a:pt x="10802" y="9223"/>
                    <a:pt x="10652" y="8747"/>
                  </a:cubicBezTo>
                  <a:cubicBezTo>
                    <a:pt x="10501" y="8296"/>
                    <a:pt x="10301" y="7795"/>
                    <a:pt x="10100" y="7319"/>
                  </a:cubicBezTo>
                  <a:cubicBezTo>
                    <a:pt x="9674" y="6366"/>
                    <a:pt x="9073" y="5414"/>
                    <a:pt x="8396" y="4512"/>
                  </a:cubicBezTo>
                  <a:cubicBezTo>
                    <a:pt x="8045" y="4086"/>
                    <a:pt x="7669" y="3634"/>
                    <a:pt x="7268" y="3233"/>
                  </a:cubicBezTo>
                  <a:cubicBezTo>
                    <a:pt x="6892" y="2832"/>
                    <a:pt x="6441" y="2482"/>
                    <a:pt x="5990" y="2131"/>
                  </a:cubicBezTo>
                  <a:cubicBezTo>
                    <a:pt x="5790" y="1980"/>
                    <a:pt x="5564" y="1805"/>
                    <a:pt x="5338" y="1655"/>
                  </a:cubicBezTo>
                  <a:cubicBezTo>
                    <a:pt x="5113" y="1504"/>
                    <a:pt x="4887" y="1379"/>
                    <a:pt x="4637" y="1228"/>
                  </a:cubicBezTo>
                  <a:cubicBezTo>
                    <a:pt x="4160" y="978"/>
                    <a:pt x="3684" y="752"/>
                    <a:pt x="3258" y="577"/>
                  </a:cubicBezTo>
                  <a:cubicBezTo>
                    <a:pt x="3033" y="502"/>
                    <a:pt x="2832" y="401"/>
                    <a:pt x="2607" y="351"/>
                  </a:cubicBezTo>
                  <a:cubicBezTo>
                    <a:pt x="2406" y="301"/>
                    <a:pt x="2206" y="251"/>
                    <a:pt x="2005" y="201"/>
                  </a:cubicBezTo>
                  <a:cubicBezTo>
                    <a:pt x="1629" y="126"/>
                    <a:pt x="1278" y="76"/>
                    <a:pt x="977" y="51"/>
                  </a:cubicBezTo>
                  <a:cubicBezTo>
                    <a:pt x="702" y="0"/>
                    <a:pt x="451" y="25"/>
                    <a:pt x="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9"/>
            <p:cNvSpPr/>
            <p:nvPr/>
          </p:nvSpPr>
          <p:spPr>
            <a:xfrm>
              <a:off x="1526583" y="3829047"/>
              <a:ext cx="278793" cy="335977"/>
            </a:xfrm>
            <a:custGeom>
              <a:avLst/>
              <a:gdLst/>
              <a:ahLst/>
              <a:cxnLst/>
              <a:rect l="l" t="t" r="r" b="b"/>
              <a:pathLst>
                <a:path w="11730" h="14136" extrusionOk="0">
                  <a:moveTo>
                    <a:pt x="11554" y="0"/>
                  </a:moveTo>
                  <a:cubicBezTo>
                    <a:pt x="11554" y="0"/>
                    <a:pt x="11454" y="25"/>
                    <a:pt x="11303" y="75"/>
                  </a:cubicBezTo>
                  <a:cubicBezTo>
                    <a:pt x="11153" y="151"/>
                    <a:pt x="10902" y="226"/>
                    <a:pt x="10627" y="351"/>
                  </a:cubicBezTo>
                  <a:cubicBezTo>
                    <a:pt x="10326" y="476"/>
                    <a:pt x="10025" y="627"/>
                    <a:pt x="9674" y="802"/>
                  </a:cubicBezTo>
                  <a:cubicBezTo>
                    <a:pt x="9349" y="978"/>
                    <a:pt x="8973" y="1178"/>
                    <a:pt x="8547" y="1404"/>
                  </a:cubicBezTo>
                  <a:cubicBezTo>
                    <a:pt x="8171" y="1629"/>
                    <a:pt x="7745" y="1880"/>
                    <a:pt x="7369" y="2156"/>
                  </a:cubicBezTo>
                  <a:cubicBezTo>
                    <a:pt x="6968" y="2431"/>
                    <a:pt x="6541" y="2707"/>
                    <a:pt x="6140" y="3033"/>
                  </a:cubicBezTo>
                  <a:cubicBezTo>
                    <a:pt x="5739" y="3359"/>
                    <a:pt x="5338" y="3709"/>
                    <a:pt x="4937" y="4085"/>
                  </a:cubicBezTo>
                  <a:cubicBezTo>
                    <a:pt x="4536" y="4461"/>
                    <a:pt x="4161" y="4862"/>
                    <a:pt x="3810" y="5263"/>
                  </a:cubicBezTo>
                  <a:cubicBezTo>
                    <a:pt x="3058" y="6090"/>
                    <a:pt x="2406" y="6993"/>
                    <a:pt x="1830" y="7945"/>
                  </a:cubicBezTo>
                  <a:cubicBezTo>
                    <a:pt x="1554" y="8421"/>
                    <a:pt x="1328" y="8897"/>
                    <a:pt x="1103" y="9374"/>
                  </a:cubicBezTo>
                  <a:cubicBezTo>
                    <a:pt x="877" y="9875"/>
                    <a:pt x="702" y="10351"/>
                    <a:pt x="551" y="10802"/>
                  </a:cubicBezTo>
                  <a:cubicBezTo>
                    <a:pt x="401" y="11253"/>
                    <a:pt x="276" y="11679"/>
                    <a:pt x="201" y="12080"/>
                  </a:cubicBezTo>
                  <a:cubicBezTo>
                    <a:pt x="125" y="12481"/>
                    <a:pt x="75" y="12832"/>
                    <a:pt x="50" y="13133"/>
                  </a:cubicBezTo>
                  <a:cubicBezTo>
                    <a:pt x="0" y="13434"/>
                    <a:pt x="25" y="13709"/>
                    <a:pt x="0" y="13860"/>
                  </a:cubicBezTo>
                  <a:cubicBezTo>
                    <a:pt x="0" y="14035"/>
                    <a:pt x="0" y="14136"/>
                    <a:pt x="0" y="14136"/>
                  </a:cubicBezTo>
                  <a:cubicBezTo>
                    <a:pt x="0" y="14136"/>
                    <a:pt x="100" y="14136"/>
                    <a:pt x="276" y="14110"/>
                  </a:cubicBezTo>
                  <a:cubicBezTo>
                    <a:pt x="426" y="14060"/>
                    <a:pt x="702" y="14035"/>
                    <a:pt x="1003" y="13960"/>
                  </a:cubicBezTo>
                  <a:cubicBezTo>
                    <a:pt x="1579" y="13835"/>
                    <a:pt x="2381" y="13534"/>
                    <a:pt x="3258" y="13183"/>
                  </a:cubicBezTo>
                  <a:cubicBezTo>
                    <a:pt x="3684" y="13008"/>
                    <a:pt x="4135" y="12807"/>
                    <a:pt x="4562" y="12557"/>
                  </a:cubicBezTo>
                  <a:cubicBezTo>
                    <a:pt x="5013" y="12331"/>
                    <a:pt x="5464" y="12030"/>
                    <a:pt x="5915" y="11704"/>
                  </a:cubicBezTo>
                  <a:cubicBezTo>
                    <a:pt x="6366" y="11404"/>
                    <a:pt x="6817" y="11053"/>
                    <a:pt x="7243" y="10652"/>
                  </a:cubicBezTo>
                  <a:cubicBezTo>
                    <a:pt x="7669" y="10276"/>
                    <a:pt x="8095" y="9850"/>
                    <a:pt x="8471" y="9424"/>
                  </a:cubicBezTo>
                  <a:cubicBezTo>
                    <a:pt x="8872" y="8973"/>
                    <a:pt x="9248" y="8496"/>
                    <a:pt x="9574" y="8020"/>
                  </a:cubicBezTo>
                  <a:cubicBezTo>
                    <a:pt x="9925" y="7544"/>
                    <a:pt x="10226" y="7018"/>
                    <a:pt x="10476" y="6516"/>
                  </a:cubicBezTo>
                  <a:cubicBezTo>
                    <a:pt x="10752" y="5990"/>
                    <a:pt x="10978" y="5489"/>
                    <a:pt x="11153" y="4963"/>
                  </a:cubicBezTo>
                  <a:cubicBezTo>
                    <a:pt x="11328" y="4436"/>
                    <a:pt x="11454" y="3935"/>
                    <a:pt x="11554" y="3459"/>
                  </a:cubicBezTo>
                  <a:cubicBezTo>
                    <a:pt x="11604" y="3208"/>
                    <a:pt x="11654" y="2983"/>
                    <a:pt x="11679" y="2757"/>
                  </a:cubicBezTo>
                  <a:cubicBezTo>
                    <a:pt x="11704" y="2531"/>
                    <a:pt x="11729" y="2306"/>
                    <a:pt x="11729" y="2080"/>
                  </a:cubicBezTo>
                  <a:cubicBezTo>
                    <a:pt x="11729" y="1654"/>
                    <a:pt x="11729" y="1303"/>
                    <a:pt x="11704" y="978"/>
                  </a:cubicBezTo>
                  <a:cubicBezTo>
                    <a:pt x="11679" y="677"/>
                    <a:pt x="11629" y="426"/>
                    <a:pt x="11629" y="251"/>
                  </a:cubicBezTo>
                  <a:cubicBezTo>
                    <a:pt x="11579" y="100"/>
                    <a:pt x="11554" y="0"/>
                    <a:pt x="115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9"/>
            <p:cNvSpPr/>
            <p:nvPr/>
          </p:nvSpPr>
          <p:spPr>
            <a:xfrm>
              <a:off x="1299023" y="4221608"/>
              <a:ext cx="316322" cy="278199"/>
            </a:xfrm>
            <a:custGeom>
              <a:avLst/>
              <a:gdLst/>
              <a:ahLst/>
              <a:cxnLst/>
              <a:rect l="l" t="t" r="r" b="b"/>
              <a:pathLst>
                <a:path w="13309" h="11705" extrusionOk="0">
                  <a:moveTo>
                    <a:pt x="2005" y="1"/>
                  </a:moveTo>
                  <a:cubicBezTo>
                    <a:pt x="1604" y="1"/>
                    <a:pt x="1253" y="1"/>
                    <a:pt x="952" y="51"/>
                  </a:cubicBezTo>
                  <a:cubicBezTo>
                    <a:pt x="677" y="76"/>
                    <a:pt x="426" y="126"/>
                    <a:pt x="251" y="126"/>
                  </a:cubicBezTo>
                  <a:cubicBezTo>
                    <a:pt x="75" y="176"/>
                    <a:pt x="0" y="201"/>
                    <a:pt x="0" y="201"/>
                  </a:cubicBezTo>
                  <a:cubicBezTo>
                    <a:pt x="0" y="201"/>
                    <a:pt x="25" y="276"/>
                    <a:pt x="75" y="452"/>
                  </a:cubicBezTo>
                  <a:cubicBezTo>
                    <a:pt x="125" y="602"/>
                    <a:pt x="201" y="853"/>
                    <a:pt x="326" y="1128"/>
                  </a:cubicBezTo>
                  <a:cubicBezTo>
                    <a:pt x="426" y="1404"/>
                    <a:pt x="577" y="1705"/>
                    <a:pt x="777" y="2056"/>
                  </a:cubicBezTo>
                  <a:cubicBezTo>
                    <a:pt x="852" y="2231"/>
                    <a:pt x="978" y="2407"/>
                    <a:pt x="1078" y="2607"/>
                  </a:cubicBezTo>
                  <a:cubicBezTo>
                    <a:pt x="1153" y="2782"/>
                    <a:pt x="1253" y="2983"/>
                    <a:pt x="1354" y="3184"/>
                  </a:cubicBezTo>
                  <a:cubicBezTo>
                    <a:pt x="1579" y="3559"/>
                    <a:pt x="1780" y="3935"/>
                    <a:pt x="2030" y="4311"/>
                  </a:cubicBezTo>
                  <a:cubicBezTo>
                    <a:pt x="2281" y="4687"/>
                    <a:pt x="2582" y="5113"/>
                    <a:pt x="2882" y="5514"/>
                  </a:cubicBezTo>
                  <a:cubicBezTo>
                    <a:pt x="3183" y="5915"/>
                    <a:pt x="3534" y="6266"/>
                    <a:pt x="3860" y="6667"/>
                  </a:cubicBezTo>
                  <a:cubicBezTo>
                    <a:pt x="4211" y="7043"/>
                    <a:pt x="4587" y="7419"/>
                    <a:pt x="4988" y="7770"/>
                  </a:cubicBezTo>
                  <a:cubicBezTo>
                    <a:pt x="5364" y="8121"/>
                    <a:pt x="5765" y="8447"/>
                    <a:pt x="6191" y="8773"/>
                  </a:cubicBezTo>
                  <a:cubicBezTo>
                    <a:pt x="6617" y="9073"/>
                    <a:pt x="7043" y="9374"/>
                    <a:pt x="7494" y="9650"/>
                  </a:cubicBezTo>
                  <a:cubicBezTo>
                    <a:pt x="8371" y="10176"/>
                    <a:pt x="9273" y="10627"/>
                    <a:pt x="10100" y="10928"/>
                  </a:cubicBezTo>
                  <a:cubicBezTo>
                    <a:pt x="10953" y="11254"/>
                    <a:pt x="11729" y="11479"/>
                    <a:pt x="12331" y="11580"/>
                  </a:cubicBezTo>
                  <a:cubicBezTo>
                    <a:pt x="12607" y="11630"/>
                    <a:pt x="12882" y="11655"/>
                    <a:pt x="13033" y="11680"/>
                  </a:cubicBezTo>
                  <a:cubicBezTo>
                    <a:pt x="13208" y="11705"/>
                    <a:pt x="13308" y="11705"/>
                    <a:pt x="13308" y="11705"/>
                  </a:cubicBezTo>
                  <a:cubicBezTo>
                    <a:pt x="13308" y="11705"/>
                    <a:pt x="13308" y="11605"/>
                    <a:pt x="13308" y="11454"/>
                  </a:cubicBezTo>
                  <a:cubicBezTo>
                    <a:pt x="13283" y="11279"/>
                    <a:pt x="13283" y="11028"/>
                    <a:pt x="13258" y="10727"/>
                  </a:cubicBezTo>
                  <a:cubicBezTo>
                    <a:pt x="13233" y="10427"/>
                    <a:pt x="13158" y="10076"/>
                    <a:pt x="13083" y="9675"/>
                  </a:cubicBezTo>
                  <a:cubicBezTo>
                    <a:pt x="13008" y="9299"/>
                    <a:pt x="12882" y="8873"/>
                    <a:pt x="12732" y="8447"/>
                  </a:cubicBezTo>
                  <a:cubicBezTo>
                    <a:pt x="12582" y="7996"/>
                    <a:pt x="12406" y="7544"/>
                    <a:pt x="12181" y="7068"/>
                  </a:cubicBezTo>
                  <a:cubicBezTo>
                    <a:pt x="11955" y="6617"/>
                    <a:pt x="11679" y="6141"/>
                    <a:pt x="11404" y="5690"/>
                  </a:cubicBezTo>
                  <a:cubicBezTo>
                    <a:pt x="11103" y="5214"/>
                    <a:pt x="10752" y="4762"/>
                    <a:pt x="10376" y="4336"/>
                  </a:cubicBezTo>
                  <a:cubicBezTo>
                    <a:pt x="10000" y="3910"/>
                    <a:pt x="9599" y="3509"/>
                    <a:pt x="9173" y="3108"/>
                  </a:cubicBezTo>
                  <a:cubicBezTo>
                    <a:pt x="8747" y="2732"/>
                    <a:pt x="8271" y="2356"/>
                    <a:pt x="7820" y="2031"/>
                  </a:cubicBezTo>
                  <a:cubicBezTo>
                    <a:pt x="7344" y="1705"/>
                    <a:pt x="6842" y="1429"/>
                    <a:pt x="6341" y="1178"/>
                  </a:cubicBezTo>
                  <a:cubicBezTo>
                    <a:pt x="5815" y="928"/>
                    <a:pt x="5338" y="702"/>
                    <a:pt x="4812" y="527"/>
                  </a:cubicBezTo>
                  <a:cubicBezTo>
                    <a:pt x="4286" y="351"/>
                    <a:pt x="3785" y="226"/>
                    <a:pt x="3308" y="126"/>
                  </a:cubicBezTo>
                  <a:cubicBezTo>
                    <a:pt x="3058" y="76"/>
                    <a:pt x="2832" y="51"/>
                    <a:pt x="2632" y="26"/>
                  </a:cubicBezTo>
                  <a:cubicBezTo>
                    <a:pt x="2406" y="1"/>
                    <a:pt x="2206" y="1"/>
                    <a:pt x="2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9"/>
            <p:cNvSpPr/>
            <p:nvPr/>
          </p:nvSpPr>
          <p:spPr>
            <a:xfrm>
              <a:off x="1184650" y="3876108"/>
              <a:ext cx="247824" cy="357416"/>
            </a:xfrm>
            <a:custGeom>
              <a:avLst/>
              <a:gdLst/>
              <a:ahLst/>
              <a:cxnLst/>
              <a:rect l="l" t="t" r="r" b="b"/>
              <a:pathLst>
                <a:path w="10427" h="15038" extrusionOk="0">
                  <a:moveTo>
                    <a:pt x="10276" y="0"/>
                  </a:moveTo>
                  <a:cubicBezTo>
                    <a:pt x="10276" y="0"/>
                    <a:pt x="10176" y="25"/>
                    <a:pt x="10025" y="75"/>
                  </a:cubicBezTo>
                  <a:cubicBezTo>
                    <a:pt x="9850" y="125"/>
                    <a:pt x="9599" y="201"/>
                    <a:pt x="9323" y="326"/>
                  </a:cubicBezTo>
                  <a:cubicBezTo>
                    <a:pt x="9048" y="426"/>
                    <a:pt x="8722" y="577"/>
                    <a:pt x="8346" y="777"/>
                  </a:cubicBezTo>
                  <a:cubicBezTo>
                    <a:pt x="7995" y="952"/>
                    <a:pt x="7619" y="1178"/>
                    <a:pt x="7218" y="1404"/>
                  </a:cubicBezTo>
                  <a:cubicBezTo>
                    <a:pt x="6842" y="1679"/>
                    <a:pt x="6441" y="1955"/>
                    <a:pt x="6040" y="2256"/>
                  </a:cubicBezTo>
                  <a:cubicBezTo>
                    <a:pt x="5639" y="2582"/>
                    <a:pt x="5238" y="2907"/>
                    <a:pt x="4837" y="3283"/>
                  </a:cubicBezTo>
                  <a:cubicBezTo>
                    <a:pt x="4060" y="4035"/>
                    <a:pt x="3358" y="4887"/>
                    <a:pt x="2732" y="5815"/>
                  </a:cubicBezTo>
                  <a:cubicBezTo>
                    <a:pt x="2080" y="6742"/>
                    <a:pt x="1529" y="7745"/>
                    <a:pt x="1128" y="8747"/>
                  </a:cubicBezTo>
                  <a:cubicBezTo>
                    <a:pt x="702" y="9750"/>
                    <a:pt x="401" y="10752"/>
                    <a:pt x="226" y="11679"/>
                  </a:cubicBezTo>
                  <a:cubicBezTo>
                    <a:pt x="50" y="12607"/>
                    <a:pt x="0" y="13434"/>
                    <a:pt x="0" y="14035"/>
                  </a:cubicBezTo>
                  <a:cubicBezTo>
                    <a:pt x="0" y="14336"/>
                    <a:pt x="25" y="14612"/>
                    <a:pt x="25" y="14762"/>
                  </a:cubicBezTo>
                  <a:cubicBezTo>
                    <a:pt x="50" y="14938"/>
                    <a:pt x="50" y="15038"/>
                    <a:pt x="50" y="15038"/>
                  </a:cubicBezTo>
                  <a:cubicBezTo>
                    <a:pt x="50" y="15038"/>
                    <a:pt x="150" y="15013"/>
                    <a:pt x="326" y="14988"/>
                  </a:cubicBezTo>
                  <a:cubicBezTo>
                    <a:pt x="476" y="14938"/>
                    <a:pt x="752" y="14862"/>
                    <a:pt x="1028" y="14762"/>
                  </a:cubicBezTo>
                  <a:cubicBezTo>
                    <a:pt x="1604" y="14562"/>
                    <a:pt x="2381" y="14236"/>
                    <a:pt x="3183" y="13760"/>
                  </a:cubicBezTo>
                  <a:cubicBezTo>
                    <a:pt x="3985" y="13283"/>
                    <a:pt x="4862" y="12682"/>
                    <a:pt x="5664" y="11930"/>
                  </a:cubicBezTo>
                  <a:cubicBezTo>
                    <a:pt x="6466" y="11203"/>
                    <a:pt x="7218" y="10326"/>
                    <a:pt x="7870" y="9374"/>
                  </a:cubicBezTo>
                  <a:cubicBezTo>
                    <a:pt x="8521" y="8421"/>
                    <a:pt x="9073" y="7394"/>
                    <a:pt x="9474" y="6366"/>
                  </a:cubicBezTo>
                  <a:cubicBezTo>
                    <a:pt x="9674" y="5865"/>
                    <a:pt x="9875" y="5364"/>
                    <a:pt x="10000" y="4837"/>
                  </a:cubicBezTo>
                  <a:cubicBezTo>
                    <a:pt x="10125" y="4336"/>
                    <a:pt x="10226" y="3835"/>
                    <a:pt x="10276" y="3384"/>
                  </a:cubicBezTo>
                  <a:cubicBezTo>
                    <a:pt x="10351" y="2907"/>
                    <a:pt x="10401" y="2456"/>
                    <a:pt x="10401" y="2055"/>
                  </a:cubicBezTo>
                  <a:cubicBezTo>
                    <a:pt x="10426" y="1654"/>
                    <a:pt x="10426" y="1303"/>
                    <a:pt x="10401" y="978"/>
                  </a:cubicBezTo>
                  <a:cubicBezTo>
                    <a:pt x="10376" y="677"/>
                    <a:pt x="10351" y="426"/>
                    <a:pt x="10326" y="251"/>
                  </a:cubicBezTo>
                  <a:cubicBezTo>
                    <a:pt x="10301" y="100"/>
                    <a:pt x="10276" y="0"/>
                    <a:pt x="10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9"/>
            <p:cNvSpPr/>
            <p:nvPr/>
          </p:nvSpPr>
          <p:spPr>
            <a:xfrm>
              <a:off x="2017806" y="4040658"/>
              <a:ext cx="147763" cy="126300"/>
            </a:xfrm>
            <a:custGeom>
              <a:avLst/>
              <a:gdLst/>
              <a:ahLst/>
              <a:cxnLst/>
              <a:rect l="l" t="t" r="r" b="b"/>
              <a:pathLst>
                <a:path w="6217" h="5314" extrusionOk="0">
                  <a:moveTo>
                    <a:pt x="5617" y="1"/>
                  </a:moveTo>
                  <a:cubicBezTo>
                    <a:pt x="5526" y="1"/>
                    <a:pt x="5432" y="36"/>
                    <a:pt x="5348" y="120"/>
                  </a:cubicBezTo>
                  <a:cubicBezTo>
                    <a:pt x="3744" y="1699"/>
                    <a:pt x="2015" y="3152"/>
                    <a:pt x="336" y="4606"/>
                  </a:cubicBezTo>
                  <a:cubicBezTo>
                    <a:pt x="0" y="4882"/>
                    <a:pt x="302" y="5314"/>
                    <a:pt x="641" y="5314"/>
                  </a:cubicBezTo>
                  <a:cubicBezTo>
                    <a:pt x="732" y="5314"/>
                    <a:pt x="827" y="5282"/>
                    <a:pt x="912" y="5207"/>
                  </a:cubicBezTo>
                  <a:cubicBezTo>
                    <a:pt x="2616" y="3729"/>
                    <a:pt x="4321" y="2300"/>
                    <a:pt x="5925" y="721"/>
                  </a:cubicBezTo>
                  <a:cubicBezTo>
                    <a:pt x="6217" y="429"/>
                    <a:pt x="5934" y="1"/>
                    <a:pt x="56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9"/>
            <p:cNvSpPr/>
            <p:nvPr/>
          </p:nvSpPr>
          <p:spPr>
            <a:xfrm>
              <a:off x="1505809" y="4169294"/>
              <a:ext cx="151542" cy="159171"/>
            </a:xfrm>
            <a:custGeom>
              <a:avLst/>
              <a:gdLst/>
              <a:ahLst/>
              <a:cxnLst/>
              <a:rect l="l" t="t" r="r" b="b"/>
              <a:pathLst>
                <a:path w="6376" h="6697" extrusionOk="0">
                  <a:moveTo>
                    <a:pt x="570" y="0"/>
                  </a:moveTo>
                  <a:cubicBezTo>
                    <a:pt x="272" y="0"/>
                    <a:pt x="1" y="419"/>
                    <a:pt x="248" y="723"/>
                  </a:cubicBezTo>
                  <a:cubicBezTo>
                    <a:pt x="1852" y="2803"/>
                    <a:pt x="3531" y="4808"/>
                    <a:pt x="5461" y="6588"/>
                  </a:cubicBezTo>
                  <a:cubicBezTo>
                    <a:pt x="5548" y="6664"/>
                    <a:pt x="5645" y="6696"/>
                    <a:pt x="5739" y="6696"/>
                  </a:cubicBezTo>
                  <a:cubicBezTo>
                    <a:pt x="6076" y="6696"/>
                    <a:pt x="6376" y="6280"/>
                    <a:pt x="6062" y="5986"/>
                  </a:cubicBezTo>
                  <a:cubicBezTo>
                    <a:pt x="4107" y="4207"/>
                    <a:pt x="2453" y="2227"/>
                    <a:pt x="849" y="146"/>
                  </a:cubicBezTo>
                  <a:cubicBezTo>
                    <a:pt x="764" y="43"/>
                    <a:pt x="666" y="0"/>
                    <a:pt x="5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9"/>
            <p:cNvSpPr/>
            <p:nvPr/>
          </p:nvSpPr>
          <p:spPr>
            <a:xfrm>
              <a:off x="1398732" y="4029059"/>
              <a:ext cx="102747" cy="160312"/>
            </a:xfrm>
            <a:custGeom>
              <a:avLst/>
              <a:gdLst/>
              <a:ahLst/>
              <a:cxnLst/>
              <a:rect l="l" t="t" r="r" b="b"/>
              <a:pathLst>
                <a:path w="4323" h="6745" extrusionOk="0">
                  <a:moveTo>
                    <a:pt x="3816" y="0"/>
                  </a:moveTo>
                  <a:cubicBezTo>
                    <a:pt x="3649" y="0"/>
                    <a:pt x="3478" y="85"/>
                    <a:pt x="3399" y="282"/>
                  </a:cubicBezTo>
                  <a:cubicBezTo>
                    <a:pt x="2547" y="2337"/>
                    <a:pt x="1369" y="4242"/>
                    <a:pt x="191" y="6122"/>
                  </a:cubicBezTo>
                  <a:cubicBezTo>
                    <a:pt x="0" y="6451"/>
                    <a:pt x="290" y="6745"/>
                    <a:pt x="577" y="6745"/>
                  </a:cubicBezTo>
                  <a:cubicBezTo>
                    <a:pt x="705" y="6745"/>
                    <a:pt x="833" y="6687"/>
                    <a:pt x="918" y="6548"/>
                  </a:cubicBezTo>
                  <a:cubicBezTo>
                    <a:pt x="2146" y="4593"/>
                    <a:pt x="3324" y="2638"/>
                    <a:pt x="4201" y="508"/>
                  </a:cubicBezTo>
                  <a:cubicBezTo>
                    <a:pt x="4323" y="203"/>
                    <a:pt x="4075" y="0"/>
                    <a:pt x="38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9"/>
            <p:cNvSpPr/>
            <p:nvPr/>
          </p:nvSpPr>
          <p:spPr>
            <a:xfrm>
              <a:off x="1866424" y="4157671"/>
              <a:ext cx="125516" cy="137851"/>
            </a:xfrm>
            <a:custGeom>
              <a:avLst/>
              <a:gdLst/>
              <a:ahLst/>
              <a:cxnLst/>
              <a:rect l="l" t="t" r="r" b="b"/>
              <a:pathLst>
                <a:path w="5281" h="5800" extrusionOk="0">
                  <a:moveTo>
                    <a:pt x="637" y="0"/>
                  </a:moveTo>
                  <a:cubicBezTo>
                    <a:pt x="300" y="0"/>
                    <a:pt x="0" y="417"/>
                    <a:pt x="314" y="711"/>
                  </a:cubicBezTo>
                  <a:cubicBezTo>
                    <a:pt x="1918" y="2139"/>
                    <a:pt x="3020" y="3944"/>
                    <a:pt x="4324" y="5623"/>
                  </a:cubicBezTo>
                  <a:cubicBezTo>
                    <a:pt x="4419" y="5748"/>
                    <a:pt x="4549" y="5799"/>
                    <a:pt x="4677" y="5799"/>
                  </a:cubicBezTo>
                  <a:cubicBezTo>
                    <a:pt x="4985" y="5799"/>
                    <a:pt x="5281" y="5498"/>
                    <a:pt x="5051" y="5197"/>
                  </a:cubicBezTo>
                  <a:cubicBezTo>
                    <a:pt x="3697" y="3467"/>
                    <a:pt x="2569" y="1613"/>
                    <a:pt x="915" y="109"/>
                  </a:cubicBezTo>
                  <a:cubicBezTo>
                    <a:pt x="828" y="33"/>
                    <a:pt x="731" y="0"/>
                    <a:pt x="6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9"/>
            <p:cNvSpPr/>
            <p:nvPr/>
          </p:nvSpPr>
          <p:spPr>
            <a:xfrm>
              <a:off x="1921710" y="4259020"/>
              <a:ext cx="111232" cy="74606"/>
            </a:xfrm>
            <a:custGeom>
              <a:avLst/>
              <a:gdLst/>
              <a:ahLst/>
              <a:cxnLst/>
              <a:rect l="l" t="t" r="r" b="b"/>
              <a:pathLst>
                <a:path w="4680" h="3139" extrusionOk="0">
                  <a:moveTo>
                    <a:pt x="2235" y="0"/>
                  </a:moveTo>
                  <a:cubicBezTo>
                    <a:pt x="255" y="0"/>
                    <a:pt x="0" y="3138"/>
                    <a:pt x="2524" y="3138"/>
                  </a:cubicBezTo>
                  <a:cubicBezTo>
                    <a:pt x="4429" y="3138"/>
                    <a:pt x="4679" y="81"/>
                    <a:pt x="2374" y="5"/>
                  </a:cubicBezTo>
                  <a:cubicBezTo>
                    <a:pt x="2327" y="2"/>
                    <a:pt x="2280" y="0"/>
                    <a:pt x="2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9"/>
            <p:cNvSpPr/>
            <p:nvPr/>
          </p:nvSpPr>
          <p:spPr>
            <a:xfrm>
              <a:off x="1567869" y="4287019"/>
              <a:ext cx="111232" cy="74606"/>
            </a:xfrm>
            <a:custGeom>
              <a:avLst/>
              <a:gdLst/>
              <a:ahLst/>
              <a:cxnLst/>
              <a:rect l="l" t="t" r="r" b="b"/>
              <a:pathLst>
                <a:path w="4680" h="3139" extrusionOk="0">
                  <a:moveTo>
                    <a:pt x="2260" y="0"/>
                  </a:moveTo>
                  <a:cubicBezTo>
                    <a:pt x="279" y="0"/>
                    <a:pt x="1" y="3138"/>
                    <a:pt x="2549" y="3138"/>
                  </a:cubicBezTo>
                  <a:cubicBezTo>
                    <a:pt x="4454" y="3138"/>
                    <a:pt x="4679" y="56"/>
                    <a:pt x="2398" y="5"/>
                  </a:cubicBezTo>
                  <a:cubicBezTo>
                    <a:pt x="2351" y="2"/>
                    <a:pt x="2305" y="0"/>
                    <a:pt x="2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9"/>
            <p:cNvSpPr/>
            <p:nvPr/>
          </p:nvSpPr>
          <p:spPr>
            <a:xfrm>
              <a:off x="1432626" y="3996900"/>
              <a:ext cx="111232" cy="74606"/>
            </a:xfrm>
            <a:custGeom>
              <a:avLst/>
              <a:gdLst/>
              <a:ahLst/>
              <a:cxnLst/>
              <a:rect l="l" t="t" r="r" b="b"/>
              <a:pathLst>
                <a:path w="4680" h="3139" extrusionOk="0">
                  <a:moveTo>
                    <a:pt x="2259" y="1"/>
                  </a:moveTo>
                  <a:cubicBezTo>
                    <a:pt x="256" y="1"/>
                    <a:pt x="1" y="3139"/>
                    <a:pt x="2525" y="3139"/>
                  </a:cubicBezTo>
                  <a:cubicBezTo>
                    <a:pt x="4454" y="3139"/>
                    <a:pt x="4680" y="56"/>
                    <a:pt x="2399" y="6"/>
                  </a:cubicBezTo>
                  <a:cubicBezTo>
                    <a:pt x="2352" y="2"/>
                    <a:pt x="2305" y="1"/>
                    <a:pt x="22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9"/>
            <p:cNvSpPr/>
            <p:nvPr/>
          </p:nvSpPr>
          <p:spPr>
            <a:xfrm>
              <a:off x="1869062" y="4215547"/>
              <a:ext cx="82854" cy="56115"/>
            </a:xfrm>
            <a:custGeom>
              <a:avLst/>
              <a:gdLst/>
              <a:ahLst/>
              <a:cxnLst/>
              <a:rect l="l" t="t" r="r" b="b"/>
              <a:pathLst>
                <a:path w="3486" h="2361" extrusionOk="0">
                  <a:moveTo>
                    <a:pt x="1666" y="0"/>
                  </a:moveTo>
                  <a:cubicBezTo>
                    <a:pt x="192" y="0"/>
                    <a:pt x="0" y="2336"/>
                    <a:pt x="1882" y="2361"/>
                  </a:cubicBezTo>
                  <a:cubicBezTo>
                    <a:pt x="3310" y="2361"/>
                    <a:pt x="3486" y="55"/>
                    <a:pt x="1782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9"/>
            <p:cNvSpPr/>
            <p:nvPr/>
          </p:nvSpPr>
          <p:spPr>
            <a:xfrm>
              <a:off x="1573003" y="4215547"/>
              <a:ext cx="83448" cy="56115"/>
            </a:xfrm>
            <a:custGeom>
              <a:avLst/>
              <a:gdLst/>
              <a:ahLst/>
              <a:cxnLst/>
              <a:rect l="l" t="t" r="r" b="b"/>
              <a:pathLst>
                <a:path w="3511" h="2361" extrusionOk="0">
                  <a:moveTo>
                    <a:pt x="1666" y="0"/>
                  </a:moveTo>
                  <a:cubicBezTo>
                    <a:pt x="191" y="0"/>
                    <a:pt x="0" y="2336"/>
                    <a:pt x="1907" y="2361"/>
                  </a:cubicBezTo>
                  <a:cubicBezTo>
                    <a:pt x="3335" y="2361"/>
                    <a:pt x="3511" y="55"/>
                    <a:pt x="1781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9"/>
            <p:cNvSpPr/>
            <p:nvPr/>
          </p:nvSpPr>
          <p:spPr>
            <a:xfrm>
              <a:off x="1387133" y="4075550"/>
              <a:ext cx="83234" cy="55545"/>
            </a:xfrm>
            <a:custGeom>
              <a:avLst/>
              <a:gdLst/>
              <a:ahLst/>
              <a:cxnLst/>
              <a:rect l="l" t="t" r="r" b="b"/>
              <a:pathLst>
                <a:path w="3502" h="2337" extrusionOk="0">
                  <a:moveTo>
                    <a:pt x="1667" y="1"/>
                  </a:moveTo>
                  <a:cubicBezTo>
                    <a:pt x="192" y="1"/>
                    <a:pt x="0" y="2336"/>
                    <a:pt x="1882" y="2336"/>
                  </a:cubicBezTo>
                  <a:cubicBezTo>
                    <a:pt x="1890" y="2336"/>
                    <a:pt x="1897" y="2336"/>
                    <a:pt x="1905" y="2336"/>
                  </a:cubicBezTo>
                  <a:cubicBezTo>
                    <a:pt x="3313" y="2336"/>
                    <a:pt x="3502" y="30"/>
                    <a:pt x="1782" y="5"/>
                  </a:cubicBezTo>
                  <a:cubicBezTo>
                    <a:pt x="1743" y="2"/>
                    <a:pt x="1704" y="1"/>
                    <a:pt x="1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9"/>
            <p:cNvSpPr/>
            <p:nvPr/>
          </p:nvSpPr>
          <p:spPr>
            <a:xfrm>
              <a:off x="2095885" y="4001036"/>
              <a:ext cx="110994" cy="74654"/>
            </a:xfrm>
            <a:custGeom>
              <a:avLst/>
              <a:gdLst/>
              <a:ahLst/>
              <a:cxnLst/>
              <a:rect l="l" t="t" r="r" b="b"/>
              <a:pathLst>
                <a:path w="4670" h="3141" extrusionOk="0">
                  <a:moveTo>
                    <a:pt x="2203" y="1"/>
                  </a:moveTo>
                  <a:cubicBezTo>
                    <a:pt x="244" y="1"/>
                    <a:pt x="0" y="3116"/>
                    <a:pt x="2514" y="3140"/>
                  </a:cubicBezTo>
                  <a:cubicBezTo>
                    <a:pt x="4419" y="3140"/>
                    <a:pt x="4670" y="57"/>
                    <a:pt x="2364" y="7"/>
                  </a:cubicBezTo>
                  <a:cubicBezTo>
                    <a:pt x="2309" y="3"/>
                    <a:pt x="2256" y="1"/>
                    <a:pt x="2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9"/>
            <p:cNvSpPr/>
            <p:nvPr/>
          </p:nvSpPr>
          <p:spPr>
            <a:xfrm>
              <a:off x="2038841" y="4047551"/>
              <a:ext cx="83448" cy="56139"/>
            </a:xfrm>
            <a:custGeom>
              <a:avLst/>
              <a:gdLst/>
              <a:ahLst/>
              <a:cxnLst/>
              <a:rect l="l" t="t" r="r" b="b"/>
              <a:pathLst>
                <a:path w="3511" h="2362" extrusionOk="0">
                  <a:moveTo>
                    <a:pt x="1666" y="1"/>
                  </a:moveTo>
                  <a:cubicBezTo>
                    <a:pt x="191" y="1"/>
                    <a:pt x="1" y="2337"/>
                    <a:pt x="1907" y="2361"/>
                  </a:cubicBezTo>
                  <a:cubicBezTo>
                    <a:pt x="3335" y="2361"/>
                    <a:pt x="3511" y="55"/>
                    <a:pt x="1782" y="5"/>
                  </a:cubicBezTo>
                  <a:cubicBezTo>
                    <a:pt x="1742" y="2"/>
                    <a:pt x="1704" y="1"/>
                    <a:pt x="16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9"/>
            <p:cNvSpPr/>
            <p:nvPr/>
          </p:nvSpPr>
          <p:spPr>
            <a:xfrm>
              <a:off x="948153" y="3917680"/>
              <a:ext cx="211483" cy="380779"/>
            </a:xfrm>
            <a:custGeom>
              <a:avLst/>
              <a:gdLst/>
              <a:ahLst/>
              <a:cxnLst/>
              <a:rect l="l" t="t" r="r" b="b"/>
              <a:pathLst>
                <a:path w="8898" h="16021" extrusionOk="0">
                  <a:moveTo>
                    <a:pt x="4239" y="1"/>
                  </a:moveTo>
                  <a:cubicBezTo>
                    <a:pt x="3672" y="1"/>
                    <a:pt x="3052" y="99"/>
                    <a:pt x="2431" y="381"/>
                  </a:cubicBezTo>
                  <a:cubicBezTo>
                    <a:pt x="2005" y="582"/>
                    <a:pt x="1629" y="858"/>
                    <a:pt x="1328" y="1183"/>
                  </a:cubicBezTo>
                  <a:cubicBezTo>
                    <a:pt x="1003" y="1484"/>
                    <a:pt x="777" y="1860"/>
                    <a:pt x="602" y="2186"/>
                  </a:cubicBezTo>
                  <a:cubicBezTo>
                    <a:pt x="251" y="2888"/>
                    <a:pt x="125" y="3564"/>
                    <a:pt x="50" y="4166"/>
                  </a:cubicBezTo>
                  <a:cubicBezTo>
                    <a:pt x="0" y="4767"/>
                    <a:pt x="0" y="5344"/>
                    <a:pt x="25" y="5895"/>
                  </a:cubicBezTo>
                  <a:cubicBezTo>
                    <a:pt x="100" y="6973"/>
                    <a:pt x="301" y="7950"/>
                    <a:pt x="552" y="8853"/>
                  </a:cubicBezTo>
                  <a:cubicBezTo>
                    <a:pt x="802" y="9755"/>
                    <a:pt x="1078" y="10557"/>
                    <a:pt x="1354" y="11309"/>
                  </a:cubicBezTo>
                  <a:cubicBezTo>
                    <a:pt x="1930" y="12788"/>
                    <a:pt x="2557" y="13965"/>
                    <a:pt x="3008" y="14767"/>
                  </a:cubicBezTo>
                  <a:cubicBezTo>
                    <a:pt x="3233" y="15194"/>
                    <a:pt x="3434" y="15494"/>
                    <a:pt x="3559" y="15695"/>
                  </a:cubicBezTo>
                  <a:cubicBezTo>
                    <a:pt x="3684" y="15920"/>
                    <a:pt x="3760" y="16021"/>
                    <a:pt x="3760" y="16021"/>
                  </a:cubicBezTo>
                  <a:cubicBezTo>
                    <a:pt x="3760" y="16021"/>
                    <a:pt x="3760" y="15895"/>
                    <a:pt x="3734" y="15645"/>
                  </a:cubicBezTo>
                  <a:cubicBezTo>
                    <a:pt x="3734" y="15394"/>
                    <a:pt x="3709" y="15018"/>
                    <a:pt x="3659" y="14567"/>
                  </a:cubicBezTo>
                  <a:cubicBezTo>
                    <a:pt x="3609" y="14116"/>
                    <a:pt x="3559" y="13564"/>
                    <a:pt x="3509" y="12938"/>
                  </a:cubicBezTo>
                  <a:cubicBezTo>
                    <a:pt x="3434" y="12311"/>
                    <a:pt x="3359" y="11610"/>
                    <a:pt x="3283" y="10833"/>
                  </a:cubicBezTo>
                  <a:cubicBezTo>
                    <a:pt x="3208" y="10081"/>
                    <a:pt x="3133" y="9279"/>
                    <a:pt x="3058" y="8427"/>
                  </a:cubicBezTo>
                  <a:cubicBezTo>
                    <a:pt x="3008" y="7574"/>
                    <a:pt x="2983" y="6697"/>
                    <a:pt x="3033" y="5845"/>
                  </a:cubicBezTo>
                  <a:cubicBezTo>
                    <a:pt x="3058" y="5419"/>
                    <a:pt x="3083" y="4993"/>
                    <a:pt x="3183" y="4617"/>
                  </a:cubicBezTo>
                  <a:cubicBezTo>
                    <a:pt x="3258" y="4241"/>
                    <a:pt x="3359" y="3915"/>
                    <a:pt x="3484" y="3715"/>
                  </a:cubicBezTo>
                  <a:cubicBezTo>
                    <a:pt x="3634" y="3514"/>
                    <a:pt x="3709" y="3464"/>
                    <a:pt x="3810" y="3414"/>
                  </a:cubicBezTo>
                  <a:cubicBezTo>
                    <a:pt x="3892" y="3373"/>
                    <a:pt x="4074" y="3332"/>
                    <a:pt x="4315" y="3332"/>
                  </a:cubicBezTo>
                  <a:cubicBezTo>
                    <a:pt x="4369" y="3332"/>
                    <a:pt x="4427" y="3334"/>
                    <a:pt x="4486" y="3339"/>
                  </a:cubicBezTo>
                  <a:cubicBezTo>
                    <a:pt x="4562" y="3364"/>
                    <a:pt x="4637" y="3364"/>
                    <a:pt x="4737" y="3389"/>
                  </a:cubicBezTo>
                  <a:lnTo>
                    <a:pt x="4837" y="3389"/>
                  </a:lnTo>
                  <a:lnTo>
                    <a:pt x="4937" y="3414"/>
                  </a:lnTo>
                  <a:lnTo>
                    <a:pt x="4988" y="3439"/>
                  </a:lnTo>
                  <a:lnTo>
                    <a:pt x="5038" y="3439"/>
                  </a:lnTo>
                  <a:lnTo>
                    <a:pt x="5113" y="3464"/>
                  </a:lnTo>
                  <a:cubicBezTo>
                    <a:pt x="5163" y="3489"/>
                    <a:pt x="5213" y="3514"/>
                    <a:pt x="5238" y="3539"/>
                  </a:cubicBezTo>
                  <a:cubicBezTo>
                    <a:pt x="5389" y="3615"/>
                    <a:pt x="5464" y="3690"/>
                    <a:pt x="5589" y="3890"/>
                  </a:cubicBezTo>
                  <a:cubicBezTo>
                    <a:pt x="5689" y="4091"/>
                    <a:pt x="5765" y="4417"/>
                    <a:pt x="5815" y="4792"/>
                  </a:cubicBezTo>
                  <a:cubicBezTo>
                    <a:pt x="5840" y="5168"/>
                    <a:pt x="5840" y="5569"/>
                    <a:pt x="5815" y="5996"/>
                  </a:cubicBezTo>
                  <a:cubicBezTo>
                    <a:pt x="5740" y="6848"/>
                    <a:pt x="5589" y="7725"/>
                    <a:pt x="5414" y="8552"/>
                  </a:cubicBezTo>
                  <a:cubicBezTo>
                    <a:pt x="5238" y="9379"/>
                    <a:pt x="5063" y="10181"/>
                    <a:pt x="4862" y="10933"/>
                  </a:cubicBezTo>
                  <a:cubicBezTo>
                    <a:pt x="4511" y="12412"/>
                    <a:pt x="4186" y="13690"/>
                    <a:pt x="3985" y="14592"/>
                  </a:cubicBezTo>
                  <a:cubicBezTo>
                    <a:pt x="3885" y="15043"/>
                    <a:pt x="3835" y="15394"/>
                    <a:pt x="3810" y="15645"/>
                  </a:cubicBezTo>
                  <a:cubicBezTo>
                    <a:pt x="3760" y="15895"/>
                    <a:pt x="3760" y="16021"/>
                    <a:pt x="3760" y="16021"/>
                  </a:cubicBezTo>
                  <a:cubicBezTo>
                    <a:pt x="3760" y="16021"/>
                    <a:pt x="4060" y="15595"/>
                    <a:pt x="4587" y="14843"/>
                  </a:cubicBezTo>
                  <a:cubicBezTo>
                    <a:pt x="5113" y="14091"/>
                    <a:pt x="5865" y="13013"/>
                    <a:pt x="6617" y="11610"/>
                  </a:cubicBezTo>
                  <a:cubicBezTo>
                    <a:pt x="7018" y="10933"/>
                    <a:pt x="7394" y="10156"/>
                    <a:pt x="7770" y="9304"/>
                  </a:cubicBezTo>
                  <a:cubicBezTo>
                    <a:pt x="8120" y="8427"/>
                    <a:pt x="8471" y="7499"/>
                    <a:pt x="8697" y="6422"/>
                  </a:cubicBezTo>
                  <a:cubicBezTo>
                    <a:pt x="8797" y="5895"/>
                    <a:pt x="8897" y="5319"/>
                    <a:pt x="8897" y="4717"/>
                  </a:cubicBezTo>
                  <a:cubicBezTo>
                    <a:pt x="8897" y="4091"/>
                    <a:pt x="8847" y="3389"/>
                    <a:pt x="8547" y="2662"/>
                  </a:cubicBezTo>
                  <a:cubicBezTo>
                    <a:pt x="8271" y="1935"/>
                    <a:pt x="7694" y="1158"/>
                    <a:pt x="6943" y="707"/>
                  </a:cubicBezTo>
                  <a:cubicBezTo>
                    <a:pt x="6767" y="582"/>
                    <a:pt x="6592" y="507"/>
                    <a:pt x="6391" y="432"/>
                  </a:cubicBezTo>
                  <a:lnTo>
                    <a:pt x="6115" y="306"/>
                  </a:lnTo>
                  <a:lnTo>
                    <a:pt x="5790" y="206"/>
                  </a:lnTo>
                  <a:lnTo>
                    <a:pt x="5664" y="181"/>
                  </a:lnTo>
                  <a:lnTo>
                    <a:pt x="5564" y="156"/>
                  </a:lnTo>
                  <a:lnTo>
                    <a:pt x="5414" y="131"/>
                  </a:lnTo>
                  <a:lnTo>
                    <a:pt x="5288" y="106"/>
                  </a:lnTo>
                  <a:cubicBezTo>
                    <a:pt x="5138" y="81"/>
                    <a:pt x="4963" y="56"/>
                    <a:pt x="4787" y="31"/>
                  </a:cubicBezTo>
                  <a:cubicBezTo>
                    <a:pt x="4612" y="12"/>
                    <a:pt x="4428" y="1"/>
                    <a:pt x="4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9"/>
            <p:cNvSpPr/>
            <p:nvPr/>
          </p:nvSpPr>
          <p:spPr>
            <a:xfrm>
              <a:off x="1037499" y="4294293"/>
              <a:ext cx="316916" cy="300920"/>
            </a:xfrm>
            <a:custGeom>
              <a:avLst/>
              <a:gdLst/>
              <a:ahLst/>
              <a:cxnLst/>
              <a:rect l="l" t="t" r="r" b="b"/>
              <a:pathLst>
                <a:path w="13334" h="12661" extrusionOk="0">
                  <a:moveTo>
                    <a:pt x="1504" y="0"/>
                  </a:moveTo>
                  <a:cubicBezTo>
                    <a:pt x="1028" y="0"/>
                    <a:pt x="627" y="50"/>
                    <a:pt x="376" y="100"/>
                  </a:cubicBezTo>
                  <a:cubicBezTo>
                    <a:pt x="126" y="151"/>
                    <a:pt x="1" y="176"/>
                    <a:pt x="1" y="176"/>
                  </a:cubicBezTo>
                  <a:cubicBezTo>
                    <a:pt x="1" y="176"/>
                    <a:pt x="1" y="176"/>
                    <a:pt x="1" y="176"/>
                  </a:cubicBezTo>
                  <a:lnTo>
                    <a:pt x="1" y="176"/>
                  </a:lnTo>
                  <a:cubicBezTo>
                    <a:pt x="1" y="176"/>
                    <a:pt x="126" y="226"/>
                    <a:pt x="376" y="276"/>
                  </a:cubicBezTo>
                  <a:cubicBezTo>
                    <a:pt x="602" y="351"/>
                    <a:pt x="953" y="476"/>
                    <a:pt x="1379" y="652"/>
                  </a:cubicBezTo>
                  <a:cubicBezTo>
                    <a:pt x="2206" y="1028"/>
                    <a:pt x="3384" y="1604"/>
                    <a:pt x="4687" y="2406"/>
                  </a:cubicBezTo>
                  <a:cubicBezTo>
                    <a:pt x="5339" y="2807"/>
                    <a:pt x="6041" y="3233"/>
                    <a:pt x="6717" y="3760"/>
                  </a:cubicBezTo>
                  <a:cubicBezTo>
                    <a:pt x="7394" y="4261"/>
                    <a:pt x="8071" y="4812"/>
                    <a:pt x="8672" y="5439"/>
                  </a:cubicBezTo>
                  <a:cubicBezTo>
                    <a:pt x="8948" y="5740"/>
                    <a:pt x="9224" y="6065"/>
                    <a:pt x="9449" y="6391"/>
                  </a:cubicBezTo>
                  <a:cubicBezTo>
                    <a:pt x="9650" y="6717"/>
                    <a:pt x="9800" y="7018"/>
                    <a:pt x="9875" y="7319"/>
                  </a:cubicBezTo>
                  <a:cubicBezTo>
                    <a:pt x="9976" y="7594"/>
                    <a:pt x="9976" y="7845"/>
                    <a:pt x="9925" y="8095"/>
                  </a:cubicBezTo>
                  <a:cubicBezTo>
                    <a:pt x="9875" y="8321"/>
                    <a:pt x="9775" y="8597"/>
                    <a:pt x="9575" y="8872"/>
                  </a:cubicBezTo>
                  <a:lnTo>
                    <a:pt x="9549" y="8923"/>
                  </a:lnTo>
                  <a:lnTo>
                    <a:pt x="9549" y="8923"/>
                  </a:lnTo>
                  <a:lnTo>
                    <a:pt x="9549" y="8923"/>
                  </a:lnTo>
                  <a:lnTo>
                    <a:pt x="9524" y="8948"/>
                  </a:lnTo>
                  <a:cubicBezTo>
                    <a:pt x="9527" y="8945"/>
                    <a:pt x="9529" y="8943"/>
                    <a:pt x="9530" y="8943"/>
                  </a:cubicBezTo>
                  <a:cubicBezTo>
                    <a:pt x="9530" y="8943"/>
                    <a:pt x="9530" y="8945"/>
                    <a:pt x="9529" y="8948"/>
                  </a:cubicBezTo>
                  <a:lnTo>
                    <a:pt x="9529" y="8948"/>
                  </a:lnTo>
                  <a:lnTo>
                    <a:pt x="9424" y="9073"/>
                  </a:lnTo>
                  <a:cubicBezTo>
                    <a:pt x="9374" y="9123"/>
                    <a:pt x="9374" y="9148"/>
                    <a:pt x="9324" y="9198"/>
                  </a:cubicBezTo>
                  <a:cubicBezTo>
                    <a:pt x="9249" y="9273"/>
                    <a:pt x="9174" y="9324"/>
                    <a:pt x="9123" y="9349"/>
                  </a:cubicBezTo>
                  <a:cubicBezTo>
                    <a:pt x="9073" y="9374"/>
                    <a:pt x="9073" y="9374"/>
                    <a:pt x="9023" y="9374"/>
                  </a:cubicBezTo>
                  <a:cubicBezTo>
                    <a:pt x="8998" y="9386"/>
                    <a:pt x="8967" y="9392"/>
                    <a:pt x="8926" y="9392"/>
                  </a:cubicBezTo>
                  <a:cubicBezTo>
                    <a:pt x="8885" y="9392"/>
                    <a:pt x="8835" y="9386"/>
                    <a:pt x="8773" y="9374"/>
                  </a:cubicBezTo>
                  <a:cubicBezTo>
                    <a:pt x="8572" y="9298"/>
                    <a:pt x="8246" y="9148"/>
                    <a:pt x="7920" y="8923"/>
                  </a:cubicBezTo>
                  <a:cubicBezTo>
                    <a:pt x="7595" y="8697"/>
                    <a:pt x="7244" y="8396"/>
                    <a:pt x="6918" y="8095"/>
                  </a:cubicBezTo>
                  <a:cubicBezTo>
                    <a:pt x="6291" y="7494"/>
                    <a:pt x="5665" y="6817"/>
                    <a:pt x="5088" y="6166"/>
                  </a:cubicBezTo>
                  <a:cubicBezTo>
                    <a:pt x="4537" y="5489"/>
                    <a:pt x="3986" y="4837"/>
                    <a:pt x="3509" y="4236"/>
                  </a:cubicBezTo>
                  <a:cubicBezTo>
                    <a:pt x="2507" y="3008"/>
                    <a:pt x="1655" y="1980"/>
                    <a:pt x="1028" y="1253"/>
                  </a:cubicBezTo>
                  <a:cubicBezTo>
                    <a:pt x="727" y="902"/>
                    <a:pt x="452" y="627"/>
                    <a:pt x="276" y="451"/>
                  </a:cubicBezTo>
                  <a:cubicBezTo>
                    <a:pt x="101" y="276"/>
                    <a:pt x="1" y="176"/>
                    <a:pt x="1" y="176"/>
                  </a:cubicBezTo>
                  <a:lnTo>
                    <a:pt x="1" y="176"/>
                  </a:lnTo>
                  <a:cubicBezTo>
                    <a:pt x="1" y="176"/>
                    <a:pt x="151" y="702"/>
                    <a:pt x="452" y="1604"/>
                  </a:cubicBezTo>
                  <a:cubicBezTo>
                    <a:pt x="752" y="2481"/>
                    <a:pt x="1178" y="3760"/>
                    <a:pt x="1855" y="5238"/>
                  </a:cubicBezTo>
                  <a:cubicBezTo>
                    <a:pt x="2181" y="5990"/>
                    <a:pt x="2582" y="6767"/>
                    <a:pt x="3033" y="7594"/>
                  </a:cubicBezTo>
                  <a:cubicBezTo>
                    <a:pt x="3509" y="8421"/>
                    <a:pt x="4061" y="9273"/>
                    <a:pt x="4762" y="10126"/>
                  </a:cubicBezTo>
                  <a:cubicBezTo>
                    <a:pt x="5113" y="10552"/>
                    <a:pt x="5514" y="10978"/>
                    <a:pt x="5991" y="11379"/>
                  </a:cubicBezTo>
                  <a:cubicBezTo>
                    <a:pt x="6467" y="11780"/>
                    <a:pt x="7018" y="12181"/>
                    <a:pt x="7770" y="12456"/>
                  </a:cubicBezTo>
                  <a:cubicBezTo>
                    <a:pt x="8129" y="12569"/>
                    <a:pt x="8508" y="12661"/>
                    <a:pt x="8944" y="12661"/>
                  </a:cubicBezTo>
                  <a:cubicBezTo>
                    <a:pt x="8995" y="12661"/>
                    <a:pt x="9046" y="12660"/>
                    <a:pt x="9098" y="12657"/>
                  </a:cubicBezTo>
                  <a:cubicBezTo>
                    <a:pt x="9139" y="12659"/>
                    <a:pt x="9180" y="12660"/>
                    <a:pt x="9220" y="12660"/>
                  </a:cubicBezTo>
                  <a:cubicBezTo>
                    <a:pt x="9659" y="12660"/>
                    <a:pt x="10112" y="12540"/>
                    <a:pt x="10502" y="12356"/>
                  </a:cubicBezTo>
                  <a:cubicBezTo>
                    <a:pt x="10928" y="12156"/>
                    <a:pt x="11304" y="11905"/>
                    <a:pt x="11605" y="11629"/>
                  </a:cubicBezTo>
                  <a:cubicBezTo>
                    <a:pt x="11755" y="11504"/>
                    <a:pt x="11905" y="11304"/>
                    <a:pt x="12031" y="11153"/>
                  </a:cubicBezTo>
                  <a:lnTo>
                    <a:pt x="12156" y="11003"/>
                  </a:lnTo>
                  <a:lnTo>
                    <a:pt x="12206" y="10953"/>
                  </a:lnTo>
                  <a:lnTo>
                    <a:pt x="12281" y="10852"/>
                  </a:lnTo>
                  <a:lnTo>
                    <a:pt x="12281" y="10827"/>
                  </a:lnTo>
                  <a:lnTo>
                    <a:pt x="12357" y="10727"/>
                  </a:lnTo>
                  <a:cubicBezTo>
                    <a:pt x="12758" y="10126"/>
                    <a:pt x="13083" y="9399"/>
                    <a:pt x="13209" y="8597"/>
                  </a:cubicBezTo>
                  <a:cubicBezTo>
                    <a:pt x="13334" y="7795"/>
                    <a:pt x="13209" y="6968"/>
                    <a:pt x="12958" y="6291"/>
                  </a:cubicBezTo>
                  <a:cubicBezTo>
                    <a:pt x="12707" y="5589"/>
                    <a:pt x="12331" y="5013"/>
                    <a:pt x="11930" y="4511"/>
                  </a:cubicBezTo>
                  <a:cubicBezTo>
                    <a:pt x="11529" y="4010"/>
                    <a:pt x="11103" y="3609"/>
                    <a:pt x="10652" y="3258"/>
                  </a:cubicBezTo>
                  <a:cubicBezTo>
                    <a:pt x="9775" y="2532"/>
                    <a:pt x="8873" y="2005"/>
                    <a:pt x="7996" y="1579"/>
                  </a:cubicBezTo>
                  <a:cubicBezTo>
                    <a:pt x="7118" y="1178"/>
                    <a:pt x="6266" y="852"/>
                    <a:pt x="5464" y="627"/>
                  </a:cubicBezTo>
                  <a:cubicBezTo>
                    <a:pt x="3860" y="151"/>
                    <a:pt x="2482" y="0"/>
                    <a:pt x="15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9"/>
            <p:cNvSpPr/>
            <p:nvPr/>
          </p:nvSpPr>
          <p:spPr>
            <a:xfrm>
              <a:off x="720000" y="4226980"/>
              <a:ext cx="323476" cy="95926"/>
            </a:xfrm>
            <a:custGeom>
              <a:avLst/>
              <a:gdLst/>
              <a:ahLst/>
              <a:cxnLst/>
              <a:rect l="l" t="t" r="r" b="b"/>
              <a:pathLst>
                <a:path w="13610" h="4036" extrusionOk="0">
                  <a:moveTo>
                    <a:pt x="777" y="0"/>
                  </a:moveTo>
                  <a:lnTo>
                    <a:pt x="0" y="1930"/>
                  </a:lnTo>
                  <a:cubicBezTo>
                    <a:pt x="1529" y="2531"/>
                    <a:pt x="3509" y="3033"/>
                    <a:pt x="5614" y="3409"/>
                  </a:cubicBezTo>
                  <a:cubicBezTo>
                    <a:pt x="7744" y="3810"/>
                    <a:pt x="9950" y="4035"/>
                    <a:pt x="11855" y="4035"/>
                  </a:cubicBezTo>
                  <a:cubicBezTo>
                    <a:pt x="12481" y="4035"/>
                    <a:pt x="13058" y="4010"/>
                    <a:pt x="13609" y="3960"/>
                  </a:cubicBezTo>
                  <a:lnTo>
                    <a:pt x="13384" y="1880"/>
                  </a:lnTo>
                  <a:cubicBezTo>
                    <a:pt x="12932" y="1930"/>
                    <a:pt x="12406" y="1955"/>
                    <a:pt x="11855" y="1955"/>
                  </a:cubicBezTo>
                  <a:cubicBezTo>
                    <a:pt x="10125" y="1955"/>
                    <a:pt x="7995" y="1729"/>
                    <a:pt x="5990" y="1353"/>
                  </a:cubicBezTo>
                  <a:cubicBezTo>
                    <a:pt x="3985" y="1003"/>
                    <a:pt x="2080" y="501"/>
                    <a:pt x="7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9"/>
            <p:cNvSpPr/>
            <p:nvPr/>
          </p:nvSpPr>
          <p:spPr>
            <a:xfrm>
              <a:off x="968404" y="4286544"/>
              <a:ext cx="99491" cy="316322"/>
            </a:xfrm>
            <a:custGeom>
              <a:avLst/>
              <a:gdLst/>
              <a:ahLst/>
              <a:cxnLst/>
              <a:rect l="l" t="t" r="r" b="b"/>
              <a:pathLst>
                <a:path w="4186" h="13309" extrusionOk="0">
                  <a:moveTo>
                    <a:pt x="2281" y="0"/>
                  </a:moveTo>
                  <a:cubicBezTo>
                    <a:pt x="777" y="3409"/>
                    <a:pt x="25" y="7544"/>
                    <a:pt x="0" y="11229"/>
                  </a:cubicBezTo>
                  <a:cubicBezTo>
                    <a:pt x="0" y="11930"/>
                    <a:pt x="50" y="12632"/>
                    <a:pt x="101" y="13309"/>
                  </a:cubicBezTo>
                  <a:lnTo>
                    <a:pt x="2181" y="13108"/>
                  </a:lnTo>
                  <a:cubicBezTo>
                    <a:pt x="2131" y="12507"/>
                    <a:pt x="2106" y="11880"/>
                    <a:pt x="2106" y="11229"/>
                  </a:cubicBezTo>
                  <a:cubicBezTo>
                    <a:pt x="2106" y="7845"/>
                    <a:pt x="2832" y="3910"/>
                    <a:pt x="4186" y="853"/>
                  </a:cubicBezTo>
                  <a:lnTo>
                    <a:pt x="22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9"/>
            <p:cNvSpPr/>
            <p:nvPr/>
          </p:nvSpPr>
          <p:spPr>
            <a:xfrm>
              <a:off x="980312" y="4254361"/>
              <a:ext cx="128107" cy="98920"/>
            </a:xfrm>
            <a:custGeom>
              <a:avLst/>
              <a:gdLst/>
              <a:ahLst/>
              <a:cxnLst/>
              <a:rect l="l" t="t" r="r" b="b"/>
              <a:pathLst>
                <a:path w="5390" h="4162" extrusionOk="0">
                  <a:moveTo>
                    <a:pt x="2707" y="1"/>
                  </a:moveTo>
                  <a:cubicBezTo>
                    <a:pt x="1" y="1"/>
                    <a:pt x="1" y="4161"/>
                    <a:pt x="2707" y="4161"/>
                  </a:cubicBezTo>
                  <a:cubicBezTo>
                    <a:pt x="5389" y="4161"/>
                    <a:pt x="5389" y="1"/>
                    <a:pt x="27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2" name="Google Shape;882;p29"/>
          <p:cNvGrpSpPr/>
          <p:nvPr/>
        </p:nvGrpSpPr>
        <p:grpSpPr>
          <a:xfrm rot="5400000" flipH="1">
            <a:off x="6747783" y="2023696"/>
            <a:ext cx="2661231" cy="1000858"/>
            <a:chOff x="720000" y="3829047"/>
            <a:chExt cx="2057547" cy="773819"/>
          </a:xfrm>
        </p:grpSpPr>
        <p:sp>
          <p:nvSpPr>
            <p:cNvPr id="883" name="Google Shape;883;p29"/>
            <p:cNvSpPr/>
            <p:nvPr/>
          </p:nvSpPr>
          <p:spPr>
            <a:xfrm>
              <a:off x="747524" y="4140653"/>
              <a:ext cx="1628264" cy="367137"/>
            </a:xfrm>
            <a:custGeom>
              <a:avLst/>
              <a:gdLst/>
              <a:ahLst/>
              <a:cxnLst/>
              <a:rect l="l" t="t" r="r" b="b"/>
              <a:pathLst>
                <a:path w="68508" h="15447" extrusionOk="0">
                  <a:moveTo>
                    <a:pt x="43313" y="0"/>
                  </a:moveTo>
                  <a:cubicBezTo>
                    <a:pt x="39438" y="0"/>
                    <a:pt x="35566" y="236"/>
                    <a:pt x="31724" y="725"/>
                  </a:cubicBezTo>
                  <a:cubicBezTo>
                    <a:pt x="20271" y="2178"/>
                    <a:pt x="8842" y="6239"/>
                    <a:pt x="446" y="14384"/>
                  </a:cubicBezTo>
                  <a:cubicBezTo>
                    <a:pt x="0" y="14810"/>
                    <a:pt x="424" y="15447"/>
                    <a:pt x="917" y="15447"/>
                  </a:cubicBezTo>
                  <a:cubicBezTo>
                    <a:pt x="1061" y="15447"/>
                    <a:pt x="1212" y="15392"/>
                    <a:pt x="1348" y="15261"/>
                  </a:cubicBezTo>
                  <a:cubicBezTo>
                    <a:pt x="9820" y="7041"/>
                    <a:pt x="21374" y="3206"/>
                    <a:pt x="32927" y="1828"/>
                  </a:cubicBezTo>
                  <a:cubicBezTo>
                    <a:pt x="36361" y="1423"/>
                    <a:pt x="39826" y="1229"/>
                    <a:pt x="43297" y="1229"/>
                  </a:cubicBezTo>
                  <a:cubicBezTo>
                    <a:pt x="51430" y="1229"/>
                    <a:pt x="59595" y="2294"/>
                    <a:pt x="67464" y="4209"/>
                  </a:cubicBezTo>
                  <a:cubicBezTo>
                    <a:pt x="67523" y="4224"/>
                    <a:pt x="67580" y="4231"/>
                    <a:pt x="67634" y="4231"/>
                  </a:cubicBezTo>
                  <a:cubicBezTo>
                    <a:pt x="68284" y="4231"/>
                    <a:pt x="68507" y="3191"/>
                    <a:pt x="67790" y="3006"/>
                  </a:cubicBezTo>
                  <a:cubicBezTo>
                    <a:pt x="59796" y="1063"/>
                    <a:pt x="51548" y="0"/>
                    <a:pt x="433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9"/>
            <p:cNvSpPr/>
            <p:nvPr/>
          </p:nvSpPr>
          <p:spPr>
            <a:xfrm>
              <a:off x="2336731" y="4176923"/>
              <a:ext cx="440816" cy="166681"/>
            </a:xfrm>
            <a:custGeom>
              <a:avLst/>
              <a:gdLst/>
              <a:ahLst/>
              <a:cxnLst/>
              <a:rect l="l" t="t" r="r" b="b"/>
              <a:pathLst>
                <a:path w="18547" h="7013" extrusionOk="0">
                  <a:moveTo>
                    <a:pt x="6492" y="1"/>
                  </a:moveTo>
                  <a:cubicBezTo>
                    <a:pt x="5890" y="1"/>
                    <a:pt x="5339" y="26"/>
                    <a:pt x="4762" y="101"/>
                  </a:cubicBezTo>
                  <a:cubicBezTo>
                    <a:pt x="4211" y="176"/>
                    <a:pt x="3685" y="277"/>
                    <a:pt x="3183" y="402"/>
                  </a:cubicBezTo>
                  <a:cubicBezTo>
                    <a:pt x="2958" y="477"/>
                    <a:pt x="2707" y="527"/>
                    <a:pt x="2507" y="577"/>
                  </a:cubicBezTo>
                  <a:cubicBezTo>
                    <a:pt x="2281" y="678"/>
                    <a:pt x="2081" y="728"/>
                    <a:pt x="1880" y="828"/>
                  </a:cubicBezTo>
                  <a:cubicBezTo>
                    <a:pt x="1504" y="978"/>
                    <a:pt x="1153" y="1129"/>
                    <a:pt x="878" y="1279"/>
                  </a:cubicBezTo>
                  <a:cubicBezTo>
                    <a:pt x="602" y="1404"/>
                    <a:pt x="376" y="1555"/>
                    <a:pt x="226" y="1655"/>
                  </a:cubicBezTo>
                  <a:cubicBezTo>
                    <a:pt x="76" y="1730"/>
                    <a:pt x="0" y="1805"/>
                    <a:pt x="0" y="1805"/>
                  </a:cubicBezTo>
                  <a:cubicBezTo>
                    <a:pt x="0" y="1805"/>
                    <a:pt x="51" y="1881"/>
                    <a:pt x="176" y="2006"/>
                  </a:cubicBezTo>
                  <a:cubicBezTo>
                    <a:pt x="301" y="2131"/>
                    <a:pt x="502" y="2332"/>
                    <a:pt x="727" y="2507"/>
                  </a:cubicBezTo>
                  <a:cubicBezTo>
                    <a:pt x="978" y="2733"/>
                    <a:pt x="1254" y="2958"/>
                    <a:pt x="1579" y="3209"/>
                  </a:cubicBezTo>
                  <a:cubicBezTo>
                    <a:pt x="1930" y="3434"/>
                    <a:pt x="2281" y="3685"/>
                    <a:pt x="2682" y="3986"/>
                  </a:cubicBezTo>
                  <a:cubicBezTo>
                    <a:pt x="3083" y="4236"/>
                    <a:pt x="3509" y="4512"/>
                    <a:pt x="3960" y="4738"/>
                  </a:cubicBezTo>
                  <a:cubicBezTo>
                    <a:pt x="4412" y="4988"/>
                    <a:pt x="4913" y="5239"/>
                    <a:pt x="5414" y="5439"/>
                  </a:cubicBezTo>
                  <a:cubicBezTo>
                    <a:pt x="6417" y="5866"/>
                    <a:pt x="7519" y="6241"/>
                    <a:pt x="8647" y="6492"/>
                  </a:cubicBezTo>
                  <a:cubicBezTo>
                    <a:pt x="9224" y="6642"/>
                    <a:pt x="9775" y="6743"/>
                    <a:pt x="10351" y="6818"/>
                  </a:cubicBezTo>
                  <a:cubicBezTo>
                    <a:pt x="10928" y="6918"/>
                    <a:pt x="11479" y="6968"/>
                    <a:pt x="12056" y="6993"/>
                  </a:cubicBezTo>
                  <a:cubicBezTo>
                    <a:pt x="12341" y="7006"/>
                    <a:pt x="12624" y="7013"/>
                    <a:pt x="12904" y="7013"/>
                  </a:cubicBezTo>
                  <a:cubicBezTo>
                    <a:pt x="13707" y="7013"/>
                    <a:pt x="14482" y="6961"/>
                    <a:pt x="15189" y="6868"/>
                  </a:cubicBezTo>
                  <a:cubicBezTo>
                    <a:pt x="16141" y="6718"/>
                    <a:pt x="16968" y="6517"/>
                    <a:pt x="17570" y="6342"/>
                  </a:cubicBezTo>
                  <a:cubicBezTo>
                    <a:pt x="17870" y="6241"/>
                    <a:pt x="18121" y="6141"/>
                    <a:pt x="18296" y="6091"/>
                  </a:cubicBezTo>
                  <a:cubicBezTo>
                    <a:pt x="18447" y="6016"/>
                    <a:pt x="18547" y="5966"/>
                    <a:pt x="18547" y="5966"/>
                  </a:cubicBezTo>
                  <a:cubicBezTo>
                    <a:pt x="18547" y="5966"/>
                    <a:pt x="18497" y="5891"/>
                    <a:pt x="18397" y="5740"/>
                  </a:cubicBezTo>
                  <a:cubicBezTo>
                    <a:pt x="18296" y="5615"/>
                    <a:pt x="18146" y="5364"/>
                    <a:pt x="17945" y="5139"/>
                  </a:cubicBezTo>
                  <a:cubicBezTo>
                    <a:pt x="17745" y="4888"/>
                    <a:pt x="17519" y="4612"/>
                    <a:pt x="17219" y="4312"/>
                  </a:cubicBezTo>
                  <a:cubicBezTo>
                    <a:pt x="16918" y="3986"/>
                    <a:pt x="16592" y="3685"/>
                    <a:pt x="16216" y="3384"/>
                  </a:cubicBezTo>
                  <a:cubicBezTo>
                    <a:pt x="15815" y="3058"/>
                    <a:pt x="15414" y="2733"/>
                    <a:pt x="14938" y="2432"/>
                  </a:cubicBezTo>
                  <a:cubicBezTo>
                    <a:pt x="14487" y="2156"/>
                    <a:pt x="13986" y="1881"/>
                    <a:pt x="13459" y="1605"/>
                  </a:cubicBezTo>
                  <a:cubicBezTo>
                    <a:pt x="12958" y="1354"/>
                    <a:pt x="12407" y="1104"/>
                    <a:pt x="11830" y="928"/>
                  </a:cubicBezTo>
                  <a:cubicBezTo>
                    <a:pt x="11254" y="728"/>
                    <a:pt x="10677" y="552"/>
                    <a:pt x="10076" y="402"/>
                  </a:cubicBezTo>
                  <a:cubicBezTo>
                    <a:pt x="9474" y="277"/>
                    <a:pt x="8873" y="176"/>
                    <a:pt x="8271" y="101"/>
                  </a:cubicBezTo>
                  <a:cubicBezTo>
                    <a:pt x="7670" y="26"/>
                    <a:pt x="7068" y="1"/>
                    <a:pt x="64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9"/>
            <p:cNvSpPr/>
            <p:nvPr/>
          </p:nvSpPr>
          <p:spPr>
            <a:xfrm>
              <a:off x="2160393" y="3951383"/>
              <a:ext cx="378878" cy="230925"/>
            </a:xfrm>
            <a:custGeom>
              <a:avLst/>
              <a:gdLst/>
              <a:ahLst/>
              <a:cxnLst/>
              <a:rect l="l" t="t" r="r" b="b"/>
              <a:pathLst>
                <a:path w="15941" h="9716" extrusionOk="0">
                  <a:moveTo>
                    <a:pt x="13156" y="0"/>
                  </a:moveTo>
                  <a:cubicBezTo>
                    <a:pt x="12955" y="0"/>
                    <a:pt x="12747" y="5"/>
                    <a:pt x="12532" y="16"/>
                  </a:cubicBezTo>
                  <a:cubicBezTo>
                    <a:pt x="12056" y="66"/>
                    <a:pt x="11555" y="116"/>
                    <a:pt x="11029" y="242"/>
                  </a:cubicBezTo>
                  <a:cubicBezTo>
                    <a:pt x="10502" y="342"/>
                    <a:pt x="9951" y="467"/>
                    <a:pt x="9425" y="668"/>
                  </a:cubicBezTo>
                  <a:cubicBezTo>
                    <a:pt x="8873" y="868"/>
                    <a:pt x="8347" y="1069"/>
                    <a:pt x="7821" y="1344"/>
                  </a:cubicBezTo>
                  <a:cubicBezTo>
                    <a:pt x="7294" y="1595"/>
                    <a:pt x="6793" y="1871"/>
                    <a:pt x="6292" y="2197"/>
                  </a:cubicBezTo>
                  <a:cubicBezTo>
                    <a:pt x="5815" y="2522"/>
                    <a:pt x="5364" y="2848"/>
                    <a:pt x="4913" y="3174"/>
                  </a:cubicBezTo>
                  <a:cubicBezTo>
                    <a:pt x="4487" y="3525"/>
                    <a:pt x="4086" y="3901"/>
                    <a:pt x="3710" y="4252"/>
                  </a:cubicBezTo>
                  <a:cubicBezTo>
                    <a:pt x="3334" y="4603"/>
                    <a:pt x="2983" y="4979"/>
                    <a:pt x="2683" y="5354"/>
                  </a:cubicBezTo>
                  <a:cubicBezTo>
                    <a:pt x="2357" y="5705"/>
                    <a:pt x="2081" y="6081"/>
                    <a:pt x="1830" y="6432"/>
                  </a:cubicBezTo>
                  <a:cubicBezTo>
                    <a:pt x="1705" y="6608"/>
                    <a:pt x="1580" y="6783"/>
                    <a:pt x="1455" y="6958"/>
                  </a:cubicBezTo>
                  <a:cubicBezTo>
                    <a:pt x="1329" y="7134"/>
                    <a:pt x="1179" y="7284"/>
                    <a:pt x="1079" y="7460"/>
                  </a:cubicBezTo>
                  <a:cubicBezTo>
                    <a:pt x="828" y="7786"/>
                    <a:pt x="627" y="8086"/>
                    <a:pt x="477" y="8362"/>
                  </a:cubicBezTo>
                  <a:cubicBezTo>
                    <a:pt x="327" y="8613"/>
                    <a:pt x="201" y="8838"/>
                    <a:pt x="126" y="8989"/>
                  </a:cubicBezTo>
                  <a:cubicBezTo>
                    <a:pt x="51" y="9139"/>
                    <a:pt x="1" y="9239"/>
                    <a:pt x="1" y="9239"/>
                  </a:cubicBezTo>
                  <a:cubicBezTo>
                    <a:pt x="1" y="9239"/>
                    <a:pt x="101" y="9264"/>
                    <a:pt x="277" y="9314"/>
                  </a:cubicBezTo>
                  <a:cubicBezTo>
                    <a:pt x="427" y="9365"/>
                    <a:pt x="678" y="9440"/>
                    <a:pt x="978" y="9490"/>
                  </a:cubicBezTo>
                  <a:cubicBezTo>
                    <a:pt x="1279" y="9565"/>
                    <a:pt x="1630" y="9615"/>
                    <a:pt x="2031" y="9665"/>
                  </a:cubicBezTo>
                  <a:cubicBezTo>
                    <a:pt x="2231" y="9690"/>
                    <a:pt x="2432" y="9715"/>
                    <a:pt x="2658" y="9715"/>
                  </a:cubicBezTo>
                  <a:cubicBezTo>
                    <a:pt x="2883" y="9715"/>
                    <a:pt x="3134" y="9690"/>
                    <a:pt x="3384" y="9690"/>
                  </a:cubicBezTo>
                  <a:cubicBezTo>
                    <a:pt x="3886" y="9640"/>
                    <a:pt x="4412" y="9565"/>
                    <a:pt x="4988" y="9465"/>
                  </a:cubicBezTo>
                  <a:cubicBezTo>
                    <a:pt x="5515" y="9339"/>
                    <a:pt x="6041" y="9189"/>
                    <a:pt x="6592" y="8989"/>
                  </a:cubicBezTo>
                  <a:cubicBezTo>
                    <a:pt x="7144" y="8813"/>
                    <a:pt x="7670" y="8588"/>
                    <a:pt x="8171" y="8312"/>
                  </a:cubicBezTo>
                  <a:cubicBezTo>
                    <a:pt x="8698" y="8061"/>
                    <a:pt x="9199" y="7760"/>
                    <a:pt x="9675" y="7460"/>
                  </a:cubicBezTo>
                  <a:cubicBezTo>
                    <a:pt x="10151" y="7159"/>
                    <a:pt x="10602" y="6833"/>
                    <a:pt x="11029" y="6507"/>
                  </a:cubicBezTo>
                  <a:cubicBezTo>
                    <a:pt x="11480" y="6182"/>
                    <a:pt x="11881" y="5831"/>
                    <a:pt x="12257" y="5455"/>
                  </a:cubicBezTo>
                  <a:cubicBezTo>
                    <a:pt x="12633" y="5079"/>
                    <a:pt x="13009" y="4728"/>
                    <a:pt x="13334" y="4352"/>
                  </a:cubicBezTo>
                  <a:cubicBezTo>
                    <a:pt x="13660" y="3976"/>
                    <a:pt x="13961" y="3600"/>
                    <a:pt x="14237" y="3224"/>
                  </a:cubicBezTo>
                  <a:cubicBezTo>
                    <a:pt x="14512" y="2873"/>
                    <a:pt x="14763" y="2522"/>
                    <a:pt x="14963" y="2197"/>
                  </a:cubicBezTo>
                  <a:cubicBezTo>
                    <a:pt x="15189" y="1871"/>
                    <a:pt x="15364" y="1545"/>
                    <a:pt x="15515" y="1269"/>
                  </a:cubicBezTo>
                  <a:cubicBezTo>
                    <a:pt x="15665" y="1019"/>
                    <a:pt x="15765" y="768"/>
                    <a:pt x="15841" y="618"/>
                  </a:cubicBezTo>
                  <a:cubicBezTo>
                    <a:pt x="15916" y="467"/>
                    <a:pt x="15941" y="367"/>
                    <a:pt x="15941" y="367"/>
                  </a:cubicBezTo>
                  <a:cubicBezTo>
                    <a:pt x="15941" y="367"/>
                    <a:pt x="15841" y="342"/>
                    <a:pt x="15690" y="292"/>
                  </a:cubicBezTo>
                  <a:cubicBezTo>
                    <a:pt x="15515" y="267"/>
                    <a:pt x="15264" y="192"/>
                    <a:pt x="14963" y="141"/>
                  </a:cubicBezTo>
                  <a:cubicBezTo>
                    <a:pt x="14494" y="63"/>
                    <a:pt x="13871" y="0"/>
                    <a:pt x="131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9"/>
            <p:cNvSpPr/>
            <p:nvPr/>
          </p:nvSpPr>
          <p:spPr>
            <a:xfrm>
              <a:off x="2001358" y="4172764"/>
              <a:ext cx="343131" cy="318104"/>
            </a:xfrm>
            <a:custGeom>
              <a:avLst/>
              <a:gdLst/>
              <a:ahLst/>
              <a:cxnLst/>
              <a:rect l="l" t="t" r="r" b="b"/>
              <a:pathLst>
                <a:path w="14437" h="13384" extrusionOk="0">
                  <a:moveTo>
                    <a:pt x="0" y="0"/>
                  </a:moveTo>
                  <a:cubicBezTo>
                    <a:pt x="0" y="0"/>
                    <a:pt x="25" y="101"/>
                    <a:pt x="50" y="276"/>
                  </a:cubicBezTo>
                  <a:cubicBezTo>
                    <a:pt x="100" y="452"/>
                    <a:pt x="151" y="727"/>
                    <a:pt x="251" y="1028"/>
                  </a:cubicBezTo>
                  <a:cubicBezTo>
                    <a:pt x="426" y="1629"/>
                    <a:pt x="777" y="2482"/>
                    <a:pt x="1278" y="3359"/>
                  </a:cubicBezTo>
                  <a:cubicBezTo>
                    <a:pt x="1755" y="4236"/>
                    <a:pt x="2381" y="5188"/>
                    <a:pt x="3133" y="6091"/>
                  </a:cubicBezTo>
                  <a:cubicBezTo>
                    <a:pt x="3885" y="6968"/>
                    <a:pt x="4737" y="7820"/>
                    <a:pt x="5639" y="8597"/>
                  </a:cubicBezTo>
                  <a:cubicBezTo>
                    <a:pt x="6090" y="8973"/>
                    <a:pt x="6567" y="9349"/>
                    <a:pt x="7043" y="9675"/>
                  </a:cubicBezTo>
                  <a:cubicBezTo>
                    <a:pt x="7494" y="10025"/>
                    <a:pt x="7970" y="10326"/>
                    <a:pt x="8446" y="10627"/>
                  </a:cubicBezTo>
                  <a:cubicBezTo>
                    <a:pt x="8922" y="10903"/>
                    <a:pt x="9374" y="11178"/>
                    <a:pt x="9850" y="11429"/>
                  </a:cubicBezTo>
                  <a:cubicBezTo>
                    <a:pt x="10301" y="11655"/>
                    <a:pt x="10752" y="11880"/>
                    <a:pt x="11178" y="12081"/>
                  </a:cubicBezTo>
                  <a:cubicBezTo>
                    <a:pt x="11404" y="12156"/>
                    <a:pt x="11579" y="12256"/>
                    <a:pt x="11805" y="12356"/>
                  </a:cubicBezTo>
                  <a:cubicBezTo>
                    <a:pt x="12005" y="12432"/>
                    <a:pt x="12206" y="12532"/>
                    <a:pt x="12381" y="12607"/>
                  </a:cubicBezTo>
                  <a:cubicBezTo>
                    <a:pt x="12732" y="12757"/>
                    <a:pt x="13108" y="12883"/>
                    <a:pt x="13384" y="13008"/>
                  </a:cubicBezTo>
                  <a:cubicBezTo>
                    <a:pt x="13659" y="13133"/>
                    <a:pt x="13910" y="13208"/>
                    <a:pt x="14085" y="13284"/>
                  </a:cubicBezTo>
                  <a:cubicBezTo>
                    <a:pt x="14261" y="13359"/>
                    <a:pt x="14361" y="13384"/>
                    <a:pt x="14361" y="13384"/>
                  </a:cubicBezTo>
                  <a:cubicBezTo>
                    <a:pt x="14361" y="13384"/>
                    <a:pt x="14386" y="13284"/>
                    <a:pt x="14386" y="13108"/>
                  </a:cubicBezTo>
                  <a:cubicBezTo>
                    <a:pt x="14411" y="12933"/>
                    <a:pt x="14436" y="12657"/>
                    <a:pt x="14436" y="12331"/>
                  </a:cubicBezTo>
                  <a:cubicBezTo>
                    <a:pt x="14436" y="11980"/>
                    <a:pt x="14386" y="11604"/>
                    <a:pt x="14311" y="11153"/>
                  </a:cubicBezTo>
                  <a:cubicBezTo>
                    <a:pt x="14236" y="10677"/>
                    <a:pt x="14110" y="10226"/>
                    <a:pt x="13935" y="9700"/>
                  </a:cubicBezTo>
                  <a:cubicBezTo>
                    <a:pt x="13760" y="9198"/>
                    <a:pt x="13534" y="8672"/>
                    <a:pt x="13258" y="8146"/>
                  </a:cubicBezTo>
                  <a:cubicBezTo>
                    <a:pt x="12983" y="7645"/>
                    <a:pt x="12657" y="7093"/>
                    <a:pt x="12281" y="6592"/>
                  </a:cubicBezTo>
                  <a:cubicBezTo>
                    <a:pt x="11554" y="5564"/>
                    <a:pt x="10652" y="4637"/>
                    <a:pt x="9699" y="3810"/>
                  </a:cubicBezTo>
                  <a:cubicBezTo>
                    <a:pt x="8697" y="2983"/>
                    <a:pt x="7669" y="2281"/>
                    <a:pt x="6592" y="1755"/>
                  </a:cubicBezTo>
                  <a:cubicBezTo>
                    <a:pt x="6065" y="1479"/>
                    <a:pt x="5539" y="1228"/>
                    <a:pt x="5013" y="1028"/>
                  </a:cubicBezTo>
                  <a:cubicBezTo>
                    <a:pt x="4511" y="827"/>
                    <a:pt x="3985" y="677"/>
                    <a:pt x="3509" y="527"/>
                  </a:cubicBezTo>
                  <a:cubicBezTo>
                    <a:pt x="2557" y="251"/>
                    <a:pt x="1704" y="126"/>
                    <a:pt x="1053" y="76"/>
                  </a:cubicBezTo>
                  <a:cubicBezTo>
                    <a:pt x="727" y="25"/>
                    <a:pt x="476" y="25"/>
                    <a:pt x="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9"/>
            <p:cNvSpPr/>
            <p:nvPr/>
          </p:nvSpPr>
          <p:spPr>
            <a:xfrm>
              <a:off x="1844082" y="3844520"/>
              <a:ext cx="282382" cy="310380"/>
            </a:xfrm>
            <a:custGeom>
              <a:avLst/>
              <a:gdLst/>
              <a:ahLst/>
              <a:cxnLst/>
              <a:rect l="l" t="t" r="r" b="b"/>
              <a:pathLst>
                <a:path w="11881" h="13059" extrusionOk="0">
                  <a:moveTo>
                    <a:pt x="11755" y="1"/>
                  </a:moveTo>
                  <a:cubicBezTo>
                    <a:pt x="11755" y="1"/>
                    <a:pt x="11655" y="1"/>
                    <a:pt x="11479" y="51"/>
                  </a:cubicBezTo>
                  <a:cubicBezTo>
                    <a:pt x="11329" y="126"/>
                    <a:pt x="11078" y="176"/>
                    <a:pt x="10803" y="276"/>
                  </a:cubicBezTo>
                  <a:cubicBezTo>
                    <a:pt x="10527" y="377"/>
                    <a:pt x="10201" y="502"/>
                    <a:pt x="9850" y="652"/>
                  </a:cubicBezTo>
                  <a:cubicBezTo>
                    <a:pt x="9524" y="803"/>
                    <a:pt x="9148" y="953"/>
                    <a:pt x="8747" y="1129"/>
                  </a:cubicBezTo>
                  <a:cubicBezTo>
                    <a:pt x="8346" y="1329"/>
                    <a:pt x="7945" y="1530"/>
                    <a:pt x="7544" y="1780"/>
                  </a:cubicBezTo>
                  <a:cubicBezTo>
                    <a:pt x="7143" y="2006"/>
                    <a:pt x="6692" y="2256"/>
                    <a:pt x="6291" y="2557"/>
                  </a:cubicBezTo>
                  <a:cubicBezTo>
                    <a:pt x="5890" y="2833"/>
                    <a:pt x="5489" y="3159"/>
                    <a:pt x="5088" y="3485"/>
                  </a:cubicBezTo>
                  <a:cubicBezTo>
                    <a:pt x="4687" y="3835"/>
                    <a:pt x="4286" y="4186"/>
                    <a:pt x="3935" y="4562"/>
                  </a:cubicBezTo>
                  <a:cubicBezTo>
                    <a:pt x="3158" y="5339"/>
                    <a:pt x="2507" y="6191"/>
                    <a:pt x="1930" y="7094"/>
                  </a:cubicBezTo>
                  <a:cubicBezTo>
                    <a:pt x="1630" y="7545"/>
                    <a:pt x="1379" y="7996"/>
                    <a:pt x="1153" y="8447"/>
                  </a:cubicBezTo>
                  <a:cubicBezTo>
                    <a:pt x="928" y="8923"/>
                    <a:pt x="752" y="9374"/>
                    <a:pt x="577" y="9800"/>
                  </a:cubicBezTo>
                  <a:cubicBezTo>
                    <a:pt x="427" y="10251"/>
                    <a:pt x="301" y="10678"/>
                    <a:pt x="226" y="11053"/>
                  </a:cubicBezTo>
                  <a:cubicBezTo>
                    <a:pt x="151" y="11429"/>
                    <a:pt x="101" y="11780"/>
                    <a:pt x="51" y="12081"/>
                  </a:cubicBezTo>
                  <a:cubicBezTo>
                    <a:pt x="26" y="12382"/>
                    <a:pt x="26" y="12632"/>
                    <a:pt x="1" y="12783"/>
                  </a:cubicBezTo>
                  <a:cubicBezTo>
                    <a:pt x="1" y="12958"/>
                    <a:pt x="1" y="13058"/>
                    <a:pt x="1" y="13058"/>
                  </a:cubicBezTo>
                  <a:cubicBezTo>
                    <a:pt x="1" y="13058"/>
                    <a:pt x="101" y="13058"/>
                    <a:pt x="276" y="13033"/>
                  </a:cubicBezTo>
                  <a:cubicBezTo>
                    <a:pt x="427" y="13008"/>
                    <a:pt x="702" y="12983"/>
                    <a:pt x="978" y="12933"/>
                  </a:cubicBezTo>
                  <a:cubicBezTo>
                    <a:pt x="1580" y="12833"/>
                    <a:pt x="2356" y="12582"/>
                    <a:pt x="3209" y="12307"/>
                  </a:cubicBezTo>
                  <a:cubicBezTo>
                    <a:pt x="3635" y="12131"/>
                    <a:pt x="4061" y="11981"/>
                    <a:pt x="4487" y="11755"/>
                  </a:cubicBezTo>
                  <a:cubicBezTo>
                    <a:pt x="4938" y="11555"/>
                    <a:pt x="5389" y="11304"/>
                    <a:pt x="5840" y="11028"/>
                  </a:cubicBezTo>
                  <a:cubicBezTo>
                    <a:pt x="6742" y="10477"/>
                    <a:pt x="7620" y="9750"/>
                    <a:pt x="8397" y="8973"/>
                  </a:cubicBezTo>
                  <a:cubicBezTo>
                    <a:pt x="8798" y="8547"/>
                    <a:pt x="9174" y="8121"/>
                    <a:pt x="9524" y="7670"/>
                  </a:cubicBezTo>
                  <a:cubicBezTo>
                    <a:pt x="9875" y="7244"/>
                    <a:pt x="10176" y="6743"/>
                    <a:pt x="10452" y="6266"/>
                  </a:cubicBezTo>
                  <a:cubicBezTo>
                    <a:pt x="10727" y="5765"/>
                    <a:pt x="10978" y="5289"/>
                    <a:pt x="11154" y="4813"/>
                  </a:cubicBezTo>
                  <a:cubicBezTo>
                    <a:pt x="11354" y="4312"/>
                    <a:pt x="11504" y="3810"/>
                    <a:pt x="11630" y="3359"/>
                  </a:cubicBezTo>
                  <a:cubicBezTo>
                    <a:pt x="11680" y="3109"/>
                    <a:pt x="11730" y="2908"/>
                    <a:pt x="11780" y="2682"/>
                  </a:cubicBezTo>
                  <a:cubicBezTo>
                    <a:pt x="11805" y="2457"/>
                    <a:pt x="11830" y="2256"/>
                    <a:pt x="11830" y="2031"/>
                  </a:cubicBezTo>
                  <a:cubicBezTo>
                    <a:pt x="11880" y="1630"/>
                    <a:pt x="11880" y="1254"/>
                    <a:pt x="11855" y="953"/>
                  </a:cubicBezTo>
                  <a:cubicBezTo>
                    <a:pt x="11855" y="652"/>
                    <a:pt x="11805" y="402"/>
                    <a:pt x="11805" y="251"/>
                  </a:cubicBezTo>
                  <a:cubicBezTo>
                    <a:pt x="11780" y="76"/>
                    <a:pt x="11755" y="1"/>
                    <a:pt x="11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9"/>
            <p:cNvSpPr/>
            <p:nvPr/>
          </p:nvSpPr>
          <p:spPr>
            <a:xfrm>
              <a:off x="1677893" y="4172764"/>
              <a:ext cx="268668" cy="317510"/>
            </a:xfrm>
            <a:custGeom>
              <a:avLst/>
              <a:gdLst/>
              <a:ahLst/>
              <a:cxnLst/>
              <a:rect l="l" t="t" r="r" b="b"/>
              <a:pathLst>
                <a:path w="11304" h="13359" extrusionOk="0">
                  <a:moveTo>
                    <a:pt x="0" y="0"/>
                  </a:moveTo>
                  <a:cubicBezTo>
                    <a:pt x="0" y="0"/>
                    <a:pt x="25" y="101"/>
                    <a:pt x="25" y="276"/>
                  </a:cubicBezTo>
                  <a:cubicBezTo>
                    <a:pt x="50" y="426"/>
                    <a:pt x="75" y="677"/>
                    <a:pt x="150" y="978"/>
                  </a:cubicBezTo>
                  <a:cubicBezTo>
                    <a:pt x="201" y="1254"/>
                    <a:pt x="276" y="1604"/>
                    <a:pt x="401" y="1980"/>
                  </a:cubicBezTo>
                  <a:cubicBezTo>
                    <a:pt x="451" y="2181"/>
                    <a:pt x="501" y="2356"/>
                    <a:pt x="576" y="2557"/>
                  </a:cubicBezTo>
                  <a:cubicBezTo>
                    <a:pt x="627" y="2757"/>
                    <a:pt x="702" y="2958"/>
                    <a:pt x="752" y="3183"/>
                  </a:cubicBezTo>
                  <a:cubicBezTo>
                    <a:pt x="877" y="3584"/>
                    <a:pt x="1028" y="4010"/>
                    <a:pt x="1203" y="4436"/>
                  </a:cubicBezTo>
                  <a:cubicBezTo>
                    <a:pt x="1228" y="4537"/>
                    <a:pt x="1278" y="4637"/>
                    <a:pt x="1328" y="4737"/>
                  </a:cubicBezTo>
                  <a:cubicBezTo>
                    <a:pt x="1379" y="4863"/>
                    <a:pt x="1429" y="4963"/>
                    <a:pt x="1479" y="5088"/>
                  </a:cubicBezTo>
                  <a:cubicBezTo>
                    <a:pt x="1579" y="5314"/>
                    <a:pt x="1679" y="5539"/>
                    <a:pt x="1780" y="5765"/>
                  </a:cubicBezTo>
                  <a:cubicBezTo>
                    <a:pt x="2005" y="6216"/>
                    <a:pt x="2281" y="6617"/>
                    <a:pt x="2556" y="7068"/>
                  </a:cubicBezTo>
                  <a:cubicBezTo>
                    <a:pt x="2832" y="7519"/>
                    <a:pt x="3133" y="7945"/>
                    <a:pt x="3459" y="8346"/>
                  </a:cubicBezTo>
                  <a:cubicBezTo>
                    <a:pt x="4110" y="9223"/>
                    <a:pt x="4837" y="9975"/>
                    <a:pt x="5639" y="10677"/>
                  </a:cubicBezTo>
                  <a:cubicBezTo>
                    <a:pt x="6065" y="11028"/>
                    <a:pt x="6466" y="11329"/>
                    <a:pt x="6892" y="11604"/>
                  </a:cubicBezTo>
                  <a:cubicBezTo>
                    <a:pt x="7293" y="11880"/>
                    <a:pt x="7744" y="12131"/>
                    <a:pt x="8145" y="12356"/>
                  </a:cubicBezTo>
                  <a:cubicBezTo>
                    <a:pt x="8346" y="12457"/>
                    <a:pt x="8546" y="12557"/>
                    <a:pt x="8747" y="12632"/>
                  </a:cubicBezTo>
                  <a:cubicBezTo>
                    <a:pt x="8947" y="12707"/>
                    <a:pt x="9123" y="12807"/>
                    <a:pt x="9323" y="12858"/>
                  </a:cubicBezTo>
                  <a:cubicBezTo>
                    <a:pt x="9699" y="13008"/>
                    <a:pt x="10025" y="13108"/>
                    <a:pt x="10326" y="13183"/>
                  </a:cubicBezTo>
                  <a:cubicBezTo>
                    <a:pt x="10602" y="13259"/>
                    <a:pt x="10852" y="13284"/>
                    <a:pt x="11028" y="13334"/>
                  </a:cubicBezTo>
                  <a:cubicBezTo>
                    <a:pt x="11178" y="13359"/>
                    <a:pt x="11278" y="13359"/>
                    <a:pt x="11278" y="13359"/>
                  </a:cubicBezTo>
                  <a:cubicBezTo>
                    <a:pt x="11278" y="13359"/>
                    <a:pt x="11303" y="13259"/>
                    <a:pt x="11303" y="13108"/>
                  </a:cubicBezTo>
                  <a:cubicBezTo>
                    <a:pt x="11303" y="12933"/>
                    <a:pt x="11303" y="12682"/>
                    <a:pt x="11303" y="12381"/>
                  </a:cubicBezTo>
                  <a:cubicBezTo>
                    <a:pt x="11278" y="11780"/>
                    <a:pt x="11178" y="11003"/>
                    <a:pt x="11003" y="10126"/>
                  </a:cubicBezTo>
                  <a:cubicBezTo>
                    <a:pt x="10902" y="9675"/>
                    <a:pt x="10802" y="9223"/>
                    <a:pt x="10652" y="8747"/>
                  </a:cubicBezTo>
                  <a:cubicBezTo>
                    <a:pt x="10501" y="8296"/>
                    <a:pt x="10301" y="7795"/>
                    <a:pt x="10100" y="7319"/>
                  </a:cubicBezTo>
                  <a:cubicBezTo>
                    <a:pt x="9674" y="6366"/>
                    <a:pt x="9073" y="5414"/>
                    <a:pt x="8396" y="4512"/>
                  </a:cubicBezTo>
                  <a:cubicBezTo>
                    <a:pt x="8045" y="4086"/>
                    <a:pt x="7669" y="3634"/>
                    <a:pt x="7268" y="3233"/>
                  </a:cubicBezTo>
                  <a:cubicBezTo>
                    <a:pt x="6892" y="2832"/>
                    <a:pt x="6441" y="2482"/>
                    <a:pt x="5990" y="2131"/>
                  </a:cubicBezTo>
                  <a:cubicBezTo>
                    <a:pt x="5790" y="1980"/>
                    <a:pt x="5564" y="1805"/>
                    <a:pt x="5338" y="1655"/>
                  </a:cubicBezTo>
                  <a:cubicBezTo>
                    <a:pt x="5113" y="1504"/>
                    <a:pt x="4887" y="1379"/>
                    <a:pt x="4637" y="1228"/>
                  </a:cubicBezTo>
                  <a:cubicBezTo>
                    <a:pt x="4160" y="978"/>
                    <a:pt x="3684" y="752"/>
                    <a:pt x="3258" y="577"/>
                  </a:cubicBezTo>
                  <a:cubicBezTo>
                    <a:pt x="3033" y="502"/>
                    <a:pt x="2832" y="401"/>
                    <a:pt x="2607" y="351"/>
                  </a:cubicBezTo>
                  <a:cubicBezTo>
                    <a:pt x="2406" y="301"/>
                    <a:pt x="2206" y="251"/>
                    <a:pt x="2005" y="201"/>
                  </a:cubicBezTo>
                  <a:cubicBezTo>
                    <a:pt x="1629" y="126"/>
                    <a:pt x="1278" y="76"/>
                    <a:pt x="977" y="51"/>
                  </a:cubicBezTo>
                  <a:cubicBezTo>
                    <a:pt x="702" y="0"/>
                    <a:pt x="451" y="25"/>
                    <a:pt x="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9"/>
            <p:cNvSpPr/>
            <p:nvPr/>
          </p:nvSpPr>
          <p:spPr>
            <a:xfrm>
              <a:off x="1526583" y="3829047"/>
              <a:ext cx="278793" cy="335977"/>
            </a:xfrm>
            <a:custGeom>
              <a:avLst/>
              <a:gdLst/>
              <a:ahLst/>
              <a:cxnLst/>
              <a:rect l="l" t="t" r="r" b="b"/>
              <a:pathLst>
                <a:path w="11730" h="14136" extrusionOk="0">
                  <a:moveTo>
                    <a:pt x="11554" y="0"/>
                  </a:moveTo>
                  <a:cubicBezTo>
                    <a:pt x="11554" y="0"/>
                    <a:pt x="11454" y="25"/>
                    <a:pt x="11303" y="75"/>
                  </a:cubicBezTo>
                  <a:cubicBezTo>
                    <a:pt x="11153" y="151"/>
                    <a:pt x="10902" y="226"/>
                    <a:pt x="10627" y="351"/>
                  </a:cubicBezTo>
                  <a:cubicBezTo>
                    <a:pt x="10326" y="476"/>
                    <a:pt x="10025" y="627"/>
                    <a:pt x="9674" y="802"/>
                  </a:cubicBezTo>
                  <a:cubicBezTo>
                    <a:pt x="9349" y="978"/>
                    <a:pt x="8973" y="1178"/>
                    <a:pt x="8547" y="1404"/>
                  </a:cubicBezTo>
                  <a:cubicBezTo>
                    <a:pt x="8171" y="1629"/>
                    <a:pt x="7745" y="1880"/>
                    <a:pt x="7369" y="2156"/>
                  </a:cubicBezTo>
                  <a:cubicBezTo>
                    <a:pt x="6968" y="2431"/>
                    <a:pt x="6541" y="2707"/>
                    <a:pt x="6140" y="3033"/>
                  </a:cubicBezTo>
                  <a:cubicBezTo>
                    <a:pt x="5739" y="3359"/>
                    <a:pt x="5338" y="3709"/>
                    <a:pt x="4937" y="4085"/>
                  </a:cubicBezTo>
                  <a:cubicBezTo>
                    <a:pt x="4536" y="4461"/>
                    <a:pt x="4161" y="4862"/>
                    <a:pt x="3810" y="5263"/>
                  </a:cubicBezTo>
                  <a:cubicBezTo>
                    <a:pt x="3058" y="6090"/>
                    <a:pt x="2406" y="6993"/>
                    <a:pt x="1830" y="7945"/>
                  </a:cubicBezTo>
                  <a:cubicBezTo>
                    <a:pt x="1554" y="8421"/>
                    <a:pt x="1328" y="8897"/>
                    <a:pt x="1103" y="9374"/>
                  </a:cubicBezTo>
                  <a:cubicBezTo>
                    <a:pt x="877" y="9875"/>
                    <a:pt x="702" y="10351"/>
                    <a:pt x="551" y="10802"/>
                  </a:cubicBezTo>
                  <a:cubicBezTo>
                    <a:pt x="401" y="11253"/>
                    <a:pt x="276" y="11679"/>
                    <a:pt x="201" y="12080"/>
                  </a:cubicBezTo>
                  <a:cubicBezTo>
                    <a:pt x="125" y="12481"/>
                    <a:pt x="75" y="12832"/>
                    <a:pt x="50" y="13133"/>
                  </a:cubicBezTo>
                  <a:cubicBezTo>
                    <a:pt x="0" y="13434"/>
                    <a:pt x="25" y="13709"/>
                    <a:pt x="0" y="13860"/>
                  </a:cubicBezTo>
                  <a:cubicBezTo>
                    <a:pt x="0" y="14035"/>
                    <a:pt x="0" y="14136"/>
                    <a:pt x="0" y="14136"/>
                  </a:cubicBezTo>
                  <a:cubicBezTo>
                    <a:pt x="0" y="14136"/>
                    <a:pt x="100" y="14136"/>
                    <a:pt x="276" y="14110"/>
                  </a:cubicBezTo>
                  <a:cubicBezTo>
                    <a:pt x="426" y="14060"/>
                    <a:pt x="702" y="14035"/>
                    <a:pt x="1003" y="13960"/>
                  </a:cubicBezTo>
                  <a:cubicBezTo>
                    <a:pt x="1579" y="13835"/>
                    <a:pt x="2381" y="13534"/>
                    <a:pt x="3258" y="13183"/>
                  </a:cubicBezTo>
                  <a:cubicBezTo>
                    <a:pt x="3684" y="13008"/>
                    <a:pt x="4135" y="12807"/>
                    <a:pt x="4562" y="12557"/>
                  </a:cubicBezTo>
                  <a:cubicBezTo>
                    <a:pt x="5013" y="12331"/>
                    <a:pt x="5464" y="12030"/>
                    <a:pt x="5915" y="11704"/>
                  </a:cubicBezTo>
                  <a:cubicBezTo>
                    <a:pt x="6366" y="11404"/>
                    <a:pt x="6817" y="11053"/>
                    <a:pt x="7243" y="10652"/>
                  </a:cubicBezTo>
                  <a:cubicBezTo>
                    <a:pt x="7669" y="10276"/>
                    <a:pt x="8095" y="9850"/>
                    <a:pt x="8471" y="9424"/>
                  </a:cubicBezTo>
                  <a:cubicBezTo>
                    <a:pt x="8872" y="8973"/>
                    <a:pt x="9248" y="8496"/>
                    <a:pt x="9574" y="8020"/>
                  </a:cubicBezTo>
                  <a:cubicBezTo>
                    <a:pt x="9925" y="7544"/>
                    <a:pt x="10226" y="7018"/>
                    <a:pt x="10476" y="6516"/>
                  </a:cubicBezTo>
                  <a:cubicBezTo>
                    <a:pt x="10752" y="5990"/>
                    <a:pt x="10978" y="5489"/>
                    <a:pt x="11153" y="4963"/>
                  </a:cubicBezTo>
                  <a:cubicBezTo>
                    <a:pt x="11328" y="4436"/>
                    <a:pt x="11454" y="3935"/>
                    <a:pt x="11554" y="3459"/>
                  </a:cubicBezTo>
                  <a:cubicBezTo>
                    <a:pt x="11604" y="3208"/>
                    <a:pt x="11654" y="2983"/>
                    <a:pt x="11679" y="2757"/>
                  </a:cubicBezTo>
                  <a:cubicBezTo>
                    <a:pt x="11704" y="2531"/>
                    <a:pt x="11729" y="2306"/>
                    <a:pt x="11729" y="2080"/>
                  </a:cubicBezTo>
                  <a:cubicBezTo>
                    <a:pt x="11729" y="1654"/>
                    <a:pt x="11729" y="1303"/>
                    <a:pt x="11704" y="978"/>
                  </a:cubicBezTo>
                  <a:cubicBezTo>
                    <a:pt x="11679" y="677"/>
                    <a:pt x="11629" y="426"/>
                    <a:pt x="11629" y="251"/>
                  </a:cubicBezTo>
                  <a:cubicBezTo>
                    <a:pt x="11579" y="100"/>
                    <a:pt x="11554" y="0"/>
                    <a:pt x="115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9"/>
            <p:cNvSpPr/>
            <p:nvPr/>
          </p:nvSpPr>
          <p:spPr>
            <a:xfrm>
              <a:off x="1299023" y="4221608"/>
              <a:ext cx="316322" cy="278199"/>
            </a:xfrm>
            <a:custGeom>
              <a:avLst/>
              <a:gdLst/>
              <a:ahLst/>
              <a:cxnLst/>
              <a:rect l="l" t="t" r="r" b="b"/>
              <a:pathLst>
                <a:path w="13309" h="11705" extrusionOk="0">
                  <a:moveTo>
                    <a:pt x="2005" y="1"/>
                  </a:moveTo>
                  <a:cubicBezTo>
                    <a:pt x="1604" y="1"/>
                    <a:pt x="1253" y="1"/>
                    <a:pt x="952" y="51"/>
                  </a:cubicBezTo>
                  <a:cubicBezTo>
                    <a:pt x="677" y="76"/>
                    <a:pt x="426" y="126"/>
                    <a:pt x="251" y="126"/>
                  </a:cubicBezTo>
                  <a:cubicBezTo>
                    <a:pt x="75" y="176"/>
                    <a:pt x="0" y="201"/>
                    <a:pt x="0" y="201"/>
                  </a:cubicBezTo>
                  <a:cubicBezTo>
                    <a:pt x="0" y="201"/>
                    <a:pt x="25" y="276"/>
                    <a:pt x="75" y="452"/>
                  </a:cubicBezTo>
                  <a:cubicBezTo>
                    <a:pt x="125" y="602"/>
                    <a:pt x="201" y="853"/>
                    <a:pt x="326" y="1128"/>
                  </a:cubicBezTo>
                  <a:cubicBezTo>
                    <a:pt x="426" y="1404"/>
                    <a:pt x="577" y="1705"/>
                    <a:pt x="777" y="2056"/>
                  </a:cubicBezTo>
                  <a:cubicBezTo>
                    <a:pt x="852" y="2231"/>
                    <a:pt x="978" y="2407"/>
                    <a:pt x="1078" y="2607"/>
                  </a:cubicBezTo>
                  <a:cubicBezTo>
                    <a:pt x="1153" y="2782"/>
                    <a:pt x="1253" y="2983"/>
                    <a:pt x="1354" y="3184"/>
                  </a:cubicBezTo>
                  <a:cubicBezTo>
                    <a:pt x="1579" y="3559"/>
                    <a:pt x="1780" y="3935"/>
                    <a:pt x="2030" y="4311"/>
                  </a:cubicBezTo>
                  <a:cubicBezTo>
                    <a:pt x="2281" y="4687"/>
                    <a:pt x="2582" y="5113"/>
                    <a:pt x="2882" y="5514"/>
                  </a:cubicBezTo>
                  <a:cubicBezTo>
                    <a:pt x="3183" y="5915"/>
                    <a:pt x="3534" y="6266"/>
                    <a:pt x="3860" y="6667"/>
                  </a:cubicBezTo>
                  <a:cubicBezTo>
                    <a:pt x="4211" y="7043"/>
                    <a:pt x="4587" y="7419"/>
                    <a:pt x="4988" y="7770"/>
                  </a:cubicBezTo>
                  <a:cubicBezTo>
                    <a:pt x="5364" y="8121"/>
                    <a:pt x="5765" y="8447"/>
                    <a:pt x="6191" y="8773"/>
                  </a:cubicBezTo>
                  <a:cubicBezTo>
                    <a:pt x="6617" y="9073"/>
                    <a:pt x="7043" y="9374"/>
                    <a:pt x="7494" y="9650"/>
                  </a:cubicBezTo>
                  <a:cubicBezTo>
                    <a:pt x="8371" y="10176"/>
                    <a:pt x="9273" y="10627"/>
                    <a:pt x="10100" y="10928"/>
                  </a:cubicBezTo>
                  <a:cubicBezTo>
                    <a:pt x="10953" y="11254"/>
                    <a:pt x="11729" y="11479"/>
                    <a:pt x="12331" y="11580"/>
                  </a:cubicBezTo>
                  <a:cubicBezTo>
                    <a:pt x="12607" y="11630"/>
                    <a:pt x="12882" y="11655"/>
                    <a:pt x="13033" y="11680"/>
                  </a:cubicBezTo>
                  <a:cubicBezTo>
                    <a:pt x="13208" y="11705"/>
                    <a:pt x="13308" y="11705"/>
                    <a:pt x="13308" y="11705"/>
                  </a:cubicBezTo>
                  <a:cubicBezTo>
                    <a:pt x="13308" y="11705"/>
                    <a:pt x="13308" y="11605"/>
                    <a:pt x="13308" y="11454"/>
                  </a:cubicBezTo>
                  <a:cubicBezTo>
                    <a:pt x="13283" y="11279"/>
                    <a:pt x="13283" y="11028"/>
                    <a:pt x="13258" y="10727"/>
                  </a:cubicBezTo>
                  <a:cubicBezTo>
                    <a:pt x="13233" y="10427"/>
                    <a:pt x="13158" y="10076"/>
                    <a:pt x="13083" y="9675"/>
                  </a:cubicBezTo>
                  <a:cubicBezTo>
                    <a:pt x="13008" y="9299"/>
                    <a:pt x="12882" y="8873"/>
                    <a:pt x="12732" y="8447"/>
                  </a:cubicBezTo>
                  <a:cubicBezTo>
                    <a:pt x="12582" y="7996"/>
                    <a:pt x="12406" y="7544"/>
                    <a:pt x="12181" y="7068"/>
                  </a:cubicBezTo>
                  <a:cubicBezTo>
                    <a:pt x="11955" y="6617"/>
                    <a:pt x="11679" y="6141"/>
                    <a:pt x="11404" y="5690"/>
                  </a:cubicBezTo>
                  <a:cubicBezTo>
                    <a:pt x="11103" y="5214"/>
                    <a:pt x="10752" y="4762"/>
                    <a:pt x="10376" y="4336"/>
                  </a:cubicBezTo>
                  <a:cubicBezTo>
                    <a:pt x="10000" y="3910"/>
                    <a:pt x="9599" y="3509"/>
                    <a:pt x="9173" y="3108"/>
                  </a:cubicBezTo>
                  <a:cubicBezTo>
                    <a:pt x="8747" y="2732"/>
                    <a:pt x="8271" y="2356"/>
                    <a:pt x="7820" y="2031"/>
                  </a:cubicBezTo>
                  <a:cubicBezTo>
                    <a:pt x="7344" y="1705"/>
                    <a:pt x="6842" y="1429"/>
                    <a:pt x="6341" y="1178"/>
                  </a:cubicBezTo>
                  <a:cubicBezTo>
                    <a:pt x="5815" y="928"/>
                    <a:pt x="5338" y="702"/>
                    <a:pt x="4812" y="527"/>
                  </a:cubicBezTo>
                  <a:cubicBezTo>
                    <a:pt x="4286" y="351"/>
                    <a:pt x="3785" y="226"/>
                    <a:pt x="3308" y="126"/>
                  </a:cubicBezTo>
                  <a:cubicBezTo>
                    <a:pt x="3058" y="76"/>
                    <a:pt x="2832" y="51"/>
                    <a:pt x="2632" y="26"/>
                  </a:cubicBezTo>
                  <a:cubicBezTo>
                    <a:pt x="2406" y="1"/>
                    <a:pt x="2206" y="1"/>
                    <a:pt x="2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9"/>
            <p:cNvSpPr/>
            <p:nvPr/>
          </p:nvSpPr>
          <p:spPr>
            <a:xfrm>
              <a:off x="1184650" y="3876108"/>
              <a:ext cx="247824" cy="357416"/>
            </a:xfrm>
            <a:custGeom>
              <a:avLst/>
              <a:gdLst/>
              <a:ahLst/>
              <a:cxnLst/>
              <a:rect l="l" t="t" r="r" b="b"/>
              <a:pathLst>
                <a:path w="10427" h="15038" extrusionOk="0">
                  <a:moveTo>
                    <a:pt x="10276" y="0"/>
                  </a:moveTo>
                  <a:cubicBezTo>
                    <a:pt x="10276" y="0"/>
                    <a:pt x="10176" y="25"/>
                    <a:pt x="10025" y="75"/>
                  </a:cubicBezTo>
                  <a:cubicBezTo>
                    <a:pt x="9850" y="125"/>
                    <a:pt x="9599" y="201"/>
                    <a:pt x="9323" y="326"/>
                  </a:cubicBezTo>
                  <a:cubicBezTo>
                    <a:pt x="9048" y="426"/>
                    <a:pt x="8722" y="577"/>
                    <a:pt x="8346" y="777"/>
                  </a:cubicBezTo>
                  <a:cubicBezTo>
                    <a:pt x="7995" y="952"/>
                    <a:pt x="7619" y="1178"/>
                    <a:pt x="7218" y="1404"/>
                  </a:cubicBezTo>
                  <a:cubicBezTo>
                    <a:pt x="6842" y="1679"/>
                    <a:pt x="6441" y="1955"/>
                    <a:pt x="6040" y="2256"/>
                  </a:cubicBezTo>
                  <a:cubicBezTo>
                    <a:pt x="5639" y="2582"/>
                    <a:pt x="5238" y="2907"/>
                    <a:pt x="4837" y="3283"/>
                  </a:cubicBezTo>
                  <a:cubicBezTo>
                    <a:pt x="4060" y="4035"/>
                    <a:pt x="3358" y="4887"/>
                    <a:pt x="2732" y="5815"/>
                  </a:cubicBezTo>
                  <a:cubicBezTo>
                    <a:pt x="2080" y="6742"/>
                    <a:pt x="1529" y="7745"/>
                    <a:pt x="1128" y="8747"/>
                  </a:cubicBezTo>
                  <a:cubicBezTo>
                    <a:pt x="702" y="9750"/>
                    <a:pt x="401" y="10752"/>
                    <a:pt x="226" y="11679"/>
                  </a:cubicBezTo>
                  <a:cubicBezTo>
                    <a:pt x="50" y="12607"/>
                    <a:pt x="0" y="13434"/>
                    <a:pt x="0" y="14035"/>
                  </a:cubicBezTo>
                  <a:cubicBezTo>
                    <a:pt x="0" y="14336"/>
                    <a:pt x="25" y="14612"/>
                    <a:pt x="25" y="14762"/>
                  </a:cubicBezTo>
                  <a:cubicBezTo>
                    <a:pt x="50" y="14938"/>
                    <a:pt x="50" y="15038"/>
                    <a:pt x="50" y="15038"/>
                  </a:cubicBezTo>
                  <a:cubicBezTo>
                    <a:pt x="50" y="15038"/>
                    <a:pt x="150" y="15013"/>
                    <a:pt x="326" y="14988"/>
                  </a:cubicBezTo>
                  <a:cubicBezTo>
                    <a:pt x="476" y="14938"/>
                    <a:pt x="752" y="14862"/>
                    <a:pt x="1028" y="14762"/>
                  </a:cubicBezTo>
                  <a:cubicBezTo>
                    <a:pt x="1604" y="14562"/>
                    <a:pt x="2381" y="14236"/>
                    <a:pt x="3183" y="13760"/>
                  </a:cubicBezTo>
                  <a:cubicBezTo>
                    <a:pt x="3985" y="13283"/>
                    <a:pt x="4862" y="12682"/>
                    <a:pt x="5664" y="11930"/>
                  </a:cubicBezTo>
                  <a:cubicBezTo>
                    <a:pt x="6466" y="11203"/>
                    <a:pt x="7218" y="10326"/>
                    <a:pt x="7870" y="9374"/>
                  </a:cubicBezTo>
                  <a:cubicBezTo>
                    <a:pt x="8521" y="8421"/>
                    <a:pt x="9073" y="7394"/>
                    <a:pt x="9474" y="6366"/>
                  </a:cubicBezTo>
                  <a:cubicBezTo>
                    <a:pt x="9674" y="5865"/>
                    <a:pt x="9875" y="5364"/>
                    <a:pt x="10000" y="4837"/>
                  </a:cubicBezTo>
                  <a:cubicBezTo>
                    <a:pt x="10125" y="4336"/>
                    <a:pt x="10226" y="3835"/>
                    <a:pt x="10276" y="3384"/>
                  </a:cubicBezTo>
                  <a:cubicBezTo>
                    <a:pt x="10351" y="2907"/>
                    <a:pt x="10401" y="2456"/>
                    <a:pt x="10401" y="2055"/>
                  </a:cubicBezTo>
                  <a:cubicBezTo>
                    <a:pt x="10426" y="1654"/>
                    <a:pt x="10426" y="1303"/>
                    <a:pt x="10401" y="978"/>
                  </a:cubicBezTo>
                  <a:cubicBezTo>
                    <a:pt x="10376" y="677"/>
                    <a:pt x="10351" y="426"/>
                    <a:pt x="10326" y="251"/>
                  </a:cubicBezTo>
                  <a:cubicBezTo>
                    <a:pt x="10301" y="100"/>
                    <a:pt x="10276" y="0"/>
                    <a:pt x="10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9"/>
            <p:cNvSpPr/>
            <p:nvPr/>
          </p:nvSpPr>
          <p:spPr>
            <a:xfrm>
              <a:off x="2017806" y="4040658"/>
              <a:ext cx="147763" cy="126300"/>
            </a:xfrm>
            <a:custGeom>
              <a:avLst/>
              <a:gdLst/>
              <a:ahLst/>
              <a:cxnLst/>
              <a:rect l="l" t="t" r="r" b="b"/>
              <a:pathLst>
                <a:path w="6217" h="5314" extrusionOk="0">
                  <a:moveTo>
                    <a:pt x="5617" y="1"/>
                  </a:moveTo>
                  <a:cubicBezTo>
                    <a:pt x="5526" y="1"/>
                    <a:pt x="5432" y="36"/>
                    <a:pt x="5348" y="120"/>
                  </a:cubicBezTo>
                  <a:cubicBezTo>
                    <a:pt x="3744" y="1699"/>
                    <a:pt x="2015" y="3152"/>
                    <a:pt x="336" y="4606"/>
                  </a:cubicBezTo>
                  <a:cubicBezTo>
                    <a:pt x="0" y="4882"/>
                    <a:pt x="302" y="5314"/>
                    <a:pt x="641" y="5314"/>
                  </a:cubicBezTo>
                  <a:cubicBezTo>
                    <a:pt x="732" y="5314"/>
                    <a:pt x="827" y="5282"/>
                    <a:pt x="912" y="5207"/>
                  </a:cubicBezTo>
                  <a:cubicBezTo>
                    <a:pt x="2616" y="3729"/>
                    <a:pt x="4321" y="2300"/>
                    <a:pt x="5925" y="721"/>
                  </a:cubicBezTo>
                  <a:cubicBezTo>
                    <a:pt x="6217" y="429"/>
                    <a:pt x="5934" y="1"/>
                    <a:pt x="56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9"/>
            <p:cNvSpPr/>
            <p:nvPr/>
          </p:nvSpPr>
          <p:spPr>
            <a:xfrm>
              <a:off x="1505809" y="4169294"/>
              <a:ext cx="151542" cy="159171"/>
            </a:xfrm>
            <a:custGeom>
              <a:avLst/>
              <a:gdLst/>
              <a:ahLst/>
              <a:cxnLst/>
              <a:rect l="l" t="t" r="r" b="b"/>
              <a:pathLst>
                <a:path w="6376" h="6697" extrusionOk="0">
                  <a:moveTo>
                    <a:pt x="570" y="0"/>
                  </a:moveTo>
                  <a:cubicBezTo>
                    <a:pt x="272" y="0"/>
                    <a:pt x="1" y="419"/>
                    <a:pt x="248" y="723"/>
                  </a:cubicBezTo>
                  <a:cubicBezTo>
                    <a:pt x="1852" y="2803"/>
                    <a:pt x="3531" y="4808"/>
                    <a:pt x="5461" y="6588"/>
                  </a:cubicBezTo>
                  <a:cubicBezTo>
                    <a:pt x="5548" y="6664"/>
                    <a:pt x="5645" y="6696"/>
                    <a:pt x="5739" y="6696"/>
                  </a:cubicBezTo>
                  <a:cubicBezTo>
                    <a:pt x="6076" y="6696"/>
                    <a:pt x="6376" y="6280"/>
                    <a:pt x="6062" y="5986"/>
                  </a:cubicBezTo>
                  <a:cubicBezTo>
                    <a:pt x="4107" y="4207"/>
                    <a:pt x="2453" y="2227"/>
                    <a:pt x="849" y="146"/>
                  </a:cubicBezTo>
                  <a:cubicBezTo>
                    <a:pt x="764" y="43"/>
                    <a:pt x="666" y="0"/>
                    <a:pt x="5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9"/>
            <p:cNvSpPr/>
            <p:nvPr/>
          </p:nvSpPr>
          <p:spPr>
            <a:xfrm>
              <a:off x="1398732" y="4029059"/>
              <a:ext cx="102747" cy="160312"/>
            </a:xfrm>
            <a:custGeom>
              <a:avLst/>
              <a:gdLst/>
              <a:ahLst/>
              <a:cxnLst/>
              <a:rect l="l" t="t" r="r" b="b"/>
              <a:pathLst>
                <a:path w="4323" h="6745" extrusionOk="0">
                  <a:moveTo>
                    <a:pt x="3816" y="0"/>
                  </a:moveTo>
                  <a:cubicBezTo>
                    <a:pt x="3649" y="0"/>
                    <a:pt x="3478" y="85"/>
                    <a:pt x="3399" y="282"/>
                  </a:cubicBezTo>
                  <a:cubicBezTo>
                    <a:pt x="2547" y="2337"/>
                    <a:pt x="1369" y="4242"/>
                    <a:pt x="191" y="6122"/>
                  </a:cubicBezTo>
                  <a:cubicBezTo>
                    <a:pt x="0" y="6451"/>
                    <a:pt x="290" y="6745"/>
                    <a:pt x="577" y="6745"/>
                  </a:cubicBezTo>
                  <a:cubicBezTo>
                    <a:pt x="705" y="6745"/>
                    <a:pt x="833" y="6687"/>
                    <a:pt x="918" y="6548"/>
                  </a:cubicBezTo>
                  <a:cubicBezTo>
                    <a:pt x="2146" y="4593"/>
                    <a:pt x="3324" y="2638"/>
                    <a:pt x="4201" y="508"/>
                  </a:cubicBezTo>
                  <a:cubicBezTo>
                    <a:pt x="4323" y="203"/>
                    <a:pt x="4075" y="0"/>
                    <a:pt x="38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9"/>
            <p:cNvSpPr/>
            <p:nvPr/>
          </p:nvSpPr>
          <p:spPr>
            <a:xfrm>
              <a:off x="1866424" y="4157671"/>
              <a:ext cx="125516" cy="137851"/>
            </a:xfrm>
            <a:custGeom>
              <a:avLst/>
              <a:gdLst/>
              <a:ahLst/>
              <a:cxnLst/>
              <a:rect l="l" t="t" r="r" b="b"/>
              <a:pathLst>
                <a:path w="5281" h="5800" extrusionOk="0">
                  <a:moveTo>
                    <a:pt x="637" y="0"/>
                  </a:moveTo>
                  <a:cubicBezTo>
                    <a:pt x="300" y="0"/>
                    <a:pt x="0" y="417"/>
                    <a:pt x="314" y="711"/>
                  </a:cubicBezTo>
                  <a:cubicBezTo>
                    <a:pt x="1918" y="2139"/>
                    <a:pt x="3020" y="3944"/>
                    <a:pt x="4324" y="5623"/>
                  </a:cubicBezTo>
                  <a:cubicBezTo>
                    <a:pt x="4419" y="5748"/>
                    <a:pt x="4549" y="5799"/>
                    <a:pt x="4677" y="5799"/>
                  </a:cubicBezTo>
                  <a:cubicBezTo>
                    <a:pt x="4985" y="5799"/>
                    <a:pt x="5281" y="5498"/>
                    <a:pt x="5051" y="5197"/>
                  </a:cubicBezTo>
                  <a:cubicBezTo>
                    <a:pt x="3697" y="3467"/>
                    <a:pt x="2569" y="1613"/>
                    <a:pt x="915" y="109"/>
                  </a:cubicBezTo>
                  <a:cubicBezTo>
                    <a:pt x="828" y="33"/>
                    <a:pt x="731" y="0"/>
                    <a:pt x="6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9"/>
            <p:cNvSpPr/>
            <p:nvPr/>
          </p:nvSpPr>
          <p:spPr>
            <a:xfrm>
              <a:off x="1921710" y="4259020"/>
              <a:ext cx="111232" cy="74606"/>
            </a:xfrm>
            <a:custGeom>
              <a:avLst/>
              <a:gdLst/>
              <a:ahLst/>
              <a:cxnLst/>
              <a:rect l="l" t="t" r="r" b="b"/>
              <a:pathLst>
                <a:path w="4680" h="3139" extrusionOk="0">
                  <a:moveTo>
                    <a:pt x="2235" y="0"/>
                  </a:moveTo>
                  <a:cubicBezTo>
                    <a:pt x="255" y="0"/>
                    <a:pt x="0" y="3138"/>
                    <a:pt x="2524" y="3138"/>
                  </a:cubicBezTo>
                  <a:cubicBezTo>
                    <a:pt x="4429" y="3138"/>
                    <a:pt x="4679" y="81"/>
                    <a:pt x="2374" y="5"/>
                  </a:cubicBezTo>
                  <a:cubicBezTo>
                    <a:pt x="2327" y="2"/>
                    <a:pt x="2280" y="0"/>
                    <a:pt x="2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9"/>
            <p:cNvSpPr/>
            <p:nvPr/>
          </p:nvSpPr>
          <p:spPr>
            <a:xfrm>
              <a:off x="1567869" y="4287019"/>
              <a:ext cx="111232" cy="74606"/>
            </a:xfrm>
            <a:custGeom>
              <a:avLst/>
              <a:gdLst/>
              <a:ahLst/>
              <a:cxnLst/>
              <a:rect l="l" t="t" r="r" b="b"/>
              <a:pathLst>
                <a:path w="4680" h="3139" extrusionOk="0">
                  <a:moveTo>
                    <a:pt x="2260" y="0"/>
                  </a:moveTo>
                  <a:cubicBezTo>
                    <a:pt x="279" y="0"/>
                    <a:pt x="1" y="3138"/>
                    <a:pt x="2549" y="3138"/>
                  </a:cubicBezTo>
                  <a:cubicBezTo>
                    <a:pt x="4454" y="3138"/>
                    <a:pt x="4679" y="56"/>
                    <a:pt x="2398" y="5"/>
                  </a:cubicBezTo>
                  <a:cubicBezTo>
                    <a:pt x="2351" y="2"/>
                    <a:pt x="2305" y="0"/>
                    <a:pt x="2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9"/>
            <p:cNvSpPr/>
            <p:nvPr/>
          </p:nvSpPr>
          <p:spPr>
            <a:xfrm>
              <a:off x="1432626" y="3996900"/>
              <a:ext cx="111232" cy="74606"/>
            </a:xfrm>
            <a:custGeom>
              <a:avLst/>
              <a:gdLst/>
              <a:ahLst/>
              <a:cxnLst/>
              <a:rect l="l" t="t" r="r" b="b"/>
              <a:pathLst>
                <a:path w="4680" h="3139" extrusionOk="0">
                  <a:moveTo>
                    <a:pt x="2259" y="1"/>
                  </a:moveTo>
                  <a:cubicBezTo>
                    <a:pt x="256" y="1"/>
                    <a:pt x="1" y="3139"/>
                    <a:pt x="2525" y="3139"/>
                  </a:cubicBezTo>
                  <a:cubicBezTo>
                    <a:pt x="4454" y="3139"/>
                    <a:pt x="4680" y="56"/>
                    <a:pt x="2399" y="6"/>
                  </a:cubicBezTo>
                  <a:cubicBezTo>
                    <a:pt x="2352" y="2"/>
                    <a:pt x="2305" y="1"/>
                    <a:pt x="22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9"/>
            <p:cNvSpPr/>
            <p:nvPr/>
          </p:nvSpPr>
          <p:spPr>
            <a:xfrm>
              <a:off x="1869062" y="4215547"/>
              <a:ext cx="82854" cy="56115"/>
            </a:xfrm>
            <a:custGeom>
              <a:avLst/>
              <a:gdLst/>
              <a:ahLst/>
              <a:cxnLst/>
              <a:rect l="l" t="t" r="r" b="b"/>
              <a:pathLst>
                <a:path w="3486" h="2361" extrusionOk="0">
                  <a:moveTo>
                    <a:pt x="1666" y="0"/>
                  </a:moveTo>
                  <a:cubicBezTo>
                    <a:pt x="192" y="0"/>
                    <a:pt x="0" y="2336"/>
                    <a:pt x="1882" y="2361"/>
                  </a:cubicBezTo>
                  <a:cubicBezTo>
                    <a:pt x="3310" y="2361"/>
                    <a:pt x="3486" y="55"/>
                    <a:pt x="1782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9"/>
            <p:cNvSpPr/>
            <p:nvPr/>
          </p:nvSpPr>
          <p:spPr>
            <a:xfrm>
              <a:off x="1573003" y="4215547"/>
              <a:ext cx="83448" cy="56115"/>
            </a:xfrm>
            <a:custGeom>
              <a:avLst/>
              <a:gdLst/>
              <a:ahLst/>
              <a:cxnLst/>
              <a:rect l="l" t="t" r="r" b="b"/>
              <a:pathLst>
                <a:path w="3511" h="2361" extrusionOk="0">
                  <a:moveTo>
                    <a:pt x="1666" y="0"/>
                  </a:moveTo>
                  <a:cubicBezTo>
                    <a:pt x="191" y="0"/>
                    <a:pt x="0" y="2336"/>
                    <a:pt x="1907" y="2361"/>
                  </a:cubicBezTo>
                  <a:cubicBezTo>
                    <a:pt x="3335" y="2361"/>
                    <a:pt x="3511" y="55"/>
                    <a:pt x="1781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9"/>
            <p:cNvSpPr/>
            <p:nvPr/>
          </p:nvSpPr>
          <p:spPr>
            <a:xfrm>
              <a:off x="1387133" y="4075550"/>
              <a:ext cx="83234" cy="55545"/>
            </a:xfrm>
            <a:custGeom>
              <a:avLst/>
              <a:gdLst/>
              <a:ahLst/>
              <a:cxnLst/>
              <a:rect l="l" t="t" r="r" b="b"/>
              <a:pathLst>
                <a:path w="3502" h="2337" extrusionOk="0">
                  <a:moveTo>
                    <a:pt x="1667" y="1"/>
                  </a:moveTo>
                  <a:cubicBezTo>
                    <a:pt x="192" y="1"/>
                    <a:pt x="0" y="2336"/>
                    <a:pt x="1882" y="2336"/>
                  </a:cubicBezTo>
                  <a:cubicBezTo>
                    <a:pt x="1890" y="2336"/>
                    <a:pt x="1897" y="2336"/>
                    <a:pt x="1905" y="2336"/>
                  </a:cubicBezTo>
                  <a:cubicBezTo>
                    <a:pt x="3313" y="2336"/>
                    <a:pt x="3502" y="30"/>
                    <a:pt x="1782" y="5"/>
                  </a:cubicBezTo>
                  <a:cubicBezTo>
                    <a:pt x="1743" y="2"/>
                    <a:pt x="1704" y="1"/>
                    <a:pt x="1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9"/>
            <p:cNvSpPr/>
            <p:nvPr/>
          </p:nvSpPr>
          <p:spPr>
            <a:xfrm>
              <a:off x="2095885" y="4001036"/>
              <a:ext cx="110994" cy="74654"/>
            </a:xfrm>
            <a:custGeom>
              <a:avLst/>
              <a:gdLst/>
              <a:ahLst/>
              <a:cxnLst/>
              <a:rect l="l" t="t" r="r" b="b"/>
              <a:pathLst>
                <a:path w="4670" h="3141" extrusionOk="0">
                  <a:moveTo>
                    <a:pt x="2203" y="1"/>
                  </a:moveTo>
                  <a:cubicBezTo>
                    <a:pt x="244" y="1"/>
                    <a:pt x="0" y="3116"/>
                    <a:pt x="2514" y="3140"/>
                  </a:cubicBezTo>
                  <a:cubicBezTo>
                    <a:pt x="4419" y="3140"/>
                    <a:pt x="4670" y="57"/>
                    <a:pt x="2364" y="7"/>
                  </a:cubicBezTo>
                  <a:cubicBezTo>
                    <a:pt x="2309" y="3"/>
                    <a:pt x="2256" y="1"/>
                    <a:pt x="2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9"/>
            <p:cNvSpPr/>
            <p:nvPr/>
          </p:nvSpPr>
          <p:spPr>
            <a:xfrm>
              <a:off x="2038841" y="4047551"/>
              <a:ext cx="83448" cy="56139"/>
            </a:xfrm>
            <a:custGeom>
              <a:avLst/>
              <a:gdLst/>
              <a:ahLst/>
              <a:cxnLst/>
              <a:rect l="l" t="t" r="r" b="b"/>
              <a:pathLst>
                <a:path w="3511" h="2362" extrusionOk="0">
                  <a:moveTo>
                    <a:pt x="1666" y="1"/>
                  </a:moveTo>
                  <a:cubicBezTo>
                    <a:pt x="191" y="1"/>
                    <a:pt x="1" y="2337"/>
                    <a:pt x="1907" y="2361"/>
                  </a:cubicBezTo>
                  <a:cubicBezTo>
                    <a:pt x="3335" y="2361"/>
                    <a:pt x="3511" y="55"/>
                    <a:pt x="1782" y="5"/>
                  </a:cubicBezTo>
                  <a:cubicBezTo>
                    <a:pt x="1742" y="2"/>
                    <a:pt x="1704" y="1"/>
                    <a:pt x="16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9"/>
            <p:cNvSpPr/>
            <p:nvPr/>
          </p:nvSpPr>
          <p:spPr>
            <a:xfrm>
              <a:off x="948153" y="3917680"/>
              <a:ext cx="211483" cy="380779"/>
            </a:xfrm>
            <a:custGeom>
              <a:avLst/>
              <a:gdLst/>
              <a:ahLst/>
              <a:cxnLst/>
              <a:rect l="l" t="t" r="r" b="b"/>
              <a:pathLst>
                <a:path w="8898" h="16021" extrusionOk="0">
                  <a:moveTo>
                    <a:pt x="4239" y="1"/>
                  </a:moveTo>
                  <a:cubicBezTo>
                    <a:pt x="3672" y="1"/>
                    <a:pt x="3052" y="99"/>
                    <a:pt x="2431" y="381"/>
                  </a:cubicBezTo>
                  <a:cubicBezTo>
                    <a:pt x="2005" y="582"/>
                    <a:pt x="1629" y="858"/>
                    <a:pt x="1328" y="1183"/>
                  </a:cubicBezTo>
                  <a:cubicBezTo>
                    <a:pt x="1003" y="1484"/>
                    <a:pt x="777" y="1860"/>
                    <a:pt x="602" y="2186"/>
                  </a:cubicBezTo>
                  <a:cubicBezTo>
                    <a:pt x="251" y="2888"/>
                    <a:pt x="125" y="3564"/>
                    <a:pt x="50" y="4166"/>
                  </a:cubicBezTo>
                  <a:cubicBezTo>
                    <a:pt x="0" y="4767"/>
                    <a:pt x="0" y="5344"/>
                    <a:pt x="25" y="5895"/>
                  </a:cubicBezTo>
                  <a:cubicBezTo>
                    <a:pt x="100" y="6973"/>
                    <a:pt x="301" y="7950"/>
                    <a:pt x="552" y="8853"/>
                  </a:cubicBezTo>
                  <a:cubicBezTo>
                    <a:pt x="802" y="9755"/>
                    <a:pt x="1078" y="10557"/>
                    <a:pt x="1354" y="11309"/>
                  </a:cubicBezTo>
                  <a:cubicBezTo>
                    <a:pt x="1930" y="12788"/>
                    <a:pt x="2557" y="13965"/>
                    <a:pt x="3008" y="14767"/>
                  </a:cubicBezTo>
                  <a:cubicBezTo>
                    <a:pt x="3233" y="15194"/>
                    <a:pt x="3434" y="15494"/>
                    <a:pt x="3559" y="15695"/>
                  </a:cubicBezTo>
                  <a:cubicBezTo>
                    <a:pt x="3684" y="15920"/>
                    <a:pt x="3760" y="16021"/>
                    <a:pt x="3760" y="16021"/>
                  </a:cubicBezTo>
                  <a:cubicBezTo>
                    <a:pt x="3760" y="16021"/>
                    <a:pt x="3760" y="15895"/>
                    <a:pt x="3734" y="15645"/>
                  </a:cubicBezTo>
                  <a:cubicBezTo>
                    <a:pt x="3734" y="15394"/>
                    <a:pt x="3709" y="15018"/>
                    <a:pt x="3659" y="14567"/>
                  </a:cubicBezTo>
                  <a:cubicBezTo>
                    <a:pt x="3609" y="14116"/>
                    <a:pt x="3559" y="13564"/>
                    <a:pt x="3509" y="12938"/>
                  </a:cubicBezTo>
                  <a:cubicBezTo>
                    <a:pt x="3434" y="12311"/>
                    <a:pt x="3359" y="11610"/>
                    <a:pt x="3283" y="10833"/>
                  </a:cubicBezTo>
                  <a:cubicBezTo>
                    <a:pt x="3208" y="10081"/>
                    <a:pt x="3133" y="9279"/>
                    <a:pt x="3058" y="8427"/>
                  </a:cubicBezTo>
                  <a:cubicBezTo>
                    <a:pt x="3008" y="7574"/>
                    <a:pt x="2983" y="6697"/>
                    <a:pt x="3033" y="5845"/>
                  </a:cubicBezTo>
                  <a:cubicBezTo>
                    <a:pt x="3058" y="5419"/>
                    <a:pt x="3083" y="4993"/>
                    <a:pt x="3183" y="4617"/>
                  </a:cubicBezTo>
                  <a:cubicBezTo>
                    <a:pt x="3258" y="4241"/>
                    <a:pt x="3359" y="3915"/>
                    <a:pt x="3484" y="3715"/>
                  </a:cubicBezTo>
                  <a:cubicBezTo>
                    <a:pt x="3634" y="3514"/>
                    <a:pt x="3709" y="3464"/>
                    <a:pt x="3810" y="3414"/>
                  </a:cubicBezTo>
                  <a:cubicBezTo>
                    <a:pt x="3892" y="3373"/>
                    <a:pt x="4074" y="3332"/>
                    <a:pt x="4315" y="3332"/>
                  </a:cubicBezTo>
                  <a:cubicBezTo>
                    <a:pt x="4369" y="3332"/>
                    <a:pt x="4427" y="3334"/>
                    <a:pt x="4486" y="3339"/>
                  </a:cubicBezTo>
                  <a:cubicBezTo>
                    <a:pt x="4562" y="3364"/>
                    <a:pt x="4637" y="3364"/>
                    <a:pt x="4737" y="3389"/>
                  </a:cubicBezTo>
                  <a:lnTo>
                    <a:pt x="4837" y="3389"/>
                  </a:lnTo>
                  <a:lnTo>
                    <a:pt x="4937" y="3414"/>
                  </a:lnTo>
                  <a:lnTo>
                    <a:pt x="4988" y="3439"/>
                  </a:lnTo>
                  <a:lnTo>
                    <a:pt x="5038" y="3439"/>
                  </a:lnTo>
                  <a:lnTo>
                    <a:pt x="5113" y="3464"/>
                  </a:lnTo>
                  <a:cubicBezTo>
                    <a:pt x="5163" y="3489"/>
                    <a:pt x="5213" y="3514"/>
                    <a:pt x="5238" y="3539"/>
                  </a:cubicBezTo>
                  <a:cubicBezTo>
                    <a:pt x="5389" y="3615"/>
                    <a:pt x="5464" y="3690"/>
                    <a:pt x="5589" y="3890"/>
                  </a:cubicBezTo>
                  <a:cubicBezTo>
                    <a:pt x="5689" y="4091"/>
                    <a:pt x="5765" y="4417"/>
                    <a:pt x="5815" y="4792"/>
                  </a:cubicBezTo>
                  <a:cubicBezTo>
                    <a:pt x="5840" y="5168"/>
                    <a:pt x="5840" y="5569"/>
                    <a:pt x="5815" y="5996"/>
                  </a:cubicBezTo>
                  <a:cubicBezTo>
                    <a:pt x="5740" y="6848"/>
                    <a:pt x="5589" y="7725"/>
                    <a:pt x="5414" y="8552"/>
                  </a:cubicBezTo>
                  <a:cubicBezTo>
                    <a:pt x="5238" y="9379"/>
                    <a:pt x="5063" y="10181"/>
                    <a:pt x="4862" y="10933"/>
                  </a:cubicBezTo>
                  <a:cubicBezTo>
                    <a:pt x="4511" y="12412"/>
                    <a:pt x="4186" y="13690"/>
                    <a:pt x="3985" y="14592"/>
                  </a:cubicBezTo>
                  <a:cubicBezTo>
                    <a:pt x="3885" y="15043"/>
                    <a:pt x="3835" y="15394"/>
                    <a:pt x="3810" y="15645"/>
                  </a:cubicBezTo>
                  <a:cubicBezTo>
                    <a:pt x="3760" y="15895"/>
                    <a:pt x="3760" y="16021"/>
                    <a:pt x="3760" y="16021"/>
                  </a:cubicBezTo>
                  <a:cubicBezTo>
                    <a:pt x="3760" y="16021"/>
                    <a:pt x="4060" y="15595"/>
                    <a:pt x="4587" y="14843"/>
                  </a:cubicBezTo>
                  <a:cubicBezTo>
                    <a:pt x="5113" y="14091"/>
                    <a:pt x="5865" y="13013"/>
                    <a:pt x="6617" y="11610"/>
                  </a:cubicBezTo>
                  <a:cubicBezTo>
                    <a:pt x="7018" y="10933"/>
                    <a:pt x="7394" y="10156"/>
                    <a:pt x="7770" y="9304"/>
                  </a:cubicBezTo>
                  <a:cubicBezTo>
                    <a:pt x="8120" y="8427"/>
                    <a:pt x="8471" y="7499"/>
                    <a:pt x="8697" y="6422"/>
                  </a:cubicBezTo>
                  <a:cubicBezTo>
                    <a:pt x="8797" y="5895"/>
                    <a:pt x="8897" y="5319"/>
                    <a:pt x="8897" y="4717"/>
                  </a:cubicBezTo>
                  <a:cubicBezTo>
                    <a:pt x="8897" y="4091"/>
                    <a:pt x="8847" y="3389"/>
                    <a:pt x="8547" y="2662"/>
                  </a:cubicBezTo>
                  <a:cubicBezTo>
                    <a:pt x="8271" y="1935"/>
                    <a:pt x="7694" y="1158"/>
                    <a:pt x="6943" y="707"/>
                  </a:cubicBezTo>
                  <a:cubicBezTo>
                    <a:pt x="6767" y="582"/>
                    <a:pt x="6592" y="507"/>
                    <a:pt x="6391" y="432"/>
                  </a:cubicBezTo>
                  <a:lnTo>
                    <a:pt x="6115" y="306"/>
                  </a:lnTo>
                  <a:lnTo>
                    <a:pt x="5790" y="206"/>
                  </a:lnTo>
                  <a:lnTo>
                    <a:pt x="5664" y="181"/>
                  </a:lnTo>
                  <a:lnTo>
                    <a:pt x="5564" y="156"/>
                  </a:lnTo>
                  <a:lnTo>
                    <a:pt x="5414" y="131"/>
                  </a:lnTo>
                  <a:lnTo>
                    <a:pt x="5288" y="106"/>
                  </a:lnTo>
                  <a:cubicBezTo>
                    <a:pt x="5138" y="81"/>
                    <a:pt x="4963" y="56"/>
                    <a:pt x="4787" y="31"/>
                  </a:cubicBezTo>
                  <a:cubicBezTo>
                    <a:pt x="4612" y="12"/>
                    <a:pt x="4428" y="1"/>
                    <a:pt x="4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9"/>
            <p:cNvSpPr/>
            <p:nvPr/>
          </p:nvSpPr>
          <p:spPr>
            <a:xfrm>
              <a:off x="1037499" y="4294293"/>
              <a:ext cx="316916" cy="300920"/>
            </a:xfrm>
            <a:custGeom>
              <a:avLst/>
              <a:gdLst/>
              <a:ahLst/>
              <a:cxnLst/>
              <a:rect l="l" t="t" r="r" b="b"/>
              <a:pathLst>
                <a:path w="13334" h="12661" extrusionOk="0">
                  <a:moveTo>
                    <a:pt x="1504" y="0"/>
                  </a:moveTo>
                  <a:cubicBezTo>
                    <a:pt x="1028" y="0"/>
                    <a:pt x="627" y="50"/>
                    <a:pt x="376" y="100"/>
                  </a:cubicBezTo>
                  <a:cubicBezTo>
                    <a:pt x="126" y="151"/>
                    <a:pt x="1" y="176"/>
                    <a:pt x="1" y="176"/>
                  </a:cubicBezTo>
                  <a:cubicBezTo>
                    <a:pt x="1" y="176"/>
                    <a:pt x="1" y="176"/>
                    <a:pt x="1" y="176"/>
                  </a:cubicBezTo>
                  <a:lnTo>
                    <a:pt x="1" y="176"/>
                  </a:lnTo>
                  <a:cubicBezTo>
                    <a:pt x="1" y="176"/>
                    <a:pt x="126" y="226"/>
                    <a:pt x="376" y="276"/>
                  </a:cubicBezTo>
                  <a:cubicBezTo>
                    <a:pt x="602" y="351"/>
                    <a:pt x="953" y="476"/>
                    <a:pt x="1379" y="652"/>
                  </a:cubicBezTo>
                  <a:cubicBezTo>
                    <a:pt x="2206" y="1028"/>
                    <a:pt x="3384" y="1604"/>
                    <a:pt x="4687" y="2406"/>
                  </a:cubicBezTo>
                  <a:cubicBezTo>
                    <a:pt x="5339" y="2807"/>
                    <a:pt x="6041" y="3233"/>
                    <a:pt x="6717" y="3760"/>
                  </a:cubicBezTo>
                  <a:cubicBezTo>
                    <a:pt x="7394" y="4261"/>
                    <a:pt x="8071" y="4812"/>
                    <a:pt x="8672" y="5439"/>
                  </a:cubicBezTo>
                  <a:cubicBezTo>
                    <a:pt x="8948" y="5740"/>
                    <a:pt x="9224" y="6065"/>
                    <a:pt x="9449" y="6391"/>
                  </a:cubicBezTo>
                  <a:cubicBezTo>
                    <a:pt x="9650" y="6717"/>
                    <a:pt x="9800" y="7018"/>
                    <a:pt x="9875" y="7319"/>
                  </a:cubicBezTo>
                  <a:cubicBezTo>
                    <a:pt x="9976" y="7594"/>
                    <a:pt x="9976" y="7845"/>
                    <a:pt x="9925" y="8095"/>
                  </a:cubicBezTo>
                  <a:cubicBezTo>
                    <a:pt x="9875" y="8321"/>
                    <a:pt x="9775" y="8597"/>
                    <a:pt x="9575" y="8872"/>
                  </a:cubicBezTo>
                  <a:lnTo>
                    <a:pt x="9549" y="8923"/>
                  </a:lnTo>
                  <a:lnTo>
                    <a:pt x="9549" y="8923"/>
                  </a:lnTo>
                  <a:lnTo>
                    <a:pt x="9549" y="8923"/>
                  </a:lnTo>
                  <a:lnTo>
                    <a:pt x="9524" y="8948"/>
                  </a:lnTo>
                  <a:cubicBezTo>
                    <a:pt x="9527" y="8945"/>
                    <a:pt x="9529" y="8943"/>
                    <a:pt x="9530" y="8943"/>
                  </a:cubicBezTo>
                  <a:cubicBezTo>
                    <a:pt x="9530" y="8943"/>
                    <a:pt x="9530" y="8945"/>
                    <a:pt x="9529" y="8948"/>
                  </a:cubicBezTo>
                  <a:lnTo>
                    <a:pt x="9529" y="8948"/>
                  </a:lnTo>
                  <a:lnTo>
                    <a:pt x="9424" y="9073"/>
                  </a:lnTo>
                  <a:cubicBezTo>
                    <a:pt x="9374" y="9123"/>
                    <a:pt x="9374" y="9148"/>
                    <a:pt x="9324" y="9198"/>
                  </a:cubicBezTo>
                  <a:cubicBezTo>
                    <a:pt x="9249" y="9273"/>
                    <a:pt x="9174" y="9324"/>
                    <a:pt x="9123" y="9349"/>
                  </a:cubicBezTo>
                  <a:cubicBezTo>
                    <a:pt x="9073" y="9374"/>
                    <a:pt x="9073" y="9374"/>
                    <a:pt x="9023" y="9374"/>
                  </a:cubicBezTo>
                  <a:cubicBezTo>
                    <a:pt x="8998" y="9386"/>
                    <a:pt x="8967" y="9392"/>
                    <a:pt x="8926" y="9392"/>
                  </a:cubicBezTo>
                  <a:cubicBezTo>
                    <a:pt x="8885" y="9392"/>
                    <a:pt x="8835" y="9386"/>
                    <a:pt x="8773" y="9374"/>
                  </a:cubicBezTo>
                  <a:cubicBezTo>
                    <a:pt x="8572" y="9298"/>
                    <a:pt x="8246" y="9148"/>
                    <a:pt x="7920" y="8923"/>
                  </a:cubicBezTo>
                  <a:cubicBezTo>
                    <a:pt x="7595" y="8697"/>
                    <a:pt x="7244" y="8396"/>
                    <a:pt x="6918" y="8095"/>
                  </a:cubicBezTo>
                  <a:cubicBezTo>
                    <a:pt x="6291" y="7494"/>
                    <a:pt x="5665" y="6817"/>
                    <a:pt x="5088" y="6166"/>
                  </a:cubicBezTo>
                  <a:cubicBezTo>
                    <a:pt x="4537" y="5489"/>
                    <a:pt x="3986" y="4837"/>
                    <a:pt x="3509" y="4236"/>
                  </a:cubicBezTo>
                  <a:cubicBezTo>
                    <a:pt x="2507" y="3008"/>
                    <a:pt x="1655" y="1980"/>
                    <a:pt x="1028" y="1253"/>
                  </a:cubicBezTo>
                  <a:cubicBezTo>
                    <a:pt x="727" y="902"/>
                    <a:pt x="452" y="627"/>
                    <a:pt x="276" y="451"/>
                  </a:cubicBezTo>
                  <a:cubicBezTo>
                    <a:pt x="101" y="276"/>
                    <a:pt x="1" y="176"/>
                    <a:pt x="1" y="176"/>
                  </a:cubicBezTo>
                  <a:lnTo>
                    <a:pt x="1" y="176"/>
                  </a:lnTo>
                  <a:cubicBezTo>
                    <a:pt x="1" y="176"/>
                    <a:pt x="151" y="702"/>
                    <a:pt x="452" y="1604"/>
                  </a:cubicBezTo>
                  <a:cubicBezTo>
                    <a:pt x="752" y="2481"/>
                    <a:pt x="1178" y="3760"/>
                    <a:pt x="1855" y="5238"/>
                  </a:cubicBezTo>
                  <a:cubicBezTo>
                    <a:pt x="2181" y="5990"/>
                    <a:pt x="2582" y="6767"/>
                    <a:pt x="3033" y="7594"/>
                  </a:cubicBezTo>
                  <a:cubicBezTo>
                    <a:pt x="3509" y="8421"/>
                    <a:pt x="4061" y="9273"/>
                    <a:pt x="4762" y="10126"/>
                  </a:cubicBezTo>
                  <a:cubicBezTo>
                    <a:pt x="5113" y="10552"/>
                    <a:pt x="5514" y="10978"/>
                    <a:pt x="5991" y="11379"/>
                  </a:cubicBezTo>
                  <a:cubicBezTo>
                    <a:pt x="6467" y="11780"/>
                    <a:pt x="7018" y="12181"/>
                    <a:pt x="7770" y="12456"/>
                  </a:cubicBezTo>
                  <a:cubicBezTo>
                    <a:pt x="8129" y="12569"/>
                    <a:pt x="8508" y="12661"/>
                    <a:pt x="8944" y="12661"/>
                  </a:cubicBezTo>
                  <a:cubicBezTo>
                    <a:pt x="8995" y="12661"/>
                    <a:pt x="9046" y="12660"/>
                    <a:pt x="9098" y="12657"/>
                  </a:cubicBezTo>
                  <a:cubicBezTo>
                    <a:pt x="9139" y="12659"/>
                    <a:pt x="9180" y="12660"/>
                    <a:pt x="9220" y="12660"/>
                  </a:cubicBezTo>
                  <a:cubicBezTo>
                    <a:pt x="9659" y="12660"/>
                    <a:pt x="10112" y="12540"/>
                    <a:pt x="10502" y="12356"/>
                  </a:cubicBezTo>
                  <a:cubicBezTo>
                    <a:pt x="10928" y="12156"/>
                    <a:pt x="11304" y="11905"/>
                    <a:pt x="11605" y="11629"/>
                  </a:cubicBezTo>
                  <a:cubicBezTo>
                    <a:pt x="11755" y="11504"/>
                    <a:pt x="11905" y="11304"/>
                    <a:pt x="12031" y="11153"/>
                  </a:cubicBezTo>
                  <a:lnTo>
                    <a:pt x="12156" y="11003"/>
                  </a:lnTo>
                  <a:lnTo>
                    <a:pt x="12206" y="10953"/>
                  </a:lnTo>
                  <a:lnTo>
                    <a:pt x="12281" y="10852"/>
                  </a:lnTo>
                  <a:lnTo>
                    <a:pt x="12281" y="10827"/>
                  </a:lnTo>
                  <a:lnTo>
                    <a:pt x="12357" y="10727"/>
                  </a:lnTo>
                  <a:cubicBezTo>
                    <a:pt x="12758" y="10126"/>
                    <a:pt x="13083" y="9399"/>
                    <a:pt x="13209" y="8597"/>
                  </a:cubicBezTo>
                  <a:cubicBezTo>
                    <a:pt x="13334" y="7795"/>
                    <a:pt x="13209" y="6968"/>
                    <a:pt x="12958" y="6291"/>
                  </a:cubicBezTo>
                  <a:cubicBezTo>
                    <a:pt x="12707" y="5589"/>
                    <a:pt x="12331" y="5013"/>
                    <a:pt x="11930" y="4511"/>
                  </a:cubicBezTo>
                  <a:cubicBezTo>
                    <a:pt x="11529" y="4010"/>
                    <a:pt x="11103" y="3609"/>
                    <a:pt x="10652" y="3258"/>
                  </a:cubicBezTo>
                  <a:cubicBezTo>
                    <a:pt x="9775" y="2532"/>
                    <a:pt x="8873" y="2005"/>
                    <a:pt x="7996" y="1579"/>
                  </a:cubicBezTo>
                  <a:cubicBezTo>
                    <a:pt x="7118" y="1178"/>
                    <a:pt x="6266" y="852"/>
                    <a:pt x="5464" y="627"/>
                  </a:cubicBezTo>
                  <a:cubicBezTo>
                    <a:pt x="3860" y="151"/>
                    <a:pt x="2482" y="0"/>
                    <a:pt x="15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9"/>
            <p:cNvSpPr/>
            <p:nvPr/>
          </p:nvSpPr>
          <p:spPr>
            <a:xfrm>
              <a:off x="720000" y="4226980"/>
              <a:ext cx="323476" cy="95926"/>
            </a:xfrm>
            <a:custGeom>
              <a:avLst/>
              <a:gdLst/>
              <a:ahLst/>
              <a:cxnLst/>
              <a:rect l="l" t="t" r="r" b="b"/>
              <a:pathLst>
                <a:path w="13610" h="4036" extrusionOk="0">
                  <a:moveTo>
                    <a:pt x="777" y="0"/>
                  </a:moveTo>
                  <a:lnTo>
                    <a:pt x="0" y="1930"/>
                  </a:lnTo>
                  <a:cubicBezTo>
                    <a:pt x="1529" y="2531"/>
                    <a:pt x="3509" y="3033"/>
                    <a:pt x="5614" y="3409"/>
                  </a:cubicBezTo>
                  <a:cubicBezTo>
                    <a:pt x="7744" y="3810"/>
                    <a:pt x="9950" y="4035"/>
                    <a:pt x="11855" y="4035"/>
                  </a:cubicBezTo>
                  <a:cubicBezTo>
                    <a:pt x="12481" y="4035"/>
                    <a:pt x="13058" y="4010"/>
                    <a:pt x="13609" y="3960"/>
                  </a:cubicBezTo>
                  <a:lnTo>
                    <a:pt x="13384" y="1880"/>
                  </a:lnTo>
                  <a:cubicBezTo>
                    <a:pt x="12932" y="1930"/>
                    <a:pt x="12406" y="1955"/>
                    <a:pt x="11855" y="1955"/>
                  </a:cubicBezTo>
                  <a:cubicBezTo>
                    <a:pt x="10125" y="1955"/>
                    <a:pt x="7995" y="1729"/>
                    <a:pt x="5990" y="1353"/>
                  </a:cubicBezTo>
                  <a:cubicBezTo>
                    <a:pt x="3985" y="1003"/>
                    <a:pt x="2080" y="501"/>
                    <a:pt x="7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9"/>
            <p:cNvSpPr/>
            <p:nvPr/>
          </p:nvSpPr>
          <p:spPr>
            <a:xfrm>
              <a:off x="968404" y="4286544"/>
              <a:ext cx="99491" cy="316322"/>
            </a:xfrm>
            <a:custGeom>
              <a:avLst/>
              <a:gdLst/>
              <a:ahLst/>
              <a:cxnLst/>
              <a:rect l="l" t="t" r="r" b="b"/>
              <a:pathLst>
                <a:path w="4186" h="13309" extrusionOk="0">
                  <a:moveTo>
                    <a:pt x="2281" y="0"/>
                  </a:moveTo>
                  <a:cubicBezTo>
                    <a:pt x="777" y="3409"/>
                    <a:pt x="25" y="7544"/>
                    <a:pt x="0" y="11229"/>
                  </a:cubicBezTo>
                  <a:cubicBezTo>
                    <a:pt x="0" y="11930"/>
                    <a:pt x="50" y="12632"/>
                    <a:pt x="101" y="13309"/>
                  </a:cubicBezTo>
                  <a:lnTo>
                    <a:pt x="2181" y="13108"/>
                  </a:lnTo>
                  <a:cubicBezTo>
                    <a:pt x="2131" y="12507"/>
                    <a:pt x="2106" y="11880"/>
                    <a:pt x="2106" y="11229"/>
                  </a:cubicBezTo>
                  <a:cubicBezTo>
                    <a:pt x="2106" y="7845"/>
                    <a:pt x="2832" y="3910"/>
                    <a:pt x="4186" y="853"/>
                  </a:cubicBezTo>
                  <a:lnTo>
                    <a:pt x="22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9"/>
            <p:cNvSpPr/>
            <p:nvPr/>
          </p:nvSpPr>
          <p:spPr>
            <a:xfrm>
              <a:off x="980312" y="4254361"/>
              <a:ext cx="128107" cy="98920"/>
            </a:xfrm>
            <a:custGeom>
              <a:avLst/>
              <a:gdLst/>
              <a:ahLst/>
              <a:cxnLst/>
              <a:rect l="l" t="t" r="r" b="b"/>
              <a:pathLst>
                <a:path w="5390" h="4162" extrusionOk="0">
                  <a:moveTo>
                    <a:pt x="2707" y="1"/>
                  </a:moveTo>
                  <a:cubicBezTo>
                    <a:pt x="1" y="1"/>
                    <a:pt x="1" y="4161"/>
                    <a:pt x="2707" y="4161"/>
                  </a:cubicBezTo>
                  <a:cubicBezTo>
                    <a:pt x="5389" y="4161"/>
                    <a:pt x="5389" y="1"/>
                    <a:pt x="27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9" name="Google Shape;909;p29"/>
          <p:cNvGrpSpPr/>
          <p:nvPr/>
        </p:nvGrpSpPr>
        <p:grpSpPr>
          <a:xfrm rot="-725642">
            <a:off x="344028" y="4262208"/>
            <a:ext cx="1004947" cy="678762"/>
            <a:chOff x="3709915" y="318648"/>
            <a:chExt cx="904827" cy="611139"/>
          </a:xfrm>
        </p:grpSpPr>
        <p:grpSp>
          <p:nvGrpSpPr>
            <p:cNvPr id="910" name="Google Shape;910;p29"/>
            <p:cNvGrpSpPr/>
            <p:nvPr/>
          </p:nvGrpSpPr>
          <p:grpSpPr>
            <a:xfrm rot="-5400000" flipH="1">
              <a:off x="3955441" y="270486"/>
              <a:ext cx="611138" cy="707464"/>
              <a:chOff x="1667110" y="1547045"/>
              <a:chExt cx="1047905" cy="1213698"/>
            </a:xfrm>
          </p:grpSpPr>
          <p:grpSp>
            <p:nvGrpSpPr>
              <p:cNvPr id="911" name="Google Shape;911;p29"/>
              <p:cNvGrpSpPr/>
              <p:nvPr/>
            </p:nvGrpSpPr>
            <p:grpSpPr>
              <a:xfrm>
                <a:off x="1667110" y="1547045"/>
                <a:ext cx="1047905" cy="922064"/>
                <a:chOff x="1627300" y="2234250"/>
                <a:chExt cx="500050" cy="440000"/>
              </a:xfrm>
            </p:grpSpPr>
            <p:sp>
              <p:nvSpPr>
                <p:cNvPr id="912" name="Google Shape;912;p29"/>
                <p:cNvSpPr/>
                <p:nvPr/>
              </p:nvSpPr>
              <p:spPr>
                <a:xfrm rot="-4336066">
                  <a:off x="1769541" y="2297078"/>
                  <a:ext cx="189957" cy="290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5" h="11605" extrusionOk="0">
                      <a:moveTo>
                        <a:pt x="2155" y="0"/>
                      </a:moveTo>
                      <a:cubicBezTo>
                        <a:pt x="2406" y="2507"/>
                        <a:pt x="2506" y="5940"/>
                        <a:pt x="0" y="6943"/>
                      </a:cubicBezTo>
                      <a:cubicBezTo>
                        <a:pt x="2757" y="6943"/>
                        <a:pt x="4336" y="9123"/>
                        <a:pt x="5589" y="11604"/>
                      </a:cubicBezTo>
                      <a:cubicBezTo>
                        <a:pt x="5589" y="9123"/>
                        <a:pt x="5338" y="6617"/>
                        <a:pt x="7594" y="5113"/>
                      </a:cubicBezTo>
                      <a:lnTo>
                        <a:pt x="7594" y="5113"/>
                      </a:lnTo>
                      <a:cubicBezTo>
                        <a:pt x="7536" y="5115"/>
                        <a:pt x="7479" y="5116"/>
                        <a:pt x="7423" y="5116"/>
                      </a:cubicBezTo>
                      <a:cubicBezTo>
                        <a:pt x="4895" y="5116"/>
                        <a:pt x="3381" y="2942"/>
                        <a:pt x="215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3" name="Google Shape;913;p29"/>
                <p:cNvSpPr/>
                <p:nvPr/>
              </p:nvSpPr>
              <p:spPr>
                <a:xfrm>
                  <a:off x="2010350" y="2234250"/>
                  <a:ext cx="117000" cy="7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0" h="3138" extrusionOk="0">
                      <a:moveTo>
                        <a:pt x="2235" y="0"/>
                      </a:moveTo>
                      <a:cubicBezTo>
                        <a:pt x="256" y="0"/>
                        <a:pt x="1" y="3138"/>
                        <a:pt x="2524" y="3138"/>
                      </a:cubicBezTo>
                      <a:cubicBezTo>
                        <a:pt x="4429" y="3138"/>
                        <a:pt x="4680" y="80"/>
                        <a:pt x="2374" y="5"/>
                      </a:cubicBezTo>
                      <a:cubicBezTo>
                        <a:pt x="2327" y="2"/>
                        <a:pt x="2281" y="0"/>
                        <a:pt x="223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4" name="Google Shape;914;p29"/>
                <p:cNvSpPr/>
                <p:nvPr/>
              </p:nvSpPr>
              <p:spPr>
                <a:xfrm>
                  <a:off x="1627300" y="2615200"/>
                  <a:ext cx="87775" cy="5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1" h="2362" extrusionOk="0">
                      <a:moveTo>
                        <a:pt x="1689" y="1"/>
                      </a:moveTo>
                      <a:cubicBezTo>
                        <a:pt x="191" y="1"/>
                        <a:pt x="0" y="2337"/>
                        <a:pt x="1907" y="2361"/>
                      </a:cubicBezTo>
                      <a:cubicBezTo>
                        <a:pt x="3335" y="2361"/>
                        <a:pt x="3511" y="55"/>
                        <a:pt x="1806" y="5"/>
                      </a:cubicBezTo>
                      <a:cubicBezTo>
                        <a:pt x="1766" y="2"/>
                        <a:pt x="1727" y="1"/>
                        <a:pt x="168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15" name="Google Shape;915;p29"/>
              <p:cNvSpPr/>
              <p:nvPr/>
            </p:nvSpPr>
            <p:spPr>
              <a:xfrm rot="-5567032">
                <a:off x="2009203" y="2471373"/>
                <a:ext cx="327224" cy="240224"/>
              </a:xfrm>
              <a:custGeom>
                <a:avLst/>
                <a:gdLst/>
                <a:ahLst/>
                <a:cxnLst/>
                <a:rect l="l" t="t" r="r" b="b"/>
                <a:pathLst>
                  <a:path w="23033" h="16924" extrusionOk="0">
                    <a:moveTo>
                      <a:pt x="18087" y="0"/>
                    </a:moveTo>
                    <a:cubicBezTo>
                      <a:pt x="15558" y="0"/>
                      <a:pt x="12757" y="2011"/>
                      <a:pt x="12181" y="4317"/>
                    </a:cubicBezTo>
                    <a:cubicBezTo>
                      <a:pt x="12181" y="4317"/>
                      <a:pt x="10883" y="321"/>
                      <a:pt x="6682" y="321"/>
                    </a:cubicBezTo>
                    <a:cubicBezTo>
                      <a:pt x="6249" y="321"/>
                      <a:pt x="5785" y="364"/>
                      <a:pt x="5289" y="457"/>
                    </a:cubicBezTo>
                    <a:cubicBezTo>
                      <a:pt x="0" y="1460"/>
                      <a:pt x="6492" y="11610"/>
                      <a:pt x="12381" y="16924"/>
                    </a:cubicBezTo>
                    <a:cubicBezTo>
                      <a:pt x="22381" y="8527"/>
                      <a:pt x="23033" y="2437"/>
                      <a:pt x="20251" y="608"/>
                    </a:cubicBezTo>
                    <a:cubicBezTo>
                      <a:pt x="19602" y="187"/>
                      <a:pt x="18857" y="0"/>
                      <a:pt x="180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16" name="Google Shape;916;p29"/>
            <p:cNvSpPr/>
            <p:nvPr/>
          </p:nvSpPr>
          <p:spPr>
            <a:xfrm rot="167132" flipH="1">
              <a:off x="3713209" y="323201"/>
              <a:ext cx="190766" cy="140085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7" name="Google Shape;917;p29"/>
          <p:cNvGrpSpPr/>
          <p:nvPr/>
        </p:nvGrpSpPr>
        <p:grpSpPr>
          <a:xfrm rot="725642" flipH="1">
            <a:off x="7906878" y="288233"/>
            <a:ext cx="1004947" cy="678762"/>
            <a:chOff x="3709915" y="318648"/>
            <a:chExt cx="904827" cy="611139"/>
          </a:xfrm>
        </p:grpSpPr>
        <p:grpSp>
          <p:nvGrpSpPr>
            <p:cNvPr id="918" name="Google Shape;918;p29"/>
            <p:cNvGrpSpPr/>
            <p:nvPr/>
          </p:nvGrpSpPr>
          <p:grpSpPr>
            <a:xfrm rot="-5400000" flipH="1">
              <a:off x="3955441" y="270486"/>
              <a:ext cx="611138" cy="707464"/>
              <a:chOff x="1667110" y="1547045"/>
              <a:chExt cx="1047905" cy="1213698"/>
            </a:xfrm>
          </p:grpSpPr>
          <p:grpSp>
            <p:nvGrpSpPr>
              <p:cNvPr id="919" name="Google Shape;919;p29"/>
              <p:cNvGrpSpPr/>
              <p:nvPr/>
            </p:nvGrpSpPr>
            <p:grpSpPr>
              <a:xfrm>
                <a:off x="1667110" y="1547045"/>
                <a:ext cx="1047905" cy="922064"/>
                <a:chOff x="1627300" y="2234250"/>
                <a:chExt cx="500050" cy="440000"/>
              </a:xfrm>
            </p:grpSpPr>
            <p:sp>
              <p:nvSpPr>
                <p:cNvPr id="920" name="Google Shape;920;p29"/>
                <p:cNvSpPr/>
                <p:nvPr/>
              </p:nvSpPr>
              <p:spPr>
                <a:xfrm rot="-4336066">
                  <a:off x="1769541" y="2297078"/>
                  <a:ext cx="189957" cy="290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5" h="11605" extrusionOk="0">
                      <a:moveTo>
                        <a:pt x="2155" y="0"/>
                      </a:moveTo>
                      <a:cubicBezTo>
                        <a:pt x="2406" y="2507"/>
                        <a:pt x="2506" y="5940"/>
                        <a:pt x="0" y="6943"/>
                      </a:cubicBezTo>
                      <a:cubicBezTo>
                        <a:pt x="2757" y="6943"/>
                        <a:pt x="4336" y="9123"/>
                        <a:pt x="5589" y="11604"/>
                      </a:cubicBezTo>
                      <a:cubicBezTo>
                        <a:pt x="5589" y="9123"/>
                        <a:pt x="5338" y="6617"/>
                        <a:pt x="7594" y="5113"/>
                      </a:cubicBezTo>
                      <a:lnTo>
                        <a:pt x="7594" y="5113"/>
                      </a:lnTo>
                      <a:cubicBezTo>
                        <a:pt x="7536" y="5115"/>
                        <a:pt x="7479" y="5116"/>
                        <a:pt x="7423" y="5116"/>
                      </a:cubicBezTo>
                      <a:cubicBezTo>
                        <a:pt x="4895" y="5116"/>
                        <a:pt x="3381" y="2942"/>
                        <a:pt x="215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1" name="Google Shape;921;p29"/>
                <p:cNvSpPr/>
                <p:nvPr/>
              </p:nvSpPr>
              <p:spPr>
                <a:xfrm>
                  <a:off x="2010350" y="2234250"/>
                  <a:ext cx="117000" cy="7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0" h="3138" extrusionOk="0">
                      <a:moveTo>
                        <a:pt x="2235" y="0"/>
                      </a:moveTo>
                      <a:cubicBezTo>
                        <a:pt x="256" y="0"/>
                        <a:pt x="1" y="3138"/>
                        <a:pt x="2524" y="3138"/>
                      </a:cubicBezTo>
                      <a:cubicBezTo>
                        <a:pt x="4429" y="3138"/>
                        <a:pt x="4680" y="80"/>
                        <a:pt x="2374" y="5"/>
                      </a:cubicBezTo>
                      <a:cubicBezTo>
                        <a:pt x="2327" y="2"/>
                        <a:pt x="2281" y="0"/>
                        <a:pt x="223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2" name="Google Shape;922;p29"/>
                <p:cNvSpPr/>
                <p:nvPr/>
              </p:nvSpPr>
              <p:spPr>
                <a:xfrm>
                  <a:off x="1627300" y="2615200"/>
                  <a:ext cx="87775" cy="5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1" h="2362" extrusionOk="0">
                      <a:moveTo>
                        <a:pt x="1689" y="1"/>
                      </a:moveTo>
                      <a:cubicBezTo>
                        <a:pt x="191" y="1"/>
                        <a:pt x="0" y="2337"/>
                        <a:pt x="1907" y="2361"/>
                      </a:cubicBezTo>
                      <a:cubicBezTo>
                        <a:pt x="3335" y="2361"/>
                        <a:pt x="3511" y="55"/>
                        <a:pt x="1806" y="5"/>
                      </a:cubicBezTo>
                      <a:cubicBezTo>
                        <a:pt x="1766" y="2"/>
                        <a:pt x="1727" y="1"/>
                        <a:pt x="168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23" name="Google Shape;923;p29"/>
              <p:cNvSpPr/>
              <p:nvPr/>
            </p:nvSpPr>
            <p:spPr>
              <a:xfrm rot="-5567032">
                <a:off x="2009203" y="2471373"/>
                <a:ext cx="327224" cy="240224"/>
              </a:xfrm>
              <a:custGeom>
                <a:avLst/>
                <a:gdLst/>
                <a:ahLst/>
                <a:cxnLst/>
                <a:rect l="l" t="t" r="r" b="b"/>
                <a:pathLst>
                  <a:path w="23033" h="16924" extrusionOk="0">
                    <a:moveTo>
                      <a:pt x="18087" y="0"/>
                    </a:moveTo>
                    <a:cubicBezTo>
                      <a:pt x="15558" y="0"/>
                      <a:pt x="12757" y="2011"/>
                      <a:pt x="12181" y="4317"/>
                    </a:cubicBezTo>
                    <a:cubicBezTo>
                      <a:pt x="12181" y="4317"/>
                      <a:pt x="10883" y="321"/>
                      <a:pt x="6682" y="321"/>
                    </a:cubicBezTo>
                    <a:cubicBezTo>
                      <a:pt x="6249" y="321"/>
                      <a:pt x="5785" y="364"/>
                      <a:pt x="5289" y="457"/>
                    </a:cubicBezTo>
                    <a:cubicBezTo>
                      <a:pt x="0" y="1460"/>
                      <a:pt x="6492" y="11610"/>
                      <a:pt x="12381" y="16924"/>
                    </a:cubicBezTo>
                    <a:cubicBezTo>
                      <a:pt x="22381" y="8527"/>
                      <a:pt x="23033" y="2437"/>
                      <a:pt x="20251" y="608"/>
                    </a:cubicBezTo>
                    <a:cubicBezTo>
                      <a:pt x="19602" y="187"/>
                      <a:pt x="18857" y="0"/>
                      <a:pt x="180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24" name="Google Shape;924;p29"/>
            <p:cNvSpPr/>
            <p:nvPr/>
          </p:nvSpPr>
          <p:spPr>
            <a:xfrm rot="167132" flipH="1">
              <a:off x="3713209" y="323201"/>
              <a:ext cx="190766" cy="140085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3"/>
          <p:cNvGrpSpPr/>
          <p:nvPr/>
        </p:nvGrpSpPr>
        <p:grpSpPr>
          <a:xfrm>
            <a:off x="290725" y="351915"/>
            <a:ext cx="1467343" cy="1274153"/>
            <a:chOff x="424563" y="201981"/>
            <a:chExt cx="1467343" cy="1274153"/>
          </a:xfrm>
        </p:grpSpPr>
        <p:sp>
          <p:nvSpPr>
            <p:cNvPr id="97" name="Google Shape;97;p3"/>
            <p:cNvSpPr/>
            <p:nvPr/>
          </p:nvSpPr>
          <p:spPr>
            <a:xfrm>
              <a:off x="523863" y="301875"/>
              <a:ext cx="1246375" cy="1050375"/>
            </a:xfrm>
            <a:custGeom>
              <a:avLst/>
              <a:gdLst/>
              <a:ahLst/>
              <a:cxnLst/>
              <a:rect l="l" t="t" r="r" b="b"/>
              <a:pathLst>
                <a:path w="49855" h="42015" extrusionOk="0">
                  <a:moveTo>
                    <a:pt x="21089" y="25971"/>
                  </a:moveTo>
                  <a:lnTo>
                    <a:pt x="21089" y="25971"/>
                  </a:lnTo>
                  <a:cubicBezTo>
                    <a:pt x="23205" y="26490"/>
                    <a:pt x="25348" y="27512"/>
                    <a:pt x="26341" y="29335"/>
                  </a:cubicBezTo>
                  <a:cubicBezTo>
                    <a:pt x="27049" y="30613"/>
                    <a:pt x="27049" y="32690"/>
                    <a:pt x="25611" y="33512"/>
                  </a:cubicBezTo>
                  <a:cubicBezTo>
                    <a:pt x="25225" y="33735"/>
                    <a:pt x="24834" y="33832"/>
                    <a:pt x="24452" y="33832"/>
                  </a:cubicBezTo>
                  <a:cubicBezTo>
                    <a:pt x="23068" y="33832"/>
                    <a:pt x="21792" y="32560"/>
                    <a:pt x="21274" y="31344"/>
                  </a:cubicBezTo>
                  <a:cubicBezTo>
                    <a:pt x="20545" y="29638"/>
                    <a:pt x="20595" y="27751"/>
                    <a:pt x="21089" y="25971"/>
                  </a:cubicBezTo>
                  <a:close/>
                  <a:moveTo>
                    <a:pt x="48569" y="0"/>
                  </a:moveTo>
                  <a:cubicBezTo>
                    <a:pt x="48290" y="0"/>
                    <a:pt x="48022" y="142"/>
                    <a:pt x="47865" y="484"/>
                  </a:cubicBezTo>
                  <a:cubicBezTo>
                    <a:pt x="44487" y="7994"/>
                    <a:pt x="36087" y="10367"/>
                    <a:pt x="29445" y="14088"/>
                  </a:cubicBezTo>
                  <a:cubicBezTo>
                    <a:pt x="25584" y="16259"/>
                    <a:pt x="21564" y="19621"/>
                    <a:pt x="19778" y="23808"/>
                  </a:cubicBezTo>
                  <a:lnTo>
                    <a:pt x="19778" y="23808"/>
                  </a:lnTo>
                  <a:cubicBezTo>
                    <a:pt x="18930" y="23705"/>
                    <a:pt x="18078" y="23657"/>
                    <a:pt x="17250" y="23657"/>
                  </a:cubicBezTo>
                  <a:cubicBezTo>
                    <a:pt x="15666" y="23657"/>
                    <a:pt x="14172" y="23832"/>
                    <a:pt x="12965" y="24131"/>
                  </a:cubicBezTo>
                  <a:cubicBezTo>
                    <a:pt x="5228" y="26025"/>
                    <a:pt x="1" y="33238"/>
                    <a:pt x="46" y="41090"/>
                  </a:cubicBezTo>
                  <a:cubicBezTo>
                    <a:pt x="58" y="41706"/>
                    <a:pt x="537" y="42015"/>
                    <a:pt x="1011" y="42015"/>
                  </a:cubicBezTo>
                  <a:cubicBezTo>
                    <a:pt x="1484" y="42015"/>
                    <a:pt x="1952" y="41706"/>
                    <a:pt x="1941" y="41090"/>
                  </a:cubicBezTo>
                  <a:cubicBezTo>
                    <a:pt x="1918" y="35407"/>
                    <a:pt x="4931" y="29929"/>
                    <a:pt x="10021" y="27258"/>
                  </a:cubicBezTo>
                  <a:cubicBezTo>
                    <a:pt x="12235" y="26084"/>
                    <a:pt x="14742" y="25510"/>
                    <a:pt x="17239" y="25510"/>
                  </a:cubicBezTo>
                  <a:cubicBezTo>
                    <a:pt x="17703" y="25510"/>
                    <a:pt x="18165" y="25530"/>
                    <a:pt x="18626" y="25569"/>
                  </a:cubicBezTo>
                  <a:cubicBezTo>
                    <a:pt x="18801" y="25584"/>
                    <a:pt x="18980" y="25602"/>
                    <a:pt x="19163" y="25624"/>
                  </a:cubicBezTo>
                  <a:lnTo>
                    <a:pt x="19163" y="25624"/>
                  </a:lnTo>
                  <a:cubicBezTo>
                    <a:pt x="18795" y="27085"/>
                    <a:pt x="18709" y="28631"/>
                    <a:pt x="18991" y="30248"/>
                  </a:cubicBezTo>
                  <a:cubicBezTo>
                    <a:pt x="19465" y="33021"/>
                    <a:pt x="21452" y="35705"/>
                    <a:pt x="24492" y="35705"/>
                  </a:cubicBezTo>
                  <a:cubicBezTo>
                    <a:pt x="24530" y="35705"/>
                    <a:pt x="24568" y="35704"/>
                    <a:pt x="24606" y="35703"/>
                  </a:cubicBezTo>
                  <a:cubicBezTo>
                    <a:pt x="27391" y="35635"/>
                    <a:pt x="28989" y="32964"/>
                    <a:pt x="28669" y="30385"/>
                  </a:cubicBezTo>
                  <a:cubicBezTo>
                    <a:pt x="28220" y="26867"/>
                    <a:pt x="25218" y="24973"/>
                    <a:pt x="21756" y="24157"/>
                  </a:cubicBezTo>
                  <a:lnTo>
                    <a:pt x="21756" y="24157"/>
                  </a:lnTo>
                  <a:cubicBezTo>
                    <a:pt x="21993" y="23638"/>
                    <a:pt x="22262" y="23140"/>
                    <a:pt x="22552" y="22670"/>
                  </a:cubicBezTo>
                  <a:cubicBezTo>
                    <a:pt x="25679" y="17603"/>
                    <a:pt x="31340" y="15183"/>
                    <a:pt x="36475" y="12673"/>
                  </a:cubicBezTo>
                  <a:cubicBezTo>
                    <a:pt x="41680" y="10116"/>
                    <a:pt x="47021" y="6966"/>
                    <a:pt x="49509" y="1443"/>
                  </a:cubicBezTo>
                  <a:cubicBezTo>
                    <a:pt x="49854" y="689"/>
                    <a:pt x="49184" y="0"/>
                    <a:pt x="485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1693275" y="201981"/>
              <a:ext cx="198631" cy="199803"/>
            </a:xfrm>
            <a:custGeom>
              <a:avLst/>
              <a:gdLst/>
              <a:ahLst/>
              <a:cxnLst/>
              <a:rect l="l" t="t" r="r" b="b"/>
              <a:pathLst>
                <a:path w="4237" h="4262" extrusionOk="0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309" y="4261"/>
                    <a:pt x="4236" y="3309"/>
                    <a:pt x="4236" y="2131"/>
                  </a:cubicBezTo>
                  <a:cubicBezTo>
                    <a:pt x="4236" y="953"/>
                    <a:pt x="3309" y="1"/>
                    <a:pt x="21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424563" y="1276331"/>
              <a:ext cx="198631" cy="199803"/>
            </a:xfrm>
            <a:custGeom>
              <a:avLst/>
              <a:gdLst/>
              <a:ahLst/>
              <a:cxnLst/>
              <a:rect l="l" t="t" r="r" b="b"/>
              <a:pathLst>
                <a:path w="4237" h="4262" extrusionOk="0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309" y="4261"/>
                    <a:pt x="4236" y="3309"/>
                    <a:pt x="4236" y="2131"/>
                  </a:cubicBezTo>
                  <a:cubicBezTo>
                    <a:pt x="4236" y="953"/>
                    <a:pt x="3309" y="1"/>
                    <a:pt x="21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" name="Google Shape;100;p3"/>
          <p:cNvGrpSpPr/>
          <p:nvPr/>
        </p:nvGrpSpPr>
        <p:grpSpPr>
          <a:xfrm rot="-5641879">
            <a:off x="7421423" y="282469"/>
            <a:ext cx="1358635" cy="1413044"/>
            <a:chOff x="7223535" y="3383638"/>
            <a:chExt cx="1358670" cy="1413080"/>
          </a:xfrm>
        </p:grpSpPr>
        <p:sp>
          <p:nvSpPr>
            <p:cNvPr id="101" name="Google Shape;101;p3"/>
            <p:cNvSpPr/>
            <p:nvPr/>
          </p:nvSpPr>
          <p:spPr>
            <a:xfrm rot="-5196720" flipH="1">
              <a:off x="7268368" y="3553113"/>
              <a:ext cx="1246435" cy="1050425"/>
            </a:xfrm>
            <a:custGeom>
              <a:avLst/>
              <a:gdLst/>
              <a:ahLst/>
              <a:cxnLst/>
              <a:rect l="l" t="t" r="r" b="b"/>
              <a:pathLst>
                <a:path w="49855" h="42015" extrusionOk="0">
                  <a:moveTo>
                    <a:pt x="21089" y="25971"/>
                  </a:moveTo>
                  <a:lnTo>
                    <a:pt x="21089" y="25971"/>
                  </a:lnTo>
                  <a:cubicBezTo>
                    <a:pt x="23205" y="26490"/>
                    <a:pt x="25348" y="27512"/>
                    <a:pt x="26341" y="29335"/>
                  </a:cubicBezTo>
                  <a:cubicBezTo>
                    <a:pt x="27049" y="30613"/>
                    <a:pt x="27049" y="32690"/>
                    <a:pt x="25611" y="33512"/>
                  </a:cubicBezTo>
                  <a:cubicBezTo>
                    <a:pt x="25225" y="33735"/>
                    <a:pt x="24834" y="33832"/>
                    <a:pt x="24452" y="33832"/>
                  </a:cubicBezTo>
                  <a:cubicBezTo>
                    <a:pt x="23068" y="33832"/>
                    <a:pt x="21792" y="32560"/>
                    <a:pt x="21274" y="31344"/>
                  </a:cubicBezTo>
                  <a:cubicBezTo>
                    <a:pt x="20545" y="29638"/>
                    <a:pt x="20595" y="27751"/>
                    <a:pt x="21089" y="25971"/>
                  </a:cubicBezTo>
                  <a:close/>
                  <a:moveTo>
                    <a:pt x="48569" y="0"/>
                  </a:moveTo>
                  <a:cubicBezTo>
                    <a:pt x="48290" y="0"/>
                    <a:pt x="48022" y="142"/>
                    <a:pt x="47865" y="484"/>
                  </a:cubicBezTo>
                  <a:cubicBezTo>
                    <a:pt x="44487" y="7994"/>
                    <a:pt x="36087" y="10367"/>
                    <a:pt x="29445" y="14088"/>
                  </a:cubicBezTo>
                  <a:cubicBezTo>
                    <a:pt x="25584" y="16259"/>
                    <a:pt x="21564" y="19621"/>
                    <a:pt x="19778" y="23808"/>
                  </a:cubicBezTo>
                  <a:lnTo>
                    <a:pt x="19778" y="23808"/>
                  </a:lnTo>
                  <a:cubicBezTo>
                    <a:pt x="18930" y="23705"/>
                    <a:pt x="18078" y="23657"/>
                    <a:pt x="17250" y="23657"/>
                  </a:cubicBezTo>
                  <a:cubicBezTo>
                    <a:pt x="15666" y="23657"/>
                    <a:pt x="14172" y="23832"/>
                    <a:pt x="12965" y="24131"/>
                  </a:cubicBezTo>
                  <a:cubicBezTo>
                    <a:pt x="5228" y="26025"/>
                    <a:pt x="1" y="33238"/>
                    <a:pt x="46" y="41090"/>
                  </a:cubicBezTo>
                  <a:cubicBezTo>
                    <a:pt x="58" y="41706"/>
                    <a:pt x="537" y="42015"/>
                    <a:pt x="1011" y="42015"/>
                  </a:cubicBezTo>
                  <a:cubicBezTo>
                    <a:pt x="1484" y="42015"/>
                    <a:pt x="1952" y="41706"/>
                    <a:pt x="1941" y="41090"/>
                  </a:cubicBezTo>
                  <a:cubicBezTo>
                    <a:pt x="1918" y="35407"/>
                    <a:pt x="4931" y="29929"/>
                    <a:pt x="10021" y="27258"/>
                  </a:cubicBezTo>
                  <a:cubicBezTo>
                    <a:pt x="12235" y="26084"/>
                    <a:pt x="14742" y="25510"/>
                    <a:pt x="17239" y="25510"/>
                  </a:cubicBezTo>
                  <a:cubicBezTo>
                    <a:pt x="17703" y="25510"/>
                    <a:pt x="18165" y="25530"/>
                    <a:pt x="18626" y="25569"/>
                  </a:cubicBezTo>
                  <a:cubicBezTo>
                    <a:pt x="18801" y="25584"/>
                    <a:pt x="18980" y="25602"/>
                    <a:pt x="19163" y="25624"/>
                  </a:cubicBezTo>
                  <a:lnTo>
                    <a:pt x="19163" y="25624"/>
                  </a:lnTo>
                  <a:cubicBezTo>
                    <a:pt x="18795" y="27085"/>
                    <a:pt x="18709" y="28631"/>
                    <a:pt x="18991" y="30248"/>
                  </a:cubicBezTo>
                  <a:cubicBezTo>
                    <a:pt x="19465" y="33021"/>
                    <a:pt x="21452" y="35705"/>
                    <a:pt x="24492" y="35705"/>
                  </a:cubicBezTo>
                  <a:cubicBezTo>
                    <a:pt x="24530" y="35705"/>
                    <a:pt x="24568" y="35704"/>
                    <a:pt x="24606" y="35703"/>
                  </a:cubicBezTo>
                  <a:cubicBezTo>
                    <a:pt x="27391" y="35635"/>
                    <a:pt x="28989" y="32964"/>
                    <a:pt x="28669" y="30385"/>
                  </a:cubicBezTo>
                  <a:cubicBezTo>
                    <a:pt x="28220" y="26867"/>
                    <a:pt x="25218" y="24973"/>
                    <a:pt x="21756" y="24157"/>
                  </a:cubicBezTo>
                  <a:lnTo>
                    <a:pt x="21756" y="24157"/>
                  </a:lnTo>
                  <a:cubicBezTo>
                    <a:pt x="21993" y="23638"/>
                    <a:pt x="22262" y="23140"/>
                    <a:pt x="22552" y="22670"/>
                  </a:cubicBezTo>
                  <a:cubicBezTo>
                    <a:pt x="25679" y="17603"/>
                    <a:pt x="31340" y="15183"/>
                    <a:pt x="36475" y="12673"/>
                  </a:cubicBezTo>
                  <a:cubicBezTo>
                    <a:pt x="41680" y="10116"/>
                    <a:pt x="47021" y="6966"/>
                    <a:pt x="49509" y="1443"/>
                  </a:cubicBezTo>
                  <a:cubicBezTo>
                    <a:pt x="49854" y="689"/>
                    <a:pt x="49184" y="0"/>
                    <a:pt x="485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 rot="-5196764" flipH="1">
              <a:off x="7229815" y="4591765"/>
              <a:ext cx="198639" cy="199811"/>
            </a:xfrm>
            <a:custGeom>
              <a:avLst/>
              <a:gdLst/>
              <a:ahLst/>
              <a:cxnLst/>
              <a:rect l="l" t="t" r="r" b="b"/>
              <a:pathLst>
                <a:path w="4237" h="4262" extrusionOk="0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309" y="4261"/>
                    <a:pt x="4236" y="3309"/>
                    <a:pt x="4236" y="2131"/>
                  </a:cubicBezTo>
                  <a:cubicBezTo>
                    <a:pt x="4236" y="953"/>
                    <a:pt x="3309" y="1"/>
                    <a:pt x="21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 rot="-5196764" flipH="1">
              <a:off x="8377286" y="3388782"/>
              <a:ext cx="198639" cy="199811"/>
            </a:xfrm>
            <a:custGeom>
              <a:avLst/>
              <a:gdLst/>
              <a:ahLst/>
              <a:cxnLst/>
              <a:rect l="l" t="t" r="r" b="b"/>
              <a:pathLst>
                <a:path w="4237" h="4262" extrusionOk="0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309" y="4261"/>
                    <a:pt x="4236" y="3309"/>
                    <a:pt x="4236" y="2131"/>
                  </a:cubicBezTo>
                  <a:cubicBezTo>
                    <a:pt x="4236" y="953"/>
                    <a:pt x="3309" y="1"/>
                    <a:pt x="21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3"/>
          <p:cNvSpPr txBox="1">
            <a:spLocks noGrp="1"/>
          </p:cNvSpPr>
          <p:nvPr>
            <p:ph type="title"/>
          </p:nvPr>
        </p:nvSpPr>
        <p:spPr>
          <a:xfrm>
            <a:off x="2962500" y="2533063"/>
            <a:ext cx="3219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5" name="Google Shape;105;p3"/>
          <p:cNvSpPr txBox="1">
            <a:spLocks noGrp="1"/>
          </p:cNvSpPr>
          <p:nvPr>
            <p:ph type="title" idx="2" hasCustomPrompt="1"/>
          </p:nvPr>
        </p:nvSpPr>
        <p:spPr>
          <a:xfrm>
            <a:off x="3151500" y="1362612"/>
            <a:ext cx="2841000" cy="11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6" name="Google Shape;106;p3"/>
          <p:cNvSpPr txBox="1">
            <a:spLocks noGrp="1"/>
          </p:cNvSpPr>
          <p:nvPr>
            <p:ph type="subTitle" idx="1"/>
          </p:nvPr>
        </p:nvSpPr>
        <p:spPr>
          <a:xfrm>
            <a:off x="2610000" y="3382488"/>
            <a:ext cx="3924000" cy="3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60" name="Google Shape;160;p6"/>
          <p:cNvGrpSpPr/>
          <p:nvPr/>
        </p:nvGrpSpPr>
        <p:grpSpPr>
          <a:xfrm rot="685970" flipH="1">
            <a:off x="395399" y="224652"/>
            <a:ext cx="585995" cy="909394"/>
            <a:chOff x="7686063" y="677323"/>
            <a:chExt cx="781665" cy="1213051"/>
          </a:xfrm>
        </p:grpSpPr>
        <p:sp>
          <p:nvSpPr>
            <p:cNvPr id="161" name="Google Shape;161;p6"/>
            <p:cNvSpPr/>
            <p:nvPr/>
          </p:nvSpPr>
          <p:spPr>
            <a:xfrm>
              <a:off x="7867565" y="740675"/>
              <a:ext cx="380187" cy="575627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8268709" y="1375767"/>
              <a:ext cx="199020" cy="133788"/>
            </a:xfrm>
            <a:custGeom>
              <a:avLst/>
              <a:gdLst/>
              <a:ahLst/>
              <a:cxnLst/>
              <a:rect l="l" t="t" r="r" b="b"/>
              <a:pathLst>
                <a:path w="4671" h="3140" extrusionOk="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7781470" y="677323"/>
              <a:ext cx="94227" cy="63352"/>
            </a:xfrm>
            <a:custGeom>
              <a:avLst/>
              <a:gdLst/>
              <a:ahLst/>
              <a:cxnLst/>
              <a:rect l="l" t="t" r="r" b="b"/>
              <a:pathLst>
                <a:path w="3512" h="2361" extrusionOk="0">
                  <a:moveTo>
                    <a:pt x="1668" y="0"/>
                  </a:moveTo>
                  <a:cubicBezTo>
                    <a:pt x="192" y="0"/>
                    <a:pt x="1" y="2361"/>
                    <a:pt x="1908" y="2361"/>
                  </a:cubicBezTo>
                  <a:cubicBezTo>
                    <a:pt x="3336" y="2361"/>
                    <a:pt x="3512" y="55"/>
                    <a:pt x="1782" y="5"/>
                  </a:cubicBezTo>
                  <a:cubicBezTo>
                    <a:pt x="1743" y="2"/>
                    <a:pt x="1705" y="0"/>
                    <a:pt x="1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7686063" y="1316307"/>
              <a:ext cx="114785" cy="77120"/>
            </a:xfrm>
            <a:custGeom>
              <a:avLst/>
              <a:gdLst/>
              <a:ahLst/>
              <a:cxnLst/>
              <a:rect l="l" t="t" r="r" b="b"/>
              <a:pathLst>
                <a:path w="2694" h="1810" extrusionOk="0">
                  <a:moveTo>
                    <a:pt x="1275" y="1"/>
                  </a:moveTo>
                  <a:cubicBezTo>
                    <a:pt x="153" y="1"/>
                    <a:pt x="1" y="1809"/>
                    <a:pt x="1466" y="1809"/>
                  </a:cubicBezTo>
                  <a:cubicBezTo>
                    <a:pt x="2569" y="1809"/>
                    <a:pt x="2694" y="30"/>
                    <a:pt x="1366" y="5"/>
                  </a:cubicBezTo>
                  <a:cubicBezTo>
                    <a:pt x="1335" y="2"/>
                    <a:pt x="1305" y="1"/>
                    <a:pt x="1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6"/>
            <p:cNvSpPr/>
            <p:nvPr/>
          </p:nvSpPr>
          <p:spPr>
            <a:xfrm rot="-885390">
              <a:off x="7818742" y="1548804"/>
              <a:ext cx="211329" cy="319934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Google Shape;166;p6"/>
          <p:cNvGrpSpPr/>
          <p:nvPr/>
        </p:nvGrpSpPr>
        <p:grpSpPr>
          <a:xfrm>
            <a:off x="8496575" y="4222014"/>
            <a:ext cx="420720" cy="627915"/>
            <a:chOff x="7916904" y="1014028"/>
            <a:chExt cx="550825" cy="822094"/>
          </a:xfrm>
        </p:grpSpPr>
        <p:sp>
          <p:nvSpPr>
            <p:cNvPr id="167" name="Google Shape;167;p6"/>
            <p:cNvSpPr/>
            <p:nvPr/>
          </p:nvSpPr>
          <p:spPr>
            <a:xfrm>
              <a:off x="8268709" y="1375767"/>
              <a:ext cx="199020" cy="133788"/>
            </a:xfrm>
            <a:custGeom>
              <a:avLst/>
              <a:gdLst/>
              <a:ahLst/>
              <a:cxnLst/>
              <a:rect l="l" t="t" r="r" b="b"/>
              <a:pathLst>
                <a:path w="4671" h="3140" extrusionOk="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8180528" y="1014028"/>
              <a:ext cx="94227" cy="63352"/>
            </a:xfrm>
            <a:custGeom>
              <a:avLst/>
              <a:gdLst/>
              <a:ahLst/>
              <a:cxnLst/>
              <a:rect l="l" t="t" r="r" b="b"/>
              <a:pathLst>
                <a:path w="3512" h="2361" extrusionOk="0">
                  <a:moveTo>
                    <a:pt x="1668" y="0"/>
                  </a:moveTo>
                  <a:cubicBezTo>
                    <a:pt x="192" y="0"/>
                    <a:pt x="1" y="2361"/>
                    <a:pt x="1908" y="2361"/>
                  </a:cubicBezTo>
                  <a:cubicBezTo>
                    <a:pt x="3336" y="2361"/>
                    <a:pt x="3512" y="55"/>
                    <a:pt x="1782" y="5"/>
                  </a:cubicBezTo>
                  <a:cubicBezTo>
                    <a:pt x="1743" y="2"/>
                    <a:pt x="1705" y="0"/>
                    <a:pt x="1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6"/>
            <p:cNvSpPr/>
            <p:nvPr/>
          </p:nvSpPr>
          <p:spPr>
            <a:xfrm rot="-407710">
              <a:off x="7940398" y="1408120"/>
              <a:ext cx="272998" cy="413304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9"/>
          <p:cNvSpPr txBox="1">
            <a:spLocks noGrp="1"/>
          </p:cNvSpPr>
          <p:nvPr>
            <p:ph type="subTitle" idx="1"/>
          </p:nvPr>
        </p:nvSpPr>
        <p:spPr>
          <a:xfrm>
            <a:off x="7315200" y="2194425"/>
            <a:ext cx="11088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93" name="Google Shape;293;p9"/>
          <p:cNvSpPr txBox="1">
            <a:spLocks noGrp="1"/>
          </p:cNvSpPr>
          <p:nvPr>
            <p:ph type="body" idx="2"/>
          </p:nvPr>
        </p:nvSpPr>
        <p:spPr>
          <a:xfrm>
            <a:off x="5191200" y="2621468"/>
            <a:ext cx="3232800" cy="107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5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4" name="Google Shape;294;p9"/>
          <p:cNvSpPr txBox="1">
            <a:spLocks noGrp="1"/>
          </p:cNvSpPr>
          <p:nvPr>
            <p:ph type="title"/>
          </p:nvPr>
        </p:nvSpPr>
        <p:spPr>
          <a:xfrm>
            <a:off x="5730850" y="1601625"/>
            <a:ext cx="2693100" cy="51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4"/>
          <p:cNvSpPr txBox="1">
            <a:spLocks noGrp="1"/>
          </p:cNvSpPr>
          <p:nvPr>
            <p:ph type="title"/>
          </p:nvPr>
        </p:nvSpPr>
        <p:spPr>
          <a:xfrm>
            <a:off x="1580400" y="1576050"/>
            <a:ext cx="5983200" cy="15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700" b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356" name="Google Shape;356;p14"/>
          <p:cNvSpPr txBox="1">
            <a:spLocks noGrp="1"/>
          </p:cNvSpPr>
          <p:nvPr>
            <p:ph type="title" idx="2"/>
          </p:nvPr>
        </p:nvSpPr>
        <p:spPr>
          <a:xfrm>
            <a:off x="4754850" y="3147438"/>
            <a:ext cx="27147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>
              <a:spcBef>
                <a:spcPts val="160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grpSp>
        <p:nvGrpSpPr>
          <p:cNvPr id="357" name="Google Shape;357;p14"/>
          <p:cNvGrpSpPr/>
          <p:nvPr/>
        </p:nvGrpSpPr>
        <p:grpSpPr>
          <a:xfrm rot="-4413678">
            <a:off x="824053" y="3492505"/>
            <a:ext cx="951297" cy="1102850"/>
            <a:chOff x="1667110" y="1547045"/>
            <a:chExt cx="1047905" cy="1214977"/>
          </a:xfrm>
        </p:grpSpPr>
        <p:grpSp>
          <p:nvGrpSpPr>
            <p:cNvPr id="358" name="Google Shape;358;p14"/>
            <p:cNvGrpSpPr/>
            <p:nvPr/>
          </p:nvGrpSpPr>
          <p:grpSpPr>
            <a:xfrm>
              <a:off x="1667110" y="1547045"/>
              <a:ext cx="1047905" cy="922064"/>
              <a:chOff x="1627300" y="2234250"/>
              <a:chExt cx="500050" cy="440000"/>
            </a:xfrm>
          </p:grpSpPr>
          <p:sp>
            <p:nvSpPr>
              <p:cNvPr id="359" name="Google Shape;359;p14"/>
              <p:cNvSpPr/>
              <p:nvPr/>
            </p:nvSpPr>
            <p:spPr>
              <a:xfrm rot="4809657">
                <a:off x="1769563" y="2297034"/>
                <a:ext cx="189896" cy="290095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11605" extrusionOk="0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14"/>
              <p:cNvSpPr/>
              <p:nvPr/>
            </p:nvSpPr>
            <p:spPr>
              <a:xfrm>
                <a:off x="2010350" y="2234250"/>
                <a:ext cx="117000" cy="78450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3138" extrusionOk="0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14"/>
              <p:cNvSpPr/>
              <p:nvPr/>
            </p:nvSpPr>
            <p:spPr>
              <a:xfrm>
                <a:off x="1627300" y="2615200"/>
                <a:ext cx="87775" cy="59050"/>
              </a:xfrm>
              <a:custGeom>
                <a:avLst/>
                <a:gdLst/>
                <a:ahLst/>
                <a:cxnLst/>
                <a:rect l="l" t="t" r="r" b="b"/>
                <a:pathLst>
                  <a:path w="3511" h="2362" extrusionOk="0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2" name="Google Shape;362;p14"/>
            <p:cNvSpPr/>
            <p:nvPr/>
          </p:nvSpPr>
          <p:spPr>
            <a:xfrm rot="4728916">
              <a:off x="2018395" y="2469136"/>
              <a:ext cx="315263" cy="231564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3" name="Google Shape;363;p14"/>
          <p:cNvGrpSpPr/>
          <p:nvPr/>
        </p:nvGrpSpPr>
        <p:grpSpPr>
          <a:xfrm rot="-1078009" flipH="1">
            <a:off x="7450815" y="384975"/>
            <a:ext cx="1062628" cy="1169759"/>
            <a:chOff x="1667110" y="1547045"/>
            <a:chExt cx="1047905" cy="1153660"/>
          </a:xfrm>
        </p:grpSpPr>
        <p:grpSp>
          <p:nvGrpSpPr>
            <p:cNvPr id="364" name="Google Shape;364;p14"/>
            <p:cNvGrpSpPr/>
            <p:nvPr/>
          </p:nvGrpSpPr>
          <p:grpSpPr>
            <a:xfrm>
              <a:off x="1667110" y="1547045"/>
              <a:ext cx="1047905" cy="922064"/>
              <a:chOff x="1627300" y="2234250"/>
              <a:chExt cx="500050" cy="440000"/>
            </a:xfrm>
          </p:grpSpPr>
          <p:sp>
            <p:nvSpPr>
              <p:cNvPr id="365" name="Google Shape;365;p14"/>
              <p:cNvSpPr/>
              <p:nvPr/>
            </p:nvSpPr>
            <p:spPr>
              <a:xfrm>
                <a:off x="1769575" y="2297025"/>
                <a:ext cx="189875" cy="290125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11605" extrusionOk="0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14"/>
              <p:cNvSpPr/>
              <p:nvPr/>
            </p:nvSpPr>
            <p:spPr>
              <a:xfrm>
                <a:off x="2010350" y="2234250"/>
                <a:ext cx="117000" cy="78450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3138" extrusionOk="0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14"/>
              <p:cNvSpPr/>
              <p:nvPr/>
            </p:nvSpPr>
            <p:spPr>
              <a:xfrm>
                <a:off x="1627300" y="2615200"/>
                <a:ext cx="87775" cy="59050"/>
              </a:xfrm>
              <a:custGeom>
                <a:avLst/>
                <a:gdLst/>
                <a:ahLst/>
                <a:cxnLst/>
                <a:rect l="l" t="t" r="r" b="b"/>
                <a:pathLst>
                  <a:path w="3511" h="2362" extrusionOk="0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8" name="Google Shape;368;p14"/>
            <p:cNvSpPr/>
            <p:nvPr/>
          </p:nvSpPr>
          <p:spPr>
            <a:xfrm>
              <a:off x="2018423" y="2469101"/>
              <a:ext cx="315207" cy="231605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9" name="Google Shape;369;p14"/>
          <p:cNvGrpSpPr/>
          <p:nvPr/>
        </p:nvGrpSpPr>
        <p:grpSpPr>
          <a:xfrm rot="-3789647" flipH="1">
            <a:off x="-294615" y="-1373674"/>
            <a:ext cx="2144455" cy="3370062"/>
            <a:chOff x="3524150" y="1726375"/>
            <a:chExt cx="2144400" cy="3369975"/>
          </a:xfrm>
        </p:grpSpPr>
        <p:sp>
          <p:nvSpPr>
            <p:cNvPr id="370" name="Google Shape;370;p14"/>
            <p:cNvSpPr/>
            <p:nvPr/>
          </p:nvSpPr>
          <p:spPr>
            <a:xfrm>
              <a:off x="3524150" y="1726375"/>
              <a:ext cx="2144400" cy="2886025"/>
            </a:xfrm>
            <a:custGeom>
              <a:avLst/>
              <a:gdLst/>
              <a:ahLst/>
              <a:cxnLst/>
              <a:rect l="l" t="t" r="r" b="b"/>
              <a:pathLst>
                <a:path w="85776" h="115441" extrusionOk="0">
                  <a:moveTo>
                    <a:pt x="70166" y="43609"/>
                  </a:moveTo>
                  <a:cubicBezTo>
                    <a:pt x="70188" y="43614"/>
                    <a:pt x="70210" y="43618"/>
                    <a:pt x="70232" y="43623"/>
                  </a:cubicBezTo>
                  <a:cubicBezTo>
                    <a:pt x="71989" y="43988"/>
                    <a:pt x="73747" y="44969"/>
                    <a:pt x="74637" y="46590"/>
                  </a:cubicBezTo>
                  <a:cubicBezTo>
                    <a:pt x="75573" y="48348"/>
                    <a:pt x="75002" y="50836"/>
                    <a:pt x="73199" y="51840"/>
                  </a:cubicBezTo>
                  <a:cubicBezTo>
                    <a:pt x="72780" y="52068"/>
                    <a:pt x="72365" y="52169"/>
                    <a:pt x="71966" y="52169"/>
                  </a:cubicBezTo>
                  <a:cubicBezTo>
                    <a:pt x="70649" y="52169"/>
                    <a:pt x="69513" y="51065"/>
                    <a:pt x="69022" y="49786"/>
                  </a:cubicBezTo>
                  <a:cubicBezTo>
                    <a:pt x="68269" y="47891"/>
                    <a:pt x="68771" y="45974"/>
                    <a:pt x="69752" y="44285"/>
                  </a:cubicBezTo>
                  <a:cubicBezTo>
                    <a:pt x="69885" y="44057"/>
                    <a:pt x="70024" y="43832"/>
                    <a:pt x="70166" y="43609"/>
                  </a:cubicBezTo>
                  <a:close/>
                  <a:moveTo>
                    <a:pt x="21493" y="67423"/>
                  </a:moveTo>
                  <a:cubicBezTo>
                    <a:pt x="21820" y="67423"/>
                    <a:pt x="22161" y="67476"/>
                    <a:pt x="22504" y="67589"/>
                  </a:cubicBezTo>
                  <a:cubicBezTo>
                    <a:pt x="24471" y="68230"/>
                    <a:pt x="25373" y="69967"/>
                    <a:pt x="25786" y="71969"/>
                  </a:cubicBezTo>
                  <a:lnTo>
                    <a:pt x="25786" y="71969"/>
                  </a:lnTo>
                  <a:cubicBezTo>
                    <a:pt x="25247" y="72265"/>
                    <a:pt x="24673" y="72500"/>
                    <a:pt x="24056" y="72656"/>
                  </a:cubicBezTo>
                  <a:cubicBezTo>
                    <a:pt x="23630" y="72766"/>
                    <a:pt x="23189" y="72823"/>
                    <a:pt x="22753" y="72823"/>
                  </a:cubicBezTo>
                  <a:cubicBezTo>
                    <a:pt x="21272" y="72823"/>
                    <a:pt x="19850" y="72164"/>
                    <a:pt x="19286" y="70648"/>
                  </a:cubicBezTo>
                  <a:cubicBezTo>
                    <a:pt x="18581" y="68781"/>
                    <a:pt x="19848" y="67423"/>
                    <a:pt x="21493" y="67423"/>
                  </a:cubicBezTo>
                  <a:close/>
                  <a:moveTo>
                    <a:pt x="83791" y="1"/>
                  </a:moveTo>
                  <a:cubicBezTo>
                    <a:pt x="83234" y="1"/>
                    <a:pt x="82607" y="476"/>
                    <a:pt x="82717" y="1191"/>
                  </a:cubicBezTo>
                  <a:cubicBezTo>
                    <a:pt x="83836" y="8358"/>
                    <a:pt x="83197" y="15707"/>
                    <a:pt x="80960" y="22578"/>
                  </a:cubicBezTo>
                  <a:cubicBezTo>
                    <a:pt x="79818" y="26070"/>
                    <a:pt x="78266" y="29403"/>
                    <a:pt x="76349" y="32530"/>
                  </a:cubicBezTo>
                  <a:cubicBezTo>
                    <a:pt x="74454" y="35611"/>
                    <a:pt x="72081" y="38168"/>
                    <a:pt x="69821" y="40952"/>
                  </a:cubicBezTo>
                  <a:cubicBezTo>
                    <a:pt x="69655" y="41155"/>
                    <a:pt x="69490" y="41361"/>
                    <a:pt x="69329" y="41570"/>
                  </a:cubicBezTo>
                  <a:lnTo>
                    <a:pt x="69329" y="41570"/>
                  </a:lnTo>
                  <a:cubicBezTo>
                    <a:pt x="69155" y="41562"/>
                    <a:pt x="68980" y="41558"/>
                    <a:pt x="68805" y="41558"/>
                  </a:cubicBezTo>
                  <a:cubicBezTo>
                    <a:pt x="64922" y="41558"/>
                    <a:pt x="60736" y="43525"/>
                    <a:pt x="57495" y="45152"/>
                  </a:cubicBezTo>
                  <a:cubicBezTo>
                    <a:pt x="51104" y="48370"/>
                    <a:pt x="45170" y="52456"/>
                    <a:pt x="39874" y="57249"/>
                  </a:cubicBezTo>
                  <a:cubicBezTo>
                    <a:pt x="37135" y="59715"/>
                    <a:pt x="34556" y="62385"/>
                    <a:pt x="32182" y="65215"/>
                  </a:cubicBezTo>
                  <a:cubicBezTo>
                    <a:pt x="30694" y="67001"/>
                    <a:pt x="29264" y="69224"/>
                    <a:pt x="27424" y="70814"/>
                  </a:cubicBezTo>
                  <a:lnTo>
                    <a:pt x="27424" y="70814"/>
                  </a:lnTo>
                  <a:cubicBezTo>
                    <a:pt x="27154" y="69843"/>
                    <a:pt x="26759" y="68921"/>
                    <a:pt x="26179" y="68091"/>
                  </a:cubicBezTo>
                  <a:cubicBezTo>
                    <a:pt x="25123" y="66568"/>
                    <a:pt x="23240" y="65478"/>
                    <a:pt x="21367" y="65478"/>
                  </a:cubicBezTo>
                  <a:cubicBezTo>
                    <a:pt x="20770" y="65478"/>
                    <a:pt x="20173" y="65589"/>
                    <a:pt x="19605" y="65832"/>
                  </a:cubicBezTo>
                  <a:cubicBezTo>
                    <a:pt x="17323" y="66790"/>
                    <a:pt x="16661" y="69415"/>
                    <a:pt x="17619" y="71561"/>
                  </a:cubicBezTo>
                  <a:cubicBezTo>
                    <a:pt x="18560" y="73672"/>
                    <a:pt x="20581" y="74734"/>
                    <a:pt x="22761" y="74734"/>
                  </a:cubicBezTo>
                  <a:cubicBezTo>
                    <a:pt x="23174" y="74734"/>
                    <a:pt x="23592" y="74696"/>
                    <a:pt x="24011" y="74619"/>
                  </a:cubicBezTo>
                  <a:cubicBezTo>
                    <a:pt x="24740" y="74487"/>
                    <a:pt x="25417" y="74262"/>
                    <a:pt x="26052" y="73964"/>
                  </a:cubicBezTo>
                  <a:lnTo>
                    <a:pt x="26052" y="73964"/>
                  </a:lnTo>
                  <a:cubicBezTo>
                    <a:pt x="26168" y="75515"/>
                    <a:pt x="26117" y="77065"/>
                    <a:pt x="26133" y="78271"/>
                  </a:cubicBezTo>
                  <a:cubicBezTo>
                    <a:pt x="26270" y="86694"/>
                    <a:pt x="25494" y="95733"/>
                    <a:pt x="20861" y="103037"/>
                  </a:cubicBezTo>
                  <a:cubicBezTo>
                    <a:pt x="17042" y="109014"/>
                    <a:pt x="10525" y="113538"/>
                    <a:pt x="3368" y="113538"/>
                  </a:cubicBezTo>
                  <a:cubicBezTo>
                    <a:pt x="2654" y="113538"/>
                    <a:pt x="1933" y="113493"/>
                    <a:pt x="1208" y="113400"/>
                  </a:cubicBezTo>
                  <a:cubicBezTo>
                    <a:pt x="1159" y="113393"/>
                    <a:pt x="1112" y="113390"/>
                    <a:pt x="1067" y="113390"/>
                  </a:cubicBezTo>
                  <a:cubicBezTo>
                    <a:pt x="0" y="113390"/>
                    <a:pt x="47" y="115141"/>
                    <a:pt x="1208" y="115294"/>
                  </a:cubicBezTo>
                  <a:cubicBezTo>
                    <a:pt x="1972" y="115393"/>
                    <a:pt x="2733" y="115440"/>
                    <a:pt x="3489" y="115440"/>
                  </a:cubicBezTo>
                  <a:cubicBezTo>
                    <a:pt x="9220" y="115440"/>
                    <a:pt x="14665" y="112708"/>
                    <a:pt x="18738" y="108675"/>
                  </a:cubicBezTo>
                  <a:cubicBezTo>
                    <a:pt x="23919" y="103516"/>
                    <a:pt x="26476" y="96509"/>
                    <a:pt x="27457" y="89365"/>
                  </a:cubicBezTo>
                  <a:cubicBezTo>
                    <a:pt x="27982" y="85690"/>
                    <a:pt x="28096" y="81992"/>
                    <a:pt x="28028" y="78271"/>
                  </a:cubicBezTo>
                  <a:cubicBezTo>
                    <a:pt x="28004" y="76566"/>
                    <a:pt x="28047" y="74693"/>
                    <a:pt x="27824" y="72885"/>
                  </a:cubicBezTo>
                  <a:lnTo>
                    <a:pt x="27824" y="72885"/>
                  </a:lnTo>
                  <a:cubicBezTo>
                    <a:pt x="29402" y="71696"/>
                    <a:pt x="30709" y="70091"/>
                    <a:pt x="31954" y="68525"/>
                  </a:cubicBezTo>
                  <a:cubicBezTo>
                    <a:pt x="36747" y="62454"/>
                    <a:pt x="42339" y="57067"/>
                    <a:pt x="48685" y="52639"/>
                  </a:cubicBezTo>
                  <a:cubicBezTo>
                    <a:pt x="51789" y="50448"/>
                    <a:pt x="55076" y="48507"/>
                    <a:pt x="58454" y="46795"/>
                  </a:cubicBezTo>
                  <a:cubicBezTo>
                    <a:pt x="61325" y="45351"/>
                    <a:pt x="64704" y="43567"/>
                    <a:pt x="68060" y="43446"/>
                  </a:cubicBezTo>
                  <a:lnTo>
                    <a:pt x="68060" y="43446"/>
                  </a:lnTo>
                  <a:cubicBezTo>
                    <a:pt x="67156" y="45019"/>
                    <a:pt x="66589" y="46750"/>
                    <a:pt x="66808" y="48621"/>
                  </a:cubicBezTo>
                  <a:cubicBezTo>
                    <a:pt x="67059" y="50904"/>
                    <a:pt x="68429" y="53278"/>
                    <a:pt x="70757" y="53917"/>
                  </a:cubicBezTo>
                  <a:cubicBezTo>
                    <a:pt x="71144" y="54022"/>
                    <a:pt x="71527" y="54072"/>
                    <a:pt x="71901" y="54072"/>
                  </a:cubicBezTo>
                  <a:cubicBezTo>
                    <a:pt x="73799" y="54072"/>
                    <a:pt x="75472" y="52799"/>
                    <a:pt x="76349" y="51064"/>
                  </a:cubicBezTo>
                  <a:cubicBezTo>
                    <a:pt x="77536" y="48713"/>
                    <a:pt x="76988" y="46042"/>
                    <a:pt x="75185" y="44171"/>
                  </a:cubicBezTo>
                  <a:cubicBezTo>
                    <a:pt x="74044" y="42987"/>
                    <a:pt x="72757" y="42266"/>
                    <a:pt x="71390" y="41890"/>
                  </a:cubicBezTo>
                  <a:lnTo>
                    <a:pt x="71390" y="41890"/>
                  </a:lnTo>
                  <a:cubicBezTo>
                    <a:pt x="73251" y="39485"/>
                    <a:pt x="75493" y="37309"/>
                    <a:pt x="77171" y="34767"/>
                  </a:cubicBezTo>
                  <a:cubicBezTo>
                    <a:pt x="79339" y="31503"/>
                    <a:pt x="81097" y="27942"/>
                    <a:pt x="82398" y="24244"/>
                  </a:cubicBezTo>
                  <a:cubicBezTo>
                    <a:pt x="85068" y="16689"/>
                    <a:pt x="85776" y="8609"/>
                    <a:pt x="84566" y="688"/>
                  </a:cubicBezTo>
                  <a:cubicBezTo>
                    <a:pt x="84493" y="207"/>
                    <a:pt x="84158" y="1"/>
                    <a:pt x="837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4"/>
            <p:cNvSpPr/>
            <p:nvPr/>
          </p:nvSpPr>
          <p:spPr>
            <a:xfrm>
              <a:off x="3828250" y="4498575"/>
              <a:ext cx="134125" cy="142700"/>
            </a:xfrm>
            <a:custGeom>
              <a:avLst/>
              <a:gdLst/>
              <a:ahLst/>
              <a:cxnLst/>
              <a:rect l="l" t="t" r="r" b="b"/>
              <a:pathLst>
                <a:path w="5365" h="5708" extrusionOk="0">
                  <a:moveTo>
                    <a:pt x="2648" y="1"/>
                  </a:moveTo>
                  <a:lnTo>
                    <a:pt x="0" y="1872"/>
                  </a:lnTo>
                  <a:lnTo>
                    <a:pt x="2694" y="5707"/>
                  </a:lnTo>
                  <a:lnTo>
                    <a:pt x="5364" y="3835"/>
                  </a:lnTo>
                  <a:lnTo>
                    <a:pt x="26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4"/>
            <p:cNvSpPr/>
            <p:nvPr/>
          </p:nvSpPr>
          <p:spPr>
            <a:xfrm>
              <a:off x="3877325" y="4594450"/>
              <a:ext cx="394325" cy="476850"/>
            </a:xfrm>
            <a:custGeom>
              <a:avLst/>
              <a:gdLst/>
              <a:ahLst/>
              <a:cxnLst/>
              <a:rect l="l" t="t" r="r" b="b"/>
              <a:pathLst>
                <a:path w="15773" h="19074" extrusionOk="0">
                  <a:moveTo>
                    <a:pt x="3401" y="0"/>
                  </a:moveTo>
                  <a:lnTo>
                    <a:pt x="731" y="1872"/>
                  </a:lnTo>
                  <a:cubicBezTo>
                    <a:pt x="731" y="1872"/>
                    <a:pt x="0" y="16800"/>
                    <a:pt x="14289" y="19060"/>
                  </a:cubicBezTo>
                  <a:cubicBezTo>
                    <a:pt x="14353" y="19069"/>
                    <a:pt x="14417" y="19074"/>
                    <a:pt x="14480" y="19074"/>
                  </a:cubicBezTo>
                  <a:cubicBezTo>
                    <a:pt x="15178" y="19074"/>
                    <a:pt x="15772" y="18514"/>
                    <a:pt x="15772" y="17781"/>
                  </a:cubicBezTo>
                  <a:cubicBezTo>
                    <a:pt x="15772" y="13901"/>
                    <a:pt x="14882" y="3264"/>
                    <a:pt x="3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3912225" y="4571125"/>
              <a:ext cx="388525" cy="525225"/>
            </a:xfrm>
            <a:custGeom>
              <a:avLst/>
              <a:gdLst/>
              <a:ahLst/>
              <a:cxnLst/>
              <a:rect l="l" t="t" r="r" b="b"/>
              <a:pathLst>
                <a:path w="15541" h="21009" extrusionOk="0">
                  <a:moveTo>
                    <a:pt x="1209" y="1"/>
                  </a:moveTo>
                  <a:cubicBezTo>
                    <a:pt x="298" y="1"/>
                    <a:pt x="1" y="1524"/>
                    <a:pt x="1024" y="1892"/>
                  </a:cubicBezTo>
                  <a:cubicBezTo>
                    <a:pt x="8693" y="4700"/>
                    <a:pt x="13623" y="11935"/>
                    <a:pt x="13578" y="20084"/>
                  </a:cubicBezTo>
                  <a:cubicBezTo>
                    <a:pt x="13566" y="20700"/>
                    <a:pt x="14040" y="21008"/>
                    <a:pt x="14516" y="21008"/>
                  </a:cubicBezTo>
                  <a:cubicBezTo>
                    <a:pt x="14993" y="21008"/>
                    <a:pt x="15472" y="20700"/>
                    <a:pt x="15472" y="20084"/>
                  </a:cubicBezTo>
                  <a:cubicBezTo>
                    <a:pt x="15541" y="11045"/>
                    <a:pt x="9994" y="3147"/>
                    <a:pt x="1549" y="66"/>
                  </a:cubicBezTo>
                  <a:cubicBezTo>
                    <a:pt x="1428" y="21"/>
                    <a:pt x="1314" y="1"/>
                    <a:pt x="1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4"/>
            <p:cNvSpPr/>
            <p:nvPr/>
          </p:nvSpPr>
          <p:spPr>
            <a:xfrm>
              <a:off x="3917275" y="4681975"/>
              <a:ext cx="130925" cy="244075"/>
            </a:xfrm>
            <a:custGeom>
              <a:avLst/>
              <a:gdLst/>
              <a:ahLst/>
              <a:cxnLst/>
              <a:rect l="l" t="t" r="r" b="b"/>
              <a:pathLst>
                <a:path w="5237" h="9763" extrusionOk="0">
                  <a:moveTo>
                    <a:pt x="744" y="0"/>
                  </a:moveTo>
                  <a:cubicBezTo>
                    <a:pt x="355" y="0"/>
                    <a:pt x="0" y="246"/>
                    <a:pt x="68" y="745"/>
                  </a:cubicBezTo>
                  <a:cubicBezTo>
                    <a:pt x="456" y="4009"/>
                    <a:pt x="1666" y="6908"/>
                    <a:pt x="3675" y="9487"/>
                  </a:cubicBezTo>
                  <a:cubicBezTo>
                    <a:pt x="3825" y="9681"/>
                    <a:pt x="4003" y="9762"/>
                    <a:pt x="4178" y="9762"/>
                  </a:cubicBezTo>
                  <a:cubicBezTo>
                    <a:pt x="4723" y="9762"/>
                    <a:pt x="5237" y="8979"/>
                    <a:pt x="4770" y="8391"/>
                  </a:cubicBezTo>
                  <a:cubicBezTo>
                    <a:pt x="3036" y="6155"/>
                    <a:pt x="1963" y="3552"/>
                    <a:pt x="1621" y="745"/>
                  </a:cubicBezTo>
                  <a:cubicBezTo>
                    <a:pt x="1563" y="251"/>
                    <a:pt x="1136" y="0"/>
                    <a:pt x="7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4"/>
            <p:cNvSpPr/>
            <p:nvPr/>
          </p:nvSpPr>
          <p:spPr>
            <a:xfrm>
              <a:off x="4031375" y="4920275"/>
              <a:ext cx="50250" cy="38825"/>
            </a:xfrm>
            <a:custGeom>
              <a:avLst/>
              <a:gdLst/>
              <a:ahLst/>
              <a:cxnLst/>
              <a:rect l="l" t="t" r="r" b="b"/>
              <a:pathLst>
                <a:path w="2010" h="1553" extrusionOk="0">
                  <a:moveTo>
                    <a:pt x="1005" y="1"/>
                  </a:moveTo>
                  <a:cubicBezTo>
                    <a:pt x="1" y="1"/>
                    <a:pt x="1" y="1553"/>
                    <a:pt x="1005" y="1553"/>
                  </a:cubicBezTo>
                  <a:cubicBezTo>
                    <a:pt x="2010" y="1553"/>
                    <a:pt x="2010" y="1"/>
                    <a:pt x="10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4191175" y="3900000"/>
              <a:ext cx="134125" cy="107300"/>
            </a:xfrm>
            <a:custGeom>
              <a:avLst/>
              <a:gdLst/>
              <a:ahLst/>
              <a:cxnLst/>
              <a:rect l="l" t="t" r="r" b="b"/>
              <a:pathLst>
                <a:path w="5365" h="4292" extrusionOk="0">
                  <a:moveTo>
                    <a:pt x="776" y="0"/>
                  </a:moveTo>
                  <a:lnTo>
                    <a:pt x="0" y="3150"/>
                  </a:lnTo>
                  <a:lnTo>
                    <a:pt x="4565" y="4291"/>
                  </a:lnTo>
                  <a:lnTo>
                    <a:pt x="5364" y="1141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4305300" y="3885550"/>
              <a:ext cx="557525" cy="289075"/>
            </a:xfrm>
            <a:custGeom>
              <a:avLst/>
              <a:gdLst/>
              <a:ahLst/>
              <a:cxnLst/>
              <a:rect l="l" t="t" r="r" b="b"/>
              <a:pathLst>
                <a:path w="22301" h="11563" extrusionOk="0">
                  <a:moveTo>
                    <a:pt x="8059" y="0"/>
                  </a:moveTo>
                  <a:cubicBezTo>
                    <a:pt x="5842" y="0"/>
                    <a:pt x="3413" y="492"/>
                    <a:pt x="799" y="1719"/>
                  </a:cubicBezTo>
                  <a:lnTo>
                    <a:pt x="0" y="4869"/>
                  </a:lnTo>
                  <a:cubicBezTo>
                    <a:pt x="0" y="4869"/>
                    <a:pt x="5251" y="11562"/>
                    <a:pt x="13104" y="11562"/>
                  </a:cubicBezTo>
                  <a:cubicBezTo>
                    <a:pt x="15658" y="11562"/>
                    <a:pt x="18488" y="10854"/>
                    <a:pt x="21502" y="8978"/>
                  </a:cubicBezTo>
                  <a:cubicBezTo>
                    <a:pt x="22164" y="8544"/>
                    <a:pt x="22300" y="7631"/>
                    <a:pt x="21775" y="7038"/>
                  </a:cubicBezTo>
                  <a:cubicBezTo>
                    <a:pt x="19855" y="4823"/>
                    <a:pt x="14998" y="0"/>
                    <a:pt x="80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4269975" y="3890675"/>
              <a:ext cx="621225" cy="241375"/>
            </a:xfrm>
            <a:custGeom>
              <a:avLst/>
              <a:gdLst/>
              <a:ahLst/>
              <a:cxnLst/>
              <a:rect l="l" t="t" r="r" b="b"/>
              <a:pathLst>
                <a:path w="24849" h="9655" extrusionOk="0">
                  <a:moveTo>
                    <a:pt x="8675" y="0"/>
                  </a:moveTo>
                  <a:cubicBezTo>
                    <a:pt x="6110" y="0"/>
                    <a:pt x="3499" y="516"/>
                    <a:pt x="979" y="1583"/>
                  </a:cubicBezTo>
                  <a:cubicBezTo>
                    <a:pt x="1" y="2002"/>
                    <a:pt x="612" y="3313"/>
                    <a:pt x="1530" y="3313"/>
                  </a:cubicBezTo>
                  <a:cubicBezTo>
                    <a:pt x="1661" y="3313"/>
                    <a:pt x="1798" y="3286"/>
                    <a:pt x="1938" y="3226"/>
                  </a:cubicBezTo>
                  <a:cubicBezTo>
                    <a:pt x="4113" y="2305"/>
                    <a:pt x="6386" y="1863"/>
                    <a:pt x="8630" y="1863"/>
                  </a:cubicBezTo>
                  <a:cubicBezTo>
                    <a:pt x="14111" y="1863"/>
                    <a:pt x="19422" y="4500"/>
                    <a:pt x="22709" y="9229"/>
                  </a:cubicBezTo>
                  <a:cubicBezTo>
                    <a:pt x="22921" y="9530"/>
                    <a:pt x="23217" y="9655"/>
                    <a:pt x="23509" y="9655"/>
                  </a:cubicBezTo>
                  <a:cubicBezTo>
                    <a:pt x="24191" y="9655"/>
                    <a:pt x="24848" y="8974"/>
                    <a:pt x="24353" y="8271"/>
                  </a:cubicBezTo>
                  <a:cubicBezTo>
                    <a:pt x="20624" y="2919"/>
                    <a:pt x="14780" y="0"/>
                    <a:pt x="86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4348075" y="4005000"/>
              <a:ext cx="254850" cy="137925"/>
            </a:xfrm>
            <a:custGeom>
              <a:avLst/>
              <a:gdLst/>
              <a:ahLst/>
              <a:cxnLst/>
              <a:rect l="l" t="t" r="r" b="b"/>
              <a:pathLst>
                <a:path w="10194" h="5517" extrusionOk="0">
                  <a:moveTo>
                    <a:pt x="1172" y="1"/>
                  </a:moveTo>
                  <a:cubicBezTo>
                    <a:pt x="547" y="1"/>
                    <a:pt x="0" y="788"/>
                    <a:pt x="572" y="1324"/>
                  </a:cubicBezTo>
                  <a:cubicBezTo>
                    <a:pt x="2946" y="3447"/>
                    <a:pt x="5730" y="4885"/>
                    <a:pt x="8857" y="5501"/>
                  </a:cubicBezTo>
                  <a:cubicBezTo>
                    <a:pt x="8913" y="5511"/>
                    <a:pt x="8967" y="5516"/>
                    <a:pt x="9019" y="5516"/>
                  </a:cubicBezTo>
                  <a:cubicBezTo>
                    <a:pt x="9881" y="5516"/>
                    <a:pt x="10194" y="4167"/>
                    <a:pt x="9268" y="3994"/>
                  </a:cubicBezTo>
                  <a:cubicBezTo>
                    <a:pt x="6392" y="3424"/>
                    <a:pt x="3859" y="2168"/>
                    <a:pt x="1690" y="205"/>
                  </a:cubicBezTo>
                  <a:cubicBezTo>
                    <a:pt x="1526" y="61"/>
                    <a:pt x="1346" y="1"/>
                    <a:pt x="1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4596875" y="4107700"/>
              <a:ext cx="50825" cy="38825"/>
            </a:xfrm>
            <a:custGeom>
              <a:avLst/>
              <a:gdLst/>
              <a:ahLst/>
              <a:cxnLst/>
              <a:rect l="l" t="t" r="r" b="b"/>
              <a:pathLst>
                <a:path w="2033" h="1553" extrusionOk="0">
                  <a:moveTo>
                    <a:pt x="1028" y="0"/>
                  </a:moveTo>
                  <a:cubicBezTo>
                    <a:pt x="1" y="0"/>
                    <a:pt x="1" y="1553"/>
                    <a:pt x="1028" y="1553"/>
                  </a:cubicBezTo>
                  <a:cubicBezTo>
                    <a:pt x="2032" y="1553"/>
                    <a:pt x="2032" y="0"/>
                    <a:pt x="10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4757800" y="2957300"/>
              <a:ext cx="135275" cy="143250"/>
            </a:xfrm>
            <a:custGeom>
              <a:avLst/>
              <a:gdLst/>
              <a:ahLst/>
              <a:cxnLst/>
              <a:rect l="l" t="t" r="r" b="b"/>
              <a:pathLst>
                <a:path w="5411" h="5730" extrusionOk="0">
                  <a:moveTo>
                    <a:pt x="2603" y="1"/>
                  </a:moveTo>
                  <a:lnTo>
                    <a:pt x="1" y="1941"/>
                  </a:lnTo>
                  <a:lnTo>
                    <a:pt x="2785" y="5730"/>
                  </a:lnTo>
                  <a:lnTo>
                    <a:pt x="5410" y="3790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4817150" y="3052025"/>
              <a:ext cx="396000" cy="470000"/>
            </a:xfrm>
            <a:custGeom>
              <a:avLst/>
              <a:gdLst/>
              <a:ahLst/>
              <a:cxnLst/>
              <a:rect l="l" t="t" r="r" b="b"/>
              <a:pathLst>
                <a:path w="15840" h="18800" extrusionOk="0">
                  <a:moveTo>
                    <a:pt x="3036" y="1"/>
                  </a:moveTo>
                  <a:lnTo>
                    <a:pt x="411" y="1941"/>
                  </a:lnTo>
                  <a:cubicBezTo>
                    <a:pt x="411" y="1941"/>
                    <a:pt x="0" y="16869"/>
                    <a:pt x="14358" y="18786"/>
                  </a:cubicBezTo>
                  <a:cubicBezTo>
                    <a:pt x="14420" y="18795"/>
                    <a:pt x="14482" y="18800"/>
                    <a:pt x="14543" y="18800"/>
                  </a:cubicBezTo>
                  <a:cubicBezTo>
                    <a:pt x="15243" y="18800"/>
                    <a:pt x="15839" y="18219"/>
                    <a:pt x="15818" y="17485"/>
                  </a:cubicBezTo>
                  <a:cubicBezTo>
                    <a:pt x="15704" y="13605"/>
                    <a:pt x="14586" y="2991"/>
                    <a:pt x="3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4"/>
            <p:cNvSpPr/>
            <p:nvPr/>
          </p:nvSpPr>
          <p:spPr>
            <a:xfrm>
              <a:off x="4832650" y="3035700"/>
              <a:ext cx="407925" cy="514950"/>
            </a:xfrm>
            <a:custGeom>
              <a:avLst/>
              <a:gdLst/>
              <a:ahLst/>
              <a:cxnLst/>
              <a:rect l="l" t="t" r="r" b="b"/>
              <a:pathLst>
                <a:path w="16317" h="20598" extrusionOk="0">
                  <a:moveTo>
                    <a:pt x="1324" y="0"/>
                  </a:moveTo>
                  <a:cubicBezTo>
                    <a:pt x="338" y="0"/>
                    <a:pt x="0" y="1569"/>
                    <a:pt x="1092" y="1863"/>
                  </a:cubicBezTo>
                  <a:cubicBezTo>
                    <a:pt x="9150" y="4009"/>
                    <a:pt x="14354" y="11382"/>
                    <a:pt x="13783" y="19690"/>
                  </a:cubicBezTo>
                  <a:cubicBezTo>
                    <a:pt x="13738" y="20295"/>
                    <a:pt x="14188" y="20597"/>
                    <a:pt x="14662" y="20597"/>
                  </a:cubicBezTo>
                  <a:cubicBezTo>
                    <a:pt x="15136" y="20597"/>
                    <a:pt x="15632" y="20295"/>
                    <a:pt x="15678" y="19690"/>
                  </a:cubicBezTo>
                  <a:cubicBezTo>
                    <a:pt x="16317" y="10560"/>
                    <a:pt x="10428" y="2366"/>
                    <a:pt x="1594" y="37"/>
                  </a:cubicBezTo>
                  <a:cubicBezTo>
                    <a:pt x="1500" y="12"/>
                    <a:pt x="1409" y="0"/>
                    <a:pt x="1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4"/>
            <p:cNvSpPr/>
            <p:nvPr/>
          </p:nvSpPr>
          <p:spPr>
            <a:xfrm>
              <a:off x="4850475" y="3139025"/>
              <a:ext cx="135925" cy="243125"/>
            </a:xfrm>
            <a:custGeom>
              <a:avLst/>
              <a:gdLst/>
              <a:ahLst/>
              <a:cxnLst/>
              <a:rect l="l" t="t" r="r" b="b"/>
              <a:pathLst>
                <a:path w="5437" h="9725" extrusionOk="0">
                  <a:moveTo>
                    <a:pt x="965" y="0"/>
                  </a:moveTo>
                  <a:cubicBezTo>
                    <a:pt x="514" y="0"/>
                    <a:pt x="0" y="390"/>
                    <a:pt x="83" y="995"/>
                  </a:cubicBezTo>
                  <a:cubicBezTo>
                    <a:pt x="539" y="4144"/>
                    <a:pt x="1840" y="6975"/>
                    <a:pt x="3849" y="9463"/>
                  </a:cubicBezTo>
                  <a:cubicBezTo>
                    <a:pt x="4001" y="9648"/>
                    <a:pt x="4179" y="9725"/>
                    <a:pt x="4354" y="9725"/>
                  </a:cubicBezTo>
                  <a:cubicBezTo>
                    <a:pt x="4913" y="9725"/>
                    <a:pt x="5437" y="8935"/>
                    <a:pt x="4967" y="8344"/>
                  </a:cubicBezTo>
                  <a:cubicBezTo>
                    <a:pt x="3118" y="6085"/>
                    <a:pt x="2000" y="3460"/>
                    <a:pt x="1589" y="561"/>
                  </a:cubicBezTo>
                  <a:cubicBezTo>
                    <a:pt x="1535" y="170"/>
                    <a:pt x="1263" y="0"/>
                    <a:pt x="96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4970075" y="3375000"/>
              <a:ext cx="50250" cy="39400"/>
            </a:xfrm>
            <a:custGeom>
              <a:avLst/>
              <a:gdLst/>
              <a:ahLst/>
              <a:cxnLst/>
              <a:rect l="l" t="t" r="r" b="b"/>
              <a:pathLst>
                <a:path w="2010" h="1576" extrusionOk="0">
                  <a:moveTo>
                    <a:pt x="1005" y="1"/>
                  </a:moveTo>
                  <a:cubicBezTo>
                    <a:pt x="1" y="1"/>
                    <a:pt x="1" y="1576"/>
                    <a:pt x="1005" y="1576"/>
                  </a:cubicBezTo>
                  <a:cubicBezTo>
                    <a:pt x="2009" y="1576"/>
                    <a:pt x="2009" y="1"/>
                    <a:pt x="1005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" name="Google Shape;386;p14"/>
          <p:cNvGrpSpPr/>
          <p:nvPr/>
        </p:nvGrpSpPr>
        <p:grpSpPr>
          <a:xfrm rot="-10213102">
            <a:off x="7052312" y="2638539"/>
            <a:ext cx="2144482" cy="3370103"/>
            <a:chOff x="3524150" y="1726375"/>
            <a:chExt cx="2144400" cy="3369975"/>
          </a:xfrm>
        </p:grpSpPr>
        <p:sp>
          <p:nvSpPr>
            <p:cNvPr id="387" name="Google Shape;387;p14"/>
            <p:cNvSpPr/>
            <p:nvPr/>
          </p:nvSpPr>
          <p:spPr>
            <a:xfrm>
              <a:off x="3524150" y="1726375"/>
              <a:ext cx="2144400" cy="2886025"/>
            </a:xfrm>
            <a:custGeom>
              <a:avLst/>
              <a:gdLst/>
              <a:ahLst/>
              <a:cxnLst/>
              <a:rect l="l" t="t" r="r" b="b"/>
              <a:pathLst>
                <a:path w="85776" h="115441" extrusionOk="0">
                  <a:moveTo>
                    <a:pt x="70166" y="43609"/>
                  </a:moveTo>
                  <a:cubicBezTo>
                    <a:pt x="70188" y="43614"/>
                    <a:pt x="70210" y="43618"/>
                    <a:pt x="70232" y="43623"/>
                  </a:cubicBezTo>
                  <a:cubicBezTo>
                    <a:pt x="71989" y="43988"/>
                    <a:pt x="73747" y="44969"/>
                    <a:pt x="74637" y="46590"/>
                  </a:cubicBezTo>
                  <a:cubicBezTo>
                    <a:pt x="75573" y="48348"/>
                    <a:pt x="75002" y="50836"/>
                    <a:pt x="73199" y="51840"/>
                  </a:cubicBezTo>
                  <a:cubicBezTo>
                    <a:pt x="72780" y="52068"/>
                    <a:pt x="72365" y="52169"/>
                    <a:pt x="71966" y="52169"/>
                  </a:cubicBezTo>
                  <a:cubicBezTo>
                    <a:pt x="70649" y="52169"/>
                    <a:pt x="69513" y="51065"/>
                    <a:pt x="69022" y="49786"/>
                  </a:cubicBezTo>
                  <a:cubicBezTo>
                    <a:pt x="68269" y="47891"/>
                    <a:pt x="68771" y="45974"/>
                    <a:pt x="69752" y="44285"/>
                  </a:cubicBezTo>
                  <a:cubicBezTo>
                    <a:pt x="69885" y="44057"/>
                    <a:pt x="70024" y="43832"/>
                    <a:pt x="70166" y="43609"/>
                  </a:cubicBezTo>
                  <a:close/>
                  <a:moveTo>
                    <a:pt x="21493" y="67423"/>
                  </a:moveTo>
                  <a:cubicBezTo>
                    <a:pt x="21820" y="67423"/>
                    <a:pt x="22161" y="67476"/>
                    <a:pt x="22504" y="67589"/>
                  </a:cubicBezTo>
                  <a:cubicBezTo>
                    <a:pt x="24471" y="68230"/>
                    <a:pt x="25373" y="69967"/>
                    <a:pt x="25786" y="71969"/>
                  </a:cubicBezTo>
                  <a:lnTo>
                    <a:pt x="25786" y="71969"/>
                  </a:lnTo>
                  <a:cubicBezTo>
                    <a:pt x="25247" y="72265"/>
                    <a:pt x="24673" y="72500"/>
                    <a:pt x="24056" y="72656"/>
                  </a:cubicBezTo>
                  <a:cubicBezTo>
                    <a:pt x="23630" y="72766"/>
                    <a:pt x="23189" y="72823"/>
                    <a:pt x="22753" y="72823"/>
                  </a:cubicBezTo>
                  <a:cubicBezTo>
                    <a:pt x="21272" y="72823"/>
                    <a:pt x="19850" y="72164"/>
                    <a:pt x="19286" y="70648"/>
                  </a:cubicBezTo>
                  <a:cubicBezTo>
                    <a:pt x="18581" y="68781"/>
                    <a:pt x="19848" y="67423"/>
                    <a:pt x="21493" y="67423"/>
                  </a:cubicBezTo>
                  <a:close/>
                  <a:moveTo>
                    <a:pt x="83791" y="1"/>
                  </a:moveTo>
                  <a:cubicBezTo>
                    <a:pt x="83234" y="1"/>
                    <a:pt x="82607" y="476"/>
                    <a:pt x="82717" y="1191"/>
                  </a:cubicBezTo>
                  <a:cubicBezTo>
                    <a:pt x="83836" y="8358"/>
                    <a:pt x="83197" y="15707"/>
                    <a:pt x="80960" y="22578"/>
                  </a:cubicBezTo>
                  <a:cubicBezTo>
                    <a:pt x="79818" y="26070"/>
                    <a:pt x="78266" y="29403"/>
                    <a:pt x="76349" y="32530"/>
                  </a:cubicBezTo>
                  <a:cubicBezTo>
                    <a:pt x="74454" y="35611"/>
                    <a:pt x="72081" y="38168"/>
                    <a:pt x="69821" y="40952"/>
                  </a:cubicBezTo>
                  <a:cubicBezTo>
                    <a:pt x="69655" y="41155"/>
                    <a:pt x="69490" y="41361"/>
                    <a:pt x="69329" y="41570"/>
                  </a:cubicBezTo>
                  <a:lnTo>
                    <a:pt x="69329" y="41570"/>
                  </a:lnTo>
                  <a:cubicBezTo>
                    <a:pt x="69155" y="41562"/>
                    <a:pt x="68980" y="41558"/>
                    <a:pt x="68805" y="41558"/>
                  </a:cubicBezTo>
                  <a:cubicBezTo>
                    <a:pt x="64922" y="41558"/>
                    <a:pt x="60736" y="43525"/>
                    <a:pt x="57495" y="45152"/>
                  </a:cubicBezTo>
                  <a:cubicBezTo>
                    <a:pt x="51104" y="48370"/>
                    <a:pt x="45170" y="52456"/>
                    <a:pt x="39874" y="57249"/>
                  </a:cubicBezTo>
                  <a:cubicBezTo>
                    <a:pt x="37135" y="59715"/>
                    <a:pt x="34556" y="62385"/>
                    <a:pt x="32182" y="65215"/>
                  </a:cubicBezTo>
                  <a:cubicBezTo>
                    <a:pt x="30694" y="67001"/>
                    <a:pt x="29264" y="69224"/>
                    <a:pt x="27424" y="70814"/>
                  </a:cubicBezTo>
                  <a:lnTo>
                    <a:pt x="27424" y="70814"/>
                  </a:lnTo>
                  <a:cubicBezTo>
                    <a:pt x="27154" y="69843"/>
                    <a:pt x="26759" y="68921"/>
                    <a:pt x="26179" y="68091"/>
                  </a:cubicBezTo>
                  <a:cubicBezTo>
                    <a:pt x="25123" y="66568"/>
                    <a:pt x="23240" y="65478"/>
                    <a:pt x="21367" y="65478"/>
                  </a:cubicBezTo>
                  <a:cubicBezTo>
                    <a:pt x="20770" y="65478"/>
                    <a:pt x="20173" y="65589"/>
                    <a:pt x="19605" y="65832"/>
                  </a:cubicBezTo>
                  <a:cubicBezTo>
                    <a:pt x="17323" y="66790"/>
                    <a:pt x="16661" y="69415"/>
                    <a:pt x="17619" y="71561"/>
                  </a:cubicBezTo>
                  <a:cubicBezTo>
                    <a:pt x="18560" y="73672"/>
                    <a:pt x="20581" y="74734"/>
                    <a:pt x="22761" y="74734"/>
                  </a:cubicBezTo>
                  <a:cubicBezTo>
                    <a:pt x="23174" y="74734"/>
                    <a:pt x="23592" y="74696"/>
                    <a:pt x="24011" y="74619"/>
                  </a:cubicBezTo>
                  <a:cubicBezTo>
                    <a:pt x="24740" y="74487"/>
                    <a:pt x="25417" y="74262"/>
                    <a:pt x="26052" y="73964"/>
                  </a:cubicBezTo>
                  <a:lnTo>
                    <a:pt x="26052" y="73964"/>
                  </a:lnTo>
                  <a:cubicBezTo>
                    <a:pt x="26168" y="75515"/>
                    <a:pt x="26117" y="77065"/>
                    <a:pt x="26133" y="78271"/>
                  </a:cubicBezTo>
                  <a:cubicBezTo>
                    <a:pt x="26270" y="86694"/>
                    <a:pt x="25494" y="95733"/>
                    <a:pt x="20861" y="103037"/>
                  </a:cubicBezTo>
                  <a:cubicBezTo>
                    <a:pt x="17042" y="109014"/>
                    <a:pt x="10525" y="113538"/>
                    <a:pt x="3368" y="113538"/>
                  </a:cubicBezTo>
                  <a:cubicBezTo>
                    <a:pt x="2654" y="113538"/>
                    <a:pt x="1933" y="113493"/>
                    <a:pt x="1208" y="113400"/>
                  </a:cubicBezTo>
                  <a:cubicBezTo>
                    <a:pt x="1159" y="113393"/>
                    <a:pt x="1112" y="113390"/>
                    <a:pt x="1067" y="113390"/>
                  </a:cubicBezTo>
                  <a:cubicBezTo>
                    <a:pt x="0" y="113390"/>
                    <a:pt x="47" y="115141"/>
                    <a:pt x="1208" y="115294"/>
                  </a:cubicBezTo>
                  <a:cubicBezTo>
                    <a:pt x="1972" y="115393"/>
                    <a:pt x="2733" y="115440"/>
                    <a:pt x="3489" y="115440"/>
                  </a:cubicBezTo>
                  <a:cubicBezTo>
                    <a:pt x="9220" y="115440"/>
                    <a:pt x="14665" y="112708"/>
                    <a:pt x="18738" y="108675"/>
                  </a:cubicBezTo>
                  <a:cubicBezTo>
                    <a:pt x="23919" y="103516"/>
                    <a:pt x="26476" y="96509"/>
                    <a:pt x="27457" y="89365"/>
                  </a:cubicBezTo>
                  <a:cubicBezTo>
                    <a:pt x="27982" y="85690"/>
                    <a:pt x="28096" y="81992"/>
                    <a:pt x="28028" y="78271"/>
                  </a:cubicBezTo>
                  <a:cubicBezTo>
                    <a:pt x="28004" y="76566"/>
                    <a:pt x="28047" y="74693"/>
                    <a:pt x="27824" y="72885"/>
                  </a:cubicBezTo>
                  <a:lnTo>
                    <a:pt x="27824" y="72885"/>
                  </a:lnTo>
                  <a:cubicBezTo>
                    <a:pt x="29402" y="71696"/>
                    <a:pt x="30709" y="70091"/>
                    <a:pt x="31954" y="68525"/>
                  </a:cubicBezTo>
                  <a:cubicBezTo>
                    <a:pt x="36747" y="62454"/>
                    <a:pt x="42339" y="57067"/>
                    <a:pt x="48685" y="52639"/>
                  </a:cubicBezTo>
                  <a:cubicBezTo>
                    <a:pt x="51789" y="50448"/>
                    <a:pt x="55076" y="48507"/>
                    <a:pt x="58454" y="46795"/>
                  </a:cubicBezTo>
                  <a:cubicBezTo>
                    <a:pt x="61325" y="45351"/>
                    <a:pt x="64704" y="43567"/>
                    <a:pt x="68060" y="43446"/>
                  </a:cubicBezTo>
                  <a:lnTo>
                    <a:pt x="68060" y="43446"/>
                  </a:lnTo>
                  <a:cubicBezTo>
                    <a:pt x="67156" y="45019"/>
                    <a:pt x="66589" y="46750"/>
                    <a:pt x="66808" y="48621"/>
                  </a:cubicBezTo>
                  <a:cubicBezTo>
                    <a:pt x="67059" y="50904"/>
                    <a:pt x="68429" y="53278"/>
                    <a:pt x="70757" y="53917"/>
                  </a:cubicBezTo>
                  <a:cubicBezTo>
                    <a:pt x="71144" y="54022"/>
                    <a:pt x="71527" y="54072"/>
                    <a:pt x="71901" y="54072"/>
                  </a:cubicBezTo>
                  <a:cubicBezTo>
                    <a:pt x="73799" y="54072"/>
                    <a:pt x="75472" y="52799"/>
                    <a:pt x="76349" y="51064"/>
                  </a:cubicBezTo>
                  <a:cubicBezTo>
                    <a:pt x="77536" y="48713"/>
                    <a:pt x="76988" y="46042"/>
                    <a:pt x="75185" y="44171"/>
                  </a:cubicBezTo>
                  <a:cubicBezTo>
                    <a:pt x="74044" y="42987"/>
                    <a:pt x="72757" y="42266"/>
                    <a:pt x="71390" y="41890"/>
                  </a:cubicBezTo>
                  <a:lnTo>
                    <a:pt x="71390" y="41890"/>
                  </a:lnTo>
                  <a:cubicBezTo>
                    <a:pt x="73251" y="39485"/>
                    <a:pt x="75493" y="37309"/>
                    <a:pt x="77171" y="34767"/>
                  </a:cubicBezTo>
                  <a:cubicBezTo>
                    <a:pt x="79339" y="31503"/>
                    <a:pt x="81097" y="27942"/>
                    <a:pt x="82398" y="24244"/>
                  </a:cubicBezTo>
                  <a:cubicBezTo>
                    <a:pt x="85068" y="16689"/>
                    <a:pt x="85776" y="8609"/>
                    <a:pt x="84566" y="688"/>
                  </a:cubicBezTo>
                  <a:cubicBezTo>
                    <a:pt x="84493" y="207"/>
                    <a:pt x="84158" y="1"/>
                    <a:pt x="837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3828250" y="4498575"/>
              <a:ext cx="134125" cy="142700"/>
            </a:xfrm>
            <a:custGeom>
              <a:avLst/>
              <a:gdLst/>
              <a:ahLst/>
              <a:cxnLst/>
              <a:rect l="l" t="t" r="r" b="b"/>
              <a:pathLst>
                <a:path w="5365" h="5708" extrusionOk="0">
                  <a:moveTo>
                    <a:pt x="2648" y="1"/>
                  </a:moveTo>
                  <a:lnTo>
                    <a:pt x="0" y="1872"/>
                  </a:lnTo>
                  <a:lnTo>
                    <a:pt x="2694" y="5707"/>
                  </a:lnTo>
                  <a:lnTo>
                    <a:pt x="5364" y="3835"/>
                  </a:lnTo>
                  <a:lnTo>
                    <a:pt x="26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4"/>
            <p:cNvSpPr/>
            <p:nvPr/>
          </p:nvSpPr>
          <p:spPr>
            <a:xfrm>
              <a:off x="3877325" y="4594450"/>
              <a:ext cx="394325" cy="476850"/>
            </a:xfrm>
            <a:custGeom>
              <a:avLst/>
              <a:gdLst/>
              <a:ahLst/>
              <a:cxnLst/>
              <a:rect l="l" t="t" r="r" b="b"/>
              <a:pathLst>
                <a:path w="15773" h="19074" extrusionOk="0">
                  <a:moveTo>
                    <a:pt x="3401" y="0"/>
                  </a:moveTo>
                  <a:lnTo>
                    <a:pt x="731" y="1872"/>
                  </a:lnTo>
                  <a:cubicBezTo>
                    <a:pt x="731" y="1872"/>
                    <a:pt x="0" y="16800"/>
                    <a:pt x="14289" y="19060"/>
                  </a:cubicBezTo>
                  <a:cubicBezTo>
                    <a:pt x="14353" y="19069"/>
                    <a:pt x="14417" y="19074"/>
                    <a:pt x="14480" y="19074"/>
                  </a:cubicBezTo>
                  <a:cubicBezTo>
                    <a:pt x="15178" y="19074"/>
                    <a:pt x="15772" y="18514"/>
                    <a:pt x="15772" y="17781"/>
                  </a:cubicBezTo>
                  <a:cubicBezTo>
                    <a:pt x="15772" y="13901"/>
                    <a:pt x="14882" y="3264"/>
                    <a:pt x="3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4"/>
            <p:cNvSpPr/>
            <p:nvPr/>
          </p:nvSpPr>
          <p:spPr>
            <a:xfrm>
              <a:off x="3912225" y="4571125"/>
              <a:ext cx="388525" cy="525225"/>
            </a:xfrm>
            <a:custGeom>
              <a:avLst/>
              <a:gdLst/>
              <a:ahLst/>
              <a:cxnLst/>
              <a:rect l="l" t="t" r="r" b="b"/>
              <a:pathLst>
                <a:path w="15541" h="21009" extrusionOk="0">
                  <a:moveTo>
                    <a:pt x="1209" y="1"/>
                  </a:moveTo>
                  <a:cubicBezTo>
                    <a:pt x="298" y="1"/>
                    <a:pt x="1" y="1524"/>
                    <a:pt x="1024" y="1892"/>
                  </a:cubicBezTo>
                  <a:cubicBezTo>
                    <a:pt x="8693" y="4700"/>
                    <a:pt x="13623" y="11935"/>
                    <a:pt x="13578" y="20084"/>
                  </a:cubicBezTo>
                  <a:cubicBezTo>
                    <a:pt x="13566" y="20700"/>
                    <a:pt x="14040" y="21008"/>
                    <a:pt x="14516" y="21008"/>
                  </a:cubicBezTo>
                  <a:cubicBezTo>
                    <a:pt x="14993" y="21008"/>
                    <a:pt x="15472" y="20700"/>
                    <a:pt x="15472" y="20084"/>
                  </a:cubicBezTo>
                  <a:cubicBezTo>
                    <a:pt x="15541" y="11045"/>
                    <a:pt x="9994" y="3147"/>
                    <a:pt x="1549" y="66"/>
                  </a:cubicBezTo>
                  <a:cubicBezTo>
                    <a:pt x="1428" y="21"/>
                    <a:pt x="1314" y="1"/>
                    <a:pt x="1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4"/>
            <p:cNvSpPr/>
            <p:nvPr/>
          </p:nvSpPr>
          <p:spPr>
            <a:xfrm>
              <a:off x="3917275" y="4681975"/>
              <a:ext cx="130925" cy="244075"/>
            </a:xfrm>
            <a:custGeom>
              <a:avLst/>
              <a:gdLst/>
              <a:ahLst/>
              <a:cxnLst/>
              <a:rect l="l" t="t" r="r" b="b"/>
              <a:pathLst>
                <a:path w="5237" h="9763" extrusionOk="0">
                  <a:moveTo>
                    <a:pt x="744" y="0"/>
                  </a:moveTo>
                  <a:cubicBezTo>
                    <a:pt x="355" y="0"/>
                    <a:pt x="0" y="246"/>
                    <a:pt x="68" y="745"/>
                  </a:cubicBezTo>
                  <a:cubicBezTo>
                    <a:pt x="456" y="4009"/>
                    <a:pt x="1666" y="6908"/>
                    <a:pt x="3675" y="9487"/>
                  </a:cubicBezTo>
                  <a:cubicBezTo>
                    <a:pt x="3825" y="9681"/>
                    <a:pt x="4003" y="9762"/>
                    <a:pt x="4178" y="9762"/>
                  </a:cubicBezTo>
                  <a:cubicBezTo>
                    <a:pt x="4723" y="9762"/>
                    <a:pt x="5237" y="8979"/>
                    <a:pt x="4770" y="8391"/>
                  </a:cubicBezTo>
                  <a:cubicBezTo>
                    <a:pt x="3036" y="6155"/>
                    <a:pt x="1963" y="3552"/>
                    <a:pt x="1621" y="745"/>
                  </a:cubicBezTo>
                  <a:cubicBezTo>
                    <a:pt x="1563" y="251"/>
                    <a:pt x="1136" y="0"/>
                    <a:pt x="7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4"/>
            <p:cNvSpPr/>
            <p:nvPr/>
          </p:nvSpPr>
          <p:spPr>
            <a:xfrm>
              <a:off x="4031375" y="4920275"/>
              <a:ext cx="50250" cy="38825"/>
            </a:xfrm>
            <a:custGeom>
              <a:avLst/>
              <a:gdLst/>
              <a:ahLst/>
              <a:cxnLst/>
              <a:rect l="l" t="t" r="r" b="b"/>
              <a:pathLst>
                <a:path w="2010" h="1553" extrusionOk="0">
                  <a:moveTo>
                    <a:pt x="1005" y="1"/>
                  </a:moveTo>
                  <a:cubicBezTo>
                    <a:pt x="1" y="1"/>
                    <a:pt x="1" y="1553"/>
                    <a:pt x="1005" y="1553"/>
                  </a:cubicBezTo>
                  <a:cubicBezTo>
                    <a:pt x="2010" y="1553"/>
                    <a:pt x="2010" y="1"/>
                    <a:pt x="10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4"/>
            <p:cNvSpPr/>
            <p:nvPr/>
          </p:nvSpPr>
          <p:spPr>
            <a:xfrm>
              <a:off x="4191175" y="3900000"/>
              <a:ext cx="134125" cy="107300"/>
            </a:xfrm>
            <a:custGeom>
              <a:avLst/>
              <a:gdLst/>
              <a:ahLst/>
              <a:cxnLst/>
              <a:rect l="l" t="t" r="r" b="b"/>
              <a:pathLst>
                <a:path w="5365" h="4292" extrusionOk="0">
                  <a:moveTo>
                    <a:pt x="776" y="0"/>
                  </a:moveTo>
                  <a:lnTo>
                    <a:pt x="0" y="3150"/>
                  </a:lnTo>
                  <a:lnTo>
                    <a:pt x="4565" y="4291"/>
                  </a:lnTo>
                  <a:lnTo>
                    <a:pt x="5364" y="1141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4"/>
            <p:cNvSpPr/>
            <p:nvPr/>
          </p:nvSpPr>
          <p:spPr>
            <a:xfrm>
              <a:off x="4305300" y="3885550"/>
              <a:ext cx="557525" cy="289075"/>
            </a:xfrm>
            <a:custGeom>
              <a:avLst/>
              <a:gdLst/>
              <a:ahLst/>
              <a:cxnLst/>
              <a:rect l="l" t="t" r="r" b="b"/>
              <a:pathLst>
                <a:path w="22301" h="11563" extrusionOk="0">
                  <a:moveTo>
                    <a:pt x="8059" y="0"/>
                  </a:moveTo>
                  <a:cubicBezTo>
                    <a:pt x="5842" y="0"/>
                    <a:pt x="3413" y="492"/>
                    <a:pt x="799" y="1719"/>
                  </a:cubicBezTo>
                  <a:lnTo>
                    <a:pt x="0" y="4869"/>
                  </a:lnTo>
                  <a:cubicBezTo>
                    <a:pt x="0" y="4869"/>
                    <a:pt x="5251" y="11562"/>
                    <a:pt x="13104" y="11562"/>
                  </a:cubicBezTo>
                  <a:cubicBezTo>
                    <a:pt x="15658" y="11562"/>
                    <a:pt x="18488" y="10854"/>
                    <a:pt x="21502" y="8978"/>
                  </a:cubicBezTo>
                  <a:cubicBezTo>
                    <a:pt x="22164" y="8544"/>
                    <a:pt x="22300" y="7631"/>
                    <a:pt x="21775" y="7038"/>
                  </a:cubicBezTo>
                  <a:cubicBezTo>
                    <a:pt x="19855" y="4823"/>
                    <a:pt x="14998" y="0"/>
                    <a:pt x="80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4"/>
            <p:cNvSpPr/>
            <p:nvPr/>
          </p:nvSpPr>
          <p:spPr>
            <a:xfrm>
              <a:off x="4269975" y="3890675"/>
              <a:ext cx="621225" cy="241375"/>
            </a:xfrm>
            <a:custGeom>
              <a:avLst/>
              <a:gdLst/>
              <a:ahLst/>
              <a:cxnLst/>
              <a:rect l="l" t="t" r="r" b="b"/>
              <a:pathLst>
                <a:path w="24849" h="9655" extrusionOk="0">
                  <a:moveTo>
                    <a:pt x="8675" y="0"/>
                  </a:moveTo>
                  <a:cubicBezTo>
                    <a:pt x="6110" y="0"/>
                    <a:pt x="3499" y="516"/>
                    <a:pt x="979" y="1583"/>
                  </a:cubicBezTo>
                  <a:cubicBezTo>
                    <a:pt x="1" y="2002"/>
                    <a:pt x="612" y="3313"/>
                    <a:pt x="1530" y="3313"/>
                  </a:cubicBezTo>
                  <a:cubicBezTo>
                    <a:pt x="1661" y="3313"/>
                    <a:pt x="1798" y="3286"/>
                    <a:pt x="1938" y="3226"/>
                  </a:cubicBezTo>
                  <a:cubicBezTo>
                    <a:pt x="4113" y="2305"/>
                    <a:pt x="6386" y="1863"/>
                    <a:pt x="8630" y="1863"/>
                  </a:cubicBezTo>
                  <a:cubicBezTo>
                    <a:pt x="14111" y="1863"/>
                    <a:pt x="19422" y="4500"/>
                    <a:pt x="22709" y="9229"/>
                  </a:cubicBezTo>
                  <a:cubicBezTo>
                    <a:pt x="22921" y="9530"/>
                    <a:pt x="23217" y="9655"/>
                    <a:pt x="23509" y="9655"/>
                  </a:cubicBezTo>
                  <a:cubicBezTo>
                    <a:pt x="24191" y="9655"/>
                    <a:pt x="24848" y="8974"/>
                    <a:pt x="24353" y="8271"/>
                  </a:cubicBezTo>
                  <a:cubicBezTo>
                    <a:pt x="20624" y="2919"/>
                    <a:pt x="14780" y="0"/>
                    <a:pt x="86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4"/>
            <p:cNvSpPr/>
            <p:nvPr/>
          </p:nvSpPr>
          <p:spPr>
            <a:xfrm>
              <a:off x="4348075" y="4005000"/>
              <a:ext cx="254850" cy="137925"/>
            </a:xfrm>
            <a:custGeom>
              <a:avLst/>
              <a:gdLst/>
              <a:ahLst/>
              <a:cxnLst/>
              <a:rect l="l" t="t" r="r" b="b"/>
              <a:pathLst>
                <a:path w="10194" h="5517" extrusionOk="0">
                  <a:moveTo>
                    <a:pt x="1172" y="1"/>
                  </a:moveTo>
                  <a:cubicBezTo>
                    <a:pt x="547" y="1"/>
                    <a:pt x="0" y="788"/>
                    <a:pt x="572" y="1324"/>
                  </a:cubicBezTo>
                  <a:cubicBezTo>
                    <a:pt x="2946" y="3447"/>
                    <a:pt x="5730" y="4885"/>
                    <a:pt x="8857" y="5501"/>
                  </a:cubicBezTo>
                  <a:cubicBezTo>
                    <a:pt x="8913" y="5511"/>
                    <a:pt x="8967" y="5516"/>
                    <a:pt x="9019" y="5516"/>
                  </a:cubicBezTo>
                  <a:cubicBezTo>
                    <a:pt x="9881" y="5516"/>
                    <a:pt x="10194" y="4167"/>
                    <a:pt x="9268" y="3994"/>
                  </a:cubicBezTo>
                  <a:cubicBezTo>
                    <a:pt x="6392" y="3424"/>
                    <a:pt x="3859" y="2168"/>
                    <a:pt x="1690" y="205"/>
                  </a:cubicBezTo>
                  <a:cubicBezTo>
                    <a:pt x="1526" y="61"/>
                    <a:pt x="1346" y="1"/>
                    <a:pt x="1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4"/>
            <p:cNvSpPr/>
            <p:nvPr/>
          </p:nvSpPr>
          <p:spPr>
            <a:xfrm>
              <a:off x="4596875" y="4107700"/>
              <a:ext cx="50825" cy="38825"/>
            </a:xfrm>
            <a:custGeom>
              <a:avLst/>
              <a:gdLst/>
              <a:ahLst/>
              <a:cxnLst/>
              <a:rect l="l" t="t" r="r" b="b"/>
              <a:pathLst>
                <a:path w="2033" h="1553" extrusionOk="0">
                  <a:moveTo>
                    <a:pt x="1028" y="0"/>
                  </a:moveTo>
                  <a:cubicBezTo>
                    <a:pt x="1" y="0"/>
                    <a:pt x="1" y="1553"/>
                    <a:pt x="1028" y="1553"/>
                  </a:cubicBezTo>
                  <a:cubicBezTo>
                    <a:pt x="2032" y="1553"/>
                    <a:pt x="2032" y="0"/>
                    <a:pt x="10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4"/>
            <p:cNvSpPr/>
            <p:nvPr/>
          </p:nvSpPr>
          <p:spPr>
            <a:xfrm>
              <a:off x="4757800" y="2957300"/>
              <a:ext cx="135275" cy="143250"/>
            </a:xfrm>
            <a:custGeom>
              <a:avLst/>
              <a:gdLst/>
              <a:ahLst/>
              <a:cxnLst/>
              <a:rect l="l" t="t" r="r" b="b"/>
              <a:pathLst>
                <a:path w="5411" h="5730" extrusionOk="0">
                  <a:moveTo>
                    <a:pt x="2603" y="1"/>
                  </a:moveTo>
                  <a:lnTo>
                    <a:pt x="1" y="1941"/>
                  </a:lnTo>
                  <a:lnTo>
                    <a:pt x="2785" y="5730"/>
                  </a:lnTo>
                  <a:lnTo>
                    <a:pt x="5410" y="3790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4"/>
            <p:cNvSpPr/>
            <p:nvPr/>
          </p:nvSpPr>
          <p:spPr>
            <a:xfrm>
              <a:off x="4817150" y="3052025"/>
              <a:ext cx="396000" cy="470000"/>
            </a:xfrm>
            <a:custGeom>
              <a:avLst/>
              <a:gdLst/>
              <a:ahLst/>
              <a:cxnLst/>
              <a:rect l="l" t="t" r="r" b="b"/>
              <a:pathLst>
                <a:path w="15840" h="18800" extrusionOk="0">
                  <a:moveTo>
                    <a:pt x="3036" y="1"/>
                  </a:moveTo>
                  <a:lnTo>
                    <a:pt x="411" y="1941"/>
                  </a:lnTo>
                  <a:cubicBezTo>
                    <a:pt x="411" y="1941"/>
                    <a:pt x="0" y="16869"/>
                    <a:pt x="14358" y="18786"/>
                  </a:cubicBezTo>
                  <a:cubicBezTo>
                    <a:pt x="14420" y="18795"/>
                    <a:pt x="14482" y="18800"/>
                    <a:pt x="14543" y="18800"/>
                  </a:cubicBezTo>
                  <a:cubicBezTo>
                    <a:pt x="15243" y="18800"/>
                    <a:pt x="15839" y="18219"/>
                    <a:pt x="15818" y="17485"/>
                  </a:cubicBezTo>
                  <a:cubicBezTo>
                    <a:pt x="15704" y="13605"/>
                    <a:pt x="14586" y="2991"/>
                    <a:pt x="3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4"/>
            <p:cNvSpPr/>
            <p:nvPr/>
          </p:nvSpPr>
          <p:spPr>
            <a:xfrm>
              <a:off x="4832650" y="3035700"/>
              <a:ext cx="407925" cy="514950"/>
            </a:xfrm>
            <a:custGeom>
              <a:avLst/>
              <a:gdLst/>
              <a:ahLst/>
              <a:cxnLst/>
              <a:rect l="l" t="t" r="r" b="b"/>
              <a:pathLst>
                <a:path w="16317" h="20598" extrusionOk="0">
                  <a:moveTo>
                    <a:pt x="1324" y="0"/>
                  </a:moveTo>
                  <a:cubicBezTo>
                    <a:pt x="338" y="0"/>
                    <a:pt x="0" y="1569"/>
                    <a:pt x="1092" y="1863"/>
                  </a:cubicBezTo>
                  <a:cubicBezTo>
                    <a:pt x="9150" y="4009"/>
                    <a:pt x="14354" y="11382"/>
                    <a:pt x="13783" y="19690"/>
                  </a:cubicBezTo>
                  <a:cubicBezTo>
                    <a:pt x="13738" y="20295"/>
                    <a:pt x="14188" y="20597"/>
                    <a:pt x="14662" y="20597"/>
                  </a:cubicBezTo>
                  <a:cubicBezTo>
                    <a:pt x="15136" y="20597"/>
                    <a:pt x="15632" y="20295"/>
                    <a:pt x="15678" y="19690"/>
                  </a:cubicBezTo>
                  <a:cubicBezTo>
                    <a:pt x="16317" y="10560"/>
                    <a:pt x="10428" y="2366"/>
                    <a:pt x="1594" y="37"/>
                  </a:cubicBezTo>
                  <a:cubicBezTo>
                    <a:pt x="1500" y="12"/>
                    <a:pt x="1409" y="0"/>
                    <a:pt x="1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4"/>
            <p:cNvSpPr/>
            <p:nvPr/>
          </p:nvSpPr>
          <p:spPr>
            <a:xfrm>
              <a:off x="4850475" y="3139025"/>
              <a:ext cx="135925" cy="243125"/>
            </a:xfrm>
            <a:custGeom>
              <a:avLst/>
              <a:gdLst/>
              <a:ahLst/>
              <a:cxnLst/>
              <a:rect l="l" t="t" r="r" b="b"/>
              <a:pathLst>
                <a:path w="5437" h="9725" extrusionOk="0">
                  <a:moveTo>
                    <a:pt x="965" y="0"/>
                  </a:moveTo>
                  <a:cubicBezTo>
                    <a:pt x="514" y="0"/>
                    <a:pt x="0" y="390"/>
                    <a:pt x="83" y="995"/>
                  </a:cubicBezTo>
                  <a:cubicBezTo>
                    <a:pt x="539" y="4144"/>
                    <a:pt x="1840" y="6975"/>
                    <a:pt x="3849" y="9463"/>
                  </a:cubicBezTo>
                  <a:cubicBezTo>
                    <a:pt x="4001" y="9648"/>
                    <a:pt x="4179" y="9725"/>
                    <a:pt x="4354" y="9725"/>
                  </a:cubicBezTo>
                  <a:cubicBezTo>
                    <a:pt x="4913" y="9725"/>
                    <a:pt x="5437" y="8935"/>
                    <a:pt x="4967" y="8344"/>
                  </a:cubicBezTo>
                  <a:cubicBezTo>
                    <a:pt x="3118" y="6085"/>
                    <a:pt x="2000" y="3460"/>
                    <a:pt x="1589" y="561"/>
                  </a:cubicBezTo>
                  <a:cubicBezTo>
                    <a:pt x="1535" y="170"/>
                    <a:pt x="1263" y="0"/>
                    <a:pt x="96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4"/>
            <p:cNvSpPr/>
            <p:nvPr/>
          </p:nvSpPr>
          <p:spPr>
            <a:xfrm>
              <a:off x="4970075" y="3375000"/>
              <a:ext cx="50250" cy="39400"/>
            </a:xfrm>
            <a:custGeom>
              <a:avLst/>
              <a:gdLst/>
              <a:ahLst/>
              <a:cxnLst/>
              <a:rect l="l" t="t" r="r" b="b"/>
              <a:pathLst>
                <a:path w="2010" h="1576" extrusionOk="0">
                  <a:moveTo>
                    <a:pt x="1005" y="1"/>
                  </a:moveTo>
                  <a:cubicBezTo>
                    <a:pt x="1" y="1"/>
                    <a:pt x="1" y="1576"/>
                    <a:pt x="1005" y="1576"/>
                  </a:cubicBezTo>
                  <a:cubicBezTo>
                    <a:pt x="2009" y="1576"/>
                    <a:pt x="2009" y="1"/>
                    <a:pt x="1005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ullet point">
  <p:cSld name="CUSTOM_2"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5"/>
          <p:cNvSpPr/>
          <p:nvPr/>
        </p:nvSpPr>
        <p:spPr>
          <a:xfrm flipH="1">
            <a:off x="7965866" y="3660048"/>
            <a:ext cx="1504976" cy="1695353"/>
          </a:xfrm>
          <a:custGeom>
            <a:avLst/>
            <a:gdLst/>
            <a:ahLst/>
            <a:cxnLst/>
            <a:rect l="l" t="t" r="r" b="b"/>
            <a:pathLst>
              <a:path w="16755" h="18875" extrusionOk="0">
                <a:moveTo>
                  <a:pt x="1111" y="0"/>
                </a:moveTo>
                <a:cubicBezTo>
                  <a:pt x="860" y="0"/>
                  <a:pt x="587" y="254"/>
                  <a:pt x="708" y="558"/>
                </a:cubicBezTo>
                <a:cubicBezTo>
                  <a:pt x="1119" y="1562"/>
                  <a:pt x="1576" y="2521"/>
                  <a:pt x="2055" y="3480"/>
                </a:cubicBezTo>
                <a:cubicBezTo>
                  <a:pt x="1918" y="3640"/>
                  <a:pt x="1918" y="3868"/>
                  <a:pt x="2032" y="4028"/>
                </a:cubicBezTo>
                <a:cubicBezTo>
                  <a:pt x="1302" y="5260"/>
                  <a:pt x="777" y="6584"/>
                  <a:pt x="548" y="7999"/>
                </a:cubicBezTo>
                <a:cubicBezTo>
                  <a:pt x="412" y="8775"/>
                  <a:pt x="1" y="10624"/>
                  <a:pt x="959" y="11058"/>
                </a:cubicBezTo>
                <a:cubicBezTo>
                  <a:pt x="1107" y="11126"/>
                  <a:pt x="1239" y="11156"/>
                  <a:pt x="1358" y="11156"/>
                </a:cubicBezTo>
                <a:cubicBezTo>
                  <a:pt x="2152" y="11156"/>
                  <a:pt x="2321" y="9782"/>
                  <a:pt x="2420" y="9186"/>
                </a:cubicBezTo>
                <a:cubicBezTo>
                  <a:pt x="2648" y="7771"/>
                  <a:pt x="2808" y="6379"/>
                  <a:pt x="2900" y="4963"/>
                </a:cubicBezTo>
                <a:cubicBezTo>
                  <a:pt x="3356" y="5739"/>
                  <a:pt x="3835" y="6493"/>
                  <a:pt x="4360" y="7223"/>
                </a:cubicBezTo>
                <a:lnTo>
                  <a:pt x="4338" y="7269"/>
                </a:lnTo>
                <a:cubicBezTo>
                  <a:pt x="3813" y="8730"/>
                  <a:pt x="3470" y="10259"/>
                  <a:pt x="3402" y="11811"/>
                </a:cubicBezTo>
                <a:cubicBezTo>
                  <a:pt x="3356" y="12541"/>
                  <a:pt x="3105" y="14230"/>
                  <a:pt x="4086" y="14504"/>
                </a:cubicBezTo>
                <a:cubicBezTo>
                  <a:pt x="4198" y="14539"/>
                  <a:pt x="4298" y="14554"/>
                  <a:pt x="4388" y="14554"/>
                </a:cubicBezTo>
                <a:cubicBezTo>
                  <a:pt x="5265" y="14554"/>
                  <a:pt x="5228" y="13075"/>
                  <a:pt x="5228" y="12496"/>
                </a:cubicBezTo>
                <a:cubicBezTo>
                  <a:pt x="5228" y="11126"/>
                  <a:pt x="5228" y="9734"/>
                  <a:pt x="5228" y="8364"/>
                </a:cubicBezTo>
                <a:cubicBezTo>
                  <a:pt x="5616" y="8889"/>
                  <a:pt x="6049" y="9392"/>
                  <a:pt x="6483" y="9894"/>
                </a:cubicBezTo>
                <a:cubicBezTo>
                  <a:pt x="6346" y="11218"/>
                  <a:pt x="6323" y="12541"/>
                  <a:pt x="6415" y="13888"/>
                </a:cubicBezTo>
                <a:cubicBezTo>
                  <a:pt x="6460" y="14550"/>
                  <a:pt x="6392" y="15965"/>
                  <a:pt x="7305" y="16102"/>
                </a:cubicBezTo>
                <a:cubicBezTo>
                  <a:pt x="7343" y="16107"/>
                  <a:pt x="7379" y="16109"/>
                  <a:pt x="7414" y="16109"/>
                </a:cubicBezTo>
                <a:cubicBezTo>
                  <a:pt x="8688" y="16109"/>
                  <a:pt x="8116" y="12929"/>
                  <a:pt x="7738" y="11240"/>
                </a:cubicBezTo>
                <a:lnTo>
                  <a:pt x="7738" y="11240"/>
                </a:lnTo>
                <a:cubicBezTo>
                  <a:pt x="8012" y="11514"/>
                  <a:pt x="8263" y="11765"/>
                  <a:pt x="8537" y="12016"/>
                </a:cubicBezTo>
                <a:cubicBezTo>
                  <a:pt x="8537" y="12085"/>
                  <a:pt x="8560" y="12153"/>
                  <a:pt x="8606" y="12222"/>
                </a:cubicBezTo>
                <a:cubicBezTo>
                  <a:pt x="8674" y="12290"/>
                  <a:pt x="8720" y="12359"/>
                  <a:pt x="8766" y="12450"/>
                </a:cubicBezTo>
                <a:cubicBezTo>
                  <a:pt x="9154" y="14071"/>
                  <a:pt x="9519" y="15737"/>
                  <a:pt x="9930" y="17358"/>
                </a:cubicBezTo>
                <a:cubicBezTo>
                  <a:pt x="10093" y="17993"/>
                  <a:pt x="10604" y="18875"/>
                  <a:pt x="11300" y="18875"/>
                </a:cubicBezTo>
                <a:cubicBezTo>
                  <a:pt x="11478" y="18875"/>
                  <a:pt x="11669" y="18817"/>
                  <a:pt x="11870" y="18681"/>
                </a:cubicBezTo>
                <a:cubicBezTo>
                  <a:pt x="12851" y="17997"/>
                  <a:pt x="11893" y="16376"/>
                  <a:pt x="11527" y="15600"/>
                </a:cubicBezTo>
                <a:cubicBezTo>
                  <a:pt x="11254" y="14984"/>
                  <a:pt x="10911" y="14390"/>
                  <a:pt x="10569" y="13797"/>
                </a:cubicBezTo>
                <a:lnTo>
                  <a:pt x="10569" y="13797"/>
                </a:lnTo>
                <a:cubicBezTo>
                  <a:pt x="11505" y="14550"/>
                  <a:pt x="12486" y="15258"/>
                  <a:pt x="13513" y="15897"/>
                </a:cubicBezTo>
                <a:cubicBezTo>
                  <a:pt x="13587" y="15943"/>
                  <a:pt x="13661" y="15964"/>
                  <a:pt x="13731" y="15964"/>
                </a:cubicBezTo>
                <a:cubicBezTo>
                  <a:pt x="14070" y="15964"/>
                  <a:pt x="14311" y="15485"/>
                  <a:pt x="13970" y="15258"/>
                </a:cubicBezTo>
                <a:cubicBezTo>
                  <a:pt x="13011" y="14641"/>
                  <a:pt x="12075" y="14002"/>
                  <a:pt x="11185" y="13295"/>
                </a:cubicBezTo>
                <a:lnTo>
                  <a:pt x="11185" y="13295"/>
                </a:lnTo>
                <a:cubicBezTo>
                  <a:pt x="12212" y="13523"/>
                  <a:pt x="13239" y="13637"/>
                  <a:pt x="14289" y="13637"/>
                </a:cubicBezTo>
                <a:cubicBezTo>
                  <a:pt x="14395" y="13637"/>
                  <a:pt x="14518" y="13639"/>
                  <a:pt x="14652" y="13639"/>
                </a:cubicBezTo>
                <a:cubicBezTo>
                  <a:pt x="15472" y="13639"/>
                  <a:pt x="16689" y="13571"/>
                  <a:pt x="16709" y="12610"/>
                </a:cubicBezTo>
                <a:cubicBezTo>
                  <a:pt x="16754" y="11263"/>
                  <a:pt x="14563" y="11354"/>
                  <a:pt x="13719" y="11332"/>
                </a:cubicBezTo>
                <a:cubicBezTo>
                  <a:pt x="12326" y="11332"/>
                  <a:pt x="10934" y="11514"/>
                  <a:pt x="9587" y="11925"/>
                </a:cubicBezTo>
                <a:cubicBezTo>
                  <a:pt x="9154" y="11537"/>
                  <a:pt x="8743" y="11149"/>
                  <a:pt x="8355" y="10738"/>
                </a:cubicBezTo>
                <a:cubicBezTo>
                  <a:pt x="9268" y="10647"/>
                  <a:pt x="10226" y="10578"/>
                  <a:pt x="11094" y="10373"/>
                </a:cubicBezTo>
                <a:cubicBezTo>
                  <a:pt x="11756" y="10213"/>
                  <a:pt x="12418" y="9643"/>
                  <a:pt x="12144" y="8889"/>
                </a:cubicBezTo>
                <a:cubicBezTo>
                  <a:pt x="11981" y="8418"/>
                  <a:pt x="11518" y="8236"/>
                  <a:pt x="11059" y="8236"/>
                </a:cubicBezTo>
                <a:cubicBezTo>
                  <a:pt x="10873" y="8236"/>
                  <a:pt x="10688" y="8266"/>
                  <a:pt x="10523" y="8319"/>
                </a:cubicBezTo>
                <a:cubicBezTo>
                  <a:pt x="9428" y="8661"/>
                  <a:pt x="8378" y="9186"/>
                  <a:pt x="7328" y="9643"/>
                </a:cubicBezTo>
                <a:cubicBezTo>
                  <a:pt x="6780" y="9072"/>
                  <a:pt x="6278" y="8456"/>
                  <a:pt x="5798" y="7839"/>
                </a:cubicBezTo>
                <a:lnTo>
                  <a:pt x="5798" y="7839"/>
                </a:lnTo>
                <a:cubicBezTo>
                  <a:pt x="5930" y="7845"/>
                  <a:pt x="6061" y="7848"/>
                  <a:pt x="6192" y="7848"/>
                </a:cubicBezTo>
                <a:cubicBezTo>
                  <a:pt x="7110" y="7848"/>
                  <a:pt x="8024" y="7708"/>
                  <a:pt x="8903" y="7429"/>
                </a:cubicBezTo>
                <a:cubicBezTo>
                  <a:pt x="9473" y="7223"/>
                  <a:pt x="11185" y="6767"/>
                  <a:pt x="10706" y="5808"/>
                </a:cubicBezTo>
                <a:cubicBezTo>
                  <a:pt x="10537" y="5470"/>
                  <a:pt x="10156" y="5360"/>
                  <a:pt x="9721" y="5360"/>
                </a:cubicBezTo>
                <a:cubicBezTo>
                  <a:pt x="9099" y="5360"/>
                  <a:pt x="8366" y="5586"/>
                  <a:pt x="7990" y="5694"/>
                </a:cubicBezTo>
                <a:cubicBezTo>
                  <a:pt x="7008" y="5991"/>
                  <a:pt x="6095" y="6447"/>
                  <a:pt x="5273" y="7018"/>
                </a:cubicBezTo>
                <a:lnTo>
                  <a:pt x="5182" y="7018"/>
                </a:lnTo>
                <a:cubicBezTo>
                  <a:pt x="4634" y="6264"/>
                  <a:pt x="4132" y="5488"/>
                  <a:pt x="3653" y="4690"/>
                </a:cubicBezTo>
                <a:cubicBezTo>
                  <a:pt x="4566" y="4690"/>
                  <a:pt x="5479" y="4575"/>
                  <a:pt x="6369" y="4347"/>
                </a:cubicBezTo>
                <a:cubicBezTo>
                  <a:pt x="7099" y="4142"/>
                  <a:pt x="8218" y="3799"/>
                  <a:pt x="8058" y="2841"/>
                </a:cubicBezTo>
                <a:cubicBezTo>
                  <a:pt x="7967" y="2232"/>
                  <a:pt x="7490" y="2049"/>
                  <a:pt x="6979" y="2049"/>
                </a:cubicBezTo>
                <a:cubicBezTo>
                  <a:pt x="6724" y="2049"/>
                  <a:pt x="6460" y="2095"/>
                  <a:pt x="6232" y="2156"/>
                </a:cubicBezTo>
                <a:cubicBezTo>
                  <a:pt x="5091" y="2453"/>
                  <a:pt x="3949" y="2841"/>
                  <a:pt x="2808" y="3183"/>
                </a:cubicBezTo>
                <a:cubicBezTo>
                  <a:pt x="2283" y="2224"/>
                  <a:pt x="1827" y="1243"/>
                  <a:pt x="1416" y="216"/>
                </a:cubicBezTo>
                <a:cubicBezTo>
                  <a:pt x="1355" y="64"/>
                  <a:pt x="1236" y="0"/>
                  <a:pt x="11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15"/>
          <p:cNvSpPr/>
          <p:nvPr/>
        </p:nvSpPr>
        <p:spPr>
          <a:xfrm rot="-10243476" flipH="1">
            <a:off x="12490" y="-250571"/>
            <a:ext cx="1504966" cy="1695342"/>
          </a:xfrm>
          <a:custGeom>
            <a:avLst/>
            <a:gdLst/>
            <a:ahLst/>
            <a:cxnLst/>
            <a:rect l="l" t="t" r="r" b="b"/>
            <a:pathLst>
              <a:path w="16755" h="18875" extrusionOk="0">
                <a:moveTo>
                  <a:pt x="1111" y="0"/>
                </a:moveTo>
                <a:cubicBezTo>
                  <a:pt x="860" y="0"/>
                  <a:pt x="587" y="254"/>
                  <a:pt x="708" y="558"/>
                </a:cubicBezTo>
                <a:cubicBezTo>
                  <a:pt x="1119" y="1562"/>
                  <a:pt x="1576" y="2521"/>
                  <a:pt x="2055" y="3480"/>
                </a:cubicBezTo>
                <a:cubicBezTo>
                  <a:pt x="1918" y="3640"/>
                  <a:pt x="1918" y="3868"/>
                  <a:pt x="2032" y="4028"/>
                </a:cubicBezTo>
                <a:cubicBezTo>
                  <a:pt x="1302" y="5260"/>
                  <a:pt x="777" y="6584"/>
                  <a:pt x="548" y="7999"/>
                </a:cubicBezTo>
                <a:cubicBezTo>
                  <a:pt x="412" y="8775"/>
                  <a:pt x="1" y="10624"/>
                  <a:pt x="959" y="11058"/>
                </a:cubicBezTo>
                <a:cubicBezTo>
                  <a:pt x="1107" y="11126"/>
                  <a:pt x="1239" y="11156"/>
                  <a:pt x="1358" y="11156"/>
                </a:cubicBezTo>
                <a:cubicBezTo>
                  <a:pt x="2152" y="11156"/>
                  <a:pt x="2321" y="9782"/>
                  <a:pt x="2420" y="9186"/>
                </a:cubicBezTo>
                <a:cubicBezTo>
                  <a:pt x="2648" y="7771"/>
                  <a:pt x="2808" y="6379"/>
                  <a:pt x="2900" y="4963"/>
                </a:cubicBezTo>
                <a:cubicBezTo>
                  <a:pt x="3356" y="5739"/>
                  <a:pt x="3835" y="6493"/>
                  <a:pt x="4360" y="7223"/>
                </a:cubicBezTo>
                <a:lnTo>
                  <a:pt x="4338" y="7269"/>
                </a:lnTo>
                <a:cubicBezTo>
                  <a:pt x="3813" y="8730"/>
                  <a:pt x="3470" y="10259"/>
                  <a:pt x="3402" y="11811"/>
                </a:cubicBezTo>
                <a:cubicBezTo>
                  <a:pt x="3356" y="12541"/>
                  <a:pt x="3105" y="14230"/>
                  <a:pt x="4086" y="14504"/>
                </a:cubicBezTo>
                <a:cubicBezTo>
                  <a:pt x="4198" y="14539"/>
                  <a:pt x="4298" y="14554"/>
                  <a:pt x="4388" y="14554"/>
                </a:cubicBezTo>
                <a:cubicBezTo>
                  <a:pt x="5265" y="14554"/>
                  <a:pt x="5228" y="13075"/>
                  <a:pt x="5228" y="12496"/>
                </a:cubicBezTo>
                <a:cubicBezTo>
                  <a:pt x="5228" y="11126"/>
                  <a:pt x="5228" y="9734"/>
                  <a:pt x="5228" y="8364"/>
                </a:cubicBezTo>
                <a:cubicBezTo>
                  <a:pt x="5616" y="8889"/>
                  <a:pt x="6049" y="9392"/>
                  <a:pt x="6483" y="9894"/>
                </a:cubicBezTo>
                <a:cubicBezTo>
                  <a:pt x="6346" y="11218"/>
                  <a:pt x="6323" y="12541"/>
                  <a:pt x="6415" y="13888"/>
                </a:cubicBezTo>
                <a:cubicBezTo>
                  <a:pt x="6460" y="14550"/>
                  <a:pt x="6392" y="15965"/>
                  <a:pt x="7305" y="16102"/>
                </a:cubicBezTo>
                <a:cubicBezTo>
                  <a:pt x="7343" y="16107"/>
                  <a:pt x="7379" y="16109"/>
                  <a:pt x="7414" y="16109"/>
                </a:cubicBezTo>
                <a:cubicBezTo>
                  <a:pt x="8688" y="16109"/>
                  <a:pt x="8116" y="12929"/>
                  <a:pt x="7738" y="11240"/>
                </a:cubicBezTo>
                <a:lnTo>
                  <a:pt x="7738" y="11240"/>
                </a:lnTo>
                <a:cubicBezTo>
                  <a:pt x="8012" y="11514"/>
                  <a:pt x="8263" y="11765"/>
                  <a:pt x="8537" y="12016"/>
                </a:cubicBezTo>
                <a:cubicBezTo>
                  <a:pt x="8537" y="12085"/>
                  <a:pt x="8560" y="12153"/>
                  <a:pt x="8606" y="12222"/>
                </a:cubicBezTo>
                <a:cubicBezTo>
                  <a:pt x="8674" y="12290"/>
                  <a:pt x="8720" y="12359"/>
                  <a:pt x="8766" y="12450"/>
                </a:cubicBezTo>
                <a:cubicBezTo>
                  <a:pt x="9154" y="14071"/>
                  <a:pt x="9519" y="15737"/>
                  <a:pt x="9930" y="17358"/>
                </a:cubicBezTo>
                <a:cubicBezTo>
                  <a:pt x="10093" y="17993"/>
                  <a:pt x="10604" y="18875"/>
                  <a:pt x="11300" y="18875"/>
                </a:cubicBezTo>
                <a:cubicBezTo>
                  <a:pt x="11478" y="18875"/>
                  <a:pt x="11669" y="18817"/>
                  <a:pt x="11870" y="18681"/>
                </a:cubicBezTo>
                <a:cubicBezTo>
                  <a:pt x="12851" y="17997"/>
                  <a:pt x="11893" y="16376"/>
                  <a:pt x="11527" y="15600"/>
                </a:cubicBezTo>
                <a:cubicBezTo>
                  <a:pt x="11254" y="14984"/>
                  <a:pt x="10911" y="14390"/>
                  <a:pt x="10569" y="13797"/>
                </a:cubicBezTo>
                <a:lnTo>
                  <a:pt x="10569" y="13797"/>
                </a:lnTo>
                <a:cubicBezTo>
                  <a:pt x="11505" y="14550"/>
                  <a:pt x="12486" y="15258"/>
                  <a:pt x="13513" y="15897"/>
                </a:cubicBezTo>
                <a:cubicBezTo>
                  <a:pt x="13587" y="15943"/>
                  <a:pt x="13661" y="15964"/>
                  <a:pt x="13731" y="15964"/>
                </a:cubicBezTo>
                <a:cubicBezTo>
                  <a:pt x="14070" y="15964"/>
                  <a:pt x="14311" y="15485"/>
                  <a:pt x="13970" y="15258"/>
                </a:cubicBezTo>
                <a:cubicBezTo>
                  <a:pt x="13011" y="14641"/>
                  <a:pt x="12075" y="14002"/>
                  <a:pt x="11185" y="13295"/>
                </a:cubicBezTo>
                <a:lnTo>
                  <a:pt x="11185" y="13295"/>
                </a:lnTo>
                <a:cubicBezTo>
                  <a:pt x="12212" y="13523"/>
                  <a:pt x="13239" y="13637"/>
                  <a:pt x="14289" y="13637"/>
                </a:cubicBezTo>
                <a:cubicBezTo>
                  <a:pt x="14395" y="13637"/>
                  <a:pt x="14518" y="13639"/>
                  <a:pt x="14652" y="13639"/>
                </a:cubicBezTo>
                <a:cubicBezTo>
                  <a:pt x="15472" y="13639"/>
                  <a:pt x="16689" y="13571"/>
                  <a:pt x="16709" y="12610"/>
                </a:cubicBezTo>
                <a:cubicBezTo>
                  <a:pt x="16754" y="11263"/>
                  <a:pt x="14563" y="11354"/>
                  <a:pt x="13719" y="11332"/>
                </a:cubicBezTo>
                <a:cubicBezTo>
                  <a:pt x="12326" y="11332"/>
                  <a:pt x="10934" y="11514"/>
                  <a:pt x="9587" y="11925"/>
                </a:cubicBezTo>
                <a:cubicBezTo>
                  <a:pt x="9154" y="11537"/>
                  <a:pt x="8743" y="11149"/>
                  <a:pt x="8355" y="10738"/>
                </a:cubicBezTo>
                <a:cubicBezTo>
                  <a:pt x="9268" y="10647"/>
                  <a:pt x="10226" y="10578"/>
                  <a:pt x="11094" y="10373"/>
                </a:cubicBezTo>
                <a:cubicBezTo>
                  <a:pt x="11756" y="10213"/>
                  <a:pt x="12418" y="9643"/>
                  <a:pt x="12144" y="8889"/>
                </a:cubicBezTo>
                <a:cubicBezTo>
                  <a:pt x="11981" y="8418"/>
                  <a:pt x="11518" y="8236"/>
                  <a:pt x="11059" y="8236"/>
                </a:cubicBezTo>
                <a:cubicBezTo>
                  <a:pt x="10873" y="8236"/>
                  <a:pt x="10688" y="8266"/>
                  <a:pt x="10523" y="8319"/>
                </a:cubicBezTo>
                <a:cubicBezTo>
                  <a:pt x="9428" y="8661"/>
                  <a:pt x="8378" y="9186"/>
                  <a:pt x="7328" y="9643"/>
                </a:cubicBezTo>
                <a:cubicBezTo>
                  <a:pt x="6780" y="9072"/>
                  <a:pt x="6278" y="8456"/>
                  <a:pt x="5798" y="7839"/>
                </a:cubicBezTo>
                <a:lnTo>
                  <a:pt x="5798" y="7839"/>
                </a:lnTo>
                <a:cubicBezTo>
                  <a:pt x="5930" y="7845"/>
                  <a:pt x="6061" y="7848"/>
                  <a:pt x="6192" y="7848"/>
                </a:cubicBezTo>
                <a:cubicBezTo>
                  <a:pt x="7110" y="7848"/>
                  <a:pt x="8024" y="7708"/>
                  <a:pt x="8903" y="7429"/>
                </a:cubicBezTo>
                <a:cubicBezTo>
                  <a:pt x="9473" y="7223"/>
                  <a:pt x="11185" y="6767"/>
                  <a:pt x="10706" y="5808"/>
                </a:cubicBezTo>
                <a:cubicBezTo>
                  <a:pt x="10537" y="5470"/>
                  <a:pt x="10156" y="5360"/>
                  <a:pt x="9721" y="5360"/>
                </a:cubicBezTo>
                <a:cubicBezTo>
                  <a:pt x="9099" y="5360"/>
                  <a:pt x="8366" y="5586"/>
                  <a:pt x="7990" y="5694"/>
                </a:cubicBezTo>
                <a:cubicBezTo>
                  <a:pt x="7008" y="5991"/>
                  <a:pt x="6095" y="6447"/>
                  <a:pt x="5273" y="7018"/>
                </a:cubicBezTo>
                <a:lnTo>
                  <a:pt x="5182" y="7018"/>
                </a:lnTo>
                <a:cubicBezTo>
                  <a:pt x="4634" y="6264"/>
                  <a:pt x="4132" y="5488"/>
                  <a:pt x="3653" y="4690"/>
                </a:cubicBezTo>
                <a:cubicBezTo>
                  <a:pt x="4566" y="4690"/>
                  <a:pt x="5479" y="4575"/>
                  <a:pt x="6369" y="4347"/>
                </a:cubicBezTo>
                <a:cubicBezTo>
                  <a:pt x="7099" y="4142"/>
                  <a:pt x="8218" y="3799"/>
                  <a:pt x="8058" y="2841"/>
                </a:cubicBezTo>
                <a:cubicBezTo>
                  <a:pt x="7967" y="2232"/>
                  <a:pt x="7490" y="2049"/>
                  <a:pt x="6979" y="2049"/>
                </a:cubicBezTo>
                <a:cubicBezTo>
                  <a:pt x="6724" y="2049"/>
                  <a:pt x="6460" y="2095"/>
                  <a:pt x="6232" y="2156"/>
                </a:cubicBezTo>
                <a:cubicBezTo>
                  <a:pt x="5091" y="2453"/>
                  <a:pt x="3949" y="2841"/>
                  <a:pt x="2808" y="3183"/>
                </a:cubicBezTo>
                <a:cubicBezTo>
                  <a:pt x="2283" y="2224"/>
                  <a:pt x="1827" y="1243"/>
                  <a:pt x="1416" y="216"/>
                </a:cubicBezTo>
                <a:cubicBezTo>
                  <a:pt x="1355" y="64"/>
                  <a:pt x="1236" y="0"/>
                  <a:pt x="11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501025" y="2746598"/>
            <a:ext cx="6141900" cy="17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7" name="Google Shape;407;p15"/>
          <p:cNvSpPr txBox="1">
            <a:spLocks noGrp="1"/>
          </p:cNvSpPr>
          <p:nvPr>
            <p:ph type="title"/>
          </p:nvPr>
        </p:nvSpPr>
        <p:spPr>
          <a:xfrm>
            <a:off x="719988" y="2138775"/>
            <a:ext cx="770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ullet point 2">
  <p:cSld name="CUSTOM_2_1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409;p16"/>
          <p:cNvGrpSpPr/>
          <p:nvPr/>
        </p:nvGrpSpPr>
        <p:grpSpPr>
          <a:xfrm rot="2199938">
            <a:off x="6911763" y="-445232"/>
            <a:ext cx="1641243" cy="1466815"/>
            <a:chOff x="3536075" y="659925"/>
            <a:chExt cx="2759951" cy="2466630"/>
          </a:xfrm>
        </p:grpSpPr>
        <p:sp>
          <p:nvSpPr>
            <p:cNvPr id="410" name="Google Shape;410;p16"/>
            <p:cNvSpPr/>
            <p:nvPr/>
          </p:nvSpPr>
          <p:spPr>
            <a:xfrm>
              <a:off x="3536075" y="659925"/>
              <a:ext cx="2269649" cy="1912733"/>
            </a:xfrm>
            <a:custGeom>
              <a:avLst/>
              <a:gdLst/>
              <a:ahLst/>
              <a:cxnLst/>
              <a:rect l="l" t="t" r="r" b="b"/>
              <a:pathLst>
                <a:path w="49855" h="42015" extrusionOk="0">
                  <a:moveTo>
                    <a:pt x="21089" y="25971"/>
                  </a:moveTo>
                  <a:lnTo>
                    <a:pt x="21089" y="25971"/>
                  </a:lnTo>
                  <a:cubicBezTo>
                    <a:pt x="23205" y="26490"/>
                    <a:pt x="25348" y="27512"/>
                    <a:pt x="26341" y="29335"/>
                  </a:cubicBezTo>
                  <a:cubicBezTo>
                    <a:pt x="27049" y="30613"/>
                    <a:pt x="27049" y="32690"/>
                    <a:pt x="25611" y="33512"/>
                  </a:cubicBezTo>
                  <a:cubicBezTo>
                    <a:pt x="25225" y="33735"/>
                    <a:pt x="24834" y="33832"/>
                    <a:pt x="24452" y="33832"/>
                  </a:cubicBezTo>
                  <a:cubicBezTo>
                    <a:pt x="23068" y="33832"/>
                    <a:pt x="21792" y="32560"/>
                    <a:pt x="21274" y="31344"/>
                  </a:cubicBezTo>
                  <a:cubicBezTo>
                    <a:pt x="20545" y="29638"/>
                    <a:pt x="20595" y="27751"/>
                    <a:pt x="21089" y="25971"/>
                  </a:cubicBezTo>
                  <a:close/>
                  <a:moveTo>
                    <a:pt x="48569" y="0"/>
                  </a:moveTo>
                  <a:cubicBezTo>
                    <a:pt x="48290" y="0"/>
                    <a:pt x="48022" y="142"/>
                    <a:pt x="47865" y="484"/>
                  </a:cubicBezTo>
                  <a:cubicBezTo>
                    <a:pt x="44487" y="7994"/>
                    <a:pt x="36087" y="10367"/>
                    <a:pt x="29445" y="14088"/>
                  </a:cubicBezTo>
                  <a:cubicBezTo>
                    <a:pt x="25584" y="16259"/>
                    <a:pt x="21564" y="19621"/>
                    <a:pt x="19778" y="23808"/>
                  </a:cubicBezTo>
                  <a:lnTo>
                    <a:pt x="19778" y="23808"/>
                  </a:lnTo>
                  <a:cubicBezTo>
                    <a:pt x="18930" y="23705"/>
                    <a:pt x="18078" y="23657"/>
                    <a:pt x="17250" y="23657"/>
                  </a:cubicBezTo>
                  <a:cubicBezTo>
                    <a:pt x="15666" y="23657"/>
                    <a:pt x="14172" y="23832"/>
                    <a:pt x="12965" y="24131"/>
                  </a:cubicBezTo>
                  <a:cubicBezTo>
                    <a:pt x="5228" y="26025"/>
                    <a:pt x="1" y="33238"/>
                    <a:pt x="46" y="41090"/>
                  </a:cubicBezTo>
                  <a:cubicBezTo>
                    <a:pt x="58" y="41706"/>
                    <a:pt x="537" y="42015"/>
                    <a:pt x="1011" y="42015"/>
                  </a:cubicBezTo>
                  <a:cubicBezTo>
                    <a:pt x="1484" y="42015"/>
                    <a:pt x="1952" y="41706"/>
                    <a:pt x="1941" y="41090"/>
                  </a:cubicBezTo>
                  <a:cubicBezTo>
                    <a:pt x="1918" y="35407"/>
                    <a:pt x="4931" y="29929"/>
                    <a:pt x="10021" y="27258"/>
                  </a:cubicBezTo>
                  <a:cubicBezTo>
                    <a:pt x="12235" y="26084"/>
                    <a:pt x="14742" y="25510"/>
                    <a:pt x="17239" y="25510"/>
                  </a:cubicBezTo>
                  <a:cubicBezTo>
                    <a:pt x="17703" y="25510"/>
                    <a:pt x="18165" y="25530"/>
                    <a:pt x="18626" y="25569"/>
                  </a:cubicBezTo>
                  <a:cubicBezTo>
                    <a:pt x="18801" y="25584"/>
                    <a:pt x="18980" y="25602"/>
                    <a:pt x="19163" y="25624"/>
                  </a:cubicBezTo>
                  <a:lnTo>
                    <a:pt x="19163" y="25624"/>
                  </a:lnTo>
                  <a:cubicBezTo>
                    <a:pt x="18795" y="27085"/>
                    <a:pt x="18709" y="28631"/>
                    <a:pt x="18991" y="30248"/>
                  </a:cubicBezTo>
                  <a:cubicBezTo>
                    <a:pt x="19465" y="33021"/>
                    <a:pt x="21452" y="35705"/>
                    <a:pt x="24492" y="35705"/>
                  </a:cubicBezTo>
                  <a:cubicBezTo>
                    <a:pt x="24530" y="35705"/>
                    <a:pt x="24568" y="35704"/>
                    <a:pt x="24606" y="35703"/>
                  </a:cubicBezTo>
                  <a:cubicBezTo>
                    <a:pt x="27391" y="35635"/>
                    <a:pt x="28989" y="32964"/>
                    <a:pt x="28669" y="30385"/>
                  </a:cubicBezTo>
                  <a:cubicBezTo>
                    <a:pt x="28220" y="26867"/>
                    <a:pt x="25218" y="24973"/>
                    <a:pt x="21756" y="24157"/>
                  </a:cubicBezTo>
                  <a:lnTo>
                    <a:pt x="21756" y="24157"/>
                  </a:lnTo>
                  <a:cubicBezTo>
                    <a:pt x="21993" y="23638"/>
                    <a:pt x="22262" y="23140"/>
                    <a:pt x="22552" y="22670"/>
                  </a:cubicBezTo>
                  <a:cubicBezTo>
                    <a:pt x="25679" y="17603"/>
                    <a:pt x="31340" y="15183"/>
                    <a:pt x="36475" y="12673"/>
                  </a:cubicBezTo>
                  <a:cubicBezTo>
                    <a:pt x="41680" y="10116"/>
                    <a:pt x="47021" y="6966"/>
                    <a:pt x="49509" y="1443"/>
                  </a:cubicBezTo>
                  <a:cubicBezTo>
                    <a:pt x="49854" y="689"/>
                    <a:pt x="49184" y="0"/>
                    <a:pt x="485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6"/>
            <p:cNvSpPr/>
            <p:nvPr/>
          </p:nvSpPr>
          <p:spPr>
            <a:xfrm>
              <a:off x="5364949" y="1024852"/>
              <a:ext cx="253574" cy="257763"/>
            </a:xfrm>
            <a:custGeom>
              <a:avLst/>
              <a:gdLst/>
              <a:ahLst/>
              <a:cxnLst/>
              <a:rect l="l" t="t" r="r" b="b"/>
              <a:pathLst>
                <a:path w="5570" h="5662" extrusionOk="0">
                  <a:moveTo>
                    <a:pt x="2420" y="0"/>
                  </a:moveTo>
                  <a:lnTo>
                    <a:pt x="0" y="2169"/>
                  </a:lnTo>
                  <a:lnTo>
                    <a:pt x="3150" y="5661"/>
                  </a:lnTo>
                  <a:lnTo>
                    <a:pt x="5570" y="3493"/>
                  </a:lnTo>
                  <a:lnTo>
                    <a:pt x="24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6"/>
            <p:cNvSpPr/>
            <p:nvPr/>
          </p:nvSpPr>
          <p:spPr>
            <a:xfrm>
              <a:off x="5508352" y="1183824"/>
              <a:ext cx="768917" cy="803334"/>
            </a:xfrm>
            <a:custGeom>
              <a:avLst/>
              <a:gdLst/>
              <a:ahLst/>
              <a:cxnLst/>
              <a:rect l="l" t="t" r="r" b="b"/>
              <a:pathLst>
                <a:path w="16890" h="17646" extrusionOk="0">
                  <a:moveTo>
                    <a:pt x="2420" y="1"/>
                  </a:moveTo>
                  <a:lnTo>
                    <a:pt x="0" y="2169"/>
                  </a:lnTo>
                  <a:cubicBezTo>
                    <a:pt x="0" y="2169"/>
                    <a:pt x="1004" y="17074"/>
                    <a:pt x="15476" y="17645"/>
                  </a:cubicBezTo>
                  <a:cubicBezTo>
                    <a:pt x="15488" y="17645"/>
                    <a:pt x="15501" y="17645"/>
                    <a:pt x="15513" y="17645"/>
                  </a:cubicBezTo>
                  <a:cubicBezTo>
                    <a:pt x="16272" y="17645"/>
                    <a:pt x="16889" y="16970"/>
                    <a:pt x="16799" y="16184"/>
                  </a:cubicBezTo>
                  <a:cubicBezTo>
                    <a:pt x="16320" y="12349"/>
                    <a:pt x="14220" y="1872"/>
                    <a:pt x="24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6"/>
            <p:cNvSpPr/>
            <p:nvPr/>
          </p:nvSpPr>
          <p:spPr>
            <a:xfrm>
              <a:off x="5543270" y="1138937"/>
              <a:ext cx="752756" cy="908952"/>
            </a:xfrm>
            <a:custGeom>
              <a:avLst/>
              <a:gdLst/>
              <a:ahLst/>
              <a:cxnLst/>
              <a:rect l="l" t="t" r="r" b="b"/>
              <a:pathLst>
                <a:path w="16535" h="19966" extrusionOk="0">
                  <a:moveTo>
                    <a:pt x="1388" y="0"/>
                  </a:moveTo>
                  <a:cubicBezTo>
                    <a:pt x="358" y="0"/>
                    <a:pt x="0" y="1599"/>
                    <a:pt x="1105" y="1854"/>
                  </a:cubicBezTo>
                  <a:cubicBezTo>
                    <a:pt x="9162" y="3703"/>
                    <a:pt x="14594" y="10801"/>
                    <a:pt x="14298" y="19041"/>
                  </a:cubicBezTo>
                  <a:cubicBezTo>
                    <a:pt x="14275" y="19658"/>
                    <a:pt x="14737" y="19966"/>
                    <a:pt x="15211" y="19966"/>
                  </a:cubicBezTo>
                  <a:cubicBezTo>
                    <a:pt x="15684" y="19966"/>
                    <a:pt x="16169" y="19658"/>
                    <a:pt x="16192" y="19041"/>
                  </a:cubicBezTo>
                  <a:cubicBezTo>
                    <a:pt x="16535" y="10003"/>
                    <a:pt x="10440" y="2037"/>
                    <a:pt x="1630" y="28"/>
                  </a:cubicBezTo>
                  <a:cubicBezTo>
                    <a:pt x="1546" y="9"/>
                    <a:pt x="1465" y="0"/>
                    <a:pt x="1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6"/>
            <p:cNvSpPr/>
            <p:nvPr/>
          </p:nvSpPr>
          <p:spPr>
            <a:xfrm>
              <a:off x="5557155" y="1345301"/>
              <a:ext cx="287855" cy="423610"/>
            </a:xfrm>
            <a:custGeom>
              <a:avLst/>
              <a:gdLst/>
              <a:ahLst/>
              <a:cxnLst/>
              <a:rect l="l" t="t" r="r" b="b"/>
              <a:pathLst>
                <a:path w="6323" h="9305" extrusionOk="0">
                  <a:moveTo>
                    <a:pt x="951" y="0"/>
                  </a:moveTo>
                  <a:cubicBezTo>
                    <a:pt x="489" y="0"/>
                    <a:pt x="1" y="384"/>
                    <a:pt x="138" y="973"/>
                  </a:cubicBezTo>
                  <a:cubicBezTo>
                    <a:pt x="891" y="4077"/>
                    <a:pt x="2420" y="6816"/>
                    <a:pt x="4657" y="9076"/>
                  </a:cubicBezTo>
                  <a:cubicBezTo>
                    <a:pt x="4818" y="9237"/>
                    <a:pt x="5000" y="9304"/>
                    <a:pt x="5177" y="9304"/>
                  </a:cubicBezTo>
                  <a:cubicBezTo>
                    <a:pt x="5779" y="9304"/>
                    <a:pt x="6322" y="8522"/>
                    <a:pt x="5776" y="7958"/>
                  </a:cubicBezTo>
                  <a:cubicBezTo>
                    <a:pt x="3721" y="5880"/>
                    <a:pt x="2329" y="3393"/>
                    <a:pt x="1644" y="562"/>
                  </a:cubicBezTo>
                  <a:cubicBezTo>
                    <a:pt x="1553" y="170"/>
                    <a:pt x="1258" y="0"/>
                    <a:pt x="951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6"/>
            <p:cNvSpPr/>
            <p:nvPr/>
          </p:nvSpPr>
          <p:spPr>
            <a:xfrm>
              <a:off x="5816966" y="1752247"/>
              <a:ext cx="91460" cy="70700"/>
            </a:xfrm>
            <a:custGeom>
              <a:avLst/>
              <a:gdLst/>
              <a:ahLst/>
              <a:cxnLst/>
              <a:rect l="l" t="t" r="r" b="b"/>
              <a:pathLst>
                <a:path w="2009" h="1553" extrusionOk="0">
                  <a:moveTo>
                    <a:pt x="1004" y="0"/>
                  </a:moveTo>
                  <a:cubicBezTo>
                    <a:pt x="0" y="0"/>
                    <a:pt x="0" y="1552"/>
                    <a:pt x="1004" y="1552"/>
                  </a:cubicBezTo>
                  <a:cubicBezTo>
                    <a:pt x="2009" y="1552"/>
                    <a:pt x="2009" y="0"/>
                    <a:pt x="1004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6"/>
            <p:cNvSpPr/>
            <p:nvPr/>
          </p:nvSpPr>
          <p:spPr>
            <a:xfrm>
              <a:off x="3789649" y="1929754"/>
              <a:ext cx="200583" cy="245243"/>
            </a:xfrm>
            <a:custGeom>
              <a:avLst/>
              <a:gdLst/>
              <a:ahLst/>
              <a:cxnLst/>
              <a:rect l="l" t="t" r="r" b="b"/>
              <a:pathLst>
                <a:path w="4406" h="5387" extrusionOk="0">
                  <a:moveTo>
                    <a:pt x="3127" y="0"/>
                  </a:moveTo>
                  <a:lnTo>
                    <a:pt x="0" y="868"/>
                  </a:lnTo>
                  <a:lnTo>
                    <a:pt x="1278" y="5387"/>
                  </a:lnTo>
                  <a:lnTo>
                    <a:pt x="4405" y="4520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6"/>
            <p:cNvSpPr/>
            <p:nvPr/>
          </p:nvSpPr>
          <p:spPr>
            <a:xfrm>
              <a:off x="3587017" y="2087856"/>
              <a:ext cx="845854" cy="990988"/>
            </a:xfrm>
            <a:custGeom>
              <a:avLst/>
              <a:gdLst/>
              <a:ahLst/>
              <a:cxnLst/>
              <a:rect l="l" t="t" r="r" b="b"/>
              <a:pathLst>
                <a:path w="18580" h="21768" extrusionOk="0">
                  <a:moveTo>
                    <a:pt x="8856" y="1"/>
                  </a:moveTo>
                  <a:lnTo>
                    <a:pt x="5729" y="868"/>
                  </a:lnTo>
                  <a:cubicBezTo>
                    <a:pt x="5729" y="868"/>
                    <a:pt x="0" y="14677"/>
                    <a:pt x="12714" y="21616"/>
                  </a:cubicBezTo>
                  <a:cubicBezTo>
                    <a:pt x="12906" y="21719"/>
                    <a:pt x="13115" y="21767"/>
                    <a:pt x="13321" y="21767"/>
                  </a:cubicBezTo>
                  <a:cubicBezTo>
                    <a:pt x="13849" y="21767"/>
                    <a:pt x="14359" y="21450"/>
                    <a:pt x="14540" y="20909"/>
                  </a:cubicBezTo>
                  <a:cubicBezTo>
                    <a:pt x="15841" y="17257"/>
                    <a:pt x="18580" y="6939"/>
                    <a:pt x="88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6"/>
            <p:cNvSpPr/>
            <p:nvPr/>
          </p:nvSpPr>
          <p:spPr>
            <a:xfrm>
              <a:off x="3900593" y="2025168"/>
              <a:ext cx="513613" cy="1101386"/>
            </a:xfrm>
            <a:custGeom>
              <a:avLst/>
              <a:gdLst/>
              <a:ahLst/>
              <a:cxnLst/>
              <a:rect l="l" t="t" r="r" b="b"/>
              <a:pathLst>
                <a:path w="11282" h="24193" extrusionOk="0">
                  <a:moveTo>
                    <a:pt x="1512" y="1"/>
                  </a:moveTo>
                  <a:cubicBezTo>
                    <a:pt x="708" y="1"/>
                    <a:pt x="1" y="961"/>
                    <a:pt x="781" y="1560"/>
                  </a:cubicBezTo>
                  <a:cubicBezTo>
                    <a:pt x="7309" y="6627"/>
                    <a:pt x="9250" y="15461"/>
                    <a:pt x="5255" y="22765"/>
                  </a:cubicBezTo>
                  <a:cubicBezTo>
                    <a:pt x="4845" y="23506"/>
                    <a:pt x="5503" y="24193"/>
                    <a:pt x="6144" y="24193"/>
                  </a:cubicBezTo>
                  <a:cubicBezTo>
                    <a:pt x="6431" y="24193"/>
                    <a:pt x="6715" y="24055"/>
                    <a:pt x="6899" y="23724"/>
                  </a:cubicBezTo>
                  <a:cubicBezTo>
                    <a:pt x="11281" y="15735"/>
                    <a:pt x="9341" y="5829"/>
                    <a:pt x="2128" y="214"/>
                  </a:cubicBezTo>
                  <a:cubicBezTo>
                    <a:pt x="1932" y="64"/>
                    <a:pt x="1719" y="1"/>
                    <a:pt x="1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6"/>
            <p:cNvSpPr/>
            <p:nvPr/>
          </p:nvSpPr>
          <p:spPr>
            <a:xfrm>
              <a:off x="3818739" y="2220197"/>
              <a:ext cx="128289" cy="472367"/>
            </a:xfrm>
            <a:custGeom>
              <a:avLst/>
              <a:gdLst/>
              <a:ahLst/>
              <a:cxnLst/>
              <a:rect l="l" t="t" r="r" b="b"/>
              <a:pathLst>
                <a:path w="2818" h="10376" extrusionOk="0">
                  <a:moveTo>
                    <a:pt x="1378" y="1"/>
                  </a:moveTo>
                  <a:cubicBezTo>
                    <a:pt x="1071" y="1"/>
                    <a:pt x="776" y="171"/>
                    <a:pt x="685" y="563"/>
                  </a:cubicBezTo>
                  <a:cubicBezTo>
                    <a:pt x="0" y="3690"/>
                    <a:pt x="137" y="6794"/>
                    <a:pt x="1119" y="9830"/>
                  </a:cubicBezTo>
                  <a:cubicBezTo>
                    <a:pt x="1246" y="10211"/>
                    <a:pt x="1560" y="10376"/>
                    <a:pt x="1873" y="10376"/>
                  </a:cubicBezTo>
                  <a:cubicBezTo>
                    <a:pt x="2347" y="10376"/>
                    <a:pt x="2818" y="9997"/>
                    <a:pt x="2625" y="9419"/>
                  </a:cubicBezTo>
                  <a:cubicBezTo>
                    <a:pt x="1712" y="6635"/>
                    <a:pt x="1552" y="3827"/>
                    <a:pt x="2191" y="974"/>
                  </a:cubicBezTo>
                  <a:cubicBezTo>
                    <a:pt x="2328" y="385"/>
                    <a:pt x="1840" y="1"/>
                    <a:pt x="1378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6"/>
            <p:cNvSpPr/>
            <p:nvPr/>
          </p:nvSpPr>
          <p:spPr>
            <a:xfrm>
              <a:off x="3894584" y="2701986"/>
              <a:ext cx="92507" cy="71747"/>
            </a:xfrm>
            <a:custGeom>
              <a:avLst/>
              <a:gdLst/>
              <a:ahLst/>
              <a:cxnLst/>
              <a:rect l="l" t="t" r="r" b="b"/>
              <a:pathLst>
                <a:path w="2032" h="1576" extrusionOk="0">
                  <a:moveTo>
                    <a:pt x="1005" y="0"/>
                  </a:moveTo>
                  <a:cubicBezTo>
                    <a:pt x="0" y="0"/>
                    <a:pt x="0" y="1575"/>
                    <a:pt x="1005" y="1575"/>
                  </a:cubicBezTo>
                  <a:cubicBezTo>
                    <a:pt x="2032" y="1575"/>
                    <a:pt x="2032" y="0"/>
                    <a:pt x="100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" name="Google Shape;421;p16"/>
          <p:cNvGrpSpPr/>
          <p:nvPr/>
        </p:nvGrpSpPr>
        <p:grpSpPr>
          <a:xfrm rot="-2199938" flipH="1">
            <a:off x="672888" y="-445232"/>
            <a:ext cx="1641243" cy="1466815"/>
            <a:chOff x="3536075" y="659925"/>
            <a:chExt cx="2759951" cy="2466630"/>
          </a:xfrm>
        </p:grpSpPr>
        <p:sp>
          <p:nvSpPr>
            <p:cNvPr id="422" name="Google Shape;422;p16"/>
            <p:cNvSpPr/>
            <p:nvPr/>
          </p:nvSpPr>
          <p:spPr>
            <a:xfrm>
              <a:off x="3536075" y="659925"/>
              <a:ext cx="2269649" cy="1912733"/>
            </a:xfrm>
            <a:custGeom>
              <a:avLst/>
              <a:gdLst/>
              <a:ahLst/>
              <a:cxnLst/>
              <a:rect l="l" t="t" r="r" b="b"/>
              <a:pathLst>
                <a:path w="49855" h="42015" extrusionOk="0">
                  <a:moveTo>
                    <a:pt x="21089" y="25971"/>
                  </a:moveTo>
                  <a:lnTo>
                    <a:pt x="21089" y="25971"/>
                  </a:lnTo>
                  <a:cubicBezTo>
                    <a:pt x="23205" y="26490"/>
                    <a:pt x="25348" y="27512"/>
                    <a:pt x="26341" y="29335"/>
                  </a:cubicBezTo>
                  <a:cubicBezTo>
                    <a:pt x="27049" y="30613"/>
                    <a:pt x="27049" y="32690"/>
                    <a:pt x="25611" y="33512"/>
                  </a:cubicBezTo>
                  <a:cubicBezTo>
                    <a:pt x="25225" y="33735"/>
                    <a:pt x="24834" y="33832"/>
                    <a:pt x="24452" y="33832"/>
                  </a:cubicBezTo>
                  <a:cubicBezTo>
                    <a:pt x="23068" y="33832"/>
                    <a:pt x="21792" y="32560"/>
                    <a:pt x="21274" y="31344"/>
                  </a:cubicBezTo>
                  <a:cubicBezTo>
                    <a:pt x="20545" y="29638"/>
                    <a:pt x="20595" y="27751"/>
                    <a:pt x="21089" y="25971"/>
                  </a:cubicBezTo>
                  <a:close/>
                  <a:moveTo>
                    <a:pt x="48569" y="0"/>
                  </a:moveTo>
                  <a:cubicBezTo>
                    <a:pt x="48290" y="0"/>
                    <a:pt x="48022" y="142"/>
                    <a:pt x="47865" y="484"/>
                  </a:cubicBezTo>
                  <a:cubicBezTo>
                    <a:pt x="44487" y="7994"/>
                    <a:pt x="36087" y="10367"/>
                    <a:pt x="29445" y="14088"/>
                  </a:cubicBezTo>
                  <a:cubicBezTo>
                    <a:pt x="25584" y="16259"/>
                    <a:pt x="21564" y="19621"/>
                    <a:pt x="19778" y="23808"/>
                  </a:cubicBezTo>
                  <a:lnTo>
                    <a:pt x="19778" y="23808"/>
                  </a:lnTo>
                  <a:cubicBezTo>
                    <a:pt x="18930" y="23705"/>
                    <a:pt x="18078" y="23657"/>
                    <a:pt x="17250" y="23657"/>
                  </a:cubicBezTo>
                  <a:cubicBezTo>
                    <a:pt x="15666" y="23657"/>
                    <a:pt x="14172" y="23832"/>
                    <a:pt x="12965" y="24131"/>
                  </a:cubicBezTo>
                  <a:cubicBezTo>
                    <a:pt x="5228" y="26025"/>
                    <a:pt x="1" y="33238"/>
                    <a:pt x="46" y="41090"/>
                  </a:cubicBezTo>
                  <a:cubicBezTo>
                    <a:pt x="58" y="41706"/>
                    <a:pt x="537" y="42015"/>
                    <a:pt x="1011" y="42015"/>
                  </a:cubicBezTo>
                  <a:cubicBezTo>
                    <a:pt x="1484" y="42015"/>
                    <a:pt x="1952" y="41706"/>
                    <a:pt x="1941" y="41090"/>
                  </a:cubicBezTo>
                  <a:cubicBezTo>
                    <a:pt x="1918" y="35407"/>
                    <a:pt x="4931" y="29929"/>
                    <a:pt x="10021" y="27258"/>
                  </a:cubicBezTo>
                  <a:cubicBezTo>
                    <a:pt x="12235" y="26084"/>
                    <a:pt x="14742" y="25510"/>
                    <a:pt x="17239" y="25510"/>
                  </a:cubicBezTo>
                  <a:cubicBezTo>
                    <a:pt x="17703" y="25510"/>
                    <a:pt x="18165" y="25530"/>
                    <a:pt x="18626" y="25569"/>
                  </a:cubicBezTo>
                  <a:cubicBezTo>
                    <a:pt x="18801" y="25584"/>
                    <a:pt x="18980" y="25602"/>
                    <a:pt x="19163" y="25624"/>
                  </a:cubicBezTo>
                  <a:lnTo>
                    <a:pt x="19163" y="25624"/>
                  </a:lnTo>
                  <a:cubicBezTo>
                    <a:pt x="18795" y="27085"/>
                    <a:pt x="18709" y="28631"/>
                    <a:pt x="18991" y="30248"/>
                  </a:cubicBezTo>
                  <a:cubicBezTo>
                    <a:pt x="19465" y="33021"/>
                    <a:pt x="21452" y="35705"/>
                    <a:pt x="24492" y="35705"/>
                  </a:cubicBezTo>
                  <a:cubicBezTo>
                    <a:pt x="24530" y="35705"/>
                    <a:pt x="24568" y="35704"/>
                    <a:pt x="24606" y="35703"/>
                  </a:cubicBezTo>
                  <a:cubicBezTo>
                    <a:pt x="27391" y="35635"/>
                    <a:pt x="28989" y="32964"/>
                    <a:pt x="28669" y="30385"/>
                  </a:cubicBezTo>
                  <a:cubicBezTo>
                    <a:pt x="28220" y="26867"/>
                    <a:pt x="25218" y="24973"/>
                    <a:pt x="21756" y="24157"/>
                  </a:cubicBezTo>
                  <a:lnTo>
                    <a:pt x="21756" y="24157"/>
                  </a:lnTo>
                  <a:cubicBezTo>
                    <a:pt x="21993" y="23638"/>
                    <a:pt x="22262" y="23140"/>
                    <a:pt x="22552" y="22670"/>
                  </a:cubicBezTo>
                  <a:cubicBezTo>
                    <a:pt x="25679" y="17603"/>
                    <a:pt x="31340" y="15183"/>
                    <a:pt x="36475" y="12673"/>
                  </a:cubicBezTo>
                  <a:cubicBezTo>
                    <a:pt x="41680" y="10116"/>
                    <a:pt x="47021" y="6966"/>
                    <a:pt x="49509" y="1443"/>
                  </a:cubicBezTo>
                  <a:cubicBezTo>
                    <a:pt x="49854" y="689"/>
                    <a:pt x="49184" y="0"/>
                    <a:pt x="485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6"/>
            <p:cNvSpPr/>
            <p:nvPr/>
          </p:nvSpPr>
          <p:spPr>
            <a:xfrm>
              <a:off x="5364949" y="1024852"/>
              <a:ext cx="253574" cy="257763"/>
            </a:xfrm>
            <a:custGeom>
              <a:avLst/>
              <a:gdLst/>
              <a:ahLst/>
              <a:cxnLst/>
              <a:rect l="l" t="t" r="r" b="b"/>
              <a:pathLst>
                <a:path w="5570" h="5662" extrusionOk="0">
                  <a:moveTo>
                    <a:pt x="2420" y="0"/>
                  </a:moveTo>
                  <a:lnTo>
                    <a:pt x="0" y="2169"/>
                  </a:lnTo>
                  <a:lnTo>
                    <a:pt x="3150" y="5661"/>
                  </a:lnTo>
                  <a:lnTo>
                    <a:pt x="5570" y="3493"/>
                  </a:lnTo>
                  <a:lnTo>
                    <a:pt x="24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6"/>
            <p:cNvSpPr/>
            <p:nvPr/>
          </p:nvSpPr>
          <p:spPr>
            <a:xfrm>
              <a:off x="5508352" y="1183824"/>
              <a:ext cx="768917" cy="803334"/>
            </a:xfrm>
            <a:custGeom>
              <a:avLst/>
              <a:gdLst/>
              <a:ahLst/>
              <a:cxnLst/>
              <a:rect l="l" t="t" r="r" b="b"/>
              <a:pathLst>
                <a:path w="16890" h="17646" extrusionOk="0">
                  <a:moveTo>
                    <a:pt x="2420" y="1"/>
                  </a:moveTo>
                  <a:lnTo>
                    <a:pt x="0" y="2169"/>
                  </a:lnTo>
                  <a:cubicBezTo>
                    <a:pt x="0" y="2169"/>
                    <a:pt x="1004" y="17074"/>
                    <a:pt x="15476" y="17645"/>
                  </a:cubicBezTo>
                  <a:cubicBezTo>
                    <a:pt x="15488" y="17645"/>
                    <a:pt x="15501" y="17645"/>
                    <a:pt x="15513" y="17645"/>
                  </a:cubicBezTo>
                  <a:cubicBezTo>
                    <a:pt x="16272" y="17645"/>
                    <a:pt x="16889" y="16970"/>
                    <a:pt x="16799" y="16184"/>
                  </a:cubicBezTo>
                  <a:cubicBezTo>
                    <a:pt x="16320" y="12349"/>
                    <a:pt x="14220" y="1872"/>
                    <a:pt x="24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6"/>
            <p:cNvSpPr/>
            <p:nvPr/>
          </p:nvSpPr>
          <p:spPr>
            <a:xfrm>
              <a:off x="5543270" y="1138937"/>
              <a:ext cx="752756" cy="908952"/>
            </a:xfrm>
            <a:custGeom>
              <a:avLst/>
              <a:gdLst/>
              <a:ahLst/>
              <a:cxnLst/>
              <a:rect l="l" t="t" r="r" b="b"/>
              <a:pathLst>
                <a:path w="16535" h="19966" extrusionOk="0">
                  <a:moveTo>
                    <a:pt x="1388" y="0"/>
                  </a:moveTo>
                  <a:cubicBezTo>
                    <a:pt x="358" y="0"/>
                    <a:pt x="0" y="1599"/>
                    <a:pt x="1105" y="1854"/>
                  </a:cubicBezTo>
                  <a:cubicBezTo>
                    <a:pt x="9162" y="3703"/>
                    <a:pt x="14594" y="10801"/>
                    <a:pt x="14298" y="19041"/>
                  </a:cubicBezTo>
                  <a:cubicBezTo>
                    <a:pt x="14275" y="19658"/>
                    <a:pt x="14737" y="19966"/>
                    <a:pt x="15211" y="19966"/>
                  </a:cubicBezTo>
                  <a:cubicBezTo>
                    <a:pt x="15684" y="19966"/>
                    <a:pt x="16169" y="19658"/>
                    <a:pt x="16192" y="19041"/>
                  </a:cubicBezTo>
                  <a:cubicBezTo>
                    <a:pt x="16535" y="10003"/>
                    <a:pt x="10440" y="2037"/>
                    <a:pt x="1630" y="28"/>
                  </a:cubicBezTo>
                  <a:cubicBezTo>
                    <a:pt x="1546" y="9"/>
                    <a:pt x="1465" y="0"/>
                    <a:pt x="1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6"/>
            <p:cNvSpPr/>
            <p:nvPr/>
          </p:nvSpPr>
          <p:spPr>
            <a:xfrm>
              <a:off x="5557155" y="1345301"/>
              <a:ext cx="287855" cy="423610"/>
            </a:xfrm>
            <a:custGeom>
              <a:avLst/>
              <a:gdLst/>
              <a:ahLst/>
              <a:cxnLst/>
              <a:rect l="l" t="t" r="r" b="b"/>
              <a:pathLst>
                <a:path w="6323" h="9305" extrusionOk="0">
                  <a:moveTo>
                    <a:pt x="951" y="0"/>
                  </a:moveTo>
                  <a:cubicBezTo>
                    <a:pt x="489" y="0"/>
                    <a:pt x="1" y="384"/>
                    <a:pt x="138" y="973"/>
                  </a:cubicBezTo>
                  <a:cubicBezTo>
                    <a:pt x="891" y="4077"/>
                    <a:pt x="2420" y="6816"/>
                    <a:pt x="4657" y="9076"/>
                  </a:cubicBezTo>
                  <a:cubicBezTo>
                    <a:pt x="4818" y="9237"/>
                    <a:pt x="5000" y="9304"/>
                    <a:pt x="5177" y="9304"/>
                  </a:cubicBezTo>
                  <a:cubicBezTo>
                    <a:pt x="5779" y="9304"/>
                    <a:pt x="6322" y="8522"/>
                    <a:pt x="5776" y="7958"/>
                  </a:cubicBezTo>
                  <a:cubicBezTo>
                    <a:pt x="3721" y="5880"/>
                    <a:pt x="2329" y="3393"/>
                    <a:pt x="1644" y="562"/>
                  </a:cubicBezTo>
                  <a:cubicBezTo>
                    <a:pt x="1553" y="170"/>
                    <a:pt x="1258" y="0"/>
                    <a:pt x="951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6"/>
            <p:cNvSpPr/>
            <p:nvPr/>
          </p:nvSpPr>
          <p:spPr>
            <a:xfrm>
              <a:off x="5816966" y="1752247"/>
              <a:ext cx="91460" cy="70700"/>
            </a:xfrm>
            <a:custGeom>
              <a:avLst/>
              <a:gdLst/>
              <a:ahLst/>
              <a:cxnLst/>
              <a:rect l="l" t="t" r="r" b="b"/>
              <a:pathLst>
                <a:path w="2009" h="1553" extrusionOk="0">
                  <a:moveTo>
                    <a:pt x="1004" y="0"/>
                  </a:moveTo>
                  <a:cubicBezTo>
                    <a:pt x="0" y="0"/>
                    <a:pt x="0" y="1552"/>
                    <a:pt x="1004" y="1552"/>
                  </a:cubicBezTo>
                  <a:cubicBezTo>
                    <a:pt x="2009" y="1552"/>
                    <a:pt x="2009" y="0"/>
                    <a:pt x="1004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6"/>
            <p:cNvSpPr/>
            <p:nvPr/>
          </p:nvSpPr>
          <p:spPr>
            <a:xfrm>
              <a:off x="3789649" y="1929754"/>
              <a:ext cx="200583" cy="245243"/>
            </a:xfrm>
            <a:custGeom>
              <a:avLst/>
              <a:gdLst/>
              <a:ahLst/>
              <a:cxnLst/>
              <a:rect l="l" t="t" r="r" b="b"/>
              <a:pathLst>
                <a:path w="4406" h="5387" extrusionOk="0">
                  <a:moveTo>
                    <a:pt x="3127" y="0"/>
                  </a:moveTo>
                  <a:lnTo>
                    <a:pt x="0" y="868"/>
                  </a:lnTo>
                  <a:lnTo>
                    <a:pt x="1278" y="5387"/>
                  </a:lnTo>
                  <a:lnTo>
                    <a:pt x="4405" y="4520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6"/>
            <p:cNvSpPr/>
            <p:nvPr/>
          </p:nvSpPr>
          <p:spPr>
            <a:xfrm>
              <a:off x="3587017" y="2087856"/>
              <a:ext cx="845854" cy="990988"/>
            </a:xfrm>
            <a:custGeom>
              <a:avLst/>
              <a:gdLst/>
              <a:ahLst/>
              <a:cxnLst/>
              <a:rect l="l" t="t" r="r" b="b"/>
              <a:pathLst>
                <a:path w="18580" h="21768" extrusionOk="0">
                  <a:moveTo>
                    <a:pt x="8856" y="1"/>
                  </a:moveTo>
                  <a:lnTo>
                    <a:pt x="5729" y="868"/>
                  </a:lnTo>
                  <a:cubicBezTo>
                    <a:pt x="5729" y="868"/>
                    <a:pt x="0" y="14677"/>
                    <a:pt x="12714" y="21616"/>
                  </a:cubicBezTo>
                  <a:cubicBezTo>
                    <a:pt x="12906" y="21719"/>
                    <a:pt x="13115" y="21767"/>
                    <a:pt x="13321" y="21767"/>
                  </a:cubicBezTo>
                  <a:cubicBezTo>
                    <a:pt x="13849" y="21767"/>
                    <a:pt x="14359" y="21450"/>
                    <a:pt x="14540" y="20909"/>
                  </a:cubicBezTo>
                  <a:cubicBezTo>
                    <a:pt x="15841" y="17257"/>
                    <a:pt x="18580" y="6939"/>
                    <a:pt x="88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6"/>
            <p:cNvSpPr/>
            <p:nvPr/>
          </p:nvSpPr>
          <p:spPr>
            <a:xfrm>
              <a:off x="3900593" y="2025168"/>
              <a:ext cx="513613" cy="1101386"/>
            </a:xfrm>
            <a:custGeom>
              <a:avLst/>
              <a:gdLst/>
              <a:ahLst/>
              <a:cxnLst/>
              <a:rect l="l" t="t" r="r" b="b"/>
              <a:pathLst>
                <a:path w="11282" h="24193" extrusionOk="0">
                  <a:moveTo>
                    <a:pt x="1512" y="1"/>
                  </a:moveTo>
                  <a:cubicBezTo>
                    <a:pt x="708" y="1"/>
                    <a:pt x="1" y="961"/>
                    <a:pt x="781" y="1560"/>
                  </a:cubicBezTo>
                  <a:cubicBezTo>
                    <a:pt x="7309" y="6627"/>
                    <a:pt x="9250" y="15461"/>
                    <a:pt x="5255" y="22765"/>
                  </a:cubicBezTo>
                  <a:cubicBezTo>
                    <a:pt x="4845" y="23506"/>
                    <a:pt x="5503" y="24193"/>
                    <a:pt x="6144" y="24193"/>
                  </a:cubicBezTo>
                  <a:cubicBezTo>
                    <a:pt x="6431" y="24193"/>
                    <a:pt x="6715" y="24055"/>
                    <a:pt x="6899" y="23724"/>
                  </a:cubicBezTo>
                  <a:cubicBezTo>
                    <a:pt x="11281" y="15735"/>
                    <a:pt x="9341" y="5829"/>
                    <a:pt x="2128" y="214"/>
                  </a:cubicBezTo>
                  <a:cubicBezTo>
                    <a:pt x="1932" y="64"/>
                    <a:pt x="1719" y="1"/>
                    <a:pt x="1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6"/>
            <p:cNvSpPr/>
            <p:nvPr/>
          </p:nvSpPr>
          <p:spPr>
            <a:xfrm>
              <a:off x="3818739" y="2220197"/>
              <a:ext cx="128289" cy="472367"/>
            </a:xfrm>
            <a:custGeom>
              <a:avLst/>
              <a:gdLst/>
              <a:ahLst/>
              <a:cxnLst/>
              <a:rect l="l" t="t" r="r" b="b"/>
              <a:pathLst>
                <a:path w="2818" h="10376" extrusionOk="0">
                  <a:moveTo>
                    <a:pt x="1378" y="1"/>
                  </a:moveTo>
                  <a:cubicBezTo>
                    <a:pt x="1071" y="1"/>
                    <a:pt x="776" y="171"/>
                    <a:pt x="685" y="563"/>
                  </a:cubicBezTo>
                  <a:cubicBezTo>
                    <a:pt x="0" y="3690"/>
                    <a:pt x="137" y="6794"/>
                    <a:pt x="1119" y="9830"/>
                  </a:cubicBezTo>
                  <a:cubicBezTo>
                    <a:pt x="1246" y="10211"/>
                    <a:pt x="1560" y="10376"/>
                    <a:pt x="1873" y="10376"/>
                  </a:cubicBezTo>
                  <a:cubicBezTo>
                    <a:pt x="2347" y="10376"/>
                    <a:pt x="2818" y="9997"/>
                    <a:pt x="2625" y="9419"/>
                  </a:cubicBezTo>
                  <a:cubicBezTo>
                    <a:pt x="1712" y="6635"/>
                    <a:pt x="1552" y="3827"/>
                    <a:pt x="2191" y="974"/>
                  </a:cubicBezTo>
                  <a:cubicBezTo>
                    <a:pt x="2328" y="385"/>
                    <a:pt x="1840" y="1"/>
                    <a:pt x="1378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6"/>
            <p:cNvSpPr/>
            <p:nvPr/>
          </p:nvSpPr>
          <p:spPr>
            <a:xfrm>
              <a:off x="3894584" y="2701986"/>
              <a:ext cx="92507" cy="71747"/>
            </a:xfrm>
            <a:custGeom>
              <a:avLst/>
              <a:gdLst/>
              <a:ahLst/>
              <a:cxnLst/>
              <a:rect l="l" t="t" r="r" b="b"/>
              <a:pathLst>
                <a:path w="2032" h="1576" extrusionOk="0">
                  <a:moveTo>
                    <a:pt x="1005" y="0"/>
                  </a:moveTo>
                  <a:cubicBezTo>
                    <a:pt x="0" y="0"/>
                    <a:pt x="0" y="1575"/>
                    <a:pt x="1005" y="1575"/>
                  </a:cubicBezTo>
                  <a:cubicBezTo>
                    <a:pt x="2032" y="1575"/>
                    <a:pt x="2032" y="0"/>
                    <a:pt x="100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3" name="Google Shape;433;p16"/>
          <p:cNvSpPr/>
          <p:nvPr/>
        </p:nvSpPr>
        <p:spPr>
          <a:xfrm flipH="1">
            <a:off x="7848598" y="3415023"/>
            <a:ext cx="1504976" cy="1695353"/>
          </a:xfrm>
          <a:custGeom>
            <a:avLst/>
            <a:gdLst/>
            <a:ahLst/>
            <a:cxnLst/>
            <a:rect l="l" t="t" r="r" b="b"/>
            <a:pathLst>
              <a:path w="16755" h="18875" extrusionOk="0">
                <a:moveTo>
                  <a:pt x="1111" y="0"/>
                </a:moveTo>
                <a:cubicBezTo>
                  <a:pt x="860" y="0"/>
                  <a:pt x="587" y="254"/>
                  <a:pt x="708" y="558"/>
                </a:cubicBezTo>
                <a:cubicBezTo>
                  <a:pt x="1119" y="1562"/>
                  <a:pt x="1576" y="2521"/>
                  <a:pt x="2055" y="3480"/>
                </a:cubicBezTo>
                <a:cubicBezTo>
                  <a:pt x="1918" y="3640"/>
                  <a:pt x="1918" y="3868"/>
                  <a:pt x="2032" y="4028"/>
                </a:cubicBezTo>
                <a:cubicBezTo>
                  <a:pt x="1302" y="5260"/>
                  <a:pt x="777" y="6584"/>
                  <a:pt x="548" y="7999"/>
                </a:cubicBezTo>
                <a:cubicBezTo>
                  <a:pt x="412" y="8775"/>
                  <a:pt x="1" y="10624"/>
                  <a:pt x="959" y="11058"/>
                </a:cubicBezTo>
                <a:cubicBezTo>
                  <a:pt x="1107" y="11126"/>
                  <a:pt x="1239" y="11156"/>
                  <a:pt x="1358" y="11156"/>
                </a:cubicBezTo>
                <a:cubicBezTo>
                  <a:pt x="2152" y="11156"/>
                  <a:pt x="2321" y="9782"/>
                  <a:pt x="2420" y="9186"/>
                </a:cubicBezTo>
                <a:cubicBezTo>
                  <a:pt x="2648" y="7771"/>
                  <a:pt x="2808" y="6379"/>
                  <a:pt x="2900" y="4963"/>
                </a:cubicBezTo>
                <a:cubicBezTo>
                  <a:pt x="3356" y="5739"/>
                  <a:pt x="3835" y="6493"/>
                  <a:pt x="4360" y="7223"/>
                </a:cubicBezTo>
                <a:lnTo>
                  <a:pt x="4338" y="7269"/>
                </a:lnTo>
                <a:cubicBezTo>
                  <a:pt x="3813" y="8730"/>
                  <a:pt x="3470" y="10259"/>
                  <a:pt x="3402" y="11811"/>
                </a:cubicBezTo>
                <a:cubicBezTo>
                  <a:pt x="3356" y="12541"/>
                  <a:pt x="3105" y="14230"/>
                  <a:pt x="4086" y="14504"/>
                </a:cubicBezTo>
                <a:cubicBezTo>
                  <a:pt x="4198" y="14539"/>
                  <a:pt x="4298" y="14554"/>
                  <a:pt x="4388" y="14554"/>
                </a:cubicBezTo>
                <a:cubicBezTo>
                  <a:pt x="5265" y="14554"/>
                  <a:pt x="5228" y="13075"/>
                  <a:pt x="5228" y="12496"/>
                </a:cubicBezTo>
                <a:cubicBezTo>
                  <a:pt x="5228" y="11126"/>
                  <a:pt x="5228" y="9734"/>
                  <a:pt x="5228" y="8364"/>
                </a:cubicBezTo>
                <a:cubicBezTo>
                  <a:pt x="5616" y="8889"/>
                  <a:pt x="6049" y="9392"/>
                  <a:pt x="6483" y="9894"/>
                </a:cubicBezTo>
                <a:cubicBezTo>
                  <a:pt x="6346" y="11218"/>
                  <a:pt x="6323" y="12541"/>
                  <a:pt x="6415" y="13888"/>
                </a:cubicBezTo>
                <a:cubicBezTo>
                  <a:pt x="6460" y="14550"/>
                  <a:pt x="6392" y="15965"/>
                  <a:pt x="7305" y="16102"/>
                </a:cubicBezTo>
                <a:cubicBezTo>
                  <a:pt x="7343" y="16107"/>
                  <a:pt x="7379" y="16109"/>
                  <a:pt x="7414" y="16109"/>
                </a:cubicBezTo>
                <a:cubicBezTo>
                  <a:pt x="8688" y="16109"/>
                  <a:pt x="8116" y="12929"/>
                  <a:pt x="7738" y="11240"/>
                </a:cubicBezTo>
                <a:lnTo>
                  <a:pt x="7738" y="11240"/>
                </a:lnTo>
                <a:cubicBezTo>
                  <a:pt x="8012" y="11514"/>
                  <a:pt x="8263" y="11765"/>
                  <a:pt x="8537" y="12016"/>
                </a:cubicBezTo>
                <a:cubicBezTo>
                  <a:pt x="8537" y="12085"/>
                  <a:pt x="8560" y="12153"/>
                  <a:pt x="8606" y="12222"/>
                </a:cubicBezTo>
                <a:cubicBezTo>
                  <a:pt x="8674" y="12290"/>
                  <a:pt x="8720" y="12359"/>
                  <a:pt x="8766" y="12450"/>
                </a:cubicBezTo>
                <a:cubicBezTo>
                  <a:pt x="9154" y="14071"/>
                  <a:pt x="9519" y="15737"/>
                  <a:pt x="9930" y="17358"/>
                </a:cubicBezTo>
                <a:cubicBezTo>
                  <a:pt x="10093" y="17993"/>
                  <a:pt x="10604" y="18875"/>
                  <a:pt x="11300" y="18875"/>
                </a:cubicBezTo>
                <a:cubicBezTo>
                  <a:pt x="11478" y="18875"/>
                  <a:pt x="11669" y="18817"/>
                  <a:pt x="11870" y="18681"/>
                </a:cubicBezTo>
                <a:cubicBezTo>
                  <a:pt x="12851" y="17997"/>
                  <a:pt x="11893" y="16376"/>
                  <a:pt x="11527" y="15600"/>
                </a:cubicBezTo>
                <a:cubicBezTo>
                  <a:pt x="11254" y="14984"/>
                  <a:pt x="10911" y="14390"/>
                  <a:pt x="10569" y="13797"/>
                </a:cubicBezTo>
                <a:lnTo>
                  <a:pt x="10569" y="13797"/>
                </a:lnTo>
                <a:cubicBezTo>
                  <a:pt x="11505" y="14550"/>
                  <a:pt x="12486" y="15258"/>
                  <a:pt x="13513" y="15897"/>
                </a:cubicBezTo>
                <a:cubicBezTo>
                  <a:pt x="13587" y="15943"/>
                  <a:pt x="13661" y="15964"/>
                  <a:pt x="13731" y="15964"/>
                </a:cubicBezTo>
                <a:cubicBezTo>
                  <a:pt x="14070" y="15964"/>
                  <a:pt x="14311" y="15485"/>
                  <a:pt x="13970" y="15258"/>
                </a:cubicBezTo>
                <a:cubicBezTo>
                  <a:pt x="13011" y="14641"/>
                  <a:pt x="12075" y="14002"/>
                  <a:pt x="11185" y="13295"/>
                </a:cubicBezTo>
                <a:lnTo>
                  <a:pt x="11185" y="13295"/>
                </a:lnTo>
                <a:cubicBezTo>
                  <a:pt x="12212" y="13523"/>
                  <a:pt x="13239" y="13637"/>
                  <a:pt x="14289" y="13637"/>
                </a:cubicBezTo>
                <a:cubicBezTo>
                  <a:pt x="14395" y="13637"/>
                  <a:pt x="14518" y="13639"/>
                  <a:pt x="14652" y="13639"/>
                </a:cubicBezTo>
                <a:cubicBezTo>
                  <a:pt x="15472" y="13639"/>
                  <a:pt x="16689" y="13571"/>
                  <a:pt x="16709" y="12610"/>
                </a:cubicBezTo>
                <a:cubicBezTo>
                  <a:pt x="16754" y="11263"/>
                  <a:pt x="14563" y="11354"/>
                  <a:pt x="13719" y="11332"/>
                </a:cubicBezTo>
                <a:cubicBezTo>
                  <a:pt x="12326" y="11332"/>
                  <a:pt x="10934" y="11514"/>
                  <a:pt x="9587" y="11925"/>
                </a:cubicBezTo>
                <a:cubicBezTo>
                  <a:pt x="9154" y="11537"/>
                  <a:pt x="8743" y="11149"/>
                  <a:pt x="8355" y="10738"/>
                </a:cubicBezTo>
                <a:cubicBezTo>
                  <a:pt x="9268" y="10647"/>
                  <a:pt x="10226" y="10578"/>
                  <a:pt x="11094" y="10373"/>
                </a:cubicBezTo>
                <a:cubicBezTo>
                  <a:pt x="11756" y="10213"/>
                  <a:pt x="12418" y="9643"/>
                  <a:pt x="12144" y="8889"/>
                </a:cubicBezTo>
                <a:cubicBezTo>
                  <a:pt x="11981" y="8418"/>
                  <a:pt x="11518" y="8236"/>
                  <a:pt x="11059" y="8236"/>
                </a:cubicBezTo>
                <a:cubicBezTo>
                  <a:pt x="10873" y="8236"/>
                  <a:pt x="10688" y="8266"/>
                  <a:pt x="10523" y="8319"/>
                </a:cubicBezTo>
                <a:cubicBezTo>
                  <a:pt x="9428" y="8661"/>
                  <a:pt x="8378" y="9186"/>
                  <a:pt x="7328" y="9643"/>
                </a:cubicBezTo>
                <a:cubicBezTo>
                  <a:pt x="6780" y="9072"/>
                  <a:pt x="6278" y="8456"/>
                  <a:pt x="5798" y="7839"/>
                </a:cubicBezTo>
                <a:lnTo>
                  <a:pt x="5798" y="7839"/>
                </a:lnTo>
                <a:cubicBezTo>
                  <a:pt x="5930" y="7845"/>
                  <a:pt x="6061" y="7848"/>
                  <a:pt x="6192" y="7848"/>
                </a:cubicBezTo>
                <a:cubicBezTo>
                  <a:pt x="7110" y="7848"/>
                  <a:pt x="8024" y="7708"/>
                  <a:pt x="8903" y="7429"/>
                </a:cubicBezTo>
                <a:cubicBezTo>
                  <a:pt x="9473" y="7223"/>
                  <a:pt x="11185" y="6767"/>
                  <a:pt x="10706" y="5808"/>
                </a:cubicBezTo>
                <a:cubicBezTo>
                  <a:pt x="10537" y="5470"/>
                  <a:pt x="10156" y="5360"/>
                  <a:pt x="9721" y="5360"/>
                </a:cubicBezTo>
                <a:cubicBezTo>
                  <a:pt x="9099" y="5360"/>
                  <a:pt x="8366" y="5586"/>
                  <a:pt x="7990" y="5694"/>
                </a:cubicBezTo>
                <a:cubicBezTo>
                  <a:pt x="7008" y="5991"/>
                  <a:pt x="6095" y="6447"/>
                  <a:pt x="5273" y="7018"/>
                </a:cubicBezTo>
                <a:lnTo>
                  <a:pt x="5182" y="7018"/>
                </a:lnTo>
                <a:cubicBezTo>
                  <a:pt x="4634" y="6264"/>
                  <a:pt x="4132" y="5488"/>
                  <a:pt x="3653" y="4690"/>
                </a:cubicBezTo>
                <a:cubicBezTo>
                  <a:pt x="4566" y="4690"/>
                  <a:pt x="5479" y="4575"/>
                  <a:pt x="6369" y="4347"/>
                </a:cubicBezTo>
                <a:cubicBezTo>
                  <a:pt x="7099" y="4142"/>
                  <a:pt x="8218" y="3799"/>
                  <a:pt x="8058" y="2841"/>
                </a:cubicBezTo>
                <a:cubicBezTo>
                  <a:pt x="7967" y="2232"/>
                  <a:pt x="7490" y="2049"/>
                  <a:pt x="6979" y="2049"/>
                </a:cubicBezTo>
                <a:cubicBezTo>
                  <a:pt x="6724" y="2049"/>
                  <a:pt x="6460" y="2095"/>
                  <a:pt x="6232" y="2156"/>
                </a:cubicBezTo>
                <a:cubicBezTo>
                  <a:pt x="5091" y="2453"/>
                  <a:pt x="3949" y="2841"/>
                  <a:pt x="2808" y="3183"/>
                </a:cubicBezTo>
                <a:cubicBezTo>
                  <a:pt x="2283" y="2224"/>
                  <a:pt x="1827" y="1243"/>
                  <a:pt x="1416" y="216"/>
                </a:cubicBezTo>
                <a:cubicBezTo>
                  <a:pt x="1355" y="64"/>
                  <a:pt x="1236" y="0"/>
                  <a:pt x="11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16"/>
          <p:cNvSpPr txBox="1">
            <a:spLocks noGrp="1"/>
          </p:cNvSpPr>
          <p:nvPr>
            <p:ph type="subTitle" idx="1"/>
          </p:nvPr>
        </p:nvSpPr>
        <p:spPr>
          <a:xfrm>
            <a:off x="720000" y="1200150"/>
            <a:ext cx="7785900" cy="32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435" name="Google Shape;435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859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3"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7"/>
          <p:cNvSpPr txBox="1">
            <a:spLocks noGrp="1"/>
          </p:cNvSpPr>
          <p:nvPr>
            <p:ph type="body" idx="1"/>
          </p:nvPr>
        </p:nvSpPr>
        <p:spPr>
          <a:xfrm>
            <a:off x="3573600" y="2385520"/>
            <a:ext cx="1996800" cy="5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8" name="Google Shape;438;p17"/>
          <p:cNvSpPr txBox="1">
            <a:spLocks noGrp="1"/>
          </p:cNvSpPr>
          <p:nvPr>
            <p:ph type="body" idx="2"/>
          </p:nvPr>
        </p:nvSpPr>
        <p:spPr>
          <a:xfrm>
            <a:off x="5953250" y="2385419"/>
            <a:ext cx="1996800" cy="5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9" name="Google Shape;439;p17"/>
          <p:cNvSpPr txBox="1">
            <a:spLocks noGrp="1"/>
          </p:cNvSpPr>
          <p:nvPr>
            <p:ph type="subTitle" idx="3"/>
          </p:nvPr>
        </p:nvSpPr>
        <p:spPr>
          <a:xfrm>
            <a:off x="3573595" y="2041763"/>
            <a:ext cx="19968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40" name="Google Shape;440;p17"/>
          <p:cNvSpPr txBox="1">
            <a:spLocks noGrp="1"/>
          </p:cNvSpPr>
          <p:nvPr>
            <p:ph type="subTitle" idx="4"/>
          </p:nvPr>
        </p:nvSpPr>
        <p:spPr>
          <a:xfrm>
            <a:off x="5953250" y="2041775"/>
            <a:ext cx="19968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41" name="Google Shape;441;p17"/>
          <p:cNvSpPr txBox="1">
            <a:spLocks noGrp="1"/>
          </p:cNvSpPr>
          <p:nvPr>
            <p:ph type="body" idx="5"/>
          </p:nvPr>
        </p:nvSpPr>
        <p:spPr>
          <a:xfrm>
            <a:off x="1193950" y="2385519"/>
            <a:ext cx="1996800" cy="5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42" name="Google Shape;442;p17"/>
          <p:cNvSpPr txBox="1">
            <a:spLocks noGrp="1"/>
          </p:cNvSpPr>
          <p:nvPr>
            <p:ph type="subTitle" idx="6"/>
          </p:nvPr>
        </p:nvSpPr>
        <p:spPr>
          <a:xfrm>
            <a:off x="1193950" y="2041763"/>
            <a:ext cx="19968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43" name="Google Shape;443;p17"/>
          <p:cNvSpPr txBox="1">
            <a:spLocks noGrp="1"/>
          </p:cNvSpPr>
          <p:nvPr>
            <p:ph type="body" idx="7"/>
          </p:nvPr>
        </p:nvSpPr>
        <p:spPr>
          <a:xfrm>
            <a:off x="3573598" y="4092520"/>
            <a:ext cx="1996800" cy="5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44" name="Google Shape;444;p17"/>
          <p:cNvSpPr txBox="1">
            <a:spLocks noGrp="1"/>
          </p:cNvSpPr>
          <p:nvPr>
            <p:ph type="body" idx="8"/>
          </p:nvPr>
        </p:nvSpPr>
        <p:spPr>
          <a:xfrm>
            <a:off x="5953250" y="4092419"/>
            <a:ext cx="1996800" cy="5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45" name="Google Shape;445;p17"/>
          <p:cNvSpPr txBox="1">
            <a:spLocks noGrp="1"/>
          </p:cNvSpPr>
          <p:nvPr>
            <p:ph type="subTitle" idx="9"/>
          </p:nvPr>
        </p:nvSpPr>
        <p:spPr>
          <a:xfrm>
            <a:off x="3573598" y="3758288"/>
            <a:ext cx="19968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46" name="Google Shape;446;p17"/>
          <p:cNvSpPr txBox="1">
            <a:spLocks noGrp="1"/>
          </p:cNvSpPr>
          <p:nvPr>
            <p:ph type="subTitle" idx="13"/>
          </p:nvPr>
        </p:nvSpPr>
        <p:spPr>
          <a:xfrm>
            <a:off x="5953250" y="3758300"/>
            <a:ext cx="19968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47" name="Google Shape;447;p17"/>
          <p:cNvSpPr txBox="1">
            <a:spLocks noGrp="1"/>
          </p:cNvSpPr>
          <p:nvPr>
            <p:ph type="body" idx="14"/>
          </p:nvPr>
        </p:nvSpPr>
        <p:spPr>
          <a:xfrm>
            <a:off x="1193950" y="4092520"/>
            <a:ext cx="1996800" cy="5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48" name="Google Shape;448;p17"/>
          <p:cNvSpPr txBox="1">
            <a:spLocks noGrp="1"/>
          </p:cNvSpPr>
          <p:nvPr>
            <p:ph type="subTitle" idx="15"/>
          </p:nvPr>
        </p:nvSpPr>
        <p:spPr>
          <a:xfrm>
            <a:off x="1193950" y="3758288"/>
            <a:ext cx="19968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grpSp>
        <p:nvGrpSpPr>
          <p:cNvPr id="449" name="Google Shape;449;p17"/>
          <p:cNvGrpSpPr/>
          <p:nvPr/>
        </p:nvGrpSpPr>
        <p:grpSpPr>
          <a:xfrm flipH="1">
            <a:off x="311083" y="3936264"/>
            <a:ext cx="597036" cy="926528"/>
            <a:chOff x="7686063" y="677323"/>
            <a:chExt cx="781665" cy="1213051"/>
          </a:xfrm>
        </p:grpSpPr>
        <p:sp>
          <p:nvSpPr>
            <p:cNvPr id="450" name="Google Shape;450;p17"/>
            <p:cNvSpPr/>
            <p:nvPr/>
          </p:nvSpPr>
          <p:spPr>
            <a:xfrm>
              <a:off x="7867565" y="740675"/>
              <a:ext cx="380187" cy="575627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7"/>
            <p:cNvSpPr/>
            <p:nvPr/>
          </p:nvSpPr>
          <p:spPr>
            <a:xfrm>
              <a:off x="8268709" y="1375767"/>
              <a:ext cx="199020" cy="133788"/>
            </a:xfrm>
            <a:custGeom>
              <a:avLst/>
              <a:gdLst/>
              <a:ahLst/>
              <a:cxnLst/>
              <a:rect l="l" t="t" r="r" b="b"/>
              <a:pathLst>
                <a:path w="4671" h="3140" extrusionOk="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7"/>
            <p:cNvSpPr/>
            <p:nvPr/>
          </p:nvSpPr>
          <p:spPr>
            <a:xfrm>
              <a:off x="7781470" y="677323"/>
              <a:ext cx="94227" cy="63352"/>
            </a:xfrm>
            <a:custGeom>
              <a:avLst/>
              <a:gdLst/>
              <a:ahLst/>
              <a:cxnLst/>
              <a:rect l="l" t="t" r="r" b="b"/>
              <a:pathLst>
                <a:path w="3512" h="2361" extrusionOk="0">
                  <a:moveTo>
                    <a:pt x="1668" y="0"/>
                  </a:moveTo>
                  <a:cubicBezTo>
                    <a:pt x="192" y="0"/>
                    <a:pt x="1" y="2361"/>
                    <a:pt x="1908" y="2361"/>
                  </a:cubicBezTo>
                  <a:cubicBezTo>
                    <a:pt x="3336" y="2361"/>
                    <a:pt x="3512" y="55"/>
                    <a:pt x="1782" y="5"/>
                  </a:cubicBezTo>
                  <a:cubicBezTo>
                    <a:pt x="1743" y="2"/>
                    <a:pt x="1705" y="0"/>
                    <a:pt x="1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7"/>
            <p:cNvSpPr/>
            <p:nvPr/>
          </p:nvSpPr>
          <p:spPr>
            <a:xfrm>
              <a:off x="7686063" y="1316307"/>
              <a:ext cx="114785" cy="77120"/>
            </a:xfrm>
            <a:custGeom>
              <a:avLst/>
              <a:gdLst/>
              <a:ahLst/>
              <a:cxnLst/>
              <a:rect l="l" t="t" r="r" b="b"/>
              <a:pathLst>
                <a:path w="2694" h="1810" extrusionOk="0">
                  <a:moveTo>
                    <a:pt x="1275" y="1"/>
                  </a:moveTo>
                  <a:cubicBezTo>
                    <a:pt x="153" y="1"/>
                    <a:pt x="1" y="1809"/>
                    <a:pt x="1466" y="1809"/>
                  </a:cubicBezTo>
                  <a:cubicBezTo>
                    <a:pt x="2569" y="1809"/>
                    <a:pt x="2694" y="30"/>
                    <a:pt x="1366" y="5"/>
                  </a:cubicBezTo>
                  <a:cubicBezTo>
                    <a:pt x="1335" y="2"/>
                    <a:pt x="1305" y="1"/>
                    <a:pt x="1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7"/>
            <p:cNvSpPr/>
            <p:nvPr/>
          </p:nvSpPr>
          <p:spPr>
            <a:xfrm rot="-885390">
              <a:off x="7818742" y="1548804"/>
              <a:ext cx="211329" cy="319934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5" name="Google Shape;455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859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1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●"/>
              <a:defRPr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8" r:id="rId5"/>
    <p:sldLayoutId id="2147483660" r:id="rId6"/>
    <p:sldLayoutId id="2147483661" r:id="rId7"/>
    <p:sldLayoutId id="2147483662" r:id="rId8"/>
    <p:sldLayoutId id="2147483663" r:id="rId9"/>
    <p:sldLayoutId id="2147483668" r:id="rId10"/>
    <p:sldLayoutId id="2147483672" r:id="rId11"/>
    <p:sldLayoutId id="2147483673" r:id="rId12"/>
    <p:sldLayoutId id="2147483674" r:id="rId13"/>
    <p:sldLayoutId id="2147483675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ran-Ngoc-Bao/AnalyzeGameData/tree/master/installation_instructions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32"/>
          <p:cNvSpPr/>
          <p:nvPr/>
        </p:nvSpPr>
        <p:spPr>
          <a:xfrm>
            <a:off x="2336400" y="3471125"/>
            <a:ext cx="4471200" cy="366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32"/>
          <p:cNvSpPr txBox="1">
            <a:spLocks noGrp="1"/>
          </p:cNvSpPr>
          <p:nvPr>
            <p:ph type="subTitle" idx="1"/>
          </p:nvPr>
        </p:nvSpPr>
        <p:spPr>
          <a:xfrm>
            <a:off x="2473050" y="3421893"/>
            <a:ext cx="4197900" cy="4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Giảng viên: Trần Việt Trung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32"/>
          <p:cNvSpPr txBox="1">
            <a:spLocks noGrp="1"/>
          </p:cNvSpPr>
          <p:nvPr>
            <p:ph type="ctrTitle"/>
          </p:nvPr>
        </p:nvSpPr>
        <p:spPr>
          <a:xfrm>
            <a:off x="1245662" y="1302161"/>
            <a:ext cx="6374700" cy="19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Lưu trữ và phân tích dữ liệu trò chơi điện tử</a:t>
            </a:r>
            <a:br>
              <a:rPr lang="en-US" sz="4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2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Nhóm 7</a:t>
            </a:r>
            <a:endParaRPr sz="20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936" name="Google Shape;936;p32"/>
          <p:cNvGrpSpPr/>
          <p:nvPr/>
        </p:nvGrpSpPr>
        <p:grpSpPr>
          <a:xfrm>
            <a:off x="6260498" y="196520"/>
            <a:ext cx="959162" cy="1038017"/>
            <a:chOff x="6342808" y="1372951"/>
            <a:chExt cx="1029585" cy="1114230"/>
          </a:xfrm>
        </p:grpSpPr>
        <p:grpSp>
          <p:nvGrpSpPr>
            <p:cNvPr id="937" name="Google Shape;937;p32"/>
            <p:cNvGrpSpPr/>
            <p:nvPr/>
          </p:nvGrpSpPr>
          <p:grpSpPr>
            <a:xfrm flipH="1">
              <a:off x="6342808" y="1650082"/>
              <a:ext cx="1029585" cy="837100"/>
              <a:chOff x="1627300" y="2234250"/>
              <a:chExt cx="541175" cy="440000"/>
            </a:xfrm>
          </p:grpSpPr>
          <p:sp>
            <p:nvSpPr>
              <p:cNvPr id="938" name="Google Shape;938;p32"/>
              <p:cNvSpPr/>
              <p:nvPr/>
            </p:nvSpPr>
            <p:spPr>
              <a:xfrm>
                <a:off x="1769575" y="2297025"/>
                <a:ext cx="189875" cy="290125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11605" extrusionOk="0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32"/>
              <p:cNvSpPr/>
              <p:nvPr/>
            </p:nvSpPr>
            <p:spPr>
              <a:xfrm>
                <a:off x="2010350" y="2234250"/>
                <a:ext cx="117000" cy="78450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3138" extrusionOk="0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32"/>
              <p:cNvSpPr/>
              <p:nvPr/>
            </p:nvSpPr>
            <p:spPr>
              <a:xfrm>
                <a:off x="1627300" y="2615200"/>
                <a:ext cx="87775" cy="59050"/>
              </a:xfrm>
              <a:custGeom>
                <a:avLst/>
                <a:gdLst/>
                <a:ahLst/>
                <a:cxnLst/>
                <a:rect l="l" t="t" r="r" b="b"/>
                <a:pathLst>
                  <a:path w="3511" h="2362" extrusionOk="0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32"/>
              <p:cNvSpPr/>
              <p:nvPr/>
            </p:nvSpPr>
            <p:spPr>
              <a:xfrm>
                <a:off x="2101125" y="2584550"/>
                <a:ext cx="6735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2694" h="1808" extrusionOk="0">
                    <a:moveTo>
                      <a:pt x="1304" y="1"/>
                    </a:moveTo>
                    <a:cubicBezTo>
                      <a:pt x="140" y="1"/>
                      <a:pt x="0" y="1808"/>
                      <a:pt x="1450" y="1808"/>
                    </a:cubicBezTo>
                    <a:cubicBezTo>
                      <a:pt x="1458" y="1808"/>
                      <a:pt x="1465" y="1808"/>
                      <a:pt x="1473" y="1808"/>
                    </a:cubicBezTo>
                    <a:cubicBezTo>
                      <a:pt x="2555" y="1808"/>
                      <a:pt x="2694" y="53"/>
                      <a:pt x="1375" y="3"/>
                    </a:cubicBezTo>
                    <a:cubicBezTo>
                      <a:pt x="1351" y="2"/>
                      <a:pt x="1327" y="1"/>
                      <a:pt x="13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2" name="Google Shape;942;p32"/>
            <p:cNvSpPr/>
            <p:nvPr/>
          </p:nvSpPr>
          <p:spPr>
            <a:xfrm>
              <a:off x="6616380" y="1372951"/>
              <a:ext cx="376993" cy="277004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32"/>
          <p:cNvGrpSpPr/>
          <p:nvPr/>
        </p:nvGrpSpPr>
        <p:grpSpPr>
          <a:xfrm>
            <a:off x="1995768" y="164657"/>
            <a:ext cx="1056515" cy="1074750"/>
            <a:chOff x="1667110" y="1547045"/>
            <a:chExt cx="1134086" cy="1153660"/>
          </a:xfrm>
        </p:grpSpPr>
        <p:grpSp>
          <p:nvGrpSpPr>
            <p:cNvPr id="944" name="Google Shape;944;p32"/>
            <p:cNvGrpSpPr/>
            <p:nvPr/>
          </p:nvGrpSpPr>
          <p:grpSpPr>
            <a:xfrm>
              <a:off x="1667110" y="1547045"/>
              <a:ext cx="1134086" cy="922064"/>
              <a:chOff x="1627300" y="2234250"/>
              <a:chExt cx="541175" cy="440000"/>
            </a:xfrm>
          </p:grpSpPr>
          <p:sp>
            <p:nvSpPr>
              <p:cNvPr id="945" name="Google Shape;945;p32"/>
              <p:cNvSpPr/>
              <p:nvPr/>
            </p:nvSpPr>
            <p:spPr>
              <a:xfrm>
                <a:off x="1769575" y="2297025"/>
                <a:ext cx="189875" cy="290125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11605" extrusionOk="0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32"/>
              <p:cNvSpPr/>
              <p:nvPr/>
            </p:nvSpPr>
            <p:spPr>
              <a:xfrm>
                <a:off x="2010350" y="2234250"/>
                <a:ext cx="117000" cy="78450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3138" extrusionOk="0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32"/>
              <p:cNvSpPr/>
              <p:nvPr/>
            </p:nvSpPr>
            <p:spPr>
              <a:xfrm>
                <a:off x="1627300" y="2615200"/>
                <a:ext cx="87775" cy="59050"/>
              </a:xfrm>
              <a:custGeom>
                <a:avLst/>
                <a:gdLst/>
                <a:ahLst/>
                <a:cxnLst/>
                <a:rect l="l" t="t" r="r" b="b"/>
                <a:pathLst>
                  <a:path w="3511" h="2362" extrusionOk="0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32"/>
              <p:cNvSpPr/>
              <p:nvPr/>
            </p:nvSpPr>
            <p:spPr>
              <a:xfrm>
                <a:off x="2101125" y="2584550"/>
                <a:ext cx="6735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2694" h="1808" extrusionOk="0">
                    <a:moveTo>
                      <a:pt x="1304" y="1"/>
                    </a:moveTo>
                    <a:cubicBezTo>
                      <a:pt x="140" y="1"/>
                      <a:pt x="0" y="1808"/>
                      <a:pt x="1450" y="1808"/>
                    </a:cubicBezTo>
                    <a:cubicBezTo>
                      <a:pt x="1458" y="1808"/>
                      <a:pt x="1465" y="1808"/>
                      <a:pt x="1473" y="1808"/>
                    </a:cubicBezTo>
                    <a:cubicBezTo>
                      <a:pt x="2555" y="1808"/>
                      <a:pt x="2694" y="53"/>
                      <a:pt x="1375" y="3"/>
                    </a:cubicBezTo>
                    <a:cubicBezTo>
                      <a:pt x="1351" y="2"/>
                      <a:pt x="1327" y="1"/>
                      <a:pt x="13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9" name="Google Shape;949;p32"/>
            <p:cNvSpPr/>
            <p:nvPr/>
          </p:nvSpPr>
          <p:spPr>
            <a:xfrm>
              <a:off x="2018423" y="2469101"/>
              <a:ext cx="315207" cy="231605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0" name="Google Shape;950;p32"/>
          <p:cNvGrpSpPr/>
          <p:nvPr/>
        </p:nvGrpSpPr>
        <p:grpSpPr>
          <a:xfrm>
            <a:off x="3459300" y="272189"/>
            <a:ext cx="2225399" cy="649616"/>
            <a:chOff x="3459300" y="300775"/>
            <a:chExt cx="2225399" cy="649616"/>
          </a:xfrm>
        </p:grpSpPr>
        <p:sp>
          <p:nvSpPr>
            <p:cNvPr id="951" name="Google Shape;951;p32"/>
            <p:cNvSpPr/>
            <p:nvPr/>
          </p:nvSpPr>
          <p:spPr>
            <a:xfrm>
              <a:off x="3542700" y="300775"/>
              <a:ext cx="2029201" cy="649616"/>
            </a:xfrm>
            <a:custGeom>
              <a:avLst/>
              <a:gdLst/>
              <a:ahLst/>
              <a:cxnLst/>
              <a:rect l="l" t="t" r="r" b="b"/>
              <a:pathLst>
                <a:path w="43285" h="13857" extrusionOk="0">
                  <a:moveTo>
                    <a:pt x="13184" y="2854"/>
                  </a:moveTo>
                  <a:cubicBezTo>
                    <a:pt x="13435" y="3255"/>
                    <a:pt x="13560" y="3682"/>
                    <a:pt x="13610" y="4057"/>
                  </a:cubicBezTo>
                  <a:cubicBezTo>
                    <a:pt x="13786" y="5411"/>
                    <a:pt x="13009" y="6940"/>
                    <a:pt x="11831" y="7616"/>
                  </a:cubicBezTo>
                  <a:cubicBezTo>
                    <a:pt x="11590" y="7758"/>
                    <a:pt x="11214" y="7923"/>
                    <a:pt x="10774" y="7923"/>
                  </a:cubicBezTo>
                  <a:cubicBezTo>
                    <a:pt x="10434" y="7923"/>
                    <a:pt x="10057" y="7825"/>
                    <a:pt x="9675" y="7541"/>
                  </a:cubicBezTo>
                  <a:cubicBezTo>
                    <a:pt x="8422" y="6564"/>
                    <a:pt x="9124" y="5336"/>
                    <a:pt x="9475" y="4859"/>
                  </a:cubicBezTo>
                  <a:cubicBezTo>
                    <a:pt x="10176" y="3882"/>
                    <a:pt x="11605" y="3005"/>
                    <a:pt x="13184" y="2854"/>
                  </a:cubicBezTo>
                  <a:close/>
                  <a:moveTo>
                    <a:pt x="20928" y="8143"/>
                  </a:moveTo>
                  <a:cubicBezTo>
                    <a:pt x="21480" y="9095"/>
                    <a:pt x="21831" y="10022"/>
                    <a:pt x="21856" y="10824"/>
                  </a:cubicBezTo>
                  <a:cubicBezTo>
                    <a:pt x="21881" y="11576"/>
                    <a:pt x="21655" y="12203"/>
                    <a:pt x="21129" y="12629"/>
                  </a:cubicBezTo>
                  <a:cubicBezTo>
                    <a:pt x="20779" y="12925"/>
                    <a:pt x="20449" y="13031"/>
                    <a:pt x="20155" y="13031"/>
                  </a:cubicBezTo>
                  <a:cubicBezTo>
                    <a:pt x="19627" y="13031"/>
                    <a:pt x="19217" y="12688"/>
                    <a:pt x="19024" y="12479"/>
                  </a:cubicBezTo>
                  <a:cubicBezTo>
                    <a:pt x="18272" y="11651"/>
                    <a:pt x="17996" y="10173"/>
                    <a:pt x="18923" y="9220"/>
                  </a:cubicBezTo>
                  <a:cubicBezTo>
                    <a:pt x="19450" y="8669"/>
                    <a:pt x="20126" y="8318"/>
                    <a:pt x="20928" y="8143"/>
                  </a:cubicBezTo>
                  <a:close/>
                  <a:moveTo>
                    <a:pt x="8675" y="0"/>
                  </a:moveTo>
                  <a:cubicBezTo>
                    <a:pt x="2993" y="0"/>
                    <a:pt x="23" y="7073"/>
                    <a:pt x="1" y="7140"/>
                  </a:cubicBezTo>
                  <a:lnTo>
                    <a:pt x="778" y="7466"/>
                  </a:lnTo>
                  <a:cubicBezTo>
                    <a:pt x="800" y="7398"/>
                    <a:pt x="3542" y="838"/>
                    <a:pt x="8692" y="838"/>
                  </a:cubicBezTo>
                  <a:cubicBezTo>
                    <a:pt x="9266" y="838"/>
                    <a:pt x="9869" y="919"/>
                    <a:pt x="10502" y="1100"/>
                  </a:cubicBezTo>
                  <a:cubicBezTo>
                    <a:pt x="11405" y="1376"/>
                    <a:pt x="12056" y="1727"/>
                    <a:pt x="12532" y="2103"/>
                  </a:cubicBezTo>
                  <a:cubicBezTo>
                    <a:pt x="10928" y="2428"/>
                    <a:pt x="9550" y="3356"/>
                    <a:pt x="8798" y="4358"/>
                  </a:cubicBezTo>
                  <a:cubicBezTo>
                    <a:pt x="7770" y="5762"/>
                    <a:pt x="7921" y="7240"/>
                    <a:pt x="9174" y="8193"/>
                  </a:cubicBezTo>
                  <a:cubicBezTo>
                    <a:pt x="9660" y="8571"/>
                    <a:pt x="10211" y="8760"/>
                    <a:pt x="10781" y="8760"/>
                  </a:cubicBezTo>
                  <a:cubicBezTo>
                    <a:pt x="11269" y="8760"/>
                    <a:pt x="11771" y="8621"/>
                    <a:pt x="12257" y="8343"/>
                  </a:cubicBezTo>
                  <a:cubicBezTo>
                    <a:pt x="13710" y="7516"/>
                    <a:pt x="14638" y="5611"/>
                    <a:pt x="14437" y="3957"/>
                  </a:cubicBezTo>
                  <a:cubicBezTo>
                    <a:pt x="14412" y="3631"/>
                    <a:pt x="14312" y="3255"/>
                    <a:pt x="14111" y="2829"/>
                  </a:cubicBezTo>
                  <a:lnTo>
                    <a:pt x="14111" y="2829"/>
                  </a:lnTo>
                  <a:cubicBezTo>
                    <a:pt x="14963" y="2905"/>
                    <a:pt x="15816" y="3180"/>
                    <a:pt x="16643" y="3757"/>
                  </a:cubicBezTo>
                  <a:cubicBezTo>
                    <a:pt x="18197" y="4859"/>
                    <a:pt x="19525" y="6138"/>
                    <a:pt x="20427" y="7416"/>
                  </a:cubicBezTo>
                  <a:cubicBezTo>
                    <a:pt x="19600" y="7641"/>
                    <a:pt x="18898" y="8042"/>
                    <a:pt x="18322" y="8644"/>
                  </a:cubicBezTo>
                  <a:cubicBezTo>
                    <a:pt x="17069" y="9947"/>
                    <a:pt x="17395" y="11952"/>
                    <a:pt x="18422" y="13030"/>
                  </a:cubicBezTo>
                  <a:cubicBezTo>
                    <a:pt x="18923" y="13581"/>
                    <a:pt x="19525" y="13857"/>
                    <a:pt x="20151" y="13857"/>
                  </a:cubicBezTo>
                  <a:cubicBezTo>
                    <a:pt x="20678" y="13857"/>
                    <a:pt x="21204" y="13656"/>
                    <a:pt x="21680" y="13255"/>
                  </a:cubicBezTo>
                  <a:cubicBezTo>
                    <a:pt x="22382" y="12654"/>
                    <a:pt x="22733" y="11802"/>
                    <a:pt x="22683" y="10799"/>
                  </a:cubicBezTo>
                  <a:cubicBezTo>
                    <a:pt x="22658" y="9947"/>
                    <a:pt x="22357" y="8995"/>
                    <a:pt x="21831" y="8042"/>
                  </a:cubicBezTo>
                  <a:cubicBezTo>
                    <a:pt x="21920" y="8039"/>
                    <a:pt x="22009" y="8037"/>
                    <a:pt x="22100" y="8037"/>
                  </a:cubicBezTo>
                  <a:cubicBezTo>
                    <a:pt x="23826" y="8037"/>
                    <a:pt x="25873" y="8717"/>
                    <a:pt x="27921" y="10098"/>
                  </a:cubicBezTo>
                  <a:cubicBezTo>
                    <a:pt x="29784" y="11322"/>
                    <a:pt x="32602" y="12019"/>
                    <a:pt x="35290" y="12019"/>
                  </a:cubicBezTo>
                  <a:cubicBezTo>
                    <a:pt x="36398" y="12019"/>
                    <a:pt x="37485" y="11900"/>
                    <a:pt x="38472" y="11651"/>
                  </a:cubicBezTo>
                  <a:cubicBezTo>
                    <a:pt x="40728" y="11100"/>
                    <a:pt x="42407" y="9922"/>
                    <a:pt x="43284" y="8268"/>
                  </a:cubicBezTo>
                  <a:lnTo>
                    <a:pt x="42558" y="7867"/>
                  </a:lnTo>
                  <a:cubicBezTo>
                    <a:pt x="41580" y="9697"/>
                    <a:pt x="39675" y="10499"/>
                    <a:pt x="38272" y="10849"/>
                  </a:cubicBezTo>
                  <a:cubicBezTo>
                    <a:pt x="37338" y="11085"/>
                    <a:pt x="36310" y="11197"/>
                    <a:pt x="35264" y="11197"/>
                  </a:cubicBezTo>
                  <a:cubicBezTo>
                    <a:pt x="32745" y="11197"/>
                    <a:pt x="30115" y="10547"/>
                    <a:pt x="28397" y="9396"/>
                  </a:cubicBezTo>
                  <a:cubicBezTo>
                    <a:pt x="26210" y="7938"/>
                    <a:pt x="23984" y="7200"/>
                    <a:pt x="22080" y="7200"/>
                  </a:cubicBezTo>
                  <a:cubicBezTo>
                    <a:pt x="21824" y="7200"/>
                    <a:pt x="21573" y="7214"/>
                    <a:pt x="21329" y="7240"/>
                  </a:cubicBezTo>
                  <a:cubicBezTo>
                    <a:pt x="20352" y="5787"/>
                    <a:pt x="18898" y="4333"/>
                    <a:pt x="17119" y="3055"/>
                  </a:cubicBezTo>
                  <a:cubicBezTo>
                    <a:pt x="16010" y="2283"/>
                    <a:pt x="14831" y="1976"/>
                    <a:pt x="13717" y="1976"/>
                  </a:cubicBezTo>
                  <a:cubicBezTo>
                    <a:pt x="13673" y="1976"/>
                    <a:pt x="13629" y="1976"/>
                    <a:pt x="13585" y="1977"/>
                  </a:cubicBezTo>
                  <a:cubicBezTo>
                    <a:pt x="13034" y="1326"/>
                    <a:pt x="12131" y="699"/>
                    <a:pt x="10728" y="298"/>
                  </a:cubicBezTo>
                  <a:cubicBezTo>
                    <a:pt x="10008" y="92"/>
                    <a:pt x="9324" y="0"/>
                    <a:pt x="86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2"/>
            <p:cNvSpPr/>
            <p:nvPr/>
          </p:nvSpPr>
          <p:spPr>
            <a:xfrm>
              <a:off x="3459300" y="570854"/>
              <a:ext cx="198631" cy="199803"/>
            </a:xfrm>
            <a:custGeom>
              <a:avLst/>
              <a:gdLst/>
              <a:ahLst/>
              <a:cxnLst/>
              <a:rect l="l" t="t" r="r" b="b"/>
              <a:pathLst>
                <a:path w="4237" h="4262" extrusionOk="0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309" y="4261"/>
                    <a:pt x="4236" y="3309"/>
                    <a:pt x="4236" y="2131"/>
                  </a:cubicBezTo>
                  <a:cubicBezTo>
                    <a:pt x="4236" y="953"/>
                    <a:pt x="3309" y="1"/>
                    <a:pt x="2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2"/>
            <p:cNvSpPr/>
            <p:nvPr/>
          </p:nvSpPr>
          <p:spPr>
            <a:xfrm>
              <a:off x="5486069" y="570854"/>
              <a:ext cx="198631" cy="199803"/>
            </a:xfrm>
            <a:custGeom>
              <a:avLst/>
              <a:gdLst/>
              <a:ahLst/>
              <a:cxnLst/>
              <a:rect l="l" t="t" r="r" b="b"/>
              <a:pathLst>
                <a:path w="4237" h="4262" extrusionOk="0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284" y="4261"/>
                    <a:pt x="4236" y="3309"/>
                    <a:pt x="4236" y="2131"/>
                  </a:cubicBezTo>
                  <a:cubicBezTo>
                    <a:pt x="4236" y="953"/>
                    <a:pt x="3284" y="1"/>
                    <a:pt x="2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4" name="Google Shape;954;p32"/>
          <p:cNvGrpSpPr/>
          <p:nvPr/>
        </p:nvGrpSpPr>
        <p:grpSpPr>
          <a:xfrm>
            <a:off x="3542700" y="4169048"/>
            <a:ext cx="2225399" cy="649616"/>
            <a:chOff x="3542700" y="4123475"/>
            <a:chExt cx="2225399" cy="649616"/>
          </a:xfrm>
        </p:grpSpPr>
        <p:sp>
          <p:nvSpPr>
            <p:cNvPr id="955" name="Google Shape;955;p32"/>
            <p:cNvSpPr/>
            <p:nvPr/>
          </p:nvSpPr>
          <p:spPr>
            <a:xfrm flipH="1">
              <a:off x="3655499" y="4123475"/>
              <a:ext cx="2029201" cy="649616"/>
            </a:xfrm>
            <a:custGeom>
              <a:avLst/>
              <a:gdLst/>
              <a:ahLst/>
              <a:cxnLst/>
              <a:rect l="l" t="t" r="r" b="b"/>
              <a:pathLst>
                <a:path w="43285" h="13857" extrusionOk="0">
                  <a:moveTo>
                    <a:pt x="13184" y="2854"/>
                  </a:moveTo>
                  <a:cubicBezTo>
                    <a:pt x="13435" y="3255"/>
                    <a:pt x="13560" y="3682"/>
                    <a:pt x="13610" y="4057"/>
                  </a:cubicBezTo>
                  <a:cubicBezTo>
                    <a:pt x="13786" y="5411"/>
                    <a:pt x="13009" y="6940"/>
                    <a:pt x="11831" y="7616"/>
                  </a:cubicBezTo>
                  <a:cubicBezTo>
                    <a:pt x="11590" y="7758"/>
                    <a:pt x="11214" y="7923"/>
                    <a:pt x="10774" y="7923"/>
                  </a:cubicBezTo>
                  <a:cubicBezTo>
                    <a:pt x="10434" y="7923"/>
                    <a:pt x="10057" y="7825"/>
                    <a:pt x="9675" y="7541"/>
                  </a:cubicBezTo>
                  <a:cubicBezTo>
                    <a:pt x="8422" y="6564"/>
                    <a:pt x="9124" y="5336"/>
                    <a:pt x="9475" y="4859"/>
                  </a:cubicBezTo>
                  <a:cubicBezTo>
                    <a:pt x="10176" y="3882"/>
                    <a:pt x="11605" y="3005"/>
                    <a:pt x="13184" y="2854"/>
                  </a:cubicBezTo>
                  <a:close/>
                  <a:moveTo>
                    <a:pt x="20928" y="8143"/>
                  </a:moveTo>
                  <a:cubicBezTo>
                    <a:pt x="21480" y="9095"/>
                    <a:pt x="21831" y="10022"/>
                    <a:pt x="21856" y="10824"/>
                  </a:cubicBezTo>
                  <a:cubicBezTo>
                    <a:pt x="21881" y="11576"/>
                    <a:pt x="21655" y="12203"/>
                    <a:pt x="21129" y="12629"/>
                  </a:cubicBezTo>
                  <a:cubicBezTo>
                    <a:pt x="20779" y="12925"/>
                    <a:pt x="20449" y="13031"/>
                    <a:pt x="20155" y="13031"/>
                  </a:cubicBezTo>
                  <a:cubicBezTo>
                    <a:pt x="19627" y="13031"/>
                    <a:pt x="19217" y="12688"/>
                    <a:pt x="19024" y="12479"/>
                  </a:cubicBezTo>
                  <a:cubicBezTo>
                    <a:pt x="18272" y="11651"/>
                    <a:pt x="17996" y="10173"/>
                    <a:pt x="18923" y="9220"/>
                  </a:cubicBezTo>
                  <a:cubicBezTo>
                    <a:pt x="19450" y="8669"/>
                    <a:pt x="20126" y="8318"/>
                    <a:pt x="20928" y="8143"/>
                  </a:cubicBezTo>
                  <a:close/>
                  <a:moveTo>
                    <a:pt x="8675" y="0"/>
                  </a:moveTo>
                  <a:cubicBezTo>
                    <a:pt x="2993" y="0"/>
                    <a:pt x="23" y="7073"/>
                    <a:pt x="1" y="7140"/>
                  </a:cubicBezTo>
                  <a:lnTo>
                    <a:pt x="778" y="7466"/>
                  </a:lnTo>
                  <a:cubicBezTo>
                    <a:pt x="800" y="7398"/>
                    <a:pt x="3542" y="838"/>
                    <a:pt x="8692" y="838"/>
                  </a:cubicBezTo>
                  <a:cubicBezTo>
                    <a:pt x="9266" y="838"/>
                    <a:pt x="9869" y="919"/>
                    <a:pt x="10502" y="1100"/>
                  </a:cubicBezTo>
                  <a:cubicBezTo>
                    <a:pt x="11405" y="1376"/>
                    <a:pt x="12056" y="1727"/>
                    <a:pt x="12532" y="2103"/>
                  </a:cubicBezTo>
                  <a:cubicBezTo>
                    <a:pt x="10928" y="2428"/>
                    <a:pt x="9550" y="3356"/>
                    <a:pt x="8798" y="4358"/>
                  </a:cubicBezTo>
                  <a:cubicBezTo>
                    <a:pt x="7770" y="5762"/>
                    <a:pt x="7921" y="7240"/>
                    <a:pt x="9174" y="8193"/>
                  </a:cubicBezTo>
                  <a:cubicBezTo>
                    <a:pt x="9660" y="8571"/>
                    <a:pt x="10211" y="8760"/>
                    <a:pt x="10781" y="8760"/>
                  </a:cubicBezTo>
                  <a:cubicBezTo>
                    <a:pt x="11269" y="8760"/>
                    <a:pt x="11771" y="8621"/>
                    <a:pt x="12257" y="8343"/>
                  </a:cubicBezTo>
                  <a:cubicBezTo>
                    <a:pt x="13710" y="7516"/>
                    <a:pt x="14638" y="5611"/>
                    <a:pt x="14437" y="3957"/>
                  </a:cubicBezTo>
                  <a:cubicBezTo>
                    <a:pt x="14412" y="3631"/>
                    <a:pt x="14312" y="3255"/>
                    <a:pt x="14111" y="2829"/>
                  </a:cubicBezTo>
                  <a:lnTo>
                    <a:pt x="14111" y="2829"/>
                  </a:lnTo>
                  <a:cubicBezTo>
                    <a:pt x="14963" y="2905"/>
                    <a:pt x="15816" y="3180"/>
                    <a:pt x="16643" y="3757"/>
                  </a:cubicBezTo>
                  <a:cubicBezTo>
                    <a:pt x="18197" y="4859"/>
                    <a:pt x="19525" y="6138"/>
                    <a:pt x="20427" y="7416"/>
                  </a:cubicBezTo>
                  <a:cubicBezTo>
                    <a:pt x="19600" y="7641"/>
                    <a:pt x="18898" y="8042"/>
                    <a:pt x="18322" y="8644"/>
                  </a:cubicBezTo>
                  <a:cubicBezTo>
                    <a:pt x="17069" y="9947"/>
                    <a:pt x="17395" y="11952"/>
                    <a:pt x="18422" y="13030"/>
                  </a:cubicBezTo>
                  <a:cubicBezTo>
                    <a:pt x="18923" y="13581"/>
                    <a:pt x="19525" y="13857"/>
                    <a:pt x="20151" y="13857"/>
                  </a:cubicBezTo>
                  <a:cubicBezTo>
                    <a:pt x="20678" y="13857"/>
                    <a:pt x="21204" y="13656"/>
                    <a:pt x="21680" y="13255"/>
                  </a:cubicBezTo>
                  <a:cubicBezTo>
                    <a:pt x="22382" y="12654"/>
                    <a:pt x="22733" y="11802"/>
                    <a:pt x="22683" y="10799"/>
                  </a:cubicBezTo>
                  <a:cubicBezTo>
                    <a:pt x="22658" y="9947"/>
                    <a:pt x="22357" y="8995"/>
                    <a:pt x="21831" y="8042"/>
                  </a:cubicBezTo>
                  <a:cubicBezTo>
                    <a:pt x="21920" y="8039"/>
                    <a:pt x="22009" y="8037"/>
                    <a:pt x="22100" y="8037"/>
                  </a:cubicBezTo>
                  <a:cubicBezTo>
                    <a:pt x="23826" y="8037"/>
                    <a:pt x="25873" y="8717"/>
                    <a:pt x="27921" y="10098"/>
                  </a:cubicBezTo>
                  <a:cubicBezTo>
                    <a:pt x="29784" y="11322"/>
                    <a:pt x="32602" y="12019"/>
                    <a:pt x="35290" y="12019"/>
                  </a:cubicBezTo>
                  <a:cubicBezTo>
                    <a:pt x="36398" y="12019"/>
                    <a:pt x="37485" y="11900"/>
                    <a:pt x="38472" y="11651"/>
                  </a:cubicBezTo>
                  <a:cubicBezTo>
                    <a:pt x="40728" y="11100"/>
                    <a:pt x="42407" y="9922"/>
                    <a:pt x="43284" y="8268"/>
                  </a:cubicBezTo>
                  <a:lnTo>
                    <a:pt x="42558" y="7867"/>
                  </a:lnTo>
                  <a:cubicBezTo>
                    <a:pt x="41580" y="9697"/>
                    <a:pt x="39675" y="10499"/>
                    <a:pt x="38272" y="10849"/>
                  </a:cubicBezTo>
                  <a:cubicBezTo>
                    <a:pt x="37338" y="11085"/>
                    <a:pt x="36310" y="11197"/>
                    <a:pt x="35264" y="11197"/>
                  </a:cubicBezTo>
                  <a:cubicBezTo>
                    <a:pt x="32745" y="11197"/>
                    <a:pt x="30115" y="10547"/>
                    <a:pt x="28397" y="9396"/>
                  </a:cubicBezTo>
                  <a:cubicBezTo>
                    <a:pt x="26210" y="7938"/>
                    <a:pt x="23984" y="7200"/>
                    <a:pt x="22080" y="7200"/>
                  </a:cubicBezTo>
                  <a:cubicBezTo>
                    <a:pt x="21824" y="7200"/>
                    <a:pt x="21573" y="7214"/>
                    <a:pt x="21329" y="7240"/>
                  </a:cubicBezTo>
                  <a:cubicBezTo>
                    <a:pt x="20352" y="5787"/>
                    <a:pt x="18898" y="4333"/>
                    <a:pt x="17119" y="3055"/>
                  </a:cubicBezTo>
                  <a:cubicBezTo>
                    <a:pt x="16010" y="2283"/>
                    <a:pt x="14831" y="1976"/>
                    <a:pt x="13717" y="1976"/>
                  </a:cubicBezTo>
                  <a:cubicBezTo>
                    <a:pt x="13673" y="1976"/>
                    <a:pt x="13629" y="1976"/>
                    <a:pt x="13585" y="1977"/>
                  </a:cubicBezTo>
                  <a:cubicBezTo>
                    <a:pt x="13034" y="1326"/>
                    <a:pt x="12131" y="699"/>
                    <a:pt x="10728" y="298"/>
                  </a:cubicBezTo>
                  <a:cubicBezTo>
                    <a:pt x="10008" y="92"/>
                    <a:pt x="9324" y="0"/>
                    <a:pt x="86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2"/>
            <p:cNvSpPr/>
            <p:nvPr/>
          </p:nvSpPr>
          <p:spPr>
            <a:xfrm flipH="1">
              <a:off x="5569469" y="4393554"/>
              <a:ext cx="198631" cy="199803"/>
            </a:xfrm>
            <a:custGeom>
              <a:avLst/>
              <a:gdLst/>
              <a:ahLst/>
              <a:cxnLst/>
              <a:rect l="l" t="t" r="r" b="b"/>
              <a:pathLst>
                <a:path w="4237" h="4262" extrusionOk="0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309" y="4261"/>
                    <a:pt x="4236" y="3309"/>
                    <a:pt x="4236" y="2131"/>
                  </a:cubicBezTo>
                  <a:cubicBezTo>
                    <a:pt x="4236" y="953"/>
                    <a:pt x="3309" y="1"/>
                    <a:pt x="2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2"/>
            <p:cNvSpPr/>
            <p:nvPr/>
          </p:nvSpPr>
          <p:spPr>
            <a:xfrm flipH="1">
              <a:off x="3542700" y="4393554"/>
              <a:ext cx="198631" cy="199803"/>
            </a:xfrm>
            <a:custGeom>
              <a:avLst/>
              <a:gdLst/>
              <a:ahLst/>
              <a:cxnLst/>
              <a:rect l="l" t="t" r="r" b="b"/>
              <a:pathLst>
                <a:path w="4237" h="4262" extrusionOk="0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284" y="4261"/>
                    <a:pt x="4236" y="3309"/>
                    <a:pt x="4236" y="2131"/>
                  </a:cubicBezTo>
                  <a:cubicBezTo>
                    <a:pt x="4236" y="953"/>
                    <a:pt x="3284" y="1"/>
                    <a:pt x="2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41"/>
          <p:cNvSpPr txBox="1">
            <a:spLocks noGrp="1"/>
          </p:cNvSpPr>
          <p:nvPr>
            <p:ph type="title"/>
          </p:nvPr>
        </p:nvSpPr>
        <p:spPr>
          <a:xfrm>
            <a:off x="890542" y="236073"/>
            <a:ext cx="770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2.2 Lưu trữ dữ liệu vào Hadoop</a:t>
            </a:r>
            <a:endParaRPr sz="25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232" name="Google Shape;1232;p41"/>
          <p:cNvSpPr/>
          <p:nvPr/>
        </p:nvSpPr>
        <p:spPr>
          <a:xfrm rot="-3147069">
            <a:off x="6965341" y="4489708"/>
            <a:ext cx="40361" cy="27340"/>
          </a:xfrm>
          <a:custGeom>
            <a:avLst/>
            <a:gdLst/>
            <a:ahLst/>
            <a:cxnLst/>
            <a:rect l="l" t="t" r="r" b="b"/>
            <a:pathLst>
              <a:path w="3487" h="2362" extrusionOk="0">
                <a:moveTo>
                  <a:pt x="1668" y="1"/>
                </a:moveTo>
                <a:cubicBezTo>
                  <a:pt x="193" y="1"/>
                  <a:pt x="0" y="2361"/>
                  <a:pt x="1883" y="2361"/>
                </a:cubicBezTo>
                <a:cubicBezTo>
                  <a:pt x="3311" y="2361"/>
                  <a:pt x="3487" y="56"/>
                  <a:pt x="1783" y="5"/>
                </a:cubicBezTo>
                <a:cubicBezTo>
                  <a:pt x="1744" y="2"/>
                  <a:pt x="1706" y="1"/>
                  <a:pt x="166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3" name="Google Shape;1233;p41"/>
          <p:cNvGrpSpPr/>
          <p:nvPr/>
        </p:nvGrpSpPr>
        <p:grpSpPr>
          <a:xfrm>
            <a:off x="-273219" y="3545047"/>
            <a:ext cx="2327522" cy="1566157"/>
            <a:chOff x="2931188" y="330660"/>
            <a:chExt cx="2553787" cy="1718031"/>
          </a:xfrm>
        </p:grpSpPr>
        <p:sp>
          <p:nvSpPr>
            <p:cNvPr id="1234" name="Google Shape;1234;p41"/>
            <p:cNvSpPr/>
            <p:nvPr/>
          </p:nvSpPr>
          <p:spPr>
            <a:xfrm>
              <a:off x="3363016" y="1751091"/>
              <a:ext cx="2058600" cy="297600"/>
            </a:xfrm>
            <a:prstGeom prst="ellipse">
              <a:avLst/>
            </a:prstGeom>
            <a:solidFill>
              <a:srgbClr val="FDFBF6">
                <a:alpha val="566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5" name="Google Shape;1235;p41"/>
            <p:cNvGrpSpPr/>
            <p:nvPr/>
          </p:nvGrpSpPr>
          <p:grpSpPr>
            <a:xfrm>
              <a:off x="5033077" y="330660"/>
              <a:ext cx="451898" cy="302265"/>
              <a:chOff x="5004502" y="330660"/>
              <a:chExt cx="451898" cy="302265"/>
            </a:xfrm>
          </p:grpSpPr>
          <p:sp>
            <p:nvSpPr>
              <p:cNvPr id="1236" name="Google Shape;1236;p41"/>
              <p:cNvSpPr/>
              <p:nvPr/>
            </p:nvSpPr>
            <p:spPr>
              <a:xfrm rot="-3147065">
                <a:off x="5271877" y="471048"/>
                <a:ext cx="171930" cy="116463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2362" extrusionOk="0">
                    <a:moveTo>
                      <a:pt x="1668" y="1"/>
                    </a:moveTo>
                    <a:cubicBezTo>
                      <a:pt x="193" y="1"/>
                      <a:pt x="0" y="2361"/>
                      <a:pt x="1883" y="2361"/>
                    </a:cubicBezTo>
                    <a:cubicBezTo>
                      <a:pt x="3311" y="2361"/>
                      <a:pt x="3487" y="56"/>
                      <a:pt x="1783" y="5"/>
                    </a:cubicBezTo>
                    <a:cubicBezTo>
                      <a:pt x="1744" y="2"/>
                      <a:pt x="1706" y="1"/>
                      <a:pt x="16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41"/>
              <p:cNvSpPr/>
              <p:nvPr/>
            </p:nvSpPr>
            <p:spPr>
              <a:xfrm rot="-3147065">
                <a:off x="5013941" y="365889"/>
                <a:ext cx="132831" cy="89246"/>
              </a:xfrm>
              <a:custGeom>
                <a:avLst/>
                <a:gdLst/>
                <a:ahLst/>
                <a:cxnLst/>
                <a:rect l="l" t="t" r="r" b="b"/>
                <a:pathLst>
                  <a:path w="2694" h="1810" extrusionOk="0">
                    <a:moveTo>
                      <a:pt x="1275" y="1"/>
                    </a:moveTo>
                    <a:cubicBezTo>
                      <a:pt x="153" y="1"/>
                      <a:pt x="1" y="1809"/>
                      <a:pt x="1466" y="1809"/>
                    </a:cubicBezTo>
                    <a:cubicBezTo>
                      <a:pt x="2569" y="1809"/>
                      <a:pt x="2694" y="30"/>
                      <a:pt x="1366" y="5"/>
                    </a:cubicBezTo>
                    <a:cubicBezTo>
                      <a:pt x="1335" y="2"/>
                      <a:pt x="1305" y="1"/>
                      <a:pt x="12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38" name="Google Shape;1238;p41"/>
            <p:cNvSpPr/>
            <p:nvPr/>
          </p:nvSpPr>
          <p:spPr>
            <a:xfrm>
              <a:off x="4193876" y="766769"/>
              <a:ext cx="921447" cy="1024192"/>
            </a:xfrm>
            <a:custGeom>
              <a:avLst/>
              <a:gdLst/>
              <a:ahLst/>
              <a:cxnLst/>
              <a:rect l="l" t="t" r="r" b="b"/>
              <a:pathLst>
                <a:path w="34788" h="38667" extrusionOk="0">
                  <a:moveTo>
                    <a:pt x="16229" y="0"/>
                  </a:moveTo>
                  <a:cubicBezTo>
                    <a:pt x="8063" y="0"/>
                    <a:pt x="51" y="591"/>
                    <a:pt x="100" y="1834"/>
                  </a:cubicBezTo>
                  <a:cubicBezTo>
                    <a:pt x="100" y="13713"/>
                    <a:pt x="0" y="24841"/>
                    <a:pt x="552" y="37398"/>
                  </a:cubicBezTo>
                  <a:cubicBezTo>
                    <a:pt x="590" y="38365"/>
                    <a:pt x="7528" y="38667"/>
                    <a:pt x="14856" y="38667"/>
                  </a:cubicBezTo>
                  <a:cubicBezTo>
                    <a:pt x="21954" y="38667"/>
                    <a:pt x="29417" y="38384"/>
                    <a:pt x="31329" y="38150"/>
                  </a:cubicBezTo>
                  <a:cubicBezTo>
                    <a:pt x="34787" y="37724"/>
                    <a:pt x="33284" y="36295"/>
                    <a:pt x="33309" y="21333"/>
                  </a:cubicBezTo>
                  <a:cubicBezTo>
                    <a:pt x="33334" y="14240"/>
                    <a:pt x="33309" y="8926"/>
                    <a:pt x="33309" y="1834"/>
                  </a:cubicBezTo>
                  <a:cubicBezTo>
                    <a:pt x="33321" y="635"/>
                    <a:pt x="24693" y="0"/>
                    <a:pt x="162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1"/>
            <p:cNvSpPr/>
            <p:nvPr/>
          </p:nvSpPr>
          <p:spPr>
            <a:xfrm>
              <a:off x="4222643" y="841760"/>
              <a:ext cx="124597" cy="83144"/>
            </a:xfrm>
            <a:custGeom>
              <a:avLst/>
              <a:gdLst/>
              <a:ahLst/>
              <a:cxnLst/>
              <a:rect l="l" t="t" r="r" b="b"/>
              <a:pathLst>
                <a:path w="4704" h="3139" extrusionOk="0">
                  <a:moveTo>
                    <a:pt x="2259" y="0"/>
                  </a:moveTo>
                  <a:cubicBezTo>
                    <a:pt x="278" y="0"/>
                    <a:pt x="0" y="3138"/>
                    <a:pt x="2548" y="3138"/>
                  </a:cubicBezTo>
                  <a:cubicBezTo>
                    <a:pt x="4453" y="3138"/>
                    <a:pt x="4704" y="55"/>
                    <a:pt x="2398" y="5"/>
                  </a:cubicBezTo>
                  <a:cubicBezTo>
                    <a:pt x="2351" y="2"/>
                    <a:pt x="2305" y="0"/>
                    <a:pt x="22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1"/>
            <p:cNvSpPr/>
            <p:nvPr/>
          </p:nvSpPr>
          <p:spPr>
            <a:xfrm>
              <a:off x="4599719" y="1216185"/>
              <a:ext cx="123961" cy="83144"/>
            </a:xfrm>
            <a:custGeom>
              <a:avLst/>
              <a:gdLst/>
              <a:ahLst/>
              <a:cxnLst/>
              <a:rect l="l" t="t" r="r" b="b"/>
              <a:pathLst>
                <a:path w="4680" h="3139" extrusionOk="0">
                  <a:moveTo>
                    <a:pt x="2260" y="1"/>
                  </a:moveTo>
                  <a:cubicBezTo>
                    <a:pt x="279" y="1"/>
                    <a:pt x="1" y="3138"/>
                    <a:pt x="2549" y="3138"/>
                  </a:cubicBezTo>
                  <a:cubicBezTo>
                    <a:pt x="4454" y="3138"/>
                    <a:pt x="4679" y="81"/>
                    <a:pt x="2399" y="6"/>
                  </a:cubicBezTo>
                  <a:cubicBezTo>
                    <a:pt x="2351" y="2"/>
                    <a:pt x="2305" y="1"/>
                    <a:pt x="22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1"/>
            <p:cNvSpPr/>
            <p:nvPr/>
          </p:nvSpPr>
          <p:spPr>
            <a:xfrm>
              <a:off x="4615665" y="1596597"/>
              <a:ext cx="123935" cy="83144"/>
            </a:xfrm>
            <a:custGeom>
              <a:avLst/>
              <a:gdLst/>
              <a:ahLst/>
              <a:cxnLst/>
              <a:rect l="l" t="t" r="r" b="b"/>
              <a:pathLst>
                <a:path w="4679" h="3139" extrusionOk="0">
                  <a:moveTo>
                    <a:pt x="2258" y="1"/>
                  </a:moveTo>
                  <a:cubicBezTo>
                    <a:pt x="255" y="1"/>
                    <a:pt x="0" y="3138"/>
                    <a:pt x="2548" y="3138"/>
                  </a:cubicBezTo>
                  <a:cubicBezTo>
                    <a:pt x="4453" y="3138"/>
                    <a:pt x="4679" y="56"/>
                    <a:pt x="2398" y="6"/>
                  </a:cubicBezTo>
                  <a:cubicBezTo>
                    <a:pt x="2350" y="2"/>
                    <a:pt x="2304" y="1"/>
                    <a:pt x="2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1"/>
            <p:cNvSpPr/>
            <p:nvPr/>
          </p:nvSpPr>
          <p:spPr>
            <a:xfrm>
              <a:off x="4941219" y="827773"/>
              <a:ext cx="123697" cy="83171"/>
            </a:xfrm>
            <a:custGeom>
              <a:avLst/>
              <a:gdLst/>
              <a:ahLst/>
              <a:cxnLst/>
              <a:rect l="l" t="t" r="r" b="b"/>
              <a:pathLst>
                <a:path w="4670" h="3140" extrusionOk="0">
                  <a:moveTo>
                    <a:pt x="2229" y="0"/>
                  </a:moveTo>
                  <a:cubicBezTo>
                    <a:pt x="267" y="0"/>
                    <a:pt x="0" y="3140"/>
                    <a:pt x="2539" y="3140"/>
                  </a:cubicBezTo>
                  <a:cubicBezTo>
                    <a:pt x="4444" y="3140"/>
                    <a:pt x="4670" y="57"/>
                    <a:pt x="2389" y="7"/>
                  </a:cubicBezTo>
                  <a:cubicBezTo>
                    <a:pt x="2334" y="2"/>
                    <a:pt x="2281" y="0"/>
                    <a:pt x="2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1"/>
            <p:cNvSpPr/>
            <p:nvPr/>
          </p:nvSpPr>
          <p:spPr>
            <a:xfrm>
              <a:off x="4878784" y="1436549"/>
              <a:ext cx="123723" cy="83197"/>
            </a:xfrm>
            <a:custGeom>
              <a:avLst/>
              <a:gdLst/>
              <a:ahLst/>
              <a:cxnLst/>
              <a:rect l="l" t="t" r="r" b="b"/>
              <a:pathLst>
                <a:path w="4671" h="3141" extrusionOk="0">
                  <a:moveTo>
                    <a:pt x="2227" y="1"/>
                  </a:moveTo>
                  <a:cubicBezTo>
                    <a:pt x="245" y="1"/>
                    <a:pt x="1" y="3116"/>
                    <a:pt x="2515" y="3140"/>
                  </a:cubicBezTo>
                  <a:cubicBezTo>
                    <a:pt x="4445" y="3140"/>
                    <a:pt x="4671" y="58"/>
                    <a:pt x="2390" y="7"/>
                  </a:cubicBezTo>
                  <a:cubicBezTo>
                    <a:pt x="2335" y="3"/>
                    <a:pt x="2280" y="1"/>
                    <a:pt x="22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1"/>
            <p:cNvSpPr/>
            <p:nvPr/>
          </p:nvSpPr>
          <p:spPr>
            <a:xfrm>
              <a:off x="4555905" y="981835"/>
              <a:ext cx="123961" cy="83144"/>
            </a:xfrm>
            <a:custGeom>
              <a:avLst/>
              <a:gdLst/>
              <a:ahLst/>
              <a:cxnLst/>
              <a:rect l="l" t="t" r="r" b="b"/>
              <a:pathLst>
                <a:path w="4680" h="3139" extrusionOk="0">
                  <a:moveTo>
                    <a:pt x="2235" y="0"/>
                  </a:moveTo>
                  <a:cubicBezTo>
                    <a:pt x="255" y="0"/>
                    <a:pt x="0" y="3138"/>
                    <a:pt x="2524" y="3138"/>
                  </a:cubicBezTo>
                  <a:cubicBezTo>
                    <a:pt x="4429" y="3138"/>
                    <a:pt x="4679" y="56"/>
                    <a:pt x="2373" y="5"/>
                  </a:cubicBezTo>
                  <a:cubicBezTo>
                    <a:pt x="2326" y="2"/>
                    <a:pt x="2280" y="0"/>
                    <a:pt x="2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1"/>
            <p:cNvSpPr/>
            <p:nvPr/>
          </p:nvSpPr>
          <p:spPr>
            <a:xfrm>
              <a:off x="4248497" y="1052879"/>
              <a:ext cx="123988" cy="83144"/>
            </a:xfrm>
            <a:custGeom>
              <a:avLst/>
              <a:gdLst/>
              <a:ahLst/>
              <a:cxnLst/>
              <a:rect l="l" t="t" r="r" b="b"/>
              <a:pathLst>
                <a:path w="4681" h="3139" extrusionOk="0">
                  <a:moveTo>
                    <a:pt x="2259" y="0"/>
                  </a:moveTo>
                  <a:cubicBezTo>
                    <a:pt x="256" y="0"/>
                    <a:pt x="1" y="3138"/>
                    <a:pt x="2525" y="3138"/>
                  </a:cubicBezTo>
                  <a:cubicBezTo>
                    <a:pt x="4454" y="3138"/>
                    <a:pt x="4680" y="80"/>
                    <a:pt x="2399" y="5"/>
                  </a:cubicBezTo>
                  <a:cubicBezTo>
                    <a:pt x="2352" y="2"/>
                    <a:pt x="2305" y="0"/>
                    <a:pt x="22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1"/>
            <p:cNvSpPr/>
            <p:nvPr/>
          </p:nvSpPr>
          <p:spPr>
            <a:xfrm>
              <a:off x="4897379" y="1139790"/>
              <a:ext cx="123485" cy="82535"/>
            </a:xfrm>
            <a:custGeom>
              <a:avLst/>
              <a:gdLst/>
              <a:ahLst/>
              <a:cxnLst/>
              <a:rect l="l" t="t" r="r" b="b"/>
              <a:pathLst>
                <a:path w="4662" h="3116" extrusionOk="0">
                  <a:moveTo>
                    <a:pt x="2204" y="1"/>
                  </a:moveTo>
                  <a:cubicBezTo>
                    <a:pt x="244" y="1"/>
                    <a:pt x="1" y="3115"/>
                    <a:pt x="2515" y="3115"/>
                  </a:cubicBezTo>
                  <a:cubicBezTo>
                    <a:pt x="2523" y="3115"/>
                    <a:pt x="2530" y="3115"/>
                    <a:pt x="2538" y="3115"/>
                  </a:cubicBezTo>
                  <a:cubicBezTo>
                    <a:pt x="4422" y="3115"/>
                    <a:pt x="4661" y="57"/>
                    <a:pt x="2365" y="7"/>
                  </a:cubicBezTo>
                  <a:cubicBezTo>
                    <a:pt x="2310" y="3"/>
                    <a:pt x="2256" y="1"/>
                    <a:pt x="22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1"/>
            <p:cNvSpPr/>
            <p:nvPr/>
          </p:nvSpPr>
          <p:spPr>
            <a:xfrm>
              <a:off x="4481788" y="789258"/>
              <a:ext cx="123723" cy="83197"/>
            </a:xfrm>
            <a:custGeom>
              <a:avLst/>
              <a:gdLst/>
              <a:ahLst/>
              <a:cxnLst/>
              <a:rect l="l" t="t" r="r" b="b"/>
              <a:pathLst>
                <a:path w="4671" h="3141" extrusionOk="0">
                  <a:moveTo>
                    <a:pt x="2227" y="0"/>
                  </a:moveTo>
                  <a:cubicBezTo>
                    <a:pt x="244" y="0"/>
                    <a:pt x="0" y="3116"/>
                    <a:pt x="2515" y="3140"/>
                  </a:cubicBezTo>
                  <a:cubicBezTo>
                    <a:pt x="4445" y="3140"/>
                    <a:pt x="4670" y="57"/>
                    <a:pt x="2389" y="7"/>
                  </a:cubicBezTo>
                  <a:cubicBezTo>
                    <a:pt x="2334" y="3"/>
                    <a:pt x="2280" y="0"/>
                    <a:pt x="22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1"/>
            <p:cNvSpPr/>
            <p:nvPr/>
          </p:nvSpPr>
          <p:spPr>
            <a:xfrm>
              <a:off x="4839765" y="972537"/>
              <a:ext cx="86402" cy="57928"/>
            </a:xfrm>
            <a:custGeom>
              <a:avLst/>
              <a:gdLst/>
              <a:ahLst/>
              <a:cxnLst/>
              <a:rect l="l" t="t" r="r" b="b"/>
              <a:pathLst>
                <a:path w="3262" h="2187" extrusionOk="0">
                  <a:moveTo>
                    <a:pt x="1543" y="1"/>
                  </a:moveTo>
                  <a:cubicBezTo>
                    <a:pt x="168" y="1"/>
                    <a:pt x="1" y="2186"/>
                    <a:pt x="1758" y="2186"/>
                  </a:cubicBezTo>
                  <a:cubicBezTo>
                    <a:pt x="3086" y="2186"/>
                    <a:pt x="3261" y="31"/>
                    <a:pt x="1657" y="6"/>
                  </a:cubicBezTo>
                  <a:cubicBezTo>
                    <a:pt x="1618" y="2"/>
                    <a:pt x="1580" y="1"/>
                    <a:pt x="15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1"/>
            <p:cNvSpPr/>
            <p:nvPr/>
          </p:nvSpPr>
          <p:spPr>
            <a:xfrm>
              <a:off x="4414903" y="928724"/>
              <a:ext cx="86800" cy="57928"/>
            </a:xfrm>
            <a:custGeom>
              <a:avLst/>
              <a:gdLst/>
              <a:ahLst/>
              <a:cxnLst/>
              <a:rect l="l" t="t" r="r" b="b"/>
              <a:pathLst>
                <a:path w="3277" h="2187" extrusionOk="0">
                  <a:moveTo>
                    <a:pt x="1567" y="1"/>
                  </a:moveTo>
                  <a:cubicBezTo>
                    <a:pt x="191" y="1"/>
                    <a:pt x="0" y="2186"/>
                    <a:pt x="1782" y="2186"/>
                  </a:cubicBezTo>
                  <a:cubicBezTo>
                    <a:pt x="1789" y="2186"/>
                    <a:pt x="1797" y="2186"/>
                    <a:pt x="1804" y="2186"/>
                  </a:cubicBezTo>
                  <a:cubicBezTo>
                    <a:pt x="3112" y="2186"/>
                    <a:pt x="3276" y="55"/>
                    <a:pt x="1681" y="5"/>
                  </a:cubicBezTo>
                  <a:cubicBezTo>
                    <a:pt x="1642" y="2"/>
                    <a:pt x="1604" y="1"/>
                    <a:pt x="15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1"/>
            <p:cNvSpPr/>
            <p:nvPr/>
          </p:nvSpPr>
          <p:spPr>
            <a:xfrm>
              <a:off x="4839765" y="1270621"/>
              <a:ext cx="86402" cy="57928"/>
            </a:xfrm>
            <a:custGeom>
              <a:avLst/>
              <a:gdLst/>
              <a:ahLst/>
              <a:cxnLst/>
              <a:rect l="l" t="t" r="r" b="b"/>
              <a:pathLst>
                <a:path w="3262" h="2187" extrusionOk="0">
                  <a:moveTo>
                    <a:pt x="1543" y="1"/>
                  </a:moveTo>
                  <a:cubicBezTo>
                    <a:pt x="168" y="1"/>
                    <a:pt x="1" y="2186"/>
                    <a:pt x="1758" y="2186"/>
                  </a:cubicBezTo>
                  <a:cubicBezTo>
                    <a:pt x="3086" y="2186"/>
                    <a:pt x="3261" y="31"/>
                    <a:pt x="1657" y="6"/>
                  </a:cubicBezTo>
                  <a:cubicBezTo>
                    <a:pt x="1618" y="2"/>
                    <a:pt x="1580" y="1"/>
                    <a:pt x="15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1"/>
            <p:cNvSpPr/>
            <p:nvPr/>
          </p:nvSpPr>
          <p:spPr>
            <a:xfrm>
              <a:off x="4678869" y="1443278"/>
              <a:ext cx="86641" cy="58537"/>
            </a:xfrm>
            <a:custGeom>
              <a:avLst/>
              <a:gdLst/>
              <a:ahLst/>
              <a:cxnLst/>
              <a:rect l="l" t="t" r="r" b="b"/>
              <a:pathLst>
                <a:path w="3271" h="2210" extrusionOk="0">
                  <a:moveTo>
                    <a:pt x="1574" y="1"/>
                  </a:moveTo>
                  <a:cubicBezTo>
                    <a:pt x="179" y="1"/>
                    <a:pt x="0" y="2210"/>
                    <a:pt x="1766" y="2210"/>
                  </a:cubicBezTo>
                  <a:cubicBezTo>
                    <a:pt x="3120" y="2210"/>
                    <a:pt x="3270" y="54"/>
                    <a:pt x="1666" y="4"/>
                  </a:cubicBezTo>
                  <a:cubicBezTo>
                    <a:pt x="1635" y="2"/>
                    <a:pt x="1604" y="1"/>
                    <a:pt x="15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1"/>
            <p:cNvSpPr/>
            <p:nvPr/>
          </p:nvSpPr>
          <p:spPr>
            <a:xfrm>
              <a:off x="4839765" y="1685575"/>
              <a:ext cx="86164" cy="57902"/>
            </a:xfrm>
            <a:custGeom>
              <a:avLst/>
              <a:gdLst/>
              <a:ahLst/>
              <a:cxnLst/>
              <a:rect l="l" t="t" r="r" b="b"/>
              <a:pathLst>
                <a:path w="3253" h="2186" extrusionOk="0">
                  <a:moveTo>
                    <a:pt x="1543" y="0"/>
                  </a:moveTo>
                  <a:cubicBezTo>
                    <a:pt x="168" y="0"/>
                    <a:pt x="1" y="2185"/>
                    <a:pt x="1758" y="2185"/>
                  </a:cubicBezTo>
                  <a:cubicBezTo>
                    <a:pt x="1765" y="2186"/>
                    <a:pt x="1773" y="2186"/>
                    <a:pt x="1781" y="2186"/>
                  </a:cubicBezTo>
                  <a:cubicBezTo>
                    <a:pt x="3088" y="2186"/>
                    <a:pt x="3252" y="55"/>
                    <a:pt x="1657" y="5"/>
                  </a:cubicBezTo>
                  <a:cubicBezTo>
                    <a:pt x="1618" y="2"/>
                    <a:pt x="1580" y="0"/>
                    <a:pt x="15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1"/>
            <p:cNvSpPr/>
            <p:nvPr/>
          </p:nvSpPr>
          <p:spPr>
            <a:xfrm>
              <a:off x="4425260" y="1151843"/>
              <a:ext cx="86641" cy="58537"/>
            </a:xfrm>
            <a:custGeom>
              <a:avLst/>
              <a:gdLst/>
              <a:ahLst/>
              <a:cxnLst/>
              <a:rect l="l" t="t" r="r" b="b"/>
              <a:pathLst>
                <a:path w="3271" h="2210" extrusionOk="0">
                  <a:moveTo>
                    <a:pt x="1573" y="0"/>
                  </a:moveTo>
                  <a:cubicBezTo>
                    <a:pt x="179" y="0"/>
                    <a:pt x="1" y="2185"/>
                    <a:pt x="1766" y="2209"/>
                  </a:cubicBezTo>
                  <a:cubicBezTo>
                    <a:pt x="3120" y="2209"/>
                    <a:pt x="3270" y="54"/>
                    <a:pt x="1666" y="4"/>
                  </a:cubicBezTo>
                  <a:cubicBezTo>
                    <a:pt x="1634" y="1"/>
                    <a:pt x="1603" y="0"/>
                    <a:pt x="15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1"/>
            <p:cNvSpPr/>
            <p:nvPr/>
          </p:nvSpPr>
          <p:spPr>
            <a:xfrm>
              <a:off x="4742920" y="758901"/>
              <a:ext cx="72364" cy="1040270"/>
            </a:xfrm>
            <a:custGeom>
              <a:avLst/>
              <a:gdLst/>
              <a:ahLst/>
              <a:cxnLst/>
              <a:rect l="l" t="t" r="r" b="b"/>
              <a:pathLst>
                <a:path w="2732" h="39274" extrusionOk="0">
                  <a:moveTo>
                    <a:pt x="2657" y="0"/>
                  </a:moveTo>
                  <a:lnTo>
                    <a:pt x="150" y="25"/>
                  </a:lnTo>
                  <a:cubicBezTo>
                    <a:pt x="201" y="2832"/>
                    <a:pt x="226" y="5715"/>
                    <a:pt x="226" y="8597"/>
                  </a:cubicBezTo>
                  <a:cubicBezTo>
                    <a:pt x="226" y="18647"/>
                    <a:pt x="0" y="29173"/>
                    <a:pt x="0" y="39274"/>
                  </a:cubicBezTo>
                  <a:lnTo>
                    <a:pt x="2506" y="39274"/>
                  </a:lnTo>
                  <a:cubicBezTo>
                    <a:pt x="2506" y="29199"/>
                    <a:pt x="2732" y="18697"/>
                    <a:pt x="2732" y="8597"/>
                  </a:cubicBezTo>
                  <a:cubicBezTo>
                    <a:pt x="2732" y="5690"/>
                    <a:pt x="2707" y="2807"/>
                    <a:pt x="26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1"/>
            <p:cNvSpPr/>
            <p:nvPr/>
          </p:nvSpPr>
          <p:spPr>
            <a:xfrm>
              <a:off x="4185241" y="1094838"/>
              <a:ext cx="906190" cy="70377"/>
            </a:xfrm>
            <a:custGeom>
              <a:avLst/>
              <a:gdLst/>
              <a:ahLst/>
              <a:cxnLst/>
              <a:rect l="l" t="t" r="r" b="b"/>
              <a:pathLst>
                <a:path w="34212" h="2657" extrusionOk="0">
                  <a:moveTo>
                    <a:pt x="50" y="0"/>
                  </a:moveTo>
                  <a:lnTo>
                    <a:pt x="0" y="2506"/>
                  </a:lnTo>
                  <a:cubicBezTo>
                    <a:pt x="4762" y="2632"/>
                    <a:pt x="9549" y="2657"/>
                    <a:pt x="14286" y="2657"/>
                  </a:cubicBezTo>
                  <a:cubicBezTo>
                    <a:pt x="21053" y="2657"/>
                    <a:pt x="27745" y="2582"/>
                    <a:pt x="34211" y="2582"/>
                  </a:cubicBezTo>
                  <a:lnTo>
                    <a:pt x="34211" y="75"/>
                  </a:lnTo>
                  <a:cubicBezTo>
                    <a:pt x="27720" y="75"/>
                    <a:pt x="21028" y="151"/>
                    <a:pt x="14286" y="151"/>
                  </a:cubicBezTo>
                  <a:cubicBezTo>
                    <a:pt x="9549" y="151"/>
                    <a:pt x="4787" y="125"/>
                    <a:pt x="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1"/>
            <p:cNvSpPr/>
            <p:nvPr/>
          </p:nvSpPr>
          <p:spPr>
            <a:xfrm>
              <a:off x="4469391" y="425613"/>
              <a:ext cx="560317" cy="362799"/>
            </a:xfrm>
            <a:custGeom>
              <a:avLst/>
              <a:gdLst/>
              <a:ahLst/>
              <a:cxnLst/>
              <a:rect l="l" t="t" r="r" b="b"/>
              <a:pathLst>
                <a:path w="21154" h="13697" extrusionOk="0">
                  <a:moveTo>
                    <a:pt x="10577" y="2507"/>
                  </a:moveTo>
                  <a:cubicBezTo>
                    <a:pt x="10627" y="2507"/>
                    <a:pt x="10702" y="2532"/>
                    <a:pt x="10777" y="2532"/>
                  </a:cubicBezTo>
                  <a:cubicBezTo>
                    <a:pt x="10852" y="2557"/>
                    <a:pt x="10903" y="2557"/>
                    <a:pt x="10953" y="2582"/>
                  </a:cubicBezTo>
                  <a:cubicBezTo>
                    <a:pt x="11153" y="2683"/>
                    <a:pt x="11304" y="2808"/>
                    <a:pt x="11454" y="3109"/>
                  </a:cubicBezTo>
                  <a:cubicBezTo>
                    <a:pt x="11604" y="3409"/>
                    <a:pt x="11705" y="3835"/>
                    <a:pt x="11755" y="4287"/>
                  </a:cubicBezTo>
                  <a:cubicBezTo>
                    <a:pt x="11805" y="4763"/>
                    <a:pt x="11805" y="5239"/>
                    <a:pt x="11780" y="5765"/>
                  </a:cubicBezTo>
                  <a:cubicBezTo>
                    <a:pt x="11730" y="6768"/>
                    <a:pt x="11579" y="7820"/>
                    <a:pt x="11404" y="8898"/>
                  </a:cubicBezTo>
                  <a:lnTo>
                    <a:pt x="11329" y="9336"/>
                  </a:lnTo>
                  <a:lnTo>
                    <a:pt x="11329" y="9336"/>
                  </a:lnTo>
                  <a:cubicBezTo>
                    <a:pt x="11295" y="9274"/>
                    <a:pt x="11261" y="9211"/>
                    <a:pt x="11228" y="9149"/>
                  </a:cubicBezTo>
                  <a:cubicBezTo>
                    <a:pt x="10702" y="8221"/>
                    <a:pt x="10226" y="7294"/>
                    <a:pt x="9850" y="6342"/>
                  </a:cubicBezTo>
                  <a:cubicBezTo>
                    <a:pt x="9674" y="5866"/>
                    <a:pt x="9499" y="5364"/>
                    <a:pt x="9399" y="4913"/>
                  </a:cubicBezTo>
                  <a:cubicBezTo>
                    <a:pt x="9273" y="4437"/>
                    <a:pt x="9198" y="3986"/>
                    <a:pt x="9198" y="3585"/>
                  </a:cubicBezTo>
                  <a:cubicBezTo>
                    <a:pt x="9173" y="3184"/>
                    <a:pt x="9273" y="2908"/>
                    <a:pt x="9374" y="2808"/>
                  </a:cubicBezTo>
                  <a:cubicBezTo>
                    <a:pt x="9424" y="2758"/>
                    <a:pt x="9474" y="2708"/>
                    <a:pt x="9574" y="2658"/>
                  </a:cubicBezTo>
                  <a:cubicBezTo>
                    <a:pt x="9674" y="2607"/>
                    <a:pt x="9800" y="2557"/>
                    <a:pt x="9975" y="2532"/>
                  </a:cubicBezTo>
                  <a:cubicBezTo>
                    <a:pt x="10075" y="2507"/>
                    <a:pt x="10176" y="2507"/>
                    <a:pt x="10276" y="2507"/>
                  </a:cubicBezTo>
                  <a:close/>
                  <a:moveTo>
                    <a:pt x="3390" y="6610"/>
                  </a:moveTo>
                  <a:cubicBezTo>
                    <a:pt x="3561" y="6610"/>
                    <a:pt x="3743" y="6636"/>
                    <a:pt x="3935" y="6693"/>
                  </a:cubicBezTo>
                  <a:cubicBezTo>
                    <a:pt x="4361" y="6818"/>
                    <a:pt x="4787" y="7043"/>
                    <a:pt x="5213" y="7319"/>
                  </a:cubicBezTo>
                  <a:cubicBezTo>
                    <a:pt x="5664" y="7595"/>
                    <a:pt x="6065" y="7946"/>
                    <a:pt x="6466" y="8297"/>
                  </a:cubicBezTo>
                  <a:cubicBezTo>
                    <a:pt x="7268" y="9049"/>
                    <a:pt x="8045" y="9851"/>
                    <a:pt x="8797" y="10703"/>
                  </a:cubicBezTo>
                  <a:lnTo>
                    <a:pt x="9925" y="12006"/>
                  </a:lnTo>
                  <a:lnTo>
                    <a:pt x="10506" y="12660"/>
                  </a:lnTo>
                  <a:lnTo>
                    <a:pt x="10506" y="12660"/>
                  </a:lnTo>
                  <a:cubicBezTo>
                    <a:pt x="9760" y="12603"/>
                    <a:pt x="9028" y="12478"/>
                    <a:pt x="8296" y="12332"/>
                  </a:cubicBezTo>
                  <a:cubicBezTo>
                    <a:pt x="7168" y="12081"/>
                    <a:pt x="6090" y="11755"/>
                    <a:pt x="5038" y="11304"/>
                  </a:cubicBezTo>
                  <a:cubicBezTo>
                    <a:pt x="4010" y="10878"/>
                    <a:pt x="3008" y="10327"/>
                    <a:pt x="2256" y="9625"/>
                  </a:cubicBezTo>
                  <a:cubicBezTo>
                    <a:pt x="1880" y="9299"/>
                    <a:pt x="1604" y="8898"/>
                    <a:pt x="1529" y="8522"/>
                  </a:cubicBezTo>
                  <a:cubicBezTo>
                    <a:pt x="1454" y="8196"/>
                    <a:pt x="1554" y="7871"/>
                    <a:pt x="1830" y="7520"/>
                  </a:cubicBezTo>
                  <a:cubicBezTo>
                    <a:pt x="1955" y="7344"/>
                    <a:pt x="2106" y="7169"/>
                    <a:pt x="2281" y="7018"/>
                  </a:cubicBezTo>
                  <a:cubicBezTo>
                    <a:pt x="2356" y="6968"/>
                    <a:pt x="2381" y="6943"/>
                    <a:pt x="2431" y="6918"/>
                  </a:cubicBezTo>
                  <a:cubicBezTo>
                    <a:pt x="2456" y="6893"/>
                    <a:pt x="2507" y="6868"/>
                    <a:pt x="2532" y="6843"/>
                  </a:cubicBezTo>
                  <a:cubicBezTo>
                    <a:pt x="2632" y="6793"/>
                    <a:pt x="2707" y="6768"/>
                    <a:pt x="2807" y="6718"/>
                  </a:cubicBezTo>
                  <a:cubicBezTo>
                    <a:pt x="2986" y="6649"/>
                    <a:pt x="3180" y="6610"/>
                    <a:pt x="3390" y="6610"/>
                  </a:cubicBezTo>
                  <a:close/>
                  <a:moveTo>
                    <a:pt x="17755" y="6463"/>
                  </a:moveTo>
                  <a:cubicBezTo>
                    <a:pt x="17993" y="6463"/>
                    <a:pt x="18226" y="6532"/>
                    <a:pt x="18446" y="6642"/>
                  </a:cubicBezTo>
                  <a:cubicBezTo>
                    <a:pt x="18772" y="6793"/>
                    <a:pt x="19073" y="7069"/>
                    <a:pt x="19349" y="7419"/>
                  </a:cubicBezTo>
                  <a:cubicBezTo>
                    <a:pt x="19449" y="7595"/>
                    <a:pt x="19599" y="7795"/>
                    <a:pt x="19675" y="7971"/>
                  </a:cubicBezTo>
                  <a:cubicBezTo>
                    <a:pt x="19775" y="8146"/>
                    <a:pt x="19850" y="8322"/>
                    <a:pt x="19875" y="8497"/>
                  </a:cubicBezTo>
                  <a:cubicBezTo>
                    <a:pt x="19950" y="8848"/>
                    <a:pt x="19875" y="9174"/>
                    <a:pt x="19675" y="9525"/>
                  </a:cubicBezTo>
                  <a:cubicBezTo>
                    <a:pt x="19474" y="9851"/>
                    <a:pt x="19123" y="10151"/>
                    <a:pt x="18747" y="10427"/>
                  </a:cubicBezTo>
                  <a:cubicBezTo>
                    <a:pt x="18371" y="10703"/>
                    <a:pt x="17945" y="10928"/>
                    <a:pt x="17519" y="11154"/>
                  </a:cubicBezTo>
                  <a:cubicBezTo>
                    <a:pt x="16642" y="11580"/>
                    <a:pt x="15690" y="11931"/>
                    <a:pt x="14762" y="12231"/>
                  </a:cubicBezTo>
                  <a:lnTo>
                    <a:pt x="13334" y="12708"/>
                  </a:lnTo>
                  <a:cubicBezTo>
                    <a:pt x="13266" y="12728"/>
                    <a:pt x="13198" y="12748"/>
                    <a:pt x="13131" y="12769"/>
                  </a:cubicBezTo>
                  <a:lnTo>
                    <a:pt x="13131" y="12769"/>
                  </a:lnTo>
                  <a:cubicBezTo>
                    <a:pt x="13163" y="12614"/>
                    <a:pt x="13163" y="12453"/>
                    <a:pt x="13130" y="12297"/>
                  </a:cubicBezTo>
                  <a:lnTo>
                    <a:pt x="13130" y="12297"/>
                  </a:lnTo>
                  <a:cubicBezTo>
                    <a:pt x="13353" y="11522"/>
                    <a:pt x="13663" y="10768"/>
                    <a:pt x="14010" y="10051"/>
                  </a:cubicBezTo>
                  <a:cubicBezTo>
                    <a:pt x="14411" y="9224"/>
                    <a:pt x="14913" y="8422"/>
                    <a:pt x="15489" y="7770"/>
                  </a:cubicBezTo>
                  <a:cubicBezTo>
                    <a:pt x="16091" y="7119"/>
                    <a:pt x="16817" y="6592"/>
                    <a:pt x="17494" y="6492"/>
                  </a:cubicBezTo>
                  <a:cubicBezTo>
                    <a:pt x="17581" y="6472"/>
                    <a:pt x="17669" y="6463"/>
                    <a:pt x="17755" y="6463"/>
                  </a:cubicBezTo>
                  <a:close/>
                  <a:moveTo>
                    <a:pt x="10301" y="1"/>
                  </a:moveTo>
                  <a:lnTo>
                    <a:pt x="10176" y="26"/>
                  </a:lnTo>
                  <a:cubicBezTo>
                    <a:pt x="10000" y="26"/>
                    <a:pt x="9825" y="26"/>
                    <a:pt x="9624" y="51"/>
                  </a:cubicBezTo>
                  <a:cubicBezTo>
                    <a:pt x="9273" y="101"/>
                    <a:pt x="8872" y="201"/>
                    <a:pt x="8471" y="402"/>
                  </a:cubicBezTo>
                  <a:cubicBezTo>
                    <a:pt x="8070" y="577"/>
                    <a:pt x="7669" y="878"/>
                    <a:pt x="7394" y="1279"/>
                  </a:cubicBezTo>
                  <a:cubicBezTo>
                    <a:pt x="7093" y="1655"/>
                    <a:pt x="6918" y="2081"/>
                    <a:pt x="6817" y="2482"/>
                  </a:cubicBezTo>
                  <a:cubicBezTo>
                    <a:pt x="6717" y="2883"/>
                    <a:pt x="6692" y="3259"/>
                    <a:pt x="6692" y="3610"/>
                  </a:cubicBezTo>
                  <a:cubicBezTo>
                    <a:pt x="6717" y="4312"/>
                    <a:pt x="6842" y="4938"/>
                    <a:pt x="6993" y="5540"/>
                  </a:cubicBezTo>
                  <a:cubicBezTo>
                    <a:pt x="7072" y="5811"/>
                    <a:pt x="7156" y="6072"/>
                    <a:pt x="7245" y="6327"/>
                  </a:cubicBezTo>
                  <a:lnTo>
                    <a:pt x="7245" y="6327"/>
                  </a:lnTo>
                  <a:cubicBezTo>
                    <a:pt x="6924" y="6095"/>
                    <a:pt x="6588" y="5870"/>
                    <a:pt x="6241" y="5665"/>
                  </a:cubicBezTo>
                  <a:cubicBezTo>
                    <a:pt x="5664" y="5339"/>
                    <a:pt x="5063" y="5064"/>
                    <a:pt x="4361" y="4913"/>
                  </a:cubicBezTo>
                  <a:cubicBezTo>
                    <a:pt x="4079" y="4857"/>
                    <a:pt x="3797" y="4829"/>
                    <a:pt x="3515" y="4829"/>
                  </a:cubicBezTo>
                  <a:cubicBezTo>
                    <a:pt x="3421" y="4829"/>
                    <a:pt x="3327" y="4832"/>
                    <a:pt x="3233" y="4838"/>
                  </a:cubicBezTo>
                  <a:cubicBezTo>
                    <a:pt x="2832" y="4863"/>
                    <a:pt x="2431" y="4988"/>
                    <a:pt x="2080" y="5139"/>
                  </a:cubicBezTo>
                  <a:cubicBezTo>
                    <a:pt x="1905" y="5239"/>
                    <a:pt x="1730" y="5339"/>
                    <a:pt x="1579" y="5439"/>
                  </a:cubicBezTo>
                  <a:cubicBezTo>
                    <a:pt x="1504" y="5515"/>
                    <a:pt x="1429" y="5565"/>
                    <a:pt x="1354" y="5640"/>
                  </a:cubicBezTo>
                  <a:cubicBezTo>
                    <a:pt x="1278" y="5690"/>
                    <a:pt x="1203" y="5765"/>
                    <a:pt x="1153" y="5815"/>
                  </a:cubicBezTo>
                  <a:cubicBezTo>
                    <a:pt x="902" y="6066"/>
                    <a:pt x="702" y="6317"/>
                    <a:pt x="501" y="6642"/>
                  </a:cubicBezTo>
                  <a:cubicBezTo>
                    <a:pt x="301" y="6943"/>
                    <a:pt x="151" y="7319"/>
                    <a:pt x="75" y="7720"/>
                  </a:cubicBezTo>
                  <a:cubicBezTo>
                    <a:pt x="0" y="8121"/>
                    <a:pt x="25" y="8547"/>
                    <a:pt x="151" y="8923"/>
                  </a:cubicBezTo>
                  <a:cubicBezTo>
                    <a:pt x="401" y="9700"/>
                    <a:pt x="902" y="10201"/>
                    <a:pt x="1404" y="10627"/>
                  </a:cubicBezTo>
                  <a:cubicBezTo>
                    <a:pt x="1930" y="11028"/>
                    <a:pt x="2481" y="11329"/>
                    <a:pt x="3033" y="11580"/>
                  </a:cubicBezTo>
                  <a:cubicBezTo>
                    <a:pt x="3584" y="11830"/>
                    <a:pt x="4161" y="12031"/>
                    <a:pt x="4737" y="12206"/>
                  </a:cubicBezTo>
                  <a:cubicBezTo>
                    <a:pt x="5314" y="12357"/>
                    <a:pt x="5890" y="12507"/>
                    <a:pt x="6466" y="12607"/>
                  </a:cubicBezTo>
                  <a:cubicBezTo>
                    <a:pt x="7043" y="12708"/>
                    <a:pt x="7619" y="12783"/>
                    <a:pt x="8221" y="12833"/>
                  </a:cubicBezTo>
                  <a:cubicBezTo>
                    <a:pt x="8643" y="12870"/>
                    <a:pt x="9078" y="12893"/>
                    <a:pt x="9507" y="12893"/>
                  </a:cubicBezTo>
                  <a:cubicBezTo>
                    <a:pt x="9665" y="12893"/>
                    <a:pt x="9821" y="12890"/>
                    <a:pt x="9975" y="12883"/>
                  </a:cubicBezTo>
                  <a:cubicBezTo>
                    <a:pt x="10209" y="12873"/>
                    <a:pt x="10439" y="12860"/>
                    <a:pt x="10667" y="12840"/>
                  </a:cubicBezTo>
                  <a:lnTo>
                    <a:pt x="10667" y="12840"/>
                  </a:lnTo>
                  <a:cubicBezTo>
                    <a:pt x="10824" y="13014"/>
                    <a:pt x="10991" y="13192"/>
                    <a:pt x="11203" y="13384"/>
                  </a:cubicBezTo>
                  <a:cubicBezTo>
                    <a:pt x="11435" y="13588"/>
                    <a:pt x="11725" y="13697"/>
                    <a:pt x="12014" y="13697"/>
                  </a:cubicBezTo>
                  <a:cubicBezTo>
                    <a:pt x="12258" y="13697"/>
                    <a:pt x="12501" y="13620"/>
                    <a:pt x="12707" y="13460"/>
                  </a:cubicBezTo>
                  <a:cubicBezTo>
                    <a:pt x="12871" y="13329"/>
                    <a:pt x="12992" y="13163"/>
                    <a:pt x="13066" y="12982"/>
                  </a:cubicBezTo>
                  <a:lnTo>
                    <a:pt x="13066" y="12982"/>
                  </a:lnTo>
                  <a:cubicBezTo>
                    <a:pt x="13663" y="12881"/>
                    <a:pt x="14258" y="12778"/>
                    <a:pt x="14862" y="12658"/>
                  </a:cubicBezTo>
                  <a:cubicBezTo>
                    <a:pt x="15865" y="12457"/>
                    <a:pt x="16842" y="12231"/>
                    <a:pt x="17820" y="11881"/>
                  </a:cubicBezTo>
                  <a:cubicBezTo>
                    <a:pt x="18321" y="11705"/>
                    <a:pt x="18797" y="11505"/>
                    <a:pt x="19274" y="11229"/>
                  </a:cubicBezTo>
                  <a:cubicBezTo>
                    <a:pt x="19725" y="10953"/>
                    <a:pt x="20201" y="10627"/>
                    <a:pt x="20577" y="10151"/>
                  </a:cubicBezTo>
                  <a:cubicBezTo>
                    <a:pt x="20752" y="9901"/>
                    <a:pt x="20928" y="9625"/>
                    <a:pt x="21028" y="9324"/>
                  </a:cubicBezTo>
                  <a:cubicBezTo>
                    <a:pt x="21103" y="8998"/>
                    <a:pt x="21153" y="8648"/>
                    <a:pt x="21103" y="8322"/>
                  </a:cubicBezTo>
                  <a:cubicBezTo>
                    <a:pt x="21078" y="7996"/>
                    <a:pt x="21003" y="7720"/>
                    <a:pt x="20878" y="7419"/>
                  </a:cubicBezTo>
                  <a:cubicBezTo>
                    <a:pt x="20752" y="7144"/>
                    <a:pt x="20627" y="6893"/>
                    <a:pt x="20477" y="6668"/>
                  </a:cubicBezTo>
                  <a:cubicBezTo>
                    <a:pt x="20176" y="6166"/>
                    <a:pt x="19775" y="5690"/>
                    <a:pt x="19223" y="5339"/>
                  </a:cubicBezTo>
                  <a:cubicBezTo>
                    <a:pt x="18751" y="5024"/>
                    <a:pt x="18137" y="4830"/>
                    <a:pt x="17526" y="4830"/>
                  </a:cubicBezTo>
                  <a:cubicBezTo>
                    <a:pt x="17457" y="4830"/>
                    <a:pt x="17388" y="4833"/>
                    <a:pt x="17319" y="4838"/>
                  </a:cubicBezTo>
                  <a:cubicBezTo>
                    <a:pt x="16667" y="4888"/>
                    <a:pt x="16040" y="5114"/>
                    <a:pt x="15539" y="5414"/>
                  </a:cubicBezTo>
                  <a:cubicBezTo>
                    <a:pt x="15013" y="5715"/>
                    <a:pt x="14562" y="6066"/>
                    <a:pt x="14161" y="6467"/>
                  </a:cubicBezTo>
                  <a:cubicBezTo>
                    <a:pt x="14153" y="6475"/>
                    <a:pt x="14145" y="6482"/>
                    <a:pt x="14137" y="6490"/>
                  </a:cubicBezTo>
                  <a:lnTo>
                    <a:pt x="14137" y="6490"/>
                  </a:lnTo>
                  <a:cubicBezTo>
                    <a:pt x="14156" y="6292"/>
                    <a:pt x="14173" y="6092"/>
                    <a:pt x="14186" y="5891"/>
                  </a:cubicBezTo>
                  <a:cubicBezTo>
                    <a:pt x="14236" y="5289"/>
                    <a:pt x="14236" y="4688"/>
                    <a:pt x="14186" y="4061"/>
                  </a:cubicBezTo>
                  <a:cubicBezTo>
                    <a:pt x="14136" y="3434"/>
                    <a:pt x="14010" y="2758"/>
                    <a:pt x="13685" y="2056"/>
                  </a:cubicBezTo>
                  <a:cubicBezTo>
                    <a:pt x="13534" y="1705"/>
                    <a:pt x="13309" y="1354"/>
                    <a:pt x="13008" y="1028"/>
                  </a:cubicBezTo>
                  <a:cubicBezTo>
                    <a:pt x="12707" y="728"/>
                    <a:pt x="12306" y="452"/>
                    <a:pt x="11905" y="302"/>
                  </a:cubicBezTo>
                  <a:cubicBezTo>
                    <a:pt x="11705" y="201"/>
                    <a:pt x="11504" y="151"/>
                    <a:pt x="11304" y="101"/>
                  </a:cubicBezTo>
                  <a:cubicBezTo>
                    <a:pt x="11103" y="51"/>
                    <a:pt x="10903" y="26"/>
                    <a:pt x="10677" y="26"/>
                  </a:cubicBezTo>
                  <a:cubicBezTo>
                    <a:pt x="10577" y="1"/>
                    <a:pt x="10527" y="1"/>
                    <a:pt x="104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1"/>
            <p:cNvSpPr/>
            <p:nvPr/>
          </p:nvSpPr>
          <p:spPr>
            <a:xfrm>
              <a:off x="4580911" y="756252"/>
              <a:ext cx="222416" cy="237010"/>
            </a:xfrm>
            <a:custGeom>
              <a:avLst/>
              <a:gdLst/>
              <a:ahLst/>
              <a:cxnLst/>
              <a:rect l="l" t="t" r="r" b="b"/>
              <a:pathLst>
                <a:path w="8397" h="8948" extrusionOk="0">
                  <a:moveTo>
                    <a:pt x="6191" y="0"/>
                  </a:moveTo>
                  <a:cubicBezTo>
                    <a:pt x="5966" y="451"/>
                    <a:pt x="5565" y="1053"/>
                    <a:pt x="5063" y="1679"/>
                  </a:cubicBezTo>
                  <a:cubicBezTo>
                    <a:pt x="4337" y="2657"/>
                    <a:pt x="3384" y="3734"/>
                    <a:pt x="2457" y="4687"/>
                  </a:cubicBezTo>
                  <a:cubicBezTo>
                    <a:pt x="2006" y="5163"/>
                    <a:pt x="1555" y="5614"/>
                    <a:pt x="1129" y="5990"/>
                  </a:cubicBezTo>
                  <a:cubicBezTo>
                    <a:pt x="703" y="6366"/>
                    <a:pt x="327" y="6692"/>
                    <a:pt x="1" y="6892"/>
                  </a:cubicBezTo>
                  <a:lnTo>
                    <a:pt x="1429" y="8948"/>
                  </a:lnTo>
                  <a:cubicBezTo>
                    <a:pt x="2006" y="8547"/>
                    <a:pt x="2632" y="8020"/>
                    <a:pt x="3284" y="7419"/>
                  </a:cubicBezTo>
                  <a:cubicBezTo>
                    <a:pt x="4261" y="6491"/>
                    <a:pt x="5289" y="5389"/>
                    <a:pt x="6191" y="4286"/>
                  </a:cubicBezTo>
                  <a:cubicBezTo>
                    <a:pt x="6642" y="3734"/>
                    <a:pt x="7068" y="3208"/>
                    <a:pt x="7444" y="2682"/>
                  </a:cubicBezTo>
                  <a:cubicBezTo>
                    <a:pt x="7820" y="2156"/>
                    <a:pt x="8146" y="1679"/>
                    <a:pt x="8397" y="1228"/>
                  </a:cubicBezTo>
                  <a:lnTo>
                    <a:pt x="61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1"/>
            <p:cNvSpPr/>
            <p:nvPr/>
          </p:nvSpPr>
          <p:spPr>
            <a:xfrm>
              <a:off x="4761489" y="746955"/>
              <a:ext cx="216456" cy="238335"/>
            </a:xfrm>
            <a:custGeom>
              <a:avLst/>
              <a:gdLst/>
              <a:ahLst/>
              <a:cxnLst/>
              <a:rect l="l" t="t" r="r" b="b"/>
              <a:pathLst>
                <a:path w="8172" h="8998" extrusionOk="0">
                  <a:moveTo>
                    <a:pt x="2006" y="0"/>
                  </a:moveTo>
                  <a:lnTo>
                    <a:pt x="1" y="1504"/>
                  </a:lnTo>
                  <a:cubicBezTo>
                    <a:pt x="928" y="2757"/>
                    <a:pt x="1931" y="4161"/>
                    <a:pt x="3033" y="5489"/>
                  </a:cubicBezTo>
                  <a:cubicBezTo>
                    <a:pt x="4161" y="6792"/>
                    <a:pt x="5364" y="8070"/>
                    <a:pt x="6793" y="8998"/>
                  </a:cubicBezTo>
                  <a:lnTo>
                    <a:pt x="8171" y="6918"/>
                  </a:lnTo>
                  <a:cubicBezTo>
                    <a:pt x="7069" y="6191"/>
                    <a:pt x="5991" y="5088"/>
                    <a:pt x="4963" y="3860"/>
                  </a:cubicBezTo>
                  <a:cubicBezTo>
                    <a:pt x="3936" y="2632"/>
                    <a:pt x="2958" y="1278"/>
                    <a:pt x="20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1"/>
            <p:cNvSpPr/>
            <p:nvPr/>
          </p:nvSpPr>
          <p:spPr>
            <a:xfrm>
              <a:off x="3675374" y="1227072"/>
              <a:ext cx="1005095" cy="707905"/>
            </a:xfrm>
            <a:custGeom>
              <a:avLst/>
              <a:gdLst/>
              <a:ahLst/>
              <a:cxnLst/>
              <a:rect l="l" t="t" r="r" b="b"/>
              <a:pathLst>
                <a:path w="37946" h="26726" extrusionOk="0">
                  <a:moveTo>
                    <a:pt x="20027" y="1"/>
                  </a:moveTo>
                  <a:cubicBezTo>
                    <a:pt x="10312" y="1"/>
                    <a:pt x="1" y="959"/>
                    <a:pt x="201" y="3279"/>
                  </a:cubicBezTo>
                  <a:cubicBezTo>
                    <a:pt x="201" y="7941"/>
                    <a:pt x="526" y="20748"/>
                    <a:pt x="1078" y="25635"/>
                  </a:cubicBezTo>
                  <a:cubicBezTo>
                    <a:pt x="1181" y="26513"/>
                    <a:pt x="5880" y="26726"/>
                    <a:pt x="10958" y="26726"/>
                  </a:cubicBezTo>
                  <a:cubicBezTo>
                    <a:pt x="15736" y="26726"/>
                    <a:pt x="20850" y="26537"/>
                    <a:pt x="22782" y="26537"/>
                  </a:cubicBezTo>
                  <a:cubicBezTo>
                    <a:pt x="23886" y="26537"/>
                    <a:pt x="25055" y="26546"/>
                    <a:pt x="26231" y="26546"/>
                  </a:cubicBezTo>
                  <a:cubicBezTo>
                    <a:pt x="30712" y="26546"/>
                    <a:pt x="35288" y="26420"/>
                    <a:pt x="36717" y="25209"/>
                  </a:cubicBezTo>
                  <a:cubicBezTo>
                    <a:pt x="37945" y="24156"/>
                    <a:pt x="36717" y="7264"/>
                    <a:pt x="36717" y="1951"/>
                  </a:cubicBezTo>
                  <a:cubicBezTo>
                    <a:pt x="36658" y="742"/>
                    <a:pt x="28574" y="1"/>
                    <a:pt x="200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1"/>
            <p:cNvSpPr/>
            <p:nvPr/>
          </p:nvSpPr>
          <p:spPr>
            <a:xfrm>
              <a:off x="3756034" y="1278427"/>
              <a:ext cx="834177" cy="623524"/>
            </a:xfrm>
            <a:custGeom>
              <a:avLst/>
              <a:gdLst/>
              <a:ahLst/>
              <a:cxnLst/>
              <a:rect l="l" t="t" r="r" b="b"/>
              <a:pathLst>
                <a:path w="38673" h="28907" extrusionOk="0">
                  <a:moveTo>
                    <a:pt x="1549" y="0"/>
                  </a:moveTo>
                  <a:cubicBezTo>
                    <a:pt x="728" y="0"/>
                    <a:pt x="0" y="1041"/>
                    <a:pt x="761" y="1763"/>
                  </a:cubicBezTo>
                  <a:cubicBezTo>
                    <a:pt x="5949" y="6675"/>
                    <a:pt x="11789" y="10760"/>
                    <a:pt x="17679" y="14745"/>
                  </a:cubicBezTo>
                  <a:cubicBezTo>
                    <a:pt x="24245" y="19156"/>
                    <a:pt x="30436" y="23943"/>
                    <a:pt x="36751" y="28705"/>
                  </a:cubicBezTo>
                  <a:cubicBezTo>
                    <a:pt x="36940" y="28846"/>
                    <a:pt x="37127" y="28906"/>
                    <a:pt x="37302" y="28906"/>
                  </a:cubicBezTo>
                  <a:cubicBezTo>
                    <a:pt x="38125" y="28906"/>
                    <a:pt x="38672" y="27563"/>
                    <a:pt x="37804" y="26901"/>
                  </a:cubicBezTo>
                  <a:cubicBezTo>
                    <a:pt x="31864" y="22440"/>
                    <a:pt x="26100" y="17853"/>
                    <a:pt x="19909" y="13718"/>
                  </a:cubicBezTo>
                  <a:cubicBezTo>
                    <a:pt x="13769" y="9608"/>
                    <a:pt x="7628" y="5397"/>
                    <a:pt x="2240" y="284"/>
                  </a:cubicBezTo>
                  <a:cubicBezTo>
                    <a:pt x="2023" y="84"/>
                    <a:pt x="1782" y="0"/>
                    <a:pt x="15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1"/>
            <p:cNvSpPr/>
            <p:nvPr/>
          </p:nvSpPr>
          <p:spPr>
            <a:xfrm>
              <a:off x="3964846" y="1225771"/>
              <a:ext cx="647488" cy="497728"/>
            </a:xfrm>
            <a:custGeom>
              <a:avLst/>
              <a:gdLst/>
              <a:ahLst/>
              <a:cxnLst/>
              <a:rect l="l" t="t" r="r" b="b"/>
              <a:pathLst>
                <a:path w="30018" h="23075" extrusionOk="0">
                  <a:moveTo>
                    <a:pt x="1638" y="1"/>
                  </a:moveTo>
                  <a:cubicBezTo>
                    <a:pt x="770" y="1"/>
                    <a:pt x="1" y="1067"/>
                    <a:pt x="856" y="1723"/>
                  </a:cubicBezTo>
                  <a:cubicBezTo>
                    <a:pt x="9903" y="8790"/>
                    <a:pt x="18675" y="16259"/>
                    <a:pt x="28074" y="22876"/>
                  </a:cubicBezTo>
                  <a:cubicBezTo>
                    <a:pt x="28265" y="23015"/>
                    <a:pt x="28454" y="23075"/>
                    <a:pt x="28630" y="23075"/>
                  </a:cubicBezTo>
                  <a:cubicBezTo>
                    <a:pt x="29470" y="23075"/>
                    <a:pt x="30017" y="21713"/>
                    <a:pt x="29127" y="21071"/>
                  </a:cubicBezTo>
                  <a:cubicBezTo>
                    <a:pt x="19878" y="14555"/>
                    <a:pt x="11257" y="7186"/>
                    <a:pt x="2309" y="244"/>
                  </a:cubicBezTo>
                  <a:cubicBezTo>
                    <a:pt x="2097" y="73"/>
                    <a:pt x="1864" y="1"/>
                    <a:pt x="16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1"/>
            <p:cNvSpPr/>
            <p:nvPr/>
          </p:nvSpPr>
          <p:spPr>
            <a:xfrm>
              <a:off x="4232269" y="1239361"/>
              <a:ext cx="366151" cy="283581"/>
            </a:xfrm>
            <a:custGeom>
              <a:avLst/>
              <a:gdLst/>
              <a:ahLst/>
              <a:cxnLst/>
              <a:rect l="l" t="t" r="r" b="b"/>
              <a:pathLst>
                <a:path w="16975" h="13147" extrusionOk="0">
                  <a:moveTo>
                    <a:pt x="1417" y="0"/>
                  </a:moveTo>
                  <a:cubicBezTo>
                    <a:pt x="568" y="0"/>
                    <a:pt x="1" y="1351"/>
                    <a:pt x="915" y="1995"/>
                  </a:cubicBezTo>
                  <a:cubicBezTo>
                    <a:pt x="5777" y="5404"/>
                    <a:pt x="9712" y="10040"/>
                    <a:pt x="14925" y="12998"/>
                  </a:cubicBezTo>
                  <a:cubicBezTo>
                    <a:pt x="15106" y="13101"/>
                    <a:pt x="15284" y="13147"/>
                    <a:pt x="15451" y="13147"/>
                  </a:cubicBezTo>
                  <a:cubicBezTo>
                    <a:pt x="16374" y="13147"/>
                    <a:pt x="16975" y="11766"/>
                    <a:pt x="15978" y="11193"/>
                  </a:cubicBezTo>
                  <a:cubicBezTo>
                    <a:pt x="10790" y="8236"/>
                    <a:pt x="6830" y="3599"/>
                    <a:pt x="1968" y="190"/>
                  </a:cubicBezTo>
                  <a:cubicBezTo>
                    <a:pt x="1779" y="58"/>
                    <a:pt x="1592" y="0"/>
                    <a:pt x="14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1"/>
            <p:cNvSpPr/>
            <p:nvPr/>
          </p:nvSpPr>
          <p:spPr>
            <a:xfrm>
              <a:off x="3697122" y="1446900"/>
              <a:ext cx="599452" cy="443781"/>
            </a:xfrm>
            <a:custGeom>
              <a:avLst/>
              <a:gdLst/>
              <a:ahLst/>
              <a:cxnLst/>
              <a:rect l="l" t="t" r="r" b="b"/>
              <a:pathLst>
                <a:path w="27791" h="20574" extrusionOk="0">
                  <a:moveTo>
                    <a:pt x="1633" y="0"/>
                  </a:moveTo>
                  <a:cubicBezTo>
                    <a:pt x="758" y="0"/>
                    <a:pt x="1" y="1066"/>
                    <a:pt x="836" y="1722"/>
                  </a:cubicBezTo>
                  <a:cubicBezTo>
                    <a:pt x="9006" y="8138"/>
                    <a:pt x="17202" y="14555"/>
                    <a:pt x="25798" y="20394"/>
                  </a:cubicBezTo>
                  <a:cubicBezTo>
                    <a:pt x="25986" y="20519"/>
                    <a:pt x="26172" y="20574"/>
                    <a:pt x="26346" y="20574"/>
                  </a:cubicBezTo>
                  <a:cubicBezTo>
                    <a:pt x="27216" y="20574"/>
                    <a:pt x="27791" y="19216"/>
                    <a:pt x="26851" y="18590"/>
                  </a:cubicBezTo>
                  <a:cubicBezTo>
                    <a:pt x="18405" y="12850"/>
                    <a:pt x="10334" y="6560"/>
                    <a:pt x="2314" y="244"/>
                  </a:cubicBezTo>
                  <a:cubicBezTo>
                    <a:pt x="2097" y="73"/>
                    <a:pt x="1861" y="0"/>
                    <a:pt x="16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1"/>
            <p:cNvSpPr/>
            <p:nvPr/>
          </p:nvSpPr>
          <p:spPr>
            <a:xfrm>
              <a:off x="3675162" y="1628963"/>
              <a:ext cx="421090" cy="293525"/>
            </a:xfrm>
            <a:custGeom>
              <a:avLst/>
              <a:gdLst/>
              <a:ahLst/>
              <a:cxnLst/>
              <a:rect l="l" t="t" r="r" b="b"/>
              <a:pathLst>
                <a:path w="19522" h="13608" extrusionOk="0">
                  <a:moveTo>
                    <a:pt x="1513" y="0"/>
                  </a:moveTo>
                  <a:cubicBezTo>
                    <a:pt x="605" y="0"/>
                    <a:pt x="0" y="1381"/>
                    <a:pt x="976" y="1954"/>
                  </a:cubicBezTo>
                  <a:cubicBezTo>
                    <a:pt x="6791" y="5313"/>
                    <a:pt x="11653" y="10074"/>
                    <a:pt x="17493" y="13458"/>
                  </a:cubicBezTo>
                  <a:cubicBezTo>
                    <a:pt x="17670" y="13562"/>
                    <a:pt x="17844" y="13607"/>
                    <a:pt x="18009" y="13607"/>
                  </a:cubicBezTo>
                  <a:cubicBezTo>
                    <a:pt x="18917" y="13607"/>
                    <a:pt x="19521" y="12226"/>
                    <a:pt x="18545" y="11653"/>
                  </a:cubicBezTo>
                  <a:cubicBezTo>
                    <a:pt x="12706" y="8270"/>
                    <a:pt x="7869" y="3508"/>
                    <a:pt x="2029" y="150"/>
                  </a:cubicBezTo>
                  <a:cubicBezTo>
                    <a:pt x="1852" y="46"/>
                    <a:pt x="1677" y="0"/>
                    <a:pt x="15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1"/>
            <p:cNvSpPr/>
            <p:nvPr/>
          </p:nvSpPr>
          <p:spPr>
            <a:xfrm>
              <a:off x="3949565" y="1215655"/>
              <a:ext cx="69053" cy="731585"/>
            </a:xfrm>
            <a:custGeom>
              <a:avLst/>
              <a:gdLst/>
              <a:ahLst/>
              <a:cxnLst/>
              <a:rect l="l" t="t" r="r" b="b"/>
              <a:pathLst>
                <a:path w="2607" h="27620" extrusionOk="0">
                  <a:moveTo>
                    <a:pt x="2506" y="1"/>
                  </a:moveTo>
                  <a:lnTo>
                    <a:pt x="0" y="51"/>
                  </a:lnTo>
                  <a:cubicBezTo>
                    <a:pt x="75" y="3209"/>
                    <a:pt x="100" y="6341"/>
                    <a:pt x="100" y="9449"/>
                  </a:cubicBezTo>
                  <a:cubicBezTo>
                    <a:pt x="100" y="15665"/>
                    <a:pt x="0" y="21780"/>
                    <a:pt x="0" y="27620"/>
                  </a:cubicBezTo>
                  <a:lnTo>
                    <a:pt x="2506" y="27620"/>
                  </a:lnTo>
                  <a:cubicBezTo>
                    <a:pt x="2506" y="21805"/>
                    <a:pt x="2607" y="15690"/>
                    <a:pt x="2607" y="9449"/>
                  </a:cubicBezTo>
                  <a:cubicBezTo>
                    <a:pt x="2607" y="6316"/>
                    <a:pt x="2582" y="3158"/>
                    <a:pt x="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1"/>
            <p:cNvSpPr/>
            <p:nvPr/>
          </p:nvSpPr>
          <p:spPr>
            <a:xfrm>
              <a:off x="3669388" y="1501130"/>
              <a:ext cx="1009094" cy="66404"/>
            </a:xfrm>
            <a:custGeom>
              <a:avLst/>
              <a:gdLst/>
              <a:ahLst/>
              <a:cxnLst/>
              <a:rect l="l" t="t" r="r" b="b"/>
              <a:pathLst>
                <a:path w="38097" h="2507" extrusionOk="0">
                  <a:moveTo>
                    <a:pt x="1" y="1"/>
                  </a:moveTo>
                  <a:lnTo>
                    <a:pt x="1" y="2507"/>
                  </a:lnTo>
                  <a:lnTo>
                    <a:pt x="38096" y="2507"/>
                  </a:lnTo>
                  <a:lnTo>
                    <a:pt x="380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1"/>
            <p:cNvSpPr/>
            <p:nvPr/>
          </p:nvSpPr>
          <p:spPr>
            <a:xfrm>
              <a:off x="3740432" y="971531"/>
              <a:ext cx="456750" cy="286701"/>
            </a:xfrm>
            <a:custGeom>
              <a:avLst/>
              <a:gdLst/>
              <a:ahLst/>
              <a:cxnLst/>
              <a:rect l="l" t="t" r="r" b="b"/>
              <a:pathLst>
                <a:path w="17244" h="10824" extrusionOk="0">
                  <a:moveTo>
                    <a:pt x="3713" y="2250"/>
                  </a:moveTo>
                  <a:cubicBezTo>
                    <a:pt x="3889" y="2250"/>
                    <a:pt x="4088" y="2289"/>
                    <a:pt x="4311" y="2374"/>
                  </a:cubicBezTo>
                  <a:cubicBezTo>
                    <a:pt x="4612" y="2525"/>
                    <a:pt x="4963" y="2775"/>
                    <a:pt x="5289" y="3076"/>
                  </a:cubicBezTo>
                  <a:cubicBezTo>
                    <a:pt x="5589" y="3377"/>
                    <a:pt x="5890" y="3753"/>
                    <a:pt x="6141" y="4129"/>
                  </a:cubicBezTo>
                  <a:cubicBezTo>
                    <a:pt x="6667" y="4931"/>
                    <a:pt x="7093" y="5833"/>
                    <a:pt x="7394" y="6760"/>
                  </a:cubicBezTo>
                  <a:cubicBezTo>
                    <a:pt x="7689" y="7694"/>
                    <a:pt x="7863" y="8651"/>
                    <a:pt x="7941" y="9609"/>
                  </a:cubicBezTo>
                  <a:lnTo>
                    <a:pt x="7941" y="9609"/>
                  </a:lnTo>
                  <a:cubicBezTo>
                    <a:pt x="7338" y="9396"/>
                    <a:pt x="6751" y="9156"/>
                    <a:pt x="6191" y="8891"/>
                  </a:cubicBezTo>
                  <a:cubicBezTo>
                    <a:pt x="5213" y="8440"/>
                    <a:pt x="4286" y="7888"/>
                    <a:pt x="3509" y="7262"/>
                  </a:cubicBezTo>
                  <a:cubicBezTo>
                    <a:pt x="3133" y="6936"/>
                    <a:pt x="2757" y="6585"/>
                    <a:pt x="2482" y="6209"/>
                  </a:cubicBezTo>
                  <a:cubicBezTo>
                    <a:pt x="2206" y="5858"/>
                    <a:pt x="2030" y="5457"/>
                    <a:pt x="1955" y="5106"/>
                  </a:cubicBezTo>
                  <a:cubicBezTo>
                    <a:pt x="1880" y="4730"/>
                    <a:pt x="1930" y="4379"/>
                    <a:pt x="2080" y="4029"/>
                  </a:cubicBezTo>
                  <a:lnTo>
                    <a:pt x="2231" y="3678"/>
                  </a:lnTo>
                  <a:cubicBezTo>
                    <a:pt x="2281" y="3577"/>
                    <a:pt x="2306" y="3502"/>
                    <a:pt x="2381" y="3402"/>
                  </a:cubicBezTo>
                  <a:cubicBezTo>
                    <a:pt x="2482" y="3202"/>
                    <a:pt x="2607" y="3001"/>
                    <a:pt x="2732" y="2851"/>
                  </a:cubicBezTo>
                  <a:cubicBezTo>
                    <a:pt x="2958" y="2550"/>
                    <a:pt x="3233" y="2349"/>
                    <a:pt x="3484" y="2274"/>
                  </a:cubicBezTo>
                  <a:cubicBezTo>
                    <a:pt x="3555" y="2258"/>
                    <a:pt x="3632" y="2250"/>
                    <a:pt x="3713" y="2250"/>
                  </a:cubicBezTo>
                  <a:close/>
                  <a:moveTo>
                    <a:pt x="14086" y="2274"/>
                  </a:moveTo>
                  <a:cubicBezTo>
                    <a:pt x="14261" y="2274"/>
                    <a:pt x="14512" y="2425"/>
                    <a:pt x="14787" y="2675"/>
                  </a:cubicBezTo>
                  <a:cubicBezTo>
                    <a:pt x="14837" y="2750"/>
                    <a:pt x="14913" y="2801"/>
                    <a:pt x="14988" y="2926"/>
                  </a:cubicBezTo>
                  <a:lnTo>
                    <a:pt x="15113" y="3051"/>
                  </a:lnTo>
                  <a:cubicBezTo>
                    <a:pt x="15163" y="3101"/>
                    <a:pt x="15163" y="3126"/>
                    <a:pt x="15188" y="3151"/>
                  </a:cubicBezTo>
                  <a:lnTo>
                    <a:pt x="15238" y="3227"/>
                  </a:lnTo>
                  <a:lnTo>
                    <a:pt x="15314" y="3352"/>
                  </a:lnTo>
                  <a:cubicBezTo>
                    <a:pt x="15339" y="3427"/>
                    <a:pt x="15364" y="3502"/>
                    <a:pt x="15414" y="3577"/>
                  </a:cubicBezTo>
                  <a:cubicBezTo>
                    <a:pt x="15514" y="3878"/>
                    <a:pt x="15539" y="4229"/>
                    <a:pt x="15489" y="4630"/>
                  </a:cubicBezTo>
                  <a:cubicBezTo>
                    <a:pt x="15364" y="5382"/>
                    <a:pt x="14888" y="6209"/>
                    <a:pt x="14286" y="6911"/>
                  </a:cubicBezTo>
                  <a:cubicBezTo>
                    <a:pt x="13710" y="7638"/>
                    <a:pt x="12958" y="8264"/>
                    <a:pt x="12181" y="8841"/>
                  </a:cubicBezTo>
                  <a:cubicBezTo>
                    <a:pt x="11632" y="9218"/>
                    <a:pt x="11049" y="9548"/>
                    <a:pt x="10430" y="9823"/>
                  </a:cubicBezTo>
                  <a:lnTo>
                    <a:pt x="10430" y="9823"/>
                  </a:lnTo>
                  <a:cubicBezTo>
                    <a:pt x="10440" y="9772"/>
                    <a:pt x="10448" y="9721"/>
                    <a:pt x="10451" y="9668"/>
                  </a:cubicBezTo>
                  <a:cubicBezTo>
                    <a:pt x="10502" y="8816"/>
                    <a:pt x="10702" y="7913"/>
                    <a:pt x="10953" y="7036"/>
                  </a:cubicBezTo>
                  <a:cubicBezTo>
                    <a:pt x="11203" y="6159"/>
                    <a:pt x="11554" y="5282"/>
                    <a:pt x="11955" y="4480"/>
                  </a:cubicBezTo>
                  <a:cubicBezTo>
                    <a:pt x="12181" y="4104"/>
                    <a:pt x="12406" y="3728"/>
                    <a:pt x="12657" y="3377"/>
                  </a:cubicBezTo>
                  <a:cubicBezTo>
                    <a:pt x="12908" y="3026"/>
                    <a:pt x="13183" y="2750"/>
                    <a:pt x="13434" y="2550"/>
                  </a:cubicBezTo>
                  <a:cubicBezTo>
                    <a:pt x="13710" y="2349"/>
                    <a:pt x="13935" y="2274"/>
                    <a:pt x="14086" y="2274"/>
                  </a:cubicBezTo>
                  <a:close/>
                  <a:moveTo>
                    <a:pt x="3862" y="0"/>
                  </a:moveTo>
                  <a:cubicBezTo>
                    <a:pt x="3493" y="0"/>
                    <a:pt x="3115" y="60"/>
                    <a:pt x="2757" y="194"/>
                  </a:cubicBezTo>
                  <a:cubicBezTo>
                    <a:pt x="1955" y="495"/>
                    <a:pt x="1379" y="1071"/>
                    <a:pt x="1003" y="1648"/>
                  </a:cubicBezTo>
                  <a:cubicBezTo>
                    <a:pt x="827" y="1948"/>
                    <a:pt x="677" y="2224"/>
                    <a:pt x="552" y="2525"/>
                  </a:cubicBezTo>
                  <a:cubicBezTo>
                    <a:pt x="476" y="2675"/>
                    <a:pt x="426" y="2851"/>
                    <a:pt x="351" y="2976"/>
                  </a:cubicBezTo>
                  <a:lnTo>
                    <a:pt x="301" y="3176"/>
                  </a:lnTo>
                  <a:lnTo>
                    <a:pt x="226" y="3402"/>
                  </a:lnTo>
                  <a:cubicBezTo>
                    <a:pt x="0" y="4079"/>
                    <a:pt x="0" y="4881"/>
                    <a:pt x="226" y="5557"/>
                  </a:cubicBezTo>
                  <a:cubicBezTo>
                    <a:pt x="451" y="6259"/>
                    <a:pt x="852" y="6811"/>
                    <a:pt x="1304" y="7262"/>
                  </a:cubicBezTo>
                  <a:cubicBezTo>
                    <a:pt x="1755" y="7713"/>
                    <a:pt x="2231" y="8064"/>
                    <a:pt x="2757" y="8364"/>
                  </a:cubicBezTo>
                  <a:cubicBezTo>
                    <a:pt x="3760" y="8966"/>
                    <a:pt x="4837" y="9342"/>
                    <a:pt x="5940" y="9618"/>
                  </a:cubicBezTo>
                  <a:cubicBezTo>
                    <a:pt x="6621" y="9776"/>
                    <a:pt x="7312" y="9894"/>
                    <a:pt x="8007" y="9960"/>
                  </a:cubicBezTo>
                  <a:lnTo>
                    <a:pt x="8007" y="9960"/>
                  </a:lnTo>
                  <a:cubicBezTo>
                    <a:pt x="8169" y="10436"/>
                    <a:pt x="8592" y="10799"/>
                    <a:pt x="9123" y="10821"/>
                  </a:cubicBezTo>
                  <a:cubicBezTo>
                    <a:pt x="9153" y="10823"/>
                    <a:pt x="9183" y="10824"/>
                    <a:pt x="9212" y="10824"/>
                  </a:cubicBezTo>
                  <a:cubicBezTo>
                    <a:pt x="9708" y="10824"/>
                    <a:pt x="10152" y="10517"/>
                    <a:pt x="10348" y="10078"/>
                  </a:cubicBezTo>
                  <a:lnTo>
                    <a:pt x="10348" y="10078"/>
                  </a:lnTo>
                  <a:cubicBezTo>
                    <a:pt x="11080" y="9950"/>
                    <a:pt x="11801" y="9705"/>
                    <a:pt x="12482" y="9392"/>
                  </a:cubicBezTo>
                  <a:cubicBezTo>
                    <a:pt x="13434" y="8991"/>
                    <a:pt x="14311" y="8415"/>
                    <a:pt x="15113" y="7738"/>
                  </a:cubicBezTo>
                  <a:cubicBezTo>
                    <a:pt x="15514" y="7387"/>
                    <a:pt x="15890" y="6986"/>
                    <a:pt x="16216" y="6535"/>
                  </a:cubicBezTo>
                  <a:cubicBezTo>
                    <a:pt x="16567" y="6084"/>
                    <a:pt x="16842" y="5582"/>
                    <a:pt x="17018" y="5006"/>
                  </a:cubicBezTo>
                  <a:cubicBezTo>
                    <a:pt x="17193" y="4430"/>
                    <a:pt x="17243" y="3753"/>
                    <a:pt x="17093" y="3101"/>
                  </a:cubicBezTo>
                  <a:cubicBezTo>
                    <a:pt x="17043" y="2926"/>
                    <a:pt x="16993" y="2775"/>
                    <a:pt x="16943" y="2625"/>
                  </a:cubicBezTo>
                  <a:lnTo>
                    <a:pt x="16842" y="2399"/>
                  </a:lnTo>
                  <a:lnTo>
                    <a:pt x="16717" y="2149"/>
                  </a:lnTo>
                  <a:cubicBezTo>
                    <a:pt x="16667" y="2099"/>
                    <a:pt x="16617" y="1998"/>
                    <a:pt x="16567" y="1948"/>
                  </a:cubicBezTo>
                  <a:lnTo>
                    <a:pt x="16467" y="1798"/>
                  </a:lnTo>
                  <a:cubicBezTo>
                    <a:pt x="16416" y="1698"/>
                    <a:pt x="16316" y="1547"/>
                    <a:pt x="16216" y="1447"/>
                  </a:cubicBezTo>
                  <a:cubicBezTo>
                    <a:pt x="16015" y="1196"/>
                    <a:pt x="15790" y="946"/>
                    <a:pt x="15489" y="745"/>
                  </a:cubicBezTo>
                  <a:cubicBezTo>
                    <a:pt x="15188" y="545"/>
                    <a:pt x="14837" y="344"/>
                    <a:pt x="14436" y="269"/>
                  </a:cubicBezTo>
                  <a:cubicBezTo>
                    <a:pt x="14278" y="240"/>
                    <a:pt x="14116" y="225"/>
                    <a:pt x="13955" y="225"/>
                  </a:cubicBezTo>
                  <a:cubicBezTo>
                    <a:pt x="13707" y="225"/>
                    <a:pt x="13461" y="259"/>
                    <a:pt x="13233" y="319"/>
                  </a:cubicBezTo>
                  <a:cubicBezTo>
                    <a:pt x="12857" y="420"/>
                    <a:pt x="12532" y="570"/>
                    <a:pt x="12256" y="745"/>
                  </a:cubicBezTo>
                  <a:cubicBezTo>
                    <a:pt x="11705" y="1121"/>
                    <a:pt x="11279" y="1547"/>
                    <a:pt x="10903" y="1973"/>
                  </a:cubicBezTo>
                  <a:cubicBezTo>
                    <a:pt x="10527" y="2425"/>
                    <a:pt x="10226" y="2876"/>
                    <a:pt x="9950" y="3352"/>
                  </a:cubicBezTo>
                  <a:cubicBezTo>
                    <a:pt x="9683" y="3782"/>
                    <a:pt x="9448" y="4227"/>
                    <a:pt x="9241" y="4682"/>
                  </a:cubicBezTo>
                  <a:lnTo>
                    <a:pt x="9241" y="4682"/>
                  </a:lnTo>
                  <a:cubicBezTo>
                    <a:pt x="8937" y="4012"/>
                    <a:pt x="8574" y="3363"/>
                    <a:pt x="8146" y="2750"/>
                  </a:cubicBezTo>
                  <a:cubicBezTo>
                    <a:pt x="7770" y="2249"/>
                    <a:pt x="7369" y="1773"/>
                    <a:pt x="6893" y="1347"/>
                  </a:cubicBezTo>
                  <a:cubicBezTo>
                    <a:pt x="6391" y="896"/>
                    <a:pt x="5840" y="495"/>
                    <a:pt x="5138" y="244"/>
                  </a:cubicBezTo>
                  <a:cubicBezTo>
                    <a:pt x="4764" y="92"/>
                    <a:pt x="4320" y="0"/>
                    <a:pt x="38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1"/>
            <p:cNvSpPr/>
            <p:nvPr/>
          </p:nvSpPr>
          <p:spPr>
            <a:xfrm>
              <a:off x="3824085" y="1220318"/>
              <a:ext cx="172619" cy="231024"/>
            </a:xfrm>
            <a:custGeom>
              <a:avLst/>
              <a:gdLst/>
              <a:ahLst/>
              <a:cxnLst/>
              <a:rect l="l" t="t" r="r" b="b"/>
              <a:pathLst>
                <a:path w="6517" h="8722" extrusionOk="0">
                  <a:moveTo>
                    <a:pt x="4862" y="0"/>
                  </a:moveTo>
                  <a:cubicBezTo>
                    <a:pt x="2907" y="2506"/>
                    <a:pt x="1529" y="5263"/>
                    <a:pt x="0" y="7594"/>
                  </a:cubicBezTo>
                  <a:lnTo>
                    <a:pt x="1755" y="8722"/>
                  </a:lnTo>
                  <a:cubicBezTo>
                    <a:pt x="3359" y="6266"/>
                    <a:pt x="4712" y="3584"/>
                    <a:pt x="6517" y="1278"/>
                  </a:cubicBezTo>
                  <a:lnTo>
                    <a:pt x="48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1"/>
            <p:cNvSpPr/>
            <p:nvPr/>
          </p:nvSpPr>
          <p:spPr>
            <a:xfrm>
              <a:off x="3971472" y="1218304"/>
              <a:ext cx="244321" cy="223740"/>
            </a:xfrm>
            <a:custGeom>
              <a:avLst/>
              <a:gdLst/>
              <a:ahLst/>
              <a:cxnLst/>
              <a:rect l="l" t="t" r="r" b="b"/>
              <a:pathLst>
                <a:path w="9224" h="8447" extrusionOk="0">
                  <a:moveTo>
                    <a:pt x="1504" y="1"/>
                  </a:moveTo>
                  <a:lnTo>
                    <a:pt x="0" y="1429"/>
                  </a:lnTo>
                  <a:cubicBezTo>
                    <a:pt x="2456" y="3986"/>
                    <a:pt x="5213" y="6317"/>
                    <a:pt x="7945" y="8447"/>
                  </a:cubicBezTo>
                  <a:lnTo>
                    <a:pt x="9223" y="6768"/>
                  </a:lnTo>
                  <a:cubicBezTo>
                    <a:pt x="6542" y="4713"/>
                    <a:pt x="3860" y="2457"/>
                    <a:pt x="15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70" name="Google Shape;1270;p41"/>
            <p:cNvGrpSpPr/>
            <p:nvPr/>
          </p:nvGrpSpPr>
          <p:grpSpPr>
            <a:xfrm rot="577178">
              <a:off x="2963267" y="886228"/>
              <a:ext cx="386345" cy="416443"/>
              <a:chOff x="1952634" y="2073343"/>
              <a:chExt cx="386360" cy="416460"/>
            </a:xfrm>
          </p:grpSpPr>
          <p:sp>
            <p:nvSpPr>
              <p:cNvPr id="1271" name="Google Shape;1271;p41"/>
              <p:cNvSpPr/>
              <p:nvPr/>
            </p:nvSpPr>
            <p:spPr>
              <a:xfrm>
                <a:off x="2127835" y="2073343"/>
                <a:ext cx="211160" cy="322648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11605" extrusionOk="0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41"/>
              <p:cNvSpPr/>
              <p:nvPr/>
            </p:nvSpPr>
            <p:spPr>
              <a:xfrm rot="-3146850">
                <a:off x="1960538" y="2101836"/>
                <a:ext cx="107859" cy="73062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2362" extrusionOk="0">
                    <a:moveTo>
                      <a:pt x="1668" y="1"/>
                    </a:moveTo>
                    <a:cubicBezTo>
                      <a:pt x="193" y="1"/>
                      <a:pt x="0" y="2361"/>
                      <a:pt x="1883" y="2361"/>
                    </a:cubicBezTo>
                    <a:cubicBezTo>
                      <a:pt x="3311" y="2361"/>
                      <a:pt x="3487" y="56"/>
                      <a:pt x="1783" y="5"/>
                    </a:cubicBezTo>
                    <a:cubicBezTo>
                      <a:pt x="1744" y="2"/>
                      <a:pt x="1706" y="1"/>
                      <a:pt x="16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41"/>
              <p:cNvSpPr/>
              <p:nvPr/>
            </p:nvSpPr>
            <p:spPr>
              <a:xfrm rot="-3147129">
                <a:off x="2194511" y="2416551"/>
                <a:ext cx="77802" cy="52701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2362" extrusionOk="0">
                    <a:moveTo>
                      <a:pt x="1668" y="1"/>
                    </a:moveTo>
                    <a:cubicBezTo>
                      <a:pt x="193" y="1"/>
                      <a:pt x="0" y="2361"/>
                      <a:pt x="1883" y="2361"/>
                    </a:cubicBezTo>
                    <a:cubicBezTo>
                      <a:pt x="3311" y="2361"/>
                      <a:pt x="3487" y="56"/>
                      <a:pt x="1783" y="5"/>
                    </a:cubicBezTo>
                    <a:cubicBezTo>
                      <a:pt x="1744" y="2"/>
                      <a:pt x="1706" y="1"/>
                      <a:pt x="16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20C476E-4FDB-22D1-FB45-9E173B45B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427" y="904538"/>
            <a:ext cx="4522334" cy="387628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7" name="Google Shape;1058;p37">
            <a:extLst>
              <a:ext uri="{FF2B5EF4-FFF2-40B4-BE49-F238E27FC236}">
                <a16:creationId xmlns:a16="http://schemas.microsoft.com/office/drawing/2014/main" id="{7AEBA4AB-C42F-1CD1-87D6-39CE47189F8A}"/>
              </a:ext>
            </a:extLst>
          </p:cNvPr>
          <p:cNvSpPr/>
          <p:nvPr/>
        </p:nvSpPr>
        <p:spPr>
          <a:xfrm>
            <a:off x="153755" y="1154794"/>
            <a:ext cx="4126145" cy="2302097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429;p46">
            <a:extLst>
              <a:ext uri="{FF2B5EF4-FFF2-40B4-BE49-F238E27FC236}">
                <a16:creationId xmlns:a16="http://schemas.microsoft.com/office/drawing/2014/main" id="{740E4D21-EF4D-9CD8-F1B1-C3CE93F792EF}"/>
              </a:ext>
            </a:extLst>
          </p:cNvPr>
          <p:cNvSpPr txBox="1">
            <a:spLocks/>
          </p:cNvSpPr>
          <p:nvPr/>
        </p:nvSpPr>
        <p:spPr>
          <a:xfrm>
            <a:off x="464326" y="1548446"/>
            <a:ext cx="3815574" cy="22191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sz="1700">
                <a:solidFill>
                  <a:schemeClr val="accent3"/>
                </a:solidFill>
              </a:rPr>
              <a:t>Có 2 Live Node và 0 Dead Node</a:t>
            </a:r>
          </a:p>
          <a:p>
            <a:pPr algn="just"/>
            <a:endParaRPr lang="en-US" sz="1700">
              <a:solidFill>
                <a:schemeClr val="accent3"/>
              </a:solidFill>
            </a:endParaRPr>
          </a:p>
          <a:p>
            <a:r>
              <a:rPr lang="en-US" sz="1700">
                <a:solidFill>
                  <a:schemeClr val="accent3"/>
                </a:solidFill>
              </a:rPr>
              <a:t>=&gt; Dữ liệu đã được lưu phân tán trên 2 máy Datanode1 và Datanode 2 thành công</a:t>
            </a:r>
          </a:p>
        </p:txBody>
      </p:sp>
    </p:spTree>
    <p:extLst>
      <p:ext uri="{BB962C8B-B14F-4D97-AF65-F5344CB8AC3E}">
        <p14:creationId xmlns:p14="http://schemas.microsoft.com/office/powerpoint/2010/main" val="3137817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41"/>
          <p:cNvSpPr txBox="1">
            <a:spLocks noGrp="1"/>
          </p:cNvSpPr>
          <p:nvPr>
            <p:ph type="title"/>
          </p:nvPr>
        </p:nvSpPr>
        <p:spPr>
          <a:xfrm>
            <a:off x="890542" y="236073"/>
            <a:ext cx="770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Nhân bản dữ liệu để chống chịu lỗi</a:t>
            </a:r>
            <a:endParaRPr sz="25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232" name="Google Shape;1232;p41"/>
          <p:cNvSpPr/>
          <p:nvPr/>
        </p:nvSpPr>
        <p:spPr>
          <a:xfrm rot="-3147069">
            <a:off x="6965341" y="4489708"/>
            <a:ext cx="40361" cy="27340"/>
          </a:xfrm>
          <a:custGeom>
            <a:avLst/>
            <a:gdLst/>
            <a:ahLst/>
            <a:cxnLst/>
            <a:rect l="l" t="t" r="r" b="b"/>
            <a:pathLst>
              <a:path w="3487" h="2362" extrusionOk="0">
                <a:moveTo>
                  <a:pt x="1668" y="1"/>
                </a:moveTo>
                <a:cubicBezTo>
                  <a:pt x="193" y="1"/>
                  <a:pt x="0" y="2361"/>
                  <a:pt x="1883" y="2361"/>
                </a:cubicBezTo>
                <a:cubicBezTo>
                  <a:pt x="3311" y="2361"/>
                  <a:pt x="3487" y="56"/>
                  <a:pt x="1783" y="5"/>
                </a:cubicBezTo>
                <a:cubicBezTo>
                  <a:pt x="1744" y="2"/>
                  <a:pt x="1706" y="1"/>
                  <a:pt x="166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6D193B8-7964-1413-DE64-48C69632A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951" y="1036685"/>
            <a:ext cx="7291181" cy="324954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22534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41"/>
          <p:cNvSpPr txBox="1">
            <a:spLocks noGrp="1"/>
          </p:cNvSpPr>
          <p:nvPr>
            <p:ph type="title"/>
          </p:nvPr>
        </p:nvSpPr>
        <p:spPr>
          <a:xfrm>
            <a:off x="890542" y="236073"/>
            <a:ext cx="770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Kiểm tra tính chống chịu lỗi 1</a:t>
            </a:r>
            <a:endParaRPr sz="25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232" name="Google Shape;1232;p41"/>
          <p:cNvSpPr/>
          <p:nvPr/>
        </p:nvSpPr>
        <p:spPr>
          <a:xfrm rot="-3147069">
            <a:off x="6965341" y="4489708"/>
            <a:ext cx="40361" cy="27340"/>
          </a:xfrm>
          <a:custGeom>
            <a:avLst/>
            <a:gdLst/>
            <a:ahLst/>
            <a:cxnLst/>
            <a:rect l="l" t="t" r="r" b="b"/>
            <a:pathLst>
              <a:path w="3487" h="2362" extrusionOk="0">
                <a:moveTo>
                  <a:pt x="1668" y="1"/>
                </a:moveTo>
                <a:cubicBezTo>
                  <a:pt x="193" y="1"/>
                  <a:pt x="0" y="2361"/>
                  <a:pt x="1883" y="2361"/>
                </a:cubicBezTo>
                <a:cubicBezTo>
                  <a:pt x="3311" y="2361"/>
                  <a:pt x="3487" y="56"/>
                  <a:pt x="1783" y="5"/>
                </a:cubicBezTo>
                <a:cubicBezTo>
                  <a:pt x="1744" y="2"/>
                  <a:pt x="1706" y="1"/>
                  <a:pt x="166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6C5FE240-935D-5467-550C-9FC91B3DE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950" y="913788"/>
            <a:ext cx="6540644" cy="319466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" name="Google Shape;1058;p37">
            <a:extLst>
              <a:ext uri="{FF2B5EF4-FFF2-40B4-BE49-F238E27FC236}">
                <a16:creationId xmlns:a16="http://schemas.microsoft.com/office/drawing/2014/main" id="{3CE58377-6B58-0331-8915-2897A5263E82}"/>
              </a:ext>
            </a:extLst>
          </p:cNvPr>
          <p:cNvSpPr/>
          <p:nvPr/>
        </p:nvSpPr>
        <p:spPr>
          <a:xfrm>
            <a:off x="1465734" y="4229712"/>
            <a:ext cx="6212532" cy="52028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429;p46">
            <a:extLst>
              <a:ext uri="{FF2B5EF4-FFF2-40B4-BE49-F238E27FC236}">
                <a16:creationId xmlns:a16="http://schemas.microsoft.com/office/drawing/2014/main" id="{C7AE3105-5F46-7B84-8F4D-9EDD19B9C444}"/>
              </a:ext>
            </a:extLst>
          </p:cNvPr>
          <p:cNvSpPr txBox="1">
            <a:spLocks/>
          </p:cNvSpPr>
          <p:nvPr/>
        </p:nvSpPr>
        <p:spPr>
          <a:xfrm>
            <a:off x="3118042" y="4255309"/>
            <a:ext cx="32490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>
                <a:solidFill>
                  <a:schemeClr val="accent3"/>
                </a:solidFill>
              </a:rPr>
              <a:t>Kết quả khi shutdown datanode 2</a:t>
            </a:r>
          </a:p>
        </p:txBody>
      </p:sp>
    </p:spTree>
    <p:extLst>
      <p:ext uri="{BB962C8B-B14F-4D97-AF65-F5344CB8AC3E}">
        <p14:creationId xmlns:p14="http://schemas.microsoft.com/office/powerpoint/2010/main" val="1430440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41"/>
          <p:cNvSpPr txBox="1">
            <a:spLocks noGrp="1"/>
          </p:cNvSpPr>
          <p:nvPr>
            <p:ph type="title"/>
          </p:nvPr>
        </p:nvSpPr>
        <p:spPr>
          <a:xfrm>
            <a:off x="890542" y="236073"/>
            <a:ext cx="770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Kiểm tra tính chống chịu lỗi 2</a:t>
            </a:r>
            <a:endParaRPr sz="25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232" name="Google Shape;1232;p41"/>
          <p:cNvSpPr/>
          <p:nvPr/>
        </p:nvSpPr>
        <p:spPr>
          <a:xfrm rot="-3147069">
            <a:off x="6965341" y="4489708"/>
            <a:ext cx="40361" cy="27340"/>
          </a:xfrm>
          <a:custGeom>
            <a:avLst/>
            <a:gdLst/>
            <a:ahLst/>
            <a:cxnLst/>
            <a:rect l="l" t="t" r="r" b="b"/>
            <a:pathLst>
              <a:path w="3487" h="2362" extrusionOk="0">
                <a:moveTo>
                  <a:pt x="1668" y="1"/>
                </a:moveTo>
                <a:cubicBezTo>
                  <a:pt x="193" y="1"/>
                  <a:pt x="0" y="2361"/>
                  <a:pt x="1883" y="2361"/>
                </a:cubicBezTo>
                <a:cubicBezTo>
                  <a:pt x="3311" y="2361"/>
                  <a:pt x="3487" y="56"/>
                  <a:pt x="1783" y="5"/>
                </a:cubicBezTo>
                <a:cubicBezTo>
                  <a:pt x="1744" y="2"/>
                  <a:pt x="1706" y="1"/>
                  <a:pt x="166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CD6D547-F6EF-4624-6E03-0499F89676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506"/>
          <a:stretch/>
        </p:blipFill>
        <p:spPr>
          <a:xfrm>
            <a:off x="1930521" y="839236"/>
            <a:ext cx="5282957" cy="359578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" name="Google Shape;1058;p37">
            <a:extLst>
              <a:ext uri="{FF2B5EF4-FFF2-40B4-BE49-F238E27FC236}">
                <a16:creationId xmlns:a16="http://schemas.microsoft.com/office/drawing/2014/main" id="{7C8C4FC2-6D11-3D13-C736-0D39B4E141ED}"/>
              </a:ext>
            </a:extLst>
          </p:cNvPr>
          <p:cNvSpPr/>
          <p:nvPr/>
        </p:nvSpPr>
        <p:spPr>
          <a:xfrm>
            <a:off x="1465733" y="4514319"/>
            <a:ext cx="6212532" cy="52028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429;p46">
            <a:extLst>
              <a:ext uri="{FF2B5EF4-FFF2-40B4-BE49-F238E27FC236}">
                <a16:creationId xmlns:a16="http://schemas.microsoft.com/office/drawing/2014/main" id="{270B3814-B8BF-9B25-607E-3D33B644FB5E}"/>
              </a:ext>
            </a:extLst>
          </p:cNvPr>
          <p:cNvSpPr txBox="1">
            <a:spLocks/>
          </p:cNvSpPr>
          <p:nvPr/>
        </p:nvSpPr>
        <p:spPr>
          <a:xfrm>
            <a:off x="2752820" y="4527709"/>
            <a:ext cx="3638358" cy="54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>
                <a:solidFill>
                  <a:schemeClr val="accent3"/>
                </a:solidFill>
              </a:rPr>
              <a:t>Kết quả khi shutdown cả 2 datanode</a:t>
            </a:r>
          </a:p>
        </p:txBody>
      </p:sp>
    </p:spTree>
    <p:extLst>
      <p:ext uri="{BB962C8B-B14F-4D97-AF65-F5344CB8AC3E}">
        <p14:creationId xmlns:p14="http://schemas.microsoft.com/office/powerpoint/2010/main" val="2602932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41"/>
          <p:cNvSpPr txBox="1">
            <a:spLocks noGrp="1"/>
          </p:cNvSpPr>
          <p:nvPr>
            <p:ph type="title"/>
          </p:nvPr>
        </p:nvSpPr>
        <p:spPr>
          <a:xfrm>
            <a:off x="719999" y="248203"/>
            <a:ext cx="770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2.3 Xử lý dữ liệu bằng Spark</a:t>
            </a:r>
            <a:endParaRPr sz="25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232" name="Google Shape;1232;p41"/>
          <p:cNvSpPr/>
          <p:nvPr/>
        </p:nvSpPr>
        <p:spPr>
          <a:xfrm rot="-3147069">
            <a:off x="6965341" y="4489708"/>
            <a:ext cx="40361" cy="27340"/>
          </a:xfrm>
          <a:custGeom>
            <a:avLst/>
            <a:gdLst/>
            <a:ahLst/>
            <a:cxnLst/>
            <a:rect l="l" t="t" r="r" b="b"/>
            <a:pathLst>
              <a:path w="3487" h="2362" extrusionOk="0">
                <a:moveTo>
                  <a:pt x="1668" y="1"/>
                </a:moveTo>
                <a:cubicBezTo>
                  <a:pt x="193" y="1"/>
                  <a:pt x="0" y="2361"/>
                  <a:pt x="1883" y="2361"/>
                </a:cubicBezTo>
                <a:cubicBezTo>
                  <a:pt x="3311" y="2361"/>
                  <a:pt x="3487" y="56"/>
                  <a:pt x="1783" y="5"/>
                </a:cubicBezTo>
                <a:cubicBezTo>
                  <a:pt x="1744" y="2"/>
                  <a:pt x="1706" y="1"/>
                  <a:pt x="166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058;p37">
            <a:extLst>
              <a:ext uri="{FF2B5EF4-FFF2-40B4-BE49-F238E27FC236}">
                <a16:creationId xmlns:a16="http://schemas.microsoft.com/office/drawing/2014/main" id="{7C8C4FC2-6D11-3D13-C736-0D39B4E141ED}"/>
              </a:ext>
            </a:extLst>
          </p:cNvPr>
          <p:cNvSpPr/>
          <p:nvPr/>
        </p:nvSpPr>
        <p:spPr>
          <a:xfrm>
            <a:off x="1465733" y="4514319"/>
            <a:ext cx="6212532" cy="52028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429;p46">
            <a:extLst>
              <a:ext uri="{FF2B5EF4-FFF2-40B4-BE49-F238E27FC236}">
                <a16:creationId xmlns:a16="http://schemas.microsoft.com/office/drawing/2014/main" id="{270B3814-B8BF-9B25-607E-3D33B644FB5E}"/>
              </a:ext>
            </a:extLst>
          </p:cNvPr>
          <p:cNvSpPr txBox="1">
            <a:spLocks/>
          </p:cNvSpPr>
          <p:nvPr/>
        </p:nvSpPr>
        <p:spPr>
          <a:xfrm>
            <a:off x="2752820" y="4595876"/>
            <a:ext cx="3638358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>
                <a:solidFill>
                  <a:schemeClr val="accent3"/>
                </a:solidFill>
              </a:rPr>
              <a:t>Khởi động Spark cluster</a:t>
            </a:r>
          </a:p>
        </p:txBody>
      </p:sp>
      <p:pic>
        <p:nvPicPr>
          <p:cNvPr id="4" name="Picture 3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91D52ACE-030F-8FA3-2F82-6DECB90328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8" b="4252"/>
          <a:stretch/>
        </p:blipFill>
        <p:spPr>
          <a:xfrm>
            <a:off x="2370774" y="873639"/>
            <a:ext cx="4402450" cy="336710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70050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41"/>
          <p:cNvSpPr txBox="1">
            <a:spLocks noGrp="1"/>
          </p:cNvSpPr>
          <p:nvPr>
            <p:ph type="title"/>
          </p:nvPr>
        </p:nvSpPr>
        <p:spPr>
          <a:xfrm>
            <a:off x="719999" y="248203"/>
            <a:ext cx="770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Lọc, truy vấn dữ liệu bằng Pyspark</a:t>
            </a:r>
            <a:endParaRPr sz="25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232" name="Google Shape;1232;p41"/>
          <p:cNvSpPr/>
          <p:nvPr/>
        </p:nvSpPr>
        <p:spPr>
          <a:xfrm rot="-3147069">
            <a:off x="6965341" y="4489708"/>
            <a:ext cx="40361" cy="27340"/>
          </a:xfrm>
          <a:custGeom>
            <a:avLst/>
            <a:gdLst/>
            <a:ahLst/>
            <a:cxnLst/>
            <a:rect l="l" t="t" r="r" b="b"/>
            <a:pathLst>
              <a:path w="3487" h="2362" extrusionOk="0">
                <a:moveTo>
                  <a:pt x="1668" y="1"/>
                </a:moveTo>
                <a:cubicBezTo>
                  <a:pt x="193" y="1"/>
                  <a:pt x="0" y="2361"/>
                  <a:pt x="1883" y="2361"/>
                </a:cubicBezTo>
                <a:cubicBezTo>
                  <a:pt x="3311" y="2361"/>
                  <a:pt x="3487" y="56"/>
                  <a:pt x="1783" y="5"/>
                </a:cubicBezTo>
                <a:cubicBezTo>
                  <a:pt x="1744" y="2"/>
                  <a:pt x="1706" y="1"/>
                  <a:pt x="166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058;p37">
            <a:extLst>
              <a:ext uri="{FF2B5EF4-FFF2-40B4-BE49-F238E27FC236}">
                <a16:creationId xmlns:a16="http://schemas.microsoft.com/office/drawing/2014/main" id="{7C8C4FC2-6D11-3D13-C736-0D39B4E141ED}"/>
              </a:ext>
            </a:extLst>
          </p:cNvPr>
          <p:cNvSpPr/>
          <p:nvPr/>
        </p:nvSpPr>
        <p:spPr>
          <a:xfrm>
            <a:off x="1465733" y="4514319"/>
            <a:ext cx="6212532" cy="52028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429;p46">
            <a:extLst>
              <a:ext uri="{FF2B5EF4-FFF2-40B4-BE49-F238E27FC236}">
                <a16:creationId xmlns:a16="http://schemas.microsoft.com/office/drawing/2014/main" id="{270B3814-B8BF-9B25-607E-3D33B644FB5E}"/>
              </a:ext>
            </a:extLst>
          </p:cNvPr>
          <p:cNvSpPr txBox="1">
            <a:spLocks/>
          </p:cNvSpPr>
          <p:nvPr/>
        </p:nvSpPr>
        <p:spPr>
          <a:xfrm>
            <a:off x="2752820" y="4595876"/>
            <a:ext cx="3638358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>
                <a:solidFill>
                  <a:schemeClr val="accent3"/>
                </a:solidFill>
              </a:rPr>
              <a:t>Xử lý dữ liệu App Store trong 1 tuần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F0BF58D9-ED06-034E-5392-DA8A4BAA5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047" y="884298"/>
            <a:ext cx="6115904" cy="344853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34810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41"/>
          <p:cNvSpPr txBox="1">
            <a:spLocks noGrp="1"/>
          </p:cNvSpPr>
          <p:nvPr>
            <p:ph type="title"/>
          </p:nvPr>
        </p:nvSpPr>
        <p:spPr>
          <a:xfrm>
            <a:off x="719999" y="248203"/>
            <a:ext cx="770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Kiểm tra tính chịu lỗi của Spark</a:t>
            </a:r>
            <a:endParaRPr sz="25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232" name="Google Shape;1232;p41"/>
          <p:cNvSpPr/>
          <p:nvPr/>
        </p:nvSpPr>
        <p:spPr>
          <a:xfrm rot="-3147069">
            <a:off x="6965341" y="4489708"/>
            <a:ext cx="40361" cy="27340"/>
          </a:xfrm>
          <a:custGeom>
            <a:avLst/>
            <a:gdLst/>
            <a:ahLst/>
            <a:cxnLst/>
            <a:rect l="l" t="t" r="r" b="b"/>
            <a:pathLst>
              <a:path w="3487" h="2362" extrusionOk="0">
                <a:moveTo>
                  <a:pt x="1668" y="1"/>
                </a:moveTo>
                <a:cubicBezTo>
                  <a:pt x="193" y="1"/>
                  <a:pt x="0" y="2361"/>
                  <a:pt x="1883" y="2361"/>
                </a:cubicBezTo>
                <a:cubicBezTo>
                  <a:pt x="3311" y="2361"/>
                  <a:pt x="3487" y="56"/>
                  <a:pt x="1783" y="5"/>
                </a:cubicBezTo>
                <a:cubicBezTo>
                  <a:pt x="1744" y="2"/>
                  <a:pt x="1706" y="1"/>
                  <a:pt x="166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058;p37">
            <a:extLst>
              <a:ext uri="{FF2B5EF4-FFF2-40B4-BE49-F238E27FC236}">
                <a16:creationId xmlns:a16="http://schemas.microsoft.com/office/drawing/2014/main" id="{7C8C4FC2-6D11-3D13-C736-0D39B4E141ED}"/>
              </a:ext>
            </a:extLst>
          </p:cNvPr>
          <p:cNvSpPr/>
          <p:nvPr/>
        </p:nvSpPr>
        <p:spPr>
          <a:xfrm>
            <a:off x="1465733" y="4514319"/>
            <a:ext cx="6212532" cy="52028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429;p46">
            <a:extLst>
              <a:ext uri="{FF2B5EF4-FFF2-40B4-BE49-F238E27FC236}">
                <a16:creationId xmlns:a16="http://schemas.microsoft.com/office/drawing/2014/main" id="{270B3814-B8BF-9B25-607E-3D33B644FB5E}"/>
              </a:ext>
            </a:extLst>
          </p:cNvPr>
          <p:cNvSpPr txBox="1">
            <a:spLocks/>
          </p:cNvSpPr>
          <p:nvPr/>
        </p:nvSpPr>
        <p:spPr>
          <a:xfrm>
            <a:off x="2300333" y="4564281"/>
            <a:ext cx="454333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>
                <a:solidFill>
                  <a:schemeClr val="accent3"/>
                </a:solidFill>
              </a:rPr>
              <a:t>Hoạt động của hệ thống sau khi tắt 1 worker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D1A442E-410E-CC0F-0BBD-9BA66D685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594" y="856003"/>
            <a:ext cx="5638809" cy="351851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70248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41"/>
          <p:cNvSpPr txBox="1">
            <a:spLocks noGrp="1"/>
          </p:cNvSpPr>
          <p:nvPr>
            <p:ph type="title"/>
          </p:nvPr>
        </p:nvSpPr>
        <p:spPr>
          <a:xfrm>
            <a:off x="719999" y="248203"/>
            <a:ext cx="770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2.4 Biểu diễn dữ liệu bằng Elasticsearch</a:t>
            </a:r>
            <a:endParaRPr sz="25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232" name="Google Shape;1232;p41"/>
          <p:cNvSpPr/>
          <p:nvPr/>
        </p:nvSpPr>
        <p:spPr>
          <a:xfrm rot="-3147069">
            <a:off x="6965341" y="4489708"/>
            <a:ext cx="40361" cy="27340"/>
          </a:xfrm>
          <a:custGeom>
            <a:avLst/>
            <a:gdLst/>
            <a:ahLst/>
            <a:cxnLst/>
            <a:rect l="l" t="t" r="r" b="b"/>
            <a:pathLst>
              <a:path w="3487" h="2362" extrusionOk="0">
                <a:moveTo>
                  <a:pt x="1668" y="1"/>
                </a:moveTo>
                <a:cubicBezTo>
                  <a:pt x="193" y="1"/>
                  <a:pt x="0" y="2361"/>
                  <a:pt x="1883" y="2361"/>
                </a:cubicBezTo>
                <a:cubicBezTo>
                  <a:pt x="3311" y="2361"/>
                  <a:pt x="3487" y="56"/>
                  <a:pt x="1783" y="5"/>
                </a:cubicBezTo>
                <a:cubicBezTo>
                  <a:pt x="1744" y="2"/>
                  <a:pt x="1706" y="1"/>
                  <a:pt x="166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058;p37">
            <a:extLst>
              <a:ext uri="{FF2B5EF4-FFF2-40B4-BE49-F238E27FC236}">
                <a16:creationId xmlns:a16="http://schemas.microsoft.com/office/drawing/2014/main" id="{7C8C4FC2-6D11-3D13-C736-0D39B4E141ED}"/>
              </a:ext>
            </a:extLst>
          </p:cNvPr>
          <p:cNvSpPr/>
          <p:nvPr/>
        </p:nvSpPr>
        <p:spPr>
          <a:xfrm>
            <a:off x="1465733" y="4514319"/>
            <a:ext cx="6212532" cy="52028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429;p46">
            <a:extLst>
              <a:ext uri="{FF2B5EF4-FFF2-40B4-BE49-F238E27FC236}">
                <a16:creationId xmlns:a16="http://schemas.microsoft.com/office/drawing/2014/main" id="{270B3814-B8BF-9B25-607E-3D33B644FB5E}"/>
              </a:ext>
            </a:extLst>
          </p:cNvPr>
          <p:cNvSpPr txBox="1">
            <a:spLocks/>
          </p:cNvSpPr>
          <p:nvPr/>
        </p:nvSpPr>
        <p:spPr>
          <a:xfrm>
            <a:off x="2752820" y="4595876"/>
            <a:ext cx="3638358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>
                <a:solidFill>
                  <a:schemeClr val="accent3"/>
                </a:solidFill>
              </a:rPr>
              <a:t>Khởi động Elasticsearch cluster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FC08FD5-C401-0E08-8E6D-E00A698E5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938" y="937560"/>
            <a:ext cx="5922121" cy="341191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30258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41"/>
          <p:cNvSpPr txBox="1">
            <a:spLocks noGrp="1"/>
          </p:cNvSpPr>
          <p:nvPr>
            <p:ph type="title"/>
          </p:nvPr>
        </p:nvSpPr>
        <p:spPr>
          <a:xfrm>
            <a:off x="719999" y="248203"/>
            <a:ext cx="770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2.5 Biểu diễn dữ liệu bằng Kibana</a:t>
            </a:r>
            <a:endParaRPr sz="25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232" name="Google Shape;1232;p41"/>
          <p:cNvSpPr/>
          <p:nvPr/>
        </p:nvSpPr>
        <p:spPr>
          <a:xfrm rot="-3147069">
            <a:off x="6965341" y="4489708"/>
            <a:ext cx="40361" cy="27340"/>
          </a:xfrm>
          <a:custGeom>
            <a:avLst/>
            <a:gdLst/>
            <a:ahLst/>
            <a:cxnLst/>
            <a:rect l="l" t="t" r="r" b="b"/>
            <a:pathLst>
              <a:path w="3487" h="2362" extrusionOk="0">
                <a:moveTo>
                  <a:pt x="1668" y="1"/>
                </a:moveTo>
                <a:cubicBezTo>
                  <a:pt x="193" y="1"/>
                  <a:pt x="0" y="2361"/>
                  <a:pt x="1883" y="2361"/>
                </a:cubicBezTo>
                <a:cubicBezTo>
                  <a:pt x="3311" y="2361"/>
                  <a:pt x="3487" y="56"/>
                  <a:pt x="1783" y="5"/>
                </a:cubicBezTo>
                <a:cubicBezTo>
                  <a:pt x="1744" y="2"/>
                  <a:pt x="1706" y="1"/>
                  <a:pt x="166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058;p37">
            <a:extLst>
              <a:ext uri="{FF2B5EF4-FFF2-40B4-BE49-F238E27FC236}">
                <a16:creationId xmlns:a16="http://schemas.microsoft.com/office/drawing/2014/main" id="{7C8C4FC2-6D11-3D13-C736-0D39B4E141ED}"/>
              </a:ext>
            </a:extLst>
          </p:cNvPr>
          <p:cNvSpPr/>
          <p:nvPr/>
        </p:nvSpPr>
        <p:spPr>
          <a:xfrm>
            <a:off x="1465734" y="4527709"/>
            <a:ext cx="6212532" cy="52028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429;p46">
            <a:extLst>
              <a:ext uri="{FF2B5EF4-FFF2-40B4-BE49-F238E27FC236}">
                <a16:creationId xmlns:a16="http://schemas.microsoft.com/office/drawing/2014/main" id="{270B3814-B8BF-9B25-607E-3D33B644FB5E}"/>
              </a:ext>
            </a:extLst>
          </p:cNvPr>
          <p:cNvSpPr txBox="1">
            <a:spLocks/>
          </p:cNvSpPr>
          <p:nvPr/>
        </p:nvSpPr>
        <p:spPr>
          <a:xfrm>
            <a:off x="2752820" y="4595876"/>
            <a:ext cx="3638358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>
                <a:solidFill>
                  <a:schemeClr val="accent3"/>
                </a:solidFill>
              </a:rPr>
              <a:t>Khởi động Kibana và vẽ biểu đồ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F2DC391B-FAEB-5F6F-91C7-5E2B326F9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007" y="771559"/>
            <a:ext cx="6051983" cy="360038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83540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41"/>
          <p:cNvSpPr txBox="1">
            <a:spLocks noGrp="1"/>
          </p:cNvSpPr>
          <p:nvPr>
            <p:ph type="title"/>
          </p:nvPr>
        </p:nvSpPr>
        <p:spPr>
          <a:xfrm>
            <a:off x="621809" y="259652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Biểu đồ của App Store từ 4 - 10.12.2023</a:t>
            </a:r>
            <a:endParaRPr sz="25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232" name="Google Shape;1232;p41"/>
          <p:cNvSpPr/>
          <p:nvPr/>
        </p:nvSpPr>
        <p:spPr>
          <a:xfrm rot="-3147069">
            <a:off x="6965341" y="4489708"/>
            <a:ext cx="40361" cy="27340"/>
          </a:xfrm>
          <a:custGeom>
            <a:avLst/>
            <a:gdLst/>
            <a:ahLst/>
            <a:cxnLst/>
            <a:rect l="l" t="t" r="r" b="b"/>
            <a:pathLst>
              <a:path w="3487" h="2362" extrusionOk="0">
                <a:moveTo>
                  <a:pt x="1668" y="1"/>
                </a:moveTo>
                <a:cubicBezTo>
                  <a:pt x="193" y="1"/>
                  <a:pt x="0" y="2361"/>
                  <a:pt x="1883" y="2361"/>
                </a:cubicBezTo>
                <a:cubicBezTo>
                  <a:pt x="3311" y="2361"/>
                  <a:pt x="3487" y="56"/>
                  <a:pt x="1783" y="5"/>
                </a:cubicBezTo>
                <a:cubicBezTo>
                  <a:pt x="1744" y="2"/>
                  <a:pt x="1706" y="1"/>
                  <a:pt x="166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058;p37">
            <a:extLst>
              <a:ext uri="{FF2B5EF4-FFF2-40B4-BE49-F238E27FC236}">
                <a16:creationId xmlns:a16="http://schemas.microsoft.com/office/drawing/2014/main" id="{7C8C4FC2-6D11-3D13-C736-0D39B4E141ED}"/>
              </a:ext>
            </a:extLst>
          </p:cNvPr>
          <p:cNvSpPr/>
          <p:nvPr/>
        </p:nvSpPr>
        <p:spPr>
          <a:xfrm>
            <a:off x="437258" y="4218907"/>
            <a:ext cx="3204457" cy="52028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429;p46">
            <a:extLst>
              <a:ext uri="{FF2B5EF4-FFF2-40B4-BE49-F238E27FC236}">
                <a16:creationId xmlns:a16="http://schemas.microsoft.com/office/drawing/2014/main" id="{270B3814-B8BF-9B25-607E-3D33B644FB5E}"/>
              </a:ext>
            </a:extLst>
          </p:cNvPr>
          <p:cNvSpPr txBox="1">
            <a:spLocks/>
          </p:cNvSpPr>
          <p:nvPr/>
        </p:nvSpPr>
        <p:spPr>
          <a:xfrm>
            <a:off x="220308" y="4243049"/>
            <a:ext cx="3638358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>
                <a:solidFill>
                  <a:schemeClr val="accent3"/>
                </a:solidFill>
              </a:rPr>
              <a:t>Phân bố theo nhóm tuổi</a:t>
            </a:r>
          </a:p>
        </p:txBody>
      </p:sp>
      <p:pic>
        <p:nvPicPr>
          <p:cNvPr id="4" name="Picture 3" descr="A pie chart with multiple colors&#10;&#10;Description automatically generated">
            <a:extLst>
              <a:ext uri="{FF2B5EF4-FFF2-40B4-BE49-F238E27FC236}">
                <a16:creationId xmlns:a16="http://schemas.microsoft.com/office/drawing/2014/main" id="{E4047DED-E97C-9FEB-9CB9-2A7F01C45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58" y="1134297"/>
            <a:ext cx="3056767" cy="263965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8" name="Picture 7" descr="A green and white graph&#10;&#10;Description automatically generated">
            <a:extLst>
              <a:ext uri="{FF2B5EF4-FFF2-40B4-BE49-F238E27FC236}">
                <a16:creationId xmlns:a16="http://schemas.microsoft.com/office/drawing/2014/main" id="{C323EF88-5287-2D01-3C03-0B319E9C68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9918" y="1078555"/>
            <a:ext cx="3175756" cy="269539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9" name="Google Shape;1058;p37">
            <a:extLst>
              <a:ext uri="{FF2B5EF4-FFF2-40B4-BE49-F238E27FC236}">
                <a16:creationId xmlns:a16="http://schemas.microsoft.com/office/drawing/2014/main" id="{6561FC60-5377-630A-698F-6513439F167F}"/>
              </a:ext>
            </a:extLst>
          </p:cNvPr>
          <p:cNvSpPr/>
          <p:nvPr/>
        </p:nvSpPr>
        <p:spPr>
          <a:xfrm>
            <a:off x="5279918" y="4218907"/>
            <a:ext cx="3175756" cy="52028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429;p46">
            <a:extLst>
              <a:ext uri="{FF2B5EF4-FFF2-40B4-BE49-F238E27FC236}">
                <a16:creationId xmlns:a16="http://schemas.microsoft.com/office/drawing/2014/main" id="{A0EB1C53-C2E4-A679-83C8-AF3E2A037445}"/>
              </a:ext>
            </a:extLst>
          </p:cNvPr>
          <p:cNvSpPr txBox="1">
            <a:spLocks/>
          </p:cNvSpPr>
          <p:nvPr/>
        </p:nvSpPr>
        <p:spPr>
          <a:xfrm>
            <a:off x="5048617" y="4262329"/>
            <a:ext cx="3638358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>
                <a:solidFill>
                  <a:schemeClr val="accent3"/>
                </a:solidFill>
              </a:rPr>
              <a:t>Phân bố theo loại trò chơi</a:t>
            </a:r>
          </a:p>
        </p:txBody>
      </p:sp>
    </p:spTree>
    <p:extLst>
      <p:ext uri="{BB962C8B-B14F-4D97-AF65-F5344CB8AC3E}">
        <p14:creationId xmlns:p14="http://schemas.microsoft.com/office/powerpoint/2010/main" val="2065785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34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859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Mục lục</a:t>
            </a:r>
            <a:endParaRPr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70" name="Google Shape;970;p34"/>
          <p:cNvSpPr/>
          <p:nvPr/>
        </p:nvSpPr>
        <p:spPr>
          <a:xfrm>
            <a:off x="3187815" y="3475288"/>
            <a:ext cx="3035894" cy="6147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72" name="Google Shape;972;p34"/>
          <p:cNvSpPr txBox="1">
            <a:spLocks noGrp="1"/>
          </p:cNvSpPr>
          <p:nvPr>
            <p:ph type="title" idx="5"/>
          </p:nvPr>
        </p:nvSpPr>
        <p:spPr>
          <a:xfrm>
            <a:off x="3495900" y="3015523"/>
            <a:ext cx="2234100" cy="44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03</a:t>
            </a:r>
            <a:endParaRPr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73" name="Google Shape;973;p34"/>
          <p:cNvSpPr txBox="1">
            <a:spLocks noGrp="1"/>
          </p:cNvSpPr>
          <p:nvPr>
            <p:ph type="title" idx="13"/>
          </p:nvPr>
        </p:nvSpPr>
        <p:spPr>
          <a:xfrm>
            <a:off x="4903000" y="1284847"/>
            <a:ext cx="2234100" cy="44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02</a:t>
            </a:r>
            <a:endParaRPr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74" name="Google Shape;974;p34"/>
          <p:cNvSpPr txBox="1">
            <a:spLocks noGrp="1"/>
          </p:cNvSpPr>
          <p:nvPr>
            <p:ph type="title"/>
          </p:nvPr>
        </p:nvSpPr>
        <p:spPr>
          <a:xfrm>
            <a:off x="2002175" y="1284847"/>
            <a:ext cx="2234100" cy="44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01</a:t>
            </a:r>
            <a:endParaRPr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76" name="Google Shape;976;p34"/>
          <p:cNvSpPr/>
          <p:nvPr/>
        </p:nvSpPr>
        <p:spPr>
          <a:xfrm>
            <a:off x="1809638" y="1767658"/>
            <a:ext cx="2628600" cy="6147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solidFill>
              <a:srgbClr val="C0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77" name="Google Shape;977;p34"/>
          <p:cNvSpPr txBox="1">
            <a:spLocks noGrp="1"/>
          </p:cNvSpPr>
          <p:nvPr>
            <p:ph type="subTitle" idx="2"/>
          </p:nvPr>
        </p:nvSpPr>
        <p:spPr>
          <a:xfrm>
            <a:off x="3304136" y="3564966"/>
            <a:ext cx="2803252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Kết luận và đánh giá</a:t>
            </a:r>
            <a:endParaRPr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80" name="Google Shape;980;p34"/>
          <p:cNvSpPr txBox="1">
            <a:spLocks noGrp="1"/>
          </p:cNvSpPr>
          <p:nvPr>
            <p:ph type="subTitle" idx="4"/>
          </p:nvPr>
        </p:nvSpPr>
        <p:spPr>
          <a:xfrm>
            <a:off x="1891185" y="1819730"/>
            <a:ext cx="24534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Giới thiệu chung</a:t>
            </a:r>
            <a:endParaRPr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81" name="Google Shape;981;p34"/>
          <p:cNvSpPr/>
          <p:nvPr/>
        </p:nvSpPr>
        <p:spPr>
          <a:xfrm>
            <a:off x="4705762" y="1767658"/>
            <a:ext cx="2628600" cy="6147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85" name="Google Shape;985;p34"/>
          <p:cNvSpPr txBox="1">
            <a:spLocks noGrp="1"/>
          </p:cNvSpPr>
          <p:nvPr>
            <p:ph type="subTitle" idx="9"/>
          </p:nvPr>
        </p:nvSpPr>
        <p:spPr>
          <a:xfrm>
            <a:off x="4793350" y="1815825"/>
            <a:ext cx="24534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 trải nghiệm</a:t>
            </a:r>
            <a:endParaRPr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41"/>
          <p:cNvSpPr txBox="1">
            <a:spLocks noGrp="1"/>
          </p:cNvSpPr>
          <p:nvPr>
            <p:ph type="title"/>
          </p:nvPr>
        </p:nvSpPr>
        <p:spPr>
          <a:xfrm>
            <a:off x="621809" y="259652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Biểu đồ của Google Play từ 4 - 10.12.2023</a:t>
            </a:r>
            <a:endParaRPr sz="25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232" name="Google Shape;1232;p41"/>
          <p:cNvSpPr/>
          <p:nvPr/>
        </p:nvSpPr>
        <p:spPr>
          <a:xfrm rot="-3147069">
            <a:off x="6965341" y="4489708"/>
            <a:ext cx="40361" cy="27340"/>
          </a:xfrm>
          <a:custGeom>
            <a:avLst/>
            <a:gdLst/>
            <a:ahLst/>
            <a:cxnLst/>
            <a:rect l="l" t="t" r="r" b="b"/>
            <a:pathLst>
              <a:path w="3487" h="2362" extrusionOk="0">
                <a:moveTo>
                  <a:pt x="1668" y="1"/>
                </a:moveTo>
                <a:cubicBezTo>
                  <a:pt x="193" y="1"/>
                  <a:pt x="0" y="2361"/>
                  <a:pt x="1883" y="2361"/>
                </a:cubicBezTo>
                <a:cubicBezTo>
                  <a:pt x="3311" y="2361"/>
                  <a:pt x="3487" y="56"/>
                  <a:pt x="1783" y="5"/>
                </a:cubicBezTo>
                <a:cubicBezTo>
                  <a:pt x="1744" y="2"/>
                  <a:pt x="1706" y="1"/>
                  <a:pt x="166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058;p37">
            <a:extLst>
              <a:ext uri="{FF2B5EF4-FFF2-40B4-BE49-F238E27FC236}">
                <a16:creationId xmlns:a16="http://schemas.microsoft.com/office/drawing/2014/main" id="{7C8C4FC2-6D11-3D13-C736-0D39B4E141ED}"/>
              </a:ext>
            </a:extLst>
          </p:cNvPr>
          <p:cNvSpPr/>
          <p:nvPr/>
        </p:nvSpPr>
        <p:spPr>
          <a:xfrm>
            <a:off x="437258" y="4218907"/>
            <a:ext cx="3204457" cy="52028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429;p46">
            <a:extLst>
              <a:ext uri="{FF2B5EF4-FFF2-40B4-BE49-F238E27FC236}">
                <a16:creationId xmlns:a16="http://schemas.microsoft.com/office/drawing/2014/main" id="{270B3814-B8BF-9B25-607E-3D33B644FB5E}"/>
              </a:ext>
            </a:extLst>
          </p:cNvPr>
          <p:cNvSpPr txBox="1">
            <a:spLocks/>
          </p:cNvSpPr>
          <p:nvPr/>
        </p:nvSpPr>
        <p:spPr>
          <a:xfrm>
            <a:off x="220308" y="4243049"/>
            <a:ext cx="3638358" cy="54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>
                <a:solidFill>
                  <a:schemeClr val="accent3"/>
                </a:solidFill>
              </a:rPr>
              <a:t>Công ty có lượt tải nhiều nhất</a:t>
            </a:r>
          </a:p>
        </p:txBody>
      </p:sp>
      <p:sp>
        <p:nvSpPr>
          <p:cNvPr id="9" name="Google Shape;1058;p37">
            <a:extLst>
              <a:ext uri="{FF2B5EF4-FFF2-40B4-BE49-F238E27FC236}">
                <a16:creationId xmlns:a16="http://schemas.microsoft.com/office/drawing/2014/main" id="{6561FC60-5377-630A-698F-6513439F167F}"/>
              </a:ext>
            </a:extLst>
          </p:cNvPr>
          <p:cNvSpPr/>
          <p:nvPr/>
        </p:nvSpPr>
        <p:spPr>
          <a:xfrm>
            <a:off x="5122929" y="4208470"/>
            <a:ext cx="3489731" cy="52028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429;p46">
            <a:extLst>
              <a:ext uri="{FF2B5EF4-FFF2-40B4-BE49-F238E27FC236}">
                <a16:creationId xmlns:a16="http://schemas.microsoft.com/office/drawing/2014/main" id="{A0EB1C53-C2E4-A679-83C8-AF3E2A037445}"/>
              </a:ext>
            </a:extLst>
          </p:cNvPr>
          <p:cNvSpPr txBox="1">
            <a:spLocks/>
          </p:cNvSpPr>
          <p:nvPr/>
        </p:nvSpPr>
        <p:spPr>
          <a:xfrm>
            <a:off x="5048617" y="4262329"/>
            <a:ext cx="3638358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>
                <a:solidFill>
                  <a:schemeClr val="accent3"/>
                </a:solidFill>
              </a:rPr>
              <a:t>Game có lượt phản hồi nhiều nhất</a:t>
            </a:r>
          </a:p>
        </p:txBody>
      </p:sp>
      <p:pic>
        <p:nvPicPr>
          <p:cNvPr id="3" name="Picture 2" descr="A graph with green bars&#10;&#10;Description automatically generated with medium confidence">
            <a:extLst>
              <a:ext uri="{FF2B5EF4-FFF2-40B4-BE49-F238E27FC236}">
                <a16:creationId xmlns:a16="http://schemas.microsoft.com/office/drawing/2014/main" id="{8A546E1E-76D4-D79D-B39F-5CC5A0BA1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325" y="1013389"/>
            <a:ext cx="3364322" cy="290523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1" name="Picture 10" descr="A graph of a number of green squares&#10;&#10;Description automatically generated with medium confidence">
            <a:extLst>
              <a:ext uri="{FF2B5EF4-FFF2-40B4-BE49-F238E27FC236}">
                <a16:creationId xmlns:a16="http://schemas.microsoft.com/office/drawing/2014/main" id="{39532D9F-19A4-5594-5EB1-4DB7427763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224" y="1013389"/>
            <a:ext cx="3364323" cy="291894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87668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41"/>
          <p:cNvSpPr txBox="1">
            <a:spLocks noGrp="1"/>
          </p:cNvSpPr>
          <p:nvPr>
            <p:ph type="title"/>
          </p:nvPr>
        </p:nvSpPr>
        <p:spPr>
          <a:xfrm>
            <a:off x="621809" y="259652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Biểu đồ của App Store từ 11 - 17.12.2023</a:t>
            </a:r>
            <a:endParaRPr sz="25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232" name="Google Shape;1232;p41"/>
          <p:cNvSpPr/>
          <p:nvPr/>
        </p:nvSpPr>
        <p:spPr>
          <a:xfrm rot="-3147069">
            <a:off x="6965341" y="4489708"/>
            <a:ext cx="40361" cy="27340"/>
          </a:xfrm>
          <a:custGeom>
            <a:avLst/>
            <a:gdLst/>
            <a:ahLst/>
            <a:cxnLst/>
            <a:rect l="l" t="t" r="r" b="b"/>
            <a:pathLst>
              <a:path w="3487" h="2362" extrusionOk="0">
                <a:moveTo>
                  <a:pt x="1668" y="1"/>
                </a:moveTo>
                <a:cubicBezTo>
                  <a:pt x="193" y="1"/>
                  <a:pt x="0" y="2361"/>
                  <a:pt x="1883" y="2361"/>
                </a:cubicBezTo>
                <a:cubicBezTo>
                  <a:pt x="3311" y="2361"/>
                  <a:pt x="3487" y="56"/>
                  <a:pt x="1783" y="5"/>
                </a:cubicBezTo>
                <a:cubicBezTo>
                  <a:pt x="1744" y="2"/>
                  <a:pt x="1706" y="1"/>
                  <a:pt x="166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058;p37">
            <a:extLst>
              <a:ext uri="{FF2B5EF4-FFF2-40B4-BE49-F238E27FC236}">
                <a16:creationId xmlns:a16="http://schemas.microsoft.com/office/drawing/2014/main" id="{7C8C4FC2-6D11-3D13-C736-0D39B4E141ED}"/>
              </a:ext>
            </a:extLst>
          </p:cNvPr>
          <p:cNvSpPr/>
          <p:nvPr/>
        </p:nvSpPr>
        <p:spPr>
          <a:xfrm>
            <a:off x="437258" y="4218907"/>
            <a:ext cx="3204457" cy="52028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429;p46">
            <a:extLst>
              <a:ext uri="{FF2B5EF4-FFF2-40B4-BE49-F238E27FC236}">
                <a16:creationId xmlns:a16="http://schemas.microsoft.com/office/drawing/2014/main" id="{270B3814-B8BF-9B25-607E-3D33B644FB5E}"/>
              </a:ext>
            </a:extLst>
          </p:cNvPr>
          <p:cNvSpPr txBox="1">
            <a:spLocks/>
          </p:cNvSpPr>
          <p:nvPr/>
        </p:nvSpPr>
        <p:spPr>
          <a:xfrm>
            <a:off x="220308" y="4243049"/>
            <a:ext cx="3638358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>
                <a:solidFill>
                  <a:schemeClr val="accent3"/>
                </a:solidFill>
              </a:rPr>
              <a:t>Phân bố theo giá thành</a:t>
            </a:r>
          </a:p>
        </p:txBody>
      </p:sp>
      <p:sp>
        <p:nvSpPr>
          <p:cNvPr id="9" name="Google Shape;1058;p37">
            <a:extLst>
              <a:ext uri="{FF2B5EF4-FFF2-40B4-BE49-F238E27FC236}">
                <a16:creationId xmlns:a16="http://schemas.microsoft.com/office/drawing/2014/main" id="{6561FC60-5377-630A-698F-6513439F167F}"/>
              </a:ext>
            </a:extLst>
          </p:cNvPr>
          <p:cNvSpPr/>
          <p:nvPr/>
        </p:nvSpPr>
        <p:spPr>
          <a:xfrm>
            <a:off x="5279918" y="4218907"/>
            <a:ext cx="3175756" cy="52028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429;p46">
            <a:extLst>
              <a:ext uri="{FF2B5EF4-FFF2-40B4-BE49-F238E27FC236}">
                <a16:creationId xmlns:a16="http://schemas.microsoft.com/office/drawing/2014/main" id="{A0EB1C53-C2E4-A679-83C8-AF3E2A037445}"/>
              </a:ext>
            </a:extLst>
          </p:cNvPr>
          <p:cNvSpPr txBox="1">
            <a:spLocks/>
          </p:cNvSpPr>
          <p:nvPr/>
        </p:nvSpPr>
        <p:spPr>
          <a:xfrm>
            <a:off x="5048617" y="4262329"/>
            <a:ext cx="3638358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>
                <a:solidFill>
                  <a:schemeClr val="accent3"/>
                </a:solidFill>
              </a:rPr>
              <a:t>Phân bố theo dung lượng</a:t>
            </a:r>
          </a:p>
        </p:txBody>
      </p:sp>
      <p:pic>
        <p:nvPicPr>
          <p:cNvPr id="11" name="Picture 10" descr="A pie chart with different colored circles&#10;&#10;Description automatically generated">
            <a:extLst>
              <a:ext uri="{FF2B5EF4-FFF2-40B4-BE49-F238E27FC236}">
                <a16:creationId xmlns:a16="http://schemas.microsoft.com/office/drawing/2014/main" id="{8EC16751-C75C-50E3-F266-65CF5A33A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31" y="1104999"/>
            <a:ext cx="3152149" cy="272201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3" name="Picture 12" descr="A pie chart with different colored sections&#10;&#10;Description automatically generated">
            <a:extLst>
              <a:ext uri="{FF2B5EF4-FFF2-40B4-BE49-F238E27FC236}">
                <a16:creationId xmlns:a16="http://schemas.microsoft.com/office/drawing/2014/main" id="{EE6591DB-ED0B-C039-ADEC-ACE1207DDE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6538" y="1104999"/>
            <a:ext cx="3229271" cy="272201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248231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41"/>
          <p:cNvSpPr txBox="1">
            <a:spLocks noGrp="1"/>
          </p:cNvSpPr>
          <p:nvPr>
            <p:ph type="title"/>
          </p:nvPr>
        </p:nvSpPr>
        <p:spPr>
          <a:xfrm>
            <a:off x="621809" y="259652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Biểu đồ của Google Play từ 11 - 17.12.2023</a:t>
            </a:r>
            <a:endParaRPr sz="25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232" name="Google Shape;1232;p41"/>
          <p:cNvSpPr/>
          <p:nvPr/>
        </p:nvSpPr>
        <p:spPr>
          <a:xfrm rot="-3147069">
            <a:off x="6965341" y="4489708"/>
            <a:ext cx="40361" cy="27340"/>
          </a:xfrm>
          <a:custGeom>
            <a:avLst/>
            <a:gdLst/>
            <a:ahLst/>
            <a:cxnLst/>
            <a:rect l="l" t="t" r="r" b="b"/>
            <a:pathLst>
              <a:path w="3487" h="2362" extrusionOk="0">
                <a:moveTo>
                  <a:pt x="1668" y="1"/>
                </a:moveTo>
                <a:cubicBezTo>
                  <a:pt x="193" y="1"/>
                  <a:pt x="0" y="2361"/>
                  <a:pt x="1883" y="2361"/>
                </a:cubicBezTo>
                <a:cubicBezTo>
                  <a:pt x="3311" y="2361"/>
                  <a:pt x="3487" y="56"/>
                  <a:pt x="1783" y="5"/>
                </a:cubicBezTo>
                <a:cubicBezTo>
                  <a:pt x="1744" y="2"/>
                  <a:pt x="1706" y="1"/>
                  <a:pt x="166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058;p37">
            <a:extLst>
              <a:ext uri="{FF2B5EF4-FFF2-40B4-BE49-F238E27FC236}">
                <a16:creationId xmlns:a16="http://schemas.microsoft.com/office/drawing/2014/main" id="{7C8C4FC2-6D11-3D13-C736-0D39B4E141ED}"/>
              </a:ext>
            </a:extLst>
          </p:cNvPr>
          <p:cNvSpPr/>
          <p:nvPr/>
        </p:nvSpPr>
        <p:spPr>
          <a:xfrm>
            <a:off x="437258" y="4218907"/>
            <a:ext cx="3204457" cy="52028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429;p46">
            <a:extLst>
              <a:ext uri="{FF2B5EF4-FFF2-40B4-BE49-F238E27FC236}">
                <a16:creationId xmlns:a16="http://schemas.microsoft.com/office/drawing/2014/main" id="{270B3814-B8BF-9B25-607E-3D33B644FB5E}"/>
              </a:ext>
            </a:extLst>
          </p:cNvPr>
          <p:cNvSpPr txBox="1">
            <a:spLocks/>
          </p:cNvSpPr>
          <p:nvPr/>
        </p:nvSpPr>
        <p:spPr>
          <a:xfrm>
            <a:off x="220308" y="4243049"/>
            <a:ext cx="3638358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>
                <a:solidFill>
                  <a:schemeClr val="accent3"/>
                </a:solidFill>
              </a:rPr>
              <a:t>Phân bố theo loại trò chơi</a:t>
            </a:r>
          </a:p>
        </p:txBody>
      </p:sp>
      <p:sp>
        <p:nvSpPr>
          <p:cNvPr id="9" name="Google Shape;1058;p37">
            <a:extLst>
              <a:ext uri="{FF2B5EF4-FFF2-40B4-BE49-F238E27FC236}">
                <a16:creationId xmlns:a16="http://schemas.microsoft.com/office/drawing/2014/main" id="{6561FC60-5377-630A-698F-6513439F167F}"/>
              </a:ext>
            </a:extLst>
          </p:cNvPr>
          <p:cNvSpPr/>
          <p:nvPr/>
        </p:nvSpPr>
        <p:spPr>
          <a:xfrm>
            <a:off x="5112048" y="4218907"/>
            <a:ext cx="3343626" cy="52028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429;p46">
            <a:extLst>
              <a:ext uri="{FF2B5EF4-FFF2-40B4-BE49-F238E27FC236}">
                <a16:creationId xmlns:a16="http://schemas.microsoft.com/office/drawing/2014/main" id="{A0EB1C53-C2E4-A679-83C8-AF3E2A037445}"/>
              </a:ext>
            </a:extLst>
          </p:cNvPr>
          <p:cNvSpPr txBox="1">
            <a:spLocks/>
          </p:cNvSpPr>
          <p:nvPr/>
        </p:nvSpPr>
        <p:spPr>
          <a:xfrm>
            <a:off x="4964682" y="4255309"/>
            <a:ext cx="3638358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>
                <a:solidFill>
                  <a:schemeClr val="accent3"/>
                </a:solidFill>
              </a:rPr>
              <a:t>Game có lượt phản hồi nhiều nhất</a:t>
            </a:r>
          </a:p>
        </p:txBody>
      </p:sp>
      <p:pic>
        <p:nvPicPr>
          <p:cNvPr id="3" name="Picture 2" descr="A graph of a number of green squares&#10;&#10;Description automatically generated with medium confidence">
            <a:extLst>
              <a:ext uri="{FF2B5EF4-FFF2-40B4-BE49-F238E27FC236}">
                <a16:creationId xmlns:a16="http://schemas.microsoft.com/office/drawing/2014/main" id="{39EA7DB1-F391-C9ED-A17F-DF0C180B2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348" y="966769"/>
            <a:ext cx="3507318" cy="304300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5" name="Picture 4" descr="A graph of a bar&#10;&#10;Description automatically generated with medium confidence">
            <a:extLst>
              <a:ext uri="{FF2B5EF4-FFF2-40B4-BE49-F238E27FC236}">
                <a16:creationId xmlns:a16="http://schemas.microsoft.com/office/drawing/2014/main" id="{8EAF0B48-511B-6144-E967-7CFD2316F0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4630" y="953970"/>
            <a:ext cx="3504610" cy="304066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54061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38"/>
          <p:cNvSpPr/>
          <p:nvPr/>
        </p:nvSpPr>
        <p:spPr>
          <a:xfrm>
            <a:off x="2534025" y="2553340"/>
            <a:ext cx="4072550" cy="8418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2" name="Google Shape;1092;p38"/>
          <p:cNvSpPr txBox="1">
            <a:spLocks noGrp="1"/>
          </p:cNvSpPr>
          <p:nvPr>
            <p:ph type="title"/>
          </p:nvPr>
        </p:nvSpPr>
        <p:spPr>
          <a:xfrm>
            <a:off x="2609215" y="2549744"/>
            <a:ext cx="3901205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Kết luận và đánh giá</a:t>
            </a:r>
            <a:endParaRPr sz="30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93" name="Google Shape;1093;p38"/>
          <p:cNvSpPr txBox="1">
            <a:spLocks noGrp="1"/>
          </p:cNvSpPr>
          <p:nvPr>
            <p:ph type="title" idx="2"/>
          </p:nvPr>
        </p:nvSpPr>
        <p:spPr>
          <a:xfrm>
            <a:off x="3151500" y="1221477"/>
            <a:ext cx="2841000" cy="11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1095" name="Google Shape;1095;p38"/>
          <p:cNvGrpSpPr/>
          <p:nvPr/>
        </p:nvGrpSpPr>
        <p:grpSpPr>
          <a:xfrm>
            <a:off x="2962500" y="426793"/>
            <a:ext cx="3218965" cy="1185288"/>
            <a:chOff x="3343478" y="539993"/>
            <a:chExt cx="2457038" cy="904731"/>
          </a:xfrm>
        </p:grpSpPr>
        <p:grpSp>
          <p:nvGrpSpPr>
            <p:cNvPr id="1096" name="Google Shape;1096;p38"/>
            <p:cNvGrpSpPr/>
            <p:nvPr/>
          </p:nvGrpSpPr>
          <p:grpSpPr>
            <a:xfrm>
              <a:off x="4429328" y="539993"/>
              <a:ext cx="1371188" cy="904731"/>
              <a:chOff x="6618863" y="562104"/>
              <a:chExt cx="1805144" cy="1191062"/>
            </a:xfrm>
          </p:grpSpPr>
          <p:sp>
            <p:nvSpPr>
              <p:cNvPr id="1097" name="Google Shape;1097;p38"/>
              <p:cNvSpPr/>
              <p:nvPr/>
            </p:nvSpPr>
            <p:spPr>
              <a:xfrm rot="-804257" flipH="1">
                <a:off x="7327136" y="706610"/>
                <a:ext cx="583875" cy="892148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11605" extrusionOk="0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38"/>
              <p:cNvSpPr/>
              <p:nvPr/>
            </p:nvSpPr>
            <p:spPr>
              <a:xfrm flipH="1">
                <a:off x="7029526" y="973310"/>
                <a:ext cx="207371" cy="139045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3138" extrusionOk="0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38"/>
              <p:cNvSpPr/>
              <p:nvPr/>
            </p:nvSpPr>
            <p:spPr>
              <a:xfrm flipH="1">
                <a:off x="7760243" y="1648506"/>
                <a:ext cx="155572" cy="104660"/>
              </a:xfrm>
              <a:custGeom>
                <a:avLst/>
                <a:gdLst/>
                <a:ahLst/>
                <a:cxnLst/>
                <a:rect l="l" t="t" r="r" b="b"/>
                <a:pathLst>
                  <a:path w="3511" h="2362" extrusionOk="0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38"/>
              <p:cNvSpPr/>
              <p:nvPr/>
            </p:nvSpPr>
            <p:spPr>
              <a:xfrm flipH="1">
                <a:off x="8304637" y="1362607"/>
                <a:ext cx="119371" cy="80112"/>
              </a:xfrm>
              <a:custGeom>
                <a:avLst/>
                <a:gdLst/>
                <a:ahLst/>
                <a:cxnLst/>
                <a:rect l="l" t="t" r="r" b="b"/>
                <a:pathLst>
                  <a:path w="2694" h="1808" extrusionOk="0">
                    <a:moveTo>
                      <a:pt x="1304" y="1"/>
                    </a:moveTo>
                    <a:cubicBezTo>
                      <a:pt x="140" y="1"/>
                      <a:pt x="0" y="1808"/>
                      <a:pt x="1450" y="1808"/>
                    </a:cubicBezTo>
                    <a:cubicBezTo>
                      <a:pt x="1458" y="1808"/>
                      <a:pt x="1465" y="1808"/>
                      <a:pt x="1473" y="1808"/>
                    </a:cubicBezTo>
                    <a:cubicBezTo>
                      <a:pt x="2555" y="1808"/>
                      <a:pt x="2694" y="53"/>
                      <a:pt x="1375" y="3"/>
                    </a:cubicBezTo>
                    <a:cubicBezTo>
                      <a:pt x="1351" y="2"/>
                      <a:pt x="1327" y="1"/>
                      <a:pt x="13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38"/>
              <p:cNvSpPr/>
              <p:nvPr/>
            </p:nvSpPr>
            <p:spPr>
              <a:xfrm>
                <a:off x="6618863" y="562104"/>
                <a:ext cx="351196" cy="258049"/>
              </a:xfrm>
              <a:custGeom>
                <a:avLst/>
                <a:gdLst/>
                <a:ahLst/>
                <a:cxnLst/>
                <a:rect l="l" t="t" r="r" b="b"/>
                <a:pathLst>
                  <a:path w="23033" h="16924" extrusionOk="0">
                    <a:moveTo>
                      <a:pt x="18087" y="0"/>
                    </a:moveTo>
                    <a:cubicBezTo>
                      <a:pt x="15558" y="0"/>
                      <a:pt x="12757" y="2011"/>
                      <a:pt x="12181" y="4317"/>
                    </a:cubicBezTo>
                    <a:cubicBezTo>
                      <a:pt x="12181" y="4317"/>
                      <a:pt x="10883" y="321"/>
                      <a:pt x="6682" y="321"/>
                    </a:cubicBezTo>
                    <a:cubicBezTo>
                      <a:pt x="6249" y="321"/>
                      <a:pt x="5785" y="364"/>
                      <a:pt x="5289" y="457"/>
                    </a:cubicBezTo>
                    <a:cubicBezTo>
                      <a:pt x="0" y="1460"/>
                      <a:pt x="6492" y="11610"/>
                      <a:pt x="12381" y="16924"/>
                    </a:cubicBezTo>
                    <a:cubicBezTo>
                      <a:pt x="22381" y="8527"/>
                      <a:pt x="23033" y="2437"/>
                      <a:pt x="20251" y="608"/>
                    </a:cubicBezTo>
                    <a:cubicBezTo>
                      <a:pt x="19602" y="187"/>
                      <a:pt x="18857" y="0"/>
                      <a:pt x="180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38"/>
              <p:cNvSpPr/>
              <p:nvPr/>
            </p:nvSpPr>
            <p:spPr>
              <a:xfrm>
                <a:off x="7935221" y="1407647"/>
                <a:ext cx="235455" cy="173006"/>
              </a:xfrm>
              <a:custGeom>
                <a:avLst/>
                <a:gdLst/>
                <a:ahLst/>
                <a:cxnLst/>
                <a:rect l="l" t="t" r="r" b="b"/>
                <a:pathLst>
                  <a:path w="23033" h="16924" extrusionOk="0">
                    <a:moveTo>
                      <a:pt x="18087" y="0"/>
                    </a:moveTo>
                    <a:cubicBezTo>
                      <a:pt x="15558" y="0"/>
                      <a:pt x="12757" y="2011"/>
                      <a:pt x="12181" y="4317"/>
                    </a:cubicBezTo>
                    <a:cubicBezTo>
                      <a:pt x="12181" y="4317"/>
                      <a:pt x="10883" y="321"/>
                      <a:pt x="6682" y="321"/>
                    </a:cubicBezTo>
                    <a:cubicBezTo>
                      <a:pt x="6249" y="321"/>
                      <a:pt x="5785" y="364"/>
                      <a:pt x="5289" y="457"/>
                    </a:cubicBezTo>
                    <a:cubicBezTo>
                      <a:pt x="0" y="1460"/>
                      <a:pt x="6492" y="11610"/>
                      <a:pt x="12381" y="16924"/>
                    </a:cubicBezTo>
                    <a:cubicBezTo>
                      <a:pt x="22381" y="8527"/>
                      <a:pt x="23033" y="2437"/>
                      <a:pt x="20251" y="608"/>
                    </a:cubicBezTo>
                    <a:cubicBezTo>
                      <a:pt x="19602" y="187"/>
                      <a:pt x="18857" y="0"/>
                      <a:pt x="180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38"/>
              <p:cNvSpPr/>
              <p:nvPr/>
            </p:nvSpPr>
            <p:spPr>
              <a:xfrm flipH="1">
                <a:off x="7274487" y="603457"/>
                <a:ext cx="119371" cy="80112"/>
              </a:xfrm>
              <a:custGeom>
                <a:avLst/>
                <a:gdLst/>
                <a:ahLst/>
                <a:cxnLst/>
                <a:rect l="l" t="t" r="r" b="b"/>
                <a:pathLst>
                  <a:path w="2694" h="1808" extrusionOk="0">
                    <a:moveTo>
                      <a:pt x="1304" y="1"/>
                    </a:moveTo>
                    <a:cubicBezTo>
                      <a:pt x="140" y="1"/>
                      <a:pt x="0" y="1808"/>
                      <a:pt x="1450" y="1808"/>
                    </a:cubicBezTo>
                    <a:cubicBezTo>
                      <a:pt x="1458" y="1808"/>
                      <a:pt x="1465" y="1808"/>
                      <a:pt x="1473" y="1808"/>
                    </a:cubicBezTo>
                    <a:cubicBezTo>
                      <a:pt x="2555" y="1808"/>
                      <a:pt x="2694" y="53"/>
                      <a:pt x="1375" y="3"/>
                    </a:cubicBezTo>
                    <a:cubicBezTo>
                      <a:pt x="1351" y="2"/>
                      <a:pt x="1327" y="1"/>
                      <a:pt x="13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4" name="Google Shape;1104;p38"/>
            <p:cNvGrpSpPr/>
            <p:nvPr/>
          </p:nvGrpSpPr>
          <p:grpSpPr>
            <a:xfrm flipH="1">
              <a:off x="3343478" y="571404"/>
              <a:ext cx="1059248" cy="873319"/>
              <a:chOff x="7029526" y="603457"/>
              <a:chExt cx="1394481" cy="1149709"/>
            </a:xfrm>
          </p:grpSpPr>
          <p:sp>
            <p:nvSpPr>
              <p:cNvPr id="1105" name="Google Shape;1105;p38"/>
              <p:cNvSpPr/>
              <p:nvPr/>
            </p:nvSpPr>
            <p:spPr>
              <a:xfrm rot="-804296" flipH="1">
                <a:off x="7327137" y="706613"/>
                <a:ext cx="583880" cy="892157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11605" extrusionOk="0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38"/>
              <p:cNvSpPr/>
              <p:nvPr/>
            </p:nvSpPr>
            <p:spPr>
              <a:xfrm flipH="1">
                <a:off x="7029526" y="973310"/>
                <a:ext cx="207371" cy="139045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3138" extrusionOk="0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38"/>
              <p:cNvSpPr/>
              <p:nvPr/>
            </p:nvSpPr>
            <p:spPr>
              <a:xfrm flipH="1">
                <a:off x="7760243" y="1648506"/>
                <a:ext cx="155572" cy="104660"/>
              </a:xfrm>
              <a:custGeom>
                <a:avLst/>
                <a:gdLst/>
                <a:ahLst/>
                <a:cxnLst/>
                <a:rect l="l" t="t" r="r" b="b"/>
                <a:pathLst>
                  <a:path w="3511" h="2362" extrusionOk="0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38"/>
              <p:cNvSpPr/>
              <p:nvPr/>
            </p:nvSpPr>
            <p:spPr>
              <a:xfrm flipH="1">
                <a:off x="8304637" y="1362607"/>
                <a:ext cx="119371" cy="80112"/>
              </a:xfrm>
              <a:custGeom>
                <a:avLst/>
                <a:gdLst/>
                <a:ahLst/>
                <a:cxnLst/>
                <a:rect l="l" t="t" r="r" b="b"/>
                <a:pathLst>
                  <a:path w="2694" h="1808" extrusionOk="0">
                    <a:moveTo>
                      <a:pt x="1304" y="1"/>
                    </a:moveTo>
                    <a:cubicBezTo>
                      <a:pt x="140" y="1"/>
                      <a:pt x="0" y="1808"/>
                      <a:pt x="1450" y="1808"/>
                    </a:cubicBezTo>
                    <a:cubicBezTo>
                      <a:pt x="1458" y="1808"/>
                      <a:pt x="1465" y="1808"/>
                      <a:pt x="1473" y="1808"/>
                    </a:cubicBezTo>
                    <a:cubicBezTo>
                      <a:pt x="2555" y="1808"/>
                      <a:pt x="2694" y="53"/>
                      <a:pt x="1375" y="3"/>
                    </a:cubicBezTo>
                    <a:cubicBezTo>
                      <a:pt x="1351" y="2"/>
                      <a:pt x="1327" y="1"/>
                      <a:pt x="13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38"/>
              <p:cNvSpPr/>
              <p:nvPr/>
            </p:nvSpPr>
            <p:spPr>
              <a:xfrm>
                <a:off x="7935221" y="1407647"/>
                <a:ext cx="235455" cy="173006"/>
              </a:xfrm>
              <a:custGeom>
                <a:avLst/>
                <a:gdLst/>
                <a:ahLst/>
                <a:cxnLst/>
                <a:rect l="l" t="t" r="r" b="b"/>
                <a:pathLst>
                  <a:path w="23033" h="16924" extrusionOk="0">
                    <a:moveTo>
                      <a:pt x="18087" y="0"/>
                    </a:moveTo>
                    <a:cubicBezTo>
                      <a:pt x="15558" y="0"/>
                      <a:pt x="12757" y="2011"/>
                      <a:pt x="12181" y="4317"/>
                    </a:cubicBezTo>
                    <a:cubicBezTo>
                      <a:pt x="12181" y="4317"/>
                      <a:pt x="10883" y="321"/>
                      <a:pt x="6682" y="321"/>
                    </a:cubicBezTo>
                    <a:cubicBezTo>
                      <a:pt x="6249" y="321"/>
                      <a:pt x="5785" y="364"/>
                      <a:pt x="5289" y="457"/>
                    </a:cubicBezTo>
                    <a:cubicBezTo>
                      <a:pt x="0" y="1460"/>
                      <a:pt x="6492" y="11610"/>
                      <a:pt x="12381" y="16924"/>
                    </a:cubicBezTo>
                    <a:cubicBezTo>
                      <a:pt x="22381" y="8527"/>
                      <a:pt x="23033" y="2437"/>
                      <a:pt x="20251" y="608"/>
                    </a:cubicBezTo>
                    <a:cubicBezTo>
                      <a:pt x="19602" y="187"/>
                      <a:pt x="18857" y="0"/>
                      <a:pt x="180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38"/>
              <p:cNvSpPr/>
              <p:nvPr/>
            </p:nvSpPr>
            <p:spPr>
              <a:xfrm flipH="1">
                <a:off x="7274487" y="603457"/>
                <a:ext cx="119371" cy="80112"/>
              </a:xfrm>
              <a:custGeom>
                <a:avLst/>
                <a:gdLst/>
                <a:ahLst/>
                <a:cxnLst/>
                <a:rect l="l" t="t" r="r" b="b"/>
                <a:pathLst>
                  <a:path w="2694" h="1808" extrusionOk="0">
                    <a:moveTo>
                      <a:pt x="1304" y="1"/>
                    </a:moveTo>
                    <a:cubicBezTo>
                      <a:pt x="140" y="1"/>
                      <a:pt x="0" y="1808"/>
                      <a:pt x="1450" y="1808"/>
                    </a:cubicBezTo>
                    <a:cubicBezTo>
                      <a:pt x="1458" y="1808"/>
                      <a:pt x="1465" y="1808"/>
                      <a:pt x="1473" y="1808"/>
                    </a:cubicBezTo>
                    <a:cubicBezTo>
                      <a:pt x="2555" y="1808"/>
                      <a:pt x="2694" y="53"/>
                      <a:pt x="1375" y="3"/>
                    </a:cubicBezTo>
                    <a:cubicBezTo>
                      <a:pt x="1351" y="2"/>
                      <a:pt x="1327" y="1"/>
                      <a:pt x="13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11" name="Google Shape;1111;p38"/>
          <p:cNvGrpSpPr/>
          <p:nvPr/>
        </p:nvGrpSpPr>
        <p:grpSpPr>
          <a:xfrm>
            <a:off x="1049525" y="3027250"/>
            <a:ext cx="1157825" cy="1469325"/>
            <a:chOff x="1401950" y="2310600"/>
            <a:chExt cx="1157825" cy="1469325"/>
          </a:xfrm>
        </p:grpSpPr>
        <p:sp>
          <p:nvSpPr>
            <p:cNvPr id="1112" name="Google Shape;1112;p38"/>
            <p:cNvSpPr/>
            <p:nvPr/>
          </p:nvSpPr>
          <p:spPr>
            <a:xfrm>
              <a:off x="1401950" y="2310600"/>
              <a:ext cx="1125875" cy="1214075"/>
            </a:xfrm>
            <a:custGeom>
              <a:avLst/>
              <a:gdLst/>
              <a:ahLst/>
              <a:cxnLst/>
              <a:rect l="l" t="t" r="r" b="b"/>
              <a:pathLst>
                <a:path w="45035" h="48563" extrusionOk="0">
                  <a:moveTo>
                    <a:pt x="11545" y="0"/>
                  </a:moveTo>
                  <a:cubicBezTo>
                    <a:pt x="5695" y="0"/>
                    <a:pt x="0" y="4486"/>
                    <a:pt x="1475" y="15229"/>
                  </a:cubicBezTo>
                  <a:cubicBezTo>
                    <a:pt x="3781" y="32021"/>
                    <a:pt x="17766" y="48562"/>
                    <a:pt x="17766" y="48562"/>
                  </a:cubicBezTo>
                  <a:lnTo>
                    <a:pt x="40849" y="46808"/>
                  </a:lnTo>
                  <a:cubicBezTo>
                    <a:pt x="40849" y="46808"/>
                    <a:pt x="39771" y="43800"/>
                    <a:pt x="41927" y="31018"/>
                  </a:cubicBezTo>
                  <a:cubicBezTo>
                    <a:pt x="44082" y="18236"/>
                    <a:pt x="45034" y="13474"/>
                    <a:pt x="40849" y="10467"/>
                  </a:cubicBezTo>
                  <a:cubicBezTo>
                    <a:pt x="40389" y="10134"/>
                    <a:pt x="39953" y="9989"/>
                    <a:pt x="39535" y="9989"/>
                  </a:cubicBezTo>
                  <a:cubicBezTo>
                    <a:pt x="36591" y="9989"/>
                    <a:pt x="34536" y="17211"/>
                    <a:pt x="31167" y="17211"/>
                  </a:cubicBezTo>
                  <a:cubicBezTo>
                    <a:pt x="30688" y="17211"/>
                    <a:pt x="30183" y="17065"/>
                    <a:pt x="29646" y="16732"/>
                  </a:cubicBezTo>
                  <a:cubicBezTo>
                    <a:pt x="24784" y="13725"/>
                    <a:pt x="26237" y="10968"/>
                    <a:pt x="20322" y="3950"/>
                  </a:cubicBezTo>
                  <a:cubicBezTo>
                    <a:pt x="18183" y="1422"/>
                    <a:pt x="14839" y="0"/>
                    <a:pt x="115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8"/>
            <p:cNvSpPr/>
            <p:nvPr/>
          </p:nvSpPr>
          <p:spPr>
            <a:xfrm>
              <a:off x="1487050" y="2472625"/>
              <a:ext cx="526350" cy="537625"/>
            </a:xfrm>
            <a:custGeom>
              <a:avLst/>
              <a:gdLst/>
              <a:ahLst/>
              <a:cxnLst/>
              <a:rect l="l" t="t" r="r" b="b"/>
              <a:pathLst>
                <a:path w="21054" h="21505" extrusionOk="0">
                  <a:moveTo>
                    <a:pt x="18873" y="1"/>
                  </a:moveTo>
                  <a:cubicBezTo>
                    <a:pt x="12733" y="2156"/>
                    <a:pt x="7620" y="6417"/>
                    <a:pt x="3535" y="11755"/>
                  </a:cubicBezTo>
                  <a:cubicBezTo>
                    <a:pt x="2207" y="13459"/>
                    <a:pt x="878" y="15064"/>
                    <a:pt x="1" y="16768"/>
                  </a:cubicBezTo>
                  <a:cubicBezTo>
                    <a:pt x="527" y="18372"/>
                    <a:pt x="1154" y="19951"/>
                    <a:pt x="1806" y="21505"/>
                  </a:cubicBezTo>
                  <a:cubicBezTo>
                    <a:pt x="4337" y="12708"/>
                    <a:pt x="11856" y="5865"/>
                    <a:pt x="21054" y="3535"/>
                  </a:cubicBezTo>
                  <a:cubicBezTo>
                    <a:pt x="20502" y="2507"/>
                    <a:pt x="19826" y="1354"/>
                    <a:pt x="188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8"/>
            <p:cNvSpPr/>
            <p:nvPr/>
          </p:nvSpPr>
          <p:spPr>
            <a:xfrm>
              <a:off x="1599850" y="2606725"/>
              <a:ext cx="480600" cy="715550"/>
            </a:xfrm>
            <a:custGeom>
              <a:avLst/>
              <a:gdLst/>
              <a:ahLst/>
              <a:cxnLst/>
              <a:rect l="l" t="t" r="r" b="b"/>
              <a:pathLst>
                <a:path w="19224" h="28622" extrusionOk="0">
                  <a:moveTo>
                    <a:pt x="17469" y="0"/>
                  </a:moveTo>
                  <a:cubicBezTo>
                    <a:pt x="8622" y="4010"/>
                    <a:pt x="2908" y="12607"/>
                    <a:pt x="0" y="21805"/>
                  </a:cubicBezTo>
                  <a:cubicBezTo>
                    <a:pt x="1329" y="24311"/>
                    <a:pt x="2732" y="26617"/>
                    <a:pt x="4010" y="28622"/>
                  </a:cubicBezTo>
                  <a:cubicBezTo>
                    <a:pt x="6116" y="18797"/>
                    <a:pt x="11329" y="8948"/>
                    <a:pt x="19223" y="2782"/>
                  </a:cubicBezTo>
                  <a:cubicBezTo>
                    <a:pt x="18497" y="1955"/>
                    <a:pt x="17995" y="1053"/>
                    <a:pt x="174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8"/>
            <p:cNvSpPr/>
            <p:nvPr/>
          </p:nvSpPr>
          <p:spPr>
            <a:xfrm>
              <a:off x="1817900" y="2710100"/>
              <a:ext cx="371575" cy="814575"/>
            </a:xfrm>
            <a:custGeom>
              <a:avLst/>
              <a:gdLst/>
              <a:ahLst/>
              <a:cxnLst/>
              <a:rect l="l" t="t" r="r" b="b"/>
              <a:pathLst>
                <a:path w="14863" h="32583" extrusionOk="0">
                  <a:moveTo>
                    <a:pt x="11930" y="1"/>
                  </a:moveTo>
                  <a:cubicBezTo>
                    <a:pt x="4938" y="8848"/>
                    <a:pt x="1354" y="19800"/>
                    <a:pt x="0" y="31129"/>
                  </a:cubicBezTo>
                  <a:cubicBezTo>
                    <a:pt x="702" y="32056"/>
                    <a:pt x="1128" y="32582"/>
                    <a:pt x="1128" y="32582"/>
                  </a:cubicBezTo>
                  <a:lnTo>
                    <a:pt x="8772" y="31981"/>
                  </a:lnTo>
                  <a:cubicBezTo>
                    <a:pt x="8070" y="21429"/>
                    <a:pt x="10176" y="10502"/>
                    <a:pt x="14862" y="1204"/>
                  </a:cubicBezTo>
                  <a:lnTo>
                    <a:pt x="14862" y="1204"/>
                  </a:lnTo>
                  <a:cubicBezTo>
                    <a:pt x="14758" y="1217"/>
                    <a:pt x="14652" y="1224"/>
                    <a:pt x="14546" y="1224"/>
                  </a:cubicBezTo>
                  <a:cubicBezTo>
                    <a:pt x="14065" y="1224"/>
                    <a:pt x="13562" y="1081"/>
                    <a:pt x="13008" y="752"/>
                  </a:cubicBezTo>
                  <a:cubicBezTo>
                    <a:pt x="12607" y="502"/>
                    <a:pt x="12256" y="251"/>
                    <a:pt x="119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8"/>
            <p:cNvSpPr/>
            <p:nvPr/>
          </p:nvSpPr>
          <p:spPr>
            <a:xfrm>
              <a:off x="2178800" y="2599825"/>
              <a:ext cx="236225" cy="896025"/>
            </a:xfrm>
            <a:custGeom>
              <a:avLst/>
              <a:gdLst/>
              <a:ahLst/>
              <a:cxnLst/>
              <a:rect l="l" t="t" r="r" b="b"/>
              <a:pathLst>
                <a:path w="9449" h="35841" extrusionOk="0">
                  <a:moveTo>
                    <a:pt x="5965" y="1"/>
                  </a:moveTo>
                  <a:cubicBezTo>
                    <a:pt x="5038" y="1078"/>
                    <a:pt x="4136" y="2532"/>
                    <a:pt x="3183" y="3685"/>
                  </a:cubicBezTo>
                  <a:cubicBezTo>
                    <a:pt x="928" y="14136"/>
                    <a:pt x="0" y="25264"/>
                    <a:pt x="1830" y="35840"/>
                  </a:cubicBezTo>
                  <a:lnTo>
                    <a:pt x="9449" y="35264"/>
                  </a:lnTo>
                  <a:cubicBezTo>
                    <a:pt x="6943" y="23710"/>
                    <a:pt x="6291" y="11730"/>
                    <a:pt x="59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8"/>
            <p:cNvSpPr/>
            <p:nvPr/>
          </p:nvSpPr>
          <p:spPr>
            <a:xfrm>
              <a:off x="1430675" y="2361725"/>
              <a:ext cx="493750" cy="332725"/>
            </a:xfrm>
            <a:custGeom>
              <a:avLst/>
              <a:gdLst/>
              <a:ahLst/>
              <a:cxnLst/>
              <a:rect l="l" t="t" r="r" b="b"/>
              <a:pathLst>
                <a:path w="19750" h="13309" extrusionOk="0">
                  <a:moveTo>
                    <a:pt x="17043" y="1"/>
                  </a:moveTo>
                  <a:cubicBezTo>
                    <a:pt x="11329" y="1279"/>
                    <a:pt x="4261" y="2632"/>
                    <a:pt x="351" y="6868"/>
                  </a:cubicBezTo>
                  <a:cubicBezTo>
                    <a:pt x="25" y="8672"/>
                    <a:pt x="0" y="10778"/>
                    <a:pt x="326" y="13184"/>
                  </a:cubicBezTo>
                  <a:cubicBezTo>
                    <a:pt x="326" y="13209"/>
                    <a:pt x="351" y="13259"/>
                    <a:pt x="351" y="13309"/>
                  </a:cubicBezTo>
                  <a:cubicBezTo>
                    <a:pt x="4888" y="7620"/>
                    <a:pt x="12732" y="4011"/>
                    <a:pt x="19750" y="2607"/>
                  </a:cubicBezTo>
                  <a:cubicBezTo>
                    <a:pt x="19549" y="2357"/>
                    <a:pt x="19374" y="2131"/>
                    <a:pt x="19173" y="1905"/>
                  </a:cubicBezTo>
                  <a:cubicBezTo>
                    <a:pt x="18547" y="1179"/>
                    <a:pt x="17820" y="527"/>
                    <a:pt x="170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8"/>
            <p:cNvSpPr/>
            <p:nvPr/>
          </p:nvSpPr>
          <p:spPr>
            <a:xfrm>
              <a:off x="1730800" y="3387575"/>
              <a:ext cx="828975" cy="392350"/>
            </a:xfrm>
            <a:custGeom>
              <a:avLst/>
              <a:gdLst/>
              <a:ahLst/>
              <a:cxnLst/>
              <a:rect l="l" t="t" r="r" b="b"/>
              <a:pathLst>
                <a:path w="33159" h="15694" extrusionOk="0">
                  <a:moveTo>
                    <a:pt x="25935" y="0"/>
                  </a:moveTo>
                  <a:cubicBezTo>
                    <a:pt x="24567" y="0"/>
                    <a:pt x="22590" y="122"/>
                    <a:pt x="19524" y="345"/>
                  </a:cubicBezTo>
                  <a:cubicBezTo>
                    <a:pt x="11630" y="897"/>
                    <a:pt x="3484" y="4030"/>
                    <a:pt x="3484" y="4030"/>
                  </a:cubicBezTo>
                  <a:cubicBezTo>
                    <a:pt x="552" y="5233"/>
                    <a:pt x="0" y="8616"/>
                    <a:pt x="1053" y="11624"/>
                  </a:cubicBezTo>
                  <a:cubicBezTo>
                    <a:pt x="1898" y="13982"/>
                    <a:pt x="2959" y="15693"/>
                    <a:pt x="6170" y="15693"/>
                  </a:cubicBezTo>
                  <a:cubicBezTo>
                    <a:pt x="7054" y="15693"/>
                    <a:pt x="8100" y="15564"/>
                    <a:pt x="9349" y="15283"/>
                  </a:cubicBezTo>
                  <a:cubicBezTo>
                    <a:pt x="15138" y="13954"/>
                    <a:pt x="29399" y="11799"/>
                    <a:pt x="31279" y="8992"/>
                  </a:cubicBezTo>
                  <a:cubicBezTo>
                    <a:pt x="33158" y="6160"/>
                    <a:pt x="31479" y="2125"/>
                    <a:pt x="29775" y="997"/>
                  </a:cubicBezTo>
                  <a:cubicBezTo>
                    <a:pt x="28746" y="306"/>
                    <a:pt x="28103" y="0"/>
                    <a:pt x="259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8"/>
            <p:cNvSpPr/>
            <p:nvPr/>
          </p:nvSpPr>
          <p:spPr>
            <a:xfrm>
              <a:off x="1833075" y="3542150"/>
              <a:ext cx="686600" cy="200650"/>
            </a:xfrm>
            <a:custGeom>
              <a:avLst/>
              <a:gdLst/>
              <a:ahLst/>
              <a:cxnLst/>
              <a:rect l="l" t="t" r="r" b="b"/>
              <a:pathLst>
                <a:path w="27464" h="8026" extrusionOk="0">
                  <a:moveTo>
                    <a:pt x="25152" y="0"/>
                  </a:moveTo>
                  <a:cubicBezTo>
                    <a:pt x="23913" y="0"/>
                    <a:pt x="21966" y="218"/>
                    <a:pt x="18992" y="759"/>
                  </a:cubicBezTo>
                  <a:cubicBezTo>
                    <a:pt x="13729" y="1686"/>
                    <a:pt x="797" y="4744"/>
                    <a:pt x="320" y="6573"/>
                  </a:cubicBezTo>
                  <a:cubicBezTo>
                    <a:pt x="0" y="7821"/>
                    <a:pt x="1211" y="8025"/>
                    <a:pt x="2038" y="8025"/>
                  </a:cubicBezTo>
                  <a:cubicBezTo>
                    <a:pt x="2440" y="8025"/>
                    <a:pt x="2752" y="7977"/>
                    <a:pt x="2752" y="7977"/>
                  </a:cubicBezTo>
                  <a:cubicBezTo>
                    <a:pt x="9744" y="6924"/>
                    <a:pt x="24732" y="2889"/>
                    <a:pt x="25834" y="2363"/>
                  </a:cubicBezTo>
                  <a:cubicBezTo>
                    <a:pt x="26937" y="1836"/>
                    <a:pt x="27463" y="809"/>
                    <a:pt x="26887" y="333"/>
                  </a:cubicBezTo>
                  <a:cubicBezTo>
                    <a:pt x="26627" y="127"/>
                    <a:pt x="26095" y="0"/>
                    <a:pt x="251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0" name="Google Shape;1120;p38"/>
          <p:cNvGrpSpPr/>
          <p:nvPr/>
        </p:nvGrpSpPr>
        <p:grpSpPr>
          <a:xfrm>
            <a:off x="7089050" y="3027238"/>
            <a:ext cx="1157825" cy="1469325"/>
            <a:chOff x="6584225" y="2312688"/>
            <a:chExt cx="1157825" cy="1469325"/>
          </a:xfrm>
        </p:grpSpPr>
        <p:sp>
          <p:nvSpPr>
            <p:cNvPr id="1121" name="Google Shape;1121;p38"/>
            <p:cNvSpPr/>
            <p:nvPr/>
          </p:nvSpPr>
          <p:spPr>
            <a:xfrm flipH="1">
              <a:off x="6616175" y="2312688"/>
              <a:ext cx="1125875" cy="1214075"/>
            </a:xfrm>
            <a:custGeom>
              <a:avLst/>
              <a:gdLst/>
              <a:ahLst/>
              <a:cxnLst/>
              <a:rect l="l" t="t" r="r" b="b"/>
              <a:pathLst>
                <a:path w="45035" h="48563" extrusionOk="0">
                  <a:moveTo>
                    <a:pt x="11545" y="0"/>
                  </a:moveTo>
                  <a:cubicBezTo>
                    <a:pt x="5695" y="0"/>
                    <a:pt x="0" y="4486"/>
                    <a:pt x="1475" y="15229"/>
                  </a:cubicBezTo>
                  <a:cubicBezTo>
                    <a:pt x="3781" y="32021"/>
                    <a:pt x="17766" y="48562"/>
                    <a:pt x="17766" y="48562"/>
                  </a:cubicBezTo>
                  <a:lnTo>
                    <a:pt x="40849" y="46808"/>
                  </a:lnTo>
                  <a:cubicBezTo>
                    <a:pt x="40849" y="46808"/>
                    <a:pt x="39771" y="43800"/>
                    <a:pt x="41927" y="31018"/>
                  </a:cubicBezTo>
                  <a:cubicBezTo>
                    <a:pt x="44082" y="18236"/>
                    <a:pt x="45034" y="13474"/>
                    <a:pt x="40849" y="10467"/>
                  </a:cubicBezTo>
                  <a:cubicBezTo>
                    <a:pt x="40389" y="10134"/>
                    <a:pt x="39953" y="9989"/>
                    <a:pt x="39535" y="9989"/>
                  </a:cubicBezTo>
                  <a:cubicBezTo>
                    <a:pt x="36591" y="9989"/>
                    <a:pt x="34536" y="17211"/>
                    <a:pt x="31167" y="17211"/>
                  </a:cubicBezTo>
                  <a:cubicBezTo>
                    <a:pt x="30688" y="17211"/>
                    <a:pt x="30183" y="17065"/>
                    <a:pt x="29646" y="16732"/>
                  </a:cubicBezTo>
                  <a:cubicBezTo>
                    <a:pt x="24784" y="13725"/>
                    <a:pt x="26237" y="10968"/>
                    <a:pt x="20322" y="3950"/>
                  </a:cubicBezTo>
                  <a:cubicBezTo>
                    <a:pt x="18183" y="1422"/>
                    <a:pt x="14839" y="0"/>
                    <a:pt x="115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8"/>
            <p:cNvSpPr/>
            <p:nvPr/>
          </p:nvSpPr>
          <p:spPr>
            <a:xfrm flipH="1">
              <a:off x="7130600" y="2474713"/>
              <a:ext cx="526350" cy="537625"/>
            </a:xfrm>
            <a:custGeom>
              <a:avLst/>
              <a:gdLst/>
              <a:ahLst/>
              <a:cxnLst/>
              <a:rect l="l" t="t" r="r" b="b"/>
              <a:pathLst>
                <a:path w="21054" h="21505" extrusionOk="0">
                  <a:moveTo>
                    <a:pt x="18873" y="1"/>
                  </a:moveTo>
                  <a:cubicBezTo>
                    <a:pt x="12733" y="2156"/>
                    <a:pt x="7620" y="6417"/>
                    <a:pt x="3535" y="11755"/>
                  </a:cubicBezTo>
                  <a:cubicBezTo>
                    <a:pt x="2207" y="13459"/>
                    <a:pt x="878" y="15064"/>
                    <a:pt x="1" y="16768"/>
                  </a:cubicBezTo>
                  <a:cubicBezTo>
                    <a:pt x="527" y="18372"/>
                    <a:pt x="1154" y="19951"/>
                    <a:pt x="1806" y="21505"/>
                  </a:cubicBezTo>
                  <a:cubicBezTo>
                    <a:pt x="4337" y="12708"/>
                    <a:pt x="11856" y="5865"/>
                    <a:pt x="21054" y="3535"/>
                  </a:cubicBezTo>
                  <a:cubicBezTo>
                    <a:pt x="20502" y="2507"/>
                    <a:pt x="19826" y="1354"/>
                    <a:pt x="188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8"/>
            <p:cNvSpPr/>
            <p:nvPr/>
          </p:nvSpPr>
          <p:spPr>
            <a:xfrm flipH="1">
              <a:off x="7063550" y="2608813"/>
              <a:ext cx="480600" cy="715550"/>
            </a:xfrm>
            <a:custGeom>
              <a:avLst/>
              <a:gdLst/>
              <a:ahLst/>
              <a:cxnLst/>
              <a:rect l="l" t="t" r="r" b="b"/>
              <a:pathLst>
                <a:path w="19224" h="28622" extrusionOk="0">
                  <a:moveTo>
                    <a:pt x="17469" y="0"/>
                  </a:moveTo>
                  <a:cubicBezTo>
                    <a:pt x="8622" y="4010"/>
                    <a:pt x="2908" y="12607"/>
                    <a:pt x="0" y="21805"/>
                  </a:cubicBezTo>
                  <a:cubicBezTo>
                    <a:pt x="1329" y="24311"/>
                    <a:pt x="2732" y="26617"/>
                    <a:pt x="4010" y="28622"/>
                  </a:cubicBezTo>
                  <a:cubicBezTo>
                    <a:pt x="6116" y="18797"/>
                    <a:pt x="11329" y="8948"/>
                    <a:pt x="19223" y="2782"/>
                  </a:cubicBezTo>
                  <a:cubicBezTo>
                    <a:pt x="18497" y="1955"/>
                    <a:pt x="17995" y="1053"/>
                    <a:pt x="174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8"/>
            <p:cNvSpPr/>
            <p:nvPr/>
          </p:nvSpPr>
          <p:spPr>
            <a:xfrm flipH="1">
              <a:off x="6954525" y="2712188"/>
              <a:ext cx="371575" cy="814575"/>
            </a:xfrm>
            <a:custGeom>
              <a:avLst/>
              <a:gdLst/>
              <a:ahLst/>
              <a:cxnLst/>
              <a:rect l="l" t="t" r="r" b="b"/>
              <a:pathLst>
                <a:path w="14863" h="32583" extrusionOk="0">
                  <a:moveTo>
                    <a:pt x="11930" y="1"/>
                  </a:moveTo>
                  <a:cubicBezTo>
                    <a:pt x="4938" y="8848"/>
                    <a:pt x="1354" y="19800"/>
                    <a:pt x="0" y="31129"/>
                  </a:cubicBezTo>
                  <a:cubicBezTo>
                    <a:pt x="702" y="32056"/>
                    <a:pt x="1128" y="32582"/>
                    <a:pt x="1128" y="32582"/>
                  </a:cubicBezTo>
                  <a:lnTo>
                    <a:pt x="8772" y="31981"/>
                  </a:lnTo>
                  <a:cubicBezTo>
                    <a:pt x="8070" y="21429"/>
                    <a:pt x="10176" y="10502"/>
                    <a:pt x="14862" y="1204"/>
                  </a:cubicBezTo>
                  <a:lnTo>
                    <a:pt x="14862" y="1204"/>
                  </a:lnTo>
                  <a:cubicBezTo>
                    <a:pt x="14758" y="1217"/>
                    <a:pt x="14652" y="1224"/>
                    <a:pt x="14546" y="1224"/>
                  </a:cubicBezTo>
                  <a:cubicBezTo>
                    <a:pt x="14065" y="1224"/>
                    <a:pt x="13562" y="1081"/>
                    <a:pt x="13008" y="752"/>
                  </a:cubicBezTo>
                  <a:cubicBezTo>
                    <a:pt x="12607" y="502"/>
                    <a:pt x="12256" y="251"/>
                    <a:pt x="119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8"/>
            <p:cNvSpPr/>
            <p:nvPr/>
          </p:nvSpPr>
          <p:spPr>
            <a:xfrm flipH="1">
              <a:off x="6728975" y="2601913"/>
              <a:ext cx="236225" cy="896025"/>
            </a:xfrm>
            <a:custGeom>
              <a:avLst/>
              <a:gdLst/>
              <a:ahLst/>
              <a:cxnLst/>
              <a:rect l="l" t="t" r="r" b="b"/>
              <a:pathLst>
                <a:path w="9449" h="35841" extrusionOk="0">
                  <a:moveTo>
                    <a:pt x="5965" y="1"/>
                  </a:moveTo>
                  <a:cubicBezTo>
                    <a:pt x="5038" y="1078"/>
                    <a:pt x="4136" y="2532"/>
                    <a:pt x="3183" y="3685"/>
                  </a:cubicBezTo>
                  <a:cubicBezTo>
                    <a:pt x="928" y="14136"/>
                    <a:pt x="0" y="25264"/>
                    <a:pt x="1830" y="35840"/>
                  </a:cubicBezTo>
                  <a:lnTo>
                    <a:pt x="9449" y="35264"/>
                  </a:lnTo>
                  <a:cubicBezTo>
                    <a:pt x="6943" y="23710"/>
                    <a:pt x="6291" y="11730"/>
                    <a:pt x="59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8"/>
            <p:cNvSpPr/>
            <p:nvPr/>
          </p:nvSpPr>
          <p:spPr>
            <a:xfrm flipH="1">
              <a:off x="7219575" y="2363813"/>
              <a:ext cx="493750" cy="332725"/>
            </a:xfrm>
            <a:custGeom>
              <a:avLst/>
              <a:gdLst/>
              <a:ahLst/>
              <a:cxnLst/>
              <a:rect l="l" t="t" r="r" b="b"/>
              <a:pathLst>
                <a:path w="19750" h="13309" extrusionOk="0">
                  <a:moveTo>
                    <a:pt x="17043" y="1"/>
                  </a:moveTo>
                  <a:cubicBezTo>
                    <a:pt x="11329" y="1279"/>
                    <a:pt x="4261" y="2632"/>
                    <a:pt x="351" y="6868"/>
                  </a:cubicBezTo>
                  <a:cubicBezTo>
                    <a:pt x="25" y="8672"/>
                    <a:pt x="0" y="10778"/>
                    <a:pt x="326" y="13184"/>
                  </a:cubicBezTo>
                  <a:cubicBezTo>
                    <a:pt x="326" y="13209"/>
                    <a:pt x="351" y="13259"/>
                    <a:pt x="351" y="13309"/>
                  </a:cubicBezTo>
                  <a:cubicBezTo>
                    <a:pt x="4888" y="7620"/>
                    <a:pt x="12732" y="4011"/>
                    <a:pt x="19750" y="2607"/>
                  </a:cubicBezTo>
                  <a:cubicBezTo>
                    <a:pt x="19549" y="2357"/>
                    <a:pt x="19374" y="2131"/>
                    <a:pt x="19173" y="1905"/>
                  </a:cubicBezTo>
                  <a:cubicBezTo>
                    <a:pt x="18547" y="1179"/>
                    <a:pt x="17820" y="527"/>
                    <a:pt x="170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8"/>
            <p:cNvSpPr/>
            <p:nvPr/>
          </p:nvSpPr>
          <p:spPr>
            <a:xfrm flipH="1">
              <a:off x="6584225" y="3389663"/>
              <a:ext cx="828975" cy="392350"/>
            </a:xfrm>
            <a:custGeom>
              <a:avLst/>
              <a:gdLst/>
              <a:ahLst/>
              <a:cxnLst/>
              <a:rect l="l" t="t" r="r" b="b"/>
              <a:pathLst>
                <a:path w="33159" h="15694" extrusionOk="0">
                  <a:moveTo>
                    <a:pt x="25935" y="0"/>
                  </a:moveTo>
                  <a:cubicBezTo>
                    <a:pt x="24567" y="0"/>
                    <a:pt x="22590" y="122"/>
                    <a:pt x="19524" y="345"/>
                  </a:cubicBezTo>
                  <a:cubicBezTo>
                    <a:pt x="11630" y="897"/>
                    <a:pt x="3484" y="4030"/>
                    <a:pt x="3484" y="4030"/>
                  </a:cubicBezTo>
                  <a:cubicBezTo>
                    <a:pt x="552" y="5233"/>
                    <a:pt x="0" y="8616"/>
                    <a:pt x="1053" y="11624"/>
                  </a:cubicBezTo>
                  <a:cubicBezTo>
                    <a:pt x="1898" y="13982"/>
                    <a:pt x="2959" y="15693"/>
                    <a:pt x="6170" y="15693"/>
                  </a:cubicBezTo>
                  <a:cubicBezTo>
                    <a:pt x="7054" y="15693"/>
                    <a:pt x="8100" y="15564"/>
                    <a:pt x="9349" y="15283"/>
                  </a:cubicBezTo>
                  <a:cubicBezTo>
                    <a:pt x="15138" y="13954"/>
                    <a:pt x="29399" y="11799"/>
                    <a:pt x="31279" y="8992"/>
                  </a:cubicBezTo>
                  <a:cubicBezTo>
                    <a:pt x="33158" y="6160"/>
                    <a:pt x="31479" y="2125"/>
                    <a:pt x="29775" y="997"/>
                  </a:cubicBezTo>
                  <a:cubicBezTo>
                    <a:pt x="28746" y="306"/>
                    <a:pt x="28103" y="0"/>
                    <a:pt x="259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8"/>
            <p:cNvSpPr/>
            <p:nvPr/>
          </p:nvSpPr>
          <p:spPr>
            <a:xfrm flipH="1">
              <a:off x="6624325" y="3544238"/>
              <a:ext cx="686600" cy="200650"/>
            </a:xfrm>
            <a:custGeom>
              <a:avLst/>
              <a:gdLst/>
              <a:ahLst/>
              <a:cxnLst/>
              <a:rect l="l" t="t" r="r" b="b"/>
              <a:pathLst>
                <a:path w="27464" h="8026" extrusionOk="0">
                  <a:moveTo>
                    <a:pt x="25152" y="0"/>
                  </a:moveTo>
                  <a:cubicBezTo>
                    <a:pt x="23913" y="0"/>
                    <a:pt x="21966" y="218"/>
                    <a:pt x="18992" y="759"/>
                  </a:cubicBezTo>
                  <a:cubicBezTo>
                    <a:pt x="13729" y="1686"/>
                    <a:pt x="797" y="4744"/>
                    <a:pt x="320" y="6573"/>
                  </a:cubicBezTo>
                  <a:cubicBezTo>
                    <a:pt x="0" y="7821"/>
                    <a:pt x="1211" y="8025"/>
                    <a:pt x="2038" y="8025"/>
                  </a:cubicBezTo>
                  <a:cubicBezTo>
                    <a:pt x="2440" y="8025"/>
                    <a:pt x="2752" y="7977"/>
                    <a:pt x="2752" y="7977"/>
                  </a:cubicBezTo>
                  <a:cubicBezTo>
                    <a:pt x="9744" y="6924"/>
                    <a:pt x="24732" y="2889"/>
                    <a:pt x="25834" y="2363"/>
                  </a:cubicBezTo>
                  <a:cubicBezTo>
                    <a:pt x="26937" y="1836"/>
                    <a:pt x="27463" y="809"/>
                    <a:pt x="26887" y="333"/>
                  </a:cubicBezTo>
                  <a:cubicBezTo>
                    <a:pt x="26627" y="127"/>
                    <a:pt x="26095" y="0"/>
                    <a:pt x="251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2010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33"/>
          <p:cNvSpPr txBox="1">
            <a:spLocks noGrp="1"/>
          </p:cNvSpPr>
          <p:nvPr>
            <p:ph type="subTitle" idx="1"/>
          </p:nvPr>
        </p:nvSpPr>
        <p:spPr>
          <a:xfrm>
            <a:off x="720000" y="1200150"/>
            <a:ext cx="7785900" cy="2943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I. Thành công: phần nào mô phỏng được một hệ thống BigData</a:t>
            </a:r>
          </a:p>
          <a:p>
            <a:pPr marL="742950" lvl="1" indent="-285750"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700"/>
              <a:t>Khả năng lưu trữ, tìm kiếm cao</a:t>
            </a:r>
          </a:p>
          <a:p>
            <a:pPr marL="742950" lvl="1" indent="-285750"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700"/>
              <a:t>Biểu diễn lượng lớn dữ liệu	</a:t>
            </a:r>
          </a:p>
          <a:p>
            <a:pPr marL="742950" lvl="1" indent="-285750"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700"/>
              <a:t>Khả năng mở rộng </a:t>
            </a:r>
          </a:p>
          <a:p>
            <a:pPr marL="742950" lvl="1" indent="-285750"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700"/>
              <a:t>Khả năng chịu lỗi</a:t>
            </a:r>
          </a:p>
          <a:p>
            <a:pPr marL="742950" lvl="1" indent="-285750"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endParaRPr lang="en-US"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II. Hạn chế</a:t>
            </a:r>
          </a:p>
          <a:p>
            <a:pPr marL="742950" lvl="1" indent="-285750"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700"/>
              <a:t>Không khai thác tối đa được hệ thống</a:t>
            </a:r>
          </a:p>
          <a:p>
            <a:pPr marL="742950" lvl="1" indent="-285750"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700"/>
              <a:t>Luồng thực hiện còn rời rạc, phải gõ code thủ công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 </a:t>
            </a:r>
            <a:endParaRPr sz="1700"/>
          </a:p>
        </p:txBody>
      </p:sp>
      <p:sp>
        <p:nvSpPr>
          <p:cNvPr id="964" name="Google Shape;964;p3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859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Nhận xét, đánh giá</a:t>
            </a:r>
            <a:endParaRPr sz="25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9445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33"/>
          <p:cNvSpPr txBox="1">
            <a:spLocks noGrp="1"/>
          </p:cNvSpPr>
          <p:nvPr>
            <p:ph type="subTitle" idx="1"/>
          </p:nvPr>
        </p:nvSpPr>
        <p:spPr>
          <a:xfrm>
            <a:off x="720000" y="1200150"/>
            <a:ext cx="7785900" cy="2943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sz="1700"/>
              <a:t>Sử dụng Spark Streaming để phân tích và cải thiện tốc độ ghi dữ liệu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sz="1700"/>
              <a:t>Nâng cấp phần cứng, tăng số node trong cụm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sz="1700"/>
              <a:t>Thu thập dữ liệu game từ máy tính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</a:pPr>
            <a:endParaRPr lang="en-US" sz="1700"/>
          </a:p>
        </p:txBody>
      </p:sp>
      <p:sp>
        <p:nvSpPr>
          <p:cNvPr id="964" name="Google Shape;964;p3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859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Hướng phát triển</a:t>
            </a:r>
            <a:endParaRPr sz="25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2382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p47"/>
          <p:cNvSpPr txBox="1">
            <a:spLocks noGrp="1"/>
          </p:cNvSpPr>
          <p:nvPr>
            <p:ph type="title"/>
          </p:nvPr>
        </p:nvSpPr>
        <p:spPr>
          <a:xfrm>
            <a:off x="722196" y="524614"/>
            <a:ext cx="77859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Thành viên nhóm</a:t>
            </a:r>
            <a:endParaRPr sz="25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445" name="Google Shape;1445;p47"/>
          <p:cNvSpPr/>
          <p:nvPr/>
        </p:nvSpPr>
        <p:spPr>
          <a:xfrm>
            <a:off x="4649740" y="3768874"/>
            <a:ext cx="2504154" cy="288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7" name="Google Shape;1447;p47"/>
          <p:cNvSpPr/>
          <p:nvPr/>
        </p:nvSpPr>
        <p:spPr>
          <a:xfrm>
            <a:off x="3373299" y="2175538"/>
            <a:ext cx="2258795" cy="288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9" name="Google Shape;1449;p47"/>
          <p:cNvSpPr/>
          <p:nvPr/>
        </p:nvSpPr>
        <p:spPr>
          <a:xfrm>
            <a:off x="6071471" y="2144836"/>
            <a:ext cx="2900695" cy="288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0" name="Google Shape;1450;p47"/>
          <p:cNvSpPr txBox="1">
            <a:spLocks noGrp="1"/>
          </p:cNvSpPr>
          <p:nvPr>
            <p:ph type="body" idx="1"/>
          </p:nvPr>
        </p:nvSpPr>
        <p:spPr>
          <a:xfrm>
            <a:off x="3456167" y="2416331"/>
            <a:ext cx="1996800" cy="5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 thập dữ liệu</a:t>
            </a:r>
            <a:endParaRPr/>
          </a:p>
        </p:txBody>
      </p:sp>
      <p:sp>
        <p:nvSpPr>
          <p:cNvPr id="1451" name="Google Shape;1451;p47"/>
          <p:cNvSpPr txBox="1">
            <a:spLocks noGrp="1"/>
          </p:cNvSpPr>
          <p:nvPr>
            <p:ph type="body" idx="2"/>
          </p:nvPr>
        </p:nvSpPr>
        <p:spPr>
          <a:xfrm>
            <a:off x="6594289" y="2400409"/>
            <a:ext cx="1996800" cy="5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 thập dữ liệu</a:t>
            </a:r>
            <a:endParaRPr/>
          </a:p>
        </p:txBody>
      </p:sp>
      <p:sp>
        <p:nvSpPr>
          <p:cNvPr id="1453" name="Google Shape;1453;p47"/>
          <p:cNvSpPr/>
          <p:nvPr/>
        </p:nvSpPr>
        <p:spPr>
          <a:xfrm>
            <a:off x="338509" y="2155411"/>
            <a:ext cx="2313615" cy="288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5" name="Google Shape;1455;p47"/>
          <p:cNvSpPr txBox="1">
            <a:spLocks noGrp="1"/>
          </p:cNvSpPr>
          <p:nvPr>
            <p:ph type="body" idx="5"/>
          </p:nvPr>
        </p:nvSpPr>
        <p:spPr>
          <a:xfrm>
            <a:off x="546462" y="2416331"/>
            <a:ext cx="1996800" cy="5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Triển khai hệ thống</a:t>
            </a:r>
            <a:endParaRPr/>
          </a:p>
        </p:txBody>
      </p:sp>
      <p:sp>
        <p:nvSpPr>
          <p:cNvPr id="1456" name="Google Shape;1456;p47"/>
          <p:cNvSpPr txBox="1">
            <a:spLocks noGrp="1"/>
          </p:cNvSpPr>
          <p:nvPr>
            <p:ph type="subTitle" idx="6"/>
          </p:nvPr>
        </p:nvSpPr>
        <p:spPr>
          <a:xfrm>
            <a:off x="320816" y="2053429"/>
            <a:ext cx="2439102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Trần Ngọc Bảo</a:t>
            </a:r>
            <a:endParaRPr sz="17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458" name="Google Shape;1458;p47"/>
          <p:cNvSpPr txBox="1">
            <a:spLocks noGrp="1"/>
          </p:cNvSpPr>
          <p:nvPr>
            <p:ph type="body" idx="8"/>
          </p:nvPr>
        </p:nvSpPr>
        <p:spPr>
          <a:xfrm>
            <a:off x="4857726" y="4107589"/>
            <a:ext cx="1996800" cy="5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Làm slide</a:t>
            </a:r>
            <a:endParaRPr/>
          </a:p>
        </p:txBody>
      </p:sp>
      <p:sp>
        <p:nvSpPr>
          <p:cNvPr id="1460" name="Google Shape;1460;p47"/>
          <p:cNvSpPr/>
          <p:nvPr/>
        </p:nvSpPr>
        <p:spPr>
          <a:xfrm>
            <a:off x="1729439" y="3820569"/>
            <a:ext cx="2439102" cy="288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1" name="Google Shape;1461;p47"/>
          <p:cNvSpPr txBox="1">
            <a:spLocks noGrp="1"/>
          </p:cNvSpPr>
          <p:nvPr>
            <p:ph type="body" idx="14"/>
          </p:nvPr>
        </p:nvSpPr>
        <p:spPr>
          <a:xfrm>
            <a:off x="1862197" y="4168475"/>
            <a:ext cx="1996800" cy="5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Làm báo cáo</a:t>
            </a:r>
            <a:endParaRPr/>
          </a:p>
        </p:txBody>
      </p:sp>
      <p:grpSp>
        <p:nvGrpSpPr>
          <p:cNvPr id="1463" name="Google Shape;1463;p47"/>
          <p:cNvGrpSpPr/>
          <p:nvPr/>
        </p:nvGrpSpPr>
        <p:grpSpPr>
          <a:xfrm>
            <a:off x="1119140" y="1167741"/>
            <a:ext cx="724290" cy="860421"/>
            <a:chOff x="1693512" y="1522810"/>
            <a:chExt cx="856439" cy="1017407"/>
          </a:xfrm>
        </p:grpSpPr>
        <p:sp>
          <p:nvSpPr>
            <p:cNvPr id="1464" name="Google Shape;1464;p47"/>
            <p:cNvSpPr/>
            <p:nvPr/>
          </p:nvSpPr>
          <p:spPr>
            <a:xfrm>
              <a:off x="1834751" y="1827117"/>
              <a:ext cx="715200" cy="713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5" name="Google Shape;1465;p47"/>
            <p:cNvGrpSpPr/>
            <p:nvPr/>
          </p:nvGrpSpPr>
          <p:grpSpPr>
            <a:xfrm rot="-2168986">
              <a:off x="1777167" y="1571928"/>
              <a:ext cx="290017" cy="378211"/>
              <a:chOff x="1316300" y="311200"/>
              <a:chExt cx="274475" cy="357950"/>
            </a:xfrm>
          </p:grpSpPr>
          <p:sp>
            <p:nvSpPr>
              <p:cNvPr id="1466" name="Google Shape;1466;p47"/>
              <p:cNvSpPr/>
              <p:nvPr/>
            </p:nvSpPr>
            <p:spPr>
              <a:xfrm>
                <a:off x="1328825" y="493075"/>
                <a:ext cx="261950" cy="156025"/>
              </a:xfrm>
              <a:custGeom>
                <a:avLst/>
                <a:gdLst/>
                <a:ahLst/>
                <a:cxnLst/>
                <a:rect l="l" t="t" r="r" b="b"/>
                <a:pathLst>
                  <a:path w="10478" h="6241" extrusionOk="0">
                    <a:moveTo>
                      <a:pt x="4011" y="0"/>
                    </a:moveTo>
                    <a:cubicBezTo>
                      <a:pt x="1" y="0"/>
                      <a:pt x="1429" y="1504"/>
                      <a:pt x="1354" y="6015"/>
                    </a:cubicBezTo>
                    <a:lnTo>
                      <a:pt x="7194" y="6241"/>
                    </a:lnTo>
                    <a:cubicBezTo>
                      <a:pt x="8246" y="2406"/>
                      <a:pt x="10477" y="0"/>
                      <a:pt x="40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47"/>
              <p:cNvSpPr/>
              <p:nvPr/>
            </p:nvSpPr>
            <p:spPr>
              <a:xfrm>
                <a:off x="1316300" y="583300"/>
                <a:ext cx="231225" cy="85850"/>
              </a:xfrm>
              <a:custGeom>
                <a:avLst/>
                <a:gdLst/>
                <a:ahLst/>
                <a:cxnLst/>
                <a:rect l="l" t="t" r="r" b="b"/>
                <a:pathLst>
                  <a:path w="9249" h="3434" extrusionOk="0">
                    <a:moveTo>
                      <a:pt x="1028" y="0"/>
                    </a:moveTo>
                    <a:lnTo>
                      <a:pt x="1" y="2281"/>
                    </a:lnTo>
                    <a:cubicBezTo>
                      <a:pt x="928" y="2682"/>
                      <a:pt x="2006" y="2958"/>
                      <a:pt x="3209" y="3158"/>
                    </a:cubicBezTo>
                    <a:cubicBezTo>
                      <a:pt x="4387" y="3334"/>
                      <a:pt x="5665" y="3434"/>
                      <a:pt x="6868" y="3434"/>
                    </a:cubicBezTo>
                    <a:cubicBezTo>
                      <a:pt x="7695" y="3434"/>
                      <a:pt x="8522" y="3384"/>
                      <a:pt x="9249" y="3309"/>
                    </a:cubicBezTo>
                    <a:lnTo>
                      <a:pt x="8948" y="802"/>
                    </a:lnTo>
                    <a:cubicBezTo>
                      <a:pt x="8321" y="877"/>
                      <a:pt x="7620" y="928"/>
                      <a:pt x="6868" y="928"/>
                    </a:cubicBezTo>
                    <a:cubicBezTo>
                      <a:pt x="5790" y="928"/>
                      <a:pt x="4637" y="852"/>
                      <a:pt x="3584" y="677"/>
                    </a:cubicBezTo>
                    <a:cubicBezTo>
                      <a:pt x="2557" y="527"/>
                      <a:pt x="1630" y="276"/>
                      <a:pt x="10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47"/>
              <p:cNvSpPr/>
              <p:nvPr/>
            </p:nvSpPr>
            <p:spPr>
              <a:xfrm>
                <a:off x="1386850" y="311200"/>
                <a:ext cx="200775" cy="232400"/>
              </a:xfrm>
              <a:custGeom>
                <a:avLst/>
                <a:gdLst/>
                <a:ahLst/>
                <a:cxnLst/>
                <a:rect l="l" t="t" r="r" b="b"/>
                <a:pathLst>
                  <a:path w="8031" h="9296" extrusionOk="0">
                    <a:moveTo>
                      <a:pt x="3610" y="941"/>
                    </a:moveTo>
                    <a:cubicBezTo>
                      <a:pt x="4201" y="941"/>
                      <a:pt x="4597" y="1705"/>
                      <a:pt x="4597" y="2263"/>
                    </a:cubicBezTo>
                    <a:cubicBezTo>
                      <a:pt x="4622" y="3015"/>
                      <a:pt x="4321" y="3817"/>
                      <a:pt x="4046" y="4518"/>
                    </a:cubicBezTo>
                    <a:cubicBezTo>
                      <a:pt x="3690" y="5496"/>
                      <a:pt x="3221" y="6436"/>
                      <a:pt x="2746" y="7365"/>
                    </a:cubicBezTo>
                    <a:lnTo>
                      <a:pt x="2746" y="7365"/>
                    </a:lnTo>
                    <a:cubicBezTo>
                      <a:pt x="2671" y="6523"/>
                      <a:pt x="2559" y="5677"/>
                      <a:pt x="2492" y="4819"/>
                    </a:cubicBezTo>
                    <a:cubicBezTo>
                      <a:pt x="2417" y="3791"/>
                      <a:pt x="2116" y="1812"/>
                      <a:pt x="3118" y="1110"/>
                    </a:cubicBezTo>
                    <a:cubicBezTo>
                      <a:pt x="3293" y="992"/>
                      <a:pt x="3458" y="941"/>
                      <a:pt x="3610" y="941"/>
                    </a:cubicBezTo>
                    <a:close/>
                    <a:moveTo>
                      <a:pt x="3660" y="0"/>
                    </a:moveTo>
                    <a:cubicBezTo>
                      <a:pt x="0" y="0"/>
                      <a:pt x="1716" y="6488"/>
                      <a:pt x="1765" y="8604"/>
                    </a:cubicBezTo>
                    <a:cubicBezTo>
                      <a:pt x="1765" y="8927"/>
                      <a:pt x="2005" y="9095"/>
                      <a:pt x="2256" y="9110"/>
                    </a:cubicBezTo>
                    <a:lnTo>
                      <a:pt x="2256" y="9110"/>
                    </a:lnTo>
                    <a:cubicBezTo>
                      <a:pt x="2364" y="9224"/>
                      <a:pt x="2517" y="9295"/>
                      <a:pt x="2666" y="9295"/>
                    </a:cubicBezTo>
                    <a:cubicBezTo>
                      <a:pt x="2822" y="9295"/>
                      <a:pt x="2974" y="9217"/>
                      <a:pt x="3068" y="9030"/>
                    </a:cubicBezTo>
                    <a:cubicBezTo>
                      <a:pt x="3820" y="7526"/>
                      <a:pt x="8031" y="233"/>
                      <a:pt x="3870" y="7"/>
                    </a:cubicBezTo>
                    <a:cubicBezTo>
                      <a:pt x="3798" y="2"/>
                      <a:pt x="3728" y="0"/>
                      <a:pt x="36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69" name="Google Shape;1469;p47"/>
          <p:cNvGrpSpPr/>
          <p:nvPr/>
        </p:nvGrpSpPr>
        <p:grpSpPr>
          <a:xfrm flipH="1">
            <a:off x="4204704" y="1082266"/>
            <a:ext cx="724290" cy="860421"/>
            <a:chOff x="1693512" y="1522810"/>
            <a:chExt cx="856439" cy="1017407"/>
          </a:xfrm>
        </p:grpSpPr>
        <p:sp>
          <p:nvSpPr>
            <p:cNvPr id="1470" name="Google Shape;1470;p47"/>
            <p:cNvSpPr/>
            <p:nvPr/>
          </p:nvSpPr>
          <p:spPr>
            <a:xfrm>
              <a:off x="1834751" y="1827117"/>
              <a:ext cx="715200" cy="713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71" name="Google Shape;1471;p47"/>
            <p:cNvGrpSpPr/>
            <p:nvPr/>
          </p:nvGrpSpPr>
          <p:grpSpPr>
            <a:xfrm rot="-2168986">
              <a:off x="1777167" y="1571928"/>
              <a:ext cx="290017" cy="378211"/>
              <a:chOff x="1316300" y="311200"/>
              <a:chExt cx="274475" cy="357950"/>
            </a:xfrm>
          </p:grpSpPr>
          <p:sp>
            <p:nvSpPr>
              <p:cNvPr id="1472" name="Google Shape;1472;p47"/>
              <p:cNvSpPr/>
              <p:nvPr/>
            </p:nvSpPr>
            <p:spPr>
              <a:xfrm>
                <a:off x="1328825" y="493075"/>
                <a:ext cx="261950" cy="156025"/>
              </a:xfrm>
              <a:custGeom>
                <a:avLst/>
                <a:gdLst/>
                <a:ahLst/>
                <a:cxnLst/>
                <a:rect l="l" t="t" r="r" b="b"/>
                <a:pathLst>
                  <a:path w="10478" h="6241" extrusionOk="0">
                    <a:moveTo>
                      <a:pt x="4011" y="0"/>
                    </a:moveTo>
                    <a:cubicBezTo>
                      <a:pt x="1" y="0"/>
                      <a:pt x="1429" y="1504"/>
                      <a:pt x="1354" y="6015"/>
                    </a:cubicBezTo>
                    <a:lnTo>
                      <a:pt x="7194" y="6241"/>
                    </a:lnTo>
                    <a:cubicBezTo>
                      <a:pt x="8246" y="2406"/>
                      <a:pt x="10477" y="0"/>
                      <a:pt x="40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47"/>
              <p:cNvSpPr/>
              <p:nvPr/>
            </p:nvSpPr>
            <p:spPr>
              <a:xfrm>
                <a:off x="1316300" y="583300"/>
                <a:ext cx="231225" cy="85850"/>
              </a:xfrm>
              <a:custGeom>
                <a:avLst/>
                <a:gdLst/>
                <a:ahLst/>
                <a:cxnLst/>
                <a:rect l="l" t="t" r="r" b="b"/>
                <a:pathLst>
                  <a:path w="9249" h="3434" extrusionOk="0">
                    <a:moveTo>
                      <a:pt x="1028" y="0"/>
                    </a:moveTo>
                    <a:lnTo>
                      <a:pt x="1" y="2281"/>
                    </a:lnTo>
                    <a:cubicBezTo>
                      <a:pt x="928" y="2682"/>
                      <a:pt x="2006" y="2958"/>
                      <a:pt x="3209" y="3158"/>
                    </a:cubicBezTo>
                    <a:cubicBezTo>
                      <a:pt x="4387" y="3334"/>
                      <a:pt x="5665" y="3434"/>
                      <a:pt x="6868" y="3434"/>
                    </a:cubicBezTo>
                    <a:cubicBezTo>
                      <a:pt x="7695" y="3434"/>
                      <a:pt x="8522" y="3384"/>
                      <a:pt x="9249" y="3309"/>
                    </a:cubicBezTo>
                    <a:lnTo>
                      <a:pt x="8948" y="802"/>
                    </a:lnTo>
                    <a:cubicBezTo>
                      <a:pt x="8321" y="877"/>
                      <a:pt x="7620" y="928"/>
                      <a:pt x="6868" y="928"/>
                    </a:cubicBezTo>
                    <a:cubicBezTo>
                      <a:pt x="5790" y="928"/>
                      <a:pt x="4637" y="852"/>
                      <a:pt x="3584" y="677"/>
                    </a:cubicBezTo>
                    <a:cubicBezTo>
                      <a:pt x="2557" y="527"/>
                      <a:pt x="1630" y="276"/>
                      <a:pt x="10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47"/>
              <p:cNvSpPr/>
              <p:nvPr/>
            </p:nvSpPr>
            <p:spPr>
              <a:xfrm>
                <a:off x="1386850" y="311200"/>
                <a:ext cx="200775" cy="232400"/>
              </a:xfrm>
              <a:custGeom>
                <a:avLst/>
                <a:gdLst/>
                <a:ahLst/>
                <a:cxnLst/>
                <a:rect l="l" t="t" r="r" b="b"/>
                <a:pathLst>
                  <a:path w="8031" h="9296" extrusionOk="0">
                    <a:moveTo>
                      <a:pt x="3610" y="941"/>
                    </a:moveTo>
                    <a:cubicBezTo>
                      <a:pt x="4201" y="941"/>
                      <a:pt x="4597" y="1705"/>
                      <a:pt x="4597" y="2263"/>
                    </a:cubicBezTo>
                    <a:cubicBezTo>
                      <a:pt x="4622" y="3015"/>
                      <a:pt x="4321" y="3817"/>
                      <a:pt x="4046" y="4518"/>
                    </a:cubicBezTo>
                    <a:cubicBezTo>
                      <a:pt x="3690" y="5496"/>
                      <a:pt x="3221" y="6436"/>
                      <a:pt x="2746" y="7365"/>
                    </a:cubicBezTo>
                    <a:lnTo>
                      <a:pt x="2746" y="7365"/>
                    </a:lnTo>
                    <a:cubicBezTo>
                      <a:pt x="2671" y="6523"/>
                      <a:pt x="2559" y="5677"/>
                      <a:pt x="2492" y="4819"/>
                    </a:cubicBezTo>
                    <a:cubicBezTo>
                      <a:pt x="2417" y="3791"/>
                      <a:pt x="2116" y="1812"/>
                      <a:pt x="3118" y="1110"/>
                    </a:cubicBezTo>
                    <a:cubicBezTo>
                      <a:pt x="3293" y="992"/>
                      <a:pt x="3458" y="941"/>
                      <a:pt x="3610" y="941"/>
                    </a:cubicBezTo>
                    <a:close/>
                    <a:moveTo>
                      <a:pt x="3660" y="0"/>
                    </a:moveTo>
                    <a:cubicBezTo>
                      <a:pt x="0" y="0"/>
                      <a:pt x="1716" y="6488"/>
                      <a:pt x="1765" y="8604"/>
                    </a:cubicBezTo>
                    <a:cubicBezTo>
                      <a:pt x="1765" y="8927"/>
                      <a:pt x="2005" y="9095"/>
                      <a:pt x="2256" y="9110"/>
                    </a:cubicBezTo>
                    <a:lnTo>
                      <a:pt x="2256" y="9110"/>
                    </a:lnTo>
                    <a:cubicBezTo>
                      <a:pt x="2364" y="9224"/>
                      <a:pt x="2517" y="9295"/>
                      <a:pt x="2666" y="9295"/>
                    </a:cubicBezTo>
                    <a:cubicBezTo>
                      <a:pt x="2822" y="9295"/>
                      <a:pt x="2974" y="9217"/>
                      <a:pt x="3068" y="9030"/>
                    </a:cubicBezTo>
                    <a:cubicBezTo>
                      <a:pt x="3820" y="7526"/>
                      <a:pt x="8031" y="233"/>
                      <a:pt x="3870" y="7"/>
                    </a:cubicBezTo>
                    <a:cubicBezTo>
                      <a:pt x="3798" y="2"/>
                      <a:pt x="3728" y="0"/>
                      <a:pt x="36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75" name="Google Shape;1475;p47"/>
          <p:cNvGrpSpPr/>
          <p:nvPr/>
        </p:nvGrpSpPr>
        <p:grpSpPr>
          <a:xfrm>
            <a:off x="7170822" y="1068186"/>
            <a:ext cx="724290" cy="860421"/>
            <a:chOff x="1693512" y="1522810"/>
            <a:chExt cx="856439" cy="1017407"/>
          </a:xfrm>
        </p:grpSpPr>
        <p:sp>
          <p:nvSpPr>
            <p:cNvPr id="1476" name="Google Shape;1476;p47"/>
            <p:cNvSpPr/>
            <p:nvPr/>
          </p:nvSpPr>
          <p:spPr>
            <a:xfrm>
              <a:off x="1834751" y="1827117"/>
              <a:ext cx="715200" cy="713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77" name="Google Shape;1477;p47"/>
            <p:cNvGrpSpPr/>
            <p:nvPr/>
          </p:nvGrpSpPr>
          <p:grpSpPr>
            <a:xfrm rot="-2168986">
              <a:off x="1777167" y="1571928"/>
              <a:ext cx="290017" cy="378211"/>
              <a:chOff x="1316300" y="311200"/>
              <a:chExt cx="274475" cy="357950"/>
            </a:xfrm>
          </p:grpSpPr>
          <p:sp>
            <p:nvSpPr>
              <p:cNvPr id="1478" name="Google Shape;1478;p47"/>
              <p:cNvSpPr/>
              <p:nvPr/>
            </p:nvSpPr>
            <p:spPr>
              <a:xfrm>
                <a:off x="1328825" y="493075"/>
                <a:ext cx="261950" cy="156025"/>
              </a:xfrm>
              <a:custGeom>
                <a:avLst/>
                <a:gdLst/>
                <a:ahLst/>
                <a:cxnLst/>
                <a:rect l="l" t="t" r="r" b="b"/>
                <a:pathLst>
                  <a:path w="10478" h="6241" extrusionOk="0">
                    <a:moveTo>
                      <a:pt x="4011" y="0"/>
                    </a:moveTo>
                    <a:cubicBezTo>
                      <a:pt x="1" y="0"/>
                      <a:pt x="1429" y="1504"/>
                      <a:pt x="1354" y="6015"/>
                    </a:cubicBezTo>
                    <a:lnTo>
                      <a:pt x="7194" y="6241"/>
                    </a:lnTo>
                    <a:cubicBezTo>
                      <a:pt x="8246" y="2406"/>
                      <a:pt x="10477" y="0"/>
                      <a:pt x="40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47"/>
              <p:cNvSpPr/>
              <p:nvPr/>
            </p:nvSpPr>
            <p:spPr>
              <a:xfrm>
                <a:off x="1316300" y="583300"/>
                <a:ext cx="231225" cy="85850"/>
              </a:xfrm>
              <a:custGeom>
                <a:avLst/>
                <a:gdLst/>
                <a:ahLst/>
                <a:cxnLst/>
                <a:rect l="l" t="t" r="r" b="b"/>
                <a:pathLst>
                  <a:path w="9249" h="3434" extrusionOk="0">
                    <a:moveTo>
                      <a:pt x="1028" y="0"/>
                    </a:moveTo>
                    <a:lnTo>
                      <a:pt x="1" y="2281"/>
                    </a:lnTo>
                    <a:cubicBezTo>
                      <a:pt x="928" y="2682"/>
                      <a:pt x="2006" y="2958"/>
                      <a:pt x="3209" y="3158"/>
                    </a:cubicBezTo>
                    <a:cubicBezTo>
                      <a:pt x="4387" y="3334"/>
                      <a:pt x="5665" y="3434"/>
                      <a:pt x="6868" y="3434"/>
                    </a:cubicBezTo>
                    <a:cubicBezTo>
                      <a:pt x="7695" y="3434"/>
                      <a:pt x="8522" y="3384"/>
                      <a:pt x="9249" y="3309"/>
                    </a:cubicBezTo>
                    <a:lnTo>
                      <a:pt x="8948" y="802"/>
                    </a:lnTo>
                    <a:cubicBezTo>
                      <a:pt x="8321" y="877"/>
                      <a:pt x="7620" y="928"/>
                      <a:pt x="6868" y="928"/>
                    </a:cubicBezTo>
                    <a:cubicBezTo>
                      <a:pt x="5790" y="928"/>
                      <a:pt x="4637" y="852"/>
                      <a:pt x="3584" y="677"/>
                    </a:cubicBezTo>
                    <a:cubicBezTo>
                      <a:pt x="2557" y="527"/>
                      <a:pt x="1630" y="276"/>
                      <a:pt x="10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47"/>
              <p:cNvSpPr/>
              <p:nvPr/>
            </p:nvSpPr>
            <p:spPr>
              <a:xfrm>
                <a:off x="1386850" y="311200"/>
                <a:ext cx="200775" cy="232400"/>
              </a:xfrm>
              <a:custGeom>
                <a:avLst/>
                <a:gdLst/>
                <a:ahLst/>
                <a:cxnLst/>
                <a:rect l="l" t="t" r="r" b="b"/>
                <a:pathLst>
                  <a:path w="8031" h="9296" extrusionOk="0">
                    <a:moveTo>
                      <a:pt x="3610" y="941"/>
                    </a:moveTo>
                    <a:cubicBezTo>
                      <a:pt x="4201" y="941"/>
                      <a:pt x="4597" y="1705"/>
                      <a:pt x="4597" y="2263"/>
                    </a:cubicBezTo>
                    <a:cubicBezTo>
                      <a:pt x="4622" y="3015"/>
                      <a:pt x="4321" y="3817"/>
                      <a:pt x="4046" y="4518"/>
                    </a:cubicBezTo>
                    <a:cubicBezTo>
                      <a:pt x="3690" y="5496"/>
                      <a:pt x="3221" y="6436"/>
                      <a:pt x="2746" y="7365"/>
                    </a:cubicBezTo>
                    <a:lnTo>
                      <a:pt x="2746" y="7365"/>
                    </a:lnTo>
                    <a:cubicBezTo>
                      <a:pt x="2671" y="6523"/>
                      <a:pt x="2559" y="5677"/>
                      <a:pt x="2492" y="4819"/>
                    </a:cubicBezTo>
                    <a:cubicBezTo>
                      <a:pt x="2417" y="3791"/>
                      <a:pt x="2116" y="1812"/>
                      <a:pt x="3118" y="1110"/>
                    </a:cubicBezTo>
                    <a:cubicBezTo>
                      <a:pt x="3293" y="992"/>
                      <a:pt x="3458" y="941"/>
                      <a:pt x="3610" y="941"/>
                    </a:cubicBezTo>
                    <a:close/>
                    <a:moveTo>
                      <a:pt x="3660" y="0"/>
                    </a:moveTo>
                    <a:cubicBezTo>
                      <a:pt x="0" y="0"/>
                      <a:pt x="1716" y="6488"/>
                      <a:pt x="1765" y="8604"/>
                    </a:cubicBezTo>
                    <a:cubicBezTo>
                      <a:pt x="1765" y="8927"/>
                      <a:pt x="2005" y="9095"/>
                      <a:pt x="2256" y="9110"/>
                    </a:cubicBezTo>
                    <a:lnTo>
                      <a:pt x="2256" y="9110"/>
                    </a:lnTo>
                    <a:cubicBezTo>
                      <a:pt x="2364" y="9224"/>
                      <a:pt x="2517" y="9295"/>
                      <a:pt x="2666" y="9295"/>
                    </a:cubicBezTo>
                    <a:cubicBezTo>
                      <a:pt x="2822" y="9295"/>
                      <a:pt x="2974" y="9217"/>
                      <a:pt x="3068" y="9030"/>
                    </a:cubicBezTo>
                    <a:cubicBezTo>
                      <a:pt x="3820" y="7526"/>
                      <a:pt x="8031" y="233"/>
                      <a:pt x="3870" y="7"/>
                    </a:cubicBezTo>
                    <a:cubicBezTo>
                      <a:pt x="3798" y="2"/>
                      <a:pt x="3728" y="0"/>
                      <a:pt x="36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81" name="Google Shape;1481;p47"/>
          <p:cNvGrpSpPr/>
          <p:nvPr/>
        </p:nvGrpSpPr>
        <p:grpSpPr>
          <a:xfrm flipH="1">
            <a:off x="2670044" y="2906118"/>
            <a:ext cx="724290" cy="860421"/>
            <a:chOff x="1693512" y="1522810"/>
            <a:chExt cx="856439" cy="1017407"/>
          </a:xfrm>
        </p:grpSpPr>
        <p:sp>
          <p:nvSpPr>
            <p:cNvPr id="1482" name="Google Shape;1482;p47"/>
            <p:cNvSpPr/>
            <p:nvPr/>
          </p:nvSpPr>
          <p:spPr>
            <a:xfrm>
              <a:off x="1834751" y="1827117"/>
              <a:ext cx="715200" cy="713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3" name="Google Shape;1483;p47"/>
            <p:cNvGrpSpPr/>
            <p:nvPr/>
          </p:nvGrpSpPr>
          <p:grpSpPr>
            <a:xfrm rot="-2168986">
              <a:off x="1777167" y="1571928"/>
              <a:ext cx="290017" cy="378211"/>
              <a:chOff x="1316300" y="311200"/>
              <a:chExt cx="274475" cy="357950"/>
            </a:xfrm>
          </p:grpSpPr>
          <p:sp>
            <p:nvSpPr>
              <p:cNvPr id="1484" name="Google Shape;1484;p47"/>
              <p:cNvSpPr/>
              <p:nvPr/>
            </p:nvSpPr>
            <p:spPr>
              <a:xfrm>
                <a:off x="1328825" y="493075"/>
                <a:ext cx="261950" cy="156025"/>
              </a:xfrm>
              <a:custGeom>
                <a:avLst/>
                <a:gdLst/>
                <a:ahLst/>
                <a:cxnLst/>
                <a:rect l="l" t="t" r="r" b="b"/>
                <a:pathLst>
                  <a:path w="10478" h="6241" extrusionOk="0">
                    <a:moveTo>
                      <a:pt x="4011" y="0"/>
                    </a:moveTo>
                    <a:cubicBezTo>
                      <a:pt x="1" y="0"/>
                      <a:pt x="1429" y="1504"/>
                      <a:pt x="1354" y="6015"/>
                    </a:cubicBezTo>
                    <a:lnTo>
                      <a:pt x="7194" y="6241"/>
                    </a:lnTo>
                    <a:cubicBezTo>
                      <a:pt x="8246" y="2406"/>
                      <a:pt x="10477" y="0"/>
                      <a:pt x="40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47"/>
              <p:cNvSpPr/>
              <p:nvPr/>
            </p:nvSpPr>
            <p:spPr>
              <a:xfrm>
                <a:off x="1316300" y="583300"/>
                <a:ext cx="231225" cy="85850"/>
              </a:xfrm>
              <a:custGeom>
                <a:avLst/>
                <a:gdLst/>
                <a:ahLst/>
                <a:cxnLst/>
                <a:rect l="l" t="t" r="r" b="b"/>
                <a:pathLst>
                  <a:path w="9249" h="3434" extrusionOk="0">
                    <a:moveTo>
                      <a:pt x="1028" y="0"/>
                    </a:moveTo>
                    <a:lnTo>
                      <a:pt x="1" y="2281"/>
                    </a:lnTo>
                    <a:cubicBezTo>
                      <a:pt x="928" y="2682"/>
                      <a:pt x="2006" y="2958"/>
                      <a:pt x="3209" y="3158"/>
                    </a:cubicBezTo>
                    <a:cubicBezTo>
                      <a:pt x="4387" y="3334"/>
                      <a:pt x="5665" y="3434"/>
                      <a:pt x="6868" y="3434"/>
                    </a:cubicBezTo>
                    <a:cubicBezTo>
                      <a:pt x="7695" y="3434"/>
                      <a:pt x="8522" y="3384"/>
                      <a:pt x="9249" y="3309"/>
                    </a:cubicBezTo>
                    <a:lnTo>
                      <a:pt x="8948" y="802"/>
                    </a:lnTo>
                    <a:cubicBezTo>
                      <a:pt x="8321" y="877"/>
                      <a:pt x="7620" y="928"/>
                      <a:pt x="6868" y="928"/>
                    </a:cubicBezTo>
                    <a:cubicBezTo>
                      <a:pt x="5790" y="928"/>
                      <a:pt x="4637" y="852"/>
                      <a:pt x="3584" y="677"/>
                    </a:cubicBezTo>
                    <a:cubicBezTo>
                      <a:pt x="2557" y="527"/>
                      <a:pt x="1630" y="276"/>
                      <a:pt x="10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47"/>
              <p:cNvSpPr/>
              <p:nvPr/>
            </p:nvSpPr>
            <p:spPr>
              <a:xfrm>
                <a:off x="1386850" y="311200"/>
                <a:ext cx="200775" cy="232400"/>
              </a:xfrm>
              <a:custGeom>
                <a:avLst/>
                <a:gdLst/>
                <a:ahLst/>
                <a:cxnLst/>
                <a:rect l="l" t="t" r="r" b="b"/>
                <a:pathLst>
                  <a:path w="8031" h="9296" extrusionOk="0">
                    <a:moveTo>
                      <a:pt x="3610" y="941"/>
                    </a:moveTo>
                    <a:cubicBezTo>
                      <a:pt x="4201" y="941"/>
                      <a:pt x="4597" y="1705"/>
                      <a:pt x="4597" y="2263"/>
                    </a:cubicBezTo>
                    <a:cubicBezTo>
                      <a:pt x="4622" y="3015"/>
                      <a:pt x="4321" y="3817"/>
                      <a:pt x="4046" y="4518"/>
                    </a:cubicBezTo>
                    <a:cubicBezTo>
                      <a:pt x="3690" y="5496"/>
                      <a:pt x="3221" y="6436"/>
                      <a:pt x="2746" y="7365"/>
                    </a:cubicBezTo>
                    <a:lnTo>
                      <a:pt x="2746" y="7365"/>
                    </a:lnTo>
                    <a:cubicBezTo>
                      <a:pt x="2671" y="6523"/>
                      <a:pt x="2559" y="5677"/>
                      <a:pt x="2492" y="4819"/>
                    </a:cubicBezTo>
                    <a:cubicBezTo>
                      <a:pt x="2417" y="3791"/>
                      <a:pt x="2116" y="1812"/>
                      <a:pt x="3118" y="1110"/>
                    </a:cubicBezTo>
                    <a:cubicBezTo>
                      <a:pt x="3293" y="992"/>
                      <a:pt x="3458" y="941"/>
                      <a:pt x="3610" y="941"/>
                    </a:cubicBezTo>
                    <a:close/>
                    <a:moveTo>
                      <a:pt x="3660" y="0"/>
                    </a:moveTo>
                    <a:cubicBezTo>
                      <a:pt x="0" y="0"/>
                      <a:pt x="1716" y="6488"/>
                      <a:pt x="1765" y="8604"/>
                    </a:cubicBezTo>
                    <a:cubicBezTo>
                      <a:pt x="1765" y="8927"/>
                      <a:pt x="2005" y="9095"/>
                      <a:pt x="2256" y="9110"/>
                    </a:cubicBezTo>
                    <a:lnTo>
                      <a:pt x="2256" y="9110"/>
                    </a:lnTo>
                    <a:cubicBezTo>
                      <a:pt x="2364" y="9224"/>
                      <a:pt x="2517" y="9295"/>
                      <a:pt x="2666" y="9295"/>
                    </a:cubicBezTo>
                    <a:cubicBezTo>
                      <a:pt x="2822" y="9295"/>
                      <a:pt x="2974" y="9217"/>
                      <a:pt x="3068" y="9030"/>
                    </a:cubicBezTo>
                    <a:cubicBezTo>
                      <a:pt x="3820" y="7526"/>
                      <a:pt x="8031" y="233"/>
                      <a:pt x="3870" y="7"/>
                    </a:cubicBezTo>
                    <a:cubicBezTo>
                      <a:pt x="3798" y="2"/>
                      <a:pt x="3728" y="0"/>
                      <a:pt x="36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93" name="Google Shape;1493;p47"/>
          <p:cNvGrpSpPr/>
          <p:nvPr/>
        </p:nvGrpSpPr>
        <p:grpSpPr>
          <a:xfrm flipH="1">
            <a:off x="5553704" y="2838899"/>
            <a:ext cx="724290" cy="860421"/>
            <a:chOff x="1693512" y="1522810"/>
            <a:chExt cx="856439" cy="1017407"/>
          </a:xfrm>
        </p:grpSpPr>
        <p:sp>
          <p:nvSpPr>
            <p:cNvPr id="1494" name="Google Shape;1494;p47"/>
            <p:cNvSpPr/>
            <p:nvPr/>
          </p:nvSpPr>
          <p:spPr>
            <a:xfrm>
              <a:off x="1834751" y="1827117"/>
              <a:ext cx="715200" cy="71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95" name="Google Shape;1495;p47"/>
            <p:cNvGrpSpPr/>
            <p:nvPr/>
          </p:nvGrpSpPr>
          <p:grpSpPr>
            <a:xfrm rot="-2168986">
              <a:off x="1777167" y="1571928"/>
              <a:ext cx="290017" cy="378211"/>
              <a:chOff x="1316300" y="311200"/>
              <a:chExt cx="274475" cy="357950"/>
            </a:xfrm>
          </p:grpSpPr>
          <p:sp>
            <p:nvSpPr>
              <p:cNvPr id="1496" name="Google Shape;1496;p47"/>
              <p:cNvSpPr/>
              <p:nvPr/>
            </p:nvSpPr>
            <p:spPr>
              <a:xfrm>
                <a:off x="1328825" y="493075"/>
                <a:ext cx="261950" cy="156025"/>
              </a:xfrm>
              <a:custGeom>
                <a:avLst/>
                <a:gdLst/>
                <a:ahLst/>
                <a:cxnLst/>
                <a:rect l="l" t="t" r="r" b="b"/>
                <a:pathLst>
                  <a:path w="10478" h="6241" extrusionOk="0">
                    <a:moveTo>
                      <a:pt x="4011" y="0"/>
                    </a:moveTo>
                    <a:cubicBezTo>
                      <a:pt x="1" y="0"/>
                      <a:pt x="1429" y="1504"/>
                      <a:pt x="1354" y="6015"/>
                    </a:cubicBezTo>
                    <a:lnTo>
                      <a:pt x="7194" y="6241"/>
                    </a:lnTo>
                    <a:cubicBezTo>
                      <a:pt x="8246" y="2406"/>
                      <a:pt x="10477" y="0"/>
                      <a:pt x="40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47"/>
              <p:cNvSpPr/>
              <p:nvPr/>
            </p:nvSpPr>
            <p:spPr>
              <a:xfrm>
                <a:off x="1316300" y="583300"/>
                <a:ext cx="231225" cy="85850"/>
              </a:xfrm>
              <a:custGeom>
                <a:avLst/>
                <a:gdLst/>
                <a:ahLst/>
                <a:cxnLst/>
                <a:rect l="l" t="t" r="r" b="b"/>
                <a:pathLst>
                  <a:path w="9249" h="3434" extrusionOk="0">
                    <a:moveTo>
                      <a:pt x="1028" y="0"/>
                    </a:moveTo>
                    <a:lnTo>
                      <a:pt x="1" y="2281"/>
                    </a:lnTo>
                    <a:cubicBezTo>
                      <a:pt x="928" y="2682"/>
                      <a:pt x="2006" y="2958"/>
                      <a:pt x="3209" y="3158"/>
                    </a:cubicBezTo>
                    <a:cubicBezTo>
                      <a:pt x="4387" y="3334"/>
                      <a:pt x="5665" y="3434"/>
                      <a:pt x="6868" y="3434"/>
                    </a:cubicBezTo>
                    <a:cubicBezTo>
                      <a:pt x="7695" y="3434"/>
                      <a:pt x="8522" y="3384"/>
                      <a:pt x="9249" y="3309"/>
                    </a:cubicBezTo>
                    <a:lnTo>
                      <a:pt x="8948" y="802"/>
                    </a:lnTo>
                    <a:cubicBezTo>
                      <a:pt x="8321" y="877"/>
                      <a:pt x="7620" y="928"/>
                      <a:pt x="6868" y="928"/>
                    </a:cubicBezTo>
                    <a:cubicBezTo>
                      <a:pt x="5790" y="928"/>
                      <a:pt x="4637" y="852"/>
                      <a:pt x="3584" y="677"/>
                    </a:cubicBezTo>
                    <a:cubicBezTo>
                      <a:pt x="2557" y="527"/>
                      <a:pt x="1630" y="276"/>
                      <a:pt x="10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47"/>
              <p:cNvSpPr/>
              <p:nvPr/>
            </p:nvSpPr>
            <p:spPr>
              <a:xfrm>
                <a:off x="1386850" y="311200"/>
                <a:ext cx="200775" cy="232400"/>
              </a:xfrm>
              <a:custGeom>
                <a:avLst/>
                <a:gdLst/>
                <a:ahLst/>
                <a:cxnLst/>
                <a:rect l="l" t="t" r="r" b="b"/>
                <a:pathLst>
                  <a:path w="8031" h="9296" extrusionOk="0">
                    <a:moveTo>
                      <a:pt x="3610" y="941"/>
                    </a:moveTo>
                    <a:cubicBezTo>
                      <a:pt x="4201" y="941"/>
                      <a:pt x="4597" y="1705"/>
                      <a:pt x="4597" y="2263"/>
                    </a:cubicBezTo>
                    <a:cubicBezTo>
                      <a:pt x="4622" y="3015"/>
                      <a:pt x="4321" y="3817"/>
                      <a:pt x="4046" y="4518"/>
                    </a:cubicBezTo>
                    <a:cubicBezTo>
                      <a:pt x="3690" y="5496"/>
                      <a:pt x="3221" y="6436"/>
                      <a:pt x="2746" y="7365"/>
                    </a:cubicBezTo>
                    <a:lnTo>
                      <a:pt x="2746" y="7365"/>
                    </a:lnTo>
                    <a:cubicBezTo>
                      <a:pt x="2671" y="6523"/>
                      <a:pt x="2559" y="5677"/>
                      <a:pt x="2492" y="4819"/>
                    </a:cubicBezTo>
                    <a:cubicBezTo>
                      <a:pt x="2417" y="3791"/>
                      <a:pt x="2116" y="1812"/>
                      <a:pt x="3118" y="1110"/>
                    </a:cubicBezTo>
                    <a:cubicBezTo>
                      <a:pt x="3293" y="992"/>
                      <a:pt x="3458" y="941"/>
                      <a:pt x="3610" y="941"/>
                    </a:cubicBezTo>
                    <a:close/>
                    <a:moveTo>
                      <a:pt x="3660" y="0"/>
                    </a:moveTo>
                    <a:cubicBezTo>
                      <a:pt x="0" y="0"/>
                      <a:pt x="1716" y="6488"/>
                      <a:pt x="1765" y="8604"/>
                    </a:cubicBezTo>
                    <a:cubicBezTo>
                      <a:pt x="1765" y="8927"/>
                      <a:pt x="2005" y="9095"/>
                      <a:pt x="2256" y="9110"/>
                    </a:cubicBezTo>
                    <a:lnTo>
                      <a:pt x="2256" y="9110"/>
                    </a:lnTo>
                    <a:cubicBezTo>
                      <a:pt x="2364" y="9224"/>
                      <a:pt x="2517" y="9295"/>
                      <a:pt x="2666" y="9295"/>
                    </a:cubicBezTo>
                    <a:cubicBezTo>
                      <a:pt x="2822" y="9295"/>
                      <a:pt x="2974" y="9217"/>
                      <a:pt x="3068" y="9030"/>
                    </a:cubicBezTo>
                    <a:cubicBezTo>
                      <a:pt x="3820" y="7526"/>
                      <a:pt x="8031" y="233"/>
                      <a:pt x="3870" y="7"/>
                    </a:cubicBezTo>
                    <a:cubicBezTo>
                      <a:pt x="3798" y="2"/>
                      <a:pt x="3728" y="0"/>
                      <a:pt x="36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99" name="Google Shape;1499;p47"/>
          <p:cNvGrpSpPr/>
          <p:nvPr/>
        </p:nvGrpSpPr>
        <p:grpSpPr>
          <a:xfrm rot="-685970">
            <a:off x="8275559" y="224652"/>
            <a:ext cx="585995" cy="909394"/>
            <a:chOff x="7686063" y="677323"/>
            <a:chExt cx="781665" cy="1213051"/>
          </a:xfrm>
        </p:grpSpPr>
        <p:sp>
          <p:nvSpPr>
            <p:cNvPr id="1500" name="Google Shape;1500;p47"/>
            <p:cNvSpPr/>
            <p:nvPr/>
          </p:nvSpPr>
          <p:spPr>
            <a:xfrm>
              <a:off x="7867565" y="740675"/>
              <a:ext cx="380187" cy="575627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7"/>
            <p:cNvSpPr/>
            <p:nvPr/>
          </p:nvSpPr>
          <p:spPr>
            <a:xfrm>
              <a:off x="8268709" y="1375767"/>
              <a:ext cx="199020" cy="133788"/>
            </a:xfrm>
            <a:custGeom>
              <a:avLst/>
              <a:gdLst/>
              <a:ahLst/>
              <a:cxnLst/>
              <a:rect l="l" t="t" r="r" b="b"/>
              <a:pathLst>
                <a:path w="4671" h="3140" extrusionOk="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7"/>
            <p:cNvSpPr/>
            <p:nvPr/>
          </p:nvSpPr>
          <p:spPr>
            <a:xfrm>
              <a:off x="7781470" y="677323"/>
              <a:ext cx="94227" cy="63352"/>
            </a:xfrm>
            <a:custGeom>
              <a:avLst/>
              <a:gdLst/>
              <a:ahLst/>
              <a:cxnLst/>
              <a:rect l="l" t="t" r="r" b="b"/>
              <a:pathLst>
                <a:path w="3512" h="2361" extrusionOk="0">
                  <a:moveTo>
                    <a:pt x="1668" y="0"/>
                  </a:moveTo>
                  <a:cubicBezTo>
                    <a:pt x="192" y="0"/>
                    <a:pt x="1" y="2361"/>
                    <a:pt x="1908" y="2361"/>
                  </a:cubicBezTo>
                  <a:cubicBezTo>
                    <a:pt x="3336" y="2361"/>
                    <a:pt x="3512" y="55"/>
                    <a:pt x="1782" y="5"/>
                  </a:cubicBezTo>
                  <a:cubicBezTo>
                    <a:pt x="1743" y="2"/>
                    <a:pt x="1705" y="0"/>
                    <a:pt x="1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7"/>
            <p:cNvSpPr/>
            <p:nvPr/>
          </p:nvSpPr>
          <p:spPr>
            <a:xfrm>
              <a:off x="7686063" y="1316307"/>
              <a:ext cx="114785" cy="77120"/>
            </a:xfrm>
            <a:custGeom>
              <a:avLst/>
              <a:gdLst/>
              <a:ahLst/>
              <a:cxnLst/>
              <a:rect l="l" t="t" r="r" b="b"/>
              <a:pathLst>
                <a:path w="2694" h="1810" extrusionOk="0">
                  <a:moveTo>
                    <a:pt x="1275" y="1"/>
                  </a:moveTo>
                  <a:cubicBezTo>
                    <a:pt x="153" y="1"/>
                    <a:pt x="1" y="1809"/>
                    <a:pt x="1466" y="1809"/>
                  </a:cubicBezTo>
                  <a:cubicBezTo>
                    <a:pt x="2569" y="1809"/>
                    <a:pt x="2694" y="30"/>
                    <a:pt x="1366" y="5"/>
                  </a:cubicBezTo>
                  <a:cubicBezTo>
                    <a:pt x="1335" y="2"/>
                    <a:pt x="1305" y="1"/>
                    <a:pt x="1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7"/>
            <p:cNvSpPr/>
            <p:nvPr/>
          </p:nvSpPr>
          <p:spPr>
            <a:xfrm rot="-885390">
              <a:off x="7818742" y="1548804"/>
              <a:ext cx="211329" cy="319934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5" name="Google Shape;1505;p47"/>
          <p:cNvSpPr/>
          <p:nvPr/>
        </p:nvSpPr>
        <p:spPr>
          <a:xfrm rot="-5117222" flipH="1">
            <a:off x="6396328" y="-130259"/>
            <a:ext cx="1018588" cy="1147422"/>
          </a:xfrm>
          <a:custGeom>
            <a:avLst/>
            <a:gdLst/>
            <a:ahLst/>
            <a:cxnLst/>
            <a:rect l="l" t="t" r="r" b="b"/>
            <a:pathLst>
              <a:path w="16755" h="18875" extrusionOk="0">
                <a:moveTo>
                  <a:pt x="1111" y="0"/>
                </a:moveTo>
                <a:cubicBezTo>
                  <a:pt x="860" y="0"/>
                  <a:pt x="587" y="254"/>
                  <a:pt x="708" y="558"/>
                </a:cubicBezTo>
                <a:cubicBezTo>
                  <a:pt x="1119" y="1562"/>
                  <a:pt x="1576" y="2521"/>
                  <a:pt x="2055" y="3480"/>
                </a:cubicBezTo>
                <a:cubicBezTo>
                  <a:pt x="1918" y="3640"/>
                  <a:pt x="1918" y="3868"/>
                  <a:pt x="2032" y="4028"/>
                </a:cubicBezTo>
                <a:cubicBezTo>
                  <a:pt x="1302" y="5260"/>
                  <a:pt x="777" y="6584"/>
                  <a:pt x="548" y="7999"/>
                </a:cubicBezTo>
                <a:cubicBezTo>
                  <a:pt x="412" y="8775"/>
                  <a:pt x="1" y="10624"/>
                  <a:pt x="959" y="11058"/>
                </a:cubicBezTo>
                <a:cubicBezTo>
                  <a:pt x="1107" y="11126"/>
                  <a:pt x="1239" y="11156"/>
                  <a:pt x="1358" y="11156"/>
                </a:cubicBezTo>
                <a:cubicBezTo>
                  <a:pt x="2152" y="11156"/>
                  <a:pt x="2321" y="9782"/>
                  <a:pt x="2420" y="9186"/>
                </a:cubicBezTo>
                <a:cubicBezTo>
                  <a:pt x="2648" y="7771"/>
                  <a:pt x="2808" y="6379"/>
                  <a:pt x="2900" y="4963"/>
                </a:cubicBezTo>
                <a:cubicBezTo>
                  <a:pt x="3356" y="5739"/>
                  <a:pt x="3835" y="6493"/>
                  <a:pt x="4360" y="7223"/>
                </a:cubicBezTo>
                <a:lnTo>
                  <a:pt x="4338" y="7269"/>
                </a:lnTo>
                <a:cubicBezTo>
                  <a:pt x="3813" y="8730"/>
                  <a:pt x="3470" y="10259"/>
                  <a:pt x="3402" y="11811"/>
                </a:cubicBezTo>
                <a:cubicBezTo>
                  <a:pt x="3356" y="12541"/>
                  <a:pt x="3105" y="14230"/>
                  <a:pt x="4086" y="14504"/>
                </a:cubicBezTo>
                <a:cubicBezTo>
                  <a:pt x="4198" y="14539"/>
                  <a:pt x="4298" y="14554"/>
                  <a:pt x="4388" y="14554"/>
                </a:cubicBezTo>
                <a:cubicBezTo>
                  <a:pt x="5265" y="14554"/>
                  <a:pt x="5228" y="13075"/>
                  <a:pt x="5228" y="12496"/>
                </a:cubicBezTo>
                <a:cubicBezTo>
                  <a:pt x="5228" y="11126"/>
                  <a:pt x="5228" y="9734"/>
                  <a:pt x="5228" y="8364"/>
                </a:cubicBezTo>
                <a:cubicBezTo>
                  <a:pt x="5616" y="8889"/>
                  <a:pt x="6049" y="9392"/>
                  <a:pt x="6483" y="9894"/>
                </a:cubicBezTo>
                <a:cubicBezTo>
                  <a:pt x="6346" y="11218"/>
                  <a:pt x="6323" y="12541"/>
                  <a:pt x="6415" y="13888"/>
                </a:cubicBezTo>
                <a:cubicBezTo>
                  <a:pt x="6460" y="14550"/>
                  <a:pt x="6392" y="15965"/>
                  <a:pt x="7305" y="16102"/>
                </a:cubicBezTo>
                <a:cubicBezTo>
                  <a:pt x="7343" y="16107"/>
                  <a:pt x="7379" y="16109"/>
                  <a:pt x="7414" y="16109"/>
                </a:cubicBezTo>
                <a:cubicBezTo>
                  <a:pt x="8688" y="16109"/>
                  <a:pt x="8116" y="12929"/>
                  <a:pt x="7738" y="11240"/>
                </a:cubicBezTo>
                <a:lnTo>
                  <a:pt x="7738" y="11240"/>
                </a:lnTo>
                <a:cubicBezTo>
                  <a:pt x="8012" y="11514"/>
                  <a:pt x="8263" y="11765"/>
                  <a:pt x="8537" y="12016"/>
                </a:cubicBezTo>
                <a:cubicBezTo>
                  <a:pt x="8537" y="12085"/>
                  <a:pt x="8560" y="12153"/>
                  <a:pt x="8606" y="12222"/>
                </a:cubicBezTo>
                <a:cubicBezTo>
                  <a:pt x="8674" y="12290"/>
                  <a:pt x="8720" y="12359"/>
                  <a:pt x="8766" y="12450"/>
                </a:cubicBezTo>
                <a:cubicBezTo>
                  <a:pt x="9154" y="14071"/>
                  <a:pt x="9519" y="15737"/>
                  <a:pt x="9930" y="17358"/>
                </a:cubicBezTo>
                <a:cubicBezTo>
                  <a:pt x="10093" y="17993"/>
                  <a:pt x="10604" y="18875"/>
                  <a:pt x="11300" y="18875"/>
                </a:cubicBezTo>
                <a:cubicBezTo>
                  <a:pt x="11478" y="18875"/>
                  <a:pt x="11669" y="18817"/>
                  <a:pt x="11870" y="18681"/>
                </a:cubicBezTo>
                <a:cubicBezTo>
                  <a:pt x="12851" y="17997"/>
                  <a:pt x="11893" y="16376"/>
                  <a:pt x="11527" y="15600"/>
                </a:cubicBezTo>
                <a:cubicBezTo>
                  <a:pt x="11254" y="14984"/>
                  <a:pt x="10911" y="14390"/>
                  <a:pt x="10569" y="13797"/>
                </a:cubicBezTo>
                <a:lnTo>
                  <a:pt x="10569" y="13797"/>
                </a:lnTo>
                <a:cubicBezTo>
                  <a:pt x="11505" y="14550"/>
                  <a:pt x="12486" y="15258"/>
                  <a:pt x="13513" y="15897"/>
                </a:cubicBezTo>
                <a:cubicBezTo>
                  <a:pt x="13587" y="15943"/>
                  <a:pt x="13661" y="15964"/>
                  <a:pt x="13731" y="15964"/>
                </a:cubicBezTo>
                <a:cubicBezTo>
                  <a:pt x="14070" y="15964"/>
                  <a:pt x="14311" y="15485"/>
                  <a:pt x="13970" y="15258"/>
                </a:cubicBezTo>
                <a:cubicBezTo>
                  <a:pt x="13011" y="14641"/>
                  <a:pt x="12075" y="14002"/>
                  <a:pt x="11185" y="13295"/>
                </a:cubicBezTo>
                <a:lnTo>
                  <a:pt x="11185" y="13295"/>
                </a:lnTo>
                <a:cubicBezTo>
                  <a:pt x="12212" y="13523"/>
                  <a:pt x="13239" y="13637"/>
                  <a:pt x="14289" y="13637"/>
                </a:cubicBezTo>
                <a:cubicBezTo>
                  <a:pt x="14395" y="13637"/>
                  <a:pt x="14518" y="13639"/>
                  <a:pt x="14652" y="13639"/>
                </a:cubicBezTo>
                <a:cubicBezTo>
                  <a:pt x="15472" y="13639"/>
                  <a:pt x="16689" y="13571"/>
                  <a:pt x="16709" y="12610"/>
                </a:cubicBezTo>
                <a:cubicBezTo>
                  <a:pt x="16754" y="11263"/>
                  <a:pt x="14563" y="11354"/>
                  <a:pt x="13719" y="11332"/>
                </a:cubicBezTo>
                <a:cubicBezTo>
                  <a:pt x="12326" y="11332"/>
                  <a:pt x="10934" y="11514"/>
                  <a:pt x="9587" y="11925"/>
                </a:cubicBezTo>
                <a:cubicBezTo>
                  <a:pt x="9154" y="11537"/>
                  <a:pt x="8743" y="11149"/>
                  <a:pt x="8355" y="10738"/>
                </a:cubicBezTo>
                <a:cubicBezTo>
                  <a:pt x="9268" y="10647"/>
                  <a:pt x="10226" y="10578"/>
                  <a:pt x="11094" y="10373"/>
                </a:cubicBezTo>
                <a:cubicBezTo>
                  <a:pt x="11756" y="10213"/>
                  <a:pt x="12418" y="9643"/>
                  <a:pt x="12144" y="8889"/>
                </a:cubicBezTo>
                <a:cubicBezTo>
                  <a:pt x="11981" y="8418"/>
                  <a:pt x="11518" y="8236"/>
                  <a:pt x="11059" y="8236"/>
                </a:cubicBezTo>
                <a:cubicBezTo>
                  <a:pt x="10873" y="8236"/>
                  <a:pt x="10688" y="8266"/>
                  <a:pt x="10523" y="8319"/>
                </a:cubicBezTo>
                <a:cubicBezTo>
                  <a:pt x="9428" y="8661"/>
                  <a:pt x="8378" y="9186"/>
                  <a:pt x="7328" y="9643"/>
                </a:cubicBezTo>
                <a:cubicBezTo>
                  <a:pt x="6780" y="9072"/>
                  <a:pt x="6278" y="8456"/>
                  <a:pt x="5798" y="7839"/>
                </a:cubicBezTo>
                <a:lnTo>
                  <a:pt x="5798" y="7839"/>
                </a:lnTo>
                <a:cubicBezTo>
                  <a:pt x="5930" y="7845"/>
                  <a:pt x="6061" y="7848"/>
                  <a:pt x="6192" y="7848"/>
                </a:cubicBezTo>
                <a:cubicBezTo>
                  <a:pt x="7110" y="7848"/>
                  <a:pt x="8024" y="7708"/>
                  <a:pt x="8903" y="7429"/>
                </a:cubicBezTo>
                <a:cubicBezTo>
                  <a:pt x="9473" y="7223"/>
                  <a:pt x="11185" y="6767"/>
                  <a:pt x="10706" y="5808"/>
                </a:cubicBezTo>
                <a:cubicBezTo>
                  <a:pt x="10537" y="5470"/>
                  <a:pt x="10156" y="5360"/>
                  <a:pt x="9721" y="5360"/>
                </a:cubicBezTo>
                <a:cubicBezTo>
                  <a:pt x="9099" y="5360"/>
                  <a:pt x="8366" y="5586"/>
                  <a:pt x="7990" y="5694"/>
                </a:cubicBezTo>
                <a:cubicBezTo>
                  <a:pt x="7008" y="5991"/>
                  <a:pt x="6095" y="6447"/>
                  <a:pt x="5273" y="7018"/>
                </a:cubicBezTo>
                <a:lnTo>
                  <a:pt x="5182" y="7018"/>
                </a:lnTo>
                <a:cubicBezTo>
                  <a:pt x="4634" y="6264"/>
                  <a:pt x="4132" y="5488"/>
                  <a:pt x="3653" y="4690"/>
                </a:cubicBezTo>
                <a:cubicBezTo>
                  <a:pt x="4566" y="4690"/>
                  <a:pt x="5479" y="4575"/>
                  <a:pt x="6369" y="4347"/>
                </a:cubicBezTo>
                <a:cubicBezTo>
                  <a:pt x="7099" y="4142"/>
                  <a:pt x="8218" y="3799"/>
                  <a:pt x="8058" y="2841"/>
                </a:cubicBezTo>
                <a:cubicBezTo>
                  <a:pt x="7967" y="2232"/>
                  <a:pt x="7490" y="2049"/>
                  <a:pt x="6979" y="2049"/>
                </a:cubicBezTo>
                <a:cubicBezTo>
                  <a:pt x="6724" y="2049"/>
                  <a:pt x="6460" y="2095"/>
                  <a:pt x="6232" y="2156"/>
                </a:cubicBezTo>
                <a:cubicBezTo>
                  <a:pt x="5091" y="2453"/>
                  <a:pt x="3949" y="2841"/>
                  <a:pt x="2808" y="3183"/>
                </a:cubicBezTo>
                <a:cubicBezTo>
                  <a:pt x="2283" y="2224"/>
                  <a:pt x="1827" y="1243"/>
                  <a:pt x="1416" y="216"/>
                </a:cubicBezTo>
                <a:cubicBezTo>
                  <a:pt x="1355" y="64"/>
                  <a:pt x="1236" y="0"/>
                  <a:pt x="11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6" name="Google Shape;1506;p47"/>
          <p:cNvSpPr/>
          <p:nvPr/>
        </p:nvSpPr>
        <p:spPr>
          <a:xfrm rot="5117222">
            <a:off x="1729078" y="-130259"/>
            <a:ext cx="1018588" cy="1147422"/>
          </a:xfrm>
          <a:custGeom>
            <a:avLst/>
            <a:gdLst/>
            <a:ahLst/>
            <a:cxnLst/>
            <a:rect l="l" t="t" r="r" b="b"/>
            <a:pathLst>
              <a:path w="16755" h="18875" extrusionOk="0">
                <a:moveTo>
                  <a:pt x="1111" y="0"/>
                </a:moveTo>
                <a:cubicBezTo>
                  <a:pt x="860" y="0"/>
                  <a:pt x="587" y="254"/>
                  <a:pt x="708" y="558"/>
                </a:cubicBezTo>
                <a:cubicBezTo>
                  <a:pt x="1119" y="1562"/>
                  <a:pt x="1576" y="2521"/>
                  <a:pt x="2055" y="3480"/>
                </a:cubicBezTo>
                <a:cubicBezTo>
                  <a:pt x="1918" y="3640"/>
                  <a:pt x="1918" y="3868"/>
                  <a:pt x="2032" y="4028"/>
                </a:cubicBezTo>
                <a:cubicBezTo>
                  <a:pt x="1302" y="5260"/>
                  <a:pt x="777" y="6584"/>
                  <a:pt x="548" y="7999"/>
                </a:cubicBezTo>
                <a:cubicBezTo>
                  <a:pt x="412" y="8775"/>
                  <a:pt x="1" y="10624"/>
                  <a:pt x="959" y="11058"/>
                </a:cubicBezTo>
                <a:cubicBezTo>
                  <a:pt x="1107" y="11126"/>
                  <a:pt x="1239" y="11156"/>
                  <a:pt x="1358" y="11156"/>
                </a:cubicBezTo>
                <a:cubicBezTo>
                  <a:pt x="2152" y="11156"/>
                  <a:pt x="2321" y="9782"/>
                  <a:pt x="2420" y="9186"/>
                </a:cubicBezTo>
                <a:cubicBezTo>
                  <a:pt x="2648" y="7771"/>
                  <a:pt x="2808" y="6379"/>
                  <a:pt x="2900" y="4963"/>
                </a:cubicBezTo>
                <a:cubicBezTo>
                  <a:pt x="3356" y="5739"/>
                  <a:pt x="3835" y="6493"/>
                  <a:pt x="4360" y="7223"/>
                </a:cubicBezTo>
                <a:lnTo>
                  <a:pt x="4338" y="7269"/>
                </a:lnTo>
                <a:cubicBezTo>
                  <a:pt x="3813" y="8730"/>
                  <a:pt x="3470" y="10259"/>
                  <a:pt x="3402" y="11811"/>
                </a:cubicBezTo>
                <a:cubicBezTo>
                  <a:pt x="3356" y="12541"/>
                  <a:pt x="3105" y="14230"/>
                  <a:pt x="4086" y="14504"/>
                </a:cubicBezTo>
                <a:cubicBezTo>
                  <a:pt x="4198" y="14539"/>
                  <a:pt x="4298" y="14554"/>
                  <a:pt x="4388" y="14554"/>
                </a:cubicBezTo>
                <a:cubicBezTo>
                  <a:pt x="5265" y="14554"/>
                  <a:pt x="5228" y="13075"/>
                  <a:pt x="5228" y="12496"/>
                </a:cubicBezTo>
                <a:cubicBezTo>
                  <a:pt x="5228" y="11126"/>
                  <a:pt x="5228" y="9734"/>
                  <a:pt x="5228" y="8364"/>
                </a:cubicBezTo>
                <a:cubicBezTo>
                  <a:pt x="5616" y="8889"/>
                  <a:pt x="6049" y="9392"/>
                  <a:pt x="6483" y="9894"/>
                </a:cubicBezTo>
                <a:cubicBezTo>
                  <a:pt x="6346" y="11218"/>
                  <a:pt x="6323" y="12541"/>
                  <a:pt x="6415" y="13888"/>
                </a:cubicBezTo>
                <a:cubicBezTo>
                  <a:pt x="6460" y="14550"/>
                  <a:pt x="6392" y="15965"/>
                  <a:pt x="7305" y="16102"/>
                </a:cubicBezTo>
                <a:cubicBezTo>
                  <a:pt x="7343" y="16107"/>
                  <a:pt x="7379" y="16109"/>
                  <a:pt x="7414" y="16109"/>
                </a:cubicBezTo>
                <a:cubicBezTo>
                  <a:pt x="8688" y="16109"/>
                  <a:pt x="8116" y="12929"/>
                  <a:pt x="7738" y="11240"/>
                </a:cubicBezTo>
                <a:lnTo>
                  <a:pt x="7738" y="11240"/>
                </a:lnTo>
                <a:cubicBezTo>
                  <a:pt x="8012" y="11514"/>
                  <a:pt x="8263" y="11765"/>
                  <a:pt x="8537" y="12016"/>
                </a:cubicBezTo>
                <a:cubicBezTo>
                  <a:pt x="8537" y="12085"/>
                  <a:pt x="8560" y="12153"/>
                  <a:pt x="8606" y="12222"/>
                </a:cubicBezTo>
                <a:cubicBezTo>
                  <a:pt x="8674" y="12290"/>
                  <a:pt x="8720" y="12359"/>
                  <a:pt x="8766" y="12450"/>
                </a:cubicBezTo>
                <a:cubicBezTo>
                  <a:pt x="9154" y="14071"/>
                  <a:pt x="9519" y="15737"/>
                  <a:pt x="9930" y="17358"/>
                </a:cubicBezTo>
                <a:cubicBezTo>
                  <a:pt x="10093" y="17993"/>
                  <a:pt x="10604" y="18875"/>
                  <a:pt x="11300" y="18875"/>
                </a:cubicBezTo>
                <a:cubicBezTo>
                  <a:pt x="11478" y="18875"/>
                  <a:pt x="11669" y="18817"/>
                  <a:pt x="11870" y="18681"/>
                </a:cubicBezTo>
                <a:cubicBezTo>
                  <a:pt x="12851" y="17997"/>
                  <a:pt x="11893" y="16376"/>
                  <a:pt x="11527" y="15600"/>
                </a:cubicBezTo>
                <a:cubicBezTo>
                  <a:pt x="11254" y="14984"/>
                  <a:pt x="10911" y="14390"/>
                  <a:pt x="10569" y="13797"/>
                </a:cubicBezTo>
                <a:lnTo>
                  <a:pt x="10569" y="13797"/>
                </a:lnTo>
                <a:cubicBezTo>
                  <a:pt x="11505" y="14550"/>
                  <a:pt x="12486" y="15258"/>
                  <a:pt x="13513" y="15897"/>
                </a:cubicBezTo>
                <a:cubicBezTo>
                  <a:pt x="13587" y="15943"/>
                  <a:pt x="13661" y="15964"/>
                  <a:pt x="13731" y="15964"/>
                </a:cubicBezTo>
                <a:cubicBezTo>
                  <a:pt x="14070" y="15964"/>
                  <a:pt x="14311" y="15485"/>
                  <a:pt x="13970" y="15258"/>
                </a:cubicBezTo>
                <a:cubicBezTo>
                  <a:pt x="13011" y="14641"/>
                  <a:pt x="12075" y="14002"/>
                  <a:pt x="11185" y="13295"/>
                </a:cubicBezTo>
                <a:lnTo>
                  <a:pt x="11185" y="13295"/>
                </a:lnTo>
                <a:cubicBezTo>
                  <a:pt x="12212" y="13523"/>
                  <a:pt x="13239" y="13637"/>
                  <a:pt x="14289" y="13637"/>
                </a:cubicBezTo>
                <a:cubicBezTo>
                  <a:pt x="14395" y="13637"/>
                  <a:pt x="14518" y="13639"/>
                  <a:pt x="14652" y="13639"/>
                </a:cubicBezTo>
                <a:cubicBezTo>
                  <a:pt x="15472" y="13639"/>
                  <a:pt x="16689" y="13571"/>
                  <a:pt x="16709" y="12610"/>
                </a:cubicBezTo>
                <a:cubicBezTo>
                  <a:pt x="16754" y="11263"/>
                  <a:pt x="14563" y="11354"/>
                  <a:pt x="13719" y="11332"/>
                </a:cubicBezTo>
                <a:cubicBezTo>
                  <a:pt x="12326" y="11332"/>
                  <a:pt x="10934" y="11514"/>
                  <a:pt x="9587" y="11925"/>
                </a:cubicBezTo>
                <a:cubicBezTo>
                  <a:pt x="9154" y="11537"/>
                  <a:pt x="8743" y="11149"/>
                  <a:pt x="8355" y="10738"/>
                </a:cubicBezTo>
                <a:cubicBezTo>
                  <a:pt x="9268" y="10647"/>
                  <a:pt x="10226" y="10578"/>
                  <a:pt x="11094" y="10373"/>
                </a:cubicBezTo>
                <a:cubicBezTo>
                  <a:pt x="11756" y="10213"/>
                  <a:pt x="12418" y="9643"/>
                  <a:pt x="12144" y="8889"/>
                </a:cubicBezTo>
                <a:cubicBezTo>
                  <a:pt x="11981" y="8418"/>
                  <a:pt x="11518" y="8236"/>
                  <a:pt x="11059" y="8236"/>
                </a:cubicBezTo>
                <a:cubicBezTo>
                  <a:pt x="10873" y="8236"/>
                  <a:pt x="10688" y="8266"/>
                  <a:pt x="10523" y="8319"/>
                </a:cubicBezTo>
                <a:cubicBezTo>
                  <a:pt x="9428" y="8661"/>
                  <a:pt x="8378" y="9186"/>
                  <a:pt x="7328" y="9643"/>
                </a:cubicBezTo>
                <a:cubicBezTo>
                  <a:pt x="6780" y="9072"/>
                  <a:pt x="6278" y="8456"/>
                  <a:pt x="5798" y="7839"/>
                </a:cubicBezTo>
                <a:lnTo>
                  <a:pt x="5798" y="7839"/>
                </a:lnTo>
                <a:cubicBezTo>
                  <a:pt x="5930" y="7845"/>
                  <a:pt x="6061" y="7848"/>
                  <a:pt x="6192" y="7848"/>
                </a:cubicBezTo>
                <a:cubicBezTo>
                  <a:pt x="7110" y="7848"/>
                  <a:pt x="8024" y="7708"/>
                  <a:pt x="8903" y="7429"/>
                </a:cubicBezTo>
                <a:cubicBezTo>
                  <a:pt x="9473" y="7223"/>
                  <a:pt x="11185" y="6767"/>
                  <a:pt x="10706" y="5808"/>
                </a:cubicBezTo>
                <a:cubicBezTo>
                  <a:pt x="10537" y="5470"/>
                  <a:pt x="10156" y="5360"/>
                  <a:pt x="9721" y="5360"/>
                </a:cubicBezTo>
                <a:cubicBezTo>
                  <a:pt x="9099" y="5360"/>
                  <a:pt x="8366" y="5586"/>
                  <a:pt x="7990" y="5694"/>
                </a:cubicBezTo>
                <a:cubicBezTo>
                  <a:pt x="7008" y="5991"/>
                  <a:pt x="6095" y="6447"/>
                  <a:pt x="5273" y="7018"/>
                </a:cubicBezTo>
                <a:lnTo>
                  <a:pt x="5182" y="7018"/>
                </a:lnTo>
                <a:cubicBezTo>
                  <a:pt x="4634" y="6264"/>
                  <a:pt x="4132" y="5488"/>
                  <a:pt x="3653" y="4690"/>
                </a:cubicBezTo>
                <a:cubicBezTo>
                  <a:pt x="4566" y="4690"/>
                  <a:pt x="5479" y="4575"/>
                  <a:pt x="6369" y="4347"/>
                </a:cubicBezTo>
                <a:cubicBezTo>
                  <a:pt x="7099" y="4142"/>
                  <a:pt x="8218" y="3799"/>
                  <a:pt x="8058" y="2841"/>
                </a:cubicBezTo>
                <a:cubicBezTo>
                  <a:pt x="7967" y="2232"/>
                  <a:pt x="7490" y="2049"/>
                  <a:pt x="6979" y="2049"/>
                </a:cubicBezTo>
                <a:cubicBezTo>
                  <a:pt x="6724" y="2049"/>
                  <a:pt x="6460" y="2095"/>
                  <a:pt x="6232" y="2156"/>
                </a:cubicBezTo>
                <a:cubicBezTo>
                  <a:pt x="5091" y="2453"/>
                  <a:pt x="3949" y="2841"/>
                  <a:pt x="2808" y="3183"/>
                </a:cubicBezTo>
                <a:cubicBezTo>
                  <a:pt x="2283" y="2224"/>
                  <a:pt x="1827" y="1243"/>
                  <a:pt x="1416" y="216"/>
                </a:cubicBezTo>
                <a:cubicBezTo>
                  <a:pt x="1355" y="64"/>
                  <a:pt x="1236" y="0"/>
                  <a:pt x="11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07" name="Google Shape;1507;p47"/>
          <p:cNvGrpSpPr/>
          <p:nvPr/>
        </p:nvGrpSpPr>
        <p:grpSpPr>
          <a:xfrm>
            <a:off x="2798878" y="3294600"/>
            <a:ext cx="354906" cy="354906"/>
            <a:chOff x="1190625" y="238125"/>
            <a:chExt cx="5219200" cy="5219200"/>
          </a:xfrm>
        </p:grpSpPr>
        <p:sp>
          <p:nvSpPr>
            <p:cNvPr id="1508" name="Google Shape;1508;p47"/>
            <p:cNvSpPr/>
            <p:nvPr/>
          </p:nvSpPr>
          <p:spPr>
            <a:xfrm>
              <a:off x="2098250" y="238125"/>
              <a:ext cx="3373750" cy="5219075"/>
            </a:xfrm>
            <a:custGeom>
              <a:avLst/>
              <a:gdLst/>
              <a:ahLst/>
              <a:cxnLst/>
              <a:rect l="l" t="t" r="r" b="b"/>
              <a:pathLst>
                <a:path w="134950" h="208763" extrusionOk="0">
                  <a:moveTo>
                    <a:pt x="67671" y="37097"/>
                  </a:moveTo>
                  <a:cubicBezTo>
                    <a:pt x="69237" y="37097"/>
                    <a:pt x="70802" y="37692"/>
                    <a:pt x="71993" y="38883"/>
                  </a:cubicBezTo>
                  <a:lnTo>
                    <a:pt x="96458" y="63348"/>
                  </a:lnTo>
                  <a:cubicBezTo>
                    <a:pt x="98219" y="65109"/>
                    <a:pt x="98741" y="67751"/>
                    <a:pt x="97795" y="70035"/>
                  </a:cubicBezTo>
                  <a:cubicBezTo>
                    <a:pt x="96849" y="72318"/>
                    <a:pt x="94599" y="73819"/>
                    <a:pt x="92152" y="73819"/>
                  </a:cubicBezTo>
                  <a:lnTo>
                    <a:pt x="88564" y="73819"/>
                  </a:lnTo>
                  <a:lnTo>
                    <a:pt x="102590" y="87813"/>
                  </a:lnTo>
                  <a:cubicBezTo>
                    <a:pt x="104319" y="89574"/>
                    <a:pt x="104841" y="92216"/>
                    <a:pt x="103895" y="94500"/>
                  </a:cubicBezTo>
                  <a:cubicBezTo>
                    <a:pt x="102949" y="96783"/>
                    <a:pt x="100731" y="98284"/>
                    <a:pt x="98252" y="98284"/>
                  </a:cubicBezTo>
                  <a:lnTo>
                    <a:pt x="94664" y="98284"/>
                  </a:lnTo>
                  <a:lnTo>
                    <a:pt x="108690" y="112278"/>
                  </a:lnTo>
                  <a:cubicBezTo>
                    <a:pt x="110452" y="114039"/>
                    <a:pt x="110974" y="116681"/>
                    <a:pt x="110028" y="118965"/>
                  </a:cubicBezTo>
                  <a:cubicBezTo>
                    <a:pt x="109082" y="121248"/>
                    <a:pt x="106831" y="122749"/>
                    <a:pt x="104384" y="122749"/>
                  </a:cubicBezTo>
                  <a:lnTo>
                    <a:pt x="73787" y="122749"/>
                  </a:lnTo>
                  <a:lnTo>
                    <a:pt x="73787" y="141505"/>
                  </a:lnTo>
                  <a:cubicBezTo>
                    <a:pt x="73787" y="144865"/>
                    <a:pt x="71047" y="147605"/>
                    <a:pt x="67687" y="147605"/>
                  </a:cubicBezTo>
                  <a:cubicBezTo>
                    <a:pt x="64295" y="147605"/>
                    <a:pt x="61555" y="144865"/>
                    <a:pt x="61555" y="141505"/>
                  </a:cubicBezTo>
                  <a:lnTo>
                    <a:pt x="61555" y="122749"/>
                  </a:lnTo>
                  <a:lnTo>
                    <a:pt x="30990" y="122749"/>
                  </a:lnTo>
                  <a:cubicBezTo>
                    <a:pt x="28511" y="122749"/>
                    <a:pt x="26260" y="121248"/>
                    <a:pt x="25314" y="118965"/>
                  </a:cubicBezTo>
                  <a:cubicBezTo>
                    <a:pt x="24368" y="116681"/>
                    <a:pt x="24890" y="114039"/>
                    <a:pt x="26651" y="112278"/>
                  </a:cubicBezTo>
                  <a:lnTo>
                    <a:pt x="40678" y="98284"/>
                  </a:lnTo>
                  <a:lnTo>
                    <a:pt x="37090" y="98284"/>
                  </a:lnTo>
                  <a:cubicBezTo>
                    <a:pt x="34611" y="98284"/>
                    <a:pt x="32392" y="96783"/>
                    <a:pt x="31446" y="94500"/>
                  </a:cubicBezTo>
                  <a:cubicBezTo>
                    <a:pt x="30500" y="92216"/>
                    <a:pt x="31022" y="89574"/>
                    <a:pt x="32751" y="87813"/>
                  </a:cubicBezTo>
                  <a:lnTo>
                    <a:pt x="46778" y="73819"/>
                  </a:lnTo>
                  <a:lnTo>
                    <a:pt x="43222" y="73819"/>
                  </a:lnTo>
                  <a:cubicBezTo>
                    <a:pt x="40743" y="73819"/>
                    <a:pt x="38492" y="72318"/>
                    <a:pt x="37546" y="70035"/>
                  </a:cubicBezTo>
                  <a:cubicBezTo>
                    <a:pt x="36600" y="67751"/>
                    <a:pt x="37122" y="65109"/>
                    <a:pt x="38884" y="63348"/>
                  </a:cubicBezTo>
                  <a:lnTo>
                    <a:pt x="63349" y="38883"/>
                  </a:lnTo>
                  <a:cubicBezTo>
                    <a:pt x="64539" y="37692"/>
                    <a:pt x="66105" y="37097"/>
                    <a:pt x="67671" y="37097"/>
                  </a:cubicBezTo>
                  <a:close/>
                  <a:moveTo>
                    <a:pt x="1" y="0"/>
                  </a:moveTo>
                  <a:lnTo>
                    <a:pt x="1" y="182802"/>
                  </a:lnTo>
                  <a:cubicBezTo>
                    <a:pt x="1" y="195002"/>
                    <a:pt x="8645" y="206386"/>
                    <a:pt x="20682" y="208408"/>
                  </a:cubicBezTo>
                  <a:cubicBezTo>
                    <a:pt x="22098" y="208647"/>
                    <a:pt x="23498" y="208762"/>
                    <a:pt x="24873" y="208762"/>
                  </a:cubicBezTo>
                  <a:cubicBezTo>
                    <a:pt x="38314" y="208762"/>
                    <a:pt x="49322" y="197767"/>
                    <a:pt x="49322" y="184302"/>
                  </a:cubicBezTo>
                  <a:lnTo>
                    <a:pt x="49322" y="178202"/>
                  </a:lnTo>
                  <a:cubicBezTo>
                    <a:pt x="49322" y="168058"/>
                    <a:pt x="57542" y="159837"/>
                    <a:pt x="67687" y="159837"/>
                  </a:cubicBezTo>
                  <a:lnTo>
                    <a:pt x="134949" y="159837"/>
                  </a:lnTo>
                  <a:lnTo>
                    <a:pt x="134949" y="30989"/>
                  </a:lnTo>
                  <a:cubicBezTo>
                    <a:pt x="134949" y="14092"/>
                    <a:pt x="121249" y="0"/>
                    <a:pt x="1043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7"/>
            <p:cNvSpPr/>
            <p:nvPr/>
          </p:nvSpPr>
          <p:spPr>
            <a:xfrm>
              <a:off x="1190625" y="253600"/>
              <a:ext cx="611625" cy="901975"/>
            </a:xfrm>
            <a:custGeom>
              <a:avLst/>
              <a:gdLst/>
              <a:ahLst/>
              <a:cxnLst/>
              <a:rect l="l" t="t" r="r" b="b"/>
              <a:pathLst>
                <a:path w="24465" h="36079" extrusionOk="0">
                  <a:moveTo>
                    <a:pt x="24465" y="1"/>
                  </a:moveTo>
                  <a:cubicBezTo>
                    <a:pt x="10536" y="2839"/>
                    <a:pt x="0" y="15202"/>
                    <a:pt x="0" y="29978"/>
                  </a:cubicBezTo>
                  <a:cubicBezTo>
                    <a:pt x="0" y="33338"/>
                    <a:pt x="2740" y="36078"/>
                    <a:pt x="6133" y="36078"/>
                  </a:cubicBezTo>
                  <a:lnTo>
                    <a:pt x="24465" y="36078"/>
                  </a:lnTo>
                  <a:lnTo>
                    <a:pt x="244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7"/>
            <p:cNvSpPr/>
            <p:nvPr/>
          </p:nvSpPr>
          <p:spPr>
            <a:xfrm>
              <a:off x="3398150" y="4539850"/>
              <a:ext cx="3011675" cy="917475"/>
            </a:xfrm>
            <a:custGeom>
              <a:avLst/>
              <a:gdLst/>
              <a:ahLst/>
              <a:cxnLst/>
              <a:rect l="l" t="t" r="r" b="b"/>
              <a:pathLst>
                <a:path w="120467" h="36699" extrusionOk="0">
                  <a:moveTo>
                    <a:pt x="15691" y="1"/>
                  </a:moveTo>
                  <a:cubicBezTo>
                    <a:pt x="12233" y="1"/>
                    <a:pt x="9559" y="2676"/>
                    <a:pt x="9559" y="6133"/>
                  </a:cubicBezTo>
                  <a:lnTo>
                    <a:pt x="9559" y="12233"/>
                  </a:lnTo>
                  <a:cubicBezTo>
                    <a:pt x="9559" y="21660"/>
                    <a:pt x="5873" y="30207"/>
                    <a:pt x="1" y="36698"/>
                  </a:cubicBezTo>
                  <a:lnTo>
                    <a:pt x="89477" y="36698"/>
                  </a:lnTo>
                  <a:cubicBezTo>
                    <a:pt x="106374" y="36698"/>
                    <a:pt x="120466" y="22998"/>
                    <a:pt x="120466" y="6133"/>
                  </a:cubicBezTo>
                  <a:cubicBezTo>
                    <a:pt x="120466" y="2676"/>
                    <a:pt x="117791" y="1"/>
                    <a:pt x="1143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1" name="Google Shape;1511;p47"/>
          <p:cNvGrpSpPr/>
          <p:nvPr/>
        </p:nvGrpSpPr>
        <p:grpSpPr>
          <a:xfrm>
            <a:off x="5721783" y="3220774"/>
            <a:ext cx="309177" cy="351774"/>
            <a:chOff x="1507025" y="238125"/>
            <a:chExt cx="4587200" cy="5219200"/>
          </a:xfrm>
        </p:grpSpPr>
        <p:sp>
          <p:nvSpPr>
            <p:cNvPr id="1512" name="Google Shape;1512;p47"/>
            <p:cNvSpPr/>
            <p:nvPr/>
          </p:nvSpPr>
          <p:spPr>
            <a:xfrm>
              <a:off x="2271150" y="238125"/>
              <a:ext cx="611650" cy="1233850"/>
            </a:xfrm>
            <a:custGeom>
              <a:avLst/>
              <a:gdLst/>
              <a:ahLst/>
              <a:cxnLst/>
              <a:rect l="l" t="t" r="r" b="b"/>
              <a:pathLst>
                <a:path w="24466" h="49354" extrusionOk="0">
                  <a:moveTo>
                    <a:pt x="12233" y="0"/>
                  </a:moveTo>
                  <a:cubicBezTo>
                    <a:pt x="5480" y="0"/>
                    <a:pt x="0" y="5480"/>
                    <a:pt x="0" y="12232"/>
                  </a:cubicBezTo>
                  <a:lnTo>
                    <a:pt x="0" y="37121"/>
                  </a:lnTo>
                  <a:cubicBezTo>
                    <a:pt x="0" y="43874"/>
                    <a:pt x="5480" y="49354"/>
                    <a:pt x="12233" y="49354"/>
                  </a:cubicBezTo>
                  <a:cubicBezTo>
                    <a:pt x="18985" y="49354"/>
                    <a:pt x="24465" y="43874"/>
                    <a:pt x="24465" y="37121"/>
                  </a:cubicBezTo>
                  <a:lnTo>
                    <a:pt x="24465" y="12232"/>
                  </a:lnTo>
                  <a:cubicBezTo>
                    <a:pt x="24465" y="5480"/>
                    <a:pt x="18985" y="0"/>
                    <a:pt x="122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7"/>
            <p:cNvSpPr/>
            <p:nvPr/>
          </p:nvSpPr>
          <p:spPr>
            <a:xfrm>
              <a:off x="4717625" y="238125"/>
              <a:ext cx="611650" cy="1233850"/>
            </a:xfrm>
            <a:custGeom>
              <a:avLst/>
              <a:gdLst/>
              <a:ahLst/>
              <a:cxnLst/>
              <a:rect l="l" t="t" r="r" b="b"/>
              <a:pathLst>
                <a:path w="24466" h="49354" extrusionOk="0">
                  <a:moveTo>
                    <a:pt x="12233" y="0"/>
                  </a:moveTo>
                  <a:cubicBezTo>
                    <a:pt x="5481" y="0"/>
                    <a:pt x="1" y="5480"/>
                    <a:pt x="1" y="12232"/>
                  </a:cubicBezTo>
                  <a:lnTo>
                    <a:pt x="1" y="37121"/>
                  </a:lnTo>
                  <a:cubicBezTo>
                    <a:pt x="1" y="43874"/>
                    <a:pt x="5481" y="49354"/>
                    <a:pt x="12233" y="49354"/>
                  </a:cubicBezTo>
                  <a:cubicBezTo>
                    <a:pt x="18986" y="49354"/>
                    <a:pt x="24466" y="43874"/>
                    <a:pt x="24466" y="37121"/>
                  </a:cubicBezTo>
                  <a:lnTo>
                    <a:pt x="24466" y="12232"/>
                  </a:lnTo>
                  <a:cubicBezTo>
                    <a:pt x="24466" y="5480"/>
                    <a:pt x="18986" y="0"/>
                    <a:pt x="122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7"/>
            <p:cNvSpPr/>
            <p:nvPr/>
          </p:nvSpPr>
          <p:spPr>
            <a:xfrm>
              <a:off x="1507025" y="860325"/>
              <a:ext cx="4587200" cy="1223275"/>
            </a:xfrm>
            <a:custGeom>
              <a:avLst/>
              <a:gdLst/>
              <a:ahLst/>
              <a:cxnLst/>
              <a:rect l="l" t="t" r="r" b="b"/>
              <a:pathLst>
                <a:path w="183488" h="48931" extrusionOk="0">
                  <a:moveTo>
                    <a:pt x="18333" y="1"/>
                  </a:moveTo>
                  <a:cubicBezTo>
                    <a:pt x="8221" y="1"/>
                    <a:pt x="1" y="8221"/>
                    <a:pt x="1" y="18333"/>
                  </a:cubicBezTo>
                  <a:lnTo>
                    <a:pt x="1" y="48931"/>
                  </a:lnTo>
                  <a:lnTo>
                    <a:pt x="183487" y="48931"/>
                  </a:lnTo>
                  <a:lnTo>
                    <a:pt x="183487" y="18333"/>
                  </a:lnTo>
                  <a:cubicBezTo>
                    <a:pt x="183487" y="8221"/>
                    <a:pt x="175234" y="1"/>
                    <a:pt x="165122" y="1"/>
                  </a:cubicBezTo>
                  <a:lnTo>
                    <a:pt x="165122" y="12233"/>
                  </a:lnTo>
                  <a:cubicBezTo>
                    <a:pt x="165122" y="25705"/>
                    <a:pt x="154162" y="36698"/>
                    <a:pt x="140657" y="36698"/>
                  </a:cubicBezTo>
                  <a:cubicBezTo>
                    <a:pt x="127153" y="36698"/>
                    <a:pt x="116192" y="25705"/>
                    <a:pt x="116192" y="12233"/>
                  </a:cubicBezTo>
                  <a:lnTo>
                    <a:pt x="116192" y="1"/>
                  </a:lnTo>
                  <a:lnTo>
                    <a:pt x="67263" y="1"/>
                  </a:lnTo>
                  <a:lnTo>
                    <a:pt x="67263" y="12233"/>
                  </a:lnTo>
                  <a:cubicBezTo>
                    <a:pt x="67263" y="25705"/>
                    <a:pt x="56302" y="36698"/>
                    <a:pt x="42798" y="36698"/>
                  </a:cubicBezTo>
                  <a:cubicBezTo>
                    <a:pt x="29293" y="36698"/>
                    <a:pt x="18333" y="25705"/>
                    <a:pt x="18333" y="12233"/>
                  </a:cubicBezTo>
                  <a:lnTo>
                    <a:pt x="18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7"/>
            <p:cNvSpPr/>
            <p:nvPr/>
          </p:nvSpPr>
          <p:spPr>
            <a:xfrm>
              <a:off x="1507025" y="2389400"/>
              <a:ext cx="4587200" cy="3067925"/>
            </a:xfrm>
            <a:custGeom>
              <a:avLst/>
              <a:gdLst/>
              <a:ahLst/>
              <a:cxnLst/>
              <a:rect l="l" t="t" r="r" b="b"/>
              <a:pathLst>
                <a:path w="183488" h="122717" extrusionOk="0">
                  <a:moveTo>
                    <a:pt x="65730" y="24465"/>
                  </a:moveTo>
                  <a:cubicBezTo>
                    <a:pt x="75842" y="24465"/>
                    <a:pt x="84095" y="32685"/>
                    <a:pt x="84095" y="42797"/>
                  </a:cubicBezTo>
                  <a:cubicBezTo>
                    <a:pt x="84095" y="46810"/>
                    <a:pt x="82822" y="50626"/>
                    <a:pt x="80408" y="53790"/>
                  </a:cubicBezTo>
                  <a:lnTo>
                    <a:pt x="65730" y="73395"/>
                  </a:lnTo>
                  <a:lnTo>
                    <a:pt x="79495" y="73395"/>
                  </a:lnTo>
                  <a:cubicBezTo>
                    <a:pt x="82888" y="73395"/>
                    <a:pt x="85628" y="76102"/>
                    <a:pt x="85628" y="79495"/>
                  </a:cubicBezTo>
                  <a:cubicBezTo>
                    <a:pt x="85628" y="82887"/>
                    <a:pt x="82888" y="85627"/>
                    <a:pt x="79495" y="85627"/>
                  </a:cubicBezTo>
                  <a:lnTo>
                    <a:pt x="53497" y="85627"/>
                  </a:lnTo>
                  <a:cubicBezTo>
                    <a:pt x="51181" y="85627"/>
                    <a:pt x="49061" y="84290"/>
                    <a:pt x="48017" y="82235"/>
                  </a:cubicBezTo>
                  <a:cubicBezTo>
                    <a:pt x="47006" y="80147"/>
                    <a:pt x="47234" y="77668"/>
                    <a:pt x="48604" y="75841"/>
                  </a:cubicBezTo>
                  <a:lnTo>
                    <a:pt x="70623" y="46451"/>
                  </a:lnTo>
                  <a:cubicBezTo>
                    <a:pt x="71438" y="45407"/>
                    <a:pt x="71862" y="44135"/>
                    <a:pt x="71862" y="42797"/>
                  </a:cubicBezTo>
                  <a:cubicBezTo>
                    <a:pt x="71862" y="39438"/>
                    <a:pt x="69122" y="36698"/>
                    <a:pt x="65730" y="36698"/>
                  </a:cubicBezTo>
                  <a:cubicBezTo>
                    <a:pt x="62370" y="36698"/>
                    <a:pt x="59630" y="39438"/>
                    <a:pt x="59630" y="42797"/>
                  </a:cubicBezTo>
                  <a:cubicBezTo>
                    <a:pt x="59630" y="46190"/>
                    <a:pt x="56890" y="48930"/>
                    <a:pt x="53497" y="48930"/>
                  </a:cubicBezTo>
                  <a:cubicBezTo>
                    <a:pt x="50105" y="48930"/>
                    <a:pt x="47397" y="46190"/>
                    <a:pt x="47397" y="42797"/>
                  </a:cubicBezTo>
                  <a:cubicBezTo>
                    <a:pt x="47397" y="32685"/>
                    <a:pt x="55617" y="24465"/>
                    <a:pt x="65730" y="24465"/>
                  </a:cubicBezTo>
                  <a:close/>
                  <a:moveTo>
                    <a:pt x="128425" y="24465"/>
                  </a:moveTo>
                  <a:cubicBezTo>
                    <a:pt x="131817" y="24465"/>
                    <a:pt x="134557" y="27173"/>
                    <a:pt x="134557" y="30565"/>
                  </a:cubicBezTo>
                  <a:cubicBezTo>
                    <a:pt x="134557" y="33957"/>
                    <a:pt x="131817" y="36698"/>
                    <a:pt x="128425" y="36698"/>
                  </a:cubicBezTo>
                  <a:lnTo>
                    <a:pt x="110093" y="36698"/>
                  </a:lnTo>
                  <a:lnTo>
                    <a:pt x="110093" y="48930"/>
                  </a:lnTo>
                  <a:lnTo>
                    <a:pt x="116192" y="48930"/>
                  </a:lnTo>
                  <a:cubicBezTo>
                    <a:pt x="126305" y="48930"/>
                    <a:pt x="134557" y="57150"/>
                    <a:pt x="134557" y="67262"/>
                  </a:cubicBezTo>
                  <a:cubicBezTo>
                    <a:pt x="134557" y="77375"/>
                    <a:pt x="126305" y="85627"/>
                    <a:pt x="116192" y="85627"/>
                  </a:cubicBezTo>
                  <a:lnTo>
                    <a:pt x="103960" y="85627"/>
                  </a:lnTo>
                  <a:cubicBezTo>
                    <a:pt x="100568" y="85627"/>
                    <a:pt x="97860" y="82887"/>
                    <a:pt x="97860" y="79495"/>
                  </a:cubicBezTo>
                  <a:cubicBezTo>
                    <a:pt x="97860" y="76102"/>
                    <a:pt x="100568" y="73395"/>
                    <a:pt x="103960" y="73395"/>
                  </a:cubicBezTo>
                  <a:lnTo>
                    <a:pt x="116192" y="73395"/>
                  </a:lnTo>
                  <a:cubicBezTo>
                    <a:pt x="119552" y="73395"/>
                    <a:pt x="122325" y="70622"/>
                    <a:pt x="122325" y="67262"/>
                  </a:cubicBezTo>
                  <a:cubicBezTo>
                    <a:pt x="122325" y="63903"/>
                    <a:pt x="119552" y="61162"/>
                    <a:pt x="116192" y="61162"/>
                  </a:cubicBezTo>
                  <a:lnTo>
                    <a:pt x="103960" y="61162"/>
                  </a:lnTo>
                  <a:cubicBezTo>
                    <a:pt x="100568" y="61162"/>
                    <a:pt x="97860" y="58422"/>
                    <a:pt x="97860" y="55030"/>
                  </a:cubicBezTo>
                  <a:lnTo>
                    <a:pt x="97860" y="30565"/>
                  </a:lnTo>
                  <a:cubicBezTo>
                    <a:pt x="97860" y="27173"/>
                    <a:pt x="100568" y="24465"/>
                    <a:pt x="103960" y="24465"/>
                  </a:cubicBezTo>
                  <a:close/>
                  <a:moveTo>
                    <a:pt x="1" y="0"/>
                  </a:moveTo>
                  <a:lnTo>
                    <a:pt x="1" y="104384"/>
                  </a:lnTo>
                  <a:cubicBezTo>
                    <a:pt x="1" y="114496"/>
                    <a:pt x="8221" y="122716"/>
                    <a:pt x="18333" y="122716"/>
                  </a:cubicBezTo>
                  <a:lnTo>
                    <a:pt x="165122" y="122716"/>
                  </a:lnTo>
                  <a:cubicBezTo>
                    <a:pt x="175234" y="122716"/>
                    <a:pt x="183487" y="114496"/>
                    <a:pt x="183487" y="104384"/>
                  </a:cubicBezTo>
                  <a:lnTo>
                    <a:pt x="1834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47"/>
          <p:cNvGrpSpPr/>
          <p:nvPr/>
        </p:nvGrpSpPr>
        <p:grpSpPr>
          <a:xfrm>
            <a:off x="7429261" y="1449619"/>
            <a:ext cx="356016" cy="353381"/>
            <a:chOff x="1182450" y="249125"/>
            <a:chExt cx="5235525" cy="5196775"/>
          </a:xfrm>
        </p:grpSpPr>
        <p:sp>
          <p:nvSpPr>
            <p:cNvPr id="1524" name="Google Shape;1524;p47"/>
            <p:cNvSpPr/>
            <p:nvPr/>
          </p:nvSpPr>
          <p:spPr>
            <a:xfrm>
              <a:off x="2435050" y="4073400"/>
              <a:ext cx="2745800" cy="1372500"/>
            </a:xfrm>
            <a:custGeom>
              <a:avLst/>
              <a:gdLst/>
              <a:ahLst/>
              <a:cxnLst/>
              <a:rect l="l" t="t" r="r" b="b"/>
              <a:pathLst>
                <a:path w="109832" h="54900" extrusionOk="0">
                  <a:moveTo>
                    <a:pt x="30500" y="0"/>
                  </a:moveTo>
                  <a:lnTo>
                    <a:pt x="30500" y="0"/>
                  </a:lnTo>
                  <a:cubicBezTo>
                    <a:pt x="30598" y="1109"/>
                    <a:pt x="30598" y="2088"/>
                    <a:pt x="30598" y="3197"/>
                  </a:cubicBezTo>
                  <a:cubicBezTo>
                    <a:pt x="30370" y="12689"/>
                    <a:pt x="26358" y="21953"/>
                    <a:pt x="19769" y="28543"/>
                  </a:cubicBezTo>
                  <a:cubicBezTo>
                    <a:pt x="14386" y="33892"/>
                    <a:pt x="7438" y="37448"/>
                    <a:pt x="1" y="38655"/>
                  </a:cubicBezTo>
                  <a:cubicBezTo>
                    <a:pt x="15985" y="48636"/>
                    <a:pt x="34872" y="54899"/>
                    <a:pt x="54998" y="54899"/>
                  </a:cubicBezTo>
                  <a:cubicBezTo>
                    <a:pt x="75222" y="54899"/>
                    <a:pt x="94011" y="48767"/>
                    <a:pt x="109832" y="38655"/>
                  </a:cubicBezTo>
                  <a:cubicBezTo>
                    <a:pt x="102166" y="37546"/>
                    <a:pt x="95088" y="34023"/>
                    <a:pt x="89477" y="28412"/>
                  </a:cubicBezTo>
                  <a:cubicBezTo>
                    <a:pt x="82529" y="21595"/>
                    <a:pt x="78778" y="12331"/>
                    <a:pt x="78778" y="2577"/>
                  </a:cubicBezTo>
                  <a:cubicBezTo>
                    <a:pt x="78778" y="1729"/>
                    <a:pt x="78778" y="979"/>
                    <a:pt x="78876" y="131"/>
                  </a:cubicBezTo>
                  <a:lnTo>
                    <a:pt x="78876" y="131"/>
                  </a:lnTo>
                  <a:cubicBezTo>
                    <a:pt x="71699" y="3784"/>
                    <a:pt x="63512" y="5741"/>
                    <a:pt x="54998" y="5741"/>
                  </a:cubicBezTo>
                  <a:cubicBezTo>
                    <a:pt x="46223" y="5741"/>
                    <a:pt x="37807" y="3686"/>
                    <a:pt x="30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7"/>
            <p:cNvSpPr/>
            <p:nvPr/>
          </p:nvSpPr>
          <p:spPr>
            <a:xfrm>
              <a:off x="4632000" y="3283175"/>
              <a:ext cx="1710950" cy="1464225"/>
            </a:xfrm>
            <a:custGeom>
              <a:avLst/>
              <a:gdLst/>
              <a:ahLst/>
              <a:cxnLst/>
              <a:rect l="l" t="t" r="r" b="b"/>
              <a:pathLst>
                <a:path w="68438" h="58569" extrusionOk="0">
                  <a:moveTo>
                    <a:pt x="18920" y="1"/>
                  </a:moveTo>
                  <a:cubicBezTo>
                    <a:pt x="18562" y="979"/>
                    <a:pt x="18203" y="1958"/>
                    <a:pt x="17713" y="2936"/>
                  </a:cubicBezTo>
                  <a:cubicBezTo>
                    <a:pt x="15756" y="7699"/>
                    <a:pt x="13179" y="12070"/>
                    <a:pt x="10276" y="15984"/>
                  </a:cubicBezTo>
                  <a:cubicBezTo>
                    <a:pt x="1" y="26227"/>
                    <a:pt x="1306" y="42537"/>
                    <a:pt x="10276" y="51507"/>
                  </a:cubicBezTo>
                  <a:cubicBezTo>
                    <a:pt x="15021" y="56252"/>
                    <a:pt x="21279" y="58568"/>
                    <a:pt x="27443" y="58568"/>
                  </a:cubicBezTo>
                  <a:cubicBezTo>
                    <a:pt x="34584" y="58568"/>
                    <a:pt x="41600" y="55460"/>
                    <a:pt x="45995" y="49420"/>
                  </a:cubicBezTo>
                  <a:cubicBezTo>
                    <a:pt x="49387" y="45407"/>
                    <a:pt x="52454" y="41134"/>
                    <a:pt x="55259" y="36633"/>
                  </a:cubicBezTo>
                  <a:cubicBezTo>
                    <a:pt x="61098" y="27238"/>
                    <a:pt x="65893" y="16474"/>
                    <a:pt x="68437" y="5383"/>
                  </a:cubicBezTo>
                  <a:lnTo>
                    <a:pt x="68437" y="5383"/>
                  </a:lnTo>
                  <a:cubicBezTo>
                    <a:pt x="62370" y="9884"/>
                    <a:pt x="54378" y="12559"/>
                    <a:pt x="46354" y="12559"/>
                  </a:cubicBezTo>
                  <a:cubicBezTo>
                    <a:pt x="35361" y="12559"/>
                    <a:pt x="25510" y="7699"/>
                    <a:pt x="18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7"/>
            <p:cNvSpPr/>
            <p:nvPr/>
          </p:nvSpPr>
          <p:spPr>
            <a:xfrm>
              <a:off x="1257475" y="3283175"/>
              <a:ext cx="1714200" cy="1464100"/>
            </a:xfrm>
            <a:custGeom>
              <a:avLst/>
              <a:gdLst/>
              <a:ahLst/>
              <a:cxnLst/>
              <a:rect l="l" t="t" r="r" b="b"/>
              <a:pathLst>
                <a:path w="68568" h="58564" extrusionOk="0">
                  <a:moveTo>
                    <a:pt x="49648" y="1"/>
                  </a:moveTo>
                  <a:cubicBezTo>
                    <a:pt x="43059" y="7699"/>
                    <a:pt x="33175" y="12559"/>
                    <a:pt x="22215" y="12559"/>
                  </a:cubicBezTo>
                  <a:cubicBezTo>
                    <a:pt x="14158" y="12559"/>
                    <a:pt x="6068" y="9884"/>
                    <a:pt x="1" y="5383"/>
                  </a:cubicBezTo>
                  <a:lnTo>
                    <a:pt x="1" y="5383"/>
                  </a:lnTo>
                  <a:cubicBezTo>
                    <a:pt x="2545" y="16474"/>
                    <a:pt x="7471" y="27238"/>
                    <a:pt x="13310" y="36633"/>
                  </a:cubicBezTo>
                  <a:cubicBezTo>
                    <a:pt x="16115" y="41134"/>
                    <a:pt x="19149" y="45407"/>
                    <a:pt x="22574" y="49420"/>
                  </a:cubicBezTo>
                  <a:cubicBezTo>
                    <a:pt x="26965" y="55455"/>
                    <a:pt x="33973" y="58563"/>
                    <a:pt x="41109" y="58563"/>
                  </a:cubicBezTo>
                  <a:cubicBezTo>
                    <a:pt x="47278" y="58563"/>
                    <a:pt x="53543" y="56239"/>
                    <a:pt x="58293" y="51475"/>
                  </a:cubicBezTo>
                  <a:cubicBezTo>
                    <a:pt x="67230" y="42537"/>
                    <a:pt x="68568" y="26227"/>
                    <a:pt x="58293" y="15984"/>
                  </a:cubicBezTo>
                  <a:cubicBezTo>
                    <a:pt x="55357" y="12070"/>
                    <a:pt x="52812" y="7699"/>
                    <a:pt x="50855" y="2936"/>
                  </a:cubicBezTo>
                  <a:cubicBezTo>
                    <a:pt x="50366" y="1958"/>
                    <a:pt x="50007" y="979"/>
                    <a:pt x="496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7"/>
            <p:cNvSpPr/>
            <p:nvPr/>
          </p:nvSpPr>
          <p:spPr>
            <a:xfrm>
              <a:off x="3170650" y="249125"/>
              <a:ext cx="1278700" cy="417975"/>
            </a:xfrm>
            <a:custGeom>
              <a:avLst/>
              <a:gdLst/>
              <a:ahLst/>
              <a:cxnLst/>
              <a:rect l="l" t="t" r="r" b="b"/>
              <a:pathLst>
                <a:path w="51148" h="16719" extrusionOk="0">
                  <a:moveTo>
                    <a:pt x="25562" y="0"/>
                  </a:moveTo>
                  <a:cubicBezTo>
                    <a:pt x="16962" y="0"/>
                    <a:pt x="8367" y="1061"/>
                    <a:pt x="0" y="3181"/>
                  </a:cubicBezTo>
                  <a:lnTo>
                    <a:pt x="21562" y="13945"/>
                  </a:lnTo>
                  <a:cubicBezTo>
                    <a:pt x="23030" y="14696"/>
                    <a:pt x="24367" y="15642"/>
                    <a:pt x="25574" y="16718"/>
                  </a:cubicBezTo>
                  <a:cubicBezTo>
                    <a:pt x="26748" y="15642"/>
                    <a:pt x="28086" y="14696"/>
                    <a:pt x="29554" y="13978"/>
                  </a:cubicBezTo>
                  <a:lnTo>
                    <a:pt x="51148" y="3181"/>
                  </a:lnTo>
                  <a:cubicBezTo>
                    <a:pt x="42765" y="1061"/>
                    <a:pt x="34161" y="0"/>
                    <a:pt x="255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7"/>
            <p:cNvSpPr/>
            <p:nvPr/>
          </p:nvSpPr>
          <p:spPr>
            <a:xfrm>
              <a:off x="5131900" y="1174300"/>
              <a:ext cx="1286075" cy="2117875"/>
            </a:xfrm>
            <a:custGeom>
              <a:avLst/>
              <a:gdLst/>
              <a:ahLst/>
              <a:cxnLst/>
              <a:rect l="l" t="t" r="r" b="b"/>
              <a:pathLst>
                <a:path w="51443" h="84715" extrusionOk="0">
                  <a:moveTo>
                    <a:pt x="26358" y="1"/>
                  </a:moveTo>
                  <a:lnTo>
                    <a:pt x="26358" y="22345"/>
                  </a:lnTo>
                  <a:cubicBezTo>
                    <a:pt x="26358" y="32979"/>
                    <a:pt x="20943" y="42667"/>
                    <a:pt x="11907" y="48278"/>
                  </a:cubicBezTo>
                  <a:cubicBezTo>
                    <a:pt x="8254" y="50529"/>
                    <a:pt x="4176" y="51670"/>
                    <a:pt x="1" y="52258"/>
                  </a:cubicBezTo>
                  <a:cubicBezTo>
                    <a:pt x="784" y="55161"/>
                    <a:pt x="1403" y="58129"/>
                    <a:pt x="1730" y="61098"/>
                  </a:cubicBezTo>
                  <a:cubicBezTo>
                    <a:pt x="1730" y="72188"/>
                    <a:pt x="11874" y="84714"/>
                    <a:pt x="26358" y="84714"/>
                  </a:cubicBezTo>
                  <a:cubicBezTo>
                    <a:pt x="40254" y="84714"/>
                    <a:pt x="51442" y="72906"/>
                    <a:pt x="51116" y="60674"/>
                  </a:cubicBezTo>
                  <a:cubicBezTo>
                    <a:pt x="51084" y="59499"/>
                    <a:pt x="49844" y="48735"/>
                    <a:pt x="48343" y="42439"/>
                  </a:cubicBezTo>
                  <a:cubicBezTo>
                    <a:pt x="44657" y="26814"/>
                    <a:pt x="36731" y="12396"/>
                    <a:pt x="26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7"/>
            <p:cNvSpPr/>
            <p:nvPr/>
          </p:nvSpPr>
          <p:spPr>
            <a:xfrm>
              <a:off x="1182450" y="1153100"/>
              <a:ext cx="1290150" cy="2139875"/>
            </a:xfrm>
            <a:custGeom>
              <a:avLst/>
              <a:gdLst/>
              <a:ahLst/>
              <a:cxnLst/>
              <a:rect l="l" t="t" r="r" b="b"/>
              <a:pathLst>
                <a:path w="51606" h="85595" extrusionOk="0">
                  <a:moveTo>
                    <a:pt x="25868" y="0"/>
                  </a:moveTo>
                  <a:cubicBezTo>
                    <a:pt x="15104" y="12559"/>
                    <a:pt x="6884" y="27303"/>
                    <a:pt x="3100" y="43287"/>
                  </a:cubicBezTo>
                  <a:cubicBezTo>
                    <a:pt x="1599" y="49583"/>
                    <a:pt x="360" y="60347"/>
                    <a:pt x="327" y="61522"/>
                  </a:cubicBezTo>
                  <a:cubicBezTo>
                    <a:pt x="1" y="73787"/>
                    <a:pt x="11320" y="85595"/>
                    <a:pt x="25216" y="85595"/>
                  </a:cubicBezTo>
                  <a:cubicBezTo>
                    <a:pt x="39699" y="85595"/>
                    <a:pt x="49844" y="73036"/>
                    <a:pt x="49844" y="61946"/>
                  </a:cubicBezTo>
                  <a:cubicBezTo>
                    <a:pt x="50170" y="58945"/>
                    <a:pt x="50790" y="55944"/>
                    <a:pt x="51605" y="53008"/>
                  </a:cubicBezTo>
                  <a:cubicBezTo>
                    <a:pt x="47658" y="52388"/>
                    <a:pt x="43777" y="51246"/>
                    <a:pt x="40319" y="49126"/>
                  </a:cubicBezTo>
                  <a:cubicBezTo>
                    <a:pt x="31283" y="43515"/>
                    <a:pt x="25868" y="33827"/>
                    <a:pt x="25868" y="23193"/>
                  </a:cubicBezTo>
                  <a:lnTo>
                    <a:pt x="258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7"/>
            <p:cNvSpPr/>
            <p:nvPr/>
          </p:nvSpPr>
          <p:spPr>
            <a:xfrm>
              <a:off x="2134150" y="432875"/>
              <a:ext cx="3351700" cy="1757700"/>
            </a:xfrm>
            <a:custGeom>
              <a:avLst/>
              <a:gdLst/>
              <a:ahLst/>
              <a:cxnLst/>
              <a:rect l="l" t="t" r="r" b="b"/>
              <a:pathLst>
                <a:path w="134068" h="70308" extrusionOk="0">
                  <a:moveTo>
                    <a:pt x="48734" y="29070"/>
                  </a:moveTo>
                  <a:lnTo>
                    <a:pt x="48734" y="41238"/>
                  </a:lnTo>
                  <a:lnTo>
                    <a:pt x="30467" y="41238"/>
                  </a:lnTo>
                  <a:cubicBezTo>
                    <a:pt x="27075" y="41238"/>
                    <a:pt x="24367" y="38530"/>
                    <a:pt x="24367" y="35170"/>
                  </a:cubicBezTo>
                  <a:cubicBezTo>
                    <a:pt x="24367" y="31778"/>
                    <a:pt x="27075" y="29070"/>
                    <a:pt x="30467" y="29070"/>
                  </a:cubicBezTo>
                  <a:close/>
                  <a:moveTo>
                    <a:pt x="103601" y="29070"/>
                  </a:moveTo>
                  <a:cubicBezTo>
                    <a:pt x="106961" y="29070"/>
                    <a:pt x="109701" y="31778"/>
                    <a:pt x="109701" y="35170"/>
                  </a:cubicBezTo>
                  <a:cubicBezTo>
                    <a:pt x="109701" y="38530"/>
                    <a:pt x="106961" y="41238"/>
                    <a:pt x="103601" y="41238"/>
                  </a:cubicBezTo>
                  <a:lnTo>
                    <a:pt x="85301" y="41238"/>
                  </a:lnTo>
                  <a:lnTo>
                    <a:pt x="85301" y="29070"/>
                  </a:lnTo>
                  <a:close/>
                  <a:moveTo>
                    <a:pt x="18244" y="1"/>
                  </a:moveTo>
                  <a:cubicBezTo>
                    <a:pt x="14918" y="1"/>
                    <a:pt x="11603" y="921"/>
                    <a:pt x="8644" y="2746"/>
                  </a:cubicBezTo>
                  <a:cubicBezTo>
                    <a:pt x="3230" y="6106"/>
                    <a:pt x="0" y="11912"/>
                    <a:pt x="0" y="18306"/>
                  </a:cubicBezTo>
                  <a:lnTo>
                    <a:pt x="0" y="52002"/>
                  </a:lnTo>
                  <a:cubicBezTo>
                    <a:pt x="0" y="58396"/>
                    <a:pt x="3230" y="64202"/>
                    <a:pt x="8644" y="67562"/>
                  </a:cubicBezTo>
                  <a:cubicBezTo>
                    <a:pt x="11603" y="69387"/>
                    <a:pt x="14918" y="70307"/>
                    <a:pt x="18244" y="70307"/>
                  </a:cubicBezTo>
                  <a:cubicBezTo>
                    <a:pt x="21042" y="70307"/>
                    <a:pt x="23847" y="69656"/>
                    <a:pt x="26455" y="68345"/>
                  </a:cubicBezTo>
                  <a:lnTo>
                    <a:pt x="56269" y="53437"/>
                  </a:lnTo>
                  <a:lnTo>
                    <a:pt x="77766" y="53437"/>
                  </a:lnTo>
                  <a:lnTo>
                    <a:pt x="107613" y="68345"/>
                  </a:lnTo>
                  <a:cubicBezTo>
                    <a:pt x="110206" y="69656"/>
                    <a:pt x="113003" y="70307"/>
                    <a:pt x="115796" y="70307"/>
                  </a:cubicBezTo>
                  <a:cubicBezTo>
                    <a:pt x="119117" y="70307"/>
                    <a:pt x="122432" y="69387"/>
                    <a:pt x="125391" y="67562"/>
                  </a:cubicBezTo>
                  <a:cubicBezTo>
                    <a:pt x="130838" y="64202"/>
                    <a:pt x="134068" y="58396"/>
                    <a:pt x="134068" y="52002"/>
                  </a:cubicBezTo>
                  <a:lnTo>
                    <a:pt x="134068" y="18306"/>
                  </a:lnTo>
                  <a:cubicBezTo>
                    <a:pt x="134068" y="11912"/>
                    <a:pt x="130838" y="6106"/>
                    <a:pt x="125391" y="2746"/>
                  </a:cubicBezTo>
                  <a:cubicBezTo>
                    <a:pt x="122442" y="934"/>
                    <a:pt x="119124" y="12"/>
                    <a:pt x="115793" y="12"/>
                  </a:cubicBezTo>
                  <a:cubicBezTo>
                    <a:pt x="113008" y="12"/>
                    <a:pt x="110212" y="656"/>
                    <a:pt x="107613" y="1963"/>
                  </a:cubicBezTo>
                  <a:lnTo>
                    <a:pt x="77766" y="16871"/>
                  </a:lnTo>
                  <a:lnTo>
                    <a:pt x="56269" y="16871"/>
                  </a:lnTo>
                  <a:lnTo>
                    <a:pt x="26455" y="1963"/>
                  </a:lnTo>
                  <a:cubicBezTo>
                    <a:pt x="23847" y="652"/>
                    <a:pt x="21042" y="1"/>
                    <a:pt x="18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7"/>
            <p:cNvSpPr/>
            <p:nvPr/>
          </p:nvSpPr>
          <p:spPr>
            <a:xfrm>
              <a:off x="2731075" y="2073800"/>
              <a:ext cx="2157850" cy="1219175"/>
            </a:xfrm>
            <a:custGeom>
              <a:avLst/>
              <a:gdLst/>
              <a:ahLst/>
              <a:cxnLst/>
              <a:rect l="l" t="t" r="r" b="b"/>
              <a:pathLst>
                <a:path w="86314" h="48767" extrusionOk="0">
                  <a:moveTo>
                    <a:pt x="35263" y="0"/>
                  </a:moveTo>
                  <a:lnTo>
                    <a:pt x="12690" y="11287"/>
                  </a:lnTo>
                  <a:lnTo>
                    <a:pt x="12690" y="13244"/>
                  </a:lnTo>
                  <a:cubicBezTo>
                    <a:pt x="12690" y="22573"/>
                    <a:pt x="8874" y="31739"/>
                    <a:pt x="2284" y="38361"/>
                  </a:cubicBezTo>
                  <a:cubicBezTo>
                    <a:pt x="523" y="40090"/>
                    <a:pt x="1" y="42700"/>
                    <a:pt x="947" y="44983"/>
                  </a:cubicBezTo>
                  <a:cubicBezTo>
                    <a:pt x="1893" y="47266"/>
                    <a:pt x="4111" y="48767"/>
                    <a:pt x="6590" y="48767"/>
                  </a:cubicBezTo>
                  <a:lnTo>
                    <a:pt x="79724" y="48767"/>
                  </a:lnTo>
                  <a:cubicBezTo>
                    <a:pt x="82170" y="48767"/>
                    <a:pt x="84421" y="47266"/>
                    <a:pt x="85367" y="44983"/>
                  </a:cubicBezTo>
                  <a:cubicBezTo>
                    <a:pt x="86313" y="42700"/>
                    <a:pt x="85759" y="40090"/>
                    <a:pt x="84030" y="38361"/>
                  </a:cubicBezTo>
                  <a:cubicBezTo>
                    <a:pt x="77408" y="31739"/>
                    <a:pt x="73624" y="22573"/>
                    <a:pt x="73624" y="13244"/>
                  </a:cubicBezTo>
                  <a:lnTo>
                    <a:pt x="73624" y="11287"/>
                  </a:lnTo>
                  <a:lnTo>
                    <a:pt x="510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7"/>
            <p:cNvSpPr/>
            <p:nvPr/>
          </p:nvSpPr>
          <p:spPr>
            <a:xfrm>
              <a:off x="3381025" y="3597150"/>
              <a:ext cx="857950" cy="305025"/>
            </a:xfrm>
            <a:custGeom>
              <a:avLst/>
              <a:gdLst/>
              <a:ahLst/>
              <a:cxnLst/>
              <a:rect l="l" t="t" r="r" b="b"/>
              <a:pathLst>
                <a:path w="34318" h="12201" extrusionOk="0">
                  <a:moveTo>
                    <a:pt x="1" y="0"/>
                  </a:moveTo>
                  <a:cubicBezTo>
                    <a:pt x="2513" y="7079"/>
                    <a:pt x="9232" y="12200"/>
                    <a:pt x="17159" y="12200"/>
                  </a:cubicBezTo>
                  <a:cubicBezTo>
                    <a:pt x="25086" y="12200"/>
                    <a:pt x="31805" y="7079"/>
                    <a:pt x="343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3" name="Google Shape;1533;p47"/>
          <p:cNvGrpSpPr/>
          <p:nvPr/>
        </p:nvGrpSpPr>
        <p:grpSpPr>
          <a:xfrm>
            <a:off x="4370104" y="1488673"/>
            <a:ext cx="332726" cy="354906"/>
            <a:chOff x="1353700" y="238125"/>
            <a:chExt cx="4893025" cy="5219200"/>
          </a:xfrm>
        </p:grpSpPr>
        <p:sp>
          <p:nvSpPr>
            <p:cNvPr id="1534" name="Google Shape;1534;p47"/>
            <p:cNvSpPr/>
            <p:nvPr/>
          </p:nvSpPr>
          <p:spPr>
            <a:xfrm>
              <a:off x="1353700" y="238125"/>
              <a:ext cx="3058150" cy="5219200"/>
            </a:xfrm>
            <a:custGeom>
              <a:avLst/>
              <a:gdLst/>
              <a:ahLst/>
              <a:cxnLst/>
              <a:rect l="l" t="t" r="r" b="b"/>
              <a:pathLst>
                <a:path w="122326" h="208768" extrusionOk="0">
                  <a:moveTo>
                    <a:pt x="60511" y="28020"/>
                  </a:moveTo>
                  <a:cubicBezTo>
                    <a:pt x="62737" y="28020"/>
                    <a:pt x="64963" y="29064"/>
                    <a:pt x="65991" y="31152"/>
                  </a:cubicBezTo>
                  <a:lnTo>
                    <a:pt x="74048" y="47462"/>
                  </a:lnTo>
                  <a:lnTo>
                    <a:pt x="92022" y="50071"/>
                  </a:lnTo>
                  <a:cubicBezTo>
                    <a:pt x="94338" y="50398"/>
                    <a:pt x="96230" y="52029"/>
                    <a:pt x="96980" y="54214"/>
                  </a:cubicBezTo>
                  <a:cubicBezTo>
                    <a:pt x="97665" y="56432"/>
                    <a:pt x="97078" y="58879"/>
                    <a:pt x="95414" y="60510"/>
                  </a:cubicBezTo>
                  <a:lnTo>
                    <a:pt x="82399" y="73199"/>
                  </a:lnTo>
                  <a:lnTo>
                    <a:pt x="85465" y="91107"/>
                  </a:lnTo>
                  <a:cubicBezTo>
                    <a:pt x="85856" y="93423"/>
                    <a:pt x="84910" y="95739"/>
                    <a:pt x="83051" y="97109"/>
                  </a:cubicBezTo>
                  <a:cubicBezTo>
                    <a:pt x="81967" y="97881"/>
                    <a:pt x="80707" y="98270"/>
                    <a:pt x="79446" y="98270"/>
                  </a:cubicBezTo>
                  <a:cubicBezTo>
                    <a:pt x="78468" y="98270"/>
                    <a:pt x="77490" y="98036"/>
                    <a:pt x="76592" y="97566"/>
                  </a:cubicBezTo>
                  <a:lnTo>
                    <a:pt x="60511" y="89117"/>
                  </a:lnTo>
                  <a:lnTo>
                    <a:pt x="44397" y="97566"/>
                  </a:lnTo>
                  <a:cubicBezTo>
                    <a:pt x="43513" y="98036"/>
                    <a:pt x="42537" y="98270"/>
                    <a:pt x="41559" y="98270"/>
                  </a:cubicBezTo>
                  <a:cubicBezTo>
                    <a:pt x="40299" y="98270"/>
                    <a:pt x="39036" y="97881"/>
                    <a:pt x="37970" y="97109"/>
                  </a:cubicBezTo>
                  <a:cubicBezTo>
                    <a:pt x="36079" y="95739"/>
                    <a:pt x="35133" y="93423"/>
                    <a:pt x="35524" y="91107"/>
                  </a:cubicBezTo>
                  <a:lnTo>
                    <a:pt x="38590" y="73199"/>
                  </a:lnTo>
                  <a:lnTo>
                    <a:pt x="25575" y="60510"/>
                  </a:lnTo>
                  <a:cubicBezTo>
                    <a:pt x="23911" y="58879"/>
                    <a:pt x="23324" y="56432"/>
                    <a:pt x="24042" y="54214"/>
                  </a:cubicBezTo>
                  <a:cubicBezTo>
                    <a:pt x="24759" y="52029"/>
                    <a:pt x="26684" y="50398"/>
                    <a:pt x="28967" y="50071"/>
                  </a:cubicBezTo>
                  <a:lnTo>
                    <a:pt x="46974" y="47462"/>
                  </a:lnTo>
                  <a:lnTo>
                    <a:pt x="55031" y="31152"/>
                  </a:lnTo>
                  <a:cubicBezTo>
                    <a:pt x="56058" y="29064"/>
                    <a:pt x="58285" y="28020"/>
                    <a:pt x="60511" y="28020"/>
                  </a:cubicBezTo>
                  <a:close/>
                  <a:moveTo>
                    <a:pt x="61163" y="0"/>
                  </a:moveTo>
                  <a:cubicBezTo>
                    <a:pt x="27434" y="0"/>
                    <a:pt x="1" y="30597"/>
                    <a:pt x="1" y="67686"/>
                  </a:cubicBezTo>
                  <a:cubicBezTo>
                    <a:pt x="1" y="103340"/>
                    <a:pt x="25379" y="132535"/>
                    <a:pt x="57281" y="134753"/>
                  </a:cubicBezTo>
                  <a:lnTo>
                    <a:pt x="60185" y="140559"/>
                  </a:lnTo>
                  <a:cubicBezTo>
                    <a:pt x="63642" y="147474"/>
                    <a:pt x="62272" y="155760"/>
                    <a:pt x="56825" y="161207"/>
                  </a:cubicBezTo>
                  <a:cubicBezTo>
                    <a:pt x="47659" y="170406"/>
                    <a:pt x="45408" y="184792"/>
                    <a:pt x="51182" y="196404"/>
                  </a:cubicBezTo>
                  <a:lnTo>
                    <a:pt x="55683" y="205375"/>
                  </a:lnTo>
                  <a:cubicBezTo>
                    <a:pt x="56749" y="207507"/>
                    <a:pt x="58903" y="208767"/>
                    <a:pt x="61161" y="208767"/>
                  </a:cubicBezTo>
                  <a:cubicBezTo>
                    <a:pt x="62080" y="208767"/>
                    <a:pt x="63016" y="208558"/>
                    <a:pt x="63903" y="208115"/>
                  </a:cubicBezTo>
                  <a:cubicBezTo>
                    <a:pt x="66937" y="206614"/>
                    <a:pt x="68144" y="202928"/>
                    <a:pt x="66643" y="199927"/>
                  </a:cubicBezTo>
                  <a:lnTo>
                    <a:pt x="62142" y="190924"/>
                  </a:lnTo>
                  <a:cubicBezTo>
                    <a:pt x="58684" y="184009"/>
                    <a:pt x="60054" y="175332"/>
                    <a:pt x="65502" y="169852"/>
                  </a:cubicBezTo>
                  <a:cubicBezTo>
                    <a:pt x="74668" y="160685"/>
                    <a:pt x="76919" y="146724"/>
                    <a:pt x="71145" y="135111"/>
                  </a:cubicBezTo>
                  <a:lnTo>
                    <a:pt x="70623" y="134068"/>
                  </a:lnTo>
                  <a:cubicBezTo>
                    <a:pt x="99850" y="129044"/>
                    <a:pt x="122325" y="101252"/>
                    <a:pt x="122325" y="67686"/>
                  </a:cubicBezTo>
                  <a:cubicBezTo>
                    <a:pt x="122325" y="30597"/>
                    <a:pt x="94892" y="0"/>
                    <a:pt x="611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7"/>
            <p:cNvSpPr/>
            <p:nvPr/>
          </p:nvSpPr>
          <p:spPr>
            <a:xfrm>
              <a:off x="2428525" y="1429550"/>
              <a:ext cx="875075" cy="832650"/>
            </a:xfrm>
            <a:custGeom>
              <a:avLst/>
              <a:gdLst/>
              <a:ahLst/>
              <a:cxnLst/>
              <a:rect l="l" t="t" r="r" b="b"/>
              <a:pathLst>
                <a:path w="35003" h="33306" extrusionOk="0">
                  <a:moveTo>
                    <a:pt x="17518" y="1"/>
                  </a:moveTo>
                  <a:lnTo>
                    <a:pt x="13506" y="8090"/>
                  </a:lnTo>
                  <a:cubicBezTo>
                    <a:pt x="12625" y="9884"/>
                    <a:pt x="10896" y="11157"/>
                    <a:pt x="8906" y="11450"/>
                  </a:cubicBezTo>
                  <a:lnTo>
                    <a:pt x="1" y="12722"/>
                  </a:lnTo>
                  <a:lnTo>
                    <a:pt x="6460" y="19018"/>
                  </a:lnTo>
                  <a:cubicBezTo>
                    <a:pt x="7895" y="20421"/>
                    <a:pt x="8547" y="22443"/>
                    <a:pt x="8221" y="24433"/>
                  </a:cubicBezTo>
                  <a:lnTo>
                    <a:pt x="6688" y="33306"/>
                  </a:lnTo>
                  <a:lnTo>
                    <a:pt x="14680" y="29130"/>
                  </a:lnTo>
                  <a:cubicBezTo>
                    <a:pt x="15561" y="28641"/>
                    <a:pt x="16539" y="28413"/>
                    <a:pt x="17518" y="28413"/>
                  </a:cubicBezTo>
                  <a:cubicBezTo>
                    <a:pt x="18496" y="28413"/>
                    <a:pt x="19475" y="28641"/>
                    <a:pt x="20356" y="29130"/>
                  </a:cubicBezTo>
                  <a:lnTo>
                    <a:pt x="28315" y="33306"/>
                  </a:lnTo>
                  <a:lnTo>
                    <a:pt x="26814" y="24433"/>
                  </a:lnTo>
                  <a:cubicBezTo>
                    <a:pt x="26456" y="22443"/>
                    <a:pt x="27141" y="20421"/>
                    <a:pt x="28576" y="19018"/>
                  </a:cubicBezTo>
                  <a:lnTo>
                    <a:pt x="35002" y="12722"/>
                  </a:lnTo>
                  <a:lnTo>
                    <a:pt x="26097" y="11450"/>
                  </a:lnTo>
                  <a:cubicBezTo>
                    <a:pt x="24107" y="11157"/>
                    <a:pt x="22378" y="9884"/>
                    <a:pt x="21497" y="8090"/>
                  </a:cubicBezTo>
                  <a:lnTo>
                    <a:pt x="1751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7"/>
            <p:cNvSpPr/>
            <p:nvPr/>
          </p:nvSpPr>
          <p:spPr>
            <a:xfrm>
              <a:off x="3643625" y="859525"/>
              <a:ext cx="2603100" cy="4597700"/>
            </a:xfrm>
            <a:custGeom>
              <a:avLst/>
              <a:gdLst/>
              <a:ahLst/>
              <a:cxnLst/>
              <a:rect l="l" t="t" r="r" b="b"/>
              <a:pathLst>
                <a:path w="104124" h="183908" extrusionOk="0">
                  <a:moveTo>
                    <a:pt x="42961" y="0"/>
                  </a:moveTo>
                  <a:cubicBezTo>
                    <a:pt x="39275" y="0"/>
                    <a:pt x="35621" y="490"/>
                    <a:pt x="32001" y="1240"/>
                  </a:cubicBezTo>
                  <a:cubicBezTo>
                    <a:pt x="38916" y="13342"/>
                    <a:pt x="42961" y="27564"/>
                    <a:pt x="42961" y="42830"/>
                  </a:cubicBezTo>
                  <a:cubicBezTo>
                    <a:pt x="42961" y="74896"/>
                    <a:pt x="25314" y="102525"/>
                    <a:pt x="1" y="115083"/>
                  </a:cubicBezTo>
                  <a:cubicBezTo>
                    <a:pt x="10341" y="126337"/>
                    <a:pt x="24172" y="133057"/>
                    <a:pt x="38949" y="134133"/>
                  </a:cubicBezTo>
                  <a:lnTo>
                    <a:pt x="41982" y="140168"/>
                  </a:lnTo>
                  <a:cubicBezTo>
                    <a:pt x="45440" y="147083"/>
                    <a:pt x="44070" y="155369"/>
                    <a:pt x="38622" y="160816"/>
                  </a:cubicBezTo>
                  <a:cubicBezTo>
                    <a:pt x="34447" y="165024"/>
                    <a:pt x="31577" y="170765"/>
                    <a:pt x="30402" y="176572"/>
                  </a:cubicBezTo>
                  <a:cubicBezTo>
                    <a:pt x="29750" y="179899"/>
                    <a:pt x="31870" y="183128"/>
                    <a:pt x="35197" y="183781"/>
                  </a:cubicBezTo>
                  <a:cubicBezTo>
                    <a:pt x="35610" y="183867"/>
                    <a:pt x="36023" y="183908"/>
                    <a:pt x="36429" y="183908"/>
                  </a:cubicBezTo>
                  <a:cubicBezTo>
                    <a:pt x="39262" y="183908"/>
                    <a:pt x="41807" y="181900"/>
                    <a:pt x="42406" y="179018"/>
                  </a:cubicBezTo>
                  <a:cubicBezTo>
                    <a:pt x="43091" y="175528"/>
                    <a:pt x="44788" y="172396"/>
                    <a:pt x="47299" y="169885"/>
                  </a:cubicBezTo>
                  <a:cubicBezTo>
                    <a:pt x="56466" y="160718"/>
                    <a:pt x="58716" y="146333"/>
                    <a:pt x="52943" y="134720"/>
                  </a:cubicBezTo>
                  <a:lnTo>
                    <a:pt x="52421" y="133677"/>
                  </a:lnTo>
                  <a:cubicBezTo>
                    <a:pt x="81648" y="128653"/>
                    <a:pt x="104123" y="100828"/>
                    <a:pt x="104123" y="67295"/>
                  </a:cubicBezTo>
                  <a:cubicBezTo>
                    <a:pt x="104123" y="30206"/>
                    <a:pt x="76690" y="0"/>
                    <a:pt x="429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7" name="Google Shape;1537;p47"/>
          <p:cNvGrpSpPr/>
          <p:nvPr/>
        </p:nvGrpSpPr>
        <p:grpSpPr>
          <a:xfrm>
            <a:off x="1362914" y="1578579"/>
            <a:ext cx="354906" cy="354906"/>
            <a:chOff x="1190625" y="238125"/>
            <a:chExt cx="5219200" cy="5219200"/>
          </a:xfrm>
        </p:grpSpPr>
        <p:sp>
          <p:nvSpPr>
            <p:cNvPr id="1538" name="Google Shape;1538;p47"/>
            <p:cNvSpPr/>
            <p:nvPr/>
          </p:nvSpPr>
          <p:spPr>
            <a:xfrm>
              <a:off x="1190625" y="238125"/>
              <a:ext cx="5219200" cy="3384325"/>
            </a:xfrm>
            <a:custGeom>
              <a:avLst/>
              <a:gdLst/>
              <a:ahLst/>
              <a:cxnLst/>
              <a:rect l="l" t="t" r="r" b="b"/>
              <a:pathLst>
                <a:path w="208768" h="135373" extrusionOk="0">
                  <a:moveTo>
                    <a:pt x="92151" y="0"/>
                  </a:moveTo>
                  <a:cubicBezTo>
                    <a:pt x="60542" y="0"/>
                    <a:pt x="33566" y="22247"/>
                    <a:pt x="26683" y="52844"/>
                  </a:cubicBezTo>
                  <a:cubicBezTo>
                    <a:pt x="10830" y="59466"/>
                    <a:pt x="0" y="74830"/>
                    <a:pt x="0" y="92151"/>
                  </a:cubicBezTo>
                  <a:cubicBezTo>
                    <a:pt x="0" y="115768"/>
                    <a:pt x="19605" y="135372"/>
                    <a:pt x="43221" y="135372"/>
                  </a:cubicBezTo>
                  <a:lnTo>
                    <a:pt x="159446" y="135372"/>
                  </a:lnTo>
                  <a:cubicBezTo>
                    <a:pt x="186423" y="135372"/>
                    <a:pt x="208767" y="113028"/>
                    <a:pt x="208767" y="86051"/>
                  </a:cubicBezTo>
                  <a:cubicBezTo>
                    <a:pt x="208767" y="59042"/>
                    <a:pt x="186423" y="37121"/>
                    <a:pt x="159446" y="37121"/>
                  </a:cubicBezTo>
                  <a:cubicBezTo>
                    <a:pt x="157097" y="37121"/>
                    <a:pt x="154781" y="37317"/>
                    <a:pt x="152302" y="37709"/>
                  </a:cubicBezTo>
                  <a:cubicBezTo>
                    <a:pt x="140983" y="14875"/>
                    <a:pt x="117888" y="0"/>
                    <a:pt x="921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7"/>
            <p:cNvSpPr/>
            <p:nvPr/>
          </p:nvSpPr>
          <p:spPr>
            <a:xfrm>
              <a:off x="5176750" y="3928225"/>
              <a:ext cx="305850" cy="305850"/>
            </a:xfrm>
            <a:custGeom>
              <a:avLst/>
              <a:gdLst/>
              <a:ahLst/>
              <a:cxnLst/>
              <a:rect l="l" t="t" r="r" b="b"/>
              <a:pathLst>
                <a:path w="12234" h="12234" extrusionOk="0">
                  <a:moveTo>
                    <a:pt x="6101" y="1"/>
                  </a:moveTo>
                  <a:cubicBezTo>
                    <a:pt x="2708" y="1"/>
                    <a:pt x="1" y="2741"/>
                    <a:pt x="1" y="6133"/>
                  </a:cubicBezTo>
                  <a:cubicBezTo>
                    <a:pt x="1" y="9493"/>
                    <a:pt x="2708" y="12233"/>
                    <a:pt x="6101" y="12233"/>
                  </a:cubicBezTo>
                  <a:cubicBezTo>
                    <a:pt x="9493" y="12233"/>
                    <a:pt x="12233" y="9493"/>
                    <a:pt x="12233" y="6133"/>
                  </a:cubicBezTo>
                  <a:cubicBezTo>
                    <a:pt x="12233" y="2741"/>
                    <a:pt x="9493" y="1"/>
                    <a:pt x="61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7"/>
            <p:cNvSpPr/>
            <p:nvPr/>
          </p:nvSpPr>
          <p:spPr>
            <a:xfrm>
              <a:off x="3534350" y="3928225"/>
              <a:ext cx="1143350" cy="1223275"/>
            </a:xfrm>
            <a:custGeom>
              <a:avLst/>
              <a:gdLst/>
              <a:ahLst/>
              <a:cxnLst/>
              <a:rect l="l" t="t" r="r" b="b"/>
              <a:pathLst>
                <a:path w="45734" h="48931" extrusionOk="0">
                  <a:moveTo>
                    <a:pt x="22867" y="1"/>
                  </a:moveTo>
                  <a:cubicBezTo>
                    <a:pt x="19475" y="1"/>
                    <a:pt x="16767" y="2741"/>
                    <a:pt x="16767" y="6133"/>
                  </a:cubicBezTo>
                  <a:lnTo>
                    <a:pt x="16767" y="13864"/>
                  </a:lnTo>
                  <a:lnTo>
                    <a:pt x="10047" y="9983"/>
                  </a:lnTo>
                  <a:cubicBezTo>
                    <a:pt x="9082" y="9425"/>
                    <a:pt x="8028" y="9160"/>
                    <a:pt x="6989" y="9160"/>
                  </a:cubicBezTo>
                  <a:cubicBezTo>
                    <a:pt x="4870" y="9160"/>
                    <a:pt x="2813" y="10263"/>
                    <a:pt x="1697" y="12233"/>
                  </a:cubicBezTo>
                  <a:cubicBezTo>
                    <a:pt x="0" y="15169"/>
                    <a:pt x="979" y="18888"/>
                    <a:pt x="3915" y="20584"/>
                  </a:cubicBezTo>
                  <a:lnTo>
                    <a:pt x="10635" y="24466"/>
                  </a:lnTo>
                  <a:lnTo>
                    <a:pt x="3915" y="28348"/>
                  </a:lnTo>
                  <a:cubicBezTo>
                    <a:pt x="979" y="30044"/>
                    <a:pt x="0" y="33762"/>
                    <a:pt x="1697" y="36698"/>
                  </a:cubicBezTo>
                  <a:cubicBezTo>
                    <a:pt x="2831" y="38684"/>
                    <a:pt x="4886" y="39765"/>
                    <a:pt x="6990" y="39765"/>
                  </a:cubicBezTo>
                  <a:cubicBezTo>
                    <a:pt x="8032" y="39765"/>
                    <a:pt x="9086" y="39500"/>
                    <a:pt x="10047" y="38949"/>
                  </a:cubicBezTo>
                  <a:lnTo>
                    <a:pt x="16767" y="35067"/>
                  </a:lnTo>
                  <a:lnTo>
                    <a:pt x="16767" y="42831"/>
                  </a:lnTo>
                  <a:cubicBezTo>
                    <a:pt x="16767" y="46191"/>
                    <a:pt x="19475" y="48931"/>
                    <a:pt x="22867" y="48931"/>
                  </a:cubicBezTo>
                  <a:cubicBezTo>
                    <a:pt x="26259" y="48931"/>
                    <a:pt x="29000" y="46191"/>
                    <a:pt x="29000" y="42831"/>
                  </a:cubicBezTo>
                  <a:lnTo>
                    <a:pt x="29000" y="35067"/>
                  </a:lnTo>
                  <a:lnTo>
                    <a:pt x="35687" y="38949"/>
                  </a:lnTo>
                  <a:cubicBezTo>
                    <a:pt x="36648" y="39500"/>
                    <a:pt x="37702" y="39765"/>
                    <a:pt x="38744" y="39765"/>
                  </a:cubicBezTo>
                  <a:cubicBezTo>
                    <a:pt x="40848" y="39765"/>
                    <a:pt x="42903" y="38684"/>
                    <a:pt x="44037" y="36698"/>
                  </a:cubicBezTo>
                  <a:cubicBezTo>
                    <a:pt x="45734" y="33762"/>
                    <a:pt x="44755" y="30044"/>
                    <a:pt x="41819" y="28348"/>
                  </a:cubicBezTo>
                  <a:lnTo>
                    <a:pt x="35099" y="24466"/>
                  </a:lnTo>
                  <a:lnTo>
                    <a:pt x="41819" y="20584"/>
                  </a:lnTo>
                  <a:cubicBezTo>
                    <a:pt x="44755" y="18888"/>
                    <a:pt x="45734" y="15169"/>
                    <a:pt x="44037" y="12233"/>
                  </a:cubicBezTo>
                  <a:cubicBezTo>
                    <a:pt x="42899" y="10263"/>
                    <a:pt x="40850" y="9160"/>
                    <a:pt x="38738" y="9160"/>
                  </a:cubicBezTo>
                  <a:cubicBezTo>
                    <a:pt x="37702" y="9160"/>
                    <a:pt x="36652" y="9425"/>
                    <a:pt x="35687" y="9983"/>
                  </a:cubicBezTo>
                  <a:lnTo>
                    <a:pt x="29000" y="13864"/>
                  </a:lnTo>
                  <a:lnTo>
                    <a:pt x="29000" y="6133"/>
                  </a:lnTo>
                  <a:cubicBezTo>
                    <a:pt x="29000" y="2741"/>
                    <a:pt x="26259" y="1"/>
                    <a:pt x="228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7"/>
            <p:cNvSpPr/>
            <p:nvPr/>
          </p:nvSpPr>
          <p:spPr>
            <a:xfrm>
              <a:off x="2118650" y="3928225"/>
              <a:ext cx="305825" cy="305850"/>
            </a:xfrm>
            <a:custGeom>
              <a:avLst/>
              <a:gdLst/>
              <a:ahLst/>
              <a:cxnLst/>
              <a:rect l="l" t="t" r="r" b="b"/>
              <a:pathLst>
                <a:path w="12233" h="12234" extrusionOk="0">
                  <a:moveTo>
                    <a:pt x="6100" y="1"/>
                  </a:moveTo>
                  <a:cubicBezTo>
                    <a:pt x="2708" y="1"/>
                    <a:pt x="0" y="2741"/>
                    <a:pt x="0" y="6133"/>
                  </a:cubicBezTo>
                  <a:cubicBezTo>
                    <a:pt x="0" y="9493"/>
                    <a:pt x="2708" y="12233"/>
                    <a:pt x="6100" y="12233"/>
                  </a:cubicBezTo>
                  <a:cubicBezTo>
                    <a:pt x="9493" y="12233"/>
                    <a:pt x="12233" y="9493"/>
                    <a:pt x="12233" y="6133"/>
                  </a:cubicBezTo>
                  <a:cubicBezTo>
                    <a:pt x="12233" y="2741"/>
                    <a:pt x="9493" y="1"/>
                    <a:pt x="61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7"/>
            <p:cNvSpPr/>
            <p:nvPr/>
          </p:nvSpPr>
          <p:spPr>
            <a:xfrm>
              <a:off x="2730275" y="4234050"/>
              <a:ext cx="305825" cy="305825"/>
            </a:xfrm>
            <a:custGeom>
              <a:avLst/>
              <a:gdLst/>
              <a:ahLst/>
              <a:cxnLst/>
              <a:rect l="l" t="t" r="r" b="b"/>
              <a:pathLst>
                <a:path w="12233" h="12233" extrusionOk="0">
                  <a:moveTo>
                    <a:pt x="6100" y="0"/>
                  </a:moveTo>
                  <a:cubicBezTo>
                    <a:pt x="2708" y="0"/>
                    <a:pt x="0" y="2740"/>
                    <a:pt x="0" y="6133"/>
                  </a:cubicBezTo>
                  <a:cubicBezTo>
                    <a:pt x="0" y="9493"/>
                    <a:pt x="2708" y="12233"/>
                    <a:pt x="6100" y="12233"/>
                  </a:cubicBezTo>
                  <a:cubicBezTo>
                    <a:pt x="9493" y="12233"/>
                    <a:pt x="12233" y="9493"/>
                    <a:pt x="12233" y="6133"/>
                  </a:cubicBezTo>
                  <a:cubicBezTo>
                    <a:pt x="12233" y="2740"/>
                    <a:pt x="9493" y="0"/>
                    <a:pt x="61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7"/>
            <p:cNvSpPr/>
            <p:nvPr/>
          </p:nvSpPr>
          <p:spPr>
            <a:xfrm>
              <a:off x="3036075" y="5151475"/>
              <a:ext cx="305850" cy="305850"/>
            </a:xfrm>
            <a:custGeom>
              <a:avLst/>
              <a:gdLst/>
              <a:ahLst/>
              <a:cxnLst/>
              <a:rect l="l" t="t" r="r" b="b"/>
              <a:pathLst>
                <a:path w="12234" h="12234" extrusionOk="0">
                  <a:moveTo>
                    <a:pt x="6101" y="1"/>
                  </a:moveTo>
                  <a:cubicBezTo>
                    <a:pt x="2708" y="1"/>
                    <a:pt x="1" y="2741"/>
                    <a:pt x="1" y="6133"/>
                  </a:cubicBezTo>
                  <a:cubicBezTo>
                    <a:pt x="1" y="9493"/>
                    <a:pt x="2708" y="12233"/>
                    <a:pt x="6101" y="12233"/>
                  </a:cubicBezTo>
                  <a:cubicBezTo>
                    <a:pt x="9493" y="12233"/>
                    <a:pt x="12233" y="9493"/>
                    <a:pt x="12233" y="6133"/>
                  </a:cubicBezTo>
                  <a:cubicBezTo>
                    <a:pt x="12233" y="2741"/>
                    <a:pt x="9493" y="1"/>
                    <a:pt x="61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7"/>
            <p:cNvSpPr/>
            <p:nvPr/>
          </p:nvSpPr>
          <p:spPr>
            <a:xfrm>
              <a:off x="4870950" y="5151475"/>
              <a:ext cx="305825" cy="305850"/>
            </a:xfrm>
            <a:custGeom>
              <a:avLst/>
              <a:gdLst/>
              <a:ahLst/>
              <a:cxnLst/>
              <a:rect l="l" t="t" r="r" b="b"/>
              <a:pathLst>
                <a:path w="12233" h="12234" extrusionOk="0">
                  <a:moveTo>
                    <a:pt x="6100" y="1"/>
                  </a:moveTo>
                  <a:cubicBezTo>
                    <a:pt x="2708" y="1"/>
                    <a:pt x="0" y="2741"/>
                    <a:pt x="0" y="6133"/>
                  </a:cubicBezTo>
                  <a:cubicBezTo>
                    <a:pt x="0" y="9493"/>
                    <a:pt x="2708" y="12233"/>
                    <a:pt x="6100" y="12233"/>
                  </a:cubicBezTo>
                  <a:cubicBezTo>
                    <a:pt x="9493" y="12233"/>
                    <a:pt x="12233" y="9493"/>
                    <a:pt x="12233" y="6133"/>
                  </a:cubicBezTo>
                  <a:cubicBezTo>
                    <a:pt x="12233" y="2741"/>
                    <a:pt x="9493" y="1"/>
                    <a:pt x="61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7"/>
            <p:cNvSpPr/>
            <p:nvPr/>
          </p:nvSpPr>
          <p:spPr>
            <a:xfrm>
              <a:off x="1812825" y="4539850"/>
              <a:ext cx="917475" cy="917475"/>
            </a:xfrm>
            <a:custGeom>
              <a:avLst/>
              <a:gdLst/>
              <a:ahLst/>
              <a:cxnLst/>
              <a:rect l="l" t="t" r="r" b="b"/>
              <a:pathLst>
                <a:path w="36699" h="36699" extrusionOk="0">
                  <a:moveTo>
                    <a:pt x="18333" y="1"/>
                  </a:moveTo>
                  <a:cubicBezTo>
                    <a:pt x="14941" y="1"/>
                    <a:pt x="12233" y="2741"/>
                    <a:pt x="12233" y="6133"/>
                  </a:cubicBezTo>
                  <a:lnTo>
                    <a:pt x="12233" y="12233"/>
                  </a:lnTo>
                  <a:lnTo>
                    <a:pt x="6101" y="12233"/>
                  </a:lnTo>
                  <a:cubicBezTo>
                    <a:pt x="2708" y="12233"/>
                    <a:pt x="1" y="14973"/>
                    <a:pt x="1" y="18366"/>
                  </a:cubicBezTo>
                  <a:cubicBezTo>
                    <a:pt x="1" y="21726"/>
                    <a:pt x="2708" y="24466"/>
                    <a:pt x="6101" y="24466"/>
                  </a:cubicBezTo>
                  <a:lnTo>
                    <a:pt x="12233" y="24466"/>
                  </a:lnTo>
                  <a:lnTo>
                    <a:pt x="12233" y="30598"/>
                  </a:lnTo>
                  <a:cubicBezTo>
                    <a:pt x="12233" y="33958"/>
                    <a:pt x="14941" y="36698"/>
                    <a:pt x="18333" y="36698"/>
                  </a:cubicBezTo>
                  <a:cubicBezTo>
                    <a:pt x="21726" y="36698"/>
                    <a:pt x="24466" y="33958"/>
                    <a:pt x="24466" y="30598"/>
                  </a:cubicBezTo>
                  <a:lnTo>
                    <a:pt x="24466" y="24466"/>
                  </a:lnTo>
                  <a:lnTo>
                    <a:pt x="30566" y="24466"/>
                  </a:lnTo>
                  <a:cubicBezTo>
                    <a:pt x="33958" y="24466"/>
                    <a:pt x="36698" y="21726"/>
                    <a:pt x="36698" y="18366"/>
                  </a:cubicBezTo>
                  <a:cubicBezTo>
                    <a:pt x="36698" y="14973"/>
                    <a:pt x="33958" y="12233"/>
                    <a:pt x="30566" y="12233"/>
                  </a:cubicBezTo>
                  <a:lnTo>
                    <a:pt x="24466" y="12233"/>
                  </a:lnTo>
                  <a:lnTo>
                    <a:pt x="24466" y="6133"/>
                  </a:lnTo>
                  <a:cubicBezTo>
                    <a:pt x="24466" y="2741"/>
                    <a:pt x="21726" y="1"/>
                    <a:pt x="18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1456;p47">
            <a:extLst>
              <a:ext uri="{FF2B5EF4-FFF2-40B4-BE49-F238E27FC236}">
                <a16:creationId xmlns:a16="http://schemas.microsoft.com/office/drawing/2014/main" id="{F08861EB-A324-0552-541A-BB3E4035439D}"/>
              </a:ext>
            </a:extLst>
          </p:cNvPr>
          <p:cNvSpPr txBox="1">
            <a:spLocks/>
          </p:cNvSpPr>
          <p:nvPr/>
        </p:nvSpPr>
        <p:spPr>
          <a:xfrm>
            <a:off x="3306268" y="2072614"/>
            <a:ext cx="2439102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 i="0" u="none" strike="noStrike" cap="none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oboto"/>
              <a:buNone/>
              <a:defRPr sz="2000" b="0" i="0" u="none" strike="noStrike" cap="non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oboto"/>
              <a:buNone/>
              <a:defRPr sz="2000" b="0" i="0" u="none" strike="noStrike" cap="non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oboto"/>
              <a:buNone/>
              <a:defRPr sz="2000" b="0" i="0" u="none" strike="noStrike" cap="non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oboto"/>
              <a:buNone/>
              <a:defRPr sz="2000" b="0" i="0" u="none" strike="noStrike" cap="non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oboto"/>
              <a:buNone/>
              <a:defRPr sz="2000" b="0" i="0" u="none" strike="noStrike" cap="non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oboto"/>
              <a:buNone/>
              <a:defRPr sz="2000" b="0" i="0" u="none" strike="noStrike" cap="non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oboto"/>
              <a:buNone/>
              <a:defRPr sz="2000" b="0" i="0" u="none" strike="noStrike" cap="non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Font typeface="Roboto"/>
              <a:buNone/>
              <a:defRPr sz="2000" b="0" i="0" u="none" strike="noStrike" cap="non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sz="17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Vũ Hồng Phước</a:t>
            </a:r>
          </a:p>
        </p:txBody>
      </p:sp>
      <p:sp>
        <p:nvSpPr>
          <p:cNvPr id="7" name="Google Shape;1456;p47">
            <a:extLst>
              <a:ext uri="{FF2B5EF4-FFF2-40B4-BE49-F238E27FC236}">
                <a16:creationId xmlns:a16="http://schemas.microsoft.com/office/drawing/2014/main" id="{C819AC44-18A3-E507-87E5-0BFD4E0E4505}"/>
              </a:ext>
            </a:extLst>
          </p:cNvPr>
          <p:cNvSpPr txBox="1">
            <a:spLocks/>
          </p:cNvSpPr>
          <p:nvPr/>
        </p:nvSpPr>
        <p:spPr>
          <a:xfrm>
            <a:off x="6022991" y="2043002"/>
            <a:ext cx="3139395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 i="0" u="none" strike="noStrike" cap="none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oboto"/>
              <a:buNone/>
              <a:defRPr sz="2000" b="0" i="0" u="none" strike="noStrike" cap="non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oboto"/>
              <a:buNone/>
              <a:defRPr sz="2000" b="0" i="0" u="none" strike="noStrike" cap="non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oboto"/>
              <a:buNone/>
              <a:defRPr sz="2000" b="0" i="0" u="none" strike="noStrike" cap="non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oboto"/>
              <a:buNone/>
              <a:defRPr sz="2000" b="0" i="0" u="none" strike="noStrike" cap="non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oboto"/>
              <a:buNone/>
              <a:defRPr sz="2000" b="0" i="0" u="none" strike="noStrike" cap="non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oboto"/>
              <a:buNone/>
              <a:defRPr sz="2000" b="0" i="0" u="none" strike="noStrike" cap="non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oboto"/>
              <a:buNone/>
              <a:defRPr sz="2000" b="0" i="0" u="none" strike="noStrike" cap="non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Font typeface="Roboto"/>
              <a:buNone/>
              <a:defRPr sz="2000" b="0" i="0" u="none" strike="noStrike" cap="non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sz="17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Nguyễn Ngọc Bình Dương</a:t>
            </a:r>
          </a:p>
        </p:txBody>
      </p:sp>
      <p:sp>
        <p:nvSpPr>
          <p:cNvPr id="16" name="Google Shape;1456;p47">
            <a:extLst>
              <a:ext uri="{FF2B5EF4-FFF2-40B4-BE49-F238E27FC236}">
                <a16:creationId xmlns:a16="http://schemas.microsoft.com/office/drawing/2014/main" id="{FCC918B4-B160-DA5E-FE3D-39EFB6093E96}"/>
              </a:ext>
            </a:extLst>
          </p:cNvPr>
          <p:cNvSpPr txBox="1">
            <a:spLocks/>
          </p:cNvSpPr>
          <p:nvPr/>
        </p:nvSpPr>
        <p:spPr>
          <a:xfrm>
            <a:off x="4702830" y="3675533"/>
            <a:ext cx="2439102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 i="0" u="none" strike="noStrike" cap="none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oboto"/>
              <a:buNone/>
              <a:defRPr sz="2000" b="0" i="0" u="none" strike="noStrike" cap="non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oboto"/>
              <a:buNone/>
              <a:defRPr sz="2000" b="0" i="0" u="none" strike="noStrike" cap="non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oboto"/>
              <a:buNone/>
              <a:defRPr sz="2000" b="0" i="0" u="none" strike="noStrike" cap="non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oboto"/>
              <a:buNone/>
              <a:defRPr sz="2000" b="0" i="0" u="none" strike="noStrike" cap="non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oboto"/>
              <a:buNone/>
              <a:defRPr sz="2000" b="0" i="0" u="none" strike="noStrike" cap="non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oboto"/>
              <a:buNone/>
              <a:defRPr sz="2000" b="0" i="0" u="none" strike="noStrike" cap="non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oboto"/>
              <a:buNone/>
              <a:defRPr sz="2000" b="0" i="0" u="none" strike="noStrike" cap="non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Font typeface="Roboto"/>
              <a:buNone/>
              <a:defRPr sz="2000" b="0" i="0" u="none" strike="noStrike" cap="non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sz="17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Trần Bách Lưu Đức</a:t>
            </a:r>
          </a:p>
        </p:txBody>
      </p:sp>
      <p:sp>
        <p:nvSpPr>
          <p:cNvPr id="17" name="Google Shape;1456;p47">
            <a:extLst>
              <a:ext uri="{FF2B5EF4-FFF2-40B4-BE49-F238E27FC236}">
                <a16:creationId xmlns:a16="http://schemas.microsoft.com/office/drawing/2014/main" id="{FED02AA6-A704-7101-75DC-7A2751843EA9}"/>
              </a:ext>
            </a:extLst>
          </p:cNvPr>
          <p:cNvSpPr txBox="1">
            <a:spLocks/>
          </p:cNvSpPr>
          <p:nvPr/>
        </p:nvSpPr>
        <p:spPr>
          <a:xfrm>
            <a:off x="1765602" y="3712684"/>
            <a:ext cx="2439102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 i="0" u="none" strike="noStrike" cap="none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oboto"/>
              <a:buNone/>
              <a:defRPr sz="2000" b="0" i="0" u="none" strike="noStrike" cap="non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oboto"/>
              <a:buNone/>
              <a:defRPr sz="2000" b="0" i="0" u="none" strike="noStrike" cap="non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oboto"/>
              <a:buNone/>
              <a:defRPr sz="2000" b="0" i="0" u="none" strike="noStrike" cap="non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oboto"/>
              <a:buNone/>
              <a:defRPr sz="2000" b="0" i="0" u="none" strike="noStrike" cap="non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oboto"/>
              <a:buNone/>
              <a:defRPr sz="2000" b="0" i="0" u="none" strike="noStrike" cap="non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oboto"/>
              <a:buNone/>
              <a:defRPr sz="2000" b="0" i="0" u="none" strike="noStrike" cap="non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oboto"/>
              <a:buNone/>
              <a:defRPr sz="2000" b="0" i="0" u="none" strike="noStrike" cap="non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Font typeface="Roboto"/>
              <a:buNone/>
              <a:defRPr sz="2000" b="0" i="0" u="none" strike="noStrike" cap="non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sz="17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Hà Duy Long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5" name="Google Shape;2305;p64"/>
          <p:cNvSpPr txBox="1">
            <a:spLocks noGrp="1"/>
          </p:cNvSpPr>
          <p:nvPr>
            <p:ph type="ctrTitle"/>
          </p:nvPr>
        </p:nvSpPr>
        <p:spPr>
          <a:xfrm>
            <a:off x="720000" y="586900"/>
            <a:ext cx="7704000" cy="123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2306" name="Google Shape;2306;p64"/>
          <p:cNvSpPr txBox="1">
            <a:spLocks noGrp="1"/>
          </p:cNvSpPr>
          <p:nvPr>
            <p:ph type="subTitle" idx="1"/>
          </p:nvPr>
        </p:nvSpPr>
        <p:spPr>
          <a:xfrm>
            <a:off x="2628900" y="1589350"/>
            <a:ext cx="4159446" cy="17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Nhóm chân thành cảm ơn thầy vì môn học.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/>
              <a:t>Link github: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hlinkClick r:id="rId3"/>
              </a:rPr>
              <a:t>AnalyzeGameData/installation_instructions at master · Tran-Ngoc-Bao/AnalyzeGameData (github.com)</a:t>
            </a:r>
            <a:endParaRPr lang="en-US" sz="14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grpSp>
        <p:nvGrpSpPr>
          <p:cNvPr id="2308" name="Google Shape;2308;p64"/>
          <p:cNvGrpSpPr/>
          <p:nvPr/>
        </p:nvGrpSpPr>
        <p:grpSpPr>
          <a:xfrm>
            <a:off x="492262" y="813214"/>
            <a:ext cx="2225399" cy="649616"/>
            <a:chOff x="3459300" y="300775"/>
            <a:chExt cx="2225399" cy="649616"/>
          </a:xfrm>
        </p:grpSpPr>
        <p:sp>
          <p:nvSpPr>
            <p:cNvPr id="2309" name="Google Shape;2309;p64"/>
            <p:cNvSpPr/>
            <p:nvPr/>
          </p:nvSpPr>
          <p:spPr>
            <a:xfrm>
              <a:off x="3542700" y="300775"/>
              <a:ext cx="2029201" cy="649616"/>
            </a:xfrm>
            <a:custGeom>
              <a:avLst/>
              <a:gdLst/>
              <a:ahLst/>
              <a:cxnLst/>
              <a:rect l="l" t="t" r="r" b="b"/>
              <a:pathLst>
                <a:path w="43285" h="13857" extrusionOk="0">
                  <a:moveTo>
                    <a:pt x="13184" y="2854"/>
                  </a:moveTo>
                  <a:cubicBezTo>
                    <a:pt x="13435" y="3255"/>
                    <a:pt x="13560" y="3682"/>
                    <a:pt x="13610" y="4057"/>
                  </a:cubicBezTo>
                  <a:cubicBezTo>
                    <a:pt x="13786" y="5411"/>
                    <a:pt x="13009" y="6940"/>
                    <a:pt x="11831" y="7616"/>
                  </a:cubicBezTo>
                  <a:cubicBezTo>
                    <a:pt x="11590" y="7758"/>
                    <a:pt x="11214" y="7923"/>
                    <a:pt x="10774" y="7923"/>
                  </a:cubicBezTo>
                  <a:cubicBezTo>
                    <a:pt x="10434" y="7923"/>
                    <a:pt x="10057" y="7825"/>
                    <a:pt x="9675" y="7541"/>
                  </a:cubicBezTo>
                  <a:cubicBezTo>
                    <a:pt x="8422" y="6564"/>
                    <a:pt x="9124" y="5336"/>
                    <a:pt x="9475" y="4859"/>
                  </a:cubicBezTo>
                  <a:cubicBezTo>
                    <a:pt x="10176" y="3882"/>
                    <a:pt x="11605" y="3005"/>
                    <a:pt x="13184" y="2854"/>
                  </a:cubicBezTo>
                  <a:close/>
                  <a:moveTo>
                    <a:pt x="20928" y="8143"/>
                  </a:moveTo>
                  <a:cubicBezTo>
                    <a:pt x="21480" y="9095"/>
                    <a:pt x="21831" y="10022"/>
                    <a:pt x="21856" y="10824"/>
                  </a:cubicBezTo>
                  <a:cubicBezTo>
                    <a:pt x="21881" y="11576"/>
                    <a:pt x="21655" y="12203"/>
                    <a:pt x="21129" y="12629"/>
                  </a:cubicBezTo>
                  <a:cubicBezTo>
                    <a:pt x="20779" y="12925"/>
                    <a:pt x="20449" y="13031"/>
                    <a:pt x="20155" y="13031"/>
                  </a:cubicBezTo>
                  <a:cubicBezTo>
                    <a:pt x="19627" y="13031"/>
                    <a:pt x="19217" y="12688"/>
                    <a:pt x="19024" y="12479"/>
                  </a:cubicBezTo>
                  <a:cubicBezTo>
                    <a:pt x="18272" y="11651"/>
                    <a:pt x="17996" y="10173"/>
                    <a:pt x="18923" y="9220"/>
                  </a:cubicBezTo>
                  <a:cubicBezTo>
                    <a:pt x="19450" y="8669"/>
                    <a:pt x="20126" y="8318"/>
                    <a:pt x="20928" y="8143"/>
                  </a:cubicBezTo>
                  <a:close/>
                  <a:moveTo>
                    <a:pt x="8675" y="0"/>
                  </a:moveTo>
                  <a:cubicBezTo>
                    <a:pt x="2993" y="0"/>
                    <a:pt x="23" y="7073"/>
                    <a:pt x="1" y="7140"/>
                  </a:cubicBezTo>
                  <a:lnTo>
                    <a:pt x="778" y="7466"/>
                  </a:lnTo>
                  <a:cubicBezTo>
                    <a:pt x="800" y="7398"/>
                    <a:pt x="3542" y="838"/>
                    <a:pt x="8692" y="838"/>
                  </a:cubicBezTo>
                  <a:cubicBezTo>
                    <a:pt x="9266" y="838"/>
                    <a:pt x="9869" y="919"/>
                    <a:pt x="10502" y="1100"/>
                  </a:cubicBezTo>
                  <a:cubicBezTo>
                    <a:pt x="11405" y="1376"/>
                    <a:pt x="12056" y="1727"/>
                    <a:pt x="12532" y="2103"/>
                  </a:cubicBezTo>
                  <a:cubicBezTo>
                    <a:pt x="10928" y="2428"/>
                    <a:pt x="9550" y="3356"/>
                    <a:pt x="8798" y="4358"/>
                  </a:cubicBezTo>
                  <a:cubicBezTo>
                    <a:pt x="7770" y="5762"/>
                    <a:pt x="7921" y="7240"/>
                    <a:pt x="9174" y="8193"/>
                  </a:cubicBezTo>
                  <a:cubicBezTo>
                    <a:pt x="9660" y="8571"/>
                    <a:pt x="10211" y="8760"/>
                    <a:pt x="10781" y="8760"/>
                  </a:cubicBezTo>
                  <a:cubicBezTo>
                    <a:pt x="11269" y="8760"/>
                    <a:pt x="11771" y="8621"/>
                    <a:pt x="12257" y="8343"/>
                  </a:cubicBezTo>
                  <a:cubicBezTo>
                    <a:pt x="13710" y="7516"/>
                    <a:pt x="14638" y="5611"/>
                    <a:pt x="14437" y="3957"/>
                  </a:cubicBezTo>
                  <a:cubicBezTo>
                    <a:pt x="14412" y="3631"/>
                    <a:pt x="14312" y="3255"/>
                    <a:pt x="14111" y="2829"/>
                  </a:cubicBezTo>
                  <a:lnTo>
                    <a:pt x="14111" y="2829"/>
                  </a:lnTo>
                  <a:cubicBezTo>
                    <a:pt x="14963" y="2905"/>
                    <a:pt x="15816" y="3180"/>
                    <a:pt x="16643" y="3757"/>
                  </a:cubicBezTo>
                  <a:cubicBezTo>
                    <a:pt x="18197" y="4859"/>
                    <a:pt x="19525" y="6138"/>
                    <a:pt x="20427" y="7416"/>
                  </a:cubicBezTo>
                  <a:cubicBezTo>
                    <a:pt x="19600" y="7641"/>
                    <a:pt x="18898" y="8042"/>
                    <a:pt x="18322" y="8644"/>
                  </a:cubicBezTo>
                  <a:cubicBezTo>
                    <a:pt x="17069" y="9947"/>
                    <a:pt x="17395" y="11952"/>
                    <a:pt x="18422" y="13030"/>
                  </a:cubicBezTo>
                  <a:cubicBezTo>
                    <a:pt x="18923" y="13581"/>
                    <a:pt x="19525" y="13857"/>
                    <a:pt x="20151" y="13857"/>
                  </a:cubicBezTo>
                  <a:cubicBezTo>
                    <a:pt x="20678" y="13857"/>
                    <a:pt x="21204" y="13656"/>
                    <a:pt x="21680" y="13255"/>
                  </a:cubicBezTo>
                  <a:cubicBezTo>
                    <a:pt x="22382" y="12654"/>
                    <a:pt x="22733" y="11802"/>
                    <a:pt x="22683" y="10799"/>
                  </a:cubicBezTo>
                  <a:cubicBezTo>
                    <a:pt x="22658" y="9947"/>
                    <a:pt x="22357" y="8995"/>
                    <a:pt x="21831" y="8042"/>
                  </a:cubicBezTo>
                  <a:cubicBezTo>
                    <a:pt x="21920" y="8039"/>
                    <a:pt x="22009" y="8037"/>
                    <a:pt x="22100" y="8037"/>
                  </a:cubicBezTo>
                  <a:cubicBezTo>
                    <a:pt x="23826" y="8037"/>
                    <a:pt x="25873" y="8717"/>
                    <a:pt x="27921" y="10098"/>
                  </a:cubicBezTo>
                  <a:cubicBezTo>
                    <a:pt x="29784" y="11322"/>
                    <a:pt x="32602" y="12019"/>
                    <a:pt x="35290" y="12019"/>
                  </a:cubicBezTo>
                  <a:cubicBezTo>
                    <a:pt x="36398" y="12019"/>
                    <a:pt x="37485" y="11900"/>
                    <a:pt x="38472" y="11651"/>
                  </a:cubicBezTo>
                  <a:cubicBezTo>
                    <a:pt x="40728" y="11100"/>
                    <a:pt x="42407" y="9922"/>
                    <a:pt x="43284" y="8268"/>
                  </a:cubicBezTo>
                  <a:lnTo>
                    <a:pt x="42558" y="7867"/>
                  </a:lnTo>
                  <a:cubicBezTo>
                    <a:pt x="41580" y="9697"/>
                    <a:pt x="39675" y="10499"/>
                    <a:pt x="38272" y="10849"/>
                  </a:cubicBezTo>
                  <a:cubicBezTo>
                    <a:pt x="37338" y="11085"/>
                    <a:pt x="36310" y="11197"/>
                    <a:pt x="35264" y="11197"/>
                  </a:cubicBezTo>
                  <a:cubicBezTo>
                    <a:pt x="32745" y="11197"/>
                    <a:pt x="30115" y="10547"/>
                    <a:pt x="28397" y="9396"/>
                  </a:cubicBezTo>
                  <a:cubicBezTo>
                    <a:pt x="26210" y="7938"/>
                    <a:pt x="23984" y="7200"/>
                    <a:pt x="22080" y="7200"/>
                  </a:cubicBezTo>
                  <a:cubicBezTo>
                    <a:pt x="21824" y="7200"/>
                    <a:pt x="21573" y="7214"/>
                    <a:pt x="21329" y="7240"/>
                  </a:cubicBezTo>
                  <a:cubicBezTo>
                    <a:pt x="20352" y="5787"/>
                    <a:pt x="18898" y="4333"/>
                    <a:pt x="17119" y="3055"/>
                  </a:cubicBezTo>
                  <a:cubicBezTo>
                    <a:pt x="16010" y="2283"/>
                    <a:pt x="14831" y="1976"/>
                    <a:pt x="13717" y="1976"/>
                  </a:cubicBezTo>
                  <a:cubicBezTo>
                    <a:pt x="13673" y="1976"/>
                    <a:pt x="13629" y="1976"/>
                    <a:pt x="13585" y="1977"/>
                  </a:cubicBezTo>
                  <a:cubicBezTo>
                    <a:pt x="13034" y="1326"/>
                    <a:pt x="12131" y="699"/>
                    <a:pt x="10728" y="298"/>
                  </a:cubicBezTo>
                  <a:cubicBezTo>
                    <a:pt x="10008" y="92"/>
                    <a:pt x="9324" y="0"/>
                    <a:pt x="86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64"/>
            <p:cNvSpPr/>
            <p:nvPr/>
          </p:nvSpPr>
          <p:spPr>
            <a:xfrm>
              <a:off x="3459300" y="570854"/>
              <a:ext cx="198631" cy="199803"/>
            </a:xfrm>
            <a:custGeom>
              <a:avLst/>
              <a:gdLst/>
              <a:ahLst/>
              <a:cxnLst/>
              <a:rect l="l" t="t" r="r" b="b"/>
              <a:pathLst>
                <a:path w="4237" h="4262" extrusionOk="0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309" y="4261"/>
                    <a:pt x="4236" y="3309"/>
                    <a:pt x="4236" y="2131"/>
                  </a:cubicBezTo>
                  <a:cubicBezTo>
                    <a:pt x="4236" y="953"/>
                    <a:pt x="3309" y="1"/>
                    <a:pt x="21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64"/>
            <p:cNvSpPr/>
            <p:nvPr/>
          </p:nvSpPr>
          <p:spPr>
            <a:xfrm>
              <a:off x="5486069" y="570854"/>
              <a:ext cx="198631" cy="199803"/>
            </a:xfrm>
            <a:custGeom>
              <a:avLst/>
              <a:gdLst/>
              <a:ahLst/>
              <a:cxnLst/>
              <a:rect l="l" t="t" r="r" b="b"/>
              <a:pathLst>
                <a:path w="4237" h="4262" extrusionOk="0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284" y="4261"/>
                    <a:pt x="4236" y="3309"/>
                    <a:pt x="4236" y="2131"/>
                  </a:cubicBezTo>
                  <a:cubicBezTo>
                    <a:pt x="4236" y="953"/>
                    <a:pt x="3284" y="1"/>
                    <a:pt x="21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2" name="Google Shape;2312;p64"/>
          <p:cNvGrpSpPr/>
          <p:nvPr/>
        </p:nvGrpSpPr>
        <p:grpSpPr>
          <a:xfrm flipH="1">
            <a:off x="6426338" y="813214"/>
            <a:ext cx="2225399" cy="649616"/>
            <a:chOff x="3459300" y="300775"/>
            <a:chExt cx="2225399" cy="649616"/>
          </a:xfrm>
        </p:grpSpPr>
        <p:sp>
          <p:nvSpPr>
            <p:cNvPr id="2313" name="Google Shape;2313;p64"/>
            <p:cNvSpPr/>
            <p:nvPr/>
          </p:nvSpPr>
          <p:spPr>
            <a:xfrm>
              <a:off x="3542700" y="300775"/>
              <a:ext cx="2029201" cy="649616"/>
            </a:xfrm>
            <a:custGeom>
              <a:avLst/>
              <a:gdLst/>
              <a:ahLst/>
              <a:cxnLst/>
              <a:rect l="l" t="t" r="r" b="b"/>
              <a:pathLst>
                <a:path w="43285" h="13857" extrusionOk="0">
                  <a:moveTo>
                    <a:pt x="13184" y="2854"/>
                  </a:moveTo>
                  <a:cubicBezTo>
                    <a:pt x="13435" y="3255"/>
                    <a:pt x="13560" y="3682"/>
                    <a:pt x="13610" y="4057"/>
                  </a:cubicBezTo>
                  <a:cubicBezTo>
                    <a:pt x="13786" y="5411"/>
                    <a:pt x="13009" y="6940"/>
                    <a:pt x="11831" y="7616"/>
                  </a:cubicBezTo>
                  <a:cubicBezTo>
                    <a:pt x="11590" y="7758"/>
                    <a:pt x="11214" y="7923"/>
                    <a:pt x="10774" y="7923"/>
                  </a:cubicBezTo>
                  <a:cubicBezTo>
                    <a:pt x="10434" y="7923"/>
                    <a:pt x="10057" y="7825"/>
                    <a:pt x="9675" y="7541"/>
                  </a:cubicBezTo>
                  <a:cubicBezTo>
                    <a:pt x="8422" y="6564"/>
                    <a:pt x="9124" y="5336"/>
                    <a:pt x="9475" y="4859"/>
                  </a:cubicBezTo>
                  <a:cubicBezTo>
                    <a:pt x="10176" y="3882"/>
                    <a:pt x="11605" y="3005"/>
                    <a:pt x="13184" y="2854"/>
                  </a:cubicBezTo>
                  <a:close/>
                  <a:moveTo>
                    <a:pt x="20928" y="8143"/>
                  </a:moveTo>
                  <a:cubicBezTo>
                    <a:pt x="21480" y="9095"/>
                    <a:pt x="21831" y="10022"/>
                    <a:pt x="21856" y="10824"/>
                  </a:cubicBezTo>
                  <a:cubicBezTo>
                    <a:pt x="21881" y="11576"/>
                    <a:pt x="21655" y="12203"/>
                    <a:pt x="21129" y="12629"/>
                  </a:cubicBezTo>
                  <a:cubicBezTo>
                    <a:pt x="20779" y="12925"/>
                    <a:pt x="20449" y="13031"/>
                    <a:pt x="20155" y="13031"/>
                  </a:cubicBezTo>
                  <a:cubicBezTo>
                    <a:pt x="19627" y="13031"/>
                    <a:pt x="19217" y="12688"/>
                    <a:pt x="19024" y="12479"/>
                  </a:cubicBezTo>
                  <a:cubicBezTo>
                    <a:pt x="18272" y="11651"/>
                    <a:pt x="17996" y="10173"/>
                    <a:pt x="18923" y="9220"/>
                  </a:cubicBezTo>
                  <a:cubicBezTo>
                    <a:pt x="19450" y="8669"/>
                    <a:pt x="20126" y="8318"/>
                    <a:pt x="20928" y="8143"/>
                  </a:cubicBezTo>
                  <a:close/>
                  <a:moveTo>
                    <a:pt x="8675" y="0"/>
                  </a:moveTo>
                  <a:cubicBezTo>
                    <a:pt x="2993" y="0"/>
                    <a:pt x="23" y="7073"/>
                    <a:pt x="1" y="7140"/>
                  </a:cubicBezTo>
                  <a:lnTo>
                    <a:pt x="778" y="7466"/>
                  </a:lnTo>
                  <a:cubicBezTo>
                    <a:pt x="800" y="7398"/>
                    <a:pt x="3542" y="838"/>
                    <a:pt x="8692" y="838"/>
                  </a:cubicBezTo>
                  <a:cubicBezTo>
                    <a:pt x="9266" y="838"/>
                    <a:pt x="9869" y="919"/>
                    <a:pt x="10502" y="1100"/>
                  </a:cubicBezTo>
                  <a:cubicBezTo>
                    <a:pt x="11405" y="1376"/>
                    <a:pt x="12056" y="1727"/>
                    <a:pt x="12532" y="2103"/>
                  </a:cubicBezTo>
                  <a:cubicBezTo>
                    <a:pt x="10928" y="2428"/>
                    <a:pt x="9550" y="3356"/>
                    <a:pt x="8798" y="4358"/>
                  </a:cubicBezTo>
                  <a:cubicBezTo>
                    <a:pt x="7770" y="5762"/>
                    <a:pt x="7921" y="7240"/>
                    <a:pt x="9174" y="8193"/>
                  </a:cubicBezTo>
                  <a:cubicBezTo>
                    <a:pt x="9660" y="8571"/>
                    <a:pt x="10211" y="8760"/>
                    <a:pt x="10781" y="8760"/>
                  </a:cubicBezTo>
                  <a:cubicBezTo>
                    <a:pt x="11269" y="8760"/>
                    <a:pt x="11771" y="8621"/>
                    <a:pt x="12257" y="8343"/>
                  </a:cubicBezTo>
                  <a:cubicBezTo>
                    <a:pt x="13710" y="7516"/>
                    <a:pt x="14638" y="5611"/>
                    <a:pt x="14437" y="3957"/>
                  </a:cubicBezTo>
                  <a:cubicBezTo>
                    <a:pt x="14412" y="3631"/>
                    <a:pt x="14312" y="3255"/>
                    <a:pt x="14111" y="2829"/>
                  </a:cubicBezTo>
                  <a:lnTo>
                    <a:pt x="14111" y="2829"/>
                  </a:lnTo>
                  <a:cubicBezTo>
                    <a:pt x="14963" y="2905"/>
                    <a:pt x="15816" y="3180"/>
                    <a:pt x="16643" y="3757"/>
                  </a:cubicBezTo>
                  <a:cubicBezTo>
                    <a:pt x="18197" y="4859"/>
                    <a:pt x="19525" y="6138"/>
                    <a:pt x="20427" y="7416"/>
                  </a:cubicBezTo>
                  <a:cubicBezTo>
                    <a:pt x="19600" y="7641"/>
                    <a:pt x="18898" y="8042"/>
                    <a:pt x="18322" y="8644"/>
                  </a:cubicBezTo>
                  <a:cubicBezTo>
                    <a:pt x="17069" y="9947"/>
                    <a:pt x="17395" y="11952"/>
                    <a:pt x="18422" y="13030"/>
                  </a:cubicBezTo>
                  <a:cubicBezTo>
                    <a:pt x="18923" y="13581"/>
                    <a:pt x="19525" y="13857"/>
                    <a:pt x="20151" y="13857"/>
                  </a:cubicBezTo>
                  <a:cubicBezTo>
                    <a:pt x="20678" y="13857"/>
                    <a:pt x="21204" y="13656"/>
                    <a:pt x="21680" y="13255"/>
                  </a:cubicBezTo>
                  <a:cubicBezTo>
                    <a:pt x="22382" y="12654"/>
                    <a:pt x="22733" y="11802"/>
                    <a:pt x="22683" y="10799"/>
                  </a:cubicBezTo>
                  <a:cubicBezTo>
                    <a:pt x="22658" y="9947"/>
                    <a:pt x="22357" y="8995"/>
                    <a:pt x="21831" y="8042"/>
                  </a:cubicBezTo>
                  <a:cubicBezTo>
                    <a:pt x="21920" y="8039"/>
                    <a:pt x="22009" y="8037"/>
                    <a:pt x="22100" y="8037"/>
                  </a:cubicBezTo>
                  <a:cubicBezTo>
                    <a:pt x="23826" y="8037"/>
                    <a:pt x="25873" y="8717"/>
                    <a:pt x="27921" y="10098"/>
                  </a:cubicBezTo>
                  <a:cubicBezTo>
                    <a:pt x="29784" y="11322"/>
                    <a:pt x="32602" y="12019"/>
                    <a:pt x="35290" y="12019"/>
                  </a:cubicBezTo>
                  <a:cubicBezTo>
                    <a:pt x="36398" y="12019"/>
                    <a:pt x="37485" y="11900"/>
                    <a:pt x="38472" y="11651"/>
                  </a:cubicBezTo>
                  <a:cubicBezTo>
                    <a:pt x="40728" y="11100"/>
                    <a:pt x="42407" y="9922"/>
                    <a:pt x="43284" y="8268"/>
                  </a:cubicBezTo>
                  <a:lnTo>
                    <a:pt x="42558" y="7867"/>
                  </a:lnTo>
                  <a:cubicBezTo>
                    <a:pt x="41580" y="9697"/>
                    <a:pt x="39675" y="10499"/>
                    <a:pt x="38272" y="10849"/>
                  </a:cubicBezTo>
                  <a:cubicBezTo>
                    <a:pt x="37338" y="11085"/>
                    <a:pt x="36310" y="11197"/>
                    <a:pt x="35264" y="11197"/>
                  </a:cubicBezTo>
                  <a:cubicBezTo>
                    <a:pt x="32745" y="11197"/>
                    <a:pt x="30115" y="10547"/>
                    <a:pt x="28397" y="9396"/>
                  </a:cubicBezTo>
                  <a:cubicBezTo>
                    <a:pt x="26210" y="7938"/>
                    <a:pt x="23984" y="7200"/>
                    <a:pt x="22080" y="7200"/>
                  </a:cubicBezTo>
                  <a:cubicBezTo>
                    <a:pt x="21824" y="7200"/>
                    <a:pt x="21573" y="7214"/>
                    <a:pt x="21329" y="7240"/>
                  </a:cubicBezTo>
                  <a:cubicBezTo>
                    <a:pt x="20352" y="5787"/>
                    <a:pt x="18898" y="4333"/>
                    <a:pt x="17119" y="3055"/>
                  </a:cubicBezTo>
                  <a:cubicBezTo>
                    <a:pt x="16010" y="2283"/>
                    <a:pt x="14831" y="1976"/>
                    <a:pt x="13717" y="1976"/>
                  </a:cubicBezTo>
                  <a:cubicBezTo>
                    <a:pt x="13673" y="1976"/>
                    <a:pt x="13629" y="1976"/>
                    <a:pt x="13585" y="1977"/>
                  </a:cubicBezTo>
                  <a:cubicBezTo>
                    <a:pt x="13034" y="1326"/>
                    <a:pt x="12131" y="699"/>
                    <a:pt x="10728" y="298"/>
                  </a:cubicBezTo>
                  <a:cubicBezTo>
                    <a:pt x="10008" y="92"/>
                    <a:pt x="9324" y="0"/>
                    <a:pt x="86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64"/>
            <p:cNvSpPr/>
            <p:nvPr/>
          </p:nvSpPr>
          <p:spPr>
            <a:xfrm>
              <a:off x="3459300" y="570854"/>
              <a:ext cx="198631" cy="199803"/>
            </a:xfrm>
            <a:custGeom>
              <a:avLst/>
              <a:gdLst/>
              <a:ahLst/>
              <a:cxnLst/>
              <a:rect l="l" t="t" r="r" b="b"/>
              <a:pathLst>
                <a:path w="4237" h="4262" extrusionOk="0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309" y="4261"/>
                    <a:pt x="4236" y="3309"/>
                    <a:pt x="4236" y="2131"/>
                  </a:cubicBezTo>
                  <a:cubicBezTo>
                    <a:pt x="4236" y="953"/>
                    <a:pt x="3309" y="1"/>
                    <a:pt x="21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64"/>
            <p:cNvSpPr/>
            <p:nvPr/>
          </p:nvSpPr>
          <p:spPr>
            <a:xfrm>
              <a:off x="5486069" y="570854"/>
              <a:ext cx="198631" cy="199803"/>
            </a:xfrm>
            <a:custGeom>
              <a:avLst/>
              <a:gdLst/>
              <a:ahLst/>
              <a:cxnLst/>
              <a:rect l="l" t="t" r="r" b="b"/>
              <a:pathLst>
                <a:path w="4237" h="4262" extrusionOk="0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284" y="4261"/>
                    <a:pt x="4236" y="3309"/>
                    <a:pt x="4236" y="2131"/>
                  </a:cubicBezTo>
                  <a:cubicBezTo>
                    <a:pt x="4236" y="953"/>
                    <a:pt x="3284" y="1"/>
                    <a:pt x="21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6" name="Google Shape;2316;p64"/>
          <p:cNvGrpSpPr/>
          <p:nvPr/>
        </p:nvGrpSpPr>
        <p:grpSpPr>
          <a:xfrm>
            <a:off x="4418710" y="3184770"/>
            <a:ext cx="305816" cy="305816"/>
            <a:chOff x="1379798" y="1723250"/>
            <a:chExt cx="397887" cy="397887"/>
          </a:xfrm>
        </p:grpSpPr>
        <p:sp>
          <p:nvSpPr>
            <p:cNvPr id="2317" name="Google Shape;2317;p64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64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64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64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1" name="Google Shape;2321;p64"/>
          <p:cNvGrpSpPr/>
          <p:nvPr/>
        </p:nvGrpSpPr>
        <p:grpSpPr>
          <a:xfrm>
            <a:off x="3999787" y="3184770"/>
            <a:ext cx="305800" cy="305816"/>
            <a:chOff x="864491" y="1723250"/>
            <a:chExt cx="397866" cy="397887"/>
          </a:xfrm>
        </p:grpSpPr>
        <p:sp>
          <p:nvSpPr>
            <p:cNvPr id="2322" name="Google Shape;2322;p64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64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64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25" name="Google Shape;2325;p64"/>
          <p:cNvSpPr/>
          <p:nvPr/>
        </p:nvSpPr>
        <p:spPr>
          <a:xfrm>
            <a:off x="4837567" y="3212491"/>
            <a:ext cx="306717" cy="250160"/>
          </a:xfrm>
          <a:custGeom>
            <a:avLst/>
            <a:gdLst/>
            <a:ahLst/>
            <a:cxnLst/>
            <a:rect l="l" t="t" r="r" b="b"/>
            <a:pathLst>
              <a:path w="19122" h="15596" extrusionOk="0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9875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38"/>
          <p:cNvSpPr/>
          <p:nvPr/>
        </p:nvSpPr>
        <p:spPr>
          <a:xfrm>
            <a:off x="2800350" y="2540113"/>
            <a:ext cx="3543300" cy="8418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2" name="Google Shape;1092;p38"/>
          <p:cNvSpPr txBox="1">
            <a:spLocks noGrp="1"/>
          </p:cNvSpPr>
          <p:nvPr>
            <p:ph type="title"/>
          </p:nvPr>
        </p:nvSpPr>
        <p:spPr>
          <a:xfrm>
            <a:off x="3021895" y="2562587"/>
            <a:ext cx="3219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Giới thiệu chung</a:t>
            </a:r>
            <a:endParaRPr sz="30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93" name="Google Shape;1093;p38"/>
          <p:cNvSpPr txBox="1">
            <a:spLocks noGrp="1"/>
          </p:cNvSpPr>
          <p:nvPr>
            <p:ph type="title" idx="2"/>
          </p:nvPr>
        </p:nvSpPr>
        <p:spPr>
          <a:xfrm>
            <a:off x="3151500" y="1221477"/>
            <a:ext cx="2841000" cy="11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095" name="Google Shape;1095;p38"/>
          <p:cNvGrpSpPr/>
          <p:nvPr/>
        </p:nvGrpSpPr>
        <p:grpSpPr>
          <a:xfrm>
            <a:off x="2962500" y="426793"/>
            <a:ext cx="3218965" cy="1185288"/>
            <a:chOff x="3343478" y="539993"/>
            <a:chExt cx="2457038" cy="904731"/>
          </a:xfrm>
        </p:grpSpPr>
        <p:grpSp>
          <p:nvGrpSpPr>
            <p:cNvPr id="1096" name="Google Shape;1096;p38"/>
            <p:cNvGrpSpPr/>
            <p:nvPr/>
          </p:nvGrpSpPr>
          <p:grpSpPr>
            <a:xfrm>
              <a:off x="4429328" y="539993"/>
              <a:ext cx="1371188" cy="904731"/>
              <a:chOff x="6618863" y="562104"/>
              <a:chExt cx="1805144" cy="1191062"/>
            </a:xfrm>
          </p:grpSpPr>
          <p:sp>
            <p:nvSpPr>
              <p:cNvPr id="1097" name="Google Shape;1097;p38"/>
              <p:cNvSpPr/>
              <p:nvPr/>
            </p:nvSpPr>
            <p:spPr>
              <a:xfrm rot="-804257" flipH="1">
                <a:off x="7327136" y="706610"/>
                <a:ext cx="583875" cy="892148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11605" extrusionOk="0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38"/>
              <p:cNvSpPr/>
              <p:nvPr/>
            </p:nvSpPr>
            <p:spPr>
              <a:xfrm flipH="1">
                <a:off x="7029526" y="973310"/>
                <a:ext cx="207371" cy="139045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3138" extrusionOk="0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38"/>
              <p:cNvSpPr/>
              <p:nvPr/>
            </p:nvSpPr>
            <p:spPr>
              <a:xfrm flipH="1">
                <a:off x="7760243" y="1648506"/>
                <a:ext cx="155572" cy="104660"/>
              </a:xfrm>
              <a:custGeom>
                <a:avLst/>
                <a:gdLst/>
                <a:ahLst/>
                <a:cxnLst/>
                <a:rect l="l" t="t" r="r" b="b"/>
                <a:pathLst>
                  <a:path w="3511" h="2362" extrusionOk="0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38"/>
              <p:cNvSpPr/>
              <p:nvPr/>
            </p:nvSpPr>
            <p:spPr>
              <a:xfrm flipH="1">
                <a:off x="8304637" y="1362607"/>
                <a:ext cx="119371" cy="80112"/>
              </a:xfrm>
              <a:custGeom>
                <a:avLst/>
                <a:gdLst/>
                <a:ahLst/>
                <a:cxnLst/>
                <a:rect l="l" t="t" r="r" b="b"/>
                <a:pathLst>
                  <a:path w="2694" h="1808" extrusionOk="0">
                    <a:moveTo>
                      <a:pt x="1304" y="1"/>
                    </a:moveTo>
                    <a:cubicBezTo>
                      <a:pt x="140" y="1"/>
                      <a:pt x="0" y="1808"/>
                      <a:pt x="1450" y="1808"/>
                    </a:cubicBezTo>
                    <a:cubicBezTo>
                      <a:pt x="1458" y="1808"/>
                      <a:pt x="1465" y="1808"/>
                      <a:pt x="1473" y="1808"/>
                    </a:cubicBezTo>
                    <a:cubicBezTo>
                      <a:pt x="2555" y="1808"/>
                      <a:pt x="2694" y="53"/>
                      <a:pt x="1375" y="3"/>
                    </a:cubicBezTo>
                    <a:cubicBezTo>
                      <a:pt x="1351" y="2"/>
                      <a:pt x="1327" y="1"/>
                      <a:pt x="13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38"/>
              <p:cNvSpPr/>
              <p:nvPr/>
            </p:nvSpPr>
            <p:spPr>
              <a:xfrm>
                <a:off x="6618863" y="562104"/>
                <a:ext cx="351196" cy="258049"/>
              </a:xfrm>
              <a:custGeom>
                <a:avLst/>
                <a:gdLst/>
                <a:ahLst/>
                <a:cxnLst/>
                <a:rect l="l" t="t" r="r" b="b"/>
                <a:pathLst>
                  <a:path w="23033" h="16924" extrusionOk="0">
                    <a:moveTo>
                      <a:pt x="18087" y="0"/>
                    </a:moveTo>
                    <a:cubicBezTo>
                      <a:pt x="15558" y="0"/>
                      <a:pt x="12757" y="2011"/>
                      <a:pt x="12181" y="4317"/>
                    </a:cubicBezTo>
                    <a:cubicBezTo>
                      <a:pt x="12181" y="4317"/>
                      <a:pt x="10883" y="321"/>
                      <a:pt x="6682" y="321"/>
                    </a:cubicBezTo>
                    <a:cubicBezTo>
                      <a:pt x="6249" y="321"/>
                      <a:pt x="5785" y="364"/>
                      <a:pt x="5289" y="457"/>
                    </a:cubicBezTo>
                    <a:cubicBezTo>
                      <a:pt x="0" y="1460"/>
                      <a:pt x="6492" y="11610"/>
                      <a:pt x="12381" y="16924"/>
                    </a:cubicBezTo>
                    <a:cubicBezTo>
                      <a:pt x="22381" y="8527"/>
                      <a:pt x="23033" y="2437"/>
                      <a:pt x="20251" y="608"/>
                    </a:cubicBezTo>
                    <a:cubicBezTo>
                      <a:pt x="19602" y="187"/>
                      <a:pt x="18857" y="0"/>
                      <a:pt x="180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38"/>
              <p:cNvSpPr/>
              <p:nvPr/>
            </p:nvSpPr>
            <p:spPr>
              <a:xfrm>
                <a:off x="7935221" y="1407647"/>
                <a:ext cx="235455" cy="173006"/>
              </a:xfrm>
              <a:custGeom>
                <a:avLst/>
                <a:gdLst/>
                <a:ahLst/>
                <a:cxnLst/>
                <a:rect l="l" t="t" r="r" b="b"/>
                <a:pathLst>
                  <a:path w="23033" h="16924" extrusionOk="0">
                    <a:moveTo>
                      <a:pt x="18087" y="0"/>
                    </a:moveTo>
                    <a:cubicBezTo>
                      <a:pt x="15558" y="0"/>
                      <a:pt x="12757" y="2011"/>
                      <a:pt x="12181" y="4317"/>
                    </a:cubicBezTo>
                    <a:cubicBezTo>
                      <a:pt x="12181" y="4317"/>
                      <a:pt x="10883" y="321"/>
                      <a:pt x="6682" y="321"/>
                    </a:cubicBezTo>
                    <a:cubicBezTo>
                      <a:pt x="6249" y="321"/>
                      <a:pt x="5785" y="364"/>
                      <a:pt x="5289" y="457"/>
                    </a:cubicBezTo>
                    <a:cubicBezTo>
                      <a:pt x="0" y="1460"/>
                      <a:pt x="6492" y="11610"/>
                      <a:pt x="12381" y="16924"/>
                    </a:cubicBezTo>
                    <a:cubicBezTo>
                      <a:pt x="22381" y="8527"/>
                      <a:pt x="23033" y="2437"/>
                      <a:pt x="20251" y="608"/>
                    </a:cubicBezTo>
                    <a:cubicBezTo>
                      <a:pt x="19602" y="187"/>
                      <a:pt x="18857" y="0"/>
                      <a:pt x="180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38"/>
              <p:cNvSpPr/>
              <p:nvPr/>
            </p:nvSpPr>
            <p:spPr>
              <a:xfrm flipH="1">
                <a:off x="7274487" y="603457"/>
                <a:ext cx="119371" cy="80112"/>
              </a:xfrm>
              <a:custGeom>
                <a:avLst/>
                <a:gdLst/>
                <a:ahLst/>
                <a:cxnLst/>
                <a:rect l="l" t="t" r="r" b="b"/>
                <a:pathLst>
                  <a:path w="2694" h="1808" extrusionOk="0">
                    <a:moveTo>
                      <a:pt x="1304" y="1"/>
                    </a:moveTo>
                    <a:cubicBezTo>
                      <a:pt x="140" y="1"/>
                      <a:pt x="0" y="1808"/>
                      <a:pt x="1450" y="1808"/>
                    </a:cubicBezTo>
                    <a:cubicBezTo>
                      <a:pt x="1458" y="1808"/>
                      <a:pt x="1465" y="1808"/>
                      <a:pt x="1473" y="1808"/>
                    </a:cubicBezTo>
                    <a:cubicBezTo>
                      <a:pt x="2555" y="1808"/>
                      <a:pt x="2694" y="53"/>
                      <a:pt x="1375" y="3"/>
                    </a:cubicBezTo>
                    <a:cubicBezTo>
                      <a:pt x="1351" y="2"/>
                      <a:pt x="1327" y="1"/>
                      <a:pt x="13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4" name="Google Shape;1104;p38"/>
            <p:cNvGrpSpPr/>
            <p:nvPr/>
          </p:nvGrpSpPr>
          <p:grpSpPr>
            <a:xfrm flipH="1">
              <a:off x="3343478" y="571404"/>
              <a:ext cx="1059248" cy="873319"/>
              <a:chOff x="7029526" y="603457"/>
              <a:chExt cx="1394481" cy="1149709"/>
            </a:xfrm>
          </p:grpSpPr>
          <p:sp>
            <p:nvSpPr>
              <p:cNvPr id="1105" name="Google Shape;1105;p38"/>
              <p:cNvSpPr/>
              <p:nvPr/>
            </p:nvSpPr>
            <p:spPr>
              <a:xfrm rot="-804296" flipH="1">
                <a:off x="7327137" y="706613"/>
                <a:ext cx="583880" cy="892157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11605" extrusionOk="0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38"/>
              <p:cNvSpPr/>
              <p:nvPr/>
            </p:nvSpPr>
            <p:spPr>
              <a:xfrm flipH="1">
                <a:off x="7029526" y="973310"/>
                <a:ext cx="207371" cy="139045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3138" extrusionOk="0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38"/>
              <p:cNvSpPr/>
              <p:nvPr/>
            </p:nvSpPr>
            <p:spPr>
              <a:xfrm flipH="1">
                <a:off x="7760243" y="1648506"/>
                <a:ext cx="155572" cy="104660"/>
              </a:xfrm>
              <a:custGeom>
                <a:avLst/>
                <a:gdLst/>
                <a:ahLst/>
                <a:cxnLst/>
                <a:rect l="l" t="t" r="r" b="b"/>
                <a:pathLst>
                  <a:path w="3511" h="2362" extrusionOk="0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38"/>
              <p:cNvSpPr/>
              <p:nvPr/>
            </p:nvSpPr>
            <p:spPr>
              <a:xfrm flipH="1">
                <a:off x="8304637" y="1362607"/>
                <a:ext cx="119371" cy="80112"/>
              </a:xfrm>
              <a:custGeom>
                <a:avLst/>
                <a:gdLst/>
                <a:ahLst/>
                <a:cxnLst/>
                <a:rect l="l" t="t" r="r" b="b"/>
                <a:pathLst>
                  <a:path w="2694" h="1808" extrusionOk="0">
                    <a:moveTo>
                      <a:pt x="1304" y="1"/>
                    </a:moveTo>
                    <a:cubicBezTo>
                      <a:pt x="140" y="1"/>
                      <a:pt x="0" y="1808"/>
                      <a:pt x="1450" y="1808"/>
                    </a:cubicBezTo>
                    <a:cubicBezTo>
                      <a:pt x="1458" y="1808"/>
                      <a:pt x="1465" y="1808"/>
                      <a:pt x="1473" y="1808"/>
                    </a:cubicBezTo>
                    <a:cubicBezTo>
                      <a:pt x="2555" y="1808"/>
                      <a:pt x="2694" y="53"/>
                      <a:pt x="1375" y="3"/>
                    </a:cubicBezTo>
                    <a:cubicBezTo>
                      <a:pt x="1351" y="2"/>
                      <a:pt x="1327" y="1"/>
                      <a:pt x="13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38"/>
              <p:cNvSpPr/>
              <p:nvPr/>
            </p:nvSpPr>
            <p:spPr>
              <a:xfrm>
                <a:off x="7935221" y="1407647"/>
                <a:ext cx="235455" cy="173006"/>
              </a:xfrm>
              <a:custGeom>
                <a:avLst/>
                <a:gdLst/>
                <a:ahLst/>
                <a:cxnLst/>
                <a:rect l="l" t="t" r="r" b="b"/>
                <a:pathLst>
                  <a:path w="23033" h="16924" extrusionOk="0">
                    <a:moveTo>
                      <a:pt x="18087" y="0"/>
                    </a:moveTo>
                    <a:cubicBezTo>
                      <a:pt x="15558" y="0"/>
                      <a:pt x="12757" y="2011"/>
                      <a:pt x="12181" y="4317"/>
                    </a:cubicBezTo>
                    <a:cubicBezTo>
                      <a:pt x="12181" y="4317"/>
                      <a:pt x="10883" y="321"/>
                      <a:pt x="6682" y="321"/>
                    </a:cubicBezTo>
                    <a:cubicBezTo>
                      <a:pt x="6249" y="321"/>
                      <a:pt x="5785" y="364"/>
                      <a:pt x="5289" y="457"/>
                    </a:cubicBezTo>
                    <a:cubicBezTo>
                      <a:pt x="0" y="1460"/>
                      <a:pt x="6492" y="11610"/>
                      <a:pt x="12381" y="16924"/>
                    </a:cubicBezTo>
                    <a:cubicBezTo>
                      <a:pt x="22381" y="8527"/>
                      <a:pt x="23033" y="2437"/>
                      <a:pt x="20251" y="608"/>
                    </a:cubicBezTo>
                    <a:cubicBezTo>
                      <a:pt x="19602" y="187"/>
                      <a:pt x="18857" y="0"/>
                      <a:pt x="180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38"/>
              <p:cNvSpPr/>
              <p:nvPr/>
            </p:nvSpPr>
            <p:spPr>
              <a:xfrm flipH="1">
                <a:off x="7274487" y="603457"/>
                <a:ext cx="119371" cy="80112"/>
              </a:xfrm>
              <a:custGeom>
                <a:avLst/>
                <a:gdLst/>
                <a:ahLst/>
                <a:cxnLst/>
                <a:rect l="l" t="t" r="r" b="b"/>
                <a:pathLst>
                  <a:path w="2694" h="1808" extrusionOk="0">
                    <a:moveTo>
                      <a:pt x="1304" y="1"/>
                    </a:moveTo>
                    <a:cubicBezTo>
                      <a:pt x="140" y="1"/>
                      <a:pt x="0" y="1808"/>
                      <a:pt x="1450" y="1808"/>
                    </a:cubicBezTo>
                    <a:cubicBezTo>
                      <a:pt x="1458" y="1808"/>
                      <a:pt x="1465" y="1808"/>
                      <a:pt x="1473" y="1808"/>
                    </a:cubicBezTo>
                    <a:cubicBezTo>
                      <a:pt x="2555" y="1808"/>
                      <a:pt x="2694" y="53"/>
                      <a:pt x="1375" y="3"/>
                    </a:cubicBezTo>
                    <a:cubicBezTo>
                      <a:pt x="1351" y="2"/>
                      <a:pt x="1327" y="1"/>
                      <a:pt x="13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11" name="Google Shape;1111;p38"/>
          <p:cNvGrpSpPr/>
          <p:nvPr/>
        </p:nvGrpSpPr>
        <p:grpSpPr>
          <a:xfrm>
            <a:off x="1049525" y="3027250"/>
            <a:ext cx="1157825" cy="1469325"/>
            <a:chOff x="1401950" y="2310600"/>
            <a:chExt cx="1157825" cy="1469325"/>
          </a:xfrm>
        </p:grpSpPr>
        <p:sp>
          <p:nvSpPr>
            <p:cNvPr id="1112" name="Google Shape;1112;p38"/>
            <p:cNvSpPr/>
            <p:nvPr/>
          </p:nvSpPr>
          <p:spPr>
            <a:xfrm>
              <a:off x="1401950" y="2310600"/>
              <a:ext cx="1125875" cy="1214075"/>
            </a:xfrm>
            <a:custGeom>
              <a:avLst/>
              <a:gdLst/>
              <a:ahLst/>
              <a:cxnLst/>
              <a:rect l="l" t="t" r="r" b="b"/>
              <a:pathLst>
                <a:path w="45035" h="48563" extrusionOk="0">
                  <a:moveTo>
                    <a:pt x="11545" y="0"/>
                  </a:moveTo>
                  <a:cubicBezTo>
                    <a:pt x="5695" y="0"/>
                    <a:pt x="0" y="4486"/>
                    <a:pt x="1475" y="15229"/>
                  </a:cubicBezTo>
                  <a:cubicBezTo>
                    <a:pt x="3781" y="32021"/>
                    <a:pt x="17766" y="48562"/>
                    <a:pt x="17766" y="48562"/>
                  </a:cubicBezTo>
                  <a:lnTo>
                    <a:pt x="40849" y="46808"/>
                  </a:lnTo>
                  <a:cubicBezTo>
                    <a:pt x="40849" y="46808"/>
                    <a:pt x="39771" y="43800"/>
                    <a:pt x="41927" y="31018"/>
                  </a:cubicBezTo>
                  <a:cubicBezTo>
                    <a:pt x="44082" y="18236"/>
                    <a:pt x="45034" y="13474"/>
                    <a:pt x="40849" y="10467"/>
                  </a:cubicBezTo>
                  <a:cubicBezTo>
                    <a:pt x="40389" y="10134"/>
                    <a:pt x="39953" y="9989"/>
                    <a:pt x="39535" y="9989"/>
                  </a:cubicBezTo>
                  <a:cubicBezTo>
                    <a:pt x="36591" y="9989"/>
                    <a:pt x="34536" y="17211"/>
                    <a:pt x="31167" y="17211"/>
                  </a:cubicBezTo>
                  <a:cubicBezTo>
                    <a:pt x="30688" y="17211"/>
                    <a:pt x="30183" y="17065"/>
                    <a:pt x="29646" y="16732"/>
                  </a:cubicBezTo>
                  <a:cubicBezTo>
                    <a:pt x="24784" y="13725"/>
                    <a:pt x="26237" y="10968"/>
                    <a:pt x="20322" y="3950"/>
                  </a:cubicBezTo>
                  <a:cubicBezTo>
                    <a:pt x="18183" y="1422"/>
                    <a:pt x="14839" y="0"/>
                    <a:pt x="115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8"/>
            <p:cNvSpPr/>
            <p:nvPr/>
          </p:nvSpPr>
          <p:spPr>
            <a:xfrm>
              <a:off x="1487050" y="2472625"/>
              <a:ext cx="526350" cy="537625"/>
            </a:xfrm>
            <a:custGeom>
              <a:avLst/>
              <a:gdLst/>
              <a:ahLst/>
              <a:cxnLst/>
              <a:rect l="l" t="t" r="r" b="b"/>
              <a:pathLst>
                <a:path w="21054" h="21505" extrusionOk="0">
                  <a:moveTo>
                    <a:pt x="18873" y="1"/>
                  </a:moveTo>
                  <a:cubicBezTo>
                    <a:pt x="12733" y="2156"/>
                    <a:pt x="7620" y="6417"/>
                    <a:pt x="3535" y="11755"/>
                  </a:cubicBezTo>
                  <a:cubicBezTo>
                    <a:pt x="2207" y="13459"/>
                    <a:pt x="878" y="15064"/>
                    <a:pt x="1" y="16768"/>
                  </a:cubicBezTo>
                  <a:cubicBezTo>
                    <a:pt x="527" y="18372"/>
                    <a:pt x="1154" y="19951"/>
                    <a:pt x="1806" y="21505"/>
                  </a:cubicBezTo>
                  <a:cubicBezTo>
                    <a:pt x="4337" y="12708"/>
                    <a:pt x="11856" y="5865"/>
                    <a:pt x="21054" y="3535"/>
                  </a:cubicBezTo>
                  <a:cubicBezTo>
                    <a:pt x="20502" y="2507"/>
                    <a:pt x="19826" y="1354"/>
                    <a:pt x="188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8"/>
            <p:cNvSpPr/>
            <p:nvPr/>
          </p:nvSpPr>
          <p:spPr>
            <a:xfrm>
              <a:off x="1599850" y="2606725"/>
              <a:ext cx="480600" cy="715550"/>
            </a:xfrm>
            <a:custGeom>
              <a:avLst/>
              <a:gdLst/>
              <a:ahLst/>
              <a:cxnLst/>
              <a:rect l="l" t="t" r="r" b="b"/>
              <a:pathLst>
                <a:path w="19224" h="28622" extrusionOk="0">
                  <a:moveTo>
                    <a:pt x="17469" y="0"/>
                  </a:moveTo>
                  <a:cubicBezTo>
                    <a:pt x="8622" y="4010"/>
                    <a:pt x="2908" y="12607"/>
                    <a:pt x="0" y="21805"/>
                  </a:cubicBezTo>
                  <a:cubicBezTo>
                    <a:pt x="1329" y="24311"/>
                    <a:pt x="2732" y="26617"/>
                    <a:pt x="4010" y="28622"/>
                  </a:cubicBezTo>
                  <a:cubicBezTo>
                    <a:pt x="6116" y="18797"/>
                    <a:pt x="11329" y="8948"/>
                    <a:pt x="19223" y="2782"/>
                  </a:cubicBezTo>
                  <a:cubicBezTo>
                    <a:pt x="18497" y="1955"/>
                    <a:pt x="17995" y="1053"/>
                    <a:pt x="174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8"/>
            <p:cNvSpPr/>
            <p:nvPr/>
          </p:nvSpPr>
          <p:spPr>
            <a:xfrm>
              <a:off x="1817900" y="2710100"/>
              <a:ext cx="371575" cy="814575"/>
            </a:xfrm>
            <a:custGeom>
              <a:avLst/>
              <a:gdLst/>
              <a:ahLst/>
              <a:cxnLst/>
              <a:rect l="l" t="t" r="r" b="b"/>
              <a:pathLst>
                <a:path w="14863" h="32583" extrusionOk="0">
                  <a:moveTo>
                    <a:pt x="11930" y="1"/>
                  </a:moveTo>
                  <a:cubicBezTo>
                    <a:pt x="4938" y="8848"/>
                    <a:pt x="1354" y="19800"/>
                    <a:pt x="0" y="31129"/>
                  </a:cubicBezTo>
                  <a:cubicBezTo>
                    <a:pt x="702" y="32056"/>
                    <a:pt x="1128" y="32582"/>
                    <a:pt x="1128" y="32582"/>
                  </a:cubicBezTo>
                  <a:lnTo>
                    <a:pt x="8772" y="31981"/>
                  </a:lnTo>
                  <a:cubicBezTo>
                    <a:pt x="8070" y="21429"/>
                    <a:pt x="10176" y="10502"/>
                    <a:pt x="14862" y="1204"/>
                  </a:cubicBezTo>
                  <a:lnTo>
                    <a:pt x="14862" y="1204"/>
                  </a:lnTo>
                  <a:cubicBezTo>
                    <a:pt x="14758" y="1217"/>
                    <a:pt x="14652" y="1224"/>
                    <a:pt x="14546" y="1224"/>
                  </a:cubicBezTo>
                  <a:cubicBezTo>
                    <a:pt x="14065" y="1224"/>
                    <a:pt x="13562" y="1081"/>
                    <a:pt x="13008" y="752"/>
                  </a:cubicBezTo>
                  <a:cubicBezTo>
                    <a:pt x="12607" y="502"/>
                    <a:pt x="12256" y="251"/>
                    <a:pt x="119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8"/>
            <p:cNvSpPr/>
            <p:nvPr/>
          </p:nvSpPr>
          <p:spPr>
            <a:xfrm>
              <a:off x="2178800" y="2599825"/>
              <a:ext cx="236225" cy="896025"/>
            </a:xfrm>
            <a:custGeom>
              <a:avLst/>
              <a:gdLst/>
              <a:ahLst/>
              <a:cxnLst/>
              <a:rect l="l" t="t" r="r" b="b"/>
              <a:pathLst>
                <a:path w="9449" h="35841" extrusionOk="0">
                  <a:moveTo>
                    <a:pt x="5965" y="1"/>
                  </a:moveTo>
                  <a:cubicBezTo>
                    <a:pt x="5038" y="1078"/>
                    <a:pt x="4136" y="2532"/>
                    <a:pt x="3183" y="3685"/>
                  </a:cubicBezTo>
                  <a:cubicBezTo>
                    <a:pt x="928" y="14136"/>
                    <a:pt x="0" y="25264"/>
                    <a:pt x="1830" y="35840"/>
                  </a:cubicBezTo>
                  <a:lnTo>
                    <a:pt x="9449" y="35264"/>
                  </a:lnTo>
                  <a:cubicBezTo>
                    <a:pt x="6943" y="23710"/>
                    <a:pt x="6291" y="11730"/>
                    <a:pt x="59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8"/>
            <p:cNvSpPr/>
            <p:nvPr/>
          </p:nvSpPr>
          <p:spPr>
            <a:xfrm>
              <a:off x="1430675" y="2361725"/>
              <a:ext cx="493750" cy="332725"/>
            </a:xfrm>
            <a:custGeom>
              <a:avLst/>
              <a:gdLst/>
              <a:ahLst/>
              <a:cxnLst/>
              <a:rect l="l" t="t" r="r" b="b"/>
              <a:pathLst>
                <a:path w="19750" h="13309" extrusionOk="0">
                  <a:moveTo>
                    <a:pt x="17043" y="1"/>
                  </a:moveTo>
                  <a:cubicBezTo>
                    <a:pt x="11329" y="1279"/>
                    <a:pt x="4261" y="2632"/>
                    <a:pt x="351" y="6868"/>
                  </a:cubicBezTo>
                  <a:cubicBezTo>
                    <a:pt x="25" y="8672"/>
                    <a:pt x="0" y="10778"/>
                    <a:pt x="326" y="13184"/>
                  </a:cubicBezTo>
                  <a:cubicBezTo>
                    <a:pt x="326" y="13209"/>
                    <a:pt x="351" y="13259"/>
                    <a:pt x="351" y="13309"/>
                  </a:cubicBezTo>
                  <a:cubicBezTo>
                    <a:pt x="4888" y="7620"/>
                    <a:pt x="12732" y="4011"/>
                    <a:pt x="19750" y="2607"/>
                  </a:cubicBezTo>
                  <a:cubicBezTo>
                    <a:pt x="19549" y="2357"/>
                    <a:pt x="19374" y="2131"/>
                    <a:pt x="19173" y="1905"/>
                  </a:cubicBezTo>
                  <a:cubicBezTo>
                    <a:pt x="18547" y="1179"/>
                    <a:pt x="17820" y="527"/>
                    <a:pt x="170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8"/>
            <p:cNvSpPr/>
            <p:nvPr/>
          </p:nvSpPr>
          <p:spPr>
            <a:xfrm>
              <a:off x="1730800" y="3387575"/>
              <a:ext cx="828975" cy="392350"/>
            </a:xfrm>
            <a:custGeom>
              <a:avLst/>
              <a:gdLst/>
              <a:ahLst/>
              <a:cxnLst/>
              <a:rect l="l" t="t" r="r" b="b"/>
              <a:pathLst>
                <a:path w="33159" h="15694" extrusionOk="0">
                  <a:moveTo>
                    <a:pt x="25935" y="0"/>
                  </a:moveTo>
                  <a:cubicBezTo>
                    <a:pt x="24567" y="0"/>
                    <a:pt x="22590" y="122"/>
                    <a:pt x="19524" y="345"/>
                  </a:cubicBezTo>
                  <a:cubicBezTo>
                    <a:pt x="11630" y="897"/>
                    <a:pt x="3484" y="4030"/>
                    <a:pt x="3484" y="4030"/>
                  </a:cubicBezTo>
                  <a:cubicBezTo>
                    <a:pt x="552" y="5233"/>
                    <a:pt x="0" y="8616"/>
                    <a:pt x="1053" y="11624"/>
                  </a:cubicBezTo>
                  <a:cubicBezTo>
                    <a:pt x="1898" y="13982"/>
                    <a:pt x="2959" y="15693"/>
                    <a:pt x="6170" y="15693"/>
                  </a:cubicBezTo>
                  <a:cubicBezTo>
                    <a:pt x="7054" y="15693"/>
                    <a:pt x="8100" y="15564"/>
                    <a:pt x="9349" y="15283"/>
                  </a:cubicBezTo>
                  <a:cubicBezTo>
                    <a:pt x="15138" y="13954"/>
                    <a:pt x="29399" y="11799"/>
                    <a:pt x="31279" y="8992"/>
                  </a:cubicBezTo>
                  <a:cubicBezTo>
                    <a:pt x="33158" y="6160"/>
                    <a:pt x="31479" y="2125"/>
                    <a:pt x="29775" y="997"/>
                  </a:cubicBezTo>
                  <a:cubicBezTo>
                    <a:pt x="28746" y="306"/>
                    <a:pt x="28103" y="0"/>
                    <a:pt x="259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8"/>
            <p:cNvSpPr/>
            <p:nvPr/>
          </p:nvSpPr>
          <p:spPr>
            <a:xfrm>
              <a:off x="1833075" y="3542150"/>
              <a:ext cx="686600" cy="200650"/>
            </a:xfrm>
            <a:custGeom>
              <a:avLst/>
              <a:gdLst/>
              <a:ahLst/>
              <a:cxnLst/>
              <a:rect l="l" t="t" r="r" b="b"/>
              <a:pathLst>
                <a:path w="27464" h="8026" extrusionOk="0">
                  <a:moveTo>
                    <a:pt x="25152" y="0"/>
                  </a:moveTo>
                  <a:cubicBezTo>
                    <a:pt x="23913" y="0"/>
                    <a:pt x="21966" y="218"/>
                    <a:pt x="18992" y="759"/>
                  </a:cubicBezTo>
                  <a:cubicBezTo>
                    <a:pt x="13729" y="1686"/>
                    <a:pt x="797" y="4744"/>
                    <a:pt x="320" y="6573"/>
                  </a:cubicBezTo>
                  <a:cubicBezTo>
                    <a:pt x="0" y="7821"/>
                    <a:pt x="1211" y="8025"/>
                    <a:pt x="2038" y="8025"/>
                  </a:cubicBezTo>
                  <a:cubicBezTo>
                    <a:pt x="2440" y="8025"/>
                    <a:pt x="2752" y="7977"/>
                    <a:pt x="2752" y="7977"/>
                  </a:cubicBezTo>
                  <a:cubicBezTo>
                    <a:pt x="9744" y="6924"/>
                    <a:pt x="24732" y="2889"/>
                    <a:pt x="25834" y="2363"/>
                  </a:cubicBezTo>
                  <a:cubicBezTo>
                    <a:pt x="26937" y="1836"/>
                    <a:pt x="27463" y="809"/>
                    <a:pt x="26887" y="333"/>
                  </a:cubicBezTo>
                  <a:cubicBezTo>
                    <a:pt x="26627" y="127"/>
                    <a:pt x="26095" y="0"/>
                    <a:pt x="251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0" name="Google Shape;1120;p38"/>
          <p:cNvGrpSpPr/>
          <p:nvPr/>
        </p:nvGrpSpPr>
        <p:grpSpPr>
          <a:xfrm>
            <a:off x="7089050" y="3027238"/>
            <a:ext cx="1157825" cy="1469325"/>
            <a:chOff x="6584225" y="2312688"/>
            <a:chExt cx="1157825" cy="1469325"/>
          </a:xfrm>
        </p:grpSpPr>
        <p:sp>
          <p:nvSpPr>
            <p:cNvPr id="1121" name="Google Shape;1121;p38"/>
            <p:cNvSpPr/>
            <p:nvPr/>
          </p:nvSpPr>
          <p:spPr>
            <a:xfrm flipH="1">
              <a:off x="6616175" y="2312688"/>
              <a:ext cx="1125875" cy="1214075"/>
            </a:xfrm>
            <a:custGeom>
              <a:avLst/>
              <a:gdLst/>
              <a:ahLst/>
              <a:cxnLst/>
              <a:rect l="l" t="t" r="r" b="b"/>
              <a:pathLst>
                <a:path w="45035" h="48563" extrusionOk="0">
                  <a:moveTo>
                    <a:pt x="11545" y="0"/>
                  </a:moveTo>
                  <a:cubicBezTo>
                    <a:pt x="5695" y="0"/>
                    <a:pt x="0" y="4486"/>
                    <a:pt x="1475" y="15229"/>
                  </a:cubicBezTo>
                  <a:cubicBezTo>
                    <a:pt x="3781" y="32021"/>
                    <a:pt x="17766" y="48562"/>
                    <a:pt x="17766" y="48562"/>
                  </a:cubicBezTo>
                  <a:lnTo>
                    <a:pt x="40849" y="46808"/>
                  </a:lnTo>
                  <a:cubicBezTo>
                    <a:pt x="40849" y="46808"/>
                    <a:pt x="39771" y="43800"/>
                    <a:pt x="41927" y="31018"/>
                  </a:cubicBezTo>
                  <a:cubicBezTo>
                    <a:pt x="44082" y="18236"/>
                    <a:pt x="45034" y="13474"/>
                    <a:pt x="40849" y="10467"/>
                  </a:cubicBezTo>
                  <a:cubicBezTo>
                    <a:pt x="40389" y="10134"/>
                    <a:pt x="39953" y="9989"/>
                    <a:pt x="39535" y="9989"/>
                  </a:cubicBezTo>
                  <a:cubicBezTo>
                    <a:pt x="36591" y="9989"/>
                    <a:pt x="34536" y="17211"/>
                    <a:pt x="31167" y="17211"/>
                  </a:cubicBezTo>
                  <a:cubicBezTo>
                    <a:pt x="30688" y="17211"/>
                    <a:pt x="30183" y="17065"/>
                    <a:pt x="29646" y="16732"/>
                  </a:cubicBezTo>
                  <a:cubicBezTo>
                    <a:pt x="24784" y="13725"/>
                    <a:pt x="26237" y="10968"/>
                    <a:pt x="20322" y="3950"/>
                  </a:cubicBezTo>
                  <a:cubicBezTo>
                    <a:pt x="18183" y="1422"/>
                    <a:pt x="14839" y="0"/>
                    <a:pt x="115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8"/>
            <p:cNvSpPr/>
            <p:nvPr/>
          </p:nvSpPr>
          <p:spPr>
            <a:xfrm flipH="1">
              <a:off x="7130600" y="2474713"/>
              <a:ext cx="526350" cy="537625"/>
            </a:xfrm>
            <a:custGeom>
              <a:avLst/>
              <a:gdLst/>
              <a:ahLst/>
              <a:cxnLst/>
              <a:rect l="l" t="t" r="r" b="b"/>
              <a:pathLst>
                <a:path w="21054" h="21505" extrusionOk="0">
                  <a:moveTo>
                    <a:pt x="18873" y="1"/>
                  </a:moveTo>
                  <a:cubicBezTo>
                    <a:pt x="12733" y="2156"/>
                    <a:pt x="7620" y="6417"/>
                    <a:pt x="3535" y="11755"/>
                  </a:cubicBezTo>
                  <a:cubicBezTo>
                    <a:pt x="2207" y="13459"/>
                    <a:pt x="878" y="15064"/>
                    <a:pt x="1" y="16768"/>
                  </a:cubicBezTo>
                  <a:cubicBezTo>
                    <a:pt x="527" y="18372"/>
                    <a:pt x="1154" y="19951"/>
                    <a:pt x="1806" y="21505"/>
                  </a:cubicBezTo>
                  <a:cubicBezTo>
                    <a:pt x="4337" y="12708"/>
                    <a:pt x="11856" y="5865"/>
                    <a:pt x="21054" y="3535"/>
                  </a:cubicBezTo>
                  <a:cubicBezTo>
                    <a:pt x="20502" y="2507"/>
                    <a:pt x="19826" y="1354"/>
                    <a:pt x="188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8"/>
            <p:cNvSpPr/>
            <p:nvPr/>
          </p:nvSpPr>
          <p:spPr>
            <a:xfrm flipH="1">
              <a:off x="7063550" y="2608813"/>
              <a:ext cx="480600" cy="715550"/>
            </a:xfrm>
            <a:custGeom>
              <a:avLst/>
              <a:gdLst/>
              <a:ahLst/>
              <a:cxnLst/>
              <a:rect l="l" t="t" r="r" b="b"/>
              <a:pathLst>
                <a:path w="19224" h="28622" extrusionOk="0">
                  <a:moveTo>
                    <a:pt x="17469" y="0"/>
                  </a:moveTo>
                  <a:cubicBezTo>
                    <a:pt x="8622" y="4010"/>
                    <a:pt x="2908" y="12607"/>
                    <a:pt x="0" y="21805"/>
                  </a:cubicBezTo>
                  <a:cubicBezTo>
                    <a:pt x="1329" y="24311"/>
                    <a:pt x="2732" y="26617"/>
                    <a:pt x="4010" y="28622"/>
                  </a:cubicBezTo>
                  <a:cubicBezTo>
                    <a:pt x="6116" y="18797"/>
                    <a:pt x="11329" y="8948"/>
                    <a:pt x="19223" y="2782"/>
                  </a:cubicBezTo>
                  <a:cubicBezTo>
                    <a:pt x="18497" y="1955"/>
                    <a:pt x="17995" y="1053"/>
                    <a:pt x="174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8"/>
            <p:cNvSpPr/>
            <p:nvPr/>
          </p:nvSpPr>
          <p:spPr>
            <a:xfrm flipH="1">
              <a:off x="6954525" y="2712188"/>
              <a:ext cx="371575" cy="814575"/>
            </a:xfrm>
            <a:custGeom>
              <a:avLst/>
              <a:gdLst/>
              <a:ahLst/>
              <a:cxnLst/>
              <a:rect l="l" t="t" r="r" b="b"/>
              <a:pathLst>
                <a:path w="14863" h="32583" extrusionOk="0">
                  <a:moveTo>
                    <a:pt x="11930" y="1"/>
                  </a:moveTo>
                  <a:cubicBezTo>
                    <a:pt x="4938" y="8848"/>
                    <a:pt x="1354" y="19800"/>
                    <a:pt x="0" y="31129"/>
                  </a:cubicBezTo>
                  <a:cubicBezTo>
                    <a:pt x="702" y="32056"/>
                    <a:pt x="1128" y="32582"/>
                    <a:pt x="1128" y="32582"/>
                  </a:cubicBezTo>
                  <a:lnTo>
                    <a:pt x="8772" y="31981"/>
                  </a:lnTo>
                  <a:cubicBezTo>
                    <a:pt x="8070" y="21429"/>
                    <a:pt x="10176" y="10502"/>
                    <a:pt x="14862" y="1204"/>
                  </a:cubicBezTo>
                  <a:lnTo>
                    <a:pt x="14862" y="1204"/>
                  </a:lnTo>
                  <a:cubicBezTo>
                    <a:pt x="14758" y="1217"/>
                    <a:pt x="14652" y="1224"/>
                    <a:pt x="14546" y="1224"/>
                  </a:cubicBezTo>
                  <a:cubicBezTo>
                    <a:pt x="14065" y="1224"/>
                    <a:pt x="13562" y="1081"/>
                    <a:pt x="13008" y="752"/>
                  </a:cubicBezTo>
                  <a:cubicBezTo>
                    <a:pt x="12607" y="502"/>
                    <a:pt x="12256" y="251"/>
                    <a:pt x="119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8"/>
            <p:cNvSpPr/>
            <p:nvPr/>
          </p:nvSpPr>
          <p:spPr>
            <a:xfrm flipH="1">
              <a:off x="6728975" y="2601913"/>
              <a:ext cx="236225" cy="896025"/>
            </a:xfrm>
            <a:custGeom>
              <a:avLst/>
              <a:gdLst/>
              <a:ahLst/>
              <a:cxnLst/>
              <a:rect l="l" t="t" r="r" b="b"/>
              <a:pathLst>
                <a:path w="9449" h="35841" extrusionOk="0">
                  <a:moveTo>
                    <a:pt x="5965" y="1"/>
                  </a:moveTo>
                  <a:cubicBezTo>
                    <a:pt x="5038" y="1078"/>
                    <a:pt x="4136" y="2532"/>
                    <a:pt x="3183" y="3685"/>
                  </a:cubicBezTo>
                  <a:cubicBezTo>
                    <a:pt x="928" y="14136"/>
                    <a:pt x="0" y="25264"/>
                    <a:pt x="1830" y="35840"/>
                  </a:cubicBezTo>
                  <a:lnTo>
                    <a:pt x="9449" y="35264"/>
                  </a:lnTo>
                  <a:cubicBezTo>
                    <a:pt x="6943" y="23710"/>
                    <a:pt x="6291" y="11730"/>
                    <a:pt x="59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8"/>
            <p:cNvSpPr/>
            <p:nvPr/>
          </p:nvSpPr>
          <p:spPr>
            <a:xfrm flipH="1">
              <a:off x="7219575" y="2363813"/>
              <a:ext cx="493750" cy="332725"/>
            </a:xfrm>
            <a:custGeom>
              <a:avLst/>
              <a:gdLst/>
              <a:ahLst/>
              <a:cxnLst/>
              <a:rect l="l" t="t" r="r" b="b"/>
              <a:pathLst>
                <a:path w="19750" h="13309" extrusionOk="0">
                  <a:moveTo>
                    <a:pt x="17043" y="1"/>
                  </a:moveTo>
                  <a:cubicBezTo>
                    <a:pt x="11329" y="1279"/>
                    <a:pt x="4261" y="2632"/>
                    <a:pt x="351" y="6868"/>
                  </a:cubicBezTo>
                  <a:cubicBezTo>
                    <a:pt x="25" y="8672"/>
                    <a:pt x="0" y="10778"/>
                    <a:pt x="326" y="13184"/>
                  </a:cubicBezTo>
                  <a:cubicBezTo>
                    <a:pt x="326" y="13209"/>
                    <a:pt x="351" y="13259"/>
                    <a:pt x="351" y="13309"/>
                  </a:cubicBezTo>
                  <a:cubicBezTo>
                    <a:pt x="4888" y="7620"/>
                    <a:pt x="12732" y="4011"/>
                    <a:pt x="19750" y="2607"/>
                  </a:cubicBezTo>
                  <a:cubicBezTo>
                    <a:pt x="19549" y="2357"/>
                    <a:pt x="19374" y="2131"/>
                    <a:pt x="19173" y="1905"/>
                  </a:cubicBezTo>
                  <a:cubicBezTo>
                    <a:pt x="18547" y="1179"/>
                    <a:pt x="17820" y="527"/>
                    <a:pt x="170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8"/>
            <p:cNvSpPr/>
            <p:nvPr/>
          </p:nvSpPr>
          <p:spPr>
            <a:xfrm flipH="1">
              <a:off x="6584225" y="3389663"/>
              <a:ext cx="828975" cy="392350"/>
            </a:xfrm>
            <a:custGeom>
              <a:avLst/>
              <a:gdLst/>
              <a:ahLst/>
              <a:cxnLst/>
              <a:rect l="l" t="t" r="r" b="b"/>
              <a:pathLst>
                <a:path w="33159" h="15694" extrusionOk="0">
                  <a:moveTo>
                    <a:pt x="25935" y="0"/>
                  </a:moveTo>
                  <a:cubicBezTo>
                    <a:pt x="24567" y="0"/>
                    <a:pt x="22590" y="122"/>
                    <a:pt x="19524" y="345"/>
                  </a:cubicBezTo>
                  <a:cubicBezTo>
                    <a:pt x="11630" y="897"/>
                    <a:pt x="3484" y="4030"/>
                    <a:pt x="3484" y="4030"/>
                  </a:cubicBezTo>
                  <a:cubicBezTo>
                    <a:pt x="552" y="5233"/>
                    <a:pt x="0" y="8616"/>
                    <a:pt x="1053" y="11624"/>
                  </a:cubicBezTo>
                  <a:cubicBezTo>
                    <a:pt x="1898" y="13982"/>
                    <a:pt x="2959" y="15693"/>
                    <a:pt x="6170" y="15693"/>
                  </a:cubicBezTo>
                  <a:cubicBezTo>
                    <a:pt x="7054" y="15693"/>
                    <a:pt x="8100" y="15564"/>
                    <a:pt x="9349" y="15283"/>
                  </a:cubicBezTo>
                  <a:cubicBezTo>
                    <a:pt x="15138" y="13954"/>
                    <a:pt x="29399" y="11799"/>
                    <a:pt x="31279" y="8992"/>
                  </a:cubicBezTo>
                  <a:cubicBezTo>
                    <a:pt x="33158" y="6160"/>
                    <a:pt x="31479" y="2125"/>
                    <a:pt x="29775" y="997"/>
                  </a:cubicBezTo>
                  <a:cubicBezTo>
                    <a:pt x="28746" y="306"/>
                    <a:pt x="28103" y="0"/>
                    <a:pt x="259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8"/>
            <p:cNvSpPr/>
            <p:nvPr/>
          </p:nvSpPr>
          <p:spPr>
            <a:xfrm flipH="1">
              <a:off x="6624325" y="3544238"/>
              <a:ext cx="686600" cy="200650"/>
            </a:xfrm>
            <a:custGeom>
              <a:avLst/>
              <a:gdLst/>
              <a:ahLst/>
              <a:cxnLst/>
              <a:rect l="l" t="t" r="r" b="b"/>
              <a:pathLst>
                <a:path w="27464" h="8026" extrusionOk="0">
                  <a:moveTo>
                    <a:pt x="25152" y="0"/>
                  </a:moveTo>
                  <a:cubicBezTo>
                    <a:pt x="23913" y="0"/>
                    <a:pt x="21966" y="218"/>
                    <a:pt x="18992" y="759"/>
                  </a:cubicBezTo>
                  <a:cubicBezTo>
                    <a:pt x="13729" y="1686"/>
                    <a:pt x="797" y="4744"/>
                    <a:pt x="320" y="6573"/>
                  </a:cubicBezTo>
                  <a:cubicBezTo>
                    <a:pt x="0" y="7821"/>
                    <a:pt x="1211" y="8025"/>
                    <a:pt x="2038" y="8025"/>
                  </a:cubicBezTo>
                  <a:cubicBezTo>
                    <a:pt x="2440" y="8025"/>
                    <a:pt x="2752" y="7977"/>
                    <a:pt x="2752" y="7977"/>
                  </a:cubicBezTo>
                  <a:cubicBezTo>
                    <a:pt x="9744" y="6924"/>
                    <a:pt x="24732" y="2889"/>
                    <a:pt x="25834" y="2363"/>
                  </a:cubicBezTo>
                  <a:cubicBezTo>
                    <a:pt x="26937" y="1836"/>
                    <a:pt x="27463" y="809"/>
                    <a:pt x="26887" y="333"/>
                  </a:cubicBezTo>
                  <a:cubicBezTo>
                    <a:pt x="26627" y="127"/>
                    <a:pt x="26095" y="0"/>
                    <a:pt x="251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91;p38">
            <a:extLst>
              <a:ext uri="{FF2B5EF4-FFF2-40B4-BE49-F238E27FC236}">
                <a16:creationId xmlns:a16="http://schemas.microsoft.com/office/drawing/2014/main" id="{A7C5C984-F7F8-57A0-1476-335553431E68}"/>
              </a:ext>
            </a:extLst>
          </p:cNvPr>
          <p:cNvSpPr/>
          <p:nvPr/>
        </p:nvSpPr>
        <p:spPr>
          <a:xfrm>
            <a:off x="887411" y="1086134"/>
            <a:ext cx="7369176" cy="380365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059;p37">
            <a:extLst>
              <a:ext uri="{FF2B5EF4-FFF2-40B4-BE49-F238E27FC236}">
                <a16:creationId xmlns:a16="http://schemas.microsoft.com/office/drawing/2014/main" id="{2FC26276-6344-C16A-CB59-65E368D5E6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83804" y="305514"/>
            <a:ext cx="3376388" cy="51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Tổng quan hệ thống</a:t>
            </a:r>
            <a:endParaRPr sz="2700" b="1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4" name="Picture 3" descr="A yellow elephant on a black background&#10;&#10;Description automatically generated">
            <a:extLst>
              <a:ext uri="{FF2B5EF4-FFF2-40B4-BE49-F238E27FC236}">
                <a16:creationId xmlns:a16="http://schemas.microsoft.com/office/drawing/2014/main" id="{89A538BF-F25F-BD39-FA7A-122953D7A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956" y="1374754"/>
            <a:ext cx="4826088" cy="312413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38"/>
          <p:cNvSpPr/>
          <p:nvPr/>
        </p:nvSpPr>
        <p:spPr>
          <a:xfrm>
            <a:off x="2800350" y="2540113"/>
            <a:ext cx="3543300" cy="8418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2" name="Google Shape;1092;p38"/>
          <p:cNvSpPr txBox="1">
            <a:spLocks noGrp="1"/>
          </p:cNvSpPr>
          <p:nvPr>
            <p:ph type="title"/>
          </p:nvPr>
        </p:nvSpPr>
        <p:spPr>
          <a:xfrm>
            <a:off x="3021895" y="2562587"/>
            <a:ext cx="3219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 trải nghiệm</a:t>
            </a:r>
            <a:endParaRPr sz="30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93" name="Google Shape;1093;p38"/>
          <p:cNvSpPr txBox="1">
            <a:spLocks noGrp="1"/>
          </p:cNvSpPr>
          <p:nvPr>
            <p:ph type="title" idx="2"/>
          </p:nvPr>
        </p:nvSpPr>
        <p:spPr>
          <a:xfrm>
            <a:off x="3151500" y="1221477"/>
            <a:ext cx="2841000" cy="11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1095" name="Google Shape;1095;p38"/>
          <p:cNvGrpSpPr/>
          <p:nvPr/>
        </p:nvGrpSpPr>
        <p:grpSpPr>
          <a:xfrm>
            <a:off x="2962500" y="426793"/>
            <a:ext cx="3218965" cy="1185288"/>
            <a:chOff x="3343478" y="539993"/>
            <a:chExt cx="2457038" cy="904731"/>
          </a:xfrm>
        </p:grpSpPr>
        <p:grpSp>
          <p:nvGrpSpPr>
            <p:cNvPr id="1096" name="Google Shape;1096;p38"/>
            <p:cNvGrpSpPr/>
            <p:nvPr/>
          </p:nvGrpSpPr>
          <p:grpSpPr>
            <a:xfrm>
              <a:off x="4429328" y="539993"/>
              <a:ext cx="1371188" cy="904731"/>
              <a:chOff x="6618863" y="562104"/>
              <a:chExt cx="1805144" cy="1191062"/>
            </a:xfrm>
          </p:grpSpPr>
          <p:sp>
            <p:nvSpPr>
              <p:cNvPr id="1097" name="Google Shape;1097;p38"/>
              <p:cNvSpPr/>
              <p:nvPr/>
            </p:nvSpPr>
            <p:spPr>
              <a:xfrm rot="-804257" flipH="1">
                <a:off x="7327136" y="706610"/>
                <a:ext cx="583875" cy="892148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11605" extrusionOk="0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38"/>
              <p:cNvSpPr/>
              <p:nvPr/>
            </p:nvSpPr>
            <p:spPr>
              <a:xfrm flipH="1">
                <a:off x="7029526" y="973310"/>
                <a:ext cx="207371" cy="139045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3138" extrusionOk="0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38"/>
              <p:cNvSpPr/>
              <p:nvPr/>
            </p:nvSpPr>
            <p:spPr>
              <a:xfrm flipH="1">
                <a:off x="7760243" y="1648506"/>
                <a:ext cx="155572" cy="104660"/>
              </a:xfrm>
              <a:custGeom>
                <a:avLst/>
                <a:gdLst/>
                <a:ahLst/>
                <a:cxnLst/>
                <a:rect l="l" t="t" r="r" b="b"/>
                <a:pathLst>
                  <a:path w="3511" h="2362" extrusionOk="0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38"/>
              <p:cNvSpPr/>
              <p:nvPr/>
            </p:nvSpPr>
            <p:spPr>
              <a:xfrm flipH="1">
                <a:off x="8304637" y="1362607"/>
                <a:ext cx="119371" cy="80112"/>
              </a:xfrm>
              <a:custGeom>
                <a:avLst/>
                <a:gdLst/>
                <a:ahLst/>
                <a:cxnLst/>
                <a:rect l="l" t="t" r="r" b="b"/>
                <a:pathLst>
                  <a:path w="2694" h="1808" extrusionOk="0">
                    <a:moveTo>
                      <a:pt x="1304" y="1"/>
                    </a:moveTo>
                    <a:cubicBezTo>
                      <a:pt x="140" y="1"/>
                      <a:pt x="0" y="1808"/>
                      <a:pt x="1450" y="1808"/>
                    </a:cubicBezTo>
                    <a:cubicBezTo>
                      <a:pt x="1458" y="1808"/>
                      <a:pt x="1465" y="1808"/>
                      <a:pt x="1473" y="1808"/>
                    </a:cubicBezTo>
                    <a:cubicBezTo>
                      <a:pt x="2555" y="1808"/>
                      <a:pt x="2694" y="53"/>
                      <a:pt x="1375" y="3"/>
                    </a:cubicBezTo>
                    <a:cubicBezTo>
                      <a:pt x="1351" y="2"/>
                      <a:pt x="1327" y="1"/>
                      <a:pt x="13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38"/>
              <p:cNvSpPr/>
              <p:nvPr/>
            </p:nvSpPr>
            <p:spPr>
              <a:xfrm>
                <a:off x="6618863" y="562104"/>
                <a:ext cx="351196" cy="258049"/>
              </a:xfrm>
              <a:custGeom>
                <a:avLst/>
                <a:gdLst/>
                <a:ahLst/>
                <a:cxnLst/>
                <a:rect l="l" t="t" r="r" b="b"/>
                <a:pathLst>
                  <a:path w="23033" h="16924" extrusionOk="0">
                    <a:moveTo>
                      <a:pt x="18087" y="0"/>
                    </a:moveTo>
                    <a:cubicBezTo>
                      <a:pt x="15558" y="0"/>
                      <a:pt x="12757" y="2011"/>
                      <a:pt x="12181" y="4317"/>
                    </a:cubicBezTo>
                    <a:cubicBezTo>
                      <a:pt x="12181" y="4317"/>
                      <a:pt x="10883" y="321"/>
                      <a:pt x="6682" y="321"/>
                    </a:cubicBezTo>
                    <a:cubicBezTo>
                      <a:pt x="6249" y="321"/>
                      <a:pt x="5785" y="364"/>
                      <a:pt x="5289" y="457"/>
                    </a:cubicBezTo>
                    <a:cubicBezTo>
                      <a:pt x="0" y="1460"/>
                      <a:pt x="6492" y="11610"/>
                      <a:pt x="12381" y="16924"/>
                    </a:cubicBezTo>
                    <a:cubicBezTo>
                      <a:pt x="22381" y="8527"/>
                      <a:pt x="23033" y="2437"/>
                      <a:pt x="20251" y="608"/>
                    </a:cubicBezTo>
                    <a:cubicBezTo>
                      <a:pt x="19602" y="187"/>
                      <a:pt x="18857" y="0"/>
                      <a:pt x="180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38"/>
              <p:cNvSpPr/>
              <p:nvPr/>
            </p:nvSpPr>
            <p:spPr>
              <a:xfrm>
                <a:off x="7935221" y="1407647"/>
                <a:ext cx="235455" cy="173006"/>
              </a:xfrm>
              <a:custGeom>
                <a:avLst/>
                <a:gdLst/>
                <a:ahLst/>
                <a:cxnLst/>
                <a:rect l="l" t="t" r="r" b="b"/>
                <a:pathLst>
                  <a:path w="23033" h="16924" extrusionOk="0">
                    <a:moveTo>
                      <a:pt x="18087" y="0"/>
                    </a:moveTo>
                    <a:cubicBezTo>
                      <a:pt x="15558" y="0"/>
                      <a:pt x="12757" y="2011"/>
                      <a:pt x="12181" y="4317"/>
                    </a:cubicBezTo>
                    <a:cubicBezTo>
                      <a:pt x="12181" y="4317"/>
                      <a:pt x="10883" y="321"/>
                      <a:pt x="6682" y="321"/>
                    </a:cubicBezTo>
                    <a:cubicBezTo>
                      <a:pt x="6249" y="321"/>
                      <a:pt x="5785" y="364"/>
                      <a:pt x="5289" y="457"/>
                    </a:cubicBezTo>
                    <a:cubicBezTo>
                      <a:pt x="0" y="1460"/>
                      <a:pt x="6492" y="11610"/>
                      <a:pt x="12381" y="16924"/>
                    </a:cubicBezTo>
                    <a:cubicBezTo>
                      <a:pt x="22381" y="8527"/>
                      <a:pt x="23033" y="2437"/>
                      <a:pt x="20251" y="608"/>
                    </a:cubicBezTo>
                    <a:cubicBezTo>
                      <a:pt x="19602" y="187"/>
                      <a:pt x="18857" y="0"/>
                      <a:pt x="180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38"/>
              <p:cNvSpPr/>
              <p:nvPr/>
            </p:nvSpPr>
            <p:spPr>
              <a:xfrm flipH="1">
                <a:off x="7274487" y="603457"/>
                <a:ext cx="119371" cy="80112"/>
              </a:xfrm>
              <a:custGeom>
                <a:avLst/>
                <a:gdLst/>
                <a:ahLst/>
                <a:cxnLst/>
                <a:rect l="l" t="t" r="r" b="b"/>
                <a:pathLst>
                  <a:path w="2694" h="1808" extrusionOk="0">
                    <a:moveTo>
                      <a:pt x="1304" y="1"/>
                    </a:moveTo>
                    <a:cubicBezTo>
                      <a:pt x="140" y="1"/>
                      <a:pt x="0" y="1808"/>
                      <a:pt x="1450" y="1808"/>
                    </a:cubicBezTo>
                    <a:cubicBezTo>
                      <a:pt x="1458" y="1808"/>
                      <a:pt x="1465" y="1808"/>
                      <a:pt x="1473" y="1808"/>
                    </a:cubicBezTo>
                    <a:cubicBezTo>
                      <a:pt x="2555" y="1808"/>
                      <a:pt x="2694" y="53"/>
                      <a:pt x="1375" y="3"/>
                    </a:cubicBezTo>
                    <a:cubicBezTo>
                      <a:pt x="1351" y="2"/>
                      <a:pt x="1327" y="1"/>
                      <a:pt x="13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4" name="Google Shape;1104;p38"/>
            <p:cNvGrpSpPr/>
            <p:nvPr/>
          </p:nvGrpSpPr>
          <p:grpSpPr>
            <a:xfrm flipH="1">
              <a:off x="3343478" y="571404"/>
              <a:ext cx="1059248" cy="873319"/>
              <a:chOff x="7029526" y="603457"/>
              <a:chExt cx="1394481" cy="1149709"/>
            </a:xfrm>
          </p:grpSpPr>
          <p:sp>
            <p:nvSpPr>
              <p:cNvPr id="1105" name="Google Shape;1105;p38"/>
              <p:cNvSpPr/>
              <p:nvPr/>
            </p:nvSpPr>
            <p:spPr>
              <a:xfrm rot="-804296" flipH="1">
                <a:off x="7327137" y="706613"/>
                <a:ext cx="583880" cy="892157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11605" extrusionOk="0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38"/>
              <p:cNvSpPr/>
              <p:nvPr/>
            </p:nvSpPr>
            <p:spPr>
              <a:xfrm flipH="1">
                <a:off x="7029526" y="973310"/>
                <a:ext cx="207371" cy="139045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3138" extrusionOk="0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38"/>
              <p:cNvSpPr/>
              <p:nvPr/>
            </p:nvSpPr>
            <p:spPr>
              <a:xfrm flipH="1">
                <a:off x="7760243" y="1648506"/>
                <a:ext cx="155572" cy="104660"/>
              </a:xfrm>
              <a:custGeom>
                <a:avLst/>
                <a:gdLst/>
                <a:ahLst/>
                <a:cxnLst/>
                <a:rect l="l" t="t" r="r" b="b"/>
                <a:pathLst>
                  <a:path w="3511" h="2362" extrusionOk="0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38"/>
              <p:cNvSpPr/>
              <p:nvPr/>
            </p:nvSpPr>
            <p:spPr>
              <a:xfrm flipH="1">
                <a:off x="8304637" y="1362607"/>
                <a:ext cx="119371" cy="80112"/>
              </a:xfrm>
              <a:custGeom>
                <a:avLst/>
                <a:gdLst/>
                <a:ahLst/>
                <a:cxnLst/>
                <a:rect l="l" t="t" r="r" b="b"/>
                <a:pathLst>
                  <a:path w="2694" h="1808" extrusionOk="0">
                    <a:moveTo>
                      <a:pt x="1304" y="1"/>
                    </a:moveTo>
                    <a:cubicBezTo>
                      <a:pt x="140" y="1"/>
                      <a:pt x="0" y="1808"/>
                      <a:pt x="1450" y="1808"/>
                    </a:cubicBezTo>
                    <a:cubicBezTo>
                      <a:pt x="1458" y="1808"/>
                      <a:pt x="1465" y="1808"/>
                      <a:pt x="1473" y="1808"/>
                    </a:cubicBezTo>
                    <a:cubicBezTo>
                      <a:pt x="2555" y="1808"/>
                      <a:pt x="2694" y="53"/>
                      <a:pt x="1375" y="3"/>
                    </a:cubicBezTo>
                    <a:cubicBezTo>
                      <a:pt x="1351" y="2"/>
                      <a:pt x="1327" y="1"/>
                      <a:pt x="13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38"/>
              <p:cNvSpPr/>
              <p:nvPr/>
            </p:nvSpPr>
            <p:spPr>
              <a:xfrm>
                <a:off x="7935221" y="1407647"/>
                <a:ext cx="235455" cy="173006"/>
              </a:xfrm>
              <a:custGeom>
                <a:avLst/>
                <a:gdLst/>
                <a:ahLst/>
                <a:cxnLst/>
                <a:rect l="l" t="t" r="r" b="b"/>
                <a:pathLst>
                  <a:path w="23033" h="16924" extrusionOk="0">
                    <a:moveTo>
                      <a:pt x="18087" y="0"/>
                    </a:moveTo>
                    <a:cubicBezTo>
                      <a:pt x="15558" y="0"/>
                      <a:pt x="12757" y="2011"/>
                      <a:pt x="12181" y="4317"/>
                    </a:cubicBezTo>
                    <a:cubicBezTo>
                      <a:pt x="12181" y="4317"/>
                      <a:pt x="10883" y="321"/>
                      <a:pt x="6682" y="321"/>
                    </a:cubicBezTo>
                    <a:cubicBezTo>
                      <a:pt x="6249" y="321"/>
                      <a:pt x="5785" y="364"/>
                      <a:pt x="5289" y="457"/>
                    </a:cubicBezTo>
                    <a:cubicBezTo>
                      <a:pt x="0" y="1460"/>
                      <a:pt x="6492" y="11610"/>
                      <a:pt x="12381" y="16924"/>
                    </a:cubicBezTo>
                    <a:cubicBezTo>
                      <a:pt x="22381" y="8527"/>
                      <a:pt x="23033" y="2437"/>
                      <a:pt x="20251" y="608"/>
                    </a:cubicBezTo>
                    <a:cubicBezTo>
                      <a:pt x="19602" y="187"/>
                      <a:pt x="18857" y="0"/>
                      <a:pt x="180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38"/>
              <p:cNvSpPr/>
              <p:nvPr/>
            </p:nvSpPr>
            <p:spPr>
              <a:xfrm flipH="1">
                <a:off x="7274487" y="603457"/>
                <a:ext cx="119371" cy="80112"/>
              </a:xfrm>
              <a:custGeom>
                <a:avLst/>
                <a:gdLst/>
                <a:ahLst/>
                <a:cxnLst/>
                <a:rect l="l" t="t" r="r" b="b"/>
                <a:pathLst>
                  <a:path w="2694" h="1808" extrusionOk="0">
                    <a:moveTo>
                      <a:pt x="1304" y="1"/>
                    </a:moveTo>
                    <a:cubicBezTo>
                      <a:pt x="140" y="1"/>
                      <a:pt x="0" y="1808"/>
                      <a:pt x="1450" y="1808"/>
                    </a:cubicBezTo>
                    <a:cubicBezTo>
                      <a:pt x="1458" y="1808"/>
                      <a:pt x="1465" y="1808"/>
                      <a:pt x="1473" y="1808"/>
                    </a:cubicBezTo>
                    <a:cubicBezTo>
                      <a:pt x="2555" y="1808"/>
                      <a:pt x="2694" y="53"/>
                      <a:pt x="1375" y="3"/>
                    </a:cubicBezTo>
                    <a:cubicBezTo>
                      <a:pt x="1351" y="2"/>
                      <a:pt x="1327" y="1"/>
                      <a:pt x="13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11" name="Google Shape;1111;p38"/>
          <p:cNvGrpSpPr/>
          <p:nvPr/>
        </p:nvGrpSpPr>
        <p:grpSpPr>
          <a:xfrm>
            <a:off x="1049525" y="3027250"/>
            <a:ext cx="1157825" cy="1469325"/>
            <a:chOff x="1401950" y="2310600"/>
            <a:chExt cx="1157825" cy="1469325"/>
          </a:xfrm>
        </p:grpSpPr>
        <p:sp>
          <p:nvSpPr>
            <p:cNvPr id="1112" name="Google Shape;1112;p38"/>
            <p:cNvSpPr/>
            <p:nvPr/>
          </p:nvSpPr>
          <p:spPr>
            <a:xfrm>
              <a:off x="1401950" y="2310600"/>
              <a:ext cx="1125875" cy="1214075"/>
            </a:xfrm>
            <a:custGeom>
              <a:avLst/>
              <a:gdLst/>
              <a:ahLst/>
              <a:cxnLst/>
              <a:rect l="l" t="t" r="r" b="b"/>
              <a:pathLst>
                <a:path w="45035" h="48563" extrusionOk="0">
                  <a:moveTo>
                    <a:pt x="11545" y="0"/>
                  </a:moveTo>
                  <a:cubicBezTo>
                    <a:pt x="5695" y="0"/>
                    <a:pt x="0" y="4486"/>
                    <a:pt x="1475" y="15229"/>
                  </a:cubicBezTo>
                  <a:cubicBezTo>
                    <a:pt x="3781" y="32021"/>
                    <a:pt x="17766" y="48562"/>
                    <a:pt x="17766" y="48562"/>
                  </a:cubicBezTo>
                  <a:lnTo>
                    <a:pt x="40849" y="46808"/>
                  </a:lnTo>
                  <a:cubicBezTo>
                    <a:pt x="40849" y="46808"/>
                    <a:pt x="39771" y="43800"/>
                    <a:pt x="41927" y="31018"/>
                  </a:cubicBezTo>
                  <a:cubicBezTo>
                    <a:pt x="44082" y="18236"/>
                    <a:pt x="45034" y="13474"/>
                    <a:pt x="40849" y="10467"/>
                  </a:cubicBezTo>
                  <a:cubicBezTo>
                    <a:pt x="40389" y="10134"/>
                    <a:pt x="39953" y="9989"/>
                    <a:pt x="39535" y="9989"/>
                  </a:cubicBezTo>
                  <a:cubicBezTo>
                    <a:pt x="36591" y="9989"/>
                    <a:pt x="34536" y="17211"/>
                    <a:pt x="31167" y="17211"/>
                  </a:cubicBezTo>
                  <a:cubicBezTo>
                    <a:pt x="30688" y="17211"/>
                    <a:pt x="30183" y="17065"/>
                    <a:pt x="29646" y="16732"/>
                  </a:cubicBezTo>
                  <a:cubicBezTo>
                    <a:pt x="24784" y="13725"/>
                    <a:pt x="26237" y="10968"/>
                    <a:pt x="20322" y="3950"/>
                  </a:cubicBezTo>
                  <a:cubicBezTo>
                    <a:pt x="18183" y="1422"/>
                    <a:pt x="14839" y="0"/>
                    <a:pt x="115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8"/>
            <p:cNvSpPr/>
            <p:nvPr/>
          </p:nvSpPr>
          <p:spPr>
            <a:xfrm>
              <a:off x="1487050" y="2472625"/>
              <a:ext cx="526350" cy="537625"/>
            </a:xfrm>
            <a:custGeom>
              <a:avLst/>
              <a:gdLst/>
              <a:ahLst/>
              <a:cxnLst/>
              <a:rect l="l" t="t" r="r" b="b"/>
              <a:pathLst>
                <a:path w="21054" h="21505" extrusionOk="0">
                  <a:moveTo>
                    <a:pt x="18873" y="1"/>
                  </a:moveTo>
                  <a:cubicBezTo>
                    <a:pt x="12733" y="2156"/>
                    <a:pt x="7620" y="6417"/>
                    <a:pt x="3535" y="11755"/>
                  </a:cubicBezTo>
                  <a:cubicBezTo>
                    <a:pt x="2207" y="13459"/>
                    <a:pt x="878" y="15064"/>
                    <a:pt x="1" y="16768"/>
                  </a:cubicBezTo>
                  <a:cubicBezTo>
                    <a:pt x="527" y="18372"/>
                    <a:pt x="1154" y="19951"/>
                    <a:pt x="1806" y="21505"/>
                  </a:cubicBezTo>
                  <a:cubicBezTo>
                    <a:pt x="4337" y="12708"/>
                    <a:pt x="11856" y="5865"/>
                    <a:pt x="21054" y="3535"/>
                  </a:cubicBezTo>
                  <a:cubicBezTo>
                    <a:pt x="20502" y="2507"/>
                    <a:pt x="19826" y="1354"/>
                    <a:pt x="188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8"/>
            <p:cNvSpPr/>
            <p:nvPr/>
          </p:nvSpPr>
          <p:spPr>
            <a:xfrm>
              <a:off x="1599850" y="2606725"/>
              <a:ext cx="480600" cy="715550"/>
            </a:xfrm>
            <a:custGeom>
              <a:avLst/>
              <a:gdLst/>
              <a:ahLst/>
              <a:cxnLst/>
              <a:rect l="l" t="t" r="r" b="b"/>
              <a:pathLst>
                <a:path w="19224" h="28622" extrusionOk="0">
                  <a:moveTo>
                    <a:pt x="17469" y="0"/>
                  </a:moveTo>
                  <a:cubicBezTo>
                    <a:pt x="8622" y="4010"/>
                    <a:pt x="2908" y="12607"/>
                    <a:pt x="0" y="21805"/>
                  </a:cubicBezTo>
                  <a:cubicBezTo>
                    <a:pt x="1329" y="24311"/>
                    <a:pt x="2732" y="26617"/>
                    <a:pt x="4010" y="28622"/>
                  </a:cubicBezTo>
                  <a:cubicBezTo>
                    <a:pt x="6116" y="18797"/>
                    <a:pt x="11329" y="8948"/>
                    <a:pt x="19223" y="2782"/>
                  </a:cubicBezTo>
                  <a:cubicBezTo>
                    <a:pt x="18497" y="1955"/>
                    <a:pt x="17995" y="1053"/>
                    <a:pt x="174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8"/>
            <p:cNvSpPr/>
            <p:nvPr/>
          </p:nvSpPr>
          <p:spPr>
            <a:xfrm>
              <a:off x="1817900" y="2710100"/>
              <a:ext cx="371575" cy="814575"/>
            </a:xfrm>
            <a:custGeom>
              <a:avLst/>
              <a:gdLst/>
              <a:ahLst/>
              <a:cxnLst/>
              <a:rect l="l" t="t" r="r" b="b"/>
              <a:pathLst>
                <a:path w="14863" h="32583" extrusionOk="0">
                  <a:moveTo>
                    <a:pt x="11930" y="1"/>
                  </a:moveTo>
                  <a:cubicBezTo>
                    <a:pt x="4938" y="8848"/>
                    <a:pt x="1354" y="19800"/>
                    <a:pt x="0" y="31129"/>
                  </a:cubicBezTo>
                  <a:cubicBezTo>
                    <a:pt x="702" y="32056"/>
                    <a:pt x="1128" y="32582"/>
                    <a:pt x="1128" y="32582"/>
                  </a:cubicBezTo>
                  <a:lnTo>
                    <a:pt x="8772" y="31981"/>
                  </a:lnTo>
                  <a:cubicBezTo>
                    <a:pt x="8070" y="21429"/>
                    <a:pt x="10176" y="10502"/>
                    <a:pt x="14862" y="1204"/>
                  </a:cubicBezTo>
                  <a:lnTo>
                    <a:pt x="14862" y="1204"/>
                  </a:lnTo>
                  <a:cubicBezTo>
                    <a:pt x="14758" y="1217"/>
                    <a:pt x="14652" y="1224"/>
                    <a:pt x="14546" y="1224"/>
                  </a:cubicBezTo>
                  <a:cubicBezTo>
                    <a:pt x="14065" y="1224"/>
                    <a:pt x="13562" y="1081"/>
                    <a:pt x="13008" y="752"/>
                  </a:cubicBezTo>
                  <a:cubicBezTo>
                    <a:pt x="12607" y="502"/>
                    <a:pt x="12256" y="251"/>
                    <a:pt x="119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8"/>
            <p:cNvSpPr/>
            <p:nvPr/>
          </p:nvSpPr>
          <p:spPr>
            <a:xfrm>
              <a:off x="2178800" y="2599825"/>
              <a:ext cx="236225" cy="896025"/>
            </a:xfrm>
            <a:custGeom>
              <a:avLst/>
              <a:gdLst/>
              <a:ahLst/>
              <a:cxnLst/>
              <a:rect l="l" t="t" r="r" b="b"/>
              <a:pathLst>
                <a:path w="9449" h="35841" extrusionOk="0">
                  <a:moveTo>
                    <a:pt x="5965" y="1"/>
                  </a:moveTo>
                  <a:cubicBezTo>
                    <a:pt x="5038" y="1078"/>
                    <a:pt x="4136" y="2532"/>
                    <a:pt x="3183" y="3685"/>
                  </a:cubicBezTo>
                  <a:cubicBezTo>
                    <a:pt x="928" y="14136"/>
                    <a:pt x="0" y="25264"/>
                    <a:pt x="1830" y="35840"/>
                  </a:cubicBezTo>
                  <a:lnTo>
                    <a:pt x="9449" y="35264"/>
                  </a:lnTo>
                  <a:cubicBezTo>
                    <a:pt x="6943" y="23710"/>
                    <a:pt x="6291" y="11730"/>
                    <a:pt x="59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8"/>
            <p:cNvSpPr/>
            <p:nvPr/>
          </p:nvSpPr>
          <p:spPr>
            <a:xfrm>
              <a:off x="1430675" y="2361725"/>
              <a:ext cx="493750" cy="332725"/>
            </a:xfrm>
            <a:custGeom>
              <a:avLst/>
              <a:gdLst/>
              <a:ahLst/>
              <a:cxnLst/>
              <a:rect l="l" t="t" r="r" b="b"/>
              <a:pathLst>
                <a:path w="19750" h="13309" extrusionOk="0">
                  <a:moveTo>
                    <a:pt x="17043" y="1"/>
                  </a:moveTo>
                  <a:cubicBezTo>
                    <a:pt x="11329" y="1279"/>
                    <a:pt x="4261" y="2632"/>
                    <a:pt x="351" y="6868"/>
                  </a:cubicBezTo>
                  <a:cubicBezTo>
                    <a:pt x="25" y="8672"/>
                    <a:pt x="0" y="10778"/>
                    <a:pt x="326" y="13184"/>
                  </a:cubicBezTo>
                  <a:cubicBezTo>
                    <a:pt x="326" y="13209"/>
                    <a:pt x="351" y="13259"/>
                    <a:pt x="351" y="13309"/>
                  </a:cubicBezTo>
                  <a:cubicBezTo>
                    <a:pt x="4888" y="7620"/>
                    <a:pt x="12732" y="4011"/>
                    <a:pt x="19750" y="2607"/>
                  </a:cubicBezTo>
                  <a:cubicBezTo>
                    <a:pt x="19549" y="2357"/>
                    <a:pt x="19374" y="2131"/>
                    <a:pt x="19173" y="1905"/>
                  </a:cubicBezTo>
                  <a:cubicBezTo>
                    <a:pt x="18547" y="1179"/>
                    <a:pt x="17820" y="527"/>
                    <a:pt x="170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8"/>
            <p:cNvSpPr/>
            <p:nvPr/>
          </p:nvSpPr>
          <p:spPr>
            <a:xfrm>
              <a:off x="1730800" y="3387575"/>
              <a:ext cx="828975" cy="392350"/>
            </a:xfrm>
            <a:custGeom>
              <a:avLst/>
              <a:gdLst/>
              <a:ahLst/>
              <a:cxnLst/>
              <a:rect l="l" t="t" r="r" b="b"/>
              <a:pathLst>
                <a:path w="33159" h="15694" extrusionOk="0">
                  <a:moveTo>
                    <a:pt x="25935" y="0"/>
                  </a:moveTo>
                  <a:cubicBezTo>
                    <a:pt x="24567" y="0"/>
                    <a:pt x="22590" y="122"/>
                    <a:pt x="19524" y="345"/>
                  </a:cubicBezTo>
                  <a:cubicBezTo>
                    <a:pt x="11630" y="897"/>
                    <a:pt x="3484" y="4030"/>
                    <a:pt x="3484" y="4030"/>
                  </a:cubicBezTo>
                  <a:cubicBezTo>
                    <a:pt x="552" y="5233"/>
                    <a:pt x="0" y="8616"/>
                    <a:pt x="1053" y="11624"/>
                  </a:cubicBezTo>
                  <a:cubicBezTo>
                    <a:pt x="1898" y="13982"/>
                    <a:pt x="2959" y="15693"/>
                    <a:pt x="6170" y="15693"/>
                  </a:cubicBezTo>
                  <a:cubicBezTo>
                    <a:pt x="7054" y="15693"/>
                    <a:pt x="8100" y="15564"/>
                    <a:pt x="9349" y="15283"/>
                  </a:cubicBezTo>
                  <a:cubicBezTo>
                    <a:pt x="15138" y="13954"/>
                    <a:pt x="29399" y="11799"/>
                    <a:pt x="31279" y="8992"/>
                  </a:cubicBezTo>
                  <a:cubicBezTo>
                    <a:pt x="33158" y="6160"/>
                    <a:pt x="31479" y="2125"/>
                    <a:pt x="29775" y="997"/>
                  </a:cubicBezTo>
                  <a:cubicBezTo>
                    <a:pt x="28746" y="306"/>
                    <a:pt x="28103" y="0"/>
                    <a:pt x="259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8"/>
            <p:cNvSpPr/>
            <p:nvPr/>
          </p:nvSpPr>
          <p:spPr>
            <a:xfrm>
              <a:off x="1833075" y="3542150"/>
              <a:ext cx="686600" cy="200650"/>
            </a:xfrm>
            <a:custGeom>
              <a:avLst/>
              <a:gdLst/>
              <a:ahLst/>
              <a:cxnLst/>
              <a:rect l="l" t="t" r="r" b="b"/>
              <a:pathLst>
                <a:path w="27464" h="8026" extrusionOk="0">
                  <a:moveTo>
                    <a:pt x="25152" y="0"/>
                  </a:moveTo>
                  <a:cubicBezTo>
                    <a:pt x="23913" y="0"/>
                    <a:pt x="21966" y="218"/>
                    <a:pt x="18992" y="759"/>
                  </a:cubicBezTo>
                  <a:cubicBezTo>
                    <a:pt x="13729" y="1686"/>
                    <a:pt x="797" y="4744"/>
                    <a:pt x="320" y="6573"/>
                  </a:cubicBezTo>
                  <a:cubicBezTo>
                    <a:pt x="0" y="7821"/>
                    <a:pt x="1211" y="8025"/>
                    <a:pt x="2038" y="8025"/>
                  </a:cubicBezTo>
                  <a:cubicBezTo>
                    <a:pt x="2440" y="8025"/>
                    <a:pt x="2752" y="7977"/>
                    <a:pt x="2752" y="7977"/>
                  </a:cubicBezTo>
                  <a:cubicBezTo>
                    <a:pt x="9744" y="6924"/>
                    <a:pt x="24732" y="2889"/>
                    <a:pt x="25834" y="2363"/>
                  </a:cubicBezTo>
                  <a:cubicBezTo>
                    <a:pt x="26937" y="1836"/>
                    <a:pt x="27463" y="809"/>
                    <a:pt x="26887" y="333"/>
                  </a:cubicBezTo>
                  <a:cubicBezTo>
                    <a:pt x="26627" y="127"/>
                    <a:pt x="26095" y="0"/>
                    <a:pt x="251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0" name="Google Shape;1120;p38"/>
          <p:cNvGrpSpPr/>
          <p:nvPr/>
        </p:nvGrpSpPr>
        <p:grpSpPr>
          <a:xfrm>
            <a:off x="7089050" y="3027238"/>
            <a:ext cx="1157825" cy="1469325"/>
            <a:chOff x="6584225" y="2312688"/>
            <a:chExt cx="1157825" cy="1469325"/>
          </a:xfrm>
        </p:grpSpPr>
        <p:sp>
          <p:nvSpPr>
            <p:cNvPr id="1121" name="Google Shape;1121;p38"/>
            <p:cNvSpPr/>
            <p:nvPr/>
          </p:nvSpPr>
          <p:spPr>
            <a:xfrm flipH="1">
              <a:off x="6616175" y="2312688"/>
              <a:ext cx="1125875" cy="1214075"/>
            </a:xfrm>
            <a:custGeom>
              <a:avLst/>
              <a:gdLst/>
              <a:ahLst/>
              <a:cxnLst/>
              <a:rect l="l" t="t" r="r" b="b"/>
              <a:pathLst>
                <a:path w="45035" h="48563" extrusionOk="0">
                  <a:moveTo>
                    <a:pt x="11545" y="0"/>
                  </a:moveTo>
                  <a:cubicBezTo>
                    <a:pt x="5695" y="0"/>
                    <a:pt x="0" y="4486"/>
                    <a:pt x="1475" y="15229"/>
                  </a:cubicBezTo>
                  <a:cubicBezTo>
                    <a:pt x="3781" y="32021"/>
                    <a:pt x="17766" y="48562"/>
                    <a:pt x="17766" y="48562"/>
                  </a:cubicBezTo>
                  <a:lnTo>
                    <a:pt x="40849" y="46808"/>
                  </a:lnTo>
                  <a:cubicBezTo>
                    <a:pt x="40849" y="46808"/>
                    <a:pt x="39771" y="43800"/>
                    <a:pt x="41927" y="31018"/>
                  </a:cubicBezTo>
                  <a:cubicBezTo>
                    <a:pt x="44082" y="18236"/>
                    <a:pt x="45034" y="13474"/>
                    <a:pt x="40849" y="10467"/>
                  </a:cubicBezTo>
                  <a:cubicBezTo>
                    <a:pt x="40389" y="10134"/>
                    <a:pt x="39953" y="9989"/>
                    <a:pt x="39535" y="9989"/>
                  </a:cubicBezTo>
                  <a:cubicBezTo>
                    <a:pt x="36591" y="9989"/>
                    <a:pt x="34536" y="17211"/>
                    <a:pt x="31167" y="17211"/>
                  </a:cubicBezTo>
                  <a:cubicBezTo>
                    <a:pt x="30688" y="17211"/>
                    <a:pt x="30183" y="17065"/>
                    <a:pt x="29646" y="16732"/>
                  </a:cubicBezTo>
                  <a:cubicBezTo>
                    <a:pt x="24784" y="13725"/>
                    <a:pt x="26237" y="10968"/>
                    <a:pt x="20322" y="3950"/>
                  </a:cubicBezTo>
                  <a:cubicBezTo>
                    <a:pt x="18183" y="1422"/>
                    <a:pt x="14839" y="0"/>
                    <a:pt x="115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8"/>
            <p:cNvSpPr/>
            <p:nvPr/>
          </p:nvSpPr>
          <p:spPr>
            <a:xfrm flipH="1">
              <a:off x="7130600" y="2474713"/>
              <a:ext cx="526350" cy="537625"/>
            </a:xfrm>
            <a:custGeom>
              <a:avLst/>
              <a:gdLst/>
              <a:ahLst/>
              <a:cxnLst/>
              <a:rect l="l" t="t" r="r" b="b"/>
              <a:pathLst>
                <a:path w="21054" h="21505" extrusionOk="0">
                  <a:moveTo>
                    <a:pt x="18873" y="1"/>
                  </a:moveTo>
                  <a:cubicBezTo>
                    <a:pt x="12733" y="2156"/>
                    <a:pt x="7620" y="6417"/>
                    <a:pt x="3535" y="11755"/>
                  </a:cubicBezTo>
                  <a:cubicBezTo>
                    <a:pt x="2207" y="13459"/>
                    <a:pt x="878" y="15064"/>
                    <a:pt x="1" y="16768"/>
                  </a:cubicBezTo>
                  <a:cubicBezTo>
                    <a:pt x="527" y="18372"/>
                    <a:pt x="1154" y="19951"/>
                    <a:pt x="1806" y="21505"/>
                  </a:cubicBezTo>
                  <a:cubicBezTo>
                    <a:pt x="4337" y="12708"/>
                    <a:pt x="11856" y="5865"/>
                    <a:pt x="21054" y="3535"/>
                  </a:cubicBezTo>
                  <a:cubicBezTo>
                    <a:pt x="20502" y="2507"/>
                    <a:pt x="19826" y="1354"/>
                    <a:pt x="188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8"/>
            <p:cNvSpPr/>
            <p:nvPr/>
          </p:nvSpPr>
          <p:spPr>
            <a:xfrm flipH="1">
              <a:off x="7063550" y="2608813"/>
              <a:ext cx="480600" cy="715550"/>
            </a:xfrm>
            <a:custGeom>
              <a:avLst/>
              <a:gdLst/>
              <a:ahLst/>
              <a:cxnLst/>
              <a:rect l="l" t="t" r="r" b="b"/>
              <a:pathLst>
                <a:path w="19224" h="28622" extrusionOk="0">
                  <a:moveTo>
                    <a:pt x="17469" y="0"/>
                  </a:moveTo>
                  <a:cubicBezTo>
                    <a:pt x="8622" y="4010"/>
                    <a:pt x="2908" y="12607"/>
                    <a:pt x="0" y="21805"/>
                  </a:cubicBezTo>
                  <a:cubicBezTo>
                    <a:pt x="1329" y="24311"/>
                    <a:pt x="2732" y="26617"/>
                    <a:pt x="4010" y="28622"/>
                  </a:cubicBezTo>
                  <a:cubicBezTo>
                    <a:pt x="6116" y="18797"/>
                    <a:pt x="11329" y="8948"/>
                    <a:pt x="19223" y="2782"/>
                  </a:cubicBezTo>
                  <a:cubicBezTo>
                    <a:pt x="18497" y="1955"/>
                    <a:pt x="17995" y="1053"/>
                    <a:pt x="174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8"/>
            <p:cNvSpPr/>
            <p:nvPr/>
          </p:nvSpPr>
          <p:spPr>
            <a:xfrm flipH="1">
              <a:off x="6954525" y="2712188"/>
              <a:ext cx="371575" cy="814575"/>
            </a:xfrm>
            <a:custGeom>
              <a:avLst/>
              <a:gdLst/>
              <a:ahLst/>
              <a:cxnLst/>
              <a:rect l="l" t="t" r="r" b="b"/>
              <a:pathLst>
                <a:path w="14863" h="32583" extrusionOk="0">
                  <a:moveTo>
                    <a:pt x="11930" y="1"/>
                  </a:moveTo>
                  <a:cubicBezTo>
                    <a:pt x="4938" y="8848"/>
                    <a:pt x="1354" y="19800"/>
                    <a:pt x="0" y="31129"/>
                  </a:cubicBezTo>
                  <a:cubicBezTo>
                    <a:pt x="702" y="32056"/>
                    <a:pt x="1128" y="32582"/>
                    <a:pt x="1128" y="32582"/>
                  </a:cubicBezTo>
                  <a:lnTo>
                    <a:pt x="8772" y="31981"/>
                  </a:lnTo>
                  <a:cubicBezTo>
                    <a:pt x="8070" y="21429"/>
                    <a:pt x="10176" y="10502"/>
                    <a:pt x="14862" y="1204"/>
                  </a:cubicBezTo>
                  <a:lnTo>
                    <a:pt x="14862" y="1204"/>
                  </a:lnTo>
                  <a:cubicBezTo>
                    <a:pt x="14758" y="1217"/>
                    <a:pt x="14652" y="1224"/>
                    <a:pt x="14546" y="1224"/>
                  </a:cubicBezTo>
                  <a:cubicBezTo>
                    <a:pt x="14065" y="1224"/>
                    <a:pt x="13562" y="1081"/>
                    <a:pt x="13008" y="752"/>
                  </a:cubicBezTo>
                  <a:cubicBezTo>
                    <a:pt x="12607" y="502"/>
                    <a:pt x="12256" y="251"/>
                    <a:pt x="119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8"/>
            <p:cNvSpPr/>
            <p:nvPr/>
          </p:nvSpPr>
          <p:spPr>
            <a:xfrm flipH="1">
              <a:off x="6728975" y="2601913"/>
              <a:ext cx="236225" cy="896025"/>
            </a:xfrm>
            <a:custGeom>
              <a:avLst/>
              <a:gdLst/>
              <a:ahLst/>
              <a:cxnLst/>
              <a:rect l="l" t="t" r="r" b="b"/>
              <a:pathLst>
                <a:path w="9449" h="35841" extrusionOk="0">
                  <a:moveTo>
                    <a:pt x="5965" y="1"/>
                  </a:moveTo>
                  <a:cubicBezTo>
                    <a:pt x="5038" y="1078"/>
                    <a:pt x="4136" y="2532"/>
                    <a:pt x="3183" y="3685"/>
                  </a:cubicBezTo>
                  <a:cubicBezTo>
                    <a:pt x="928" y="14136"/>
                    <a:pt x="0" y="25264"/>
                    <a:pt x="1830" y="35840"/>
                  </a:cubicBezTo>
                  <a:lnTo>
                    <a:pt x="9449" y="35264"/>
                  </a:lnTo>
                  <a:cubicBezTo>
                    <a:pt x="6943" y="23710"/>
                    <a:pt x="6291" y="11730"/>
                    <a:pt x="59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8"/>
            <p:cNvSpPr/>
            <p:nvPr/>
          </p:nvSpPr>
          <p:spPr>
            <a:xfrm flipH="1">
              <a:off x="7219575" y="2363813"/>
              <a:ext cx="493750" cy="332725"/>
            </a:xfrm>
            <a:custGeom>
              <a:avLst/>
              <a:gdLst/>
              <a:ahLst/>
              <a:cxnLst/>
              <a:rect l="l" t="t" r="r" b="b"/>
              <a:pathLst>
                <a:path w="19750" h="13309" extrusionOk="0">
                  <a:moveTo>
                    <a:pt x="17043" y="1"/>
                  </a:moveTo>
                  <a:cubicBezTo>
                    <a:pt x="11329" y="1279"/>
                    <a:pt x="4261" y="2632"/>
                    <a:pt x="351" y="6868"/>
                  </a:cubicBezTo>
                  <a:cubicBezTo>
                    <a:pt x="25" y="8672"/>
                    <a:pt x="0" y="10778"/>
                    <a:pt x="326" y="13184"/>
                  </a:cubicBezTo>
                  <a:cubicBezTo>
                    <a:pt x="326" y="13209"/>
                    <a:pt x="351" y="13259"/>
                    <a:pt x="351" y="13309"/>
                  </a:cubicBezTo>
                  <a:cubicBezTo>
                    <a:pt x="4888" y="7620"/>
                    <a:pt x="12732" y="4011"/>
                    <a:pt x="19750" y="2607"/>
                  </a:cubicBezTo>
                  <a:cubicBezTo>
                    <a:pt x="19549" y="2357"/>
                    <a:pt x="19374" y="2131"/>
                    <a:pt x="19173" y="1905"/>
                  </a:cubicBezTo>
                  <a:cubicBezTo>
                    <a:pt x="18547" y="1179"/>
                    <a:pt x="17820" y="527"/>
                    <a:pt x="170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8"/>
            <p:cNvSpPr/>
            <p:nvPr/>
          </p:nvSpPr>
          <p:spPr>
            <a:xfrm flipH="1">
              <a:off x="6584225" y="3389663"/>
              <a:ext cx="828975" cy="392350"/>
            </a:xfrm>
            <a:custGeom>
              <a:avLst/>
              <a:gdLst/>
              <a:ahLst/>
              <a:cxnLst/>
              <a:rect l="l" t="t" r="r" b="b"/>
              <a:pathLst>
                <a:path w="33159" h="15694" extrusionOk="0">
                  <a:moveTo>
                    <a:pt x="25935" y="0"/>
                  </a:moveTo>
                  <a:cubicBezTo>
                    <a:pt x="24567" y="0"/>
                    <a:pt x="22590" y="122"/>
                    <a:pt x="19524" y="345"/>
                  </a:cubicBezTo>
                  <a:cubicBezTo>
                    <a:pt x="11630" y="897"/>
                    <a:pt x="3484" y="4030"/>
                    <a:pt x="3484" y="4030"/>
                  </a:cubicBezTo>
                  <a:cubicBezTo>
                    <a:pt x="552" y="5233"/>
                    <a:pt x="0" y="8616"/>
                    <a:pt x="1053" y="11624"/>
                  </a:cubicBezTo>
                  <a:cubicBezTo>
                    <a:pt x="1898" y="13982"/>
                    <a:pt x="2959" y="15693"/>
                    <a:pt x="6170" y="15693"/>
                  </a:cubicBezTo>
                  <a:cubicBezTo>
                    <a:pt x="7054" y="15693"/>
                    <a:pt x="8100" y="15564"/>
                    <a:pt x="9349" y="15283"/>
                  </a:cubicBezTo>
                  <a:cubicBezTo>
                    <a:pt x="15138" y="13954"/>
                    <a:pt x="29399" y="11799"/>
                    <a:pt x="31279" y="8992"/>
                  </a:cubicBezTo>
                  <a:cubicBezTo>
                    <a:pt x="33158" y="6160"/>
                    <a:pt x="31479" y="2125"/>
                    <a:pt x="29775" y="997"/>
                  </a:cubicBezTo>
                  <a:cubicBezTo>
                    <a:pt x="28746" y="306"/>
                    <a:pt x="28103" y="0"/>
                    <a:pt x="259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8"/>
            <p:cNvSpPr/>
            <p:nvPr/>
          </p:nvSpPr>
          <p:spPr>
            <a:xfrm flipH="1">
              <a:off x="6624325" y="3544238"/>
              <a:ext cx="686600" cy="200650"/>
            </a:xfrm>
            <a:custGeom>
              <a:avLst/>
              <a:gdLst/>
              <a:ahLst/>
              <a:cxnLst/>
              <a:rect l="l" t="t" r="r" b="b"/>
              <a:pathLst>
                <a:path w="27464" h="8026" extrusionOk="0">
                  <a:moveTo>
                    <a:pt x="25152" y="0"/>
                  </a:moveTo>
                  <a:cubicBezTo>
                    <a:pt x="23913" y="0"/>
                    <a:pt x="21966" y="218"/>
                    <a:pt x="18992" y="759"/>
                  </a:cubicBezTo>
                  <a:cubicBezTo>
                    <a:pt x="13729" y="1686"/>
                    <a:pt x="797" y="4744"/>
                    <a:pt x="320" y="6573"/>
                  </a:cubicBezTo>
                  <a:cubicBezTo>
                    <a:pt x="0" y="7821"/>
                    <a:pt x="1211" y="8025"/>
                    <a:pt x="2038" y="8025"/>
                  </a:cubicBezTo>
                  <a:cubicBezTo>
                    <a:pt x="2440" y="8025"/>
                    <a:pt x="2752" y="7977"/>
                    <a:pt x="2752" y="7977"/>
                  </a:cubicBezTo>
                  <a:cubicBezTo>
                    <a:pt x="9744" y="6924"/>
                    <a:pt x="24732" y="2889"/>
                    <a:pt x="25834" y="2363"/>
                  </a:cubicBezTo>
                  <a:cubicBezTo>
                    <a:pt x="26937" y="1836"/>
                    <a:pt x="27463" y="809"/>
                    <a:pt x="26887" y="333"/>
                  </a:cubicBezTo>
                  <a:cubicBezTo>
                    <a:pt x="26627" y="127"/>
                    <a:pt x="26095" y="0"/>
                    <a:pt x="251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79805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37"/>
          <p:cNvSpPr/>
          <p:nvPr/>
        </p:nvSpPr>
        <p:spPr>
          <a:xfrm>
            <a:off x="6000749" y="2071812"/>
            <a:ext cx="2442425" cy="1727221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9" name="Google Shape;1059;p37"/>
          <p:cNvSpPr txBox="1">
            <a:spLocks noGrp="1"/>
          </p:cNvSpPr>
          <p:nvPr>
            <p:ph type="title"/>
          </p:nvPr>
        </p:nvSpPr>
        <p:spPr>
          <a:xfrm>
            <a:off x="5533766" y="1338042"/>
            <a:ext cx="3376388" cy="51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2.1 Thu thập dữ liệu</a:t>
            </a:r>
            <a:endParaRPr sz="27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60" name="Google Shape;1060;p37"/>
          <p:cNvSpPr txBox="1">
            <a:spLocks noGrp="1"/>
          </p:cNvSpPr>
          <p:nvPr>
            <p:ph type="subTitle" idx="1"/>
          </p:nvPr>
        </p:nvSpPr>
        <p:spPr>
          <a:xfrm>
            <a:off x="6165660" y="2369714"/>
            <a:ext cx="2112601" cy="15490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Tận dụng cấu trúc phân tán để thu thập dữ liệu</a:t>
            </a:r>
            <a:endParaRPr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61" name="Google Shape;1061;p37"/>
          <p:cNvSpPr txBox="1">
            <a:spLocks noGrp="1"/>
          </p:cNvSpPr>
          <p:nvPr>
            <p:ph type="body" idx="2"/>
          </p:nvPr>
        </p:nvSpPr>
        <p:spPr>
          <a:xfrm>
            <a:off x="1122190" y="3688077"/>
            <a:ext cx="3151044" cy="8108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>
                    <a:lumMod val="10000"/>
                  </a:schemeClr>
                </a:solidFill>
              </a:rPr>
              <a:t>Ba file crawler dữ liệu được chia đều cho ba máy</a:t>
            </a:r>
            <a:endParaRPr>
              <a:solidFill>
                <a:schemeClr val="accent5">
                  <a:lumMod val="10000"/>
                </a:schemeClr>
              </a:solidFill>
            </a:endParaRPr>
          </a:p>
        </p:txBody>
      </p:sp>
      <p:grpSp>
        <p:nvGrpSpPr>
          <p:cNvPr id="1062" name="Google Shape;1062;p37"/>
          <p:cNvGrpSpPr/>
          <p:nvPr/>
        </p:nvGrpSpPr>
        <p:grpSpPr>
          <a:xfrm>
            <a:off x="6198600" y="540001"/>
            <a:ext cx="2225399" cy="649616"/>
            <a:chOff x="3459300" y="300775"/>
            <a:chExt cx="2225399" cy="649616"/>
          </a:xfrm>
        </p:grpSpPr>
        <p:sp>
          <p:nvSpPr>
            <p:cNvPr id="1063" name="Google Shape;1063;p37"/>
            <p:cNvSpPr/>
            <p:nvPr/>
          </p:nvSpPr>
          <p:spPr>
            <a:xfrm>
              <a:off x="3542700" y="300775"/>
              <a:ext cx="2029201" cy="649616"/>
            </a:xfrm>
            <a:custGeom>
              <a:avLst/>
              <a:gdLst/>
              <a:ahLst/>
              <a:cxnLst/>
              <a:rect l="l" t="t" r="r" b="b"/>
              <a:pathLst>
                <a:path w="43285" h="13857" extrusionOk="0">
                  <a:moveTo>
                    <a:pt x="13184" y="2854"/>
                  </a:moveTo>
                  <a:cubicBezTo>
                    <a:pt x="13435" y="3255"/>
                    <a:pt x="13560" y="3682"/>
                    <a:pt x="13610" y="4057"/>
                  </a:cubicBezTo>
                  <a:cubicBezTo>
                    <a:pt x="13786" y="5411"/>
                    <a:pt x="13009" y="6940"/>
                    <a:pt x="11831" y="7616"/>
                  </a:cubicBezTo>
                  <a:cubicBezTo>
                    <a:pt x="11590" y="7758"/>
                    <a:pt x="11214" y="7923"/>
                    <a:pt x="10774" y="7923"/>
                  </a:cubicBezTo>
                  <a:cubicBezTo>
                    <a:pt x="10434" y="7923"/>
                    <a:pt x="10057" y="7825"/>
                    <a:pt x="9675" y="7541"/>
                  </a:cubicBezTo>
                  <a:cubicBezTo>
                    <a:pt x="8422" y="6564"/>
                    <a:pt x="9124" y="5336"/>
                    <a:pt x="9475" y="4859"/>
                  </a:cubicBezTo>
                  <a:cubicBezTo>
                    <a:pt x="10176" y="3882"/>
                    <a:pt x="11605" y="3005"/>
                    <a:pt x="13184" y="2854"/>
                  </a:cubicBezTo>
                  <a:close/>
                  <a:moveTo>
                    <a:pt x="20928" y="8143"/>
                  </a:moveTo>
                  <a:cubicBezTo>
                    <a:pt x="21480" y="9095"/>
                    <a:pt x="21831" y="10022"/>
                    <a:pt x="21856" y="10824"/>
                  </a:cubicBezTo>
                  <a:cubicBezTo>
                    <a:pt x="21881" y="11576"/>
                    <a:pt x="21655" y="12203"/>
                    <a:pt x="21129" y="12629"/>
                  </a:cubicBezTo>
                  <a:cubicBezTo>
                    <a:pt x="20779" y="12925"/>
                    <a:pt x="20449" y="13031"/>
                    <a:pt x="20155" y="13031"/>
                  </a:cubicBezTo>
                  <a:cubicBezTo>
                    <a:pt x="19627" y="13031"/>
                    <a:pt x="19217" y="12688"/>
                    <a:pt x="19024" y="12479"/>
                  </a:cubicBezTo>
                  <a:cubicBezTo>
                    <a:pt x="18272" y="11651"/>
                    <a:pt x="17996" y="10173"/>
                    <a:pt x="18923" y="9220"/>
                  </a:cubicBezTo>
                  <a:cubicBezTo>
                    <a:pt x="19450" y="8669"/>
                    <a:pt x="20126" y="8318"/>
                    <a:pt x="20928" y="8143"/>
                  </a:cubicBezTo>
                  <a:close/>
                  <a:moveTo>
                    <a:pt x="8675" y="0"/>
                  </a:moveTo>
                  <a:cubicBezTo>
                    <a:pt x="2993" y="0"/>
                    <a:pt x="23" y="7073"/>
                    <a:pt x="1" y="7140"/>
                  </a:cubicBezTo>
                  <a:lnTo>
                    <a:pt x="778" y="7466"/>
                  </a:lnTo>
                  <a:cubicBezTo>
                    <a:pt x="800" y="7398"/>
                    <a:pt x="3542" y="838"/>
                    <a:pt x="8692" y="838"/>
                  </a:cubicBezTo>
                  <a:cubicBezTo>
                    <a:pt x="9266" y="838"/>
                    <a:pt x="9869" y="919"/>
                    <a:pt x="10502" y="1100"/>
                  </a:cubicBezTo>
                  <a:cubicBezTo>
                    <a:pt x="11405" y="1376"/>
                    <a:pt x="12056" y="1727"/>
                    <a:pt x="12532" y="2103"/>
                  </a:cubicBezTo>
                  <a:cubicBezTo>
                    <a:pt x="10928" y="2428"/>
                    <a:pt x="9550" y="3356"/>
                    <a:pt x="8798" y="4358"/>
                  </a:cubicBezTo>
                  <a:cubicBezTo>
                    <a:pt x="7770" y="5762"/>
                    <a:pt x="7921" y="7240"/>
                    <a:pt x="9174" y="8193"/>
                  </a:cubicBezTo>
                  <a:cubicBezTo>
                    <a:pt x="9660" y="8571"/>
                    <a:pt x="10211" y="8760"/>
                    <a:pt x="10781" y="8760"/>
                  </a:cubicBezTo>
                  <a:cubicBezTo>
                    <a:pt x="11269" y="8760"/>
                    <a:pt x="11771" y="8621"/>
                    <a:pt x="12257" y="8343"/>
                  </a:cubicBezTo>
                  <a:cubicBezTo>
                    <a:pt x="13710" y="7516"/>
                    <a:pt x="14638" y="5611"/>
                    <a:pt x="14437" y="3957"/>
                  </a:cubicBezTo>
                  <a:cubicBezTo>
                    <a:pt x="14412" y="3631"/>
                    <a:pt x="14312" y="3255"/>
                    <a:pt x="14111" y="2829"/>
                  </a:cubicBezTo>
                  <a:lnTo>
                    <a:pt x="14111" y="2829"/>
                  </a:lnTo>
                  <a:cubicBezTo>
                    <a:pt x="14963" y="2905"/>
                    <a:pt x="15816" y="3180"/>
                    <a:pt x="16643" y="3757"/>
                  </a:cubicBezTo>
                  <a:cubicBezTo>
                    <a:pt x="18197" y="4859"/>
                    <a:pt x="19525" y="6138"/>
                    <a:pt x="20427" y="7416"/>
                  </a:cubicBezTo>
                  <a:cubicBezTo>
                    <a:pt x="19600" y="7641"/>
                    <a:pt x="18898" y="8042"/>
                    <a:pt x="18322" y="8644"/>
                  </a:cubicBezTo>
                  <a:cubicBezTo>
                    <a:pt x="17069" y="9947"/>
                    <a:pt x="17395" y="11952"/>
                    <a:pt x="18422" y="13030"/>
                  </a:cubicBezTo>
                  <a:cubicBezTo>
                    <a:pt x="18923" y="13581"/>
                    <a:pt x="19525" y="13857"/>
                    <a:pt x="20151" y="13857"/>
                  </a:cubicBezTo>
                  <a:cubicBezTo>
                    <a:pt x="20678" y="13857"/>
                    <a:pt x="21204" y="13656"/>
                    <a:pt x="21680" y="13255"/>
                  </a:cubicBezTo>
                  <a:cubicBezTo>
                    <a:pt x="22382" y="12654"/>
                    <a:pt x="22733" y="11802"/>
                    <a:pt x="22683" y="10799"/>
                  </a:cubicBezTo>
                  <a:cubicBezTo>
                    <a:pt x="22658" y="9947"/>
                    <a:pt x="22357" y="8995"/>
                    <a:pt x="21831" y="8042"/>
                  </a:cubicBezTo>
                  <a:cubicBezTo>
                    <a:pt x="21920" y="8039"/>
                    <a:pt x="22009" y="8037"/>
                    <a:pt x="22100" y="8037"/>
                  </a:cubicBezTo>
                  <a:cubicBezTo>
                    <a:pt x="23826" y="8037"/>
                    <a:pt x="25873" y="8717"/>
                    <a:pt x="27921" y="10098"/>
                  </a:cubicBezTo>
                  <a:cubicBezTo>
                    <a:pt x="29784" y="11322"/>
                    <a:pt x="32602" y="12019"/>
                    <a:pt x="35290" y="12019"/>
                  </a:cubicBezTo>
                  <a:cubicBezTo>
                    <a:pt x="36398" y="12019"/>
                    <a:pt x="37485" y="11900"/>
                    <a:pt x="38472" y="11651"/>
                  </a:cubicBezTo>
                  <a:cubicBezTo>
                    <a:pt x="40728" y="11100"/>
                    <a:pt x="42407" y="9922"/>
                    <a:pt x="43284" y="8268"/>
                  </a:cubicBezTo>
                  <a:lnTo>
                    <a:pt x="42558" y="7867"/>
                  </a:lnTo>
                  <a:cubicBezTo>
                    <a:pt x="41580" y="9697"/>
                    <a:pt x="39675" y="10499"/>
                    <a:pt x="38272" y="10849"/>
                  </a:cubicBezTo>
                  <a:cubicBezTo>
                    <a:pt x="37338" y="11085"/>
                    <a:pt x="36310" y="11197"/>
                    <a:pt x="35264" y="11197"/>
                  </a:cubicBezTo>
                  <a:cubicBezTo>
                    <a:pt x="32745" y="11197"/>
                    <a:pt x="30115" y="10547"/>
                    <a:pt x="28397" y="9396"/>
                  </a:cubicBezTo>
                  <a:cubicBezTo>
                    <a:pt x="26210" y="7938"/>
                    <a:pt x="23984" y="7200"/>
                    <a:pt x="22080" y="7200"/>
                  </a:cubicBezTo>
                  <a:cubicBezTo>
                    <a:pt x="21824" y="7200"/>
                    <a:pt x="21573" y="7214"/>
                    <a:pt x="21329" y="7240"/>
                  </a:cubicBezTo>
                  <a:cubicBezTo>
                    <a:pt x="20352" y="5787"/>
                    <a:pt x="18898" y="4333"/>
                    <a:pt x="17119" y="3055"/>
                  </a:cubicBezTo>
                  <a:cubicBezTo>
                    <a:pt x="16010" y="2283"/>
                    <a:pt x="14831" y="1976"/>
                    <a:pt x="13717" y="1976"/>
                  </a:cubicBezTo>
                  <a:cubicBezTo>
                    <a:pt x="13673" y="1976"/>
                    <a:pt x="13629" y="1976"/>
                    <a:pt x="13585" y="1977"/>
                  </a:cubicBezTo>
                  <a:cubicBezTo>
                    <a:pt x="13034" y="1326"/>
                    <a:pt x="12131" y="699"/>
                    <a:pt x="10728" y="298"/>
                  </a:cubicBezTo>
                  <a:cubicBezTo>
                    <a:pt x="10008" y="92"/>
                    <a:pt x="9324" y="0"/>
                    <a:pt x="86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7"/>
            <p:cNvSpPr/>
            <p:nvPr/>
          </p:nvSpPr>
          <p:spPr>
            <a:xfrm>
              <a:off x="3459300" y="570854"/>
              <a:ext cx="198631" cy="199803"/>
            </a:xfrm>
            <a:custGeom>
              <a:avLst/>
              <a:gdLst/>
              <a:ahLst/>
              <a:cxnLst/>
              <a:rect l="l" t="t" r="r" b="b"/>
              <a:pathLst>
                <a:path w="4237" h="4262" extrusionOk="0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309" y="4261"/>
                    <a:pt x="4236" y="3309"/>
                    <a:pt x="4236" y="2131"/>
                  </a:cubicBezTo>
                  <a:cubicBezTo>
                    <a:pt x="4236" y="953"/>
                    <a:pt x="3309" y="1"/>
                    <a:pt x="2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7"/>
            <p:cNvSpPr/>
            <p:nvPr/>
          </p:nvSpPr>
          <p:spPr>
            <a:xfrm>
              <a:off x="5486069" y="570854"/>
              <a:ext cx="198631" cy="199803"/>
            </a:xfrm>
            <a:custGeom>
              <a:avLst/>
              <a:gdLst/>
              <a:ahLst/>
              <a:cxnLst/>
              <a:rect l="l" t="t" r="r" b="b"/>
              <a:pathLst>
                <a:path w="4237" h="4262" extrusionOk="0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284" y="4261"/>
                    <a:pt x="4236" y="3309"/>
                    <a:pt x="4236" y="2131"/>
                  </a:cubicBezTo>
                  <a:cubicBezTo>
                    <a:pt x="4236" y="953"/>
                    <a:pt x="3284" y="1"/>
                    <a:pt x="2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6" name="Google Shape;1066;p37"/>
          <p:cNvGrpSpPr/>
          <p:nvPr/>
        </p:nvGrpSpPr>
        <p:grpSpPr>
          <a:xfrm>
            <a:off x="6198600" y="3923160"/>
            <a:ext cx="2225399" cy="649616"/>
            <a:chOff x="3542700" y="4123475"/>
            <a:chExt cx="2225399" cy="649616"/>
          </a:xfrm>
        </p:grpSpPr>
        <p:sp>
          <p:nvSpPr>
            <p:cNvPr id="1067" name="Google Shape;1067;p37"/>
            <p:cNvSpPr/>
            <p:nvPr/>
          </p:nvSpPr>
          <p:spPr>
            <a:xfrm flipH="1">
              <a:off x="3655499" y="4123475"/>
              <a:ext cx="2029201" cy="649616"/>
            </a:xfrm>
            <a:custGeom>
              <a:avLst/>
              <a:gdLst/>
              <a:ahLst/>
              <a:cxnLst/>
              <a:rect l="l" t="t" r="r" b="b"/>
              <a:pathLst>
                <a:path w="43285" h="13857" extrusionOk="0">
                  <a:moveTo>
                    <a:pt x="13184" y="2854"/>
                  </a:moveTo>
                  <a:cubicBezTo>
                    <a:pt x="13435" y="3255"/>
                    <a:pt x="13560" y="3682"/>
                    <a:pt x="13610" y="4057"/>
                  </a:cubicBezTo>
                  <a:cubicBezTo>
                    <a:pt x="13786" y="5411"/>
                    <a:pt x="13009" y="6940"/>
                    <a:pt x="11831" y="7616"/>
                  </a:cubicBezTo>
                  <a:cubicBezTo>
                    <a:pt x="11590" y="7758"/>
                    <a:pt x="11214" y="7923"/>
                    <a:pt x="10774" y="7923"/>
                  </a:cubicBezTo>
                  <a:cubicBezTo>
                    <a:pt x="10434" y="7923"/>
                    <a:pt x="10057" y="7825"/>
                    <a:pt x="9675" y="7541"/>
                  </a:cubicBezTo>
                  <a:cubicBezTo>
                    <a:pt x="8422" y="6564"/>
                    <a:pt x="9124" y="5336"/>
                    <a:pt x="9475" y="4859"/>
                  </a:cubicBezTo>
                  <a:cubicBezTo>
                    <a:pt x="10176" y="3882"/>
                    <a:pt x="11605" y="3005"/>
                    <a:pt x="13184" y="2854"/>
                  </a:cubicBezTo>
                  <a:close/>
                  <a:moveTo>
                    <a:pt x="20928" y="8143"/>
                  </a:moveTo>
                  <a:cubicBezTo>
                    <a:pt x="21480" y="9095"/>
                    <a:pt x="21831" y="10022"/>
                    <a:pt x="21856" y="10824"/>
                  </a:cubicBezTo>
                  <a:cubicBezTo>
                    <a:pt x="21881" y="11576"/>
                    <a:pt x="21655" y="12203"/>
                    <a:pt x="21129" y="12629"/>
                  </a:cubicBezTo>
                  <a:cubicBezTo>
                    <a:pt x="20779" y="12925"/>
                    <a:pt x="20449" y="13031"/>
                    <a:pt x="20155" y="13031"/>
                  </a:cubicBezTo>
                  <a:cubicBezTo>
                    <a:pt x="19627" y="13031"/>
                    <a:pt x="19217" y="12688"/>
                    <a:pt x="19024" y="12479"/>
                  </a:cubicBezTo>
                  <a:cubicBezTo>
                    <a:pt x="18272" y="11651"/>
                    <a:pt x="17996" y="10173"/>
                    <a:pt x="18923" y="9220"/>
                  </a:cubicBezTo>
                  <a:cubicBezTo>
                    <a:pt x="19450" y="8669"/>
                    <a:pt x="20126" y="8318"/>
                    <a:pt x="20928" y="8143"/>
                  </a:cubicBezTo>
                  <a:close/>
                  <a:moveTo>
                    <a:pt x="8675" y="0"/>
                  </a:moveTo>
                  <a:cubicBezTo>
                    <a:pt x="2993" y="0"/>
                    <a:pt x="23" y="7073"/>
                    <a:pt x="1" y="7140"/>
                  </a:cubicBezTo>
                  <a:lnTo>
                    <a:pt x="778" y="7466"/>
                  </a:lnTo>
                  <a:cubicBezTo>
                    <a:pt x="800" y="7398"/>
                    <a:pt x="3542" y="838"/>
                    <a:pt x="8692" y="838"/>
                  </a:cubicBezTo>
                  <a:cubicBezTo>
                    <a:pt x="9266" y="838"/>
                    <a:pt x="9869" y="919"/>
                    <a:pt x="10502" y="1100"/>
                  </a:cubicBezTo>
                  <a:cubicBezTo>
                    <a:pt x="11405" y="1376"/>
                    <a:pt x="12056" y="1727"/>
                    <a:pt x="12532" y="2103"/>
                  </a:cubicBezTo>
                  <a:cubicBezTo>
                    <a:pt x="10928" y="2428"/>
                    <a:pt x="9550" y="3356"/>
                    <a:pt x="8798" y="4358"/>
                  </a:cubicBezTo>
                  <a:cubicBezTo>
                    <a:pt x="7770" y="5762"/>
                    <a:pt x="7921" y="7240"/>
                    <a:pt x="9174" y="8193"/>
                  </a:cubicBezTo>
                  <a:cubicBezTo>
                    <a:pt x="9660" y="8571"/>
                    <a:pt x="10211" y="8760"/>
                    <a:pt x="10781" y="8760"/>
                  </a:cubicBezTo>
                  <a:cubicBezTo>
                    <a:pt x="11269" y="8760"/>
                    <a:pt x="11771" y="8621"/>
                    <a:pt x="12257" y="8343"/>
                  </a:cubicBezTo>
                  <a:cubicBezTo>
                    <a:pt x="13710" y="7516"/>
                    <a:pt x="14638" y="5611"/>
                    <a:pt x="14437" y="3957"/>
                  </a:cubicBezTo>
                  <a:cubicBezTo>
                    <a:pt x="14412" y="3631"/>
                    <a:pt x="14312" y="3255"/>
                    <a:pt x="14111" y="2829"/>
                  </a:cubicBezTo>
                  <a:lnTo>
                    <a:pt x="14111" y="2829"/>
                  </a:lnTo>
                  <a:cubicBezTo>
                    <a:pt x="14963" y="2905"/>
                    <a:pt x="15816" y="3180"/>
                    <a:pt x="16643" y="3757"/>
                  </a:cubicBezTo>
                  <a:cubicBezTo>
                    <a:pt x="18197" y="4859"/>
                    <a:pt x="19525" y="6138"/>
                    <a:pt x="20427" y="7416"/>
                  </a:cubicBezTo>
                  <a:cubicBezTo>
                    <a:pt x="19600" y="7641"/>
                    <a:pt x="18898" y="8042"/>
                    <a:pt x="18322" y="8644"/>
                  </a:cubicBezTo>
                  <a:cubicBezTo>
                    <a:pt x="17069" y="9947"/>
                    <a:pt x="17395" y="11952"/>
                    <a:pt x="18422" y="13030"/>
                  </a:cubicBezTo>
                  <a:cubicBezTo>
                    <a:pt x="18923" y="13581"/>
                    <a:pt x="19525" y="13857"/>
                    <a:pt x="20151" y="13857"/>
                  </a:cubicBezTo>
                  <a:cubicBezTo>
                    <a:pt x="20678" y="13857"/>
                    <a:pt x="21204" y="13656"/>
                    <a:pt x="21680" y="13255"/>
                  </a:cubicBezTo>
                  <a:cubicBezTo>
                    <a:pt x="22382" y="12654"/>
                    <a:pt x="22733" y="11802"/>
                    <a:pt x="22683" y="10799"/>
                  </a:cubicBezTo>
                  <a:cubicBezTo>
                    <a:pt x="22658" y="9947"/>
                    <a:pt x="22357" y="8995"/>
                    <a:pt x="21831" y="8042"/>
                  </a:cubicBezTo>
                  <a:cubicBezTo>
                    <a:pt x="21920" y="8039"/>
                    <a:pt x="22009" y="8037"/>
                    <a:pt x="22100" y="8037"/>
                  </a:cubicBezTo>
                  <a:cubicBezTo>
                    <a:pt x="23826" y="8037"/>
                    <a:pt x="25873" y="8717"/>
                    <a:pt x="27921" y="10098"/>
                  </a:cubicBezTo>
                  <a:cubicBezTo>
                    <a:pt x="29784" y="11322"/>
                    <a:pt x="32602" y="12019"/>
                    <a:pt x="35290" y="12019"/>
                  </a:cubicBezTo>
                  <a:cubicBezTo>
                    <a:pt x="36398" y="12019"/>
                    <a:pt x="37485" y="11900"/>
                    <a:pt x="38472" y="11651"/>
                  </a:cubicBezTo>
                  <a:cubicBezTo>
                    <a:pt x="40728" y="11100"/>
                    <a:pt x="42407" y="9922"/>
                    <a:pt x="43284" y="8268"/>
                  </a:cubicBezTo>
                  <a:lnTo>
                    <a:pt x="42558" y="7867"/>
                  </a:lnTo>
                  <a:cubicBezTo>
                    <a:pt x="41580" y="9697"/>
                    <a:pt x="39675" y="10499"/>
                    <a:pt x="38272" y="10849"/>
                  </a:cubicBezTo>
                  <a:cubicBezTo>
                    <a:pt x="37338" y="11085"/>
                    <a:pt x="36310" y="11197"/>
                    <a:pt x="35264" y="11197"/>
                  </a:cubicBezTo>
                  <a:cubicBezTo>
                    <a:pt x="32745" y="11197"/>
                    <a:pt x="30115" y="10547"/>
                    <a:pt x="28397" y="9396"/>
                  </a:cubicBezTo>
                  <a:cubicBezTo>
                    <a:pt x="26210" y="7938"/>
                    <a:pt x="23984" y="7200"/>
                    <a:pt x="22080" y="7200"/>
                  </a:cubicBezTo>
                  <a:cubicBezTo>
                    <a:pt x="21824" y="7200"/>
                    <a:pt x="21573" y="7214"/>
                    <a:pt x="21329" y="7240"/>
                  </a:cubicBezTo>
                  <a:cubicBezTo>
                    <a:pt x="20352" y="5787"/>
                    <a:pt x="18898" y="4333"/>
                    <a:pt x="17119" y="3055"/>
                  </a:cubicBezTo>
                  <a:cubicBezTo>
                    <a:pt x="16010" y="2283"/>
                    <a:pt x="14831" y="1976"/>
                    <a:pt x="13717" y="1976"/>
                  </a:cubicBezTo>
                  <a:cubicBezTo>
                    <a:pt x="13673" y="1976"/>
                    <a:pt x="13629" y="1976"/>
                    <a:pt x="13585" y="1977"/>
                  </a:cubicBezTo>
                  <a:cubicBezTo>
                    <a:pt x="13034" y="1326"/>
                    <a:pt x="12131" y="699"/>
                    <a:pt x="10728" y="298"/>
                  </a:cubicBezTo>
                  <a:cubicBezTo>
                    <a:pt x="10008" y="92"/>
                    <a:pt x="9324" y="0"/>
                    <a:pt x="86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7"/>
            <p:cNvSpPr/>
            <p:nvPr/>
          </p:nvSpPr>
          <p:spPr>
            <a:xfrm flipH="1">
              <a:off x="5569469" y="4393554"/>
              <a:ext cx="198631" cy="199803"/>
            </a:xfrm>
            <a:custGeom>
              <a:avLst/>
              <a:gdLst/>
              <a:ahLst/>
              <a:cxnLst/>
              <a:rect l="l" t="t" r="r" b="b"/>
              <a:pathLst>
                <a:path w="4237" h="4262" extrusionOk="0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309" y="4261"/>
                    <a:pt x="4236" y="3309"/>
                    <a:pt x="4236" y="2131"/>
                  </a:cubicBezTo>
                  <a:cubicBezTo>
                    <a:pt x="4236" y="953"/>
                    <a:pt x="3309" y="1"/>
                    <a:pt x="2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7"/>
            <p:cNvSpPr/>
            <p:nvPr/>
          </p:nvSpPr>
          <p:spPr>
            <a:xfrm flipH="1">
              <a:off x="3542700" y="4393554"/>
              <a:ext cx="198631" cy="199803"/>
            </a:xfrm>
            <a:custGeom>
              <a:avLst/>
              <a:gdLst/>
              <a:ahLst/>
              <a:cxnLst/>
              <a:rect l="l" t="t" r="r" b="b"/>
              <a:pathLst>
                <a:path w="4237" h="4262" extrusionOk="0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284" y="4261"/>
                    <a:pt x="4236" y="3309"/>
                    <a:pt x="4236" y="2131"/>
                  </a:cubicBezTo>
                  <a:cubicBezTo>
                    <a:pt x="4236" y="953"/>
                    <a:pt x="3284" y="1"/>
                    <a:pt x="2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0" name="Google Shape;1070;p37"/>
          <p:cNvGrpSpPr/>
          <p:nvPr/>
        </p:nvGrpSpPr>
        <p:grpSpPr>
          <a:xfrm rot="-1622345">
            <a:off x="555998" y="3812667"/>
            <a:ext cx="666364" cy="842603"/>
            <a:chOff x="590872" y="3616107"/>
            <a:chExt cx="666362" cy="842599"/>
          </a:xfrm>
        </p:grpSpPr>
        <p:sp>
          <p:nvSpPr>
            <p:cNvPr id="1071" name="Google Shape;1071;p37"/>
            <p:cNvSpPr/>
            <p:nvPr/>
          </p:nvSpPr>
          <p:spPr>
            <a:xfrm rot="-6081307">
              <a:off x="586624" y="3780154"/>
              <a:ext cx="251444" cy="170347"/>
            </a:xfrm>
            <a:custGeom>
              <a:avLst/>
              <a:gdLst/>
              <a:ahLst/>
              <a:cxnLst/>
              <a:rect l="l" t="t" r="r" b="b"/>
              <a:pathLst>
                <a:path w="3487" h="2362" extrusionOk="0">
                  <a:moveTo>
                    <a:pt x="1668" y="1"/>
                  </a:moveTo>
                  <a:cubicBezTo>
                    <a:pt x="193" y="1"/>
                    <a:pt x="0" y="2361"/>
                    <a:pt x="1883" y="2361"/>
                  </a:cubicBezTo>
                  <a:cubicBezTo>
                    <a:pt x="3311" y="2361"/>
                    <a:pt x="3487" y="56"/>
                    <a:pt x="1783" y="5"/>
                  </a:cubicBezTo>
                  <a:cubicBezTo>
                    <a:pt x="1744" y="2"/>
                    <a:pt x="1706" y="1"/>
                    <a:pt x="16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72" name="Google Shape;1072;p37"/>
            <p:cNvGrpSpPr/>
            <p:nvPr/>
          </p:nvGrpSpPr>
          <p:grpSpPr>
            <a:xfrm rot="5531586" flipH="1">
              <a:off x="618822" y="3819625"/>
              <a:ext cx="610460" cy="643474"/>
              <a:chOff x="7825539" y="3253849"/>
              <a:chExt cx="478704" cy="504591"/>
            </a:xfrm>
          </p:grpSpPr>
          <p:sp>
            <p:nvSpPr>
              <p:cNvPr id="1073" name="Google Shape;1073;p37"/>
              <p:cNvSpPr/>
              <p:nvPr/>
            </p:nvSpPr>
            <p:spPr>
              <a:xfrm rot="5458561">
                <a:off x="7909950" y="3176054"/>
                <a:ext cx="309883" cy="473495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11605" extrusionOk="0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37"/>
              <p:cNvSpPr/>
              <p:nvPr/>
            </p:nvSpPr>
            <p:spPr>
              <a:xfrm rot="-3147094">
                <a:off x="7915262" y="3681641"/>
                <a:ext cx="81563" cy="55257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2362" extrusionOk="0">
                    <a:moveTo>
                      <a:pt x="1668" y="1"/>
                    </a:moveTo>
                    <a:cubicBezTo>
                      <a:pt x="193" y="1"/>
                      <a:pt x="0" y="2361"/>
                      <a:pt x="1883" y="2361"/>
                    </a:cubicBezTo>
                    <a:cubicBezTo>
                      <a:pt x="3311" y="2361"/>
                      <a:pt x="3487" y="56"/>
                      <a:pt x="1783" y="5"/>
                    </a:cubicBezTo>
                    <a:cubicBezTo>
                      <a:pt x="1744" y="2"/>
                      <a:pt x="1706" y="1"/>
                      <a:pt x="16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75" name="Google Shape;1075;p37"/>
            <p:cNvSpPr/>
            <p:nvPr/>
          </p:nvSpPr>
          <p:spPr>
            <a:xfrm rot="-6081504">
              <a:off x="961904" y="3650506"/>
              <a:ext cx="157622" cy="106770"/>
            </a:xfrm>
            <a:custGeom>
              <a:avLst/>
              <a:gdLst/>
              <a:ahLst/>
              <a:cxnLst/>
              <a:rect l="l" t="t" r="r" b="b"/>
              <a:pathLst>
                <a:path w="3487" h="2362" extrusionOk="0">
                  <a:moveTo>
                    <a:pt x="1668" y="1"/>
                  </a:moveTo>
                  <a:cubicBezTo>
                    <a:pt x="193" y="1"/>
                    <a:pt x="0" y="2361"/>
                    <a:pt x="1883" y="2361"/>
                  </a:cubicBezTo>
                  <a:cubicBezTo>
                    <a:pt x="3311" y="2361"/>
                    <a:pt x="3487" y="56"/>
                    <a:pt x="1783" y="5"/>
                  </a:cubicBezTo>
                  <a:cubicBezTo>
                    <a:pt x="1744" y="2"/>
                    <a:pt x="1706" y="1"/>
                    <a:pt x="16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6" name="Google Shape;1076;p37"/>
          <p:cNvGrpSpPr/>
          <p:nvPr/>
        </p:nvGrpSpPr>
        <p:grpSpPr>
          <a:xfrm>
            <a:off x="3597141" y="833995"/>
            <a:ext cx="975097" cy="1089662"/>
            <a:chOff x="3711441" y="719695"/>
            <a:chExt cx="975097" cy="1089662"/>
          </a:xfrm>
        </p:grpSpPr>
        <p:grpSp>
          <p:nvGrpSpPr>
            <p:cNvPr id="1077" name="Google Shape;1077;p37"/>
            <p:cNvGrpSpPr/>
            <p:nvPr/>
          </p:nvGrpSpPr>
          <p:grpSpPr>
            <a:xfrm rot="-2934449">
              <a:off x="3893753" y="948420"/>
              <a:ext cx="610474" cy="761386"/>
              <a:chOff x="7825539" y="3253849"/>
              <a:chExt cx="478704" cy="597073"/>
            </a:xfrm>
          </p:grpSpPr>
          <p:sp>
            <p:nvSpPr>
              <p:cNvPr id="1078" name="Google Shape;1078;p37"/>
              <p:cNvSpPr/>
              <p:nvPr/>
            </p:nvSpPr>
            <p:spPr>
              <a:xfrm rot="5458561">
                <a:off x="7909950" y="3176054"/>
                <a:ext cx="309883" cy="473495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11605" extrusionOk="0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37"/>
              <p:cNvSpPr/>
              <p:nvPr/>
            </p:nvSpPr>
            <p:spPr>
              <a:xfrm rot="-3146947">
                <a:off x="7874121" y="3701900"/>
                <a:ext cx="158283" cy="107217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2362" extrusionOk="0">
                    <a:moveTo>
                      <a:pt x="1668" y="1"/>
                    </a:moveTo>
                    <a:cubicBezTo>
                      <a:pt x="193" y="1"/>
                      <a:pt x="0" y="2361"/>
                      <a:pt x="1883" y="2361"/>
                    </a:cubicBezTo>
                    <a:cubicBezTo>
                      <a:pt x="3311" y="2361"/>
                      <a:pt x="3487" y="56"/>
                      <a:pt x="1783" y="5"/>
                    </a:cubicBezTo>
                    <a:cubicBezTo>
                      <a:pt x="1744" y="2"/>
                      <a:pt x="1706" y="1"/>
                      <a:pt x="16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80" name="Google Shape;1080;p37"/>
            <p:cNvSpPr/>
            <p:nvPr/>
          </p:nvSpPr>
          <p:spPr>
            <a:xfrm rot="-6081449">
              <a:off x="3925671" y="763749"/>
              <a:ext cx="201858" cy="136735"/>
            </a:xfrm>
            <a:custGeom>
              <a:avLst/>
              <a:gdLst/>
              <a:ahLst/>
              <a:cxnLst/>
              <a:rect l="l" t="t" r="r" b="b"/>
              <a:pathLst>
                <a:path w="3487" h="2362" extrusionOk="0">
                  <a:moveTo>
                    <a:pt x="1668" y="1"/>
                  </a:moveTo>
                  <a:cubicBezTo>
                    <a:pt x="193" y="1"/>
                    <a:pt x="0" y="2361"/>
                    <a:pt x="1883" y="2361"/>
                  </a:cubicBezTo>
                  <a:cubicBezTo>
                    <a:pt x="3311" y="2361"/>
                    <a:pt x="3487" y="56"/>
                    <a:pt x="1783" y="5"/>
                  </a:cubicBezTo>
                  <a:cubicBezTo>
                    <a:pt x="1744" y="2"/>
                    <a:pt x="1706" y="1"/>
                    <a:pt x="16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7"/>
            <p:cNvSpPr/>
            <p:nvPr/>
          </p:nvSpPr>
          <p:spPr>
            <a:xfrm rot="-6081394">
              <a:off x="4496904" y="1198325"/>
              <a:ext cx="105010" cy="71142"/>
            </a:xfrm>
            <a:custGeom>
              <a:avLst/>
              <a:gdLst/>
              <a:ahLst/>
              <a:cxnLst/>
              <a:rect l="l" t="t" r="r" b="b"/>
              <a:pathLst>
                <a:path w="3487" h="2362" extrusionOk="0">
                  <a:moveTo>
                    <a:pt x="1668" y="1"/>
                  </a:moveTo>
                  <a:cubicBezTo>
                    <a:pt x="193" y="1"/>
                    <a:pt x="0" y="2361"/>
                    <a:pt x="1883" y="2361"/>
                  </a:cubicBezTo>
                  <a:cubicBezTo>
                    <a:pt x="3311" y="2361"/>
                    <a:pt x="3487" y="56"/>
                    <a:pt x="1783" y="5"/>
                  </a:cubicBezTo>
                  <a:cubicBezTo>
                    <a:pt x="1744" y="2"/>
                    <a:pt x="1706" y="1"/>
                    <a:pt x="16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3" name="Google Shape;1083;p37"/>
          <p:cNvGrpSpPr/>
          <p:nvPr/>
        </p:nvGrpSpPr>
        <p:grpSpPr>
          <a:xfrm rot="-2169275">
            <a:off x="1102849" y="361052"/>
            <a:ext cx="772573" cy="1007515"/>
            <a:chOff x="1316301" y="311200"/>
            <a:chExt cx="274474" cy="357950"/>
          </a:xfrm>
        </p:grpSpPr>
        <p:sp>
          <p:nvSpPr>
            <p:cNvPr id="1084" name="Google Shape;1084;p37"/>
            <p:cNvSpPr/>
            <p:nvPr/>
          </p:nvSpPr>
          <p:spPr>
            <a:xfrm>
              <a:off x="1328825" y="493075"/>
              <a:ext cx="261950" cy="156025"/>
            </a:xfrm>
            <a:custGeom>
              <a:avLst/>
              <a:gdLst/>
              <a:ahLst/>
              <a:cxnLst/>
              <a:rect l="l" t="t" r="r" b="b"/>
              <a:pathLst>
                <a:path w="10478" h="6241" extrusionOk="0">
                  <a:moveTo>
                    <a:pt x="4011" y="0"/>
                  </a:moveTo>
                  <a:cubicBezTo>
                    <a:pt x="1" y="0"/>
                    <a:pt x="1429" y="1504"/>
                    <a:pt x="1354" y="6015"/>
                  </a:cubicBezTo>
                  <a:lnTo>
                    <a:pt x="7194" y="6241"/>
                  </a:lnTo>
                  <a:cubicBezTo>
                    <a:pt x="8246" y="2406"/>
                    <a:pt x="10477" y="0"/>
                    <a:pt x="40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7"/>
            <p:cNvSpPr/>
            <p:nvPr/>
          </p:nvSpPr>
          <p:spPr>
            <a:xfrm>
              <a:off x="1316301" y="583300"/>
              <a:ext cx="231225" cy="85850"/>
            </a:xfrm>
            <a:custGeom>
              <a:avLst/>
              <a:gdLst/>
              <a:ahLst/>
              <a:cxnLst/>
              <a:rect l="l" t="t" r="r" b="b"/>
              <a:pathLst>
                <a:path w="9249" h="3434" extrusionOk="0">
                  <a:moveTo>
                    <a:pt x="1028" y="0"/>
                  </a:moveTo>
                  <a:lnTo>
                    <a:pt x="1" y="2281"/>
                  </a:lnTo>
                  <a:cubicBezTo>
                    <a:pt x="928" y="2682"/>
                    <a:pt x="2006" y="2958"/>
                    <a:pt x="3209" y="3158"/>
                  </a:cubicBezTo>
                  <a:cubicBezTo>
                    <a:pt x="4387" y="3334"/>
                    <a:pt x="5665" y="3434"/>
                    <a:pt x="6868" y="3434"/>
                  </a:cubicBezTo>
                  <a:cubicBezTo>
                    <a:pt x="7695" y="3434"/>
                    <a:pt x="8522" y="3384"/>
                    <a:pt x="9249" y="3309"/>
                  </a:cubicBezTo>
                  <a:lnTo>
                    <a:pt x="8948" y="802"/>
                  </a:lnTo>
                  <a:cubicBezTo>
                    <a:pt x="8321" y="877"/>
                    <a:pt x="7620" y="928"/>
                    <a:pt x="6868" y="928"/>
                  </a:cubicBezTo>
                  <a:cubicBezTo>
                    <a:pt x="5790" y="928"/>
                    <a:pt x="4637" y="852"/>
                    <a:pt x="3584" y="677"/>
                  </a:cubicBezTo>
                  <a:cubicBezTo>
                    <a:pt x="2557" y="527"/>
                    <a:pt x="1630" y="276"/>
                    <a:pt x="10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7"/>
            <p:cNvSpPr/>
            <p:nvPr/>
          </p:nvSpPr>
          <p:spPr>
            <a:xfrm>
              <a:off x="1386850" y="311200"/>
              <a:ext cx="200775" cy="232400"/>
            </a:xfrm>
            <a:custGeom>
              <a:avLst/>
              <a:gdLst/>
              <a:ahLst/>
              <a:cxnLst/>
              <a:rect l="l" t="t" r="r" b="b"/>
              <a:pathLst>
                <a:path w="8031" h="9296" extrusionOk="0">
                  <a:moveTo>
                    <a:pt x="3610" y="941"/>
                  </a:moveTo>
                  <a:cubicBezTo>
                    <a:pt x="4201" y="941"/>
                    <a:pt x="4597" y="1705"/>
                    <a:pt x="4597" y="2263"/>
                  </a:cubicBezTo>
                  <a:cubicBezTo>
                    <a:pt x="4622" y="3015"/>
                    <a:pt x="4321" y="3817"/>
                    <a:pt x="4046" y="4518"/>
                  </a:cubicBezTo>
                  <a:cubicBezTo>
                    <a:pt x="3690" y="5496"/>
                    <a:pt x="3221" y="6436"/>
                    <a:pt x="2746" y="7365"/>
                  </a:cubicBezTo>
                  <a:lnTo>
                    <a:pt x="2746" y="7365"/>
                  </a:lnTo>
                  <a:cubicBezTo>
                    <a:pt x="2671" y="6523"/>
                    <a:pt x="2559" y="5677"/>
                    <a:pt x="2492" y="4819"/>
                  </a:cubicBezTo>
                  <a:cubicBezTo>
                    <a:pt x="2417" y="3791"/>
                    <a:pt x="2116" y="1812"/>
                    <a:pt x="3118" y="1110"/>
                  </a:cubicBezTo>
                  <a:cubicBezTo>
                    <a:pt x="3293" y="992"/>
                    <a:pt x="3458" y="941"/>
                    <a:pt x="3610" y="941"/>
                  </a:cubicBezTo>
                  <a:close/>
                  <a:moveTo>
                    <a:pt x="3660" y="0"/>
                  </a:moveTo>
                  <a:cubicBezTo>
                    <a:pt x="0" y="0"/>
                    <a:pt x="1716" y="6488"/>
                    <a:pt x="1765" y="8604"/>
                  </a:cubicBezTo>
                  <a:cubicBezTo>
                    <a:pt x="1765" y="8927"/>
                    <a:pt x="2005" y="9095"/>
                    <a:pt x="2256" y="9110"/>
                  </a:cubicBezTo>
                  <a:lnTo>
                    <a:pt x="2256" y="9110"/>
                  </a:lnTo>
                  <a:cubicBezTo>
                    <a:pt x="2364" y="9224"/>
                    <a:pt x="2517" y="9295"/>
                    <a:pt x="2666" y="9295"/>
                  </a:cubicBezTo>
                  <a:cubicBezTo>
                    <a:pt x="2822" y="9295"/>
                    <a:pt x="2974" y="9217"/>
                    <a:pt x="3068" y="9030"/>
                  </a:cubicBezTo>
                  <a:cubicBezTo>
                    <a:pt x="3820" y="7526"/>
                    <a:pt x="8031" y="233"/>
                    <a:pt x="3870" y="7"/>
                  </a:cubicBezTo>
                  <a:cubicBezTo>
                    <a:pt x="3798" y="2"/>
                    <a:pt x="3728" y="0"/>
                    <a:pt x="36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CD6072A-5D18-8456-E7BA-AF67D4E6E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190" y="1729430"/>
            <a:ext cx="3256725" cy="177418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p46"/>
          <p:cNvSpPr/>
          <p:nvPr/>
        </p:nvSpPr>
        <p:spPr>
          <a:xfrm>
            <a:off x="6025637" y="1840828"/>
            <a:ext cx="1433400" cy="1433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3" name="Google Shape;1413;p46"/>
          <p:cNvSpPr/>
          <p:nvPr/>
        </p:nvSpPr>
        <p:spPr>
          <a:xfrm>
            <a:off x="6022948" y="1840828"/>
            <a:ext cx="1433400" cy="1433400"/>
          </a:xfrm>
          <a:prstGeom prst="pie">
            <a:avLst>
              <a:gd name="adj1" fmla="val 1145519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4" name="Google Shape;1414;p46"/>
          <p:cNvSpPr/>
          <p:nvPr/>
        </p:nvSpPr>
        <p:spPr>
          <a:xfrm>
            <a:off x="6317760" y="2114733"/>
            <a:ext cx="843300" cy="8433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5" name="Google Shape;1415;p46"/>
          <p:cNvSpPr txBox="1">
            <a:spLocks noGrp="1"/>
          </p:cNvSpPr>
          <p:nvPr>
            <p:ph type="title" idx="9"/>
          </p:nvPr>
        </p:nvSpPr>
        <p:spPr>
          <a:xfrm>
            <a:off x="679050" y="288158"/>
            <a:ext cx="77859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2.1 Thu thập dữ liệu</a:t>
            </a:r>
            <a:endParaRPr sz="25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416" name="Google Shape;1416;p46"/>
          <p:cNvSpPr/>
          <p:nvPr/>
        </p:nvSpPr>
        <p:spPr>
          <a:xfrm>
            <a:off x="1878041" y="1845481"/>
            <a:ext cx="1433400" cy="1433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7" name="Google Shape;1417;p46"/>
          <p:cNvSpPr/>
          <p:nvPr/>
        </p:nvSpPr>
        <p:spPr>
          <a:xfrm rot="21057076">
            <a:off x="1878040" y="1847238"/>
            <a:ext cx="1433400" cy="1433400"/>
          </a:xfrm>
          <a:prstGeom prst="pie">
            <a:avLst>
              <a:gd name="adj1" fmla="val 18407747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0" name="Google Shape;1420;p46"/>
          <p:cNvSpPr/>
          <p:nvPr/>
        </p:nvSpPr>
        <p:spPr>
          <a:xfrm>
            <a:off x="2190371" y="2131927"/>
            <a:ext cx="843300" cy="8433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2" name="Google Shape;1422;p46"/>
          <p:cNvSpPr txBox="1">
            <a:spLocks noGrp="1"/>
          </p:cNvSpPr>
          <p:nvPr>
            <p:ph type="title"/>
          </p:nvPr>
        </p:nvSpPr>
        <p:spPr>
          <a:xfrm>
            <a:off x="1977040" y="2193201"/>
            <a:ext cx="1235400" cy="7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400</a:t>
            </a:r>
            <a:endParaRPr/>
          </a:p>
        </p:txBody>
      </p:sp>
      <p:sp>
        <p:nvSpPr>
          <p:cNvPr id="1423" name="Google Shape;1423;p46"/>
          <p:cNvSpPr txBox="1">
            <a:spLocks noGrp="1"/>
          </p:cNvSpPr>
          <p:nvPr>
            <p:ph type="title" idx="2"/>
          </p:nvPr>
        </p:nvSpPr>
        <p:spPr>
          <a:xfrm>
            <a:off x="6110719" y="2169876"/>
            <a:ext cx="1235400" cy="7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800</a:t>
            </a:r>
            <a:endParaRPr/>
          </a:p>
        </p:txBody>
      </p:sp>
      <p:sp>
        <p:nvSpPr>
          <p:cNvPr id="1425" name="Google Shape;1425;p46"/>
          <p:cNvSpPr txBox="1">
            <a:spLocks noGrp="1"/>
          </p:cNvSpPr>
          <p:nvPr>
            <p:ph type="body" idx="1"/>
          </p:nvPr>
        </p:nvSpPr>
        <p:spPr>
          <a:xfrm>
            <a:off x="1592401" y="3907379"/>
            <a:ext cx="5206924" cy="11398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Dữ liệu thu thập thô, định dạng HTML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Dung lượng mỗi file từ 1 – 3 MB</a:t>
            </a:r>
            <a:endParaRPr sz="2000"/>
          </a:p>
        </p:txBody>
      </p:sp>
      <p:sp>
        <p:nvSpPr>
          <p:cNvPr id="1427" name="Google Shape;1427;p46"/>
          <p:cNvSpPr txBox="1">
            <a:spLocks noGrp="1"/>
          </p:cNvSpPr>
          <p:nvPr>
            <p:ph type="subTitle" idx="5"/>
          </p:nvPr>
        </p:nvSpPr>
        <p:spPr>
          <a:xfrm>
            <a:off x="5693419" y="3286357"/>
            <a:ext cx="20700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GooglePlay</a:t>
            </a:r>
            <a:endParaRPr/>
          </a:p>
        </p:txBody>
      </p:sp>
      <p:sp>
        <p:nvSpPr>
          <p:cNvPr id="1430" name="Google Shape;1430;p46"/>
          <p:cNvSpPr txBox="1">
            <a:spLocks noGrp="1"/>
          </p:cNvSpPr>
          <p:nvPr>
            <p:ph type="subTitle" idx="8"/>
          </p:nvPr>
        </p:nvSpPr>
        <p:spPr>
          <a:xfrm>
            <a:off x="1559741" y="3266020"/>
            <a:ext cx="20700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AppStore</a:t>
            </a:r>
            <a:endParaRPr/>
          </a:p>
        </p:txBody>
      </p:sp>
      <p:grpSp>
        <p:nvGrpSpPr>
          <p:cNvPr id="1431" name="Google Shape;1431;p46"/>
          <p:cNvGrpSpPr/>
          <p:nvPr/>
        </p:nvGrpSpPr>
        <p:grpSpPr>
          <a:xfrm>
            <a:off x="6154229" y="1050864"/>
            <a:ext cx="477146" cy="1026244"/>
            <a:chOff x="3892387" y="1437045"/>
            <a:chExt cx="477146" cy="1026244"/>
          </a:xfrm>
        </p:grpSpPr>
        <p:sp>
          <p:nvSpPr>
            <p:cNvPr id="1432" name="Google Shape;1432;p46"/>
            <p:cNvSpPr/>
            <p:nvPr/>
          </p:nvSpPr>
          <p:spPr>
            <a:xfrm rot="-1387446">
              <a:off x="3933501" y="1437045"/>
              <a:ext cx="270058" cy="429024"/>
            </a:xfrm>
            <a:custGeom>
              <a:avLst/>
              <a:gdLst/>
              <a:ahLst/>
              <a:cxnLst/>
              <a:rect l="l" t="t" r="r" b="b"/>
              <a:pathLst>
                <a:path w="10803" h="17162" extrusionOk="0">
                  <a:moveTo>
                    <a:pt x="5113" y="771"/>
                  </a:moveTo>
                  <a:cubicBezTo>
                    <a:pt x="5715" y="771"/>
                    <a:pt x="6366" y="871"/>
                    <a:pt x="7093" y="1172"/>
                  </a:cubicBezTo>
                  <a:cubicBezTo>
                    <a:pt x="7770" y="1447"/>
                    <a:pt x="8246" y="1949"/>
                    <a:pt x="8522" y="2675"/>
                  </a:cubicBezTo>
                  <a:cubicBezTo>
                    <a:pt x="9700" y="5858"/>
                    <a:pt x="6918" y="12325"/>
                    <a:pt x="5765" y="14781"/>
                  </a:cubicBezTo>
                  <a:cubicBezTo>
                    <a:pt x="5364" y="13152"/>
                    <a:pt x="4386" y="9994"/>
                    <a:pt x="2231" y="7538"/>
                  </a:cubicBezTo>
                  <a:cubicBezTo>
                    <a:pt x="928" y="6059"/>
                    <a:pt x="802" y="3954"/>
                    <a:pt x="1905" y="2375"/>
                  </a:cubicBezTo>
                  <a:cubicBezTo>
                    <a:pt x="2532" y="1497"/>
                    <a:pt x="3635" y="771"/>
                    <a:pt x="5113" y="771"/>
                  </a:cubicBezTo>
                  <a:close/>
                  <a:moveTo>
                    <a:pt x="5101" y="0"/>
                  </a:moveTo>
                  <a:cubicBezTo>
                    <a:pt x="3350" y="0"/>
                    <a:pt x="2039" y="891"/>
                    <a:pt x="1304" y="1949"/>
                  </a:cubicBezTo>
                  <a:cubicBezTo>
                    <a:pt x="0" y="3803"/>
                    <a:pt x="151" y="6284"/>
                    <a:pt x="1655" y="8014"/>
                  </a:cubicBezTo>
                  <a:cubicBezTo>
                    <a:pt x="4512" y="11272"/>
                    <a:pt x="5239" y="15959"/>
                    <a:pt x="5239" y="16009"/>
                  </a:cubicBezTo>
                  <a:lnTo>
                    <a:pt x="5414" y="17162"/>
                  </a:lnTo>
                  <a:lnTo>
                    <a:pt x="5940" y="16134"/>
                  </a:lnTo>
                  <a:cubicBezTo>
                    <a:pt x="6141" y="15733"/>
                    <a:pt x="10803" y="6685"/>
                    <a:pt x="9224" y="2425"/>
                  </a:cubicBezTo>
                  <a:cubicBezTo>
                    <a:pt x="8873" y="1472"/>
                    <a:pt x="8246" y="821"/>
                    <a:pt x="7394" y="470"/>
                  </a:cubicBezTo>
                  <a:cubicBezTo>
                    <a:pt x="6566" y="142"/>
                    <a:pt x="5799" y="0"/>
                    <a:pt x="51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6"/>
            <p:cNvSpPr/>
            <p:nvPr/>
          </p:nvSpPr>
          <p:spPr>
            <a:xfrm rot="20212554">
              <a:off x="3892387" y="2186456"/>
              <a:ext cx="477146" cy="276833"/>
            </a:xfrm>
            <a:custGeom>
              <a:avLst/>
              <a:gdLst/>
              <a:ahLst/>
              <a:cxnLst/>
              <a:rect l="l" t="t" r="r" b="b"/>
              <a:pathLst>
                <a:path w="19087" h="11074" extrusionOk="0">
                  <a:moveTo>
                    <a:pt x="9288" y="0"/>
                  </a:moveTo>
                  <a:cubicBezTo>
                    <a:pt x="9274" y="0"/>
                    <a:pt x="9261" y="1"/>
                    <a:pt x="9248" y="2"/>
                  </a:cubicBezTo>
                  <a:cubicBezTo>
                    <a:pt x="9248" y="2"/>
                    <a:pt x="0" y="5566"/>
                    <a:pt x="351" y="8599"/>
                  </a:cubicBezTo>
                  <a:cubicBezTo>
                    <a:pt x="479" y="9709"/>
                    <a:pt x="1128" y="10083"/>
                    <a:pt x="1940" y="10083"/>
                  </a:cubicBezTo>
                  <a:cubicBezTo>
                    <a:pt x="3363" y="10083"/>
                    <a:pt x="5286" y="8934"/>
                    <a:pt x="5765" y="8599"/>
                  </a:cubicBezTo>
                  <a:cubicBezTo>
                    <a:pt x="6015" y="10244"/>
                    <a:pt x="7909" y="11073"/>
                    <a:pt x="9659" y="11073"/>
                  </a:cubicBezTo>
                  <a:cubicBezTo>
                    <a:pt x="11242" y="11073"/>
                    <a:pt x="12708" y="10394"/>
                    <a:pt x="12732" y="9025"/>
                  </a:cubicBezTo>
                  <a:cubicBezTo>
                    <a:pt x="13881" y="9813"/>
                    <a:pt x="14982" y="10145"/>
                    <a:pt x="15890" y="10145"/>
                  </a:cubicBezTo>
                  <a:cubicBezTo>
                    <a:pt x="18016" y="10145"/>
                    <a:pt x="19087" y="8330"/>
                    <a:pt x="17243" y="6293"/>
                  </a:cubicBezTo>
                  <a:cubicBezTo>
                    <a:pt x="14649" y="3427"/>
                    <a:pt x="10252" y="0"/>
                    <a:pt x="92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4" name="Google Shape;1434;p46"/>
          <p:cNvGrpSpPr/>
          <p:nvPr/>
        </p:nvGrpSpPr>
        <p:grpSpPr>
          <a:xfrm rot="3967568">
            <a:off x="2929522" y="1658770"/>
            <a:ext cx="619087" cy="735198"/>
            <a:chOff x="1495025" y="1407405"/>
            <a:chExt cx="619087" cy="735198"/>
          </a:xfrm>
        </p:grpSpPr>
        <p:sp>
          <p:nvSpPr>
            <p:cNvPr id="1435" name="Google Shape;1435;p46"/>
            <p:cNvSpPr/>
            <p:nvPr/>
          </p:nvSpPr>
          <p:spPr>
            <a:xfrm rot="-1487805">
              <a:off x="1572546" y="1444261"/>
              <a:ext cx="270075" cy="429049"/>
            </a:xfrm>
            <a:custGeom>
              <a:avLst/>
              <a:gdLst/>
              <a:ahLst/>
              <a:cxnLst/>
              <a:rect l="l" t="t" r="r" b="b"/>
              <a:pathLst>
                <a:path w="10803" h="17162" extrusionOk="0">
                  <a:moveTo>
                    <a:pt x="5113" y="771"/>
                  </a:moveTo>
                  <a:cubicBezTo>
                    <a:pt x="5715" y="771"/>
                    <a:pt x="6366" y="871"/>
                    <a:pt x="7093" y="1172"/>
                  </a:cubicBezTo>
                  <a:cubicBezTo>
                    <a:pt x="7770" y="1447"/>
                    <a:pt x="8246" y="1949"/>
                    <a:pt x="8522" y="2675"/>
                  </a:cubicBezTo>
                  <a:cubicBezTo>
                    <a:pt x="9700" y="5858"/>
                    <a:pt x="6918" y="12325"/>
                    <a:pt x="5765" y="14781"/>
                  </a:cubicBezTo>
                  <a:cubicBezTo>
                    <a:pt x="5364" y="13152"/>
                    <a:pt x="4386" y="9994"/>
                    <a:pt x="2231" y="7538"/>
                  </a:cubicBezTo>
                  <a:cubicBezTo>
                    <a:pt x="928" y="6059"/>
                    <a:pt x="802" y="3954"/>
                    <a:pt x="1905" y="2375"/>
                  </a:cubicBezTo>
                  <a:cubicBezTo>
                    <a:pt x="2532" y="1497"/>
                    <a:pt x="3635" y="771"/>
                    <a:pt x="5113" y="771"/>
                  </a:cubicBezTo>
                  <a:close/>
                  <a:moveTo>
                    <a:pt x="5101" y="0"/>
                  </a:moveTo>
                  <a:cubicBezTo>
                    <a:pt x="3350" y="0"/>
                    <a:pt x="2039" y="891"/>
                    <a:pt x="1304" y="1949"/>
                  </a:cubicBezTo>
                  <a:cubicBezTo>
                    <a:pt x="0" y="3803"/>
                    <a:pt x="151" y="6284"/>
                    <a:pt x="1655" y="8014"/>
                  </a:cubicBezTo>
                  <a:cubicBezTo>
                    <a:pt x="4512" y="11272"/>
                    <a:pt x="5239" y="15959"/>
                    <a:pt x="5239" y="16009"/>
                  </a:cubicBezTo>
                  <a:lnTo>
                    <a:pt x="5414" y="17162"/>
                  </a:lnTo>
                  <a:lnTo>
                    <a:pt x="5940" y="16134"/>
                  </a:lnTo>
                  <a:cubicBezTo>
                    <a:pt x="6141" y="15733"/>
                    <a:pt x="10803" y="6685"/>
                    <a:pt x="9224" y="2425"/>
                  </a:cubicBezTo>
                  <a:cubicBezTo>
                    <a:pt x="8873" y="1472"/>
                    <a:pt x="8246" y="821"/>
                    <a:pt x="7394" y="470"/>
                  </a:cubicBezTo>
                  <a:cubicBezTo>
                    <a:pt x="6566" y="142"/>
                    <a:pt x="5799" y="0"/>
                    <a:pt x="51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6"/>
            <p:cNvSpPr/>
            <p:nvPr/>
          </p:nvSpPr>
          <p:spPr>
            <a:xfrm rot="-1487805">
              <a:off x="1600879" y="1778452"/>
              <a:ext cx="477174" cy="276850"/>
            </a:xfrm>
            <a:custGeom>
              <a:avLst/>
              <a:gdLst/>
              <a:ahLst/>
              <a:cxnLst/>
              <a:rect l="l" t="t" r="r" b="b"/>
              <a:pathLst>
                <a:path w="19087" h="11074" extrusionOk="0">
                  <a:moveTo>
                    <a:pt x="9288" y="0"/>
                  </a:moveTo>
                  <a:cubicBezTo>
                    <a:pt x="9274" y="0"/>
                    <a:pt x="9261" y="1"/>
                    <a:pt x="9248" y="2"/>
                  </a:cubicBezTo>
                  <a:cubicBezTo>
                    <a:pt x="9248" y="2"/>
                    <a:pt x="0" y="5566"/>
                    <a:pt x="351" y="8599"/>
                  </a:cubicBezTo>
                  <a:cubicBezTo>
                    <a:pt x="479" y="9709"/>
                    <a:pt x="1128" y="10083"/>
                    <a:pt x="1940" y="10083"/>
                  </a:cubicBezTo>
                  <a:cubicBezTo>
                    <a:pt x="3363" y="10083"/>
                    <a:pt x="5286" y="8934"/>
                    <a:pt x="5765" y="8599"/>
                  </a:cubicBezTo>
                  <a:cubicBezTo>
                    <a:pt x="6015" y="10244"/>
                    <a:pt x="7909" y="11073"/>
                    <a:pt x="9659" y="11073"/>
                  </a:cubicBezTo>
                  <a:cubicBezTo>
                    <a:pt x="11242" y="11073"/>
                    <a:pt x="12708" y="10394"/>
                    <a:pt x="12732" y="9025"/>
                  </a:cubicBezTo>
                  <a:cubicBezTo>
                    <a:pt x="13881" y="9813"/>
                    <a:pt x="14982" y="10145"/>
                    <a:pt x="15890" y="10145"/>
                  </a:cubicBezTo>
                  <a:cubicBezTo>
                    <a:pt x="18016" y="10145"/>
                    <a:pt x="19087" y="8330"/>
                    <a:pt x="17243" y="6293"/>
                  </a:cubicBezTo>
                  <a:cubicBezTo>
                    <a:pt x="14649" y="3427"/>
                    <a:pt x="10252" y="0"/>
                    <a:pt x="92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1058;p37">
            <a:extLst>
              <a:ext uri="{FF2B5EF4-FFF2-40B4-BE49-F238E27FC236}">
                <a16:creationId xmlns:a16="http://schemas.microsoft.com/office/drawing/2014/main" id="{95B46BA3-F9B8-FE4C-18D1-4CC99112C866}"/>
              </a:ext>
            </a:extLst>
          </p:cNvPr>
          <p:cNvSpPr/>
          <p:nvPr/>
        </p:nvSpPr>
        <p:spPr>
          <a:xfrm>
            <a:off x="2120900" y="964821"/>
            <a:ext cx="4902199" cy="550862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060;p37">
            <a:extLst>
              <a:ext uri="{FF2B5EF4-FFF2-40B4-BE49-F238E27FC236}">
                <a16:creationId xmlns:a16="http://schemas.microsoft.com/office/drawing/2014/main" id="{A155E297-F196-6FEA-C8EC-AEEC092AD73C}"/>
              </a:ext>
            </a:extLst>
          </p:cNvPr>
          <p:cNvSpPr txBox="1">
            <a:spLocks/>
          </p:cNvSpPr>
          <p:nvPr/>
        </p:nvSpPr>
        <p:spPr>
          <a:xfrm>
            <a:off x="3063015" y="986350"/>
            <a:ext cx="3057078" cy="431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-US" sz="17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Sử dụng lập trình đa luồng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41"/>
          <p:cNvSpPr txBox="1">
            <a:spLocks noGrp="1"/>
          </p:cNvSpPr>
          <p:nvPr>
            <p:ph type="title"/>
          </p:nvPr>
        </p:nvSpPr>
        <p:spPr>
          <a:xfrm>
            <a:off x="890542" y="236073"/>
            <a:ext cx="770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Thu thập dữ liệu sử dụng đa luồng</a:t>
            </a:r>
            <a:endParaRPr sz="25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232" name="Google Shape;1232;p41"/>
          <p:cNvSpPr/>
          <p:nvPr/>
        </p:nvSpPr>
        <p:spPr>
          <a:xfrm rot="-3147069">
            <a:off x="6965341" y="4489708"/>
            <a:ext cx="40361" cy="27340"/>
          </a:xfrm>
          <a:custGeom>
            <a:avLst/>
            <a:gdLst/>
            <a:ahLst/>
            <a:cxnLst/>
            <a:rect l="l" t="t" r="r" b="b"/>
            <a:pathLst>
              <a:path w="3487" h="2362" extrusionOk="0">
                <a:moveTo>
                  <a:pt x="1668" y="1"/>
                </a:moveTo>
                <a:cubicBezTo>
                  <a:pt x="193" y="1"/>
                  <a:pt x="0" y="2361"/>
                  <a:pt x="1883" y="2361"/>
                </a:cubicBezTo>
                <a:cubicBezTo>
                  <a:pt x="3311" y="2361"/>
                  <a:pt x="3487" y="56"/>
                  <a:pt x="1783" y="5"/>
                </a:cubicBezTo>
                <a:cubicBezTo>
                  <a:pt x="1744" y="2"/>
                  <a:pt x="1706" y="1"/>
                  <a:pt x="166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3" name="Google Shape;1233;p41"/>
          <p:cNvGrpSpPr/>
          <p:nvPr/>
        </p:nvGrpSpPr>
        <p:grpSpPr>
          <a:xfrm>
            <a:off x="-273219" y="3545047"/>
            <a:ext cx="2327522" cy="1566157"/>
            <a:chOff x="2931188" y="330660"/>
            <a:chExt cx="2553787" cy="1718031"/>
          </a:xfrm>
        </p:grpSpPr>
        <p:sp>
          <p:nvSpPr>
            <p:cNvPr id="1234" name="Google Shape;1234;p41"/>
            <p:cNvSpPr/>
            <p:nvPr/>
          </p:nvSpPr>
          <p:spPr>
            <a:xfrm>
              <a:off x="3363016" y="1751091"/>
              <a:ext cx="2058600" cy="297600"/>
            </a:xfrm>
            <a:prstGeom prst="ellipse">
              <a:avLst/>
            </a:prstGeom>
            <a:solidFill>
              <a:srgbClr val="FDFBF6">
                <a:alpha val="566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5" name="Google Shape;1235;p41"/>
            <p:cNvGrpSpPr/>
            <p:nvPr/>
          </p:nvGrpSpPr>
          <p:grpSpPr>
            <a:xfrm>
              <a:off x="5033077" y="330660"/>
              <a:ext cx="451898" cy="302265"/>
              <a:chOff x="5004502" y="330660"/>
              <a:chExt cx="451898" cy="302265"/>
            </a:xfrm>
          </p:grpSpPr>
          <p:sp>
            <p:nvSpPr>
              <p:cNvPr id="1236" name="Google Shape;1236;p41"/>
              <p:cNvSpPr/>
              <p:nvPr/>
            </p:nvSpPr>
            <p:spPr>
              <a:xfrm rot="-3147065">
                <a:off x="5271877" y="471048"/>
                <a:ext cx="171930" cy="116463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2362" extrusionOk="0">
                    <a:moveTo>
                      <a:pt x="1668" y="1"/>
                    </a:moveTo>
                    <a:cubicBezTo>
                      <a:pt x="193" y="1"/>
                      <a:pt x="0" y="2361"/>
                      <a:pt x="1883" y="2361"/>
                    </a:cubicBezTo>
                    <a:cubicBezTo>
                      <a:pt x="3311" y="2361"/>
                      <a:pt x="3487" y="56"/>
                      <a:pt x="1783" y="5"/>
                    </a:cubicBezTo>
                    <a:cubicBezTo>
                      <a:pt x="1744" y="2"/>
                      <a:pt x="1706" y="1"/>
                      <a:pt x="16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41"/>
              <p:cNvSpPr/>
              <p:nvPr/>
            </p:nvSpPr>
            <p:spPr>
              <a:xfrm rot="-3147065">
                <a:off x="5013941" y="365889"/>
                <a:ext cx="132831" cy="89246"/>
              </a:xfrm>
              <a:custGeom>
                <a:avLst/>
                <a:gdLst/>
                <a:ahLst/>
                <a:cxnLst/>
                <a:rect l="l" t="t" r="r" b="b"/>
                <a:pathLst>
                  <a:path w="2694" h="1810" extrusionOk="0">
                    <a:moveTo>
                      <a:pt x="1275" y="1"/>
                    </a:moveTo>
                    <a:cubicBezTo>
                      <a:pt x="153" y="1"/>
                      <a:pt x="1" y="1809"/>
                      <a:pt x="1466" y="1809"/>
                    </a:cubicBezTo>
                    <a:cubicBezTo>
                      <a:pt x="2569" y="1809"/>
                      <a:pt x="2694" y="30"/>
                      <a:pt x="1366" y="5"/>
                    </a:cubicBezTo>
                    <a:cubicBezTo>
                      <a:pt x="1335" y="2"/>
                      <a:pt x="1305" y="1"/>
                      <a:pt x="12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38" name="Google Shape;1238;p41"/>
            <p:cNvSpPr/>
            <p:nvPr/>
          </p:nvSpPr>
          <p:spPr>
            <a:xfrm>
              <a:off x="4193876" y="766769"/>
              <a:ext cx="921447" cy="1024192"/>
            </a:xfrm>
            <a:custGeom>
              <a:avLst/>
              <a:gdLst/>
              <a:ahLst/>
              <a:cxnLst/>
              <a:rect l="l" t="t" r="r" b="b"/>
              <a:pathLst>
                <a:path w="34788" h="38667" extrusionOk="0">
                  <a:moveTo>
                    <a:pt x="16229" y="0"/>
                  </a:moveTo>
                  <a:cubicBezTo>
                    <a:pt x="8063" y="0"/>
                    <a:pt x="51" y="591"/>
                    <a:pt x="100" y="1834"/>
                  </a:cubicBezTo>
                  <a:cubicBezTo>
                    <a:pt x="100" y="13713"/>
                    <a:pt x="0" y="24841"/>
                    <a:pt x="552" y="37398"/>
                  </a:cubicBezTo>
                  <a:cubicBezTo>
                    <a:pt x="590" y="38365"/>
                    <a:pt x="7528" y="38667"/>
                    <a:pt x="14856" y="38667"/>
                  </a:cubicBezTo>
                  <a:cubicBezTo>
                    <a:pt x="21954" y="38667"/>
                    <a:pt x="29417" y="38384"/>
                    <a:pt x="31329" y="38150"/>
                  </a:cubicBezTo>
                  <a:cubicBezTo>
                    <a:pt x="34787" y="37724"/>
                    <a:pt x="33284" y="36295"/>
                    <a:pt x="33309" y="21333"/>
                  </a:cubicBezTo>
                  <a:cubicBezTo>
                    <a:pt x="33334" y="14240"/>
                    <a:pt x="33309" y="8926"/>
                    <a:pt x="33309" y="1834"/>
                  </a:cubicBezTo>
                  <a:cubicBezTo>
                    <a:pt x="33321" y="635"/>
                    <a:pt x="24693" y="0"/>
                    <a:pt x="162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1"/>
            <p:cNvSpPr/>
            <p:nvPr/>
          </p:nvSpPr>
          <p:spPr>
            <a:xfrm>
              <a:off x="4222643" y="841760"/>
              <a:ext cx="124597" cy="83144"/>
            </a:xfrm>
            <a:custGeom>
              <a:avLst/>
              <a:gdLst/>
              <a:ahLst/>
              <a:cxnLst/>
              <a:rect l="l" t="t" r="r" b="b"/>
              <a:pathLst>
                <a:path w="4704" h="3139" extrusionOk="0">
                  <a:moveTo>
                    <a:pt x="2259" y="0"/>
                  </a:moveTo>
                  <a:cubicBezTo>
                    <a:pt x="278" y="0"/>
                    <a:pt x="0" y="3138"/>
                    <a:pt x="2548" y="3138"/>
                  </a:cubicBezTo>
                  <a:cubicBezTo>
                    <a:pt x="4453" y="3138"/>
                    <a:pt x="4704" y="55"/>
                    <a:pt x="2398" y="5"/>
                  </a:cubicBezTo>
                  <a:cubicBezTo>
                    <a:pt x="2351" y="2"/>
                    <a:pt x="2305" y="0"/>
                    <a:pt x="22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1"/>
            <p:cNvSpPr/>
            <p:nvPr/>
          </p:nvSpPr>
          <p:spPr>
            <a:xfrm>
              <a:off x="4599719" y="1216185"/>
              <a:ext cx="123961" cy="83144"/>
            </a:xfrm>
            <a:custGeom>
              <a:avLst/>
              <a:gdLst/>
              <a:ahLst/>
              <a:cxnLst/>
              <a:rect l="l" t="t" r="r" b="b"/>
              <a:pathLst>
                <a:path w="4680" h="3139" extrusionOk="0">
                  <a:moveTo>
                    <a:pt x="2260" y="1"/>
                  </a:moveTo>
                  <a:cubicBezTo>
                    <a:pt x="279" y="1"/>
                    <a:pt x="1" y="3138"/>
                    <a:pt x="2549" y="3138"/>
                  </a:cubicBezTo>
                  <a:cubicBezTo>
                    <a:pt x="4454" y="3138"/>
                    <a:pt x="4679" y="81"/>
                    <a:pt x="2399" y="6"/>
                  </a:cubicBezTo>
                  <a:cubicBezTo>
                    <a:pt x="2351" y="2"/>
                    <a:pt x="2305" y="1"/>
                    <a:pt x="22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1"/>
            <p:cNvSpPr/>
            <p:nvPr/>
          </p:nvSpPr>
          <p:spPr>
            <a:xfrm>
              <a:off x="4615665" y="1596597"/>
              <a:ext cx="123935" cy="83144"/>
            </a:xfrm>
            <a:custGeom>
              <a:avLst/>
              <a:gdLst/>
              <a:ahLst/>
              <a:cxnLst/>
              <a:rect l="l" t="t" r="r" b="b"/>
              <a:pathLst>
                <a:path w="4679" h="3139" extrusionOk="0">
                  <a:moveTo>
                    <a:pt x="2258" y="1"/>
                  </a:moveTo>
                  <a:cubicBezTo>
                    <a:pt x="255" y="1"/>
                    <a:pt x="0" y="3138"/>
                    <a:pt x="2548" y="3138"/>
                  </a:cubicBezTo>
                  <a:cubicBezTo>
                    <a:pt x="4453" y="3138"/>
                    <a:pt x="4679" y="56"/>
                    <a:pt x="2398" y="6"/>
                  </a:cubicBezTo>
                  <a:cubicBezTo>
                    <a:pt x="2350" y="2"/>
                    <a:pt x="2304" y="1"/>
                    <a:pt x="2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1"/>
            <p:cNvSpPr/>
            <p:nvPr/>
          </p:nvSpPr>
          <p:spPr>
            <a:xfrm>
              <a:off x="4941219" y="827773"/>
              <a:ext cx="123697" cy="83171"/>
            </a:xfrm>
            <a:custGeom>
              <a:avLst/>
              <a:gdLst/>
              <a:ahLst/>
              <a:cxnLst/>
              <a:rect l="l" t="t" r="r" b="b"/>
              <a:pathLst>
                <a:path w="4670" h="3140" extrusionOk="0">
                  <a:moveTo>
                    <a:pt x="2229" y="0"/>
                  </a:moveTo>
                  <a:cubicBezTo>
                    <a:pt x="267" y="0"/>
                    <a:pt x="0" y="3140"/>
                    <a:pt x="2539" y="3140"/>
                  </a:cubicBezTo>
                  <a:cubicBezTo>
                    <a:pt x="4444" y="3140"/>
                    <a:pt x="4670" y="57"/>
                    <a:pt x="2389" y="7"/>
                  </a:cubicBezTo>
                  <a:cubicBezTo>
                    <a:pt x="2334" y="2"/>
                    <a:pt x="2281" y="0"/>
                    <a:pt x="2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1"/>
            <p:cNvSpPr/>
            <p:nvPr/>
          </p:nvSpPr>
          <p:spPr>
            <a:xfrm>
              <a:off x="4878784" y="1436549"/>
              <a:ext cx="123723" cy="83197"/>
            </a:xfrm>
            <a:custGeom>
              <a:avLst/>
              <a:gdLst/>
              <a:ahLst/>
              <a:cxnLst/>
              <a:rect l="l" t="t" r="r" b="b"/>
              <a:pathLst>
                <a:path w="4671" h="3141" extrusionOk="0">
                  <a:moveTo>
                    <a:pt x="2227" y="1"/>
                  </a:moveTo>
                  <a:cubicBezTo>
                    <a:pt x="245" y="1"/>
                    <a:pt x="1" y="3116"/>
                    <a:pt x="2515" y="3140"/>
                  </a:cubicBezTo>
                  <a:cubicBezTo>
                    <a:pt x="4445" y="3140"/>
                    <a:pt x="4671" y="58"/>
                    <a:pt x="2390" y="7"/>
                  </a:cubicBezTo>
                  <a:cubicBezTo>
                    <a:pt x="2335" y="3"/>
                    <a:pt x="2280" y="1"/>
                    <a:pt x="22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1"/>
            <p:cNvSpPr/>
            <p:nvPr/>
          </p:nvSpPr>
          <p:spPr>
            <a:xfrm>
              <a:off x="4555905" y="981835"/>
              <a:ext cx="123961" cy="83144"/>
            </a:xfrm>
            <a:custGeom>
              <a:avLst/>
              <a:gdLst/>
              <a:ahLst/>
              <a:cxnLst/>
              <a:rect l="l" t="t" r="r" b="b"/>
              <a:pathLst>
                <a:path w="4680" h="3139" extrusionOk="0">
                  <a:moveTo>
                    <a:pt x="2235" y="0"/>
                  </a:moveTo>
                  <a:cubicBezTo>
                    <a:pt x="255" y="0"/>
                    <a:pt x="0" y="3138"/>
                    <a:pt x="2524" y="3138"/>
                  </a:cubicBezTo>
                  <a:cubicBezTo>
                    <a:pt x="4429" y="3138"/>
                    <a:pt x="4679" y="56"/>
                    <a:pt x="2373" y="5"/>
                  </a:cubicBezTo>
                  <a:cubicBezTo>
                    <a:pt x="2326" y="2"/>
                    <a:pt x="2280" y="0"/>
                    <a:pt x="2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1"/>
            <p:cNvSpPr/>
            <p:nvPr/>
          </p:nvSpPr>
          <p:spPr>
            <a:xfrm>
              <a:off x="4248497" y="1052879"/>
              <a:ext cx="123988" cy="83144"/>
            </a:xfrm>
            <a:custGeom>
              <a:avLst/>
              <a:gdLst/>
              <a:ahLst/>
              <a:cxnLst/>
              <a:rect l="l" t="t" r="r" b="b"/>
              <a:pathLst>
                <a:path w="4681" h="3139" extrusionOk="0">
                  <a:moveTo>
                    <a:pt x="2259" y="0"/>
                  </a:moveTo>
                  <a:cubicBezTo>
                    <a:pt x="256" y="0"/>
                    <a:pt x="1" y="3138"/>
                    <a:pt x="2525" y="3138"/>
                  </a:cubicBezTo>
                  <a:cubicBezTo>
                    <a:pt x="4454" y="3138"/>
                    <a:pt x="4680" y="80"/>
                    <a:pt x="2399" y="5"/>
                  </a:cubicBezTo>
                  <a:cubicBezTo>
                    <a:pt x="2352" y="2"/>
                    <a:pt x="2305" y="0"/>
                    <a:pt x="22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1"/>
            <p:cNvSpPr/>
            <p:nvPr/>
          </p:nvSpPr>
          <p:spPr>
            <a:xfrm>
              <a:off x="4897379" y="1139790"/>
              <a:ext cx="123485" cy="82535"/>
            </a:xfrm>
            <a:custGeom>
              <a:avLst/>
              <a:gdLst/>
              <a:ahLst/>
              <a:cxnLst/>
              <a:rect l="l" t="t" r="r" b="b"/>
              <a:pathLst>
                <a:path w="4662" h="3116" extrusionOk="0">
                  <a:moveTo>
                    <a:pt x="2204" y="1"/>
                  </a:moveTo>
                  <a:cubicBezTo>
                    <a:pt x="244" y="1"/>
                    <a:pt x="1" y="3115"/>
                    <a:pt x="2515" y="3115"/>
                  </a:cubicBezTo>
                  <a:cubicBezTo>
                    <a:pt x="2523" y="3115"/>
                    <a:pt x="2530" y="3115"/>
                    <a:pt x="2538" y="3115"/>
                  </a:cubicBezTo>
                  <a:cubicBezTo>
                    <a:pt x="4422" y="3115"/>
                    <a:pt x="4661" y="57"/>
                    <a:pt x="2365" y="7"/>
                  </a:cubicBezTo>
                  <a:cubicBezTo>
                    <a:pt x="2310" y="3"/>
                    <a:pt x="2256" y="1"/>
                    <a:pt x="22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1"/>
            <p:cNvSpPr/>
            <p:nvPr/>
          </p:nvSpPr>
          <p:spPr>
            <a:xfrm>
              <a:off x="4481788" y="789258"/>
              <a:ext cx="123723" cy="83197"/>
            </a:xfrm>
            <a:custGeom>
              <a:avLst/>
              <a:gdLst/>
              <a:ahLst/>
              <a:cxnLst/>
              <a:rect l="l" t="t" r="r" b="b"/>
              <a:pathLst>
                <a:path w="4671" h="3141" extrusionOk="0">
                  <a:moveTo>
                    <a:pt x="2227" y="0"/>
                  </a:moveTo>
                  <a:cubicBezTo>
                    <a:pt x="244" y="0"/>
                    <a:pt x="0" y="3116"/>
                    <a:pt x="2515" y="3140"/>
                  </a:cubicBezTo>
                  <a:cubicBezTo>
                    <a:pt x="4445" y="3140"/>
                    <a:pt x="4670" y="57"/>
                    <a:pt x="2389" y="7"/>
                  </a:cubicBezTo>
                  <a:cubicBezTo>
                    <a:pt x="2334" y="3"/>
                    <a:pt x="2280" y="0"/>
                    <a:pt x="22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1"/>
            <p:cNvSpPr/>
            <p:nvPr/>
          </p:nvSpPr>
          <p:spPr>
            <a:xfrm>
              <a:off x="4839765" y="972537"/>
              <a:ext cx="86402" cy="57928"/>
            </a:xfrm>
            <a:custGeom>
              <a:avLst/>
              <a:gdLst/>
              <a:ahLst/>
              <a:cxnLst/>
              <a:rect l="l" t="t" r="r" b="b"/>
              <a:pathLst>
                <a:path w="3262" h="2187" extrusionOk="0">
                  <a:moveTo>
                    <a:pt x="1543" y="1"/>
                  </a:moveTo>
                  <a:cubicBezTo>
                    <a:pt x="168" y="1"/>
                    <a:pt x="1" y="2186"/>
                    <a:pt x="1758" y="2186"/>
                  </a:cubicBezTo>
                  <a:cubicBezTo>
                    <a:pt x="3086" y="2186"/>
                    <a:pt x="3261" y="31"/>
                    <a:pt x="1657" y="6"/>
                  </a:cubicBezTo>
                  <a:cubicBezTo>
                    <a:pt x="1618" y="2"/>
                    <a:pt x="1580" y="1"/>
                    <a:pt x="15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1"/>
            <p:cNvSpPr/>
            <p:nvPr/>
          </p:nvSpPr>
          <p:spPr>
            <a:xfrm>
              <a:off x="4414903" y="928724"/>
              <a:ext cx="86800" cy="57928"/>
            </a:xfrm>
            <a:custGeom>
              <a:avLst/>
              <a:gdLst/>
              <a:ahLst/>
              <a:cxnLst/>
              <a:rect l="l" t="t" r="r" b="b"/>
              <a:pathLst>
                <a:path w="3277" h="2187" extrusionOk="0">
                  <a:moveTo>
                    <a:pt x="1567" y="1"/>
                  </a:moveTo>
                  <a:cubicBezTo>
                    <a:pt x="191" y="1"/>
                    <a:pt x="0" y="2186"/>
                    <a:pt x="1782" y="2186"/>
                  </a:cubicBezTo>
                  <a:cubicBezTo>
                    <a:pt x="1789" y="2186"/>
                    <a:pt x="1797" y="2186"/>
                    <a:pt x="1804" y="2186"/>
                  </a:cubicBezTo>
                  <a:cubicBezTo>
                    <a:pt x="3112" y="2186"/>
                    <a:pt x="3276" y="55"/>
                    <a:pt x="1681" y="5"/>
                  </a:cubicBezTo>
                  <a:cubicBezTo>
                    <a:pt x="1642" y="2"/>
                    <a:pt x="1604" y="1"/>
                    <a:pt x="15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1"/>
            <p:cNvSpPr/>
            <p:nvPr/>
          </p:nvSpPr>
          <p:spPr>
            <a:xfrm>
              <a:off x="4839765" y="1270621"/>
              <a:ext cx="86402" cy="57928"/>
            </a:xfrm>
            <a:custGeom>
              <a:avLst/>
              <a:gdLst/>
              <a:ahLst/>
              <a:cxnLst/>
              <a:rect l="l" t="t" r="r" b="b"/>
              <a:pathLst>
                <a:path w="3262" h="2187" extrusionOk="0">
                  <a:moveTo>
                    <a:pt x="1543" y="1"/>
                  </a:moveTo>
                  <a:cubicBezTo>
                    <a:pt x="168" y="1"/>
                    <a:pt x="1" y="2186"/>
                    <a:pt x="1758" y="2186"/>
                  </a:cubicBezTo>
                  <a:cubicBezTo>
                    <a:pt x="3086" y="2186"/>
                    <a:pt x="3261" y="31"/>
                    <a:pt x="1657" y="6"/>
                  </a:cubicBezTo>
                  <a:cubicBezTo>
                    <a:pt x="1618" y="2"/>
                    <a:pt x="1580" y="1"/>
                    <a:pt x="15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1"/>
            <p:cNvSpPr/>
            <p:nvPr/>
          </p:nvSpPr>
          <p:spPr>
            <a:xfrm>
              <a:off x="4678869" y="1443278"/>
              <a:ext cx="86641" cy="58537"/>
            </a:xfrm>
            <a:custGeom>
              <a:avLst/>
              <a:gdLst/>
              <a:ahLst/>
              <a:cxnLst/>
              <a:rect l="l" t="t" r="r" b="b"/>
              <a:pathLst>
                <a:path w="3271" h="2210" extrusionOk="0">
                  <a:moveTo>
                    <a:pt x="1574" y="1"/>
                  </a:moveTo>
                  <a:cubicBezTo>
                    <a:pt x="179" y="1"/>
                    <a:pt x="0" y="2210"/>
                    <a:pt x="1766" y="2210"/>
                  </a:cubicBezTo>
                  <a:cubicBezTo>
                    <a:pt x="3120" y="2210"/>
                    <a:pt x="3270" y="54"/>
                    <a:pt x="1666" y="4"/>
                  </a:cubicBezTo>
                  <a:cubicBezTo>
                    <a:pt x="1635" y="2"/>
                    <a:pt x="1604" y="1"/>
                    <a:pt x="15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1"/>
            <p:cNvSpPr/>
            <p:nvPr/>
          </p:nvSpPr>
          <p:spPr>
            <a:xfrm>
              <a:off x="4839765" y="1685575"/>
              <a:ext cx="86164" cy="57902"/>
            </a:xfrm>
            <a:custGeom>
              <a:avLst/>
              <a:gdLst/>
              <a:ahLst/>
              <a:cxnLst/>
              <a:rect l="l" t="t" r="r" b="b"/>
              <a:pathLst>
                <a:path w="3253" h="2186" extrusionOk="0">
                  <a:moveTo>
                    <a:pt x="1543" y="0"/>
                  </a:moveTo>
                  <a:cubicBezTo>
                    <a:pt x="168" y="0"/>
                    <a:pt x="1" y="2185"/>
                    <a:pt x="1758" y="2185"/>
                  </a:cubicBezTo>
                  <a:cubicBezTo>
                    <a:pt x="1765" y="2186"/>
                    <a:pt x="1773" y="2186"/>
                    <a:pt x="1781" y="2186"/>
                  </a:cubicBezTo>
                  <a:cubicBezTo>
                    <a:pt x="3088" y="2186"/>
                    <a:pt x="3252" y="55"/>
                    <a:pt x="1657" y="5"/>
                  </a:cubicBezTo>
                  <a:cubicBezTo>
                    <a:pt x="1618" y="2"/>
                    <a:pt x="1580" y="0"/>
                    <a:pt x="15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1"/>
            <p:cNvSpPr/>
            <p:nvPr/>
          </p:nvSpPr>
          <p:spPr>
            <a:xfrm>
              <a:off x="4425260" y="1151843"/>
              <a:ext cx="86641" cy="58537"/>
            </a:xfrm>
            <a:custGeom>
              <a:avLst/>
              <a:gdLst/>
              <a:ahLst/>
              <a:cxnLst/>
              <a:rect l="l" t="t" r="r" b="b"/>
              <a:pathLst>
                <a:path w="3271" h="2210" extrusionOk="0">
                  <a:moveTo>
                    <a:pt x="1573" y="0"/>
                  </a:moveTo>
                  <a:cubicBezTo>
                    <a:pt x="179" y="0"/>
                    <a:pt x="1" y="2185"/>
                    <a:pt x="1766" y="2209"/>
                  </a:cubicBezTo>
                  <a:cubicBezTo>
                    <a:pt x="3120" y="2209"/>
                    <a:pt x="3270" y="54"/>
                    <a:pt x="1666" y="4"/>
                  </a:cubicBezTo>
                  <a:cubicBezTo>
                    <a:pt x="1634" y="1"/>
                    <a:pt x="1603" y="0"/>
                    <a:pt x="15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1"/>
            <p:cNvSpPr/>
            <p:nvPr/>
          </p:nvSpPr>
          <p:spPr>
            <a:xfrm>
              <a:off x="4742920" y="758901"/>
              <a:ext cx="72364" cy="1040270"/>
            </a:xfrm>
            <a:custGeom>
              <a:avLst/>
              <a:gdLst/>
              <a:ahLst/>
              <a:cxnLst/>
              <a:rect l="l" t="t" r="r" b="b"/>
              <a:pathLst>
                <a:path w="2732" h="39274" extrusionOk="0">
                  <a:moveTo>
                    <a:pt x="2657" y="0"/>
                  </a:moveTo>
                  <a:lnTo>
                    <a:pt x="150" y="25"/>
                  </a:lnTo>
                  <a:cubicBezTo>
                    <a:pt x="201" y="2832"/>
                    <a:pt x="226" y="5715"/>
                    <a:pt x="226" y="8597"/>
                  </a:cubicBezTo>
                  <a:cubicBezTo>
                    <a:pt x="226" y="18647"/>
                    <a:pt x="0" y="29173"/>
                    <a:pt x="0" y="39274"/>
                  </a:cubicBezTo>
                  <a:lnTo>
                    <a:pt x="2506" y="39274"/>
                  </a:lnTo>
                  <a:cubicBezTo>
                    <a:pt x="2506" y="29199"/>
                    <a:pt x="2732" y="18697"/>
                    <a:pt x="2732" y="8597"/>
                  </a:cubicBezTo>
                  <a:cubicBezTo>
                    <a:pt x="2732" y="5690"/>
                    <a:pt x="2707" y="2807"/>
                    <a:pt x="26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1"/>
            <p:cNvSpPr/>
            <p:nvPr/>
          </p:nvSpPr>
          <p:spPr>
            <a:xfrm>
              <a:off x="4185241" y="1094838"/>
              <a:ext cx="906190" cy="70377"/>
            </a:xfrm>
            <a:custGeom>
              <a:avLst/>
              <a:gdLst/>
              <a:ahLst/>
              <a:cxnLst/>
              <a:rect l="l" t="t" r="r" b="b"/>
              <a:pathLst>
                <a:path w="34212" h="2657" extrusionOk="0">
                  <a:moveTo>
                    <a:pt x="50" y="0"/>
                  </a:moveTo>
                  <a:lnTo>
                    <a:pt x="0" y="2506"/>
                  </a:lnTo>
                  <a:cubicBezTo>
                    <a:pt x="4762" y="2632"/>
                    <a:pt x="9549" y="2657"/>
                    <a:pt x="14286" y="2657"/>
                  </a:cubicBezTo>
                  <a:cubicBezTo>
                    <a:pt x="21053" y="2657"/>
                    <a:pt x="27745" y="2582"/>
                    <a:pt x="34211" y="2582"/>
                  </a:cubicBezTo>
                  <a:lnTo>
                    <a:pt x="34211" y="75"/>
                  </a:lnTo>
                  <a:cubicBezTo>
                    <a:pt x="27720" y="75"/>
                    <a:pt x="21028" y="151"/>
                    <a:pt x="14286" y="151"/>
                  </a:cubicBezTo>
                  <a:cubicBezTo>
                    <a:pt x="9549" y="151"/>
                    <a:pt x="4787" y="125"/>
                    <a:pt x="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1"/>
            <p:cNvSpPr/>
            <p:nvPr/>
          </p:nvSpPr>
          <p:spPr>
            <a:xfrm>
              <a:off x="4469391" y="425613"/>
              <a:ext cx="560317" cy="362799"/>
            </a:xfrm>
            <a:custGeom>
              <a:avLst/>
              <a:gdLst/>
              <a:ahLst/>
              <a:cxnLst/>
              <a:rect l="l" t="t" r="r" b="b"/>
              <a:pathLst>
                <a:path w="21154" h="13697" extrusionOk="0">
                  <a:moveTo>
                    <a:pt x="10577" y="2507"/>
                  </a:moveTo>
                  <a:cubicBezTo>
                    <a:pt x="10627" y="2507"/>
                    <a:pt x="10702" y="2532"/>
                    <a:pt x="10777" y="2532"/>
                  </a:cubicBezTo>
                  <a:cubicBezTo>
                    <a:pt x="10852" y="2557"/>
                    <a:pt x="10903" y="2557"/>
                    <a:pt x="10953" y="2582"/>
                  </a:cubicBezTo>
                  <a:cubicBezTo>
                    <a:pt x="11153" y="2683"/>
                    <a:pt x="11304" y="2808"/>
                    <a:pt x="11454" y="3109"/>
                  </a:cubicBezTo>
                  <a:cubicBezTo>
                    <a:pt x="11604" y="3409"/>
                    <a:pt x="11705" y="3835"/>
                    <a:pt x="11755" y="4287"/>
                  </a:cubicBezTo>
                  <a:cubicBezTo>
                    <a:pt x="11805" y="4763"/>
                    <a:pt x="11805" y="5239"/>
                    <a:pt x="11780" y="5765"/>
                  </a:cubicBezTo>
                  <a:cubicBezTo>
                    <a:pt x="11730" y="6768"/>
                    <a:pt x="11579" y="7820"/>
                    <a:pt x="11404" y="8898"/>
                  </a:cubicBezTo>
                  <a:lnTo>
                    <a:pt x="11329" y="9336"/>
                  </a:lnTo>
                  <a:lnTo>
                    <a:pt x="11329" y="9336"/>
                  </a:lnTo>
                  <a:cubicBezTo>
                    <a:pt x="11295" y="9274"/>
                    <a:pt x="11261" y="9211"/>
                    <a:pt x="11228" y="9149"/>
                  </a:cubicBezTo>
                  <a:cubicBezTo>
                    <a:pt x="10702" y="8221"/>
                    <a:pt x="10226" y="7294"/>
                    <a:pt x="9850" y="6342"/>
                  </a:cubicBezTo>
                  <a:cubicBezTo>
                    <a:pt x="9674" y="5866"/>
                    <a:pt x="9499" y="5364"/>
                    <a:pt x="9399" y="4913"/>
                  </a:cubicBezTo>
                  <a:cubicBezTo>
                    <a:pt x="9273" y="4437"/>
                    <a:pt x="9198" y="3986"/>
                    <a:pt x="9198" y="3585"/>
                  </a:cubicBezTo>
                  <a:cubicBezTo>
                    <a:pt x="9173" y="3184"/>
                    <a:pt x="9273" y="2908"/>
                    <a:pt x="9374" y="2808"/>
                  </a:cubicBezTo>
                  <a:cubicBezTo>
                    <a:pt x="9424" y="2758"/>
                    <a:pt x="9474" y="2708"/>
                    <a:pt x="9574" y="2658"/>
                  </a:cubicBezTo>
                  <a:cubicBezTo>
                    <a:pt x="9674" y="2607"/>
                    <a:pt x="9800" y="2557"/>
                    <a:pt x="9975" y="2532"/>
                  </a:cubicBezTo>
                  <a:cubicBezTo>
                    <a:pt x="10075" y="2507"/>
                    <a:pt x="10176" y="2507"/>
                    <a:pt x="10276" y="2507"/>
                  </a:cubicBezTo>
                  <a:close/>
                  <a:moveTo>
                    <a:pt x="3390" y="6610"/>
                  </a:moveTo>
                  <a:cubicBezTo>
                    <a:pt x="3561" y="6610"/>
                    <a:pt x="3743" y="6636"/>
                    <a:pt x="3935" y="6693"/>
                  </a:cubicBezTo>
                  <a:cubicBezTo>
                    <a:pt x="4361" y="6818"/>
                    <a:pt x="4787" y="7043"/>
                    <a:pt x="5213" y="7319"/>
                  </a:cubicBezTo>
                  <a:cubicBezTo>
                    <a:pt x="5664" y="7595"/>
                    <a:pt x="6065" y="7946"/>
                    <a:pt x="6466" y="8297"/>
                  </a:cubicBezTo>
                  <a:cubicBezTo>
                    <a:pt x="7268" y="9049"/>
                    <a:pt x="8045" y="9851"/>
                    <a:pt x="8797" y="10703"/>
                  </a:cubicBezTo>
                  <a:lnTo>
                    <a:pt x="9925" y="12006"/>
                  </a:lnTo>
                  <a:lnTo>
                    <a:pt x="10506" y="12660"/>
                  </a:lnTo>
                  <a:lnTo>
                    <a:pt x="10506" y="12660"/>
                  </a:lnTo>
                  <a:cubicBezTo>
                    <a:pt x="9760" y="12603"/>
                    <a:pt x="9028" y="12478"/>
                    <a:pt x="8296" y="12332"/>
                  </a:cubicBezTo>
                  <a:cubicBezTo>
                    <a:pt x="7168" y="12081"/>
                    <a:pt x="6090" y="11755"/>
                    <a:pt x="5038" y="11304"/>
                  </a:cubicBezTo>
                  <a:cubicBezTo>
                    <a:pt x="4010" y="10878"/>
                    <a:pt x="3008" y="10327"/>
                    <a:pt x="2256" y="9625"/>
                  </a:cubicBezTo>
                  <a:cubicBezTo>
                    <a:pt x="1880" y="9299"/>
                    <a:pt x="1604" y="8898"/>
                    <a:pt x="1529" y="8522"/>
                  </a:cubicBezTo>
                  <a:cubicBezTo>
                    <a:pt x="1454" y="8196"/>
                    <a:pt x="1554" y="7871"/>
                    <a:pt x="1830" y="7520"/>
                  </a:cubicBezTo>
                  <a:cubicBezTo>
                    <a:pt x="1955" y="7344"/>
                    <a:pt x="2106" y="7169"/>
                    <a:pt x="2281" y="7018"/>
                  </a:cubicBezTo>
                  <a:cubicBezTo>
                    <a:pt x="2356" y="6968"/>
                    <a:pt x="2381" y="6943"/>
                    <a:pt x="2431" y="6918"/>
                  </a:cubicBezTo>
                  <a:cubicBezTo>
                    <a:pt x="2456" y="6893"/>
                    <a:pt x="2507" y="6868"/>
                    <a:pt x="2532" y="6843"/>
                  </a:cubicBezTo>
                  <a:cubicBezTo>
                    <a:pt x="2632" y="6793"/>
                    <a:pt x="2707" y="6768"/>
                    <a:pt x="2807" y="6718"/>
                  </a:cubicBezTo>
                  <a:cubicBezTo>
                    <a:pt x="2986" y="6649"/>
                    <a:pt x="3180" y="6610"/>
                    <a:pt x="3390" y="6610"/>
                  </a:cubicBezTo>
                  <a:close/>
                  <a:moveTo>
                    <a:pt x="17755" y="6463"/>
                  </a:moveTo>
                  <a:cubicBezTo>
                    <a:pt x="17993" y="6463"/>
                    <a:pt x="18226" y="6532"/>
                    <a:pt x="18446" y="6642"/>
                  </a:cubicBezTo>
                  <a:cubicBezTo>
                    <a:pt x="18772" y="6793"/>
                    <a:pt x="19073" y="7069"/>
                    <a:pt x="19349" y="7419"/>
                  </a:cubicBezTo>
                  <a:cubicBezTo>
                    <a:pt x="19449" y="7595"/>
                    <a:pt x="19599" y="7795"/>
                    <a:pt x="19675" y="7971"/>
                  </a:cubicBezTo>
                  <a:cubicBezTo>
                    <a:pt x="19775" y="8146"/>
                    <a:pt x="19850" y="8322"/>
                    <a:pt x="19875" y="8497"/>
                  </a:cubicBezTo>
                  <a:cubicBezTo>
                    <a:pt x="19950" y="8848"/>
                    <a:pt x="19875" y="9174"/>
                    <a:pt x="19675" y="9525"/>
                  </a:cubicBezTo>
                  <a:cubicBezTo>
                    <a:pt x="19474" y="9851"/>
                    <a:pt x="19123" y="10151"/>
                    <a:pt x="18747" y="10427"/>
                  </a:cubicBezTo>
                  <a:cubicBezTo>
                    <a:pt x="18371" y="10703"/>
                    <a:pt x="17945" y="10928"/>
                    <a:pt x="17519" y="11154"/>
                  </a:cubicBezTo>
                  <a:cubicBezTo>
                    <a:pt x="16642" y="11580"/>
                    <a:pt x="15690" y="11931"/>
                    <a:pt x="14762" y="12231"/>
                  </a:cubicBezTo>
                  <a:lnTo>
                    <a:pt x="13334" y="12708"/>
                  </a:lnTo>
                  <a:cubicBezTo>
                    <a:pt x="13266" y="12728"/>
                    <a:pt x="13198" y="12748"/>
                    <a:pt x="13131" y="12769"/>
                  </a:cubicBezTo>
                  <a:lnTo>
                    <a:pt x="13131" y="12769"/>
                  </a:lnTo>
                  <a:cubicBezTo>
                    <a:pt x="13163" y="12614"/>
                    <a:pt x="13163" y="12453"/>
                    <a:pt x="13130" y="12297"/>
                  </a:cubicBezTo>
                  <a:lnTo>
                    <a:pt x="13130" y="12297"/>
                  </a:lnTo>
                  <a:cubicBezTo>
                    <a:pt x="13353" y="11522"/>
                    <a:pt x="13663" y="10768"/>
                    <a:pt x="14010" y="10051"/>
                  </a:cubicBezTo>
                  <a:cubicBezTo>
                    <a:pt x="14411" y="9224"/>
                    <a:pt x="14913" y="8422"/>
                    <a:pt x="15489" y="7770"/>
                  </a:cubicBezTo>
                  <a:cubicBezTo>
                    <a:pt x="16091" y="7119"/>
                    <a:pt x="16817" y="6592"/>
                    <a:pt x="17494" y="6492"/>
                  </a:cubicBezTo>
                  <a:cubicBezTo>
                    <a:pt x="17581" y="6472"/>
                    <a:pt x="17669" y="6463"/>
                    <a:pt x="17755" y="6463"/>
                  </a:cubicBezTo>
                  <a:close/>
                  <a:moveTo>
                    <a:pt x="10301" y="1"/>
                  </a:moveTo>
                  <a:lnTo>
                    <a:pt x="10176" y="26"/>
                  </a:lnTo>
                  <a:cubicBezTo>
                    <a:pt x="10000" y="26"/>
                    <a:pt x="9825" y="26"/>
                    <a:pt x="9624" y="51"/>
                  </a:cubicBezTo>
                  <a:cubicBezTo>
                    <a:pt x="9273" y="101"/>
                    <a:pt x="8872" y="201"/>
                    <a:pt x="8471" y="402"/>
                  </a:cubicBezTo>
                  <a:cubicBezTo>
                    <a:pt x="8070" y="577"/>
                    <a:pt x="7669" y="878"/>
                    <a:pt x="7394" y="1279"/>
                  </a:cubicBezTo>
                  <a:cubicBezTo>
                    <a:pt x="7093" y="1655"/>
                    <a:pt x="6918" y="2081"/>
                    <a:pt x="6817" y="2482"/>
                  </a:cubicBezTo>
                  <a:cubicBezTo>
                    <a:pt x="6717" y="2883"/>
                    <a:pt x="6692" y="3259"/>
                    <a:pt x="6692" y="3610"/>
                  </a:cubicBezTo>
                  <a:cubicBezTo>
                    <a:pt x="6717" y="4312"/>
                    <a:pt x="6842" y="4938"/>
                    <a:pt x="6993" y="5540"/>
                  </a:cubicBezTo>
                  <a:cubicBezTo>
                    <a:pt x="7072" y="5811"/>
                    <a:pt x="7156" y="6072"/>
                    <a:pt x="7245" y="6327"/>
                  </a:cubicBezTo>
                  <a:lnTo>
                    <a:pt x="7245" y="6327"/>
                  </a:lnTo>
                  <a:cubicBezTo>
                    <a:pt x="6924" y="6095"/>
                    <a:pt x="6588" y="5870"/>
                    <a:pt x="6241" y="5665"/>
                  </a:cubicBezTo>
                  <a:cubicBezTo>
                    <a:pt x="5664" y="5339"/>
                    <a:pt x="5063" y="5064"/>
                    <a:pt x="4361" y="4913"/>
                  </a:cubicBezTo>
                  <a:cubicBezTo>
                    <a:pt x="4079" y="4857"/>
                    <a:pt x="3797" y="4829"/>
                    <a:pt x="3515" y="4829"/>
                  </a:cubicBezTo>
                  <a:cubicBezTo>
                    <a:pt x="3421" y="4829"/>
                    <a:pt x="3327" y="4832"/>
                    <a:pt x="3233" y="4838"/>
                  </a:cubicBezTo>
                  <a:cubicBezTo>
                    <a:pt x="2832" y="4863"/>
                    <a:pt x="2431" y="4988"/>
                    <a:pt x="2080" y="5139"/>
                  </a:cubicBezTo>
                  <a:cubicBezTo>
                    <a:pt x="1905" y="5239"/>
                    <a:pt x="1730" y="5339"/>
                    <a:pt x="1579" y="5439"/>
                  </a:cubicBezTo>
                  <a:cubicBezTo>
                    <a:pt x="1504" y="5515"/>
                    <a:pt x="1429" y="5565"/>
                    <a:pt x="1354" y="5640"/>
                  </a:cubicBezTo>
                  <a:cubicBezTo>
                    <a:pt x="1278" y="5690"/>
                    <a:pt x="1203" y="5765"/>
                    <a:pt x="1153" y="5815"/>
                  </a:cubicBezTo>
                  <a:cubicBezTo>
                    <a:pt x="902" y="6066"/>
                    <a:pt x="702" y="6317"/>
                    <a:pt x="501" y="6642"/>
                  </a:cubicBezTo>
                  <a:cubicBezTo>
                    <a:pt x="301" y="6943"/>
                    <a:pt x="151" y="7319"/>
                    <a:pt x="75" y="7720"/>
                  </a:cubicBezTo>
                  <a:cubicBezTo>
                    <a:pt x="0" y="8121"/>
                    <a:pt x="25" y="8547"/>
                    <a:pt x="151" y="8923"/>
                  </a:cubicBezTo>
                  <a:cubicBezTo>
                    <a:pt x="401" y="9700"/>
                    <a:pt x="902" y="10201"/>
                    <a:pt x="1404" y="10627"/>
                  </a:cubicBezTo>
                  <a:cubicBezTo>
                    <a:pt x="1930" y="11028"/>
                    <a:pt x="2481" y="11329"/>
                    <a:pt x="3033" y="11580"/>
                  </a:cubicBezTo>
                  <a:cubicBezTo>
                    <a:pt x="3584" y="11830"/>
                    <a:pt x="4161" y="12031"/>
                    <a:pt x="4737" y="12206"/>
                  </a:cubicBezTo>
                  <a:cubicBezTo>
                    <a:pt x="5314" y="12357"/>
                    <a:pt x="5890" y="12507"/>
                    <a:pt x="6466" y="12607"/>
                  </a:cubicBezTo>
                  <a:cubicBezTo>
                    <a:pt x="7043" y="12708"/>
                    <a:pt x="7619" y="12783"/>
                    <a:pt x="8221" y="12833"/>
                  </a:cubicBezTo>
                  <a:cubicBezTo>
                    <a:pt x="8643" y="12870"/>
                    <a:pt x="9078" y="12893"/>
                    <a:pt x="9507" y="12893"/>
                  </a:cubicBezTo>
                  <a:cubicBezTo>
                    <a:pt x="9665" y="12893"/>
                    <a:pt x="9821" y="12890"/>
                    <a:pt x="9975" y="12883"/>
                  </a:cubicBezTo>
                  <a:cubicBezTo>
                    <a:pt x="10209" y="12873"/>
                    <a:pt x="10439" y="12860"/>
                    <a:pt x="10667" y="12840"/>
                  </a:cubicBezTo>
                  <a:lnTo>
                    <a:pt x="10667" y="12840"/>
                  </a:lnTo>
                  <a:cubicBezTo>
                    <a:pt x="10824" y="13014"/>
                    <a:pt x="10991" y="13192"/>
                    <a:pt x="11203" y="13384"/>
                  </a:cubicBezTo>
                  <a:cubicBezTo>
                    <a:pt x="11435" y="13588"/>
                    <a:pt x="11725" y="13697"/>
                    <a:pt x="12014" y="13697"/>
                  </a:cubicBezTo>
                  <a:cubicBezTo>
                    <a:pt x="12258" y="13697"/>
                    <a:pt x="12501" y="13620"/>
                    <a:pt x="12707" y="13460"/>
                  </a:cubicBezTo>
                  <a:cubicBezTo>
                    <a:pt x="12871" y="13329"/>
                    <a:pt x="12992" y="13163"/>
                    <a:pt x="13066" y="12982"/>
                  </a:cubicBezTo>
                  <a:lnTo>
                    <a:pt x="13066" y="12982"/>
                  </a:lnTo>
                  <a:cubicBezTo>
                    <a:pt x="13663" y="12881"/>
                    <a:pt x="14258" y="12778"/>
                    <a:pt x="14862" y="12658"/>
                  </a:cubicBezTo>
                  <a:cubicBezTo>
                    <a:pt x="15865" y="12457"/>
                    <a:pt x="16842" y="12231"/>
                    <a:pt x="17820" y="11881"/>
                  </a:cubicBezTo>
                  <a:cubicBezTo>
                    <a:pt x="18321" y="11705"/>
                    <a:pt x="18797" y="11505"/>
                    <a:pt x="19274" y="11229"/>
                  </a:cubicBezTo>
                  <a:cubicBezTo>
                    <a:pt x="19725" y="10953"/>
                    <a:pt x="20201" y="10627"/>
                    <a:pt x="20577" y="10151"/>
                  </a:cubicBezTo>
                  <a:cubicBezTo>
                    <a:pt x="20752" y="9901"/>
                    <a:pt x="20928" y="9625"/>
                    <a:pt x="21028" y="9324"/>
                  </a:cubicBezTo>
                  <a:cubicBezTo>
                    <a:pt x="21103" y="8998"/>
                    <a:pt x="21153" y="8648"/>
                    <a:pt x="21103" y="8322"/>
                  </a:cubicBezTo>
                  <a:cubicBezTo>
                    <a:pt x="21078" y="7996"/>
                    <a:pt x="21003" y="7720"/>
                    <a:pt x="20878" y="7419"/>
                  </a:cubicBezTo>
                  <a:cubicBezTo>
                    <a:pt x="20752" y="7144"/>
                    <a:pt x="20627" y="6893"/>
                    <a:pt x="20477" y="6668"/>
                  </a:cubicBezTo>
                  <a:cubicBezTo>
                    <a:pt x="20176" y="6166"/>
                    <a:pt x="19775" y="5690"/>
                    <a:pt x="19223" y="5339"/>
                  </a:cubicBezTo>
                  <a:cubicBezTo>
                    <a:pt x="18751" y="5024"/>
                    <a:pt x="18137" y="4830"/>
                    <a:pt x="17526" y="4830"/>
                  </a:cubicBezTo>
                  <a:cubicBezTo>
                    <a:pt x="17457" y="4830"/>
                    <a:pt x="17388" y="4833"/>
                    <a:pt x="17319" y="4838"/>
                  </a:cubicBezTo>
                  <a:cubicBezTo>
                    <a:pt x="16667" y="4888"/>
                    <a:pt x="16040" y="5114"/>
                    <a:pt x="15539" y="5414"/>
                  </a:cubicBezTo>
                  <a:cubicBezTo>
                    <a:pt x="15013" y="5715"/>
                    <a:pt x="14562" y="6066"/>
                    <a:pt x="14161" y="6467"/>
                  </a:cubicBezTo>
                  <a:cubicBezTo>
                    <a:pt x="14153" y="6475"/>
                    <a:pt x="14145" y="6482"/>
                    <a:pt x="14137" y="6490"/>
                  </a:cubicBezTo>
                  <a:lnTo>
                    <a:pt x="14137" y="6490"/>
                  </a:lnTo>
                  <a:cubicBezTo>
                    <a:pt x="14156" y="6292"/>
                    <a:pt x="14173" y="6092"/>
                    <a:pt x="14186" y="5891"/>
                  </a:cubicBezTo>
                  <a:cubicBezTo>
                    <a:pt x="14236" y="5289"/>
                    <a:pt x="14236" y="4688"/>
                    <a:pt x="14186" y="4061"/>
                  </a:cubicBezTo>
                  <a:cubicBezTo>
                    <a:pt x="14136" y="3434"/>
                    <a:pt x="14010" y="2758"/>
                    <a:pt x="13685" y="2056"/>
                  </a:cubicBezTo>
                  <a:cubicBezTo>
                    <a:pt x="13534" y="1705"/>
                    <a:pt x="13309" y="1354"/>
                    <a:pt x="13008" y="1028"/>
                  </a:cubicBezTo>
                  <a:cubicBezTo>
                    <a:pt x="12707" y="728"/>
                    <a:pt x="12306" y="452"/>
                    <a:pt x="11905" y="302"/>
                  </a:cubicBezTo>
                  <a:cubicBezTo>
                    <a:pt x="11705" y="201"/>
                    <a:pt x="11504" y="151"/>
                    <a:pt x="11304" y="101"/>
                  </a:cubicBezTo>
                  <a:cubicBezTo>
                    <a:pt x="11103" y="51"/>
                    <a:pt x="10903" y="26"/>
                    <a:pt x="10677" y="26"/>
                  </a:cubicBezTo>
                  <a:cubicBezTo>
                    <a:pt x="10577" y="1"/>
                    <a:pt x="10527" y="1"/>
                    <a:pt x="104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1"/>
            <p:cNvSpPr/>
            <p:nvPr/>
          </p:nvSpPr>
          <p:spPr>
            <a:xfrm>
              <a:off x="4580911" y="756252"/>
              <a:ext cx="222416" cy="237010"/>
            </a:xfrm>
            <a:custGeom>
              <a:avLst/>
              <a:gdLst/>
              <a:ahLst/>
              <a:cxnLst/>
              <a:rect l="l" t="t" r="r" b="b"/>
              <a:pathLst>
                <a:path w="8397" h="8948" extrusionOk="0">
                  <a:moveTo>
                    <a:pt x="6191" y="0"/>
                  </a:moveTo>
                  <a:cubicBezTo>
                    <a:pt x="5966" y="451"/>
                    <a:pt x="5565" y="1053"/>
                    <a:pt x="5063" y="1679"/>
                  </a:cubicBezTo>
                  <a:cubicBezTo>
                    <a:pt x="4337" y="2657"/>
                    <a:pt x="3384" y="3734"/>
                    <a:pt x="2457" y="4687"/>
                  </a:cubicBezTo>
                  <a:cubicBezTo>
                    <a:pt x="2006" y="5163"/>
                    <a:pt x="1555" y="5614"/>
                    <a:pt x="1129" y="5990"/>
                  </a:cubicBezTo>
                  <a:cubicBezTo>
                    <a:pt x="703" y="6366"/>
                    <a:pt x="327" y="6692"/>
                    <a:pt x="1" y="6892"/>
                  </a:cubicBezTo>
                  <a:lnTo>
                    <a:pt x="1429" y="8948"/>
                  </a:lnTo>
                  <a:cubicBezTo>
                    <a:pt x="2006" y="8547"/>
                    <a:pt x="2632" y="8020"/>
                    <a:pt x="3284" y="7419"/>
                  </a:cubicBezTo>
                  <a:cubicBezTo>
                    <a:pt x="4261" y="6491"/>
                    <a:pt x="5289" y="5389"/>
                    <a:pt x="6191" y="4286"/>
                  </a:cubicBezTo>
                  <a:cubicBezTo>
                    <a:pt x="6642" y="3734"/>
                    <a:pt x="7068" y="3208"/>
                    <a:pt x="7444" y="2682"/>
                  </a:cubicBezTo>
                  <a:cubicBezTo>
                    <a:pt x="7820" y="2156"/>
                    <a:pt x="8146" y="1679"/>
                    <a:pt x="8397" y="1228"/>
                  </a:cubicBezTo>
                  <a:lnTo>
                    <a:pt x="61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1"/>
            <p:cNvSpPr/>
            <p:nvPr/>
          </p:nvSpPr>
          <p:spPr>
            <a:xfrm>
              <a:off x="4761489" y="746955"/>
              <a:ext cx="216456" cy="238335"/>
            </a:xfrm>
            <a:custGeom>
              <a:avLst/>
              <a:gdLst/>
              <a:ahLst/>
              <a:cxnLst/>
              <a:rect l="l" t="t" r="r" b="b"/>
              <a:pathLst>
                <a:path w="8172" h="8998" extrusionOk="0">
                  <a:moveTo>
                    <a:pt x="2006" y="0"/>
                  </a:moveTo>
                  <a:lnTo>
                    <a:pt x="1" y="1504"/>
                  </a:lnTo>
                  <a:cubicBezTo>
                    <a:pt x="928" y="2757"/>
                    <a:pt x="1931" y="4161"/>
                    <a:pt x="3033" y="5489"/>
                  </a:cubicBezTo>
                  <a:cubicBezTo>
                    <a:pt x="4161" y="6792"/>
                    <a:pt x="5364" y="8070"/>
                    <a:pt x="6793" y="8998"/>
                  </a:cubicBezTo>
                  <a:lnTo>
                    <a:pt x="8171" y="6918"/>
                  </a:lnTo>
                  <a:cubicBezTo>
                    <a:pt x="7069" y="6191"/>
                    <a:pt x="5991" y="5088"/>
                    <a:pt x="4963" y="3860"/>
                  </a:cubicBezTo>
                  <a:cubicBezTo>
                    <a:pt x="3936" y="2632"/>
                    <a:pt x="2958" y="1278"/>
                    <a:pt x="20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1"/>
            <p:cNvSpPr/>
            <p:nvPr/>
          </p:nvSpPr>
          <p:spPr>
            <a:xfrm>
              <a:off x="3675374" y="1227072"/>
              <a:ext cx="1005095" cy="707905"/>
            </a:xfrm>
            <a:custGeom>
              <a:avLst/>
              <a:gdLst/>
              <a:ahLst/>
              <a:cxnLst/>
              <a:rect l="l" t="t" r="r" b="b"/>
              <a:pathLst>
                <a:path w="37946" h="26726" extrusionOk="0">
                  <a:moveTo>
                    <a:pt x="20027" y="1"/>
                  </a:moveTo>
                  <a:cubicBezTo>
                    <a:pt x="10312" y="1"/>
                    <a:pt x="1" y="959"/>
                    <a:pt x="201" y="3279"/>
                  </a:cubicBezTo>
                  <a:cubicBezTo>
                    <a:pt x="201" y="7941"/>
                    <a:pt x="526" y="20748"/>
                    <a:pt x="1078" y="25635"/>
                  </a:cubicBezTo>
                  <a:cubicBezTo>
                    <a:pt x="1181" y="26513"/>
                    <a:pt x="5880" y="26726"/>
                    <a:pt x="10958" y="26726"/>
                  </a:cubicBezTo>
                  <a:cubicBezTo>
                    <a:pt x="15736" y="26726"/>
                    <a:pt x="20850" y="26537"/>
                    <a:pt x="22782" y="26537"/>
                  </a:cubicBezTo>
                  <a:cubicBezTo>
                    <a:pt x="23886" y="26537"/>
                    <a:pt x="25055" y="26546"/>
                    <a:pt x="26231" y="26546"/>
                  </a:cubicBezTo>
                  <a:cubicBezTo>
                    <a:pt x="30712" y="26546"/>
                    <a:pt x="35288" y="26420"/>
                    <a:pt x="36717" y="25209"/>
                  </a:cubicBezTo>
                  <a:cubicBezTo>
                    <a:pt x="37945" y="24156"/>
                    <a:pt x="36717" y="7264"/>
                    <a:pt x="36717" y="1951"/>
                  </a:cubicBezTo>
                  <a:cubicBezTo>
                    <a:pt x="36658" y="742"/>
                    <a:pt x="28574" y="1"/>
                    <a:pt x="200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1"/>
            <p:cNvSpPr/>
            <p:nvPr/>
          </p:nvSpPr>
          <p:spPr>
            <a:xfrm>
              <a:off x="3756034" y="1278427"/>
              <a:ext cx="834177" cy="623524"/>
            </a:xfrm>
            <a:custGeom>
              <a:avLst/>
              <a:gdLst/>
              <a:ahLst/>
              <a:cxnLst/>
              <a:rect l="l" t="t" r="r" b="b"/>
              <a:pathLst>
                <a:path w="38673" h="28907" extrusionOk="0">
                  <a:moveTo>
                    <a:pt x="1549" y="0"/>
                  </a:moveTo>
                  <a:cubicBezTo>
                    <a:pt x="728" y="0"/>
                    <a:pt x="0" y="1041"/>
                    <a:pt x="761" y="1763"/>
                  </a:cubicBezTo>
                  <a:cubicBezTo>
                    <a:pt x="5949" y="6675"/>
                    <a:pt x="11789" y="10760"/>
                    <a:pt x="17679" y="14745"/>
                  </a:cubicBezTo>
                  <a:cubicBezTo>
                    <a:pt x="24245" y="19156"/>
                    <a:pt x="30436" y="23943"/>
                    <a:pt x="36751" y="28705"/>
                  </a:cubicBezTo>
                  <a:cubicBezTo>
                    <a:pt x="36940" y="28846"/>
                    <a:pt x="37127" y="28906"/>
                    <a:pt x="37302" y="28906"/>
                  </a:cubicBezTo>
                  <a:cubicBezTo>
                    <a:pt x="38125" y="28906"/>
                    <a:pt x="38672" y="27563"/>
                    <a:pt x="37804" y="26901"/>
                  </a:cubicBezTo>
                  <a:cubicBezTo>
                    <a:pt x="31864" y="22440"/>
                    <a:pt x="26100" y="17853"/>
                    <a:pt x="19909" y="13718"/>
                  </a:cubicBezTo>
                  <a:cubicBezTo>
                    <a:pt x="13769" y="9608"/>
                    <a:pt x="7628" y="5397"/>
                    <a:pt x="2240" y="284"/>
                  </a:cubicBezTo>
                  <a:cubicBezTo>
                    <a:pt x="2023" y="84"/>
                    <a:pt x="1782" y="0"/>
                    <a:pt x="15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1"/>
            <p:cNvSpPr/>
            <p:nvPr/>
          </p:nvSpPr>
          <p:spPr>
            <a:xfrm>
              <a:off x="3964846" y="1225771"/>
              <a:ext cx="647488" cy="497728"/>
            </a:xfrm>
            <a:custGeom>
              <a:avLst/>
              <a:gdLst/>
              <a:ahLst/>
              <a:cxnLst/>
              <a:rect l="l" t="t" r="r" b="b"/>
              <a:pathLst>
                <a:path w="30018" h="23075" extrusionOk="0">
                  <a:moveTo>
                    <a:pt x="1638" y="1"/>
                  </a:moveTo>
                  <a:cubicBezTo>
                    <a:pt x="770" y="1"/>
                    <a:pt x="1" y="1067"/>
                    <a:pt x="856" y="1723"/>
                  </a:cubicBezTo>
                  <a:cubicBezTo>
                    <a:pt x="9903" y="8790"/>
                    <a:pt x="18675" y="16259"/>
                    <a:pt x="28074" y="22876"/>
                  </a:cubicBezTo>
                  <a:cubicBezTo>
                    <a:pt x="28265" y="23015"/>
                    <a:pt x="28454" y="23075"/>
                    <a:pt x="28630" y="23075"/>
                  </a:cubicBezTo>
                  <a:cubicBezTo>
                    <a:pt x="29470" y="23075"/>
                    <a:pt x="30017" y="21713"/>
                    <a:pt x="29127" y="21071"/>
                  </a:cubicBezTo>
                  <a:cubicBezTo>
                    <a:pt x="19878" y="14555"/>
                    <a:pt x="11257" y="7186"/>
                    <a:pt x="2309" y="244"/>
                  </a:cubicBezTo>
                  <a:cubicBezTo>
                    <a:pt x="2097" y="73"/>
                    <a:pt x="1864" y="1"/>
                    <a:pt x="16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1"/>
            <p:cNvSpPr/>
            <p:nvPr/>
          </p:nvSpPr>
          <p:spPr>
            <a:xfrm>
              <a:off x="4232269" y="1239361"/>
              <a:ext cx="366151" cy="283581"/>
            </a:xfrm>
            <a:custGeom>
              <a:avLst/>
              <a:gdLst/>
              <a:ahLst/>
              <a:cxnLst/>
              <a:rect l="l" t="t" r="r" b="b"/>
              <a:pathLst>
                <a:path w="16975" h="13147" extrusionOk="0">
                  <a:moveTo>
                    <a:pt x="1417" y="0"/>
                  </a:moveTo>
                  <a:cubicBezTo>
                    <a:pt x="568" y="0"/>
                    <a:pt x="1" y="1351"/>
                    <a:pt x="915" y="1995"/>
                  </a:cubicBezTo>
                  <a:cubicBezTo>
                    <a:pt x="5777" y="5404"/>
                    <a:pt x="9712" y="10040"/>
                    <a:pt x="14925" y="12998"/>
                  </a:cubicBezTo>
                  <a:cubicBezTo>
                    <a:pt x="15106" y="13101"/>
                    <a:pt x="15284" y="13147"/>
                    <a:pt x="15451" y="13147"/>
                  </a:cubicBezTo>
                  <a:cubicBezTo>
                    <a:pt x="16374" y="13147"/>
                    <a:pt x="16975" y="11766"/>
                    <a:pt x="15978" y="11193"/>
                  </a:cubicBezTo>
                  <a:cubicBezTo>
                    <a:pt x="10790" y="8236"/>
                    <a:pt x="6830" y="3599"/>
                    <a:pt x="1968" y="190"/>
                  </a:cubicBezTo>
                  <a:cubicBezTo>
                    <a:pt x="1779" y="58"/>
                    <a:pt x="1592" y="0"/>
                    <a:pt x="14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1"/>
            <p:cNvSpPr/>
            <p:nvPr/>
          </p:nvSpPr>
          <p:spPr>
            <a:xfrm>
              <a:off x="3697122" y="1446900"/>
              <a:ext cx="599452" cy="443781"/>
            </a:xfrm>
            <a:custGeom>
              <a:avLst/>
              <a:gdLst/>
              <a:ahLst/>
              <a:cxnLst/>
              <a:rect l="l" t="t" r="r" b="b"/>
              <a:pathLst>
                <a:path w="27791" h="20574" extrusionOk="0">
                  <a:moveTo>
                    <a:pt x="1633" y="0"/>
                  </a:moveTo>
                  <a:cubicBezTo>
                    <a:pt x="758" y="0"/>
                    <a:pt x="1" y="1066"/>
                    <a:pt x="836" y="1722"/>
                  </a:cubicBezTo>
                  <a:cubicBezTo>
                    <a:pt x="9006" y="8138"/>
                    <a:pt x="17202" y="14555"/>
                    <a:pt x="25798" y="20394"/>
                  </a:cubicBezTo>
                  <a:cubicBezTo>
                    <a:pt x="25986" y="20519"/>
                    <a:pt x="26172" y="20574"/>
                    <a:pt x="26346" y="20574"/>
                  </a:cubicBezTo>
                  <a:cubicBezTo>
                    <a:pt x="27216" y="20574"/>
                    <a:pt x="27791" y="19216"/>
                    <a:pt x="26851" y="18590"/>
                  </a:cubicBezTo>
                  <a:cubicBezTo>
                    <a:pt x="18405" y="12850"/>
                    <a:pt x="10334" y="6560"/>
                    <a:pt x="2314" y="244"/>
                  </a:cubicBezTo>
                  <a:cubicBezTo>
                    <a:pt x="2097" y="73"/>
                    <a:pt x="1861" y="0"/>
                    <a:pt x="16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1"/>
            <p:cNvSpPr/>
            <p:nvPr/>
          </p:nvSpPr>
          <p:spPr>
            <a:xfrm>
              <a:off x="3675162" y="1628963"/>
              <a:ext cx="421090" cy="293525"/>
            </a:xfrm>
            <a:custGeom>
              <a:avLst/>
              <a:gdLst/>
              <a:ahLst/>
              <a:cxnLst/>
              <a:rect l="l" t="t" r="r" b="b"/>
              <a:pathLst>
                <a:path w="19522" h="13608" extrusionOk="0">
                  <a:moveTo>
                    <a:pt x="1513" y="0"/>
                  </a:moveTo>
                  <a:cubicBezTo>
                    <a:pt x="605" y="0"/>
                    <a:pt x="0" y="1381"/>
                    <a:pt x="976" y="1954"/>
                  </a:cubicBezTo>
                  <a:cubicBezTo>
                    <a:pt x="6791" y="5313"/>
                    <a:pt x="11653" y="10074"/>
                    <a:pt x="17493" y="13458"/>
                  </a:cubicBezTo>
                  <a:cubicBezTo>
                    <a:pt x="17670" y="13562"/>
                    <a:pt x="17844" y="13607"/>
                    <a:pt x="18009" y="13607"/>
                  </a:cubicBezTo>
                  <a:cubicBezTo>
                    <a:pt x="18917" y="13607"/>
                    <a:pt x="19521" y="12226"/>
                    <a:pt x="18545" y="11653"/>
                  </a:cubicBezTo>
                  <a:cubicBezTo>
                    <a:pt x="12706" y="8270"/>
                    <a:pt x="7869" y="3508"/>
                    <a:pt x="2029" y="150"/>
                  </a:cubicBezTo>
                  <a:cubicBezTo>
                    <a:pt x="1852" y="46"/>
                    <a:pt x="1677" y="0"/>
                    <a:pt x="15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1"/>
            <p:cNvSpPr/>
            <p:nvPr/>
          </p:nvSpPr>
          <p:spPr>
            <a:xfrm>
              <a:off x="3949565" y="1215655"/>
              <a:ext cx="69053" cy="731585"/>
            </a:xfrm>
            <a:custGeom>
              <a:avLst/>
              <a:gdLst/>
              <a:ahLst/>
              <a:cxnLst/>
              <a:rect l="l" t="t" r="r" b="b"/>
              <a:pathLst>
                <a:path w="2607" h="27620" extrusionOk="0">
                  <a:moveTo>
                    <a:pt x="2506" y="1"/>
                  </a:moveTo>
                  <a:lnTo>
                    <a:pt x="0" y="51"/>
                  </a:lnTo>
                  <a:cubicBezTo>
                    <a:pt x="75" y="3209"/>
                    <a:pt x="100" y="6341"/>
                    <a:pt x="100" y="9449"/>
                  </a:cubicBezTo>
                  <a:cubicBezTo>
                    <a:pt x="100" y="15665"/>
                    <a:pt x="0" y="21780"/>
                    <a:pt x="0" y="27620"/>
                  </a:cubicBezTo>
                  <a:lnTo>
                    <a:pt x="2506" y="27620"/>
                  </a:lnTo>
                  <a:cubicBezTo>
                    <a:pt x="2506" y="21805"/>
                    <a:pt x="2607" y="15690"/>
                    <a:pt x="2607" y="9449"/>
                  </a:cubicBezTo>
                  <a:cubicBezTo>
                    <a:pt x="2607" y="6316"/>
                    <a:pt x="2582" y="3158"/>
                    <a:pt x="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1"/>
            <p:cNvSpPr/>
            <p:nvPr/>
          </p:nvSpPr>
          <p:spPr>
            <a:xfrm>
              <a:off x="3669388" y="1501130"/>
              <a:ext cx="1009094" cy="66404"/>
            </a:xfrm>
            <a:custGeom>
              <a:avLst/>
              <a:gdLst/>
              <a:ahLst/>
              <a:cxnLst/>
              <a:rect l="l" t="t" r="r" b="b"/>
              <a:pathLst>
                <a:path w="38097" h="2507" extrusionOk="0">
                  <a:moveTo>
                    <a:pt x="1" y="1"/>
                  </a:moveTo>
                  <a:lnTo>
                    <a:pt x="1" y="2507"/>
                  </a:lnTo>
                  <a:lnTo>
                    <a:pt x="38096" y="2507"/>
                  </a:lnTo>
                  <a:lnTo>
                    <a:pt x="380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1"/>
            <p:cNvSpPr/>
            <p:nvPr/>
          </p:nvSpPr>
          <p:spPr>
            <a:xfrm>
              <a:off x="3740432" y="971531"/>
              <a:ext cx="456750" cy="286701"/>
            </a:xfrm>
            <a:custGeom>
              <a:avLst/>
              <a:gdLst/>
              <a:ahLst/>
              <a:cxnLst/>
              <a:rect l="l" t="t" r="r" b="b"/>
              <a:pathLst>
                <a:path w="17244" h="10824" extrusionOk="0">
                  <a:moveTo>
                    <a:pt x="3713" y="2250"/>
                  </a:moveTo>
                  <a:cubicBezTo>
                    <a:pt x="3889" y="2250"/>
                    <a:pt x="4088" y="2289"/>
                    <a:pt x="4311" y="2374"/>
                  </a:cubicBezTo>
                  <a:cubicBezTo>
                    <a:pt x="4612" y="2525"/>
                    <a:pt x="4963" y="2775"/>
                    <a:pt x="5289" y="3076"/>
                  </a:cubicBezTo>
                  <a:cubicBezTo>
                    <a:pt x="5589" y="3377"/>
                    <a:pt x="5890" y="3753"/>
                    <a:pt x="6141" y="4129"/>
                  </a:cubicBezTo>
                  <a:cubicBezTo>
                    <a:pt x="6667" y="4931"/>
                    <a:pt x="7093" y="5833"/>
                    <a:pt x="7394" y="6760"/>
                  </a:cubicBezTo>
                  <a:cubicBezTo>
                    <a:pt x="7689" y="7694"/>
                    <a:pt x="7863" y="8651"/>
                    <a:pt x="7941" y="9609"/>
                  </a:cubicBezTo>
                  <a:lnTo>
                    <a:pt x="7941" y="9609"/>
                  </a:lnTo>
                  <a:cubicBezTo>
                    <a:pt x="7338" y="9396"/>
                    <a:pt x="6751" y="9156"/>
                    <a:pt x="6191" y="8891"/>
                  </a:cubicBezTo>
                  <a:cubicBezTo>
                    <a:pt x="5213" y="8440"/>
                    <a:pt x="4286" y="7888"/>
                    <a:pt x="3509" y="7262"/>
                  </a:cubicBezTo>
                  <a:cubicBezTo>
                    <a:pt x="3133" y="6936"/>
                    <a:pt x="2757" y="6585"/>
                    <a:pt x="2482" y="6209"/>
                  </a:cubicBezTo>
                  <a:cubicBezTo>
                    <a:pt x="2206" y="5858"/>
                    <a:pt x="2030" y="5457"/>
                    <a:pt x="1955" y="5106"/>
                  </a:cubicBezTo>
                  <a:cubicBezTo>
                    <a:pt x="1880" y="4730"/>
                    <a:pt x="1930" y="4379"/>
                    <a:pt x="2080" y="4029"/>
                  </a:cubicBezTo>
                  <a:lnTo>
                    <a:pt x="2231" y="3678"/>
                  </a:lnTo>
                  <a:cubicBezTo>
                    <a:pt x="2281" y="3577"/>
                    <a:pt x="2306" y="3502"/>
                    <a:pt x="2381" y="3402"/>
                  </a:cubicBezTo>
                  <a:cubicBezTo>
                    <a:pt x="2482" y="3202"/>
                    <a:pt x="2607" y="3001"/>
                    <a:pt x="2732" y="2851"/>
                  </a:cubicBezTo>
                  <a:cubicBezTo>
                    <a:pt x="2958" y="2550"/>
                    <a:pt x="3233" y="2349"/>
                    <a:pt x="3484" y="2274"/>
                  </a:cubicBezTo>
                  <a:cubicBezTo>
                    <a:pt x="3555" y="2258"/>
                    <a:pt x="3632" y="2250"/>
                    <a:pt x="3713" y="2250"/>
                  </a:cubicBezTo>
                  <a:close/>
                  <a:moveTo>
                    <a:pt x="14086" y="2274"/>
                  </a:moveTo>
                  <a:cubicBezTo>
                    <a:pt x="14261" y="2274"/>
                    <a:pt x="14512" y="2425"/>
                    <a:pt x="14787" y="2675"/>
                  </a:cubicBezTo>
                  <a:cubicBezTo>
                    <a:pt x="14837" y="2750"/>
                    <a:pt x="14913" y="2801"/>
                    <a:pt x="14988" y="2926"/>
                  </a:cubicBezTo>
                  <a:lnTo>
                    <a:pt x="15113" y="3051"/>
                  </a:lnTo>
                  <a:cubicBezTo>
                    <a:pt x="15163" y="3101"/>
                    <a:pt x="15163" y="3126"/>
                    <a:pt x="15188" y="3151"/>
                  </a:cubicBezTo>
                  <a:lnTo>
                    <a:pt x="15238" y="3227"/>
                  </a:lnTo>
                  <a:lnTo>
                    <a:pt x="15314" y="3352"/>
                  </a:lnTo>
                  <a:cubicBezTo>
                    <a:pt x="15339" y="3427"/>
                    <a:pt x="15364" y="3502"/>
                    <a:pt x="15414" y="3577"/>
                  </a:cubicBezTo>
                  <a:cubicBezTo>
                    <a:pt x="15514" y="3878"/>
                    <a:pt x="15539" y="4229"/>
                    <a:pt x="15489" y="4630"/>
                  </a:cubicBezTo>
                  <a:cubicBezTo>
                    <a:pt x="15364" y="5382"/>
                    <a:pt x="14888" y="6209"/>
                    <a:pt x="14286" y="6911"/>
                  </a:cubicBezTo>
                  <a:cubicBezTo>
                    <a:pt x="13710" y="7638"/>
                    <a:pt x="12958" y="8264"/>
                    <a:pt x="12181" y="8841"/>
                  </a:cubicBezTo>
                  <a:cubicBezTo>
                    <a:pt x="11632" y="9218"/>
                    <a:pt x="11049" y="9548"/>
                    <a:pt x="10430" y="9823"/>
                  </a:cubicBezTo>
                  <a:lnTo>
                    <a:pt x="10430" y="9823"/>
                  </a:lnTo>
                  <a:cubicBezTo>
                    <a:pt x="10440" y="9772"/>
                    <a:pt x="10448" y="9721"/>
                    <a:pt x="10451" y="9668"/>
                  </a:cubicBezTo>
                  <a:cubicBezTo>
                    <a:pt x="10502" y="8816"/>
                    <a:pt x="10702" y="7913"/>
                    <a:pt x="10953" y="7036"/>
                  </a:cubicBezTo>
                  <a:cubicBezTo>
                    <a:pt x="11203" y="6159"/>
                    <a:pt x="11554" y="5282"/>
                    <a:pt x="11955" y="4480"/>
                  </a:cubicBezTo>
                  <a:cubicBezTo>
                    <a:pt x="12181" y="4104"/>
                    <a:pt x="12406" y="3728"/>
                    <a:pt x="12657" y="3377"/>
                  </a:cubicBezTo>
                  <a:cubicBezTo>
                    <a:pt x="12908" y="3026"/>
                    <a:pt x="13183" y="2750"/>
                    <a:pt x="13434" y="2550"/>
                  </a:cubicBezTo>
                  <a:cubicBezTo>
                    <a:pt x="13710" y="2349"/>
                    <a:pt x="13935" y="2274"/>
                    <a:pt x="14086" y="2274"/>
                  </a:cubicBezTo>
                  <a:close/>
                  <a:moveTo>
                    <a:pt x="3862" y="0"/>
                  </a:moveTo>
                  <a:cubicBezTo>
                    <a:pt x="3493" y="0"/>
                    <a:pt x="3115" y="60"/>
                    <a:pt x="2757" y="194"/>
                  </a:cubicBezTo>
                  <a:cubicBezTo>
                    <a:pt x="1955" y="495"/>
                    <a:pt x="1379" y="1071"/>
                    <a:pt x="1003" y="1648"/>
                  </a:cubicBezTo>
                  <a:cubicBezTo>
                    <a:pt x="827" y="1948"/>
                    <a:pt x="677" y="2224"/>
                    <a:pt x="552" y="2525"/>
                  </a:cubicBezTo>
                  <a:cubicBezTo>
                    <a:pt x="476" y="2675"/>
                    <a:pt x="426" y="2851"/>
                    <a:pt x="351" y="2976"/>
                  </a:cubicBezTo>
                  <a:lnTo>
                    <a:pt x="301" y="3176"/>
                  </a:lnTo>
                  <a:lnTo>
                    <a:pt x="226" y="3402"/>
                  </a:lnTo>
                  <a:cubicBezTo>
                    <a:pt x="0" y="4079"/>
                    <a:pt x="0" y="4881"/>
                    <a:pt x="226" y="5557"/>
                  </a:cubicBezTo>
                  <a:cubicBezTo>
                    <a:pt x="451" y="6259"/>
                    <a:pt x="852" y="6811"/>
                    <a:pt x="1304" y="7262"/>
                  </a:cubicBezTo>
                  <a:cubicBezTo>
                    <a:pt x="1755" y="7713"/>
                    <a:pt x="2231" y="8064"/>
                    <a:pt x="2757" y="8364"/>
                  </a:cubicBezTo>
                  <a:cubicBezTo>
                    <a:pt x="3760" y="8966"/>
                    <a:pt x="4837" y="9342"/>
                    <a:pt x="5940" y="9618"/>
                  </a:cubicBezTo>
                  <a:cubicBezTo>
                    <a:pt x="6621" y="9776"/>
                    <a:pt x="7312" y="9894"/>
                    <a:pt x="8007" y="9960"/>
                  </a:cubicBezTo>
                  <a:lnTo>
                    <a:pt x="8007" y="9960"/>
                  </a:lnTo>
                  <a:cubicBezTo>
                    <a:pt x="8169" y="10436"/>
                    <a:pt x="8592" y="10799"/>
                    <a:pt x="9123" y="10821"/>
                  </a:cubicBezTo>
                  <a:cubicBezTo>
                    <a:pt x="9153" y="10823"/>
                    <a:pt x="9183" y="10824"/>
                    <a:pt x="9212" y="10824"/>
                  </a:cubicBezTo>
                  <a:cubicBezTo>
                    <a:pt x="9708" y="10824"/>
                    <a:pt x="10152" y="10517"/>
                    <a:pt x="10348" y="10078"/>
                  </a:cubicBezTo>
                  <a:lnTo>
                    <a:pt x="10348" y="10078"/>
                  </a:lnTo>
                  <a:cubicBezTo>
                    <a:pt x="11080" y="9950"/>
                    <a:pt x="11801" y="9705"/>
                    <a:pt x="12482" y="9392"/>
                  </a:cubicBezTo>
                  <a:cubicBezTo>
                    <a:pt x="13434" y="8991"/>
                    <a:pt x="14311" y="8415"/>
                    <a:pt x="15113" y="7738"/>
                  </a:cubicBezTo>
                  <a:cubicBezTo>
                    <a:pt x="15514" y="7387"/>
                    <a:pt x="15890" y="6986"/>
                    <a:pt x="16216" y="6535"/>
                  </a:cubicBezTo>
                  <a:cubicBezTo>
                    <a:pt x="16567" y="6084"/>
                    <a:pt x="16842" y="5582"/>
                    <a:pt x="17018" y="5006"/>
                  </a:cubicBezTo>
                  <a:cubicBezTo>
                    <a:pt x="17193" y="4430"/>
                    <a:pt x="17243" y="3753"/>
                    <a:pt x="17093" y="3101"/>
                  </a:cubicBezTo>
                  <a:cubicBezTo>
                    <a:pt x="17043" y="2926"/>
                    <a:pt x="16993" y="2775"/>
                    <a:pt x="16943" y="2625"/>
                  </a:cubicBezTo>
                  <a:lnTo>
                    <a:pt x="16842" y="2399"/>
                  </a:lnTo>
                  <a:lnTo>
                    <a:pt x="16717" y="2149"/>
                  </a:lnTo>
                  <a:cubicBezTo>
                    <a:pt x="16667" y="2099"/>
                    <a:pt x="16617" y="1998"/>
                    <a:pt x="16567" y="1948"/>
                  </a:cubicBezTo>
                  <a:lnTo>
                    <a:pt x="16467" y="1798"/>
                  </a:lnTo>
                  <a:cubicBezTo>
                    <a:pt x="16416" y="1698"/>
                    <a:pt x="16316" y="1547"/>
                    <a:pt x="16216" y="1447"/>
                  </a:cubicBezTo>
                  <a:cubicBezTo>
                    <a:pt x="16015" y="1196"/>
                    <a:pt x="15790" y="946"/>
                    <a:pt x="15489" y="745"/>
                  </a:cubicBezTo>
                  <a:cubicBezTo>
                    <a:pt x="15188" y="545"/>
                    <a:pt x="14837" y="344"/>
                    <a:pt x="14436" y="269"/>
                  </a:cubicBezTo>
                  <a:cubicBezTo>
                    <a:pt x="14278" y="240"/>
                    <a:pt x="14116" y="225"/>
                    <a:pt x="13955" y="225"/>
                  </a:cubicBezTo>
                  <a:cubicBezTo>
                    <a:pt x="13707" y="225"/>
                    <a:pt x="13461" y="259"/>
                    <a:pt x="13233" y="319"/>
                  </a:cubicBezTo>
                  <a:cubicBezTo>
                    <a:pt x="12857" y="420"/>
                    <a:pt x="12532" y="570"/>
                    <a:pt x="12256" y="745"/>
                  </a:cubicBezTo>
                  <a:cubicBezTo>
                    <a:pt x="11705" y="1121"/>
                    <a:pt x="11279" y="1547"/>
                    <a:pt x="10903" y="1973"/>
                  </a:cubicBezTo>
                  <a:cubicBezTo>
                    <a:pt x="10527" y="2425"/>
                    <a:pt x="10226" y="2876"/>
                    <a:pt x="9950" y="3352"/>
                  </a:cubicBezTo>
                  <a:cubicBezTo>
                    <a:pt x="9683" y="3782"/>
                    <a:pt x="9448" y="4227"/>
                    <a:pt x="9241" y="4682"/>
                  </a:cubicBezTo>
                  <a:lnTo>
                    <a:pt x="9241" y="4682"/>
                  </a:lnTo>
                  <a:cubicBezTo>
                    <a:pt x="8937" y="4012"/>
                    <a:pt x="8574" y="3363"/>
                    <a:pt x="8146" y="2750"/>
                  </a:cubicBezTo>
                  <a:cubicBezTo>
                    <a:pt x="7770" y="2249"/>
                    <a:pt x="7369" y="1773"/>
                    <a:pt x="6893" y="1347"/>
                  </a:cubicBezTo>
                  <a:cubicBezTo>
                    <a:pt x="6391" y="896"/>
                    <a:pt x="5840" y="495"/>
                    <a:pt x="5138" y="244"/>
                  </a:cubicBezTo>
                  <a:cubicBezTo>
                    <a:pt x="4764" y="92"/>
                    <a:pt x="4320" y="0"/>
                    <a:pt x="38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1"/>
            <p:cNvSpPr/>
            <p:nvPr/>
          </p:nvSpPr>
          <p:spPr>
            <a:xfrm>
              <a:off x="3824085" y="1220318"/>
              <a:ext cx="172619" cy="231024"/>
            </a:xfrm>
            <a:custGeom>
              <a:avLst/>
              <a:gdLst/>
              <a:ahLst/>
              <a:cxnLst/>
              <a:rect l="l" t="t" r="r" b="b"/>
              <a:pathLst>
                <a:path w="6517" h="8722" extrusionOk="0">
                  <a:moveTo>
                    <a:pt x="4862" y="0"/>
                  </a:moveTo>
                  <a:cubicBezTo>
                    <a:pt x="2907" y="2506"/>
                    <a:pt x="1529" y="5263"/>
                    <a:pt x="0" y="7594"/>
                  </a:cubicBezTo>
                  <a:lnTo>
                    <a:pt x="1755" y="8722"/>
                  </a:lnTo>
                  <a:cubicBezTo>
                    <a:pt x="3359" y="6266"/>
                    <a:pt x="4712" y="3584"/>
                    <a:pt x="6517" y="1278"/>
                  </a:cubicBezTo>
                  <a:lnTo>
                    <a:pt x="48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1"/>
            <p:cNvSpPr/>
            <p:nvPr/>
          </p:nvSpPr>
          <p:spPr>
            <a:xfrm>
              <a:off x="3971472" y="1218304"/>
              <a:ext cx="244321" cy="223740"/>
            </a:xfrm>
            <a:custGeom>
              <a:avLst/>
              <a:gdLst/>
              <a:ahLst/>
              <a:cxnLst/>
              <a:rect l="l" t="t" r="r" b="b"/>
              <a:pathLst>
                <a:path w="9224" h="8447" extrusionOk="0">
                  <a:moveTo>
                    <a:pt x="1504" y="1"/>
                  </a:moveTo>
                  <a:lnTo>
                    <a:pt x="0" y="1429"/>
                  </a:lnTo>
                  <a:cubicBezTo>
                    <a:pt x="2456" y="3986"/>
                    <a:pt x="5213" y="6317"/>
                    <a:pt x="7945" y="8447"/>
                  </a:cubicBezTo>
                  <a:lnTo>
                    <a:pt x="9223" y="6768"/>
                  </a:lnTo>
                  <a:cubicBezTo>
                    <a:pt x="6542" y="4713"/>
                    <a:pt x="3860" y="2457"/>
                    <a:pt x="15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70" name="Google Shape;1270;p41"/>
            <p:cNvGrpSpPr/>
            <p:nvPr/>
          </p:nvGrpSpPr>
          <p:grpSpPr>
            <a:xfrm rot="577178">
              <a:off x="2963267" y="886228"/>
              <a:ext cx="386345" cy="416443"/>
              <a:chOff x="1952634" y="2073343"/>
              <a:chExt cx="386360" cy="416460"/>
            </a:xfrm>
          </p:grpSpPr>
          <p:sp>
            <p:nvSpPr>
              <p:cNvPr id="1271" name="Google Shape;1271;p41"/>
              <p:cNvSpPr/>
              <p:nvPr/>
            </p:nvSpPr>
            <p:spPr>
              <a:xfrm>
                <a:off x="2127835" y="2073343"/>
                <a:ext cx="211160" cy="322648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11605" extrusionOk="0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41"/>
              <p:cNvSpPr/>
              <p:nvPr/>
            </p:nvSpPr>
            <p:spPr>
              <a:xfrm rot="-3146850">
                <a:off x="1960538" y="2101836"/>
                <a:ext cx="107859" cy="73062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2362" extrusionOk="0">
                    <a:moveTo>
                      <a:pt x="1668" y="1"/>
                    </a:moveTo>
                    <a:cubicBezTo>
                      <a:pt x="193" y="1"/>
                      <a:pt x="0" y="2361"/>
                      <a:pt x="1883" y="2361"/>
                    </a:cubicBezTo>
                    <a:cubicBezTo>
                      <a:pt x="3311" y="2361"/>
                      <a:pt x="3487" y="56"/>
                      <a:pt x="1783" y="5"/>
                    </a:cubicBezTo>
                    <a:cubicBezTo>
                      <a:pt x="1744" y="2"/>
                      <a:pt x="1706" y="1"/>
                      <a:pt x="16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41"/>
              <p:cNvSpPr/>
              <p:nvPr/>
            </p:nvSpPr>
            <p:spPr>
              <a:xfrm rot="-3147129">
                <a:off x="2194511" y="2416551"/>
                <a:ext cx="77802" cy="52701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2362" extrusionOk="0">
                    <a:moveTo>
                      <a:pt x="1668" y="1"/>
                    </a:moveTo>
                    <a:cubicBezTo>
                      <a:pt x="193" y="1"/>
                      <a:pt x="0" y="2361"/>
                      <a:pt x="1883" y="2361"/>
                    </a:cubicBezTo>
                    <a:cubicBezTo>
                      <a:pt x="3311" y="2361"/>
                      <a:pt x="3487" y="56"/>
                      <a:pt x="1783" y="5"/>
                    </a:cubicBezTo>
                    <a:cubicBezTo>
                      <a:pt x="1744" y="2"/>
                      <a:pt x="1706" y="1"/>
                      <a:pt x="16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1043D94-61F7-974F-E5ED-11BAEFE664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59"/>
          <a:stretch/>
        </p:blipFill>
        <p:spPr>
          <a:xfrm>
            <a:off x="894249" y="1054768"/>
            <a:ext cx="7400136" cy="343796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90982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41"/>
          <p:cNvSpPr txBox="1">
            <a:spLocks noGrp="1"/>
          </p:cNvSpPr>
          <p:nvPr>
            <p:ph type="title"/>
          </p:nvPr>
        </p:nvSpPr>
        <p:spPr>
          <a:xfrm>
            <a:off x="890542" y="236073"/>
            <a:ext cx="770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Kết quả thu thập dữ liệu</a:t>
            </a:r>
            <a:endParaRPr sz="25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232" name="Google Shape;1232;p41"/>
          <p:cNvSpPr/>
          <p:nvPr/>
        </p:nvSpPr>
        <p:spPr>
          <a:xfrm rot="-3147069">
            <a:off x="6965341" y="4489708"/>
            <a:ext cx="40361" cy="27340"/>
          </a:xfrm>
          <a:custGeom>
            <a:avLst/>
            <a:gdLst/>
            <a:ahLst/>
            <a:cxnLst/>
            <a:rect l="l" t="t" r="r" b="b"/>
            <a:pathLst>
              <a:path w="3487" h="2362" extrusionOk="0">
                <a:moveTo>
                  <a:pt x="1668" y="1"/>
                </a:moveTo>
                <a:cubicBezTo>
                  <a:pt x="193" y="1"/>
                  <a:pt x="0" y="2361"/>
                  <a:pt x="1883" y="2361"/>
                </a:cubicBezTo>
                <a:cubicBezTo>
                  <a:pt x="3311" y="2361"/>
                  <a:pt x="3487" y="56"/>
                  <a:pt x="1783" y="5"/>
                </a:cubicBezTo>
                <a:cubicBezTo>
                  <a:pt x="1744" y="2"/>
                  <a:pt x="1706" y="1"/>
                  <a:pt x="166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3" name="Google Shape;1233;p41"/>
          <p:cNvGrpSpPr/>
          <p:nvPr/>
        </p:nvGrpSpPr>
        <p:grpSpPr>
          <a:xfrm>
            <a:off x="-273219" y="3545047"/>
            <a:ext cx="2327522" cy="1566157"/>
            <a:chOff x="2931188" y="330660"/>
            <a:chExt cx="2553787" cy="1718031"/>
          </a:xfrm>
        </p:grpSpPr>
        <p:sp>
          <p:nvSpPr>
            <p:cNvPr id="1234" name="Google Shape;1234;p41"/>
            <p:cNvSpPr/>
            <p:nvPr/>
          </p:nvSpPr>
          <p:spPr>
            <a:xfrm>
              <a:off x="3363016" y="1751091"/>
              <a:ext cx="2058600" cy="297600"/>
            </a:xfrm>
            <a:prstGeom prst="ellipse">
              <a:avLst/>
            </a:prstGeom>
            <a:solidFill>
              <a:srgbClr val="FDFBF6">
                <a:alpha val="566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5" name="Google Shape;1235;p41"/>
            <p:cNvGrpSpPr/>
            <p:nvPr/>
          </p:nvGrpSpPr>
          <p:grpSpPr>
            <a:xfrm>
              <a:off x="5033077" y="330660"/>
              <a:ext cx="451898" cy="302265"/>
              <a:chOff x="5004502" y="330660"/>
              <a:chExt cx="451898" cy="302265"/>
            </a:xfrm>
          </p:grpSpPr>
          <p:sp>
            <p:nvSpPr>
              <p:cNvPr id="1236" name="Google Shape;1236;p41"/>
              <p:cNvSpPr/>
              <p:nvPr/>
            </p:nvSpPr>
            <p:spPr>
              <a:xfrm rot="-3147065">
                <a:off x="5271877" y="471048"/>
                <a:ext cx="171930" cy="116463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2362" extrusionOk="0">
                    <a:moveTo>
                      <a:pt x="1668" y="1"/>
                    </a:moveTo>
                    <a:cubicBezTo>
                      <a:pt x="193" y="1"/>
                      <a:pt x="0" y="2361"/>
                      <a:pt x="1883" y="2361"/>
                    </a:cubicBezTo>
                    <a:cubicBezTo>
                      <a:pt x="3311" y="2361"/>
                      <a:pt x="3487" y="56"/>
                      <a:pt x="1783" y="5"/>
                    </a:cubicBezTo>
                    <a:cubicBezTo>
                      <a:pt x="1744" y="2"/>
                      <a:pt x="1706" y="1"/>
                      <a:pt x="16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41"/>
              <p:cNvSpPr/>
              <p:nvPr/>
            </p:nvSpPr>
            <p:spPr>
              <a:xfrm rot="-3147065">
                <a:off x="5013941" y="365889"/>
                <a:ext cx="132831" cy="89246"/>
              </a:xfrm>
              <a:custGeom>
                <a:avLst/>
                <a:gdLst/>
                <a:ahLst/>
                <a:cxnLst/>
                <a:rect l="l" t="t" r="r" b="b"/>
                <a:pathLst>
                  <a:path w="2694" h="1810" extrusionOk="0">
                    <a:moveTo>
                      <a:pt x="1275" y="1"/>
                    </a:moveTo>
                    <a:cubicBezTo>
                      <a:pt x="153" y="1"/>
                      <a:pt x="1" y="1809"/>
                      <a:pt x="1466" y="1809"/>
                    </a:cubicBezTo>
                    <a:cubicBezTo>
                      <a:pt x="2569" y="1809"/>
                      <a:pt x="2694" y="30"/>
                      <a:pt x="1366" y="5"/>
                    </a:cubicBezTo>
                    <a:cubicBezTo>
                      <a:pt x="1335" y="2"/>
                      <a:pt x="1305" y="1"/>
                      <a:pt x="12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38" name="Google Shape;1238;p41"/>
            <p:cNvSpPr/>
            <p:nvPr/>
          </p:nvSpPr>
          <p:spPr>
            <a:xfrm>
              <a:off x="4193876" y="766769"/>
              <a:ext cx="921447" cy="1024192"/>
            </a:xfrm>
            <a:custGeom>
              <a:avLst/>
              <a:gdLst/>
              <a:ahLst/>
              <a:cxnLst/>
              <a:rect l="l" t="t" r="r" b="b"/>
              <a:pathLst>
                <a:path w="34788" h="38667" extrusionOk="0">
                  <a:moveTo>
                    <a:pt x="16229" y="0"/>
                  </a:moveTo>
                  <a:cubicBezTo>
                    <a:pt x="8063" y="0"/>
                    <a:pt x="51" y="591"/>
                    <a:pt x="100" y="1834"/>
                  </a:cubicBezTo>
                  <a:cubicBezTo>
                    <a:pt x="100" y="13713"/>
                    <a:pt x="0" y="24841"/>
                    <a:pt x="552" y="37398"/>
                  </a:cubicBezTo>
                  <a:cubicBezTo>
                    <a:pt x="590" y="38365"/>
                    <a:pt x="7528" y="38667"/>
                    <a:pt x="14856" y="38667"/>
                  </a:cubicBezTo>
                  <a:cubicBezTo>
                    <a:pt x="21954" y="38667"/>
                    <a:pt x="29417" y="38384"/>
                    <a:pt x="31329" y="38150"/>
                  </a:cubicBezTo>
                  <a:cubicBezTo>
                    <a:pt x="34787" y="37724"/>
                    <a:pt x="33284" y="36295"/>
                    <a:pt x="33309" y="21333"/>
                  </a:cubicBezTo>
                  <a:cubicBezTo>
                    <a:pt x="33334" y="14240"/>
                    <a:pt x="33309" y="8926"/>
                    <a:pt x="33309" y="1834"/>
                  </a:cubicBezTo>
                  <a:cubicBezTo>
                    <a:pt x="33321" y="635"/>
                    <a:pt x="24693" y="0"/>
                    <a:pt x="162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1"/>
            <p:cNvSpPr/>
            <p:nvPr/>
          </p:nvSpPr>
          <p:spPr>
            <a:xfrm>
              <a:off x="4222643" y="841760"/>
              <a:ext cx="124597" cy="83144"/>
            </a:xfrm>
            <a:custGeom>
              <a:avLst/>
              <a:gdLst/>
              <a:ahLst/>
              <a:cxnLst/>
              <a:rect l="l" t="t" r="r" b="b"/>
              <a:pathLst>
                <a:path w="4704" h="3139" extrusionOk="0">
                  <a:moveTo>
                    <a:pt x="2259" y="0"/>
                  </a:moveTo>
                  <a:cubicBezTo>
                    <a:pt x="278" y="0"/>
                    <a:pt x="0" y="3138"/>
                    <a:pt x="2548" y="3138"/>
                  </a:cubicBezTo>
                  <a:cubicBezTo>
                    <a:pt x="4453" y="3138"/>
                    <a:pt x="4704" y="55"/>
                    <a:pt x="2398" y="5"/>
                  </a:cubicBezTo>
                  <a:cubicBezTo>
                    <a:pt x="2351" y="2"/>
                    <a:pt x="2305" y="0"/>
                    <a:pt x="22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1"/>
            <p:cNvSpPr/>
            <p:nvPr/>
          </p:nvSpPr>
          <p:spPr>
            <a:xfrm>
              <a:off x="4599719" y="1216185"/>
              <a:ext cx="123961" cy="83144"/>
            </a:xfrm>
            <a:custGeom>
              <a:avLst/>
              <a:gdLst/>
              <a:ahLst/>
              <a:cxnLst/>
              <a:rect l="l" t="t" r="r" b="b"/>
              <a:pathLst>
                <a:path w="4680" h="3139" extrusionOk="0">
                  <a:moveTo>
                    <a:pt x="2260" y="1"/>
                  </a:moveTo>
                  <a:cubicBezTo>
                    <a:pt x="279" y="1"/>
                    <a:pt x="1" y="3138"/>
                    <a:pt x="2549" y="3138"/>
                  </a:cubicBezTo>
                  <a:cubicBezTo>
                    <a:pt x="4454" y="3138"/>
                    <a:pt x="4679" y="81"/>
                    <a:pt x="2399" y="6"/>
                  </a:cubicBezTo>
                  <a:cubicBezTo>
                    <a:pt x="2351" y="2"/>
                    <a:pt x="2305" y="1"/>
                    <a:pt x="22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1"/>
            <p:cNvSpPr/>
            <p:nvPr/>
          </p:nvSpPr>
          <p:spPr>
            <a:xfrm>
              <a:off x="4615665" y="1596597"/>
              <a:ext cx="123935" cy="83144"/>
            </a:xfrm>
            <a:custGeom>
              <a:avLst/>
              <a:gdLst/>
              <a:ahLst/>
              <a:cxnLst/>
              <a:rect l="l" t="t" r="r" b="b"/>
              <a:pathLst>
                <a:path w="4679" h="3139" extrusionOk="0">
                  <a:moveTo>
                    <a:pt x="2258" y="1"/>
                  </a:moveTo>
                  <a:cubicBezTo>
                    <a:pt x="255" y="1"/>
                    <a:pt x="0" y="3138"/>
                    <a:pt x="2548" y="3138"/>
                  </a:cubicBezTo>
                  <a:cubicBezTo>
                    <a:pt x="4453" y="3138"/>
                    <a:pt x="4679" y="56"/>
                    <a:pt x="2398" y="6"/>
                  </a:cubicBezTo>
                  <a:cubicBezTo>
                    <a:pt x="2350" y="2"/>
                    <a:pt x="2304" y="1"/>
                    <a:pt x="2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1"/>
            <p:cNvSpPr/>
            <p:nvPr/>
          </p:nvSpPr>
          <p:spPr>
            <a:xfrm>
              <a:off x="4941219" y="827773"/>
              <a:ext cx="123697" cy="83171"/>
            </a:xfrm>
            <a:custGeom>
              <a:avLst/>
              <a:gdLst/>
              <a:ahLst/>
              <a:cxnLst/>
              <a:rect l="l" t="t" r="r" b="b"/>
              <a:pathLst>
                <a:path w="4670" h="3140" extrusionOk="0">
                  <a:moveTo>
                    <a:pt x="2229" y="0"/>
                  </a:moveTo>
                  <a:cubicBezTo>
                    <a:pt x="267" y="0"/>
                    <a:pt x="0" y="3140"/>
                    <a:pt x="2539" y="3140"/>
                  </a:cubicBezTo>
                  <a:cubicBezTo>
                    <a:pt x="4444" y="3140"/>
                    <a:pt x="4670" y="57"/>
                    <a:pt x="2389" y="7"/>
                  </a:cubicBezTo>
                  <a:cubicBezTo>
                    <a:pt x="2334" y="2"/>
                    <a:pt x="2281" y="0"/>
                    <a:pt x="2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1"/>
            <p:cNvSpPr/>
            <p:nvPr/>
          </p:nvSpPr>
          <p:spPr>
            <a:xfrm>
              <a:off x="4878784" y="1436549"/>
              <a:ext cx="123723" cy="83197"/>
            </a:xfrm>
            <a:custGeom>
              <a:avLst/>
              <a:gdLst/>
              <a:ahLst/>
              <a:cxnLst/>
              <a:rect l="l" t="t" r="r" b="b"/>
              <a:pathLst>
                <a:path w="4671" h="3141" extrusionOk="0">
                  <a:moveTo>
                    <a:pt x="2227" y="1"/>
                  </a:moveTo>
                  <a:cubicBezTo>
                    <a:pt x="245" y="1"/>
                    <a:pt x="1" y="3116"/>
                    <a:pt x="2515" y="3140"/>
                  </a:cubicBezTo>
                  <a:cubicBezTo>
                    <a:pt x="4445" y="3140"/>
                    <a:pt x="4671" y="58"/>
                    <a:pt x="2390" y="7"/>
                  </a:cubicBezTo>
                  <a:cubicBezTo>
                    <a:pt x="2335" y="3"/>
                    <a:pt x="2280" y="1"/>
                    <a:pt x="22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1"/>
            <p:cNvSpPr/>
            <p:nvPr/>
          </p:nvSpPr>
          <p:spPr>
            <a:xfrm>
              <a:off x="4555905" y="981835"/>
              <a:ext cx="123961" cy="83144"/>
            </a:xfrm>
            <a:custGeom>
              <a:avLst/>
              <a:gdLst/>
              <a:ahLst/>
              <a:cxnLst/>
              <a:rect l="l" t="t" r="r" b="b"/>
              <a:pathLst>
                <a:path w="4680" h="3139" extrusionOk="0">
                  <a:moveTo>
                    <a:pt x="2235" y="0"/>
                  </a:moveTo>
                  <a:cubicBezTo>
                    <a:pt x="255" y="0"/>
                    <a:pt x="0" y="3138"/>
                    <a:pt x="2524" y="3138"/>
                  </a:cubicBezTo>
                  <a:cubicBezTo>
                    <a:pt x="4429" y="3138"/>
                    <a:pt x="4679" y="56"/>
                    <a:pt x="2373" y="5"/>
                  </a:cubicBezTo>
                  <a:cubicBezTo>
                    <a:pt x="2326" y="2"/>
                    <a:pt x="2280" y="0"/>
                    <a:pt x="2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1"/>
            <p:cNvSpPr/>
            <p:nvPr/>
          </p:nvSpPr>
          <p:spPr>
            <a:xfrm>
              <a:off x="4248497" y="1052879"/>
              <a:ext cx="123988" cy="83144"/>
            </a:xfrm>
            <a:custGeom>
              <a:avLst/>
              <a:gdLst/>
              <a:ahLst/>
              <a:cxnLst/>
              <a:rect l="l" t="t" r="r" b="b"/>
              <a:pathLst>
                <a:path w="4681" h="3139" extrusionOk="0">
                  <a:moveTo>
                    <a:pt x="2259" y="0"/>
                  </a:moveTo>
                  <a:cubicBezTo>
                    <a:pt x="256" y="0"/>
                    <a:pt x="1" y="3138"/>
                    <a:pt x="2525" y="3138"/>
                  </a:cubicBezTo>
                  <a:cubicBezTo>
                    <a:pt x="4454" y="3138"/>
                    <a:pt x="4680" y="80"/>
                    <a:pt x="2399" y="5"/>
                  </a:cubicBezTo>
                  <a:cubicBezTo>
                    <a:pt x="2352" y="2"/>
                    <a:pt x="2305" y="0"/>
                    <a:pt x="22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1"/>
            <p:cNvSpPr/>
            <p:nvPr/>
          </p:nvSpPr>
          <p:spPr>
            <a:xfrm>
              <a:off x="4897379" y="1139790"/>
              <a:ext cx="123485" cy="82535"/>
            </a:xfrm>
            <a:custGeom>
              <a:avLst/>
              <a:gdLst/>
              <a:ahLst/>
              <a:cxnLst/>
              <a:rect l="l" t="t" r="r" b="b"/>
              <a:pathLst>
                <a:path w="4662" h="3116" extrusionOk="0">
                  <a:moveTo>
                    <a:pt x="2204" y="1"/>
                  </a:moveTo>
                  <a:cubicBezTo>
                    <a:pt x="244" y="1"/>
                    <a:pt x="1" y="3115"/>
                    <a:pt x="2515" y="3115"/>
                  </a:cubicBezTo>
                  <a:cubicBezTo>
                    <a:pt x="2523" y="3115"/>
                    <a:pt x="2530" y="3115"/>
                    <a:pt x="2538" y="3115"/>
                  </a:cubicBezTo>
                  <a:cubicBezTo>
                    <a:pt x="4422" y="3115"/>
                    <a:pt x="4661" y="57"/>
                    <a:pt x="2365" y="7"/>
                  </a:cubicBezTo>
                  <a:cubicBezTo>
                    <a:pt x="2310" y="3"/>
                    <a:pt x="2256" y="1"/>
                    <a:pt x="22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1"/>
            <p:cNvSpPr/>
            <p:nvPr/>
          </p:nvSpPr>
          <p:spPr>
            <a:xfrm>
              <a:off x="4481788" y="789258"/>
              <a:ext cx="123723" cy="83197"/>
            </a:xfrm>
            <a:custGeom>
              <a:avLst/>
              <a:gdLst/>
              <a:ahLst/>
              <a:cxnLst/>
              <a:rect l="l" t="t" r="r" b="b"/>
              <a:pathLst>
                <a:path w="4671" h="3141" extrusionOk="0">
                  <a:moveTo>
                    <a:pt x="2227" y="0"/>
                  </a:moveTo>
                  <a:cubicBezTo>
                    <a:pt x="244" y="0"/>
                    <a:pt x="0" y="3116"/>
                    <a:pt x="2515" y="3140"/>
                  </a:cubicBezTo>
                  <a:cubicBezTo>
                    <a:pt x="4445" y="3140"/>
                    <a:pt x="4670" y="57"/>
                    <a:pt x="2389" y="7"/>
                  </a:cubicBezTo>
                  <a:cubicBezTo>
                    <a:pt x="2334" y="3"/>
                    <a:pt x="2280" y="0"/>
                    <a:pt x="22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1"/>
            <p:cNvSpPr/>
            <p:nvPr/>
          </p:nvSpPr>
          <p:spPr>
            <a:xfrm>
              <a:off x="4839765" y="972537"/>
              <a:ext cx="86402" cy="57928"/>
            </a:xfrm>
            <a:custGeom>
              <a:avLst/>
              <a:gdLst/>
              <a:ahLst/>
              <a:cxnLst/>
              <a:rect l="l" t="t" r="r" b="b"/>
              <a:pathLst>
                <a:path w="3262" h="2187" extrusionOk="0">
                  <a:moveTo>
                    <a:pt x="1543" y="1"/>
                  </a:moveTo>
                  <a:cubicBezTo>
                    <a:pt x="168" y="1"/>
                    <a:pt x="1" y="2186"/>
                    <a:pt x="1758" y="2186"/>
                  </a:cubicBezTo>
                  <a:cubicBezTo>
                    <a:pt x="3086" y="2186"/>
                    <a:pt x="3261" y="31"/>
                    <a:pt x="1657" y="6"/>
                  </a:cubicBezTo>
                  <a:cubicBezTo>
                    <a:pt x="1618" y="2"/>
                    <a:pt x="1580" y="1"/>
                    <a:pt x="15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1"/>
            <p:cNvSpPr/>
            <p:nvPr/>
          </p:nvSpPr>
          <p:spPr>
            <a:xfrm>
              <a:off x="4414903" y="928724"/>
              <a:ext cx="86800" cy="57928"/>
            </a:xfrm>
            <a:custGeom>
              <a:avLst/>
              <a:gdLst/>
              <a:ahLst/>
              <a:cxnLst/>
              <a:rect l="l" t="t" r="r" b="b"/>
              <a:pathLst>
                <a:path w="3277" h="2187" extrusionOk="0">
                  <a:moveTo>
                    <a:pt x="1567" y="1"/>
                  </a:moveTo>
                  <a:cubicBezTo>
                    <a:pt x="191" y="1"/>
                    <a:pt x="0" y="2186"/>
                    <a:pt x="1782" y="2186"/>
                  </a:cubicBezTo>
                  <a:cubicBezTo>
                    <a:pt x="1789" y="2186"/>
                    <a:pt x="1797" y="2186"/>
                    <a:pt x="1804" y="2186"/>
                  </a:cubicBezTo>
                  <a:cubicBezTo>
                    <a:pt x="3112" y="2186"/>
                    <a:pt x="3276" y="55"/>
                    <a:pt x="1681" y="5"/>
                  </a:cubicBezTo>
                  <a:cubicBezTo>
                    <a:pt x="1642" y="2"/>
                    <a:pt x="1604" y="1"/>
                    <a:pt x="15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1"/>
            <p:cNvSpPr/>
            <p:nvPr/>
          </p:nvSpPr>
          <p:spPr>
            <a:xfrm>
              <a:off x="4839765" y="1270621"/>
              <a:ext cx="86402" cy="57928"/>
            </a:xfrm>
            <a:custGeom>
              <a:avLst/>
              <a:gdLst/>
              <a:ahLst/>
              <a:cxnLst/>
              <a:rect l="l" t="t" r="r" b="b"/>
              <a:pathLst>
                <a:path w="3262" h="2187" extrusionOk="0">
                  <a:moveTo>
                    <a:pt x="1543" y="1"/>
                  </a:moveTo>
                  <a:cubicBezTo>
                    <a:pt x="168" y="1"/>
                    <a:pt x="1" y="2186"/>
                    <a:pt x="1758" y="2186"/>
                  </a:cubicBezTo>
                  <a:cubicBezTo>
                    <a:pt x="3086" y="2186"/>
                    <a:pt x="3261" y="31"/>
                    <a:pt x="1657" y="6"/>
                  </a:cubicBezTo>
                  <a:cubicBezTo>
                    <a:pt x="1618" y="2"/>
                    <a:pt x="1580" y="1"/>
                    <a:pt x="15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1"/>
            <p:cNvSpPr/>
            <p:nvPr/>
          </p:nvSpPr>
          <p:spPr>
            <a:xfrm>
              <a:off x="4678869" y="1443278"/>
              <a:ext cx="86641" cy="58537"/>
            </a:xfrm>
            <a:custGeom>
              <a:avLst/>
              <a:gdLst/>
              <a:ahLst/>
              <a:cxnLst/>
              <a:rect l="l" t="t" r="r" b="b"/>
              <a:pathLst>
                <a:path w="3271" h="2210" extrusionOk="0">
                  <a:moveTo>
                    <a:pt x="1574" y="1"/>
                  </a:moveTo>
                  <a:cubicBezTo>
                    <a:pt x="179" y="1"/>
                    <a:pt x="0" y="2210"/>
                    <a:pt x="1766" y="2210"/>
                  </a:cubicBezTo>
                  <a:cubicBezTo>
                    <a:pt x="3120" y="2210"/>
                    <a:pt x="3270" y="54"/>
                    <a:pt x="1666" y="4"/>
                  </a:cubicBezTo>
                  <a:cubicBezTo>
                    <a:pt x="1635" y="2"/>
                    <a:pt x="1604" y="1"/>
                    <a:pt x="15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1"/>
            <p:cNvSpPr/>
            <p:nvPr/>
          </p:nvSpPr>
          <p:spPr>
            <a:xfrm>
              <a:off x="4839765" y="1685575"/>
              <a:ext cx="86164" cy="57902"/>
            </a:xfrm>
            <a:custGeom>
              <a:avLst/>
              <a:gdLst/>
              <a:ahLst/>
              <a:cxnLst/>
              <a:rect l="l" t="t" r="r" b="b"/>
              <a:pathLst>
                <a:path w="3253" h="2186" extrusionOk="0">
                  <a:moveTo>
                    <a:pt x="1543" y="0"/>
                  </a:moveTo>
                  <a:cubicBezTo>
                    <a:pt x="168" y="0"/>
                    <a:pt x="1" y="2185"/>
                    <a:pt x="1758" y="2185"/>
                  </a:cubicBezTo>
                  <a:cubicBezTo>
                    <a:pt x="1765" y="2186"/>
                    <a:pt x="1773" y="2186"/>
                    <a:pt x="1781" y="2186"/>
                  </a:cubicBezTo>
                  <a:cubicBezTo>
                    <a:pt x="3088" y="2186"/>
                    <a:pt x="3252" y="55"/>
                    <a:pt x="1657" y="5"/>
                  </a:cubicBezTo>
                  <a:cubicBezTo>
                    <a:pt x="1618" y="2"/>
                    <a:pt x="1580" y="0"/>
                    <a:pt x="15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1"/>
            <p:cNvSpPr/>
            <p:nvPr/>
          </p:nvSpPr>
          <p:spPr>
            <a:xfrm>
              <a:off x="4425260" y="1151843"/>
              <a:ext cx="86641" cy="58537"/>
            </a:xfrm>
            <a:custGeom>
              <a:avLst/>
              <a:gdLst/>
              <a:ahLst/>
              <a:cxnLst/>
              <a:rect l="l" t="t" r="r" b="b"/>
              <a:pathLst>
                <a:path w="3271" h="2210" extrusionOk="0">
                  <a:moveTo>
                    <a:pt x="1573" y="0"/>
                  </a:moveTo>
                  <a:cubicBezTo>
                    <a:pt x="179" y="0"/>
                    <a:pt x="1" y="2185"/>
                    <a:pt x="1766" y="2209"/>
                  </a:cubicBezTo>
                  <a:cubicBezTo>
                    <a:pt x="3120" y="2209"/>
                    <a:pt x="3270" y="54"/>
                    <a:pt x="1666" y="4"/>
                  </a:cubicBezTo>
                  <a:cubicBezTo>
                    <a:pt x="1634" y="1"/>
                    <a:pt x="1603" y="0"/>
                    <a:pt x="15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1"/>
            <p:cNvSpPr/>
            <p:nvPr/>
          </p:nvSpPr>
          <p:spPr>
            <a:xfrm>
              <a:off x="4742920" y="758901"/>
              <a:ext cx="72364" cy="1040270"/>
            </a:xfrm>
            <a:custGeom>
              <a:avLst/>
              <a:gdLst/>
              <a:ahLst/>
              <a:cxnLst/>
              <a:rect l="l" t="t" r="r" b="b"/>
              <a:pathLst>
                <a:path w="2732" h="39274" extrusionOk="0">
                  <a:moveTo>
                    <a:pt x="2657" y="0"/>
                  </a:moveTo>
                  <a:lnTo>
                    <a:pt x="150" y="25"/>
                  </a:lnTo>
                  <a:cubicBezTo>
                    <a:pt x="201" y="2832"/>
                    <a:pt x="226" y="5715"/>
                    <a:pt x="226" y="8597"/>
                  </a:cubicBezTo>
                  <a:cubicBezTo>
                    <a:pt x="226" y="18647"/>
                    <a:pt x="0" y="29173"/>
                    <a:pt x="0" y="39274"/>
                  </a:cubicBezTo>
                  <a:lnTo>
                    <a:pt x="2506" y="39274"/>
                  </a:lnTo>
                  <a:cubicBezTo>
                    <a:pt x="2506" y="29199"/>
                    <a:pt x="2732" y="18697"/>
                    <a:pt x="2732" y="8597"/>
                  </a:cubicBezTo>
                  <a:cubicBezTo>
                    <a:pt x="2732" y="5690"/>
                    <a:pt x="2707" y="2807"/>
                    <a:pt x="26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1"/>
            <p:cNvSpPr/>
            <p:nvPr/>
          </p:nvSpPr>
          <p:spPr>
            <a:xfrm>
              <a:off x="4185241" y="1094838"/>
              <a:ext cx="906190" cy="70377"/>
            </a:xfrm>
            <a:custGeom>
              <a:avLst/>
              <a:gdLst/>
              <a:ahLst/>
              <a:cxnLst/>
              <a:rect l="l" t="t" r="r" b="b"/>
              <a:pathLst>
                <a:path w="34212" h="2657" extrusionOk="0">
                  <a:moveTo>
                    <a:pt x="50" y="0"/>
                  </a:moveTo>
                  <a:lnTo>
                    <a:pt x="0" y="2506"/>
                  </a:lnTo>
                  <a:cubicBezTo>
                    <a:pt x="4762" y="2632"/>
                    <a:pt x="9549" y="2657"/>
                    <a:pt x="14286" y="2657"/>
                  </a:cubicBezTo>
                  <a:cubicBezTo>
                    <a:pt x="21053" y="2657"/>
                    <a:pt x="27745" y="2582"/>
                    <a:pt x="34211" y="2582"/>
                  </a:cubicBezTo>
                  <a:lnTo>
                    <a:pt x="34211" y="75"/>
                  </a:lnTo>
                  <a:cubicBezTo>
                    <a:pt x="27720" y="75"/>
                    <a:pt x="21028" y="151"/>
                    <a:pt x="14286" y="151"/>
                  </a:cubicBezTo>
                  <a:cubicBezTo>
                    <a:pt x="9549" y="151"/>
                    <a:pt x="4787" y="125"/>
                    <a:pt x="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1"/>
            <p:cNvSpPr/>
            <p:nvPr/>
          </p:nvSpPr>
          <p:spPr>
            <a:xfrm>
              <a:off x="4469391" y="425613"/>
              <a:ext cx="560317" cy="362799"/>
            </a:xfrm>
            <a:custGeom>
              <a:avLst/>
              <a:gdLst/>
              <a:ahLst/>
              <a:cxnLst/>
              <a:rect l="l" t="t" r="r" b="b"/>
              <a:pathLst>
                <a:path w="21154" h="13697" extrusionOk="0">
                  <a:moveTo>
                    <a:pt x="10577" y="2507"/>
                  </a:moveTo>
                  <a:cubicBezTo>
                    <a:pt x="10627" y="2507"/>
                    <a:pt x="10702" y="2532"/>
                    <a:pt x="10777" y="2532"/>
                  </a:cubicBezTo>
                  <a:cubicBezTo>
                    <a:pt x="10852" y="2557"/>
                    <a:pt x="10903" y="2557"/>
                    <a:pt x="10953" y="2582"/>
                  </a:cubicBezTo>
                  <a:cubicBezTo>
                    <a:pt x="11153" y="2683"/>
                    <a:pt x="11304" y="2808"/>
                    <a:pt x="11454" y="3109"/>
                  </a:cubicBezTo>
                  <a:cubicBezTo>
                    <a:pt x="11604" y="3409"/>
                    <a:pt x="11705" y="3835"/>
                    <a:pt x="11755" y="4287"/>
                  </a:cubicBezTo>
                  <a:cubicBezTo>
                    <a:pt x="11805" y="4763"/>
                    <a:pt x="11805" y="5239"/>
                    <a:pt x="11780" y="5765"/>
                  </a:cubicBezTo>
                  <a:cubicBezTo>
                    <a:pt x="11730" y="6768"/>
                    <a:pt x="11579" y="7820"/>
                    <a:pt x="11404" y="8898"/>
                  </a:cubicBezTo>
                  <a:lnTo>
                    <a:pt x="11329" y="9336"/>
                  </a:lnTo>
                  <a:lnTo>
                    <a:pt x="11329" y="9336"/>
                  </a:lnTo>
                  <a:cubicBezTo>
                    <a:pt x="11295" y="9274"/>
                    <a:pt x="11261" y="9211"/>
                    <a:pt x="11228" y="9149"/>
                  </a:cubicBezTo>
                  <a:cubicBezTo>
                    <a:pt x="10702" y="8221"/>
                    <a:pt x="10226" y="7294"/>
                    <a:pt x="9850" y="6342"/>
                  </a:cubicBezTo>
                  <a:cubicBezTo>
                    <a:pt x="9674" y="5866"/>
                    <a:pt x="9499" y="5364"/>
                    <a:pt x="9399" y="4913"/>
                  </a:cubicBezTo>
                  <a:cubicBezTo>
                    <a:pt x="9273" y="4437"/>
                    <a:pt x="9198" y="3986"/>
                    <a:pt x="9198" y="3585"/>
                  </a:cubicBezTo>
                  <a:cubicBezTo>
                    <a:pt x="9173" y="3184"/>
                    <a:pt x="9273" y="2908"/>
                    <a:pt x="9374" y="2808"/>
                  </a:cubicBezTo>
                  <a:cubicBezTo>
                    <a:pt x="9424" y="2758"/>
                    <a:pt x="9474" y="2708"/>
                    <a:pt x="9574" y="2658"/>
                  </a:cubicBezTo>
                  <a:cubicBezTo>
                    <a:pt x="9674" y="2607"/>
                    <a:pt x="9800" y="2557"/>
                    <a:pt x="9975" y="2532"/>
                  </a:cubicBezTo>
                  <a:cubicBezTo>
                    <a:pt x="10075" y="2507"/>
                    <a:pt x="10176" y="2507"/>
                    <a:pt x="10276" y="2507"/>
                  </a:cubicBezTo>
                  <a:close/>
                  <a:moveTo>
                    <a:pt x="3390" y="6610"/>
                  </a:moveTo>
                  <a:cubicBezTo>
                    <a:pt x="3561" y="6610"/>
                    <a:pt x="3743" y="6636"/>
                    <a:pt x="3935" y="6693"/>
                  </a:cubicBezTo>
                  <a:cubicBezTo>
                    <a:pt x="4361" y="6818"/>
                    <a:pt x="4787" y="7043"/>
                    <a:pt x="5213" y="7319"/>
                  </a:cubicBezTo>
                  <a:cubicBezTo>
                    <a:pt x="5664" y="7595"/>
                    <a:pt x="6065" y="7946"/>
                    <a:pt x="6466" y="8297"/>
                  </a:cubicBezTo>
                  <a:cubicBezTo>
                    <a:pt x="7268" y="9049"/>
                    <a:pt x="8045" y="9851"/>
                    <a:pt x="8797" y="10703"/>
                  </a:cubicBezTo>
                  <a:lnTo>
                    <a:pt x="9925" y="12006"/>
                  </a:lnTo>
                  <a:lnTo>
                    <a:pt x="10506" y="12660"/>
                  </a:lnTo>
                  <a:lnTo>
                    <a:pt x="10506" y="12660"/>
                  </a:lnTo>
                  <a:cubicBezTo>
                    <a:pt x="9760" y="12603"/>
                    <a:pt x="9028" y="12478"/>
                    <a:pt x="8296" y="12332"/>
                  </a:cubicBezTo>
                  <a:cubicBezTo>
                    <a:pt x="7168" y="12081"/>
                    <a:pt x="6090" y="11755"/>
                    <a:pt x="5038" y="11304"/>
                  </a:cubicBezTo>
                  <a:cubicBezTo>
                    <a:pt x="4010" y="10878"/>
                    <a:pt x="3008" y="10327"/>
                    <a:pt x="2256" y="9625"/>
                  </a:cubicBezTo>
                  <a:cubicBezTo>
                    <a:pt x="1880" y="9299"/>
                    <a:pt x="1604" y="8898"/>
                    <a:pt x="1529" y="8522"/>
                  </a:cubicBezTo>
                  <a:cubicBezTo>
                    <a:pt x="1454" y="8196"/>
                    <a:pt x="1554" y="7871"/>
                    <a:pt x="1830" y="7520"/>
                  </a:cubicBezTo>
                  <a:cubicBezTo>
                    <a:pt x="1955" y="7344"/>
                    <a:pt x="2106" y="7169"/>
                    <a:pt x="2281" y="7018"/>
                  </a:cubicBezTo>
                  <a:cubicBezTo>
                    <a:pt x="2356" y="6968"/>
                    <a:pt x="2381" y="6943"/>
                    <a:pt x="2431" y="6918"/>
                  </a:cubicBezTo>
                  <a:cubicBezTo>
                    <a:pt x="2456" y="6893"/>
                    <a:pt x="2507" y="6868"/>
                    <a:pt x="2532" y="6843"/>
                  </a:cubicBezTo>
                  <a:cubicBezTo>
                    <a:pt x="2632" y="6793"/>
                    <a:pt x="2707" y="6768"/>
                    <a:pt x="2807" y="6718"/>
                  </a:cubicBezTo>
                  <a:cubicBezTo>
                    <a:pt x="2986" y="6649"/>
                    <a:pt x="3180" y="6610"/>
                    <a:pt x="3390" y="6610"/>
                  </a:cubicBezTo>
                  <a:close/>
                  <a:moveTo>
                    <a:pt x="17755" y="6463"/>
                  </a:moveTo>
                  <a:cubicBezTo>
                    <a:pt x="17993" y="6463"/>
                    <a:pt x="18226" y="6532"/>
                    <a:pt x="18446" y="6642"/>
                  </a:cubicBezTo>
                  <a:cubicBezTo>
                    <a:pt x="18772" y="6793"/>
                    <a:pt x="19073" y="7069"/>
                    <a:pt x="19349" y="7419"/>
                  </a:cubicBezTo>
                  <a:cubicBezTo>
                    <a:pt x="19449" y="7595"/>
                    <a:pt x="19599" y="7795"/>
                    <a:pt x="19675" y="7971"/>
                  </a:cubicBezTo>
                  <a:cubicBezTo>
                    <a:pt x="19775" y="8146"/>
                    <a:pt x="19850" y="8322"/>
                    <a:pt x="19875" y="8497"/>
                  </a:cubicBezTo>
                  <a:cubicBezTo>
                    <a:pt x="19950" y="8848"/>
                    <a:pt x="19875" y="9174"/>
                    <a:pt x="19675" y="9525"/>
                  </a:cubicBezTo>
                  <a:cubicBezTo>
                    <a:pt x="19474" y="9851"/>
                    <a:pt x="19123" y="10151"/>
                    <a:pt x="18747" y="10427"/>
                  </a:cubicBezTo>
                  <a:cubicBezTo>
                    <a:pt x="18371" y="10703"/>
                    <a:pt x="17945" y="10928"/>
                    <a:pt x="17519" y="11154"/>
                  </a:cubicBezTo>
                  <a:cubicBezTo>
                    <a:pt x="16642" y="11580"/>
                    <a:pt x="15690" y="11931"/>
                    <a:pt x="14762" y="12231"/>
                  </a:cubicBezTo>
                  <a:lnTo>
                    <a:pt x="13334" y="12708"/>
                  </a:lnTo>
                  <a:cubicBezTo>
                    <a:pt x="13266" y="12728"/>
                    <a:pt x="13198" y="12748"/>
                    <a:pt x="13131" y="12769"/>
                  </a:cubicBezTo>
                  <a:lnTo>
                    <a:pt x="13131" y="12769"/>
                  </a:lnTo>
                  <a:cubicBezTo>
                    <a:pt x="13163" y="12614"/>
                    <a:pt x="13163" y="12453"/>
                    <a:pt x="13130" y="12297"/>
                  </a:cubicBezTo>
                  <a:lnTo>
                    <a:pt x="13130" y="12297"/>
                  </a:lnTo>
                  <a:cubicBezTo>
                    <a:pt x="13353" y="11522"/>
                    <a:pt x="13663" y="10768"/>
                    <a:pt x="14010" y="10051"/>
                  </a:cubicBezTo>
                  <a:cubicBezTo>
                    <a:pt x="14411" y="9224"/>
                    <a:pt x="14913" y="8422"/>
                    <a:pt x="15489" y="7770"/>
                  </a:cubicBezTo>
                  <a:cubicBezTo>
                    <a:pt x="16091" y="7119"/>
                    <a:pt x="16817" y="6592"/>
                    <a:pt x="17494" y="6492"/>
                  </a:cubicBezTo>
                  <a:cubicBezTo>
                    <a:pt x="17581" y="6472"/>
                    <a:pt x="17669" y="6463"/>
                    <a:pt x="17755" y="6463"/>
                  </a:cubicBezTo>
                  <a:close/>
                  <a:moveTo>
                    <a:pt x="10301" y="1"/>
                  </a:moveTo>
                  <a:lnTo>
                    <a:pt x="10176" y="26"/>
                  </a:lnTo>
                  <a:cubicBezTo>
                    <a:pt x="10000" y="26"/>
                    <a:pt x="9825" y="26"/>
                    <a:pt x="9624" y="51"/>
                  </a:cubicBezTo>
                  <a:cubicBezTo>
                    <a:pt x="9273" y="101"/>
                    <a:pt x="8872" y="201"/>
                    <a:pt x="8471" y="402"/>
                  </a:cubicBezTo>
                  <a:cubicBezTo>
                    <a:pt x="8070" y="577"/>
                    <a:pt x="7669" y="878"/>
                    <a:pt x="7394" y="1279"/>
                  </a:cubicBezTo>
                  <a:cubicBezTo>
                    <a:pt x="7093" y="1655"/>
                    <a:pt x="6918" y="2081"/>
                    <a:pt x="6817" y="2482"/>
                  </a:cubicBezTo>
                  <a:cubicBezTo>
                    <a:pt x="6717" y="2883"/>
                    <a:pt x="6692" y="3259"/>
                    <a:pt x="6692" y="3610"/>
                  </a:cubicBezTo>
                  <a:cubicBezTo>
                    <a:pt x="6717" y="4312"/>
                    <a:pt x="6842" y="4938"/>
                    <a:pt x="6993" y="5540"/>
                  </a:cubicBezTo>
                  <a:cubicBezTo>
                    <a:pt x="7072" y="5811"/>
                    <a:pt x="7156" y="6072"/>
                    <a:pt x="7245" y="6327"/>
                  </a:cubicBezTo>
                  <a:lnTo>
                    <a:pt x="7245" y="6327"/>
                  </a:lnTo>
                  <a:cubicBezTo>
                    <a:pt x="6924" y="6095"/>
                    <a:pt x="6588" y="5870"/>
                    <a:pt x="6241" y="5665"/>
                  </a:cubicBezTo>
                  <a:cubicBezTo>
                    <a:pt x="5664" y="5339"/>
                    <a:pt x="5063" y="5064"/>
                    <a:pt x="4361" y="4913"/>
                  </a:cubicBezTo>
                  <a:cubicBezTo>
                    <a:pt x="4079" y="4857"/>
                    <a:pt x="3797" y="4829"/>
                    <a:pt x="3515" y="4829"/>
                  </a:cubicBezTo>
                  <a:cubicBezTo>
                    <a:pt x="3421" y="4829"/>
                    <a:pt x="3327" y="4832"/>
                    <a:pt x="3233" y="4838"/>
                  </a:cubicBezTo>
                  <a:cubicBezTo>
                    <a:pt x="2832" y="4863"/>
                    <a:pt x="2431" y="4988"/>
                    <a:pt x="2080" y="5139"/>
                  </a:cubicBezTo>
                  <a:cubicBezTo>
                    <a:pt x="1905" y="5239"/>
                    <a:pt x="1730" y="5339"/>
                    <a:pt x="1579" y="5439"/>
                  </a:cubicBezTo>
                  <a:cubicBezTo>
                    <a:pt x="1504" y="5515"/>
                    <a:pt x="1429" y="5565"/>
                    <a:pt x="1354" y="5640"/>
                  </a:cubicBezTo>
                  <a:cubicBezTo>
                    <a:pt x="1278" y="5690"/>
                    <a:pt x="1203" y="5765"/>
                    <a:pt x="1153" y="5815"/>
                  </a:cubicBezTo>
                  <a:cubicBezTo>
                    <a:pt x="902" y="6066"/>
                    <a:pt x="702" y="6317"/>
                    <a:pt x="501" y="6642"/>
                  </a:cubicBezTo>
                  <a:cubicBezTo>
                    <a:pt x="301" y="6943"/>
                    <a:pt x="151" y="7319"/>
                    <a:pt x="75" y="7720"/>
                  </a:cubicBezTo>
                  <a:cubicBezTo>
                    <a:pt x="0" y="8121"/>
                    <a:pt x="25" y="8547"/>
                    <a:pt x="151" y="8923"/>
                  </a:cubicBezTo>
                  <a:cubicBezTo>
                    <a:pt x="401" y="9700"/>
                    <a:pt x="902" y="10201"/>
                    <a:pt x="1404" y="10627"/>
                  </a:cubicBezTo>
                  <a:cubicBezTo>
                    <a:pt x="1930" y="11028"/>
                    <a:pt x="2481" y="11329"/>
                    <a:pt x="3033" y="11580"/>
                  </a:cubicBezTo>
                  <a:cubicBezTo>
                    <a:pt x="3584" y="11830"/>
                    <a:pt x="4161" y="12031"/>
                    <a:pt x="4737" y="12206"/>
                  </a:cubicBezTo>
                  <a:cubicBezTo>
                    <a:pt x="5314" y="12357"/>
                    <a:pt x="5890" y="12507"/>
                    <a:pt x="6466" y="12607"/>
                  </a:cubicBezTo>
                  <a:cubicBezTo>
                    <a:pt x="7043" y="12708"/>
                    <a:pt x="7619" y="12783"/>
                    <a:pt x="8221" y="12833"/>
                  </a:cubicBezTo>
                  <a:cubicBezTo>
                    <a:pt x="8643" y="12870"/>
                    <a:pt x="9078" y="12893"/>
                    <a:pt x="9507" y="12893"/>
                  </a:cubicBezTo>
                  <a:cubicBezTo>
                    <a:pt x="9665" y="12893"/>
                    <a:pt x="9821" y="12890"/>
                    <a:pt x="9975" y="12883"/>
                  </a:cubicBezTo>
                  <a:cubicBezTo>
                    <a:pt x="10209" y="12873"/>
                    <a:pt x="10439" y="12860"/>
                    <a:pt x="10667" y="12840"/>
                  </a:cubicBezTo>
                  <a:lnTo>
                    <a:pt x="10667" y="12840"/>
                  </a:lnTo>
                  <a:cubicBezTo>
                    <a:pt x="10824" y="13014"/>
                    <a:pt x="10991" y="13192"/>
                    <a:pt x="11203" y="13384"/>
                  </a:cubicBezTo>
                  <a:cubicBezTo>
                    <a:pt x="11435" y="13588"/>
                    <a:pt x="11725" y="13697"/>
                    <a:pt x="12014" y="13697"/>
                  </a:cubicBezTo>
                  <a:cubicBezTo>
                    <a:pt x="12258" y="13697"/>
                    <a:pt x="12501" y="13620"/>
                    <a:pt x="12707" y="13460"/>
                  </a:cubicBezTo>
                  <a:cubicBezTo>
                    <a:pt x="12871" y="13329"/>
                    <a:pt x="12992" y="13163"/>
                    <a:pt x="13066" y="12982"/>
                  </a:cubicBezTo>
                  <a:lnTo>
                    <a:pt x="13066" y="12982"/>
                  </a:lnTo>
                  <a:cubicBezTo>
                    <a:pt x="13663" y="12881"/>
                    <a:pt x="14258" y="12778"/>
                    <a:pt x="14862" y="12658"/>
                  </a:cubicBezTo>
                  <a:cubicBezTo>
                    <a:pt x="15865" y="12457"/>
                    <a:pt x="16842" y="12231"/>
                    <a:pt x="17820" y="11881"/>
                  </a:cubicBezTo>
                  <a:cubicBezTo>
                    <a:pt x="18321" y="11705"/>
                    <a:pt x="18797" y="11505"/>
                    <a:pt x="19274" y="11229"/>
                  </a:cubicBezTo>
                  <a:cubicBezTo>
                    <a:pt x="19725" y="10953"/>
                    <a:pt x="20201" y="10627"/>
                    <a:pt x="20577" y="10151"/>
                  </a:cubicBezTo>
                  <a:cubicBezTo>
                    <a:pt x="20752" y="9901"/>
                    <a:pt x="20928" y="9625"/>
                    <a:pt x="21028" y="9324"/>
                  </a:cubicBezTo>
                  <a:cubicBezTo>
                    <a:pt x="21103" y="8998"/>
                    <a:pt x="21153" y="8648"/>
                    <a:pt x="21103" y="8322"/>
                  </a:cubicBezTo>
                  <a:cubicBezTo>
                    <a:pt x="21078" y="7996"/>
                    <a:pt x="21003" y="7720"/>
                    <a:pt x="20878" y="7419"/>
                  </a:cubicBezTo>
                  <a:cubicBezTo>
                    <a:pt x="20752" y="7144"/>
                    <a:pt x="20627" y="6893"/>
                    <a:pt x="20477" y="6668"/>
                  </a:cubicBezTo>
                  <a:cubicBezTo>
                    <a:pt x="20176" y="6166"/>
                    <a:pt x="19775" y="5690"/>
                    <a:pt x="19223" y="5339"/>
                  </a:cubicBezTo>
                  <a:cubicBezTo>
                    <a:pt x="18751" y="5024"/>
                    <a:pt x="18137" y="4830"/>
                    <a:pt x="17526" y="4830"/>
                  </a:cubicBezTo>
                  <a:cubicBezTo>
                    <a:pt x="17457" y="4830"/>
                    <a:pt x="17388" y="4833"/>
                    <a:pt x="17319" y="4838"/>
                  </a:cubicBezTo>
                  <a:cubicBezTo>
                    <a:pt x="16667" y="4888"/>
                    <a:pt x="16040" y="5114"/>
                    <a:pt x="15539" y="5414"/>
                  </a:cubicBezTo>
                  <a:cubicBezTo>
                    <a:pt x="15013" y="5715"/>
                    <a:pt x="14562" y="6066"/>
                    <a:pt x="14161" y="6467"/>
                  </a:cubicBezTo>
                  <a:cubicBezTo>
                    <a:pt x="14153" y="6475"/>
                    <a:pt x="14145" y="6482"/>
                    <a:pt x="14137" y="6490"/>
                  </a:cubicBezTo>
                  <a:lnTo>
                    <a:pt x="14137" y="6490"/>
                  </a:lnTo>
                  <a:cubicBezTo>
                    <a:pt x="14156" y="6292"/>
                    <a:pt x="14173" y="6092"/>
                    <a:pt x="14186" y="5891"/>
                  </a:cubicBezTo>
                  <a:cubicBezTo>
                    <a:pt x="14236" y="5289"/>
                    <a:pt x="14236" y="4688"/>
                    <a:pt x="14186" y="4061"/>
                  </a:cubicBezTo>
                  <a:cubicBezTo>
                    <a:pt x="14136" y="3434"/>
                    <a:pt x="14010" y="2758"/>
                    <a:pt x="13685" y="2056"/>
                  </a:cubicBezTo>
                  <a:cubicBezTo>
                    <a:pt x="13534" y="1705"/>
                    <a:pt x="13309" y="1354"/>
                    <a:pt x="13008" y="1028"/>
                  </a:cubicBezTo>
                  <a:cubicBezTo>
                    <a:pt x="12707" y="728"/>
                    <a:pt x="12306" y="452"/>
                    <a:pt x="11905" y="302"/>
                  </a:cubicBezTo>
                  <a:cubicBezTo>
                    <a:pt x="11705" y="201"/>
                    <a:pt x="11504" y="151"/>
                    <a:pt x="11304" y="101"/>
                  </a:cubicBezTo>
                  <a:cubicBezTo>
                    <a:pt x="11103" y="51"/>
                    <a:pt x="10903" y="26"/>
                    <a:pt x="10677" y="26"/>
                  </a:cubicBezTo>
                  <a:cubicBezTo>
                    <a:pt x="10577" y="1"/>
                    <a:pt x="10527" y="1"/>
                    <a:pt x="104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1"/>
            <p:cNvSpPr/>
            <p:nvPr/>
          </p:nvSpPr>
          <p:spPr>
            <a:xfrm>
              <a:off x="4580911" y="756252"/>
              <a:ext cx="222416" cy="237010"/>
            </a:xfrm>
            <a:custGeom>
              <a:avLst/>
              <a:gdLst/>
              <a:ahLst/>
              <a:cxnLst/>
              <a:rect l="l" t="t" r="r" b="b"/>
              <a:pathLst>
                <a:path w="8397" h="8948" extrusionOk="0">
                  <a:moveTo>
                    <a:pt x="6191" y="0"/>
                  </a:moveTo>
                  <a:cubicBezTo>
                    <a:pt x="5966" y="451"/>
                    <a:pt x="5565" y="1053"/>
                    <a:pt x="5063" y="1679"/>
                  </a:cubicBezTo>
                  <a:cubicBezTo>
                    <a:pt x="4337" y="2657"/>
                    <a:pt x="3384" y="3734"/>
                    <a:pt x="2457" y="4687"/>
                  </a:cubicBezTo>
                  <a:cubicBezTo>
                    <a:pt x="2006" y="5163"/>
                    <a:pt x="1555" y="5614"/>
                    <a:pt x="1129" y="5990"/>
                  </a:cubicBezTo>
                  <a:cubicBezTo>
                    <a:pt x="703" y="6366"/>
                    <a:pt x="327" y="6692"/>
                    <a:pt x="1" y="6892"/>
                  </a:cubicBezTo>
                  <a:lnTo>
                    <a:pt x="1429" y="8948"/>
                  </a:lnTo>
                  <a:cubicBezTo>
                    <a:pt x="2006" y="8547"/>
                    <a:pt x="2632" y="8020"/>
                    <a:pt x="3284" y="7419"/>
                  </a:cubicBezTo>
                  <a:cubicBezTo>
                    <a:pt x="4261" y="6491"/>
                    <a:pt x="5289" y="5389"/>
                    <a:pt x="6191" y="4286"/>
                  </a:cubicBezTo>
                  <a:cubicBezTo>
                    <a:pt x="6642" y="3734"/>
                    <a:pt x="7068" y="3208"/>
                    <a:pt x="7444" y="2682"/>
                  </a:cubicBezTo>
                  <a:cubicBezTo>
                    <a:pt x="7820" y="2156"/>
                    <a:pt x="8146" y="1679"/>
                    <a:pt x="8397" y="1228"/>
                  </a:cubicBezTo>
                  <a:lnTo>
                    <a:pt x="61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1"/>
            <p:cNvSpPr/>
            <p:nvPr/>
          </p:nvSpPr>
          <p:spPr>
            <a:xfrm>
              <a:off x="4761489" y="746955"/>
              <a:ext cx="216456" cy="238335"/>
            </a:xfrm>
            <a:custGeom>
              <a:avLst/>
              <a:gdLst/>
              <a:ahLst/>
              <a:cxnLst/>
              <a:rect l="l" t="t" r="r" b="b"/>
              <a:pathLst>
                <a:path w="8172" h="8998" extrusionOk="0">
                  <a:moveTo>
                    <a:pt x="2006" y="0"/>
                  </a:moveTo>
                  <a:lnTo>
                    <a:pt x="1" y="1504"/>
                  </a:lnTo>
                  <a:cubicBezTo>
                    <a:pt x="928" y="2757"/>
                    <a:pt x="1931" y="4161"/>
                    <a:pt x="3033" y="5489"/>
                  </a:cubicBezTo>
                  <a:cubicBezTo>
                    <a:pt x="4161" y="6792"/>
                    <a:pt x="5364" y="8070"/>
                    <a:pt x="6793" y="8998"/>
                  </a:cubicBezTo>
                  <a:lnTo>
                    <a:pt x="8171" y="6918"/>
                  </a:lnTo>
                  <a:cubicBezTo>
                    <a:pt x="7069" y="6191"/>
                    <a:pt x="5991" y="5088"/>
                    <a:pt x="4963" y="3860"/>
                  </a:cubicBezTo>
                  <a:cubicBezTo>
                    <a:pt x="3936" y="2632"/>
                    <a:pt x="2958" y="1278"/>
                    <a:pt x="20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1"/>
            <p:cNvSpPr/>
            <p:nvPr/>
          </p:nvSpPr>
          <p:spPr>
            <a:xfrm>
              <a:off x="3675374" y="1227072"/>
              <a:ext cx="1005095" cy="707905"/>
            </a:xfrm>
            <a:custGeom>
              <a:avLst/>
              <a:gdLst/>
              <a:ahLst/>
              <a:cxnLst/>
              <a:rect l="l" t="t" r="r" b="b"/>
              <a:pathLst>
                <a:path w="37946" h="26726" extrusionOk="0">
                  <a:moveTo>
                    <a:pt x="20027" y="1"/>
                  </a:moveTo>
                  <a:cubicBezTo>
                    <a:pt x="10312" y="1"/>
                    <a:pt x="1" y="959"/>
                    <a:pt x="201" y="3279"/>
                  </a:cubicBezTo>
                  <a:cubicBezTo>
                    <a:pt x="201" y="7941"/>
                    <a:pt x="526" y="20748"/>
                    <a:pt x="1078" y="25635"/>
                  </a:cubicBezTo>
                  <a:cubicBezTo>
                    <a:pt x="1181" y="26513"/>
                    <a:pt x="5880" y="26726"/>
                    <a:pt x="10958" y="26726"/>
                  </a:cubicBezTo>
                  <a:cubicBezTo>
                    <a:pt x="15736" y="26726"/>
                    <a:pt x="20850" y="26537"/>
                    <a:pt x="22782" y="26537"/>
                  </a:cubicBezTo>
                  <a:cubicBezTo>
                    <a:pt x="23886" y="26537"/>
                    <a:pt x="25055" y="26546"/>
                    <a:pt x="26231" y="26546"/>
                  </a:cubicBezTo>
                  <a:cubicBezTo>
                    <a:pt x="30712" y="26546"/>
                    <a:pt x="35288" y="26420"/>
                    <a:pt x="36717" y="25209"/>
                  </a:cubicBezTo>
                  <a:cubicBezTo>
                    <a:pt x="37945" y="24156"/>
                    <a:pt x="36717" y="7264"/>
                    <a:pt x="36717" y="1951"/>
                  </a:cubicBezTo>
                  <a:cubicBezTo>
                    <a:pt x="36658" y="742"/>
                    <a:pt x="28574" y="1"/>
                    <a:pt x="200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1"/>
            <p:cNvSpPr/>
            <p:nvPr/>
          </p:nvSpPr>
          <p:spPr>
            <a:xfrm>
              <a:off x="3756034" y="1278427"/>
              <a:ext cx="834177" cy="623524"/>
            </a:xfrm>
            <a:custGeom>
              <a:avLst/>
              <a:gdLst/>
              <a:ahLst/>
              <a:cxnLst/>
              <a:rect l="l" t="t" r="r" b="b"/>
              <a:pathLst>
                <a:path w="38673" h="28907" extrusionOk="0">
                  <a:moveTo>
                    <a:pt x="1549" y="0"/>
                  </a:moveTo>
                  <a:cubicBezTo>
                    <a:pt x="728" y="0"/>
                    <a:pt x="0" y="1041"/>
                    <a:pt x="761" y="1763"/>
                  </a:cubicBezTo>
                  <a:cubicBezTo>
                    <a:pt x="5949" y="6675"/>
                    <a:pt x="11789" y="10760"/>
                    <a:pt x="17679" y="14745"/>
                  </a:cubicBezTo>
                  <a:cubicBezTo>
                    <a:pt x="24245" y="19156"/>
                    <a:pt x="30436" y="23943"/>
                    <a:pt x="36751" y="28705"/>
                  </a:cubicBezTo>
                  <a:cubicBezTo>
                    <a:pt x="36940" y="28846"/>
                    <a:pt x="37127" y="28906"/>
                    <a:pt x="37302" y="28906"/>
                  </a:cubicBezTo>
                  <a:cubicBezTo>
                    <a:pt x="38125" y="28906"/>
                    <a:pt x="38672" y="27563"/>
                    <a:pt x="37804" y="26901"/>
                  </a:cubicBezTo>
                  <a:cubicBezTo>
                    <a:pt x="31864" y="22440"/>
                    <a:pt x="26100" y="17853"/>
                    <a:pt x="19909" y="13718"/>
                  </a:cubicBezTo>
                  <a:cubicBezTo>
                    <a:pt x="13769" y="9608"/>
                    <a:pt x="7628" y="5397"/>
                    <a:pt x="2240" y="284"/>
                  </a:cubicBezTo>
                  <a:cubicBezTo>
                    <a:pt x="2023" y="84"/>
                    <a:pt x="1782" y="0"/>
                    <a:pt x="15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1"/>
            <p:cNvSpPr/>
            <p:nvPr/>
          </p:nvSpPr>
          <p:spPr>
            <a:xfrm>
              <a:off x="3964846" y="1225771"/>
              <a:ext cx="647488" cy="497728"/>
            </a:xfrm>
            <a:custGeom>
              <a:avLst/>
              <a:gdLst/>
              <a:ahLst/>
              <a:cxnLst/>
              <a:rect l="l" t="t" r="r" b="b"/>
              <a:pathLst>
                <a:path w="30018" h="23075" extrusionOk="0">
                  <a:moveTo>
                    <a:pt x="1638" y="1"/>
                  </a:moveTo>
                  <a:cubicBezTo>
                    <a:pt x="770" y="1"/>
                    <a:pt x="1" y="1067"/>
                    <a:pt x="856" y="1723"/>
                  </a:cubicBezTo>
                  <a:cubicBezTo>
                    <a:pt x="9903" y="8790"/>
                    <a:pt x="18675" y="16259"/>
                    <a:pt x="28074" y="22876"/>
                  </a:cubicBezTo>
                  <a:cubicBezTo>
                    <a:pt x="28265" y="23015"/>
                    <a:pt x="28454" y="23075"/>
                    <a:pt x="28630" y="23075"/>
                  </a:cubicBezTo>
                  <a:cubicBezTo>
                    <a:pt x="29470" y="23075"/>
                    <a:pt x="30017" y="21713"/>
                    <a:pt x="29127" y="21071"/>
                  </a:cubicBezTo>
                  <a:cubicBezTo>
                    <a:pt x="19878" y="14555"/>
                    <a:pt x="11257" y="7186"/>
                    <a:pt x="2309" y="244"/>
                  </a:cubicBezTo>
                  <a:cubicBezTo>
                    <a:pt x="2097" y="73"/>
                    <a:pt x="1864" y="1"/>
                    <a:pt x="16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1"/>
            <p:cNvSpPr/>
            <p:nvPr/>
          </p:nvSpPr>
          <p:spPr>
            <a:xfrm>
              <a:off x="4232269" y="1239361"/>
              <a:ext cx="366151" cy="283581"/>
            </a:xfrm>
            <a:custGeom>
              <a:avLst/>
              <a:gdLst/>
              <a:ahLst/>
              <a:cxnLst/>
              <a:rect l="l" t="t" r="r" b="b"/>
              <a:pathLst>
                <a:path w="16975" h="13147" extrusionOk="0">
                  <a:moveTo>
                    <a:pt x="1417" y="0"/>
                  </a:moveTo>
                  <a:cubicBezTo>
                    <a:pt x="568" y="0"/>
                    <a:pt x="1" y="1351"/>
                    <a:pt x="915" y="1995"/>
                  </a:cubicBezTo>
                  <a:cubicBezTo>
                    <a:pt x="5777" y="5404"/>
                    <a:pt x="9712" y="10040"/>
                    <a:pt x="14925" y="12998"/>
                  </a:cubicBezTo>
                  <a:cubicBezTo>
                    <a:pt x="15106" y="13101"/>
                    <a:pt x="15284" y="13147"/>
                    <a:pt x="15451" y="13147"/>
                  </a:cubicBezTo>
                  <a:cubicBezTo>
                    <a:pt x="16374" y="13147"/>
                    <a:pt x="16975" y="11766"/>
                    <a:pt x="15978" y="11193"/>
                  </a:cubicBezTo>
                  <a:cubicBezTo>
                    <a:pt x="10790" y="8236"/>
                    <a:pt x="6830" y="3599"/>
                    <a:pt x="1968" y="190"/>
                  </a:cubicBezTo>
                  <a:cubicBezTo>
                    <a:pt x="1779" y="58"/>
                    <a:pt x="1592" y="0"/>
                    <a:pt x="14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1"/>
            <p:cNvSpPr/>
            <p:nvPr/>
          </p:nvSpPr>
          <p:spPr>
            <a:xfrm>
              <a:off x="3697122" y="1446900"/>
              <a:ext cx="599452" cy="443781"/>
            </a:xfrm>
            <a:custGeom>
              <a:avLst/>
              <a:gdLst/>
              <a:ahLst/>
              <a:cxnLst/>
              <a:rect l="l" t="t" r="r" b="b"/>
              <a:pathLst>
                <a:path w="27791" h="20574" extrusionOk="0">
                  <a:moveTo>
                    <a:pt x="1633" y="0"/>
                  </a:moveTo>
                  <a:cubicBezTo>
                    <a:pt x="758" y="0"/>
                    <a:pt x="1" y="1066"/>
                    <a:pt x="836" y="1722"/>
                  </a:cubicBezTo>
                  <a:cubicBezTo>
                    <a:pt x="9006" y="8138"/>
                    <a:pt x="17202" y="14555"/>
                    <a:pt x="25798" y="20394"/>
                  </a:cubicBezTo>
                  <a:cubicBezTo>
                    <a:pt x="25986" y="20519"/>
                    <a:pt x="26172" y="20574"/>
                    <a:pt x="26346" y="20574"/>
                  </a:cubicBezTo>
                  <a:cubicBezTo>
                    <a:pt x="27216" y="20574"/>
                    <a:pt x="27791" y="19216"/>
                    <a:pt x="26851" y="18590"/>
                  </a:cubicBezTo>
                  <a:cubicBezTo>
                    <a:pt x="18405" y="12850"/>
                    <a:pt x="10334" y="6560"/>
                    <a:pt x="2314" y="244"/>
                  </a:cubicBezTo>
                  <a:cubicBezTo>
                    <a:pt x="2097" y="73"/>
                    <a:pt x="1861" y="0"/>
                    <a:pt x="16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1"/>
            <p:cNvSpPr/>
            <p:nvPr/>
          </p:nvSpPr>
          <p:spPr>
            <a:xfrm>
              <a:off x="3675162" y="1628963"/>
              <a:ext cx="421090" cy="293525"/>
            </a:xfrm>
            <a:custGeom>
              <a:avLst/>
              <a:gdLst/>
              <a:ahLst/>
              <a:cxnLst/>
              <a:rect l="l" t="t" r="r" b="b"/>
              <a:pathLst>
                <a:path w="19522" h="13608" extrusionOk="0">
                  <a:moveTo>
                    <a:pt x="1513" y="0"/>
                  </a:moveTo>
                  <a:cubicBezTo>
                    <a:pt x="605" y="0"/>
                    <a:pt x="0" y="1381"/>
                    <a:pt x="976" y="1954"/>
                  </a:cubicBezTo>
                  <a:cubicBezTo>
                    <a:pt x="6791" y="5313"/>
                    <a:pt x="11653" y="10074"/>
                    <a:pt x="17493" y="13458"/>
                  </a:cubicBezTo>
                  <a:cubicBezTo>
                    <a:pt x="17670" y="13562"/>
                    <a:pt x="17844" y="13607"/>
                    <a:pt x="18009" y="13607"/>
                  </a:cubicBezTo>
                  <a:cubicBezTo>
                    <a:pt x="18917" y="13607"/>
                    <a:pt x="19521" y="12226"/>
                    <a:pt x="18545" y="11653"/>
                  </a:cubicBezTo>
                  <a:cubicBezTo>
                    <a:pt x="12706" y="8270"/>
                    <a:pt x="7869" y="3508"/>
                    <a:pt x="2029" y="150"/>
                  </a:cubicBezTo>
                  <a:cubicBezTo>
                    <a:pt x="1852" y="46"/>
                    <a:pt x="1677" y="0"/>
                    <a:pt x="15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1"/>
            <p:cNvSpPr/>
            <p:nvPr/>
          </p:nvSpPr>
          <p:spPr>
            <a:xfrm>
              <a:off x="3949565" y="1215655"/>
              <a:ext cx="69053" cy="731585"/>
            </a:xfrm>
            <a:custGeom>
              <a:avLst/>
              <a:gdLst/>
              <a:ahLst/>
              <a:cxnLst/>
              <a:rect l="l" t="t" r="r" b="b"/>
              <a:pathLst>
                <a:path w="2607" h="27620" extrusionOk="0">
                  <a:moveTo>
                    <a:pt x="2506" y="1"/>
                  </a:moveTo>
                  <a:lnTo>
                    <a:pt x="0" y="51"/>
                  </a:lnTo>
                  <a:cubicBezTo>
                    <a:pt x="75" y="3209"/>
                    <a:pt x="100" y="6341"/>
                    <a:pt x="100" y="9449"/>
                  </a:cubicBezTo>
                  <a:cubicBezTo>
                    <a:pt x="100" y="15665"/>
                    <a:pt x="0" y="21780"/>
                    <a:pt x="0" y="27620"/>
                  </a:cubicBezTo>
                  <a:lnTo>
                    <a:pt x="2506" y="27620"/>
                  </a:lnTo>
                  <a:cubicBezTo>
                    <a:pt x="2506" y="21805"/>
                    <a:pt x="2607" y="15690"/>
                    <a:pt x="2607" y="9449"/>
                  </a:cubicBezTo>
                  <a:cubicBezTo>
                    <a:pt x="2607" y="6316"/>
                    <a:pt x="2582" y="3158"/>
                    <a:pt x="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1"/>
            <p:cNvSpPr/>
            <p:nvPr/>
          </p:nvSpPr>
          <p:spPr>
            <a:xfrm>
              <a:off x="3669388" y="1501130"/>
              <a:ext cx="1009094" cy="66404"/>
            </a:xfrm>
            <a:custGeom>
              <a:avLst/>
              <a:gdLst/>
              <a:ahLst/>
              <a:cxnLst/>
              <a:rect l="l" t="t" r="r" b="b"/>
              <a:pathLst>
                <a:path w="38097" h="2507" extrusionOk="0">
                  <a:moveTo>
                    <a:pt x="1" y="1"/>
                  </a:moveTo>
                  <a:lnTo>
                    <a:pt x="1" y="2507"/>
                  </a:lnTo>
                  <a:lnTo>
                    <a:pt x="38096" y="2507"/>
                  </a:lnTo>
                  <a:lnTo>
                    <a:pt x="380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1"/>
            <p:cNvSpPr/>
            <p:nvPr/>
          </p:nvSpPr>
          <p:spPr>
            <a:xfrm>
              <a:off x="3740432" y="971531"/>
              <a:ext cx="456750" cy="286701"/>
            </a:xfrm>
            <a:custGeom>
              <a:avLst/>
              <a:gdLst/>
              <a:ahLst/>
              <a:cxnLst/>
              <a:rect l="l" t="t" r="r" b="b"/>
              <a:pathLst>
                <a:path w="17244" h="10824" extrusionOk="0">
                  <a:moveTo>
                    <a:pt x="3713" y="2250"/>
                  </a:moveTo>
                  <a:cubicBezTo>
                    <a:pt x="3889" y="2250"/>
                    <a:pt x="4088" y="2289"/>
                    <a:pt x="4311" y="2374"/>
                  </a:cubicBezTo>
                  <a:cubicBezTo>
                    <a:pt x="4612" y="2525"/>
                    <a:pt x="4963" y="2775"/>
                    <a:pt x="5289" y="3076"/>
                  </a:cubicBezTo>
                  <a:cubicBezTo>
                    <a:pt x="5589" y="3377"/>
                    <a:pt x="5890" y="3753"/>
                    <a:pt x="6141" y="4129"/>
                  </a:cubicBezTo>
                  <a:cubicBezTo>
                    <a:pt x="6667" y="4931"/>
                    <a:pt x="7093" y="5833"/>
                    <a:pt x="7394" y="6760"/>
                  </a:cubicBezTo>
                  <a:cubicBezTo>
                    <a:pt x="7689" y="7694"/>
                    <a:pt x="7863" y="8651"/>
                    <a:pt x="7941" y="9609"/>
                  </a:cubicBezTo>
                  <a:lnTo>
                    <a:pt x="7941" y="9609"/>
                  </a:lnTo>
                  <a:cubicBezTo>
                    <a:pt x="7338" y="9396"/>
                    <a:pt x="6751" y="9156"/>
                    <a:pt x="6191" y="8891"/>
                  </a:cubicBezTo>
                  <a:cubicBezTo>
                    <a:pt x="5213" y="8440"/>
                    <a:pt x="4286" y="7888"/>
                    <a:pt x="3509" y="7262"/>
                  </a:cubicBezTo>
                  <a:cubicBezTo>
                    <a:pt x="3133" y="6936"/>
                    <a:pt x="2757" y="6585"/>
                    <a:pt x="2482" y="6209"/>
                  </a:cubicBezTo>
                  <a:cubicBezTo>
                    <a:pt x="2206" y="5858"/>
                    <a:pt x="2030" y="5457"/>
                    <a:pt x="1955" y="5106"/>
                  </a:cubicBezTo>
                  <a:cubicBezTo>
                    <a:pt x="1880" y="4730"/>
                    <a:pt x="1930" y="4379"/>
                    <a:pt x="2080" y="4029"/>
                  </a:cubicBezTo>
                  <a:lnTo>
                    <a:pt x="2231" y="3678"/>
                  </a:lnTo>
                  <a:cubicBezTo>
                    <a:pt x="2281" y="3577"/>
                    <a:pt x="2306" y="3502"/>
                    <a:pt x="2381" y="3402"/>
                  </a:cubicBezTo>
                  <a:cubicBezTo>
                    <a:pt x="2482" y="3202"/>
                    <a:pt x="2607" y="3001"/>
                    <a:pt x="2732" y="2851"/>
                  </a:cubicBezTo>
                  <a:cubicBezTo>
                    <a:pt x="2958" y="2550"/>
                    <a:pt x="3233" y="2349"/>
                    <a:pt x="3484" y="2274"/>
                  </a:cubicBezTo>
                  <a:cubicBezTo>
                    <a:pt x="3555" y="2258"/>
                    <a:pt x="3632" y="2250"/>
                    <a:pt x="3713" y="2250"/>
                  </a:cubicBezTo>
                  <a:close/>
                  <a:moveTo>
                    <a:pt x="14086" y="2274"/>
                  </a:moveTo>
                  <a:cubicBezTo>
                    <a:pt x="14261" y="2274"/>
                    <a:pt x="14512" y="2425"/>
                    <a:pt x="14787" y="2675"/>
                  </a:cubicBezTo>
                  <a:cubicBezTo>
                    <a:pt x="14837" y="2750"/>
                    <a:pt x="14913" y="2801"/>
                    <a:pt x="14988" y="2926"/>
                  </a:cubicBezTo>
                  <a:lnTo>
                    <a:pt x="15113" y="3051"/>
                  </a:lnTo>
                  <a:cubicBezTo>
                    <a:pt x="15163" y="3101"/>
                    <a:pt x="15163" y="3126"/>
                    <a:pt x="15188" y="3151"/>
                  </a:cubicBezTo>
                  <a:lnTo>
                    <a:pt x="15238" y="3227"/>
                  </a:lnTo>
                  <a:lnTo>
                    <a:pt x="15314" y="3352"/>
                  </a:lnTo>
                  <a:cubicBezTo>
                    <a:pt x="15339" y="3427"/>
                    <a:pt x="15364" y="3502"/>
                    <a:pt x="15414" y="3577"/>
                  </a:cubicBezTo>
                  <a:cubicBezTo>
                    <a:pt x="15514" y="3878"/>
                    <a:pt x="15539" y="4229"/>
                    <a:pt x="15489" y="4630"/>
                  </a:cubicBezTo>
                  <a:cubicBezTo>
                    <a:pt x="15364" y="5382"/>
                    <a:pt x="14888" y="6209"/>
                    <a:pt x="14286" y="6911"/>
                  </a:cubicBezTo>
                  <a:cubicBezTo>
                    <a:pt x="13710" y="7638"/>
                    <a:pt x="12958" y="8264"/>
                    <a:pt x="12181" y="8841"/>
                  </a:cubicBezTo>
                  <a:cubicBezTo>
                    <a:pt x="11632" y="9218"/>
                    <a:pt x="11049" y="9548"/>
                    <a:pt x="10430" y="9823"/>
                  </a:cubicBezTo>
                  <a:lnTo>
                    <a:pt x="10430" y="9823"/>
                  </a:lnTo>
                  <a:cubicBezTo>
                    <a:pt x="10440" y="9772"/>
                    <a:pt x="10448" y="9721"/>
                    <a:pt x="10451" y="9668"/>
                  </a:cubicBezTo>
                  <a:cubicBezTo>
                    <a:pt x="10502" y="8816"/>
                    <a:pt x="10702" y="7913"/>
                    <a:pt x="10953" y="7036"/>
                  </a:cubicBezTo>
                  <a:cubicBezTo>
                    <a:pt x="11203" y="6159"/>
                    <a:pt x="11554" y="5282"/>
                    <a:pt x="11955" y="4480"/>
                  </a:cubicBezTo>
                  <a:cubicBezTo>
                    <a:pt x="12181" y="4104"/>
                    <a:pt x="12406" y="3728"/>
                    <a:pt x="12657" y="3377"/>
                  </a:cubicBezTo>
                  <a:cubicBezTo>
                    <a:pt x="12908" y="3026"/>
                    <a:pt x="13183" y="2750"/>
                    <a:pt x="13434" y="2550"/>
                  </a:cubicBezTo>
                  <a:cubicBezTo>
                    <a:pt x="13710" y="2349"/>
                    <a:pt x="13935" y="2274"/>
                    <a:pt x="14086" y="2274"/>
                  </a:cubicBezTo>
                  <a:close/>
                  <a:moveTo>
                    <a:pt x="3862" y="0"/>
                  </a:moveTo>
                  <a:cubicBezTo>
                    <a:pt x="3493" y="0"/>
                    <a:pt x="3115" y="60"/>
                    <a:pt x="2757" y="194"/>
                  </a:cubicBezTo>
                  <a:cubicBezTo>
                    <a:pt x="1955" y="495"/>
                    <a:pt x="1379" y="1071"/>
                    <a:pt x="1003" y="1648"/>
                  </a:cubicBezTo>
                  <a:cubicBezTo>
                    <a:pt x="827" y="1948"/>
                    <a:pt x="677" y="2224"/>
                    <a:pt x="552" y="2525"/>
                  </a:cubicBezTo>
                  <a:cubicBezTo>
                    <a:pt x="476" y="2675"/>
                    <a:pt x="426" y="2851"/>
                    <a:pt x="351" y="2976"/>
                  </a:cubicBezTo>
                  <a:lnTo>
                    <a:pt x="301" y="3176"/>
                  </a:lnTo>
                  <a:lnTo>
                    <a:pt x="226" y="3402"/>
                  </a:lnTo>
                  <a:cubicBezTo>
                    <a:pt x="0" y="4079"/>
                    <a:pt x="0" y="4881"/>
                    <a:pt x="226" y="5557"/>
                  </a:cubicBezTo>
                  <a:cubicBezTo>
                    <a:pt x="451" y="6259"/>
                    <a:pt x="852" y="6811"/>
                    <a:pt x="1304" y="7262"/>
                  </a:cubicBezTo>
                  <a:cubicBezTo>
                    <a:pt x="1755" y="7713"/>
                    <a:pt x="2231" y="8064"/>
                    <a:pt x="2757" y="8364"/>
                  </a:cubicBezTo>
                  <a:cubicBezTo>
                    <a:pt x="3760" y="8966"/>
                    <a:pt x="4837" y="9342"/>
                    <a:pt x="5940" y="9618"/>
                  </a:cubicBezTo>
                  <a:cubicBezTo>
                    <a:pt x="6621" y="9776"/>
                    <a:pt x="7312" y="9894"/>
                    <a:pt x="8007" y="9960"/>
                  </a:cubicBezTo>
                  <a:lnTo>
                    <a:pt x="8007" y="9960"/>
                  </a:lnTo>
                  <a:cubicBezTo>
                    <a:pt x="8169" y="10436"/>
                    <a:pt x="8592" y="10799"/>
                    <a:pt x="9123" y="10821"/>
                  </a:cubicBezTo>
                  <a:cubicBezTo>
                    <a:pt x="9153" y="10823"/>
                    <a:pt x="9183" y="10824"/>
                    <a:pt x="9212" y="10824"/>
                  </a:cubicBezTo>
                  <a:cubicBezTo>
                    <a:pt x="9708" y="10824"/>
                    <a:pt x="10152" y="10517"/>
                    <a:pt x="10348" y="10078"/>
                  </a:cubicBezTo>
                  <a:lnTo>
                    <a:pt x="10348" y="10078"/>
                  </a:lnTo>
                  <a:cubicBezTo>
                    <a:pt x="11080" y="9950"/>
                    <a:pt x="11801" y="9705"/>
                    <a:pt x="12482" y="9392"/>
                  </a:cubicBezTo>
                  <a:cubicBezTo>
                    <a:pt x="13434" y="8991"/>
                    <a:pt x="14311" y="8415"/>
                    <a:pt x="15113" y="7738"/>
                  </a:cubicBezTo>
                  <a:cubicBezTo>
                    <a:pt x="15514" y="7387"/>
                    <a:pt x="15890" y="6986"/>
                    <a:pt x="16216" y="6535"/>
                  </a:cubicBezTo>
                  <a:cubicBezTo>
                    <a:pt x="16567" y="6084"/>
                    <a:pt x="16842" y="5582"/>
                    <a:pt x="17018" y="5006"/>
                  </a:cubicBezTo>
                  <a:cubicBezTo>
                    <a:pt x="17193" y="4430"/>
                    <a:pt x="17243" y="3753"/>
                    <a:pt x="17093" y="3101"/>
                  </a:cubicBezTo>
                  <a:cubicBezTo>
                    <a:pt x="17043" y="2926"/>
                    <a:pt x="16993" y="2775"/>
                    <a:pt x="16943" y="2625"/>
                  </a:cubicBezTo>
                  <a:lnTo>
                    <a:pt x="16842" y="2399"/>
                  </a:lnTo>
                  <a:lnTo>
                    <a:pt x="16717" y="2149"/>
                  </a:lnTo>
                  <a:cubicBezTo>
                    <a:pt x="16667" y="2099"/>
                    <a:pt x="16617" y="1998"/>
                    <a:pt x="16567" y="1948"/>
                  </a:cubicBezTo>
                  <a:lnTo>
                    <a:pt x="16467" y="1798"/>
                  </a:lnTo>
                  <a:cubicBezTo>
                    <a:pt x="16416" y="1698"/>
                    <a:pt x="16316" y="1547"/>
                    <a:pt x="16216" y="1447"/>
                  </a:cubicBezTo>
                  <a:cubicBezTo>
                    <a:pt x="16015" y="1196"/>
                    <a:pt x="15790" y="946"/>
                    <a:pt x="15489" y="745"/>
                  </a:cubicBezTo>
                  <a:cubicBezTo>
                    <a:pt x="15188" y="545"/>
                    <a:pt x="14837" y="344"/>
                    <a:pt x="14436" y="269"/>
                  </a:cubicBezTo>
                  <a:cubicBezTo>
                    <a:pt x="14278" y="240"/>
                    <a:pt x="14116" y="225"/>
                    <a:pt x="13955" y="225"/>
                  </a:cubicBezTo>
                  <a:cubicBezTo>
                    <a:pt x="13707" y="225"/>
                    <a:pt x="13461" y="259"/>
                    <a:pt x="13233" y="319"/>
                  </a:cubicBezTo>
                  <a:cubicBezTo>
                    <a:pt x="12857" y="420"/>
                    <a:pt x="12532" y="570"/>
                    <a:pt x="12256" y="745"/>
                  </a:cubicBezTo>
                  <a:cubicBezTo>
                    <a:pt x="11705" y="1121"/>
                    <a:pt x="11279" y="1547"/>
                    <a:pt x="10903" y="1973"/>
                  </a:cubicBezTo>
                  <a:cubicBezTo>
                    <a:pt x="10527" y="2425"/>
                    <a:pt x="10226" y="2876"/>
                    <a:pt x="9950" y="3352"/>
                  </a:cubicBezTo>
                  <a:cubicBezTo>
                    <a:pt x="9683" y="3782"/>
                    <a:pt x="9448" y="4227"/>
                    <a:pt x="9241" y="4682"/>
                  </a:cubicBezTo>
                  <a:lnTo>
                    <a:pt x="9241" y="4682"/>
                  </a:lnTo>
                  <a:cubicBezTo>
                    <a:pt x="8937" y="4012"/>
                    <a:pt x="8574" y="3363"/>
                    <a:pt x="8146" y="2750"/>
                  </a:cubicBezTo>
                  <a:cubicBezTo>
                    <a:pt x="7770" y="2249"/>
                    <a:pt x="7369" y="1773"/>
                    <a:pt x="6893" y="1347"/>
                  </a:cubicBezTo>
                  <a:cubicBezTo>
                    <a:pt x="6391" y="896"/>
                    <a:pt x="5840" y="495"/>
                    <a:pt x="5138" y="244"/>
                  </a:cubicBezTo>
                  <a:cubicBezTo>
                    <a:pt x="4764" y="92"/>
                    <a:pt x="4320" y="0"/>
                    <a:pt x="38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1"/>
            <p:cNvSpPr/>
            <p:nvPr/>
          </p:nvSpPr>
          <p:spPr>
            <a:xfrm>
              <a:off x="3824085" y="1220318"/>
              <a:ext cx="172619" cy="231024"/>
            </a:xfrm>
            <a:custGeom>
              <a:avLst/>
              <a:gdLst/>
              <a:ahLst/>
              <a:cxnLst/>
              <a:rect l="l" t="t" r="r" b="b"/>
              <a:pathLst>
                <a:path w="6517" h="8722" extrusionOk="0">
                  <a:moveTo>
                    <a:pt x="4862" y="0"/>
                  </a:moveTo>
                  <a:cubicBezTo>
                    <a:pt x="2907" y="2506"/>
                    <a:pt x="1529" y="5263"/>
                    <a:pt x="0" y="7594"/>
                  </a:cubicBezTo>
                  <a:lnTo>
                    <a:pt x="1755" y="8722"/>
                  </a:lnTo>
                  <a:cubicBezTo>
                    <a:pt x="3359" y="6266"/>
                    <a:pt x="4712" y="3584"/>
                    <a:pt x="6517" y="1278"/>
                  </a:cubicBezTo>
                  <a:lnTo>
                    <a:pt x="48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1"/>
            <p:cNvSpPr/>
            <p:nvPr/>
          </p:nvSpPr>
          <p:spPr>
            <a:xfrm>
              <a:off x="3971472" y="1218304"/>
              <a:ext cx="244321" cy="223740"/>
            </a:xfrm>
            <a:custGeom>
              <a:avLst/>
              <a:gdLst/>
              <a:ahLst/>
              <a:cxnLst/>
              <a:rect l="l" t="t" r="r" b="b"/>
              <a:pathLst>
                <a:path w="9224" h="8447" extrusionOk="0">
                  <a:moveTo>
                    <a:pt x="1504" y="1"/>
                  </a:moveTo>
                  <a:lnTo>
                    <a:pt x="0" y="1429"/>
                  </a:lnTo>
                  <a:cubicBezTo>
                    <a:pt x="2456" y="3986"/>
                    <a:pt x="5213" y="6317"/>
                    <a:pt x="7945" y="8447"/>
                  </a:cubicBezTo>
                  <a:lnTo>
                    <a:pt x="9223" y="6768"/>
                  </a:lnTo>
                  <a:cubicBezTo>
                    <a:pt x="6542" y="4713"/>
                    <a:pt x="3860" y="2457"/>
                    <a:pt x="15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70" name="Google Shape;1270;p41"/>
            <p:cNvGrpSpPr/>
            <p:nvPr/>
          </p:nvGrpSpPr>
          <p:grpSpPr>
            <a:xfrm rot="577178">
              <a:off x="2963267" y="886228"/>
              <a:ext cx="386345" cy="416443"/>
              <a:chOff x="1952634" y="2073343"/>
              <a:chExt cx="386360" cy="416460"/>
            </a:xfrm>
          </p:grpSpPr>
          <p:sp>
            <p:nvSpPr>
              <p:cNvPr id="1271" name="Google Shape;1271;p41"/>
              <p:cNvSpPr/>
              <p:nvPr/>
            </p:nvSpPr>
            <p:spPr>
              <a:xfrm>
                <a:off x="2127835" y="2073343"/>
                <a:ext cx="211160" cy="322648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11605" extrusionOk="0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41"/>
              <p:cNvSpPr/>
              <p:nvPr/>
            </p:nvSpPr>
            <p:spPr>
              <a:xfrm rot="-3146850">
                <a:off x="1960538" y="2101836"/>
                <a:ext cx="107859" cy="73062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2362" extrusionOk="0">
                    <a:moveTo>
                      <a:pt x="1668" y="1"/>
                    </a:moveTo>
                    <a:cubicBezTo>
                      <a:pt x="193" y="1"/>
                      <a:pt x="0" y="2361"/>
                      <a:pt x="1883" y="2361"/>
                    </a:cubicBezTo>
                    <a:cubicBezTo>
                      <a:pt x="3311" y="2361"/>
                      <a:pt x="3487" y="56"/>
                      <a:pt x="1783" y="5"/>
                    </a:cubicBezTo>
                    <a:cubicBezTo>
                      <a:pt x="1744" y="2"/>
                      <a:pt x="1706" y="1"/>
                      <a:pt x="16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41"/>
              <p:cNvSpPr/>
              <p:nvPr/>
            </p:nvSpPr>
            <p:spPr>
              <a:xfrm rot="-3147129">
                <a:off x="2194511" y="2416551"/>
                <a:ext cx="77802" cy="52701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2362" extrusionOk="0">
                    <a:moveTo>
                      <a:pt x="1668" y="1"/>
                    </a:moveTo>
                    <a:cubicBezTo>
                      <a:pt x="193" y="1"/>
                      <a:pt x="0" y="2361"/>
                      <a:pt x="1883" y="2361"/>
                    </a:cubicBezTo>
                    <a:cubicBezTo>
                      <a:pt x="3311" y="2361"/>
                      <a:pt x="3487" y="56"/>
                      <a:pt x="1783" y="5"/>
                    </a:cubicBezTo>
                    <a:cubicBezTo>
                      <a:pt x="1744" y="2"/>
                      <a:pt x="1706" y="1"/>
                      <a:pt x="16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BB3E117-647C-0313-DC46-2E3715D7C7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44"/>
          <a:stretch/>
        </p:blipFill>
        <p:spPr>
          <a:xfrm>
            <a:off x="886647" y="1039159"/>
            <a:ext cx="7435094" cy="345471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15834868"/>
      </p:ext>
    </p:extLst>
  </p:cSld>
  <p:clrMapOvr>
    <a:masterClrMapping/>
  </p:clrMapOvr>
</p:sld>
</file>

<file path=ppt/theme/theme1.xml><?xml version="1.0" encoding="utf-8"?>
<a:theme xmlns:a="http://schemas.openxmlformats.org/drawingml/2006/main" name="Merry Christmas by Slidesgo">
  <a:themeElements>
    <a:clrScheme name="Simple Light">
      <a:dk1>
        <a:srgbClr val="C63B3D"/>
      </a:dk1>
      <a:lt1>
        <a:srgbClr val="D1574A"/>
      </a:lt1>
      <a:dk2>
        <a:srgbClr val="E7A098"/>
      </a:dk2>
      <a:lt2>
        <a:srgbClr val="F5EACE"/>
      </a:lt2>
      <a:accent1>
        <a:srgbClr val="73C065"/>
      </a:accent1>
      <a:accent2>
        <a:srgbClr val="52963E"/>
      </a:accent2>
      <a:accent3>
        <a:srgbClr val="245716"/>
      </a:accent3>
      <a:accent4>
        <a:srgbClr val="FFB700"/>
      </a:accent4>
      <a:accent5>
        <a:srgbClr val="FDFBF6"/>
      </a:accent5>
      <a:accent6>
        <a:srgbClr val="DFA30C"/>
      </a:accent6>
      <a:hlink>
        <a:srgbClr val="24571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523</Words>
  <Application>Microsoft Office PowerPoint</Application>
  <PresentationFormat>On-screen Show (16:9)</PresentationFormat>
  <Paragraphs>90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Fredoka One</vt:lpstr>
      <vt:lpstr>Maven Pro</vt:lpstr>
      <vt:lpstr>Roboto</vt:lpstr>
      <vt:lpstr>Arial</vt:lpstr>
      <vt:lpstr>Jua</vt:lpstr>
      <vt:lpstr>Merry Christmas by Slidesgo</vt:lpstr>
      <vt:lpstr>Lưu trữ và phân tích dữ liệu trò chơi điện tử Nhóm 7</vt:lpstr>
      <vt:lpstr>Mục lục</vt:lpstr>
      <vt:lpstr>Giới thiệu chung</vt:lpstr>
      <vt:lpstr>Tổng quan hệ thống</vt:lpstr>
      <vt:lpstr>Các trải nghiệm</vt:lpstr>
      <vt:lpstr>2.1 Thu thập dữ liệu</vt:lpstr>
      <vt:lpstr>2.1 Thu thập dữ liệu</vt:lpstr>
      <vt:lpstr>Thu thập dữ liệu sử dụng đa luồng</vt:lpstr>
      <vt:lpstr>Kết quả thu thập dữ liệu</vt:lpstr>
      <vt:lpstr>2.2 Lưu trữ dữ liệu vào Hadoop</vt:lpstr>
      <vt:lpstr> Nhân bản dữ liệu để chống chịu lỗi</vt:lpstr>
      <vt:lpstr>Kiểm tra tính chống chịu lỗi 1</vt:lpstr>
      <vt:lpstr> Kiểm tra tính chống chịu lỗi 2</vt:lpstr>
      <vt:lpstr> 2.3 Xử lý dữ liệu bằng Spark</vt:lpstr>
      <vt:lpstr>Lọc, truy vấn dữ liệu bằng Pyspark</vt:lpstr>
      <vt:lpstr>Kiểm tra tính chịu lỗi của Spark</vt:lpstr>
      <vt:lpstr>2.4 Biểu diễn dữ liệu bằng Elasticsearch</vt:lpstr>
      <vt:lpstr>2.5 Biểu diễn dữ liệu bằng Kibana</vt:lpstr>
      <vt:lpstr>Biểu đồ của App Store từ 4 - 10.12.2023</vt:lpstr>
      <vt:lpstr>Biểu đồ của Google Play từ 4 - 10.12.2023</vt:lpstr>
      <vt:lpstr>Biểu đồ của App Store từ 11 - 17.12.2023</vt:lpstr>
      <vt:lpstr>Biểu đồ của Google Play từ 11 - 17.12.2023</vt:lpstr>
      <vt:lpstr>Kết luận và đánh giá</vt:lpstr>
      <vt:lpstr>Nhận xét, đánh giá</vt:lpstr>
      <vt:lpstr>Hướng phát triển</vt:lpstr>
      <vt:lpstr>Thành viên nhóm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Lưu trữ và phân tích dữ liệu trò chơi điện tử</dc:title>
  <cp:lastModifiedBy>Tran Bach Luu Duc 20200180</cp:lastModifiedBy>
  <cp:revision>4</cp:revision>
  <dcterms:modified xsi:type="dcterms:W3CDTF">2023-12-21T11:11:09Z</dcterms:modified>
</cp:coreProperties>
</file>