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720000" y="586800"/>
            <a:ext cx="7703640" cy="57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6917400" y="272160"/>
            <a:ext cx="2051280" cy="1704240"/>
            <a:chOff x="6917400" y="272160"/>
            <a:chExt cx="2051280" cy="1704240"/>
          </a:xfrm>
        </p:grpSpPr>
        <p:sp>
          <p:nvSpPr>
            <p:cNvPr id="1" name="Google Shape;10;p2"/>
            <p:cNvSpPr/>
            <p:nvPr/>
          </p:nvSpPr>
          <p:spPr>
            <a:xfrm rot="1872000">
              <a:off x="7071480" y="449280"/>
              <a:ext cx="922680" cy="85284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1;p2"/>
            <p:cNvSpPr/>
            <p:nvPr/>
          </p:nvSpPr>
          <p:spPr>
            <a:xfrm rot="1872000">
              <a:off x="7261200" y="668520"/>
              <a:ext cx="639360" cy="65520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2;p2"/>
            <p:cNvSpPr/>
            <p:nvPr/>
          </p:nvSpPr>
          <p:spPr>
            <a:xfrm rot="1872000">
              <a:off x="7637760" y="715680"/>
              <a:ext cx="39600" cy="25344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3;p2"/>
            <p:cNvSpPr/>
            <p:nvPr/>
          </p:nvSpPr>
          <p:spPr>
            <a:xfrm rot="1872000">
              <a:off x="7707600" y="982080"/>
              <a:ext cx="51120" cy="23688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4;p2"/>
            <p:cNvSpPr/>
            <p:nvPr/>
          </p:nvSpPr>
          <p:spPr>
            <a:xfrm rot="1872000">
              <a:off x="7317720" y="838800"/>
              <a:ext cx="300240" cy="6516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5;p2"/>
            <p:cNvSpPr/>
            <p:nvPr/>
          </p:nvSpPr>
          <p:spPr>
            <a:xfrm rot="1872000">
              <a:off x="7361640" y="1105560"/>
              <a:ext cx="309240" cy="5472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6;p2"/>
            <p:cNvSpPr/>
            <p:nvPr/>
          </p:nvSpPr>
          <p:spPr>
            <a:xfrm rot="1872000">
              <a:off x="7891920" y="946080"/>
              <a:ext cx="922680" cy="85284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7;p2"/>
            <p:cNvSpPr/>
            <p:nvPr/>
          </p:nvSpPr>
          <p:spPr>
            <a:xfrm rot="1872000">
              <a:off x="7901280" y="1056240"/>
              <a:ext cx="639360" cy="65520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8;p2"/>
            <p:cNvSpPr/>
            <p:nvPr/>
          </p:nvSpPr>
          <p:spPr>
            <a:xfrm rot="1872000">
              <a:off x="8301240" y="1119960"/>
              <a:ext cx="47880" cy="25416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9;p2"/>
            <p:cNvSpPr/>
            <p:nvPr/>
          </p:nvSpPr>
          <p:spPr>
            <a:xfrm rot="1872000">
              <a:off x="8039160" y="1157760"/>
              <a:ext cx="50400" cy="25956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20;p2"/>
            <p:cNvSpPr/>
            <p:nvPr/>
          </p:nvSpPr>
          <p:spPr>
            <a:xfrm rot="1872000">
              <a:off x="8236080" y="1391040"/>
              <a:ext cx="286560" cy="6516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21;p2"/>
            <p:cNvSpPr/>
            <p:nvPr/>
          </p:nvSpPr>
          <p:spPr>
            <a:xfrm rot="1872000">
              <a:off x="7974720" y="1477080"/>
              <a:ext cx="309960" cy="5472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2;p2"/>
            <p:cNvSpPr/>
            <p:nvPr/>
          </p:nvSpPr>
          <p:spPr>
            <a:xfrm rot="1872000">
              <a:off x="7254720" y="1328040"/>
              <a:ext cx="513360" cy="34344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3;p2"/>
            <p:cNvSpPr/>
            <p:nvPr/>
          </p:nvSpPr>
          <p:spPr>
            <a:xfrm rot="1872000">
              <a:off x="7362720" y="140508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4;p2"/>
            <p:cNvSpPr/>
            <p:nvPr/>
          </p:nvSpPr>
          <p:spPr>
            <a:xfrm rot="1872000">
              <a:off x="7558920" y="1512000"/>
              <a:ext cx="512640" cy="34344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5;p2"/>
            <p:cNvSpPr/>
            <p:nvPr/>
          </p:nvSpPr>
          <p:spPr>
            <a:xfrm rot="1872000">
              <a:off x="7780320" y="171144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6;p2"/>
            <p:cNvSpPr/>
            <p:nvPr/>
          </p:nvSpPr>
          <p:spPr>
            <a:xfrm rot="1872000">
              <a:off x="7445160" y="1323000"/>
              <a:ext cx="513360" cy="34344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7;p2"/>
            <p:cNvSpPr/>
            <p:nvPr/>
          </p:nvSpPr>
          <p:spPr>
            <a:xfrm rot="1872000">
              <a:off x="7710480" y="142812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oogle Shape;28;p2"/>
          <p:cNvGrpSpPr/>
          <p:nvPr/>
        </p:nvGrpSpPr>
        <p:grpSpPr>
          <a:xfrm>
            <a:off x="175680" y="272520"/>
            <a:ext cx="2051280" cy="1704240"/>
            <a:chOff x="175680" y="272520"/>
            <a:chExt cx="2051280" cy="1704240"/>
          </a:xfrm>
        </p:grpSpPr>
        <p:sp>
          <p:nvSpPr>
            <p:cNvPr id="20" name="Google Shape;29;p2"/>
            <p:cNvSpPr/>
            <p:nvPr/>
          </p:nvSpPr>
          <p:spPr>
            <a:xfrm flipV="1" rot="8928000">
              <a:off x="1149840" y="449640"/>
              <a:ext cx="922680" cy="85284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0;p2"/>
            <p:cNvSpPr/>
            <p:nvPr/>
          </p:nvSpPr>
          <p:spPr>
            <a:xfrm flipV="1" rot="8928000">
              <a:off x="1243440" y="668160"/>
              <a:ext cx="639360" cy="65520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31;p2"/>
            <p:cNvSpPr/>
            <p:nvPr/>
          </p:nvSpPr>
          <p:spPr>
            <a:xfrm flipV="1" rot="8928000">
              <a:off x="1466280" y="715320"/>
              <a:ext cx="39600" cy="25344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32;p2"/>
            <p:cNvSpPr/>
            <p:nvPr/>
          </p:nvSpPr>
          <p:spPr>
            <a:xfrm flipV="1" rot="8928000">
              <a:off x="1385280" y="982440"/>
              <a:ext cx="51120" cy="23652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Google Shape;33;p2"/>
            <p:cNvSpPr/>
            <p:nvPr/>
          </p:nvSpPr>
          <p:spPr>
            <a:xfrm flipV="1" rot="8928000">
              <a:off x="1525680" y="838800"/>
              <a:ext cx="300240" cy="6516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Google Shape;34;p2"/>
            <p:cNvSpPr/>
            <p:nvPr/>
          </p:nvSpPr>
          <p:spPr>
            <a:xfrm flipV="1" rot="8928000">
              <a:off x="1472760" y="1105200"/>
              <a:ext cx="309240" cy="5472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5;p2"/>
            <p:cNvSpPr/>
            <p:nvPr/>
          </p:nvSpPr>
          <p:spPr>
            <a:xfrm flipV="1" rot="8928000">
              <a:off x="329760" y="946440"/>
              <a:ext cx="922680" cy="85284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Google Shape;36;p2"/>
            <p:cNvSpPr/>
            <p:nvPr/>
          </p:nvSpPr>
          <p:spPr>
            <a:xfrm flipV="1" rot="8928000">
              <a:off x="603000" y="1055880"/>
              <a:ext cx="639360" cy="65520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Google Shape;37;p2"/>
            <p:cNvSpPr/>
            <p:nvPr/>
          </p:nvSpPr>
          <p:spPr>
            <a:xfrm flipV="1" rot="8928000">
              <a:off x="794520" y="1119600"/>
              <a:ext cx="47880" cy="25416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Google Shape;38;p2"/>
            <p:cNvSpPr/>
            <p:nvPr/>
          </p:nvSpPr>
          <p:spPr>
            <a:xfrm flipV="1" rot="8928000">
              <a:off x="1054440" y="1157760"/>
              <a:ext cx="50400" cy="25956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Google Shape;39;p2"/>
            <p:cNvSpPr/>
            <p:nvPr/>
          </p:nvSpPr>
          <p:spPr>
            <a:xfrm flipV="1" rot="8928000">
              <a:off x="621000" y="1390680"/>
              <a:ext cx="286560" cy="6516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40;p2"/>
            <p:cNvSpPr/>
            <p:nvPr/>
          </p:nvSpPr>
          <p:spPr>
            <a:xfrm flipV="1" rot="8928000">
              <a:off x="858960" y="1477080"/>
              <a:ext cx="309960" cy="5472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41;p2"/>
            <p:cNvSpPr/>
            <p:nvPr/>
          </p:nvSpPr>
          <p:spPr>
            <a:xfrm flipV="1" rot="8928000">
              <a:off x="1375560" y="1327680"/>
              <a:ext cx="513360" cy="34344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42;p2"/>
            <p:cNvSpPr/>
            <p:nvPr/>
          </p:nvSpPr>
          <p:spPr>
            <a:xfrm flipV="1" rot="8928000">
              <a:off x="1637640" y="140472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43;p2"/>
            <p:cNvSpPr/>
            <p:nvPr/>
          </p:nvSpPr>
          <p:spPr>
            <a:xfrm flipV="1" rot="8928000">
              <a:off x="1072080" y="1512720"/>
              <a:ext cx="512640" cy="34344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44;p2"/>
            <p:cNvSpPr/>
            <p:nvPr/>
          </p:nvSpPr>
          <p:spPr>
            <a:xfrm flipV="1" rot="8928000">
              <a:off x="1220040" y="171144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Google Shape;45;p2"/>
            <p:cNvSpPr/>
            <p:nvPr/>
          </p:nvSpPr>
          <p:spPr>
            <a:xfrm flipV="1" rot="8928000">
              <a:off x="1185120" y="1322640"/>
              <a:ext cx="513360" cy="34344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Google Shape;46;p2"/>
            <p:cNvSpPr/>
            <p:nvPr/>
          </p:nvSpPr>
          <p:spPr>
            <a:xfrm flipV="1" rot="8928000">
              <a:off x="1289880" y="142812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" name="Google Shape;47;p2"/>
          <p:cNvGrpSpPr/>
          <p:nvPr/>
        </p:nvGrpSpPr>
        <p:grpSpPr>
          <a:xfrm>
            <a:off x="55440" y="2766960"/>
            <a:ext cx="2131920" cy="2039760"/>
            <a:chOff x="55440" y="2766960"/>
            <a:chExt cx="2131920" cy="2039760"/>
          </a:xfrm>
        </p:grpSpPr>
        <p:sp>
          <p:nvSpPr>
            <p:cNvPr id="39" name="Google Shape;48;p2"/>
            <p:cNvSpPr/>
            <p:nvPr/>
          </p:nvSpPr>
          <p:spPr>
            <a:xfrm flipH="1" rot="568800">
              <a:off x="187200" y="2908800"/>
              <a:ext cx="1868400" cy="1756080"/>
            </a:xfrm>
            <a:custGeom>
              <a:avLst/>
              <a:gdLst/>
              <a:ahLst/>
              <a:rect l="l" t="t" r="r" b="b"/>
              <a:pathLst>
                <a:path w="59500" h="55911">
                  <a:moveTo>
                    <a:pt x="41074" y="1"/>
                  </a:moveTo>
                  <a:cubicBezTo>
                    <a:pt x="35013" y="1"/>
                    <a:pt x="29092" y="3078"/>
                    <a:pt x="25765" y="8617"/>
                  </a:cubicBezTo>
                  <a:lnTo>
                    <a:pt x="1229" y="49344"/>
                  </a:lnTo>
                  <a:cubicBezTo>
                    <a:pt x="0" y="51399"/>
                    <a:pt x="652" y="54056"/>
                    <a:pt x="2707" y="55284"/>
                  </a:cubicBezTo>
                  <a:cubicBezTo>
                    <a:pt x="3409" y="55710"/>
                    <a:pt x="4186" y="55910"/>
                    <a:pt x="4938" y="55910"/>
                  </a:cubicBezTo>
                  <a:cubicBezTo>
                    <a:pt x="6391" y="55910"/>
                    <a:pt x="7845" y="55158"/>
                    <a:pt x="8647" y="53805"/>
                  </a:cubicBezTo>
                  <a:lnTo>
                    <a:pt x="33184" y="13078"/>
                  </a:lnTo>
                  <a:cubicBezTo>
                    <a:pt x="34900" y="10229"/>
                    <a:pt x="37956" y="8643"/>
                    <a:pt x="41078" y="8643"/>
                  </a:cubicBezTo>
                  <a:cubicBezTo>
                    <a:pt x="42653" y="8643"/>
                    <a:pt x="44245" y="9046"/>
                    <a:pt x="45690" y="9895"/>
                  </a:cubicBezTo>
                  <a:cubicBezTo>
                    <a:pt x="47820" y="11148"/>
                    <a:pt x="49324" y="13178"/>
                    <a:pt x="49926" y="15584"/>
                  </a:cubicBezTo>
                  <a:cubicBezTo>
                    <a:pt x="50527" y="17990"/>
                    <a:pt x="50151" y="20472"/>
                    <a:pt x="48848" y="22602"/>
                  </a:cubicBezTo>
                  <a:lnTo>
                    <a:pt x="46316" y="26737"/>
                  </a:lnTo>
                  <a:cubicBezTo>
                    <a:pt x="45063" y="28792"/>
                    <a:pt x="45715" y="31449"/>
                    <a:pt x="47745" y="32702"/>
                  </a:cubicBezTo>
                  <a:cubicBezTo>
                    <a:pt x="48445" y="33126"/>
                    <a:pt x="49222" y="33329"/>
                    <a:pt x="49991" y="33329"/>
                  </a:cubicBezTo>
                  <a:cubicBezTo>
                    <a:pt x="51451" y="33329"/>
                    <a:pt x="52880" y="32595"/>
                    <a:pt x="53685" y="31249"/>
                  </a:cubicBezTo>
                  <a:lnTo>
                    <a:pt x="56241" y="27113"/>
                  </a:lnTo>
                  <a:cubicBezTo>
                    <a:pt x="58748" y="23003"/>
                    <a:pt x="59500" y="18166"/>
                    <a:pt x="58322" y="13479"/>
                  </a:cubicBezTo>
                  <a:cubicBezTo>
                    <a:pt x="57169" y="8817"/>
                    <a:pt x="54236" y="4883"/>
                    <a:pt x="50076" y="2451"/>
                  </a:cubicBezTo>
                  <a:cubicBezTo>
                    <a:pt x="47252" y="791"/>
                    <a:pt x="44145" y="1"/>
                    <a:pt x="4107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49;p2"/>
            <p:cNvSpPr/>
            <p:nvPr/>
          </p:nvSpPr>
          <p:spPr>
            <a:xfrm flipH="1" rot="568800">
              <a:off x="1608840" y="4211640"/>
              <a:ext cx="205200" cy="549720"/>
            </a:xfrm>
            <a:custGeom>
              <a:avLst/>
              <a:gdLst/>
              <a:ahLst/>
              <a:rect l="l" t="t" r="r" b="b"/>
              <a:pathLst>
                <a:path w="6542" h="16968">
                  <a:moveTo>
                    <a:pt x="3559" y="0"/>
                  </a:moveTo>
                  <a:lnTo>
                    <a:pt x="0" y="5915"/>
                  </a:lnTo>
                  <a:lnTo>
                    <a:pt x="2782" y="16968"/>
                  </a:lnTo>
                  <a:cubicBezTo>
                    <a:pt x="3409" y="16617"/>
                    <a:pt x="3960" y="16116"/>
                    <a:pt x="4361" y="15439"/>
                  </a:cubicBezTo>
                  <a:lnTo>
                    <a:pt x="6542" y="11805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50;p2"/>
            <p:cNvSpPr/>
            <p:nvPr/>
          </p:nvSpPr>
          <p:spPr>
            <a:xfrm flipH="1" rot="568800">
              <a:off x="1440000" y="3782880"/>
              <a:ext cx="205200" cy="587520"/>
            </a:xfrm>
            <a:custGeom>
              <a:avLst/>
              <a:gdLst/>
              <a:ahLst/>
              <a:rect l="l" t="t" r="r" b="b"/>
              <a:pathLst>
                <a:path w="6543" h="17720">
                  <a:moveTo>
                    <a:pt x="3560" y="1"/>
                  </a:moveTo>
                  <a:lnTo>
                    <a:pt x="1" y="5915"/>
                  </a:lnTo>
                  <a:lnTo>
                    <a:pt x="2983" y="17720"/>
                  </a:lnTo>
                  <a:lnTo>
                    <a:pt x="6542" y="11805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Google Shape;51;p2"/>
            <p:cNvSpPr/>
            <p:nvPr/>
          </p:nvSpPr>
          <p:spPr>
            <a:xfrm flipH="1" rot="568800">
              <a:off x="1275120" y="3367440"/>
              <a:ext cx="205200" cy="575640"/>
            </a:xfrm>
            <a:custGeom>
              <a:avLst/>
              <a:gdLst/>
              <a:ahLst/>
              <a:rect l="l" t="t" r="r" b="b"/>
              <a:pathLst>
                <a:path w="6542" h="17746">
                  <a:moveTo>
                    <a:pt x="3559" y="1"/>
                  </a:moveTo>
                  <a:lnTo>
                    <a:pt x="0" y="5941"/>
                  </a:lnTo>
                  <a:lnTo>
                    <a:pt x="2983" y="17745"/>
                  </a:lnTo>
                  <a:lnTo>
                    <a:pt x="6542" y="11830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52;p2"/>
            <p:cNvSpPr/>
            <p:nvPr/>
          </p:nvSpPr>
          <p:spPr>
            <a:xfrm flipH="1" rot="568800">
              <a:off x="1102680" y="3013560"/>
              <a:ext cx="204480" cy="513360"/>
            </a:xfrm>
            <a:custGeom>
              <a:avLst/>
              <a:gdLst/>
              <a:ahLst/>
              <a:rect l="l" t="t" r="r" b="b"/>
              <a:pathLst>
                <a:path w="6518" h="15791">
                  <a:moveTo>
                    <a:pt x="4036" y="1"/>
                  </a:moveTo>
                  <a:cubicBezTo>
                    <a:pt x="2507" y="1104"/>
                    <a:pt x="1129" y="2457"/>
                    <a:pt x="1" y="4061"/>
                  </a:cubicBezTo>
                  <a:lnTo>
                    <a:pt x="2958" y="15790"/>
                  </a:lnTo>
                  <a:lnTo>
                    <a:pt x="6517" y="9850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53;p2"/>
            <p:cNvSpPr/>
            <p:nvPr/>
          </p:nvSpPr>
          <p:spPr>
            <a:xfrm flipH="1" rot="568800">
              <a:off x="527400" y="3634560"/>
              <a:ext cx="117360" cy="224640"/>
            </a:xfrm>
            <a:custGeom>
              <a:avLst/>
              <a:gdLst/>
              <a:ahLst/>
              <a:rect l="l" t="t" r="r" b="b"/>
              <a:pathLst>
                <a:path w="3560" h="7169">
                  <a:moveTo>
                    <a:pt x="1755" y="0"/>
                  </a:moveTo>
                  <a:lnTo>
                    <a:pt x="1253" y="802"/>
                  </a:lnTo>
                  <a:cubicBezTo>
                    <a:pt x="0" y="2857"/>
                    <a:pt x="652" y="5514"/>
                    <a:pt x="2682" y="6767"/>
                  </a:cubicBezTo>
                  <a:cubicBezTo>
                    <a:pt x="2958" y="6918"/>
                    <a:pt x="3258" y="7068"/>
                    <a:pt x="3559" y="7168"/>
                  </a:cubicBezTo>
                  <a:lnTo>
                    <a:pt x="175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54;p2"/>
            <p:cNvSpPr/>
            <p:nvPr/>
          </p:nvSpPr>
          <p:spPr>
            <a:xfrm flipH="1" rot="568800">
              <a:off x="845640" y="2863080"/>
              <a:ext cx="220680" cy="300960"/>
            </a:xfrm>
            <a:custGeom>
              <a:avLst/>
              <a:gdLst/>
              <a:ahLst/>
              <a:rect l="l" t="t" r="r" b="b"/>
              <a:pathLst>
                <a:path w="7043" h="9324">
                  <a:moveTo>
                    <a:pt x="4837" y="0"/>
                  </a:moveTo>
                  <a:cubicBezTo>
                    <a:pt x="3183" y="76"/>
                    <a:pt x="1554" y="376"/>
                    <a:pt x="0" y="903"/>
                  </a:cubicBezTo>
                  <a:lnTo>
                    <a:pt x="2131" y="9324"/>
                  </a:lnTo>
                  <a:cubicBezTo>
                    <a:pt x="3213" y="8862"/>
                    <a:pt x="4384" y="8627"/>
                    <a:pt x="5572" y="8627"/>
                  </a:cubicBezTo>
                  <a:cubicBezTo>
                    <a:pt x="6061" y="8627"/>
                    <a:pt x="6553" y="8667"/>
                    <a:pt x="7043" y="8747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55;p2"/>
            <p:cNvSpPr/>
            <p:nvPr/>
          </p:nvSpPr>
          <p:spPr>
            <a:xfrm flipH="1" rot="568800">
              <a:off x="330120" y="2816280"/>
              <a:ext cx="354600" cy="981360"/>
            </a:xfrm>
            <a:custGeom>
              <a:avLst/>
              <a:gdLst/>
              <a:ahLst/>
              <a:rect l="l" t="t" r="r" b="b"/>
              <a:pathLst>
                <a:path w="11304" h="30678">
                  <a:moveTo>
                    <a:pt x="0" y="1"/>
                  </a:moveTo>
                  <a:lnTo>
                    <a:pt x="3259" y="12858"/>
                  </a:lnTo>
                  <a:cubicBezTo>
                    <a:pt x="3584" y="13510"/>
                    <a:pt x="3860" y="14187"/>
                    <a:pt x="4036" y="14913"/>
                  </a:cubicBezTo>
                  <a:cubicBezTo>
                    <a:pt x="4236" y="15640"/>
                    <a:pt x="4311" y="16367"/>
                    <a:pt x="4311" y="17069"/>
                  </a:cubicBezTo>
                  <a:lnTo>
                    <a:pt x="7745" y="30678"/>
                  </a:lnTo>
                  <a:lnTo>
                    <a:pt x="7795" y="30578"/>
                  </a:lnTo>
                  <a:lnTo>
                    <a:pt x="10351" y="26442"/>
                  </a:lnTo>
                  <a:cubicBezTo>
                    <a:pt x="10702" y="25866"/>
                    <a:pt x="11003" y="25264"/>
                    <a:pt x="11304" y="24663"/>
                  </a:cubicBezTo>
                  <a:lnTo>
                    <a:pt x="5790" y="2833"/>
                  </a:lnTo>
                  <a:cubicBezTo>
                    <a:pt x="5264" y="2457"/>
                    <a:pt x="4737" y="2106"/>
                    <a:pt x="4186" y="1780"/>
                  </a:cubicBezTo>
                  <a:cubicBezTo>
                    <a:pt x="2833" y="978"/>
                    <a:pt x="1429" y="40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56;p2"/>
            <p:cNvSpPr/>
            <p:nvPr/>
          </p:nvSpPr>
          <p:spPr>
            <a:xfrm flipH="1" rot="568800">
              <a:off x="1217520" y="4226760"/>
              <a:ext cx="267120" cy="302040"/>
            </a:xfrm>
            <a:custGeom>
              <a:avLst/>
              <a:gdLst/>
              <a:ahLst/>
              <a:rect l="l" t="t" r="r" b="b"/>
              <a:pathLst>
                <a:path w="8522" h="9645">
                  <a:moveTo>
                    <a:pt x="2162" y="0"/>
                  </a:moveTo>
                  <a:cubicBezTo>
                    <a:pt x="821" y="0"/>
                    <a:pt x="0" y="672"/>
                    <a:pt x="0" y="672"/>
                  </a:cubicBezTo>
                  <a:cubicBezTo>
                    <a:pt x="0" y="672"/>
                    <a:pt x="3183" y="3053"/>
                    <a:pt x="3259" y="9645"/>
                  </a:cubicBezTo>
                  <a:cubicBezTo>
                    <a:pt x="4888" y="8868"/>
                    <a:pt x="5665" y="6512"/>
                    <a:pt x="5665" y="6512"/>
                  </a:cubicBezTo>
                  <a:lnTo>
                    <a:pt x="8522" y="6186"/>
                  </a:lnTo>
                  <a:cubicBezTo>
                    <a:pt x="8522" y="6186"/>
                    <a:pt x="7093" y="2051"/>
                    <a:pt x="4437" y="622"/>
                  </a:cubicBezTo>
                  <a:cubicBezTo>
                    <a:pt x="3579" y="157"/>
                    <a:pt x="2810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57;p2"/>
            <p:cNvSpPr/>
            <p:nvPr/>
          </p:nvSpPr>
          <p:spPr>
            <a:xfrm flipH="1" rot="568800">
              <a:off x="1706400" y="4141440"/>
              <a:ext cx="312840" cy="236160"/>
            </a:xfrm>
            <a:custGeom>
              <a:avLst/>
              <a:gdLst/>
              <a:ahLst/>
              <a:rect l="l" t="t" r="r" b="b"/>
              <a:pathLst>
                <a:path w="9976" h="7527">
                  <a:moveTo>
                    <a:pt x="5297" y="0"/>
                  </a:moveTo>
                  <a:cubicBezTo>
                    <a:pt x="2722" y="0"/>
                    <a:pt x="1" y="1361"/>
                    <a:pt x="1" y="1361"/>
                  </a:cubicBezTo>
                  <a:lnTo>
                    <a:pt x="1830" y="3591"/>
                  </a:lnTo>
                  <a:cubicBezTo>
                    <a:pt x="1830" y="3591"/>
                    <a:pt x="753" y="5822"/>
                    <a:pt x="1379" y="7526"/>
                  </a:cubicBezTo>
                  <a:cubicBezTo>
                    <a:pt x="5236" y="3607"/>
                    <a:pt x="8625" y="3277"/>
                    <a:pt x="9656" y="3277"/>
                  </a:cubicBezTo>
                  <a:cubicBezTo>
                    <a:pt x="9864" y="3277"/>
                    <a:pt x="9976" y="3291"/>
                    <a:pt x="9976" y="3291"/>
                  </a:cubicBezTo>
                  <a:cubicBezTo>
                    <a:pt x="9976" y="3291"/>
                    <a:pt x="9675" y="985"/>
                    <a:pt x="6793" y="183"/>
                  </a:cubicBezTo>
                  <a:cubicBezTo>
                    <a:pt x="6315" y="54"/>
                    <a:pt x="5809" y="0"/>
                    <a:pt x="529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58;p2"/>
            <p:cNvSpPr/>
            <p:nvPr/>
          </p:nvSpPr>
          <p:spPr>
            <a:xfrm flipH="1" rot="568800">
              <a:off x="1083600" y="4053600"/>
              <a:ext cx="515160" cy="268200"/>
            </a:xfrm>
            <a:custGeom>
              <a:avLst/>
              <a:gdLst/>
              <a:ahLst/>
              <a:rect l="l" t="t" r="r" b="b"/>
              <a:pathLst>
                <a:path w="16417" h="8554">
                  <a:moveTo>
                    <a:pt x="9155" y="1"/>
                  </a:moveTo>
                  <a:cubicBezTo>
                    <a:pt x="6313" y="1"/>
                    <a:pt x="3375" y="1325"/>
                    <a:pt x="502" y="2980"/>
                  </a:cubicBezTo>
                  <a:cubicBezTo>
                    <a:pt x="1" y="3932"/>
                    <a:pt x="101" y="5561"/>
                    <a:pt x="101" y="5561"/>
                  </a:cubicBezTo>
                  <a:cubicBezTo>
                    <a:pt x="687" y="5832"/>
                    <a:pt x="12052" y="8554"/>
                    <a:pt x="14940" y="8554"/>
                  </a:cubicBezTo>
                  <a:cubicBezTo>
                    <a:pt x="15264" y="8554"/>
                    <a:pt x="15481" y="8519"/>
                    <a:pt x="15565" y="8443"/>
                  </a:cubicBezTo>
                  <a:cubicBezTo>
                    <a:pt x="16417" y="7692"/>
                    <a:pt x="15139" y="4860"/>
                    <a:pt x="15239" y="4283"/>
                  </a:cubicBezTo>
                  <a:cubicBezTo>
                    <a:pt x="15339" y="3707"/>
                    <a:pt x="16141" y="2228"/>
                    <a:pt x="12332" y="624"/>
                  </a:cubicBezTo>
                  <a:cubicBezTo>
                    <a:pt x="11293" y="190"/>
                    <a:pt x="10231" y="1"/>
                    <a:pt x="915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59;p2"/>
            <p:cNvSpPr/>
            <p:nvPr/>
          </p:nvSpPr>
          <p:spPr>
            <a:xfrm flipH="1" rot="568800">
              <a:off x="1059480" y="4174200"/>
              <a:ext cx="524520" cy="164880"/>
            </a:xfrm>
            <a:custGeom>
              <a:avLst/>
              <a:gdLst/>
              <a:ahLst/>
              <a:rect l="l" t="t" r="r" b="b"/>
              <a:pathLst>
                <a:path w="16710" h="5257">
                  <a:moveTo>
                    <a:pt x="7301" y="0"/>
                  </a:moveTo>
                  <a:cubicBezTo>
                    <a:pt x="3363" y="0"/>
                    <a:pt x="0" y="1656"/>
                    <a:pt x="0" y="1656"/>
                  </a:cubicBezTo>
                  <a:cubicBezTo>
                    <a:pt x="4373" y="3898"/>
                    <a:pt x="9937" y="5256"/>
                    <a:pt x="13110" y="5256"/>
                  </a:cubicBezTo>
                  <a:cubicBezTo>
                    <a:pt x="15719" y="5256"/>
                    <a:pt x="16710" y="4337"/>
                    <a:pt x="14085" y="2233"/>
                  </a:cubicBezTo>
                  <a:cubicBezTo>
                    <a:pt x="11982" y="539"/>
                    <a:pt x="9548" y="0"/>
                    <a:pt x="730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60;p2"/>
            <p:cNvSpPr/>
            <p:nvPr/>
          </p:nvSpPr>
          <p:spPr>
            <a:xfrm flipH="1" rot="568800">
              <a:off x="1617120" y="3852720"/>
              <a:ext cx="430200" cy="429480"/>
            </a:xfrm>
            <a:custGeom>
              <a:avLst/>
              <a:gdLst/>
              <a:ahLst/>
              <a:rect l="l" t="t" r="r" b="b"/>
              <a:pathLst>
                <a:path w="13710" h="13684">
                  <a:moveTo>
                    <a:pt x="5298" y="0"/>
                  </a:moveTo>
                  <a:cubicBezTo>
                    <a:pt x="4185" y="0"/>
                    <a:pt x="3835" y="710"/>
                    <a:pt x="3584" y="976"/>
                  </a:cubicBezTo>
                  <a:cubicBezTo>
                    <a:pt x="3183" y="1402"/>
                    <a:pt x="150" y="2054"/>
                    <a:pt x="75" y="3157"/>
                  </a:cubicBezTo>
                  <a:cubicBezTo>
                    <a:pt x="0" y="4285"/>
                    <a:pt x="11253" y="13357"/>
                    <a:pt x="11930" y="13683"/>
                  </a:cubicBezTo>
                  <a:cubicBezTo>
                    <a:pt x="11930" y="13683"/>
                    <a:pt x="13258" y="12756"/>
                    <a:pt x="13709" y="11753"/>
                  </a:cubicBezTo>
                  <a:cubicBezTo>
                    <a:pt x="13058" y="7267"/>
                    <a:pt x="11830" y="3007"/>
                    <a:pt x="8246" y="1001"/>
                  </a:cubicBezTo>
                  <a:cubicBezTo>
                    <a:pt x="6897" y="252"/>
                    <a:pt x="5962" y="0"/>
                    <a:pt x="529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61;p2"/>
            <p:cNvSpPr/>
            <p:nvPr/>
          </p:nvSpPr>
          <p:spPr>
            <a:xfrm flipH="1" rot="568800">
              <a:off x="1665360" y="3949920"/>
              <a:ext cx="470520" cy="344160"/>
            </a:xfrm>
            <a:custGeom>
              <a:avLst/>
              <a:gdLst/>
              <a:ahLst/>
              <a:rect l="l" t="t" r="r" b="b"/>
              <a:pathLst>
                <a:path w="14988" h="10966">
                  <a:moveTo>
                    <a:pt x="4290" y="0"/>
                  </a:moveTo>
                  <a:cubicBezTo>
                    <a:pt x="0" y="0"/>
                    <a:pt x="7525" y="7532"/>
                    <a:pt x="14988" y="10965"/>
                  </a:cubicBezTo>
                  <a:cubicBezTo>
                    <a:pt x="14988" y="10965"/>
                    <a:pt x="13083" y="1918"/>
                    <a:pt x="5840" y="213"/>
                  </a:cubicBezTo>
                  <a:cubicBezTo>
                    <a:pt x="5210" y="68"/>
                    <a:pt x="4697" y="0"/>
                    <a:pt x="429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62;p2"/>
            <p:cNvSpPr/>
            <p:nvPr/>
          </p:nvSpPr>
          <p:spPr>
            <a:xfrm flipH="1" rot="568800">
              <a:off x="1458720" y="4062960"/>
              <a:ext cx="278280" cy="257760"/>
            </a:xfrm>
            <a:custGeom>
              <a:avLst/>
              <a:gdLst/>
              <a:ahLst/>
              <a:rect l="l" t="t" r="r" b="b"/>
              <a:pathLst>
                <a:path w="8873" h="8222">
                  <a:moveTo>
                    <a:pt x="3785" y="1"/>
                  </a:moveTo>
                  <a:cubicBezTo>
                    <a:pt x="3258" y="2482"/>
                    <a:pt x="0" y="4362"/>
                    <a:pt x="0" y="4362"/>
                  </a:cubicBezTo>
                  <a:cubicBezTo>
                    <a:pt x="0" y="4362"/>
                    <a:pt x="3409" y="7996"/>
                    <a:pt x="7920" y="8221"/>
                  </a:cubicBezTo>
                  <a:cubicBezTo>
                    <a:pt x="7694" y="8046"/>
                    <a:pt x="7719" y="4337"/>
                    <a:pt x="8872" y="2031"/>
                  </a:cubicBezTo>
                  <a:lnTo>
                    <a:pt x="8872" y="2031"/>
                  </a:lnTo>
                  <a:cubicBezTo>
                    <a:pt x="8689" y="2093"/>
                    <a:pt x="8490" y="2121"/>
                    <a:pt x="8278" y="2121"/>
                  </a:cubicBezTo>
                  <a:cubicBezTo>
                    <a:pt x="6697" y="2121"/>
                    <a:pt x="4470" y="553"/>
                    <a:pt x="3785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oogle Shape;63;p2"/>
          <p:cNvGrpSpPr/>
          <p:nvPr/>
        </p:nvGrpSpPr>
        <p:grpSpPr>
          <a:xfrm>
            <a:off x="6726960" y="2748600"/>
            <a:ext cx="2114280" cy="2069640"/>
            <a:chOff x="6726960" y="2748600"/>
            <a:chExt cx="2114280" cy="2069640"/>
          </a:xfrm>
        </p:grpSpPr>
        <p:grpSp>
          <p:nvGrpSpPr>
            <p:cNvPr id="55" name="Google Shape;64;p2"/>
            <p:cNvGrpSpPr/>
            <p:nvPr/>
          </p:nvGrpSpPr>
          <p:grpSpPr>
            <a:xfrm>
              <a:off x="6726960" y="2748600"/>
              <a:ext cx="2114280" cy="2069640"/>
              <a:chOff x="6726960" y="2748600"/>
              <a:chExt cx="2114280" cy="2069640"/>
            </a:xfrm>
          </p:grpSpPr>
          <p:sp>
            <p:nvSpPr>
              <p:cNvPr id="56" name="Google Shape;65;p2"/>
              <p:cNvSpPr/>
              <p:nvPr/>
            </p:nvSpPr>
            <p:spPr>
              <a:xfrm rot="1294800">
                <a:off x="6881400" y="3342960"/>
                <a:ext cx="1805400" cy="1184400"/>
              </a:xfrm>
              <a:custGeom>
                <a:avLst/>
                <a:gdLst/>
                <a:ahLst/>
                <a:rect l="l" t="t" r="r" b="b"/>
                <a:pathLst>
                  <a:path w="35381" h="23213">
                    <a:moveTo>
                      <a:pt x="16002" y="1"/>
                    </a:moveTo>
                    <a:cubicBezTo>
                      <a:pt x="0" y="1"/>
                      <a:pt x="433" y="23213"/>
                      <a:pt x="16675" y="23213"/>
                    </a:cubicBezTo>
                    <a:cubicBezTo>
                      <a:pt x="16819" y="23213"/>
                      <a:pt x="16964" y="23211"/>
                      <a:pt x="17111" y="23207"/>
                    </a:cubicBezTo>
                    <a:cubicBezTo>
                      <a:pt x="35381" y="22737"/>
                      <a:pt x="33306" y="13"/>
                      <a:pt x="17479" y="13"/>
                    </a:cubicBezTo>
                    <a:cubicBezTo>
                      <a:pt x="17283" y="13"/>
                      <a:pt x="17085" y="17"/>
                      <a:pt x="16885" y="24"/>
                    </a:cubicBezTo>
                    <a:cubicBezTo>
                      <a:pt x="16585" y="9"/>
                      <a:pt x="16291" y="1"/>
                      <a:pt x="160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Google Shape;66;p2"/>
              <p:cNvSpPr/>
              <p:nvPr/>
            </p:nvSpPr>
            <p:spPr>
              <a:xfrm rot="1294800">
                <a:off x="7045200" y="3660840"/>
                <a:ext cx="1499760" cy="457200"/>
              </a:xfrm>
              <a:custGeom>
                <a:avLst/>
                <a:gdLst/>
                <a:ahLst/>
                <a:rect l="l" t="t" r="r" b="b"/>
                <a:pathLst>
                  <a:path w="29395" h="8963">
                    <a:moveTo>
                      <a:pt x="1176" y="0"/>
                    </a:moveTo>
                    <a:cubicBezTo>
                      <a:pt x="549" y="0"/>
                      <a:pt x="1" y="807"/>
                      <a:pt x="590" y="1337"/>
                    </a:cubicBezTo>
                    <a:cubicBezTo>
                      <a:pt x="1692" y="2314"/>
                      <a:pt x="665" y="4745"/>
                      <a:pt x="2620" y="5121"/>
                    </a:cubicBezTo>
                    <a:cubicBezTo>
                      <a:pt x="2694" y="5134"/>
                      <a:pt x="2769" y="5140"/>
                      <a:pt x="2845" y="5140"/>
                    </a:cubicBezTo>
                    <a:cubicBezTo>
                      <a:pt x="3500" y="5140"/>
                      <a:pt x="4160" y="4684"/>
                      <a:pt x="4700" y="4369"/>
                    </a:cubicBezTo>
                    <a:cubicBezTo>
                      <a:pt x="5064" y="4155"/>
                      <a:pt x="5336" y="4062"/>
                      <a:pt x="5547" y="4062"/>
                    </a:cubicBezTo>
                    <a:cubicBezTo>
                      <a:pt x="6150" y="4062"/>
                      <a:pt x="6265" y="4819"/>
                      <a:pt x="6655" y="5673"/>
                    </a:cubicBezTo>
                    <a:cubicBezTo>
                      <a:pt x="7063" y="6563"/>
                      <a:pt x="7616" y="6986"/>
                      <a:pt x="8269" y="6986"/>
                    </a:cubicBezTo>
                    <a:cubicBezTo>
                      <a:pt x="8738" y="6986"/>
                      <a:pt x="9258" y="6768"/>
                      <a:pt x="9813" y="6349"/>
                    </a:cubicBezTo>
                    <a:cubicBezTo>
                      <a:pt x="10434" y="5884"/>
                      <a:pt x="10814" y="5571"/>
                      <a:pt x="11141" y="5571"/>
                    </a:cubicBezTo>
                    <a:cubicBezTo>
                      <a:pt x="11446" y="5571"/>
                      <a:pt x="11705" y="5846"/>
                      <a:pt x="12068" y="6525"/>
                    </a:cubicBezTo>
                    <a:cubicBezTo>
                      <a:pt x="12369" y="7101"/>
                      <a:pt x="12770" y="7828"/>
                      <a:pt x="13397" y="8054"/>
                    </a:cubicBezTo>
                    <a:cubicBezTo>
                      <a:pt x="13591" y="8130"/>
                      <a:pt x="13783" y="8166"/>
                      <a:pt x="13970" y="8166"/>
                    </a:cubicBezTo>
                    <a:cubicBezTo>
                      <a:pt x="14337" y="8166"/>
                      <a:pt x="14685" y="8027"/>
                      <a:pt x="15001" y="7778"/>
                    </a:cubicBezTo>
                    <a:cubicBezTo>
                      <a:pt x="15578" y="7335"/>
                      <a:pt x="16215" y="6257"/>
                      <a:pt x="16831" y="6257"/>
                    </a:cubicBezTo>
                    <a:cubicBezTo>
                      <a:pt x="17017" y="6257"/>
                      <a:pt x="17201" y="6356"/>
                      <a:pt x="17382" y="6600"/>
                    </a:cubicBezTo>
                    <a:cubicBezTo>
                      <a:pt x="18031" y="7505"/>
                      <a:pt x="18680" y="8672"/>
                      <a:pt x="19692" y="8672"/>
                    </a:cubicBezTo>
                    <a:cubicBezTo>
                      <a:pt x="19970" y="8672"/>
                      <a:pt x="20275" y="8584"/>
                      <a:pt x="20615" y="8379"/>
                    </a:cubicBezTo>
                    <a:cubicBezTo>
                      <a:pt x="21009" y="8139"/>
                      <a:pt x="21995" y="6540"/>
                      <a:pt x="22640" y="6540"/>
                    </a:cubicBezTo>
                    <a:cubicBezTo>
                      <a:pt x="22733" y="6540"/>
                      <a:pt x="22819" y="6574"/>
                      <a:pt x="22895" y="6650"/>
                    </a:cubicBezTo>
                    <a:cubicBezTo>
                      <a:pt x="23572" y="7352"/>
                      <a:pt x="23923" y="8154"/>
                      <a:pt x="24725" y="8705"/>
                    </a:cubicBezTo>
                    <a:cubicBezTo>
                      <a:pt x="24986" y="8886"/>
                      <a:pt x="25228" y="8963"/>
                      <a:pt x="25454" y="8963"/>
                    </a:cubicBezTo>
                    <a:cubicBezTo>
                      <a:pt x="26705" y="8963"/>
                      <a:pt x="27487" y="6608"/>
                      <a:pt x="28484" y="6374"/>
                    </a:cubicBezTo>
                    <a:cubicBezTo>
                      <a:pt x="29394" y="6141"/>
                      <a:pt x="29110" y="4823"/>
                      <a:pt x="28258" y="4823"/>
                    </a:cubicBezTo>
                    <a:cubicBezTo>
                      <a:pt x="28195" y="4823"/>
                      <a:pt x="28128" y="4830"/>
                      <a:pt x="28058" y="4846"/>
                    </a:cubicBezTo>
                    <a:cubicBezTo>
                      <a:pt x="27407" y="5021"/>
                      <a:pt x="27006" y="5422"/>
                      <a:pt x="26580" y="5948"/>
                    </a:cubicBezTo>
                    <a:cubicBezTo>
                      <a:pt x="26053" y="6562"/>
                      <a:pt x="25746" y="6882"/>
                      <a:pt x="25436" y="6882"/>
                    </a:cubicBezTo>
                    <a:cubicBezTo>
                      <a:pt x="25126" y="6882"/>
                      <a:pt x="24813" y="6562"/>
                      <a:pt x="24274" y="5898"/>
                    </a:cubicBezTo>
                    <a:cubicBezTo>
                      <a:pt x="23727" y="5221"/>
                      <a:pt x="23171" y="4842"/>
                      <a:pt x="22574" y="4842"/>
                    </a:cubicBezTo>
                    <a:cubicBezTo>
                      <a:pt x="22132" y="4842"/>
                      <a:pt x="21667" y="5050"/>
                      <a:pt x="21166" y="5497"/>
                    </a:cubicBezTo>
                    <a:cubicBezTo>
                      <a:pt x="20648" y="5981"/>
                      <a:pt x="20260" y="6811"/>
                      <a:pt x="19757" y="6811"/>
                    </a:cubicBezTo>
                    <a:cubicBezTo>
                      <a:pt x="19531" y="6811"/>
                      <a:pt x="19281" y="6642"/>
                      <a:pt x="18986" y="6199"/>
                    </a:cubicBezTo>
                    <a:cubicBezTo>
                      <a:pt x="18610" y="5623"/>
                      <a:pt x="18159" y="4795"/>
                      <a:pt x="17457" y="4570"/>
                    </a:cubicBezTo>
                    <a:cubicBezTo>
                      <a:pt x="17273" y="4506"/>
                      <a:pt x="17091" y="4475"/>
                      <a:pt x="16913" y="4475"/>
                    </a:cubicBezTo>
                    <a:cubicBezTo>
                      <a:pt x="16533" y="4475"/>
                      <a:pt x="16169" y="4615"/>
                      <a:pt x="15828" y="4871"/>
                    </a:cubicBezTo>
                    <a:cubicBezTo>
                      <a:pt x="15335" y="5265"/>
                      <a:pt x="14626" y="6386"/>
                      <a:pt x="14053" y="6386"/>
                    </a:cubicBezTo>
                    <a:cubicBezTo>
                      <a:pt x="13897" y="6386"/>
                      <a:pt x="13751" y="6303"/>
                      <a:pt x="13622" y="6099"/>
                    </a:cubicBezTo>
                    <a:cubicBezTo>
                      <a:pt x="13177" y="5387"/>
                      <a:pt x="12515" y="3628"/>
                      <a:pt x="11390" y="3628"/>
                    </a:cubicBezTo>
                    <a:cubicBezTo>
                      <a:pt x="11248" y="3628"/>
                      <a:pt x="11098" y="3656"/>
                      <a:pt x="10941" y="3718"/>
                    </a:cubicBezTo>
                    <a:cubicBezTo>
                      <a:pt x="10289" y="3993"/>
                      <a:pt x="9763" y="4394"/>
                      <a:pt x="9211" y="4846"/>
                    </a:cubicBezTo>
                    <a:cubicBezTo>
                      <a:pt x="8913" y="5091"/>
                      <a:pt x="8679" y="5193"/>
                      <a:pt x="8490" y="5193"/>
                    </a:cubicBezTo>
                    <a:cubicBezTo>
                      <a:pt x="7869" y="5193"/>
                      <a:pt x="7733" y="4086"/>
                      <a:pt x="7407" y="3317"/>
                    </a:cubicBezTo>
                    <a:cubicBezTo>
                      <a:pt x="7058" y="2566"/>
                      <a:pt x="6523" y="2289"/>
                      <a:pt x="5929" y="2289"/>
                    </a:cubicBezTo>
                    <a:cubicBezTo>
                      <a:pt x="5411" y="2289"/>
                      <a:pt x="4849" y="2499"/>
                      <a:pt x="4324" y="2790"/>
                    </a:cubicBezTo>
                    <a:cubicBezTo>
                      <a:pt x="3873" y="3041"/>
                      <a:pt x="3447" y="3342"/>
                      <a:pt x="2945" y="3542"/>
                    </a:cubicBezTo>
                    <a:cubicBezTo>
                      <a:pt x="2941" y="3544"/>
                      <a:pt x="2936" y="3545"/>
                      <a:pt x="2931" y="3545"/>
                    </a:cubicBezTo>
                    <a:cubicBezTo>
                      <a:pt x="2759" y="3545"/>
                      <a:pt x="2569" y="2261"/>
                      <a:pt x="2544" y="2139"/>
                    </a:cubicBezTo>
                    <a:cubicBezTo>
                      <a:pt x="2419" y="1437"/>
                      <a:pt x="2244" y="735"/>
                      <a:pt x="1692" y="209"/>
                    </a:cubicBezTo>
                    <a:cubicBezTo>
                      <a:pt x="1529" y="62"/>
                      <a:pt x="1350" y="0"/>
                      <a:pt x="1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Google Shape;67;p2"/>
              <p:cNvSpPr/>
              <p:nvPr/>
            </p:nvSpPr>
            <p:spPr>
              <a:xfrm rot="1294800">
                <a:off x="7209360" y="3541320"/>
                <a:ext cx="1372680" cy="274320"/>
              </a:xfrm>
              <a:custGeom>
                <a:avLst/>
                <a:gdLst/>
                <a:ahLst/>
                <a:rect l="l" t="t" r="r" b="b"/>
                <a:pathLst>
                  <a:path w="26902" h="5381">
                    <a:moveTo>
                      <a:pt x="691" y="0"/>
                    </a:moveTo>
                    <a:cubicBezTo>
                      <a:pt x="283" y="0"/>
                      <a:pt x="1" y="672"/>
                      <a:pt x="435" y="1003"/>
                    </a:cubicBezTo>
                    <a:cubicBezTo>
                      <a:pt x="5755" y="4867"/>
                      <a:pt x="12813" y="5380"/>
                      <a:pt x="19528" y="5380"/>
                    </a:cubicBezTo>
                    <a:cubicBezTo>
                      <a:pt x="21828" y="5380"/>
                      <a:pt x="24089" y="5320"/>
                      <a:pt x="26225" y="5314"/>
                    </a:cubicBezTo>
                    <a:cubicBezTo>
                      <a:pt x="26901" y="5314"/>
                      <a:pt x="26901" y="4286"/>
                      <a:pt x="26225" y="4286"/>
                    </a:cubicBezTo>
                    <a:cubicBezTo>
                      <a:pt x="24079" y="4286"/>
                      <a:pt x="21804" y="4348"/>
                      <a:pt x="19490" y="4348"/>
                    </a:cubicBezTo>
                    <a:cubicBezTo>
                      <a:pt x="12965" y="4348"/>
                      <a:pt x="6123" y="3856"/>
                      <a:pt x="961" y="101"/>
                    </a:cubicBezTo>
                    <a:cubicBezTo>
                      <a:pt x="869" y="31"/>
                      <a:pt x="777" y="0"/>
                      <a:pt x="6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Google Shape;68;p2"/>
              <p:cNvSpPr/>
              <p:nvPr/>
            </p:nvSpPr>
            <p:spPr>
              <a:xfrm rot="1294800">
                <a:off x="6910920" y="3940560"/>
                <a:ext cx="1479240" cy="284760"/>
              </a:xfrm>
              <a:custGeom>
                <a:avLst/>
                <a:gdLst/>
                <a:ahLst/>
                <a:rect l="l" t="t" r="r" b="b"/>
                <a:pathLst>
                  <a:path w="28990" h="5588">
                    <a:moveTo>
                      <a:pt x="799" y="1"/>
                    </a:moveTo>
                    <a:cubicBezTo>
                      <a:pt x="318" y="1"/>
                      <a:pt x="0" y="705"/>
                      <a:pt x="518" y="964"/>
                    </a:cubicBezTo>
                    <a:cubicBezTo>
                      <a:pt x="8065" y="4636"/>
                      <a:pt x="16932" y="5588"/>
                      <a:pt x="25333" y="5588"/>
                    </a:cubicBezTo>
                    <a:cubicBezTo>
                      <a:pt x="26334" y="5588"/>
                      <a:pt x="27328" y="5574"/>
                      <a:pt x="28312" y="5550"/>
                    </a:cubicBezTo>
                    <a:cubicBezTo>
                      <a:pt x="28981" y="5525"/>
                      <a:pt x="28989" y="4497"/>
                      <a:pt x="28336" y="4497"/>
                    </a:cubicBezTo>
                    <a:cubicBezTo>
                      <a:pt x="28328" y="4497"/>
                      <a:pt x="28320" y="4497"/>
                      <a:pt x="28312" y="4497"/>
                    </a:cubicBezTo>
                    <a:cubicBezTo>
                      <a:pt x="27286" y="4523"/>
                      <a:pt x="26249" y="4538"/>
                      <a:pt x="25204" y="4538"/>
                    </a:cubicBezTo>
                    <a:cubicBezTo>
                      <a:pt x="17020" y="4538"/>
                      <a:pt x="8401" y="3640"/>
                      <a:pt x="1044" y="61"/>
                    </a:cubicBezTo>
                    <a:cubicBezTo>
                      <a:pt x="960" y="19"/>
                      <a:pt x="878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" name="Google Shape;69;p2"/>
              <p:cNvSpPr/>
              <p:nvPr/>
            </p:nvSpPr>
            <p:spPr>
              <a:xfrm rot="1294800">
                <a:off x="7263360" y="3733560"/>
                <a:ext cx="103320" cy="78840"/>
              </a:xfrm>
              <a:custGeom>
                <a:avLst/>
                <a:gdLst/>
                <a:ahLst/>
                <a:rect l="l" t="t" r="r" b="b"/>
                <a:pathLst>
                  <a:path w="2031" h="1554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0" y="1554"/>
                      <a:pt x="2030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Google Shape;70;p2"/>
              <p:cNvSpPr/>
              <p:nvPr/>
            </p:nvSpPr>
            <p:spPr>
              <a:xfrm rot="1294800">
                <a:off x="7500960" y="3915720"/>
                <a:ext cx="103320" cy="78840"/>
              </a:xfrm>
              <a:custGeom>
                <a:avLst/>
                <a:gdLst/>
                <a:ahLst/>
                <a:rect l="l" t="t" r="r" b="b"/>
                <a:pathLst>
                  <a:path w="2031" h="1554">
                    <a:moveTo>
                      <a:pt x="1028" y="0"/>
                    </a:moveTo>
                    <a:cubicBezTo>
                      <a:pt x="0" y="0"/>
                      <a:pt x="0" y="1554"/>
                      <a:pt x="1028" y="1554"/>
                    </a:cubicBezTo>
                    <a:cubicBezTo>
                      <a:pt x="2031" y="1554"/>
                      <a:pt x="2031" y="0"/>
                      <a:pt x="1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Google Shape;71;p2"/>
              <p:cNvSpPr/>
              <p:nvPr/>
            </p:nvSpPr>
            <p:spPr>
              <a:xfrm rot="1294800">
                <a:off x="7773120" y="4068720"/>
                <a:ext cx="103320" cy="78840"/>
              </a:xfrm>
              <a:custGeom>
                <a:avLst/>
                <a:gdLst/>
                <a:ahLst/>
                <a:rect l="l" t="t" r="r" b="b"/>
                <a:pathLst>
                  <a:path w="2031" h="1555">
                    <a:moveTo>
                      <a:pt x="1003" y="0"/>
                    </a:moveTo>
                    <a:cubicBezTo>
                      <a:pt x="1" y="0"/>
                      <a:pt x="1" y="1554"/>
                      <a:pt x="1003" y="1554"/>
                    </a:cubicBezTo>
                    <a:cubicBezTo>
                      <a:pt x="2031" y="1554"/>
                      <a:pt x="2031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Google Shape;72;p2"/>
              <p:cNvSpPr/>
              <p:nvPr/>
            </p:nvSpPr>
            <p:spPr>
              <a:xfrm rot="1294800">
                <a:off x="8039520" y="4204080"/>
                <a:ext cx="103320" cy="80280"/>
              </a:xfrm>
              <a:custGeom>
                <a:avLst/>
                <a:gdLst/>
                <a:ahLst/>
                <a:rect l="l" t="t" r="r" b="b"/>
                <a:pathLst>
                  <a:path w="2031" h="1580">
                    <a:moveTo>
                      <a:pt x="1028" y="1"/>
                    </a:moveTo>
                    <a:cubicBezTo>
                      <a:pt x="0" y="1"/>
                      <a:pt x="0" y="1580"/>
                      <a:pt x="1028" y="1580"/>
                    </a:cubicBezTo>
                    <a:cubicBezTo>
                      <a:pt x="2030" y="1580"/>
                      <a:pt x="2030" y="1"/>
                      <a:pt x="10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Google Shape;73;p2"/>
              <p:cNvSpPr/>
              <p:nvPr/>
            </p:nvSpPr>
            <p:spPr>
              <a:xfrm rot="1294800">
                <a:off x="8240400" y="4066560"/>
                <a:ext cx="103320" cy="78840"/>
              </a:xfrm>
              <a:custGeom>
                <a:avLst/>
                <a:gdLst/>
                <a:ahLst/>
                <a:rect l="l" t="t" r="r" b="b"/>
                <a:pathLst>
                  <a:path w="2032" h="1555">
                    <a:moveTo>
                      <a:pt x="1003" y="1"/>
                    </a:moveTo>
                    <a:cubicBezTo>
                      <a:pt x="1" y="1"/>
                      <a:pt x="1" y="1555"/>
                      <a:pt x="1003" y="1555"/>
                    </a:cubicBezTo>
                    <a:cubicBezTo>
                      <a:pt x="2031" y="1555"/>
                      <a:pt x="2031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Google Shape;74;p2"/>
              <p:cNvSpPr/>
              <p:nvPr/>
            </p:nvSpPr>
            <p:spPr>
              <a:xfrm rot="1294800">
                <a:off x="7983720" y="3953520"/>
                <a:ext cx="101880" cy="78840"/>
              </a:xfrm>
              <a:custGeom>
                <a:avLst/>
                <a:gdLst/>
                <a:ahLst/>
                <a:rect l="l" t="t" r="r" b="b"/>
                <a:pathLst>
                  <a:path w="2006" h="1555">
                    <a:moveTo>
                      <a:pt x="1003" y="0"/>
                    </a:moveTo>
                    <a:cubicBezTo>
                      <a:pt x="0" y="0"/>
                      <a:pt x="0" y="1554"/>
                      <a:pt x="1003" y="1554"/>
                    </a:cubicBezTo>
                    <a:cubicBezTo>
                      <a:pt x="2005" y="1554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Google Shape;75;p2"/>
              <p:cNvSpPr/>
              <p:nvPr/>
            </p:nvSpPr>
            <p:spPr>
              <a:xfrm rot="1294800">
                <a:off x="7725600" y="3823920"/>
                <a:ext cx="101880" cy="80280"/>
              </a:xfrm>
              <a:custGeom>
                <a:avLst/>
                <a:gdLst/>
                <a:ahLst/>
                <a:rect l="l" t="t" r="r" b="b"/>
                <a:pathLst>
                  <a:path w="2006" h="1580">
                    <a:moveTo>
                      <a:pt x="1003" y="1"/>
                    </a:moveTo>
                    <a:cubicBezTo>
                      <a:pt x="0" y="1"/>
                      <a:pt x="0" y="1580"/>
                      <a:pt x="1003" y="1580"/>
                    </a:cubicBezTo>
                    <a:cubicBezTo>
                      <a:pt x="2005" y="1580"/>
                      <a:pt x="2005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Google Shape;76;p2"/>
              <p:cNvSpPr/>
              <p:nvPr/>
            </p:nvSpPr>
            <p:spPr>
              <a:xfrm rot="1294800">
                <a:off x="7503840" y="3678480"/>
                <a:ext cx="101880" cy="80280"/>
              </a:xfrm>
              <a:custGeom>
                <a:avLst/>
                <a:gdLst/>
                <a:ahLst/>
                <a:rect l="l" t="t" r="r" b="b"/>
                <a:pathLst>
                  <a:path w="2006" h="1580">
                    <a:moveTo>
                      <a:pt x="1003" y="0"/>
                    </a:moveTo>
                    <a:cubicBezTo>
                      <a:pt x="0" y="0"/>
                      <a:pt x="0" y="1579"/>
                      <a:pt x="1003" y="1579"/>
                    </a:cubicBezTo>
                    <a:cubicBezTo>
                      <a:pt x="2005" y="1579"/>
                      <a:pt x="2005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Google Shape;77;p2"/>
              <p:cNvSpPr/>
              <p:nvPr/>
            </p:nvSpPr>
            <p:spPr>
              <a:xfrm rot="1294800">
                <a:off x="7453080" y="3476520"/>
                <a:ext cx="997200" cy="215640"/>
              </a:xfrm>
              <a:custGeom>
                <a:avLst/>
                <a:gdLst/>
                <a:ahLst/>
                <a:rect l="l" t="t" r="r" b="b"/>
                <a:pathLst>
                  <a:path w="25098" h="5435">
                    <a:moveTo>
                      <a:pt x="1122" y="0"/>
                    </a:moveTo>
                    <a:cubicBezTo>
                      <a:pt x="452" y="0"/>
                      <a:pt x="0" y="1030"/>
                      <a:pt x="739" y="1473"/>
                    </a:cubicBezTo>
                    <a:cubicBezTo>
                      <a:pt x="5633" y="4377"/>
                      <a:pt x="11527" y="5435"/>
                      <a:pt x="17312" y="5435"/>
                    </a:cubicBezTo>
                    <a:cubicBezTo>
                      <a:pt x="19614" y="5435"/>
                      <a:pt x="21900" y="5267"/>
                      <a:pt x="24098" y="4982"/>
                    </a:cubicBezTo>
                    <a:cubicBezTo>
                      <a:pt x="25055" y="4862"/>
                      <a:pt x="25098" y="3418"/>
                      <a:pt x="24228" y="3418"/>
                    </a:cubicBezTo>
                    <a:cubicBezTo>
                      <a:pt x="24186" y="3418"/>
                      <a:pt x="24143" y="3421"/>
                      <a:pt x="24098" y="3428"/>
                    </a:cubicBezTo>
                    <a:cubicBezTo>
                      <a:pt x="21919" y="3706"/>
                      <a:pt x="19654" y="3872"/>
                      <a:pt x="17375" y="3872"/>
                    </a:cubicBezTo>
                    <a:cubicBezTo>
                      <a:pt x="11842" y="3872"/>
                      <a:pt x="6220" y="2889"/>
                      <a:pt x="1516" y="119"/>
                    </a:cubicBezTo>
                    <a:cubicBezTo>
                      <a:pt x="1381" y="36"/>
                      <a:pt x="1248" y="0"/>
                      <a:pt x="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Google Shape;78;p2"/>
              <p:cNvSpPr/>
              <p:nvPr/>
            </p:nvSpPr>
            <p:spPr>
              <a:xfrm rot="1294800">
                <a:off x="7032240" y="4082400"/>
                <a:ext cx="1095120" cy="243720"/>
              </a:xfrm>
              <a:custGeom>
                <a:avLst/>
                <a:gdLst/>
                <a:ahLst/>
                <a:rect l="l" t="t" r="r" b="b"/>
                <a:pathLst>
                  <a:path w="26662" h="5941">
                    <a:moveTo>
                      <a:pt x="1166" y="1"/>
                    </a:moveTo>
                    <a:cubicBezTo>
                      <a:pt x="455" y="1"/>
                      <a:pt x="1" y="1047"/>
                      <a:pt x="771" y="1454"/>
                    </a:cubicBezTo>
                    <a:cubicBezTo>
                      <a:pt x="8516" y="5489"/>
                      <a:pt x="17087" y="5940"/>
                      <a:pt x="25659" y="5940"/>
                    </a:cubicBezTo>
                    <a:cubicBezTo>
                      <a:pt x="26661" y="5940"/>
                      <a:pt x="26661" y="4386"/>
                      <a:pt x="25659" y="4386"/>
                    </a:cubicBezTo>
                    <a:cubicBezTo>
                      <a:pt x="17388" y="4386"/>
                      <a:pt x="9042" y="4011"/>
                      <a:pt x="1548" y="101"/>
                    </a:cubicBezTo>
                    <a:cubicBezTo>
                      <a:pt x="1417" y="31"/>
                      <a:pt x="1288" y="1"/>
                      <a:pt x="1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Google Shape;79;p2"/>
              <p:cNvSpPr/>
              <p:nvPr/>
            </p:nvSpPr>
            <p:spPr>
              <a:xfrm rot="1294800">
                <a:off x="7893000" y="3137400"/>
                <a:ext cx="534240" cy="31824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Google Shape;80;p2"/>
              <p:cNvSpPr/>
              <p:nvPr/>
            </p:nvSpPr>
            <p:spPr>
              <a:xfrm rot="1294800">
                <a:off x="7830000" y="3292560"/>
                <a:ext cx="471600" cy="17496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Google Shape;81;p2"/>
              <p:cNvSpPr/>
              <p:nvPr/>
            </p:nvSpPr>
            <p:spPr>
              <a:xfrm rot="1294800">
                <a:off x="8115480" y="2807280"/>
                <a:ext cx="409680" cy="47412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3" name="Google Shape;82;p2"/>
            <p:cNvSpPr/>
            <p:nvPr/>
          </p:nvSpPr>
          <p:spPr>
            <a:xfrm>
              <a:off x="7300800" y="3491280"/>
              <a:ext cx="86040" cy="67680"/>
            </a:xfrm>
            <a:custGeom>
              <a:avLst/>
              <a:gdLst/>
              <a:ahLst/>
              <a:rect l="l" t="t" r="r" b="b"/>
              <a:pathLst>
                <a:path w="2006" h="1580">
                  <a:moveTo>
                    <a:pt x="1003" y="0"/>
                  </a:moveTo>
                  <a:cubicBezTo>
                    <a:pt x="0" y="0"/>
                    <a:pt x="0" y="1579"/>
                    <a:pt x="1003" y="1579"/>
                  </a:cubicBezTo>
                  <a:cubicBezTo>
                    <a:pt x="2005" y="1579"/>
                    <a:pt x="2005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" name="Google Shape;83;p2"/>
          <p:cNvGrpSpPr/>
          <p:nvPr/>
        </p:nvGrpSpPr>
        <p:grpSpPr>
          <a:xfrm>
            <a:off x="8393040" y="4392720"/>
            <a:ext cx="424080" cy="496080"/>
            <a:chOff x="8393040" y="4392720"/>
            <a:chExt cx="424080" cy="496080"/>
          </a:xfrm>
        </p:grpSpPr>
        <p:sp>
          <p:nvSpPr>
            <p:cNvPr id="75" name="Google Shape;84;p2"/>
            <p:cNvSpPr/>
            <p:nvPr/>
          </p:nvSpPr>
          <p:spPr>
            <a:xfrm>
              <a:off x="8633880" y="4392720"/>
              <a:ext cx="183240" cy="122040"/>
            </a:xfrm>
            <a:custGeom>
              <a:avLst/>
              <a:gdLst/>
              <a:ahLst/>
              <a:rect l="l" t="t" r="r" b="b"/>
              <a:pathLst>
                <a:path w="3502" h="2337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85;p2"/>
            <p:cNvSpPr/>
            <p:nvPr/>
          </p:nvSpPr>
          <p:spPr>
            <a:xfrm>
              <a:off x="8393040" y="4794480"/>
              <a:ext cx="140760" cy="94320"/>
            </a:xfrm>
            <a:custGeom>
              <a:avLst/>
              <a:gdLst/>
              <a:ahLst/>
              <a:rect l="l" t="t" r="r" b="b"/>
              <a:pathLst>
                <a:path w="2694" h="1809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" name="Google Shape;86;p2"/>
          <p:cNvGrpSpPr/>
          <p:nvPr/>
        </p:nvGrpSpPr>
        <p:grpSpPr>
          <a:xfrm>
            <a:off x="327240" y="297000"/>
            <a:ext cx="492840" cy="475560"/>
            <a:chOff x="327240" y="297000"/>
            <a:chExt cx="492840" cy="475560"/>
          </a:xfrm>
        </p:grpSpPr>
        <p:sp>
          <p:nvSpPr>
            <p:cNvPr id="78" name="Google Shape;87;p2"/>
            <p:cNvSpPr/>
            <p:nvPr/>
          </p:nvSpPr>
          <p:spPr>
            <a:xfrm rot="11314800">
              <a:off x="335160" y="637200"/>
              <a:ext cx="183240" cy="122040"/>
            </a:xfrm>
            <a:custGeom>
              <a:avLst/>
              <a:gdLst/>
              <a:ahLst/>
              <a:rect l="l" t="t" r="r" b="b"/>
              <a:pathLst>
                <a:path w="3502" h="2337">
                  <a:moveTo>
                    <a:pt x="1666" y="0"/>
                  </a:moveTo>
                  <a:cubicBezTo>
                    <a:pt x="192" y="0"/>
                    <a:pt x="0" y="2336"/>
                    <a:pt x="1882" y="2336"/>
                  </a:cubicBezTo>
                  <a:cubicBezTo>
                    <a:pt x="1890" y="2336"/>
                    <a:pt x="1898" y="2336"/>
                    <a:pt x="1905" y="2336"/>
                  </a:cubicBezTo>
                  <a:cubicBezTo>
                    <a:pt x="3337" y="2336"/>
                    <a:pt x="3502" y="55"/>
                    <a:pt x="1782" y="5"/>
                  </a:cubicBezTo>
                  <a:cubicBezTo>
                    <a:pt x="1742" y="2"/>
                    <a:pt x="1704" y="0"/>
                    <a:pt x="166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Google Shape;88;p2"/>
            <p:cNvSpPr/>
            <p:nvPr/>
          </p:nvSpPr>
          <p:spPr>
            <a:xfrm rot="11314800">
              <a:off x="672840" y="306720"/>
              <a:ext cx="140760" cy="94320"/>
            </a:xfrm>
            <a:custGeom>
              <a:avLst/>
              <a:gdLst/>
              <a:ahLst/>
              <a:rect l="l" t="t" r="r" b="b"/>
              <a:pathLst>
                <a:path w="2694" h="1809">
                  <a:moveTo>
                    <a:pt x="1275" y="0"/>
                  </a:moveTo>
                  <a:cubicBezTo>
                    <a:pt x="153" y="0"/>
                    <a:pt x="0" y="1809"/>
                    <a:pt x="1465" y="1809"/>
                  </a:cubicBezTo>
                  <a:cubicBezTo>
                    <a:pt x="2568" y="1809"/>
                    <a:pt x="2693" y="29"/>
                    <a:pt x="1365" y="4"/>
                  </a:cubicBezTo>
                  <a:cubicBezTo>
                    <a:pt x="1334" y="2"/>
                    <a:pt x="1304" y="0"/>
                    <a:pt x="127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" name="Google Shape;89;p2"/>
          <p:cNvSpPr/>
          <p:nvPr/>
        </p:nvSpPr>
        <p:spPr>
          <a:xfrm>
            <a:off x="479520" y="4377240"/>
            <a:ext cx="260280" cy="397800"/>
          </a:xfrm>
          <a:custGeom>
            <a:avLst/>
            <a:gdLst/>
            <a:ahLst/>
            <a:rect l="l" t="t" r="r" b="b"/>
            <a:pathLst>
              <a:path w="7595" h="1160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90;p2"/>
          <p:cNvSpPr/>
          <p:nvPr/>
        </p:nvSpPr>
        <p:spPr>
          <a:xfrm>
            <a:off x="353520" y="4775040"/>
            <a:ext cx="118800" cy="79920"/>
          </a:xfrm>
          <a:custGeom>
            <a:avLst/>
            <a:gdLst/>
            <a:ahLst/>
            <a:rect l="l" t="t" r="r" b="b"/>
            <a:pathLst>
              <a:path w="3511" h="2362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91;p2"/>
          <p:cNvSpPr/>
          <p:nvPr/>
        </p:nvSpPr>
        <p:spPr>
          <a:xfrm flipH="1" rot="19170000">
            <a:off x="8283960" y="324720"/>
            <a:ext cx="260280" cy="397800"/>
          </a:xfrm>
          <a:custGeom>
            <a:avLst/>
            <a:gdLst/>
            <a:ahLst/>
            <a:rect l="l" t="t" r="r" b="b"/>
            <a:pathLst>
              <a:path w="7595" h="11605">
                <a:moveTo>
                  <a:pt x="2155" y="0"/>
                </a:moveTo>
                <a:cubicBezTo>
                  <a:pt x="2406" y="2507"/>
                  <a:pt x="2506" y="5940"/>
                  <a:pt x="0" y="6943"/>
                </a:cubicBezTo>
                <a:cubicBezTo>
                  <a:pt x="2757" y="6943"/>
                  <a:pt x="4336" y="9123"/>
                  <a:pt x="5589" y="11604"/>
                </a:cubicBezTo>
                <a:cubicBezTo>
                  <a:pt x="5589" y="9123"/>
                  <a:pt x="5338" y="6617"/>
                  <a:pt x="7594" y="5113"/>
                </a:cubicBezTo>
                <a:lnTo>
                  <a:pt x="7594" y="5113"/>
                </a:lnTo>
                <a:cubicBezTo>
                  <a:pt x="7536" y="5115"/>
                  <a:pt x="7479" y="5116"/>
                  <a:pt x="7423" y="5116"/>
                </a:cubicBezTo>
                <a:cubicBezTo>
                  <a:pt x="4895" y="5116"/>
                  <a:pt x="3381" y="2942"/>
                  <a:pt x="2155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92;p2"/>
          <p:cNvSpPr/>
          <p:nvPr/>
        </p:nvSpPr>
        <p:spPr>
          <a:xfrm flipH="1" rot="19170000">
            <a:off x="8658720" y="537840"/>
            <a:ext cx="118800" cy="79920"/>
          </a:xfrm>
          <a:custGeom>
            <a:avLst/>
            <a:gdLst/>
            <a:ahLst/>
            <a:rect l="l" t="t" r="r" b="b"/>
            <a:pathLst>
              <a:path w="3511" h="2362">
                <a:moveTo>
                  <a:pt x="1689" y="1"/>
                </a:moveTo>
                <a:cubicBezTo>
                  <a:pt x="191" y="1"/>
                  <a:pt x="0" y="2337"/>
                  <a:pt x="1907" y="2361"/>
                </a:cubicBezTo>
                <a:cubicBezTo>
                  <a:pt x="3335" y="2361"/>
                  <a:pt x="3511" y="55"/>
                  <a:pt x="1806" y="5"/>
                </a:cubicBezTo>
                <a:cubicBezTo>
                  <a:pt x="1766" y="2"/>
                  <a:pt x="1727" y="1"/>
                  <a:pt x="1689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84560" y="1354680"/>
            <a:ext cx="6374520" cy="191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75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75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75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75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75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75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body"/>
          </p:nvPr>
        </p:nvSpPr>
        <p:spPr>
          <a:xfrm>
            <a:off x="3573720" y="238536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5953320" y="238536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1194120" y="238536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3573720" y="409248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body"/>
          </p:nvPr>
        </p:nvSpPr>
        <p:spPr>
          <a:xfrm>
            <a:off x="5953320" y="409248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6"/>
          <p:cNvSpPr>
            <a:spLocks noGrp="1"/>
          </p:cNvSpPr>
          <p:nvPr>
            <p:ph type="body"/>
          </p:nvPr>
        </p:nvSpPr>
        <p:spPr>
          <a:xfrm>
            <a:off x="1194120" y="409248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7" name="Google Shape;449;p17"/>
          <p:cNvGrpSpPr/>
          <p:nvPr/>
        </p:nvGrpSpPr>
        <p:grpSpPr>
          <a:xfrm>
            <a:off x="310680" y="3936240"/>
            <a:ext cx="596880" cy="926280"/>
            <a:chOff x="310680" y="3936240"/>
            <a:chExt cx="596880" cy="926280"/>
          </a:xfrm>
        </p:grpSpPr>
        <p:sp>
          <p:nvSpPr>
            <p:cNvPr id="638" name="Google Shape;450;p17"/>
            <p:cNvSpPr/>
            <p:nvPr/>
          </p:nvSpPr>
          <p:spPr>
            <a:xfrm flipH="1">
              <a:off x="479160" y="3984480"/>
              <a:ext cx="290160" cy="43920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451;p17"/>
            <p:cNvSpPr/>
            <p:nvPr/>
          </p:nvSpPr>
          <p:spPr>
            <a:xfrm flipH="1">
              <a:off x="310320" y="4469760"/>
              <a:ext cx="151560" cy="10188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Google Shape;452;p17"/>
            <p:cNvSpPr/>
            <p:nvPr/>
          </p:nvSpPr>
          <p:spPr>
            <a:xfrm flipH="1">
              <a:off x="762480" y="3936240"/>
              <a:ext cx="71640" cy="4788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453;p17"/>
            <p:cNvSpPr/>
            <p:nvPr/>
          </p:nvSpPr>
          <p:spPr>
            <a:xfrm flipH="1">
              <a:off x="819720" y="4424400"/>
              <a:ext cx="87480" cy="5868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454;p17"/>
            <p:cNvSpPr/>
            <p:nvPr/>
          </p:nvSpPr>
          <p:spPr>
            <a:xfrm flipH="1" rot="885600">
              <a:off x="644760" y="4601520"/>
              <a:ext cx="160920" cy="2440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3" name="PlaceHolder 7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7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Google Shape;682;p26"/>
          <p:cNvSpPr/>
          <p:nvPr/>
        </p:nvSpPr>
        <p:spPr>
          <a:xfrm>
            <a:off x="1889640" y="3633840"/>
            <a:ext cx="536436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CREDITS:</a:t>
            </a:r>
            <a:r>
              <a:rPr b="0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 This presentation template was created by </a:t>
            </a:r>
            <a:r>
              <a:rPr b="1" lang="en" sz="12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2"/>
              </a:rPr>
              <a:t>Slidesgo</a:t>
            </a:r>
            <a:r>
              <a:rPr b="0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, including icons by </a:t>
            </a:r>
            <a:r>
              <a:rPr b="1" lang="en" sz="12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3"/>
              </a:rPr>
              <a:t>Flaticon</a:t>
            </a:r>
            <a:r>
              <a:rPr b="0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, and infographics &amp; images by</a:t>
            </a:r>
            <a:r>
              <a:rPr b="1" lang="en" sz="1200" spc="-1" strike="noStrike">
                <a:solidFill>
                  <a:srgbClr val="245716"/>
                </a:solidFill>
                <a:latin typeface="Roboto"/>
                <a:ea typeface="Roboto"/>
              </a:rPr>
              <a:t> </a:t>
            </a:r>
            <a:r>
              <a:rPr b="1" lang="en" sz="12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4"/>
              </a:rPr>
              <a:t>Freepik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682" name="Google Shape;683;p26"/>
          <p:cNvGrpSpPr/>
          <p:nvPr/>
        </p:nvGrpSpPr>
        <p:grpSpPr>
          <a:xfrm>
            <a:off x="7495560" y="3986280"/>
            <a:ext cx="911160" cy="598320"/>
            <a:chOff x="7495560" y="3986280"/>
            <a:chExt cx="911160" cy="598320"/>
          </a:xfrm>
        </p:grpSpPr>
        <p:sp>
          <p:nvSpPr>
            <p:cNvPr id="683" name="Google Shape;684;p26"/>
            <p:cNvSpPr/>
            <p:nvPr/>
          </p:nvSpPr>
          <p:spPr>
            <a:xfrm flipV="1" rot="10800000">
              <a:off x="7619400" y="4050000"/>
              <a:ext cx="290520" cy="4402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685;p26"/>
            <p:cNvSpPr/>
            <p:nvPr/>
          </p:nvSpPr>
          <p:spPr>
            <a:xfrm flipV="1" rot="5400000">
              <a:off x="8004960" y="4457520"/>
              <a:ext cx="151920" cy="10188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Google Shape;686;p26"/>
            <p:cNvSpPr/>
            <p:nvPr/>
          </p:nvSpPr>
          <p:spPr>
            <a:xfrm flipV="1" rot="5400000">
              <a:off x="7483680" y="4070520"/>
              <a:ext cx="71640" cy="4824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Google Shape;687;p26"/>
            <p:cNvSpPr/>
            <p:nvPr/>
          </p:nvSpPr>
          <p:spPr>
            <a:xfrm flipV="1" rot="5400000">
              <a:off x="7970400" y="4000320"/>
              <a:ext cx="87480" cy="5868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688;p26"/>
            <p:cNvSpPr/>
            <p:nvPr/>
          </p:nvSpPr>
          <p:spPr>
            <a:xfrm flipV="1" rot="9451800">
              <a:off x="8204400" y="4046400"/>
              <a:ext cx="161280" cy="24480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8" name="Google Shape;689;p26"/>
          <p:cNvGrpSpPr/>
          <p:nvPr/>
        </p:nvGrpSpPr>
        <p:grpSpPr>
          <a:xfrm>
            <a:off x="727560" y="3986280"/>
            <a:ext cx="920880" cy="597960"/>
            <a:chOff x="727560" y="3986280"/>
            <a:chExt cx="920880" cy="597960"/>
          </a:xfrm>
        </p:grpSpPr>
        <p:sp>
          <p:nvSpPr>
            <p:cNvPr id="689" name="Google Shape;690;p26"/>
            <p:cNvSpPr/>
            <p:nvPr/>
          </p:nvSpPr>
          <p:spPr>
            <a:xfrm>
              <a:off x="1234080" y="4050360"/>
              <a:ext cx="290520" cy="4402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691;p26"/>
            <p:cNvSpPr/>
            <p:nvPr/>
          </p:nvSpPr>
          <p:spPr>
            <a:xfrm rot="5400000">
              <a:off x="986760" y="4457160"/>
              <a:ext cx="151920" cy="10188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692;p26"/>
            <p:cNvSpPr/>
            <p:nvPr/>
          </p:nvSpPr>
          <p:spPr>
            <a:xfrm rot="5400000">
              <a:off x="1588320" y="4070880"/>
              <a:ext cx="71640" cy="4824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Google Shape;693;p26"/>
            <p:cNvSpPr/>
            <p:nvPr/>
          </p:nvSpPr>
          <p:spPr>
            <a:xfrm rot="5400000">
              <a:off x="1086480" y="4000680"/>
              <a:ext cx="87480" cy="5868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Google Shape;694;p26"/>
            <p:cNvSpPr/>
            <p:nvPr/>
          </p:nvSpPr>
          <p:spPr>
            <a:xfrm rot="1825800">
              <a:off x="778320" y="4046040"/>
              <a:ext cx="161280" cy="24444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4" name="Google Shape;695;p26"/>
          <p:cNvGrpSpPr/>
          <p:nvPr/>
        </p:nvGrpSpPr>
        <p:grpSpPr>
          <a:xfrm>
            <a:off x="660240" y="1695960"/>
            <a:ext cx="1467720" cy="2040480"/>
            <a:chOff x="660240" y="1695960"/>
            <a:chExt cx="1467720" cy="2040480"/>
          </a:xfrm>
        </p:grpSpPr>
        <p:sp>
          <p:nvSpPr>
            <p:cNvPr id="695" name="Google Shape;696;p26"/>
            <p:cNvSpPr/>
            <p:nvPr/>
          </p:nvSpPr>
          <p:spPr>
            <a:xfrm rot="15270600">
              <a:off x="988920" y="2751480"/>
              <a:ext cx="922680" cy="85248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697;p26"/>
            <p:cNvSpPr/>
            <p:nvPr/>
          </p:nvSpPr>
          <p:spPr>
            <a:xfrm rot="15270600">
              <a:off x="1178280" y="2730240"/>
              <a:ext cx="639360" cy="65520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698;p26"/>
            <p:cNvSpPr/>
            <p:nvPr/>
          </p:nvSpPr>
          <p:spPr>
            <a:xfrm rot="15270600">
              <a:off x="1316880" y="2989800"/>
              <a:ext cx="39600" cy="25344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Google Shape;699;p26"/>
            <p:cNvSpPr/>
            <p:nvPr/>
          </p:nvSpPr>
          <p:spPr>
            <a:xfrm rot="15270600">
              <a:off x="1433160" y="2758320"/>
              <a:ext cx="51120" cy="23688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Google Shape;700;p26"/>
            <p:cNvSpPr/>
            <p:nvPr/>
          </p:nvSpPr>
          <p:spPr>
            <a:xfrm rot="15270600">
              <a:off x="1344600" y="3192480"/>
              <a:ext cx="300240" cy="6516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Google Shape;701;p26"/>
            <p:cNvSpPr/>
            <p:nvPr/>
          </p:nvSpPr>
          <p:spPr>
            <a:xfrm rot="15270600">
              <a:off x="1484280" y="2974680"/>
              <a:ext cx="309240" cy="5472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Google Shape;702;p26"/>
            <p:cNvSpPr/>
            <p:nvPr/>
          </p:nvSpPr>
          <p:spPr>
            <a:xfrm rot="15270600">
              <a:off x="732960" y="1827720"/>
              <a:ext cx="922680" cy="85248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Google Shape;703;p26"/>
            <p:cNvSpPr/>
            <p:nvPr/>
          </p:nvSpPr>
          <p:spPr>
            <a:xfrm rot="15270600">
              <a:off x="978480" y="2008800"/>
              <a:ext cx="639360" cy="65520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Google Shape;704;p26"/>
            <p:cNvSpPr/>
            <p:nvPr/>
          </p:nvSpPr>
          <p:spPr>
            <a:xfrm rot="15270600">
              <a:off x="1104480" y="2237040"/>
              <a:ext cx="47880" cy="25416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705;p26"/>
            <p:cNvSpPr/>
            <p:nvPr/>
          </p:nvSpPr>
          <p:spPr>
            <a:xfrm rot="15270600">
              <a:off x="1320840" y="2383920"/>
              <a:ext cx="50400" cy="25956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706;p26"/>
            <p:cNvSpPr/>
            <p:nvPr/>
          </p:nvSpPr>
          <p:spPr>
            <a:xfrm rot="15270600">
              <a:off x="1066680" y="2165760"/>
              <a:ext cx="286560" cy="6516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707;p26"/>
            <p:cNvSpPr/>
            <p:nvPr/>
          </p:nvSpPr>
          <p:spPr>
            <a:xfrm rot="15270600">
              <a:off x="1292040" y="2283840"/>
              <a:ext cx="309960" cy="5472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708;p26"/>
            <p:cNvSpPr/>
            <p:nvPr/>
          </p:nvSpPr>
          <p:spPr>
            <a:xfrm rot="15270600">
              <a:off x="1637280" y="2566800"/>
              <a:ext cx="513360" cy="34344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709;p26"/>
            <p:cNvSpPr/>
            <p:nvPr/>
          </p:nvSpPr>
          <p:spPr>
            <a:xfrm rot="15270600">
              <a:off x="1846440" y="277740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710;p26"/>
            <p:cNvSpPr/>
            <p:nvPr/>
          </p:nvSpPr>
          <p:spPr>
            <a:xfrm rot="15270600">
              <a:off x="1542600" y="2224440"/>
              <a:ext cx="512640" cy="34344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711;p26"/>
            <p:cNvSpPr/>
            <p:nvPr/>
          </p:nvSpPr>
          <p:spPr>
            <a:xfrm rot="15270600">
              <a:off x="1753200" y="226800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712;p26"/>
            <p:cNvSpPr/>
            <p:nvPr/>
          </p:nvSpPr>
          <p:spPr>
            <a:xfrm rot="15270600">
              <a:off x="1495080" y="2439720"/>
              <a:ext cx="513360" cy="34344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713;p26"/>
            <p:cNvSpPr/>
            <p:nvPr/>
          </p:nvSpPr>
          <p:spPr>
            <a:xfrm rot="15270600">
              <a:off x="1609200" y="252180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3" name="Google Shape;714;p26"/>
          <p:cNvGrpSpPr/>
          <p:nvPr/>
        </p:nvGrpSpPr>
        <p:grpSpPr>
          <a:xfrm>
            <a:off x="6904440" y="1699920"/>
            <a:ext cx="1579320" cy="2064600"/>
            <a:chOff x="6904440" y="1699920"/>
            <a:chExt cx="1579320" cy="2064600"/>
          </a:xfrm>
        </p:grpSpPr>
        <p:sp>
          <p:nvSpPr>
            <p:cNvPr id="714" name="Google Shape;715;p26"/>
            <p:cNvSpPr/>
            <p:nvPr/>
          </p:nvSpPr>
          <p:spPr>
            <a:xfrm flipV="1" rot="17543400">
              <a:off x="7086960" y="2748960"/>
              <a:ext cx="922680" cy="852480"/>
            </a:xfrm>
            <a:custGeom>
              <a:avLst/>
              <a:gdLst/>
              <a:ahLst/>
              <a:rect l="l" t="t" r="r" b="b"/>
              <a:pathLst>
                <a:path w="33635" h="31083">
                  <a:moveTo>
                    <a:pt x="4965" y="0"/>
                  </a:moveTo>
                  <a:cubicBezTo>
                    <a:pt x="3984" y="0"/>
                    <a:pt x="3162" y="351"/>
                    <a:pt x="2632" y="1160"/>
                  </a:cubicBezTo>
                  <a:cubicBezTo>
                    <a:pt x="0" y="5095"/>
                    <a:pt x="6592" y="9832"/>
                    <a:pt x="11003" y="12238"/>
                  </a:cubicBezTo>
                  <a:cubicBezTo>
                    <a:pt x="10357" y="12170"/>
                    <a:pt x="9768" y="12138"/>
                    <a:pt x="9233" y="12138"/>
                  </a:cubicBezTo>
                  <a:cubicBezTo>
                    <a:pt x="38" y="12138"/>
                    <a:pt x="6883" y="21641"/>
                    <a:pt x="15060" y="21641"/>
                  </a:cubicBezTo>
                  <a:cubicBezTo>
                    <a:pt x="15170" y="21641"/>
                    <a:pt x="15279" y="21640"/>
                    <a:pt x="15389" y="21636"/>
                  </a:cubicBezTo>
                  <a:lnTo>
                    <a:pt x="15389" y="21636"/>
                  </a:lnTo>
                  <a:cubicBezTo>
                    <a:pt x="3991" y="26299"/>
                    <a:pt x="14561" y="31082"/>
                    <a:pt x="25308" y="31082"/>
                  </a:cubicBezTo>
                  <a:cubicBezTo>
                    <a:pt x="27558" y="31082"/>
                    <a:pt x="29815" y="30872"/>
                    <a:pt x="31880" y="30408"/>
                  </a:cubicBezTo>
                  <a:lnTo>
                    <a:pt x="33108" y="29105"/>
                  </a:lnTo>
                  <a:cubicBezTo>
                    <a:pt x="33108" y="22213"/>
                    <a:pt x="33635" y="8228"/>
                    <a:pt x="28948" y="7626"/>
                  </a:cubicBezTo>
                  <a:cubicBezTo>
                    <a:pt x="28713" y="7570"/>
                    <a:pt x="28493" y="7544"/>
                    <a:pt x="28286" y="7544"/>
                  </a:cubicBezTo>
                  <a:cubicBezTo>
                    <a:pt x="26075" y="7544"/>
                    <a:pt x="25306" y="10519"/>
                    <a:pt x="24161" y="12238"/>
                  </a:cubicBezTo>
                  <a:cubicBezTo>
                    <a:pt x="24620" y="7630"/>
                    <a:pt x="21345" y="2528"/>
                    <a:pt x="18500" y="2528"/>
                  </a:cubicBezTo>
                  <a:cubicBezTo>
                    <a:pt x="16996" y="2528"/>
                    <a:pt x="15613" y="3952"/>
                    <a:pt x="14963" y="7626"/>
                  </a:cubicBezTo>
                  <a:cubicBezTo>
                    <a:pt x="13173" y="3835"/>
                    <a:pt x="8207" y="0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716;p26"/>
            <p:cNvSpPr/>
            <p:nvPr/>
          </p:nvSpPr>
          <p:spPr>
            <a:xfrm flipV="1" rot="17543400">
              <a:off x="7196040" y="2721600"/>
              <a:ext cx="63936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1" y="0"/>
                  </a:moveTo>
                  <a:cubicBezTo>
                    <a:pt x="1" y="0"/>
                    <a:pt x="352" y="376"/>
                    <a:pt x="928" y="1028"/>
                  </a:cubicBezTo>
                  <a:cubicBezTo>
                    <a:pt x="1229" y="1354"/>
                    <a:pt x="1580" y="1730"/>
                    <a:pt x="2006" y="2181"/>
                  </a:cubicBezTo>
                  <a:cubicBezTo>
                    <a:pt x="2206" y="2431"/>
                    <a:pt x="2432" y="2657"/>
                    <a:pt x="2657" y="2907"/>
                  </a:cubicBezTo>
                  <a:cubicBezTo>
                    <a:pt x="2883" y="3158"/>
                    <a:pt x="3159" y="3409"/>
                    <a:pt x="3409" y="3684"/>
                  </a:cubicBezTo>
                  <a:cubicBezTo>
                    <a:pt x="4462" y="4762"/>
                    <a:pt x="5715" y="5990"/>
                    <a:pt x="7043" y="7319"/>
                  </a:cubicBezTo>
                  <a:cubicBezTo>
                    <a:pt x="7695" y="7970"/>
                    <a:pt x="8397" y="8647"/>
                    <a:pt x="9073" y="9374"/>
                  </a:cubicBezTo>
                  <a:cubicBezTo>
                    <a:pt x="9399" y="9725"/>
                    <a:pt x="9750" y="10075"/>
                    <a:pt x="10101" y="10451"/>
                  </a:cubicBezTo>
                  <a:lnTo>
                    <a:pt x="10602" y="11003"/>
                  </a:lnTo>
                  <a:lnTo>
                    <a:pt x="10878" y="11253"/>
                  </a:lnTo>
                  <a:lnTo>
                    <a:pt x="10928" y="11329"/>
                  </a:lnTo>
                  <a:lnTo>
                    <a:pt x="10953" y="11379"/>
                  </a:lnTo>
                  <a:lnTo>
                    <a:pt x="11078" y="11504"/>
                  </a:lnTo>
                  <a:cubicBezTo>
                    <a:pt x="12407" y="13058"/>
                    <a:pt x="13760" y="14537"/>
                    <a:pt x="14988" y="15940"/>
                  </a:cubicBezTo>
                  <a:cubicBezTo>
                    <a:pt x="15590" y="16642"/>
                    <a:pt x="16166" y="17319"/>
                    <a:pt x="16692" y="17970"/>
                  </a:cubicBezTo>
                  <a:cubicBezTo>
                    <a:pt x="17219" y="18622"/>
                    <a:pt x="17695" y="19248"/>
                    <a:pt x="18096" y="19850"/>
                  </a:cubicBezTo>
                  <a:cubicBezTo>
                    <a:pt x="18522" y="20426"/>
                    <a:pt x="18873" y="20978"/>
                    <a:pt x="19149" y="21454"/>
                  </a:cubicBezTo>
                  <a:cubicBezTo>
                    <a:pt x="19299" y="21705"/>
                    <a:pt x="19399" y="21930"/>
                    <a:pt x="19525" y="22156"/>
                  </a:cubicBezTo>
                  <a:cubicBezTo>
                    <a:pt x="19625" y="22356"/>
                    <a:pt x="19700" y="22532"/>
                    <a:pt x="19775" y="22707"/>
                  </a:cubicBezTo>
                  <a:cubicBezTo>
                    <a:pt x="19850" y="22857"/>
                    <a:pt x="19901" y="22983"/>
                    <a:pt x="19951" y="23133"/>
                  </a:cubicBezTo>
                  <a:cubicBezTo>
                    <a:pt x="20026" y="23284"/>
                    <a:pt x="20051" y="23434"/>
                    <a:pt x="20101" y="23534"/>
                  </a:cubicBezTo>
                  <a:cubicBezTo>
                    <a:pt x="20176" y="23760"/>
                    <a:pt x="20226" y="23885"/>
                    <a:pt x="20226" y="23885"/>
                  </a:cubicBezTo>
                  <a:lnTo>
                    <a:pt x="23309" y="22632"/>
                  </a:lnTo>
                  <a:cubicBezTo>
                    <a:pt x="23309" y="22632"/>
                    <a:pt x="23259" y="22507"/>
                    <a:pt x="23159" y="22306"/>
                  </a:cubicBezTo>
                  <a:cubicBezTo>
                    <a:pt x="23109" y="22206"/>
                    <a:pt x="23058" y="22055"/>
                    <a:pt x="22983" y="21905"/>
                  </a:cubicBezTo>
                  <a:cubicBezTo>
                    <a:pt x="22908" y="21755"/>
                    <a:pt x="22783" y="21529"/>
                    <a:pt x="22657" y="21304"/>
                  </a:cubicBezTo>
                  <a:cubicBezTo>
                    <a:pt x="22582" y="21178"/>
                    <a:pt x="22507" y="21053"/>
                    <a:pt x="22432" y="20928"/>
                  </a:cubicBezTo>
                  <a:cubicBezTo>
                    <a:pt x="22382" y="20802"/>
                    <a:pt x="22281" y="20702"/>
                    <a:pt x="22206" y="20577"/>
                  </a:cubicBezTo>
                  <a:cubicBezTo>
                    <a:pt x="22056" y="20351"/>
                    <a:pt x="21880" y="20075"/>
                    <a:pt x="21680" y="19800"/>
                  </a:cubicBezTo>
                  <a:cubicBezTo>
                    <a:pt x="21304" y="19273"/>
                    <a:pt x="20853" y="18697"/>
                    <a:pt x="20327" y="18096"/>
                  </a:cubicBezTo>
                  <a:cubicBezTo>
                    <a:pt x="19800" y="17519"/>
                    <a:pt x="19224" y="16892"/>
                    <a:pt x="18622" y="16266"/>
                  </a:cubicBezTo>
                  <a:cubicBezTo>
                    <a:pt x="17996" y="15639"/>
                    <a:pt x="17319" y="15013"/>
                    <a:pt x="16617" y="14361"/>
                  </a:cubicBezTo>
                  <a:cubicBezTo>
                    <a:pt x="15239" y="13058"/>
                    <a:pt x="13735" y="11730"/>
                    <a:pt x="12306" y="10376"/>
                  </a:cubicBezTo>
                  <a:lnTo>
                    <a:pt x="12156" y="10251"/>
                  </a:lnTo>
                  <a:lnTo>
                    <a:pt x="12056" y="10151"/>
                  </a:lnTo>
                  <a:lnTo>
                    <a:pt x="12006" y="10075"/>
                  </a:lnTo>
                  <a:lnTo>
                    <a:pt x="11705" y="9850"/>
                  </a:lnTo>
                  <a:lnTo>
                    <a:pt x="11129" y="9349"/>
                  </a:lnTo>
                  <a:cubicBezTo>
                    <a:pt x="10753" y="9023"/>
                    <a:pt x="10377" y="8697"/>
                    <a:pt x="10001" y="8396"/>
                  </a:cubicBezTo>
                  <a:cubicBezTo>
                    <a:pt x="9249" y="7745"/>
                    <a:pt x="8497" y="7118"/>
                    <a:pt x="7770" y="6542"/>
                  </a:cubicBezTo>
                  <a:cubicBezTo>
                    <a:pt x="6291" y="5364"/>
                    <a:pt x="4938" y="4236"/>
                    <a:pt x="3760" y="3308"/>
                  </a:cubicBezTo>
                  <a:cubicBezTo>
                    <a:pt x="3484" y="3058"/>
                    <a:pt x="3184" y="2832"/>
                    <a:pt x="2933" y="2607"/>
                  </a:cubicBezTo>
                  <a:cubicBezTo>
                    <a:pt x="2682" y="2381"/>
                    <a:pt x="2432" y="2181"/>
                    <a:pt x="2206" y="1980"/>
                  </a:cubicBezTo>
                  <a:cubicBezTo>
                    <a:pt x="1755" y="1554"/>
                    <a:pt x="1354" y="1203"/>
                    <a:pt x="1028" y="928"/>
                  </a:cubicBezTo>
                  <a:cubicBezTo>
                    <a:pt x="377" y="32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717;p26"/>
            <p:cNvSpPr/>
            <p:nvPr/>
          </p:nvSpPr>
          <p:spPr>
            <a:xfrm flipV="1" rot="17543400">
              <a:off x="7648920" y="3001320"/>
              <a:ext cx="39600" cy="253440"/>
            </a:xfrm>
            <a:custGeom>
              <a:avLst/>
              <a:gdLst/>
              <a:ahLst/>
              <a:rect l="l" t="t" r="r" b="b"/>
              <a:pathLst>
                <a:path w="1455" h="9250">
                  <a:moveTo>
                    <a:pt x="176" y="1"/>
                  </a:moveTo>
                  <a:cubicBezTo>
                    <a:pt x="176" y="1"/>
                    <a:pt x="151" y="577"/>
                    <a:pt x="101" y="1429"/>
                  </a:cubicBezTo>
                  <a:cubicBezTo>
                    <a:pt x="76" y="1881"/>
                    <a:pt x="51" y="2382"/>
                    <a:pt x="26" y="2933"/>
                  </a:cubicBezTo>
                  <a:cubicBezTo>
                    <a:pt x="26" y="3460"/>
                    <a:pt x="26" y="4036"/>
                    <a:pt x="1" y="4612"/>
                  </a:cubicBezTo>
                  <a:cubicBezTo>
                    <a:pt x="26" y="5214"/>
                    <a:pt x="26" y="5790"/>
                    <a:pt x="51" y="6342"/>
                  </a:cubicBezTo>
                  <a:cubicBezTo>
                    <a:pt x="51" y="6617"/>
                    <a:pt x="51" y="6868"/>
                    <a:pt x="76" y="7119"/>
                  </a:cubicBezTo>
                  <a:cubicBezTo>
                    <a:pt x="76" y="7369"/>
                    <a:pt x="101" y="7595"/>
                    <a:pt x="126" y="7820"/>
                  </a:cubicBezTo>
                  <a:cubicBezTo>
                    <a:pt x="176" y="8673"/>
                    <a:pt x="226" y="9249"/>
                    <a:pt x="226" y="9249"/>
                  </a:cubicBezTo>
                  <a:lnTo>
                    <a:pt x="1454" y="9099"/>
                  </a:lnTo>
                  <a:cubicBezTo>
                    <a:pt x="1454" y="9099"/>
                    <a:pt x="1329" y="8522"/>
                    <a:pt x="1154" y="7670"/>
                  </a:cubicBezTo>
                  <a:cubicBezTo>
                    <a:pt x="1129" y="7470"/>
                    <a:pt x="1078" y="7244"/>
                    <a:pt x="1028" y="6993"/>
                  </a:cubicBezTo>
                  <a:cubicBezTo>
                    <a:pt x="953" y="6743"/>
                    <a:pt x="928" y="6492"/>
                    <a:pt x="903" y="6242"/>
                  </a:cubicBezTo>
                  <a:cubicBezTo>
                    <a:pt x="803" y="5715"/>
                    <a:pt x="728" y="5139"/>
                    <a:pt x="627" y="4587"/>
                  </a:cubicBezTo>
                  <a:cubicBezTo>
                    <a:pt x="552" y="4011"/>
                    <a:pt x="502" y="3434"/>
                    <a:pt x="427" y="2908"/>
                  </a:cubicBezTo>
                  <a:cubicBezTo>
                    <a:pt x="352" y="2382"/>
                    <a:pt x="327" y="1881"/>
                    <a:pt x="302" y="1429"/>
                  </a:cubicBezTo>
                  <a:cubicBezTo>
                    <a:pt x="226" y="577"/>
                    <a:pt x="176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718;p26"/>
            <p:cNvSpPr/>
            <p:nvPr/>
          </p:nvSpPr>
          <p:spPr>
            <a:xfrm flipV="1" rot="17543400">
              <a:off x="7550640" y="2757240"/>
              <a:ext cx="51120" cy="236880"/>
            </a:xfrm>
            <a:custGeom>
              <a:avLst/>
              <a:gdLst/>
              <a:ahLst/>
              <a:rect l="l" t="t" r="r" b="b"/>
              <a:pathLst>
                <a:path w="1881" h="8647">
                  <a:moveTo>
                    <a:pt x="1830" y="0"/>
                  </a:moveTo>
                  <a:cubicBezTo>
                    <a:pt x="1830" y="0"/>
                    <a:pt x="1730" y="527"/>
                    <a:pt x="1579" y="1329"/>
                  </a:cubicBezTo>
                  <a:cubicBezTo>
                    <a:pt x="1504" y="1730"/>
                    <a:pt x="1429" y="2181"/>
                    <a:pt x="1329" y="2682"/>
                  </a:cubicBezTo>
                  <a:cubicBezTo>
                    <a:pt x="1253" y="3183"/>
                    <a:pt x="1153" y="3710"/>
                    <a:pt x="1028" y="4211"/>
                  </a:cubicBezTo>
                  <a:cubicBezTo>
                    <a:pt x="903" y="4737"/>
                    <a:pt x="802" y="5263"/>
                    <a:pt x="677" y="5740"/>
                  </a:cubicBezTo>
                  <a:cubicBezTo>
                    <a:pt x="552" y="6241"/>
                    <a:pt x="426" y="6692"/>
                    <a:pt x="326" y="7068"/>
                  </a:cubicBezTo>
                  <a:cubicBezTo>
                    <a:pt x="126" y="7845"/>
                    <a:pt x="0" y="8371"/>
                    <a:pt x="0" y="8371"/>
                  </a:cubicBezTo>
                  <a:lnTo>
                    <a:pt x="1654" y="8647"/>
                  </a:lnTo>
                  <a:cubicBezTo>
                    <a:pt x="1654" y="8647"/>
                    <a:pt x="1680" y="8095"/>
                    <a:pt x="1730" y="7293"/>
                  </a:cubicBezTo>
                  <a:cubicBezTo>
                    <a:pt x="1755" y="6892"/>
                    <a:pt x="1780" y="6416"/>
                    <a:pt x="1805" y="5915"/>
                  </a:cubicBezTo>
                  <a:cubicBezTo>
                    <a:pt x="1830" y="5414"/>
                    <a:pt x="1830" y="4862"/>
                    <a:pt x="1855" y="4311"/>
                  </a:cubicBezTo>
                  <a:cubicBezTo>
                    <a:pt x="1880" y="3785"/>
                    <a:pt x="1880" y="3233"/>
                    <a:pt x="1855" y="2732"/>
                  </a:cubicBezTo>
                  <a:cubicBezTo>
                    <a:pt x="1855" y="2231"/>
                    <a:pt x="1855" y="1755"/>
                    <a:pt x="1855" y="1354"/>
                  </a:cubicBezTo>
                  <a:cubicBezTo>
                    <a:pt x="1830" y="552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719;p26"/>
            <p:cNvSpPr/>
            <p:nvPr/>
          </p:nvSpPr>
          <p:spPr>
            <a:xfrm flipV="1" rot="17543400">
              <a:off x="7348320" y="3184200"/>
              <a:ext cx="300240" cy="65520"/>
            </a:xfrm>
            <a:custGeom>
              <a:avLst/>
              <a:gdLst/>
              <a:ahLst/>
              <a:rect l="l" t="t" r="r" b="b"/>
              <a:pathLst>
                <a:path w="10953" h="2382">
                  <a:moveTo>
                    <a:pt x="0" y="1"/>
                  </a:moveTo>
                  <a:cubicBezTo>
                    <a:pt x="1" y="1"/>
                    <a:pt x="677" y="151"/>
                    <a:pt x="1680" y="402"/>
                  </a:cubicBezTo>
                  <a:cubicBezTo>
                    <a:pt x="2181" y="502"/>
                    <a:pt x="2782" y="652"/>
                    <a:pt x="3409" y="803"/>
                  </a:cubicBezTo>
                  <a:cubicBezTo>
                    <a:pt x="4036" y="928"/>
                    <a:pt x="4712" y="1103"/>
                    <a:pt x="5389" y="1254"/>
                  </a:cubicBezTo>
                  <a:cubicBezTo>
                    <a:pt x="8071" y="1805"/>
                    <a:pt x="10752" y="2382"/>
                    <a:pt x="10752" y="2382"/>
                  </a:cubicBezTo>
                  <a:lnTo>
                    <a:pt x="10953" y="1129"/>
                  </a:lnTo>
                  <a:cubicBezTo>
                    <a:pt x="10953" y="1129"/>
                    <a:pt x="8196" y="878"/>
                    <a:pt x="5464" y="627"/>
                  </a:cubicBezTo>
                  <a:cubicBezTo>
                    <a:pt x="4787" y="552"/>
                    <a:pt x="4111" y="477"/>
                    <a:pt x="3459" y="402"/>
                  </a:cubicBezTo>
                  <a:cubicBezTo>
                    <a:pt x="2833" y="327"/>
                    <a:pt x="2231" y="251"/>
                    <a:pt x="1730" y="201"/>
                  </a:cubicBezTo>
                  <a:cubicBezTo>
                    <a:pt x="702" y="7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720;p26"/>
            <p:cNvSpPr/>
            <p:nvPr/>
          </p:nvSpPr>
          <p:spPr>
            <a:xfrm flipV="1" rot="17543400">
              <a:off x="7227720" y="2950920"/>
              <a:ext cx="309240" cy="54720"/>
            </a:xfrm>
            <a:custGeom>
              <a:avLst/>
              <a:gdLst/>
              <a:ahLst/>
              <a:rect l="l" t="t" r="r" b="b"/>
              <a:pathLst>
                <a:path w="11279" h="2006">
                  <a:moveTo>
                    <a:pt x="11053" y="0"/>
                  </a:moveTo>
                  <a:cubicBezTo>
                    <a:pt x="11053" y="0"/>
                    <a:pt x="10376" y="151"/>
                    <a:pt x="9324" y="376"/>
                  </a:cubicBezTo>
                  <a:cubicBezTo>
                    <a:pt x="8822" y="502"/>
                    <a:pt x="8221" y="627"/>
                    <a:pt x="7569" y="752"/>
                  </a:cubicBezTo>
                  <a:cubicBezTo>
                    <a:pt x="6943" y="878"/>
                    <a:pt x="6241" y="1003"/>
                    <a:pt x="5564" y="1128"/>
                  </a:cubicBezTo>
                  <a:cubicBezTo>
                    <a:pt x="4862" y="1253"/>
                    <a:pt x="4186" y="1379"/>
                    <a:pt x="3534" y="1479"/>
                  </a:cubicBezTo>
                  <a:cubicBezTo>
                    <a:pt x="3208" y="1529"/>
                    <a:pt x="2882" y="1579"/>
                    <a:pt x="2582" y="1629"/>
                  </a:cubicBezTo>
                  <a:cubicBezTo>
                    <a:pt x="2281" y="1654"/>
                    <a:pt x="2005" y="1705"/>
                    <a:pt x="1755" y="1730"/>
                  </a:cubicBezTo>
                  <a:cubicBezTo>
                    <a:pt x="702" y="1855"/>
                    <a:pt x="0" y="1930"/>
                    <a:pt x="0" y="1930"/>
                  </a:cubicBezTo>
                  <a:cubicBezTo>
                    <a:pt x="0" y="1930"/>
                    <a:pt x="702" y="1955"/>
                    <a:pt x="1755" y="1980"/>
                  </a:cubicBezTo>
                  <a:cubicBezTo>
                    <a:pt x="2030" y="2005"/>
                    <a:pt x="2306" y="2005"/>
                    <a:pt x="2607" y="2005"/>
                  </a:cubicBezTo>
                  <a:lnTo>
                    <a:pt x="3559" y="2005"/>
                  </a:lnTo>
                  <a:cubicBezTo>
                    <a:pt x="4236" y="1980"/>
                    <a:pt x="4938" y="1980"/>
                    <a:pt x="5639" y="1980"/>
                  </a:cubicBezTo>
                  <a:cubicBezTo>
                    <a:pt x="6341" y="1930"/>
                    <a:pt x="7068" y="1905"/>
                    <a:pt x="7720" y="1880"/>
                  </a:cubicBezTo>
                  <a:cubicBezTo>
                    <a:pt x="8396" y="1855"/>
                    <a:pt x="8998" y="1830"/>
                    <a:pt x="9524" y="1780"/>
                  </a:cubicBezTo>
                  <a:cubicBezTo>
                    <a:pt x="10577" y="1705"/>
                    <a:pt x="11278" y="1654"/>
                    <a:pt x="11278" y="1654"/>
                  </a:cubicBezTo>
                  <a:lnTo>
                    <a:pt x="110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721;p26"/>
            <p:cNvSpPr/>
            <p:nvPr/>
          </p:nvSpPr>
          <p:spPr>
            <a:xfrm flipV="1" rot="17543400">
              <a:off x="7452360" y="1862280"/>
              <a:ext cx="922680" cy="852480"/>
            </a:xfrm>
            <a:custGeom>
              <a:avLst/>
              <a:gdLst/>
              <a:ahLst/>
              <a:rect l="l" t="t" r="r" b="b"/>
              <a:pathLst>
                <a:path w="33636" h="31083">
                  <a:moveTo>
                    <a:pt x="28670" y="0"/>
                  </a:moveTo>
                  <a:cubicBezTo>
                    <a:pt x="25428" y="0"/>
                    <a:pt x="20462" y="3835"/>
                    <a:pt x="18673" y="7626"/>
                  </a:cubicBezTo>
                  <a:cubicBezTo>
                    <a:pt x="18023" y="3952"/>
                    <a:pt x="16642" y="2528"/>
                    <a:pt x="15143" y="2528"/>
                  </a:cubicBezTo>
                  <a:cubicBezTo>
                    <a:pt x="12304" y="2528"/>
                    <a:pt x="9040" y="7630"/>
                    <a:pt x="9500" y="12238"/>
                  </a:cubicBezTo>
                  <a:cubicBezTo>
                    <a:pt x="8354" y="10519"/>
                    <a:pt x="7564" y="7544"/>
                    <a:pt x="5350" y="7544"/>
                  </a:cubicBezTo>
                  <a:cubicBezTo>
                    <a:pt x="5142" y="7544"/>
                    <a:pt x="4922" y="7570"/>
                    <a:pt x="4688" y="7626"/>
                  </a:cubicBezTo>
                  <a:cubicBezTo>
                    <a:pt x="1" y="8228"/>
                    <a:pt x="527" y="22213"/>
                    <a:pt x="527" y="29105"/>
                  </a:cubicBezTo>
                  <a:lnTo>
                    <a:pt x="1755" y="30408"/>
                  </a:lnTo>
                  <a:cubicBezTo>
                    <a:pt x="3820" y="30872"/>
                    <a:pt x="6079" y="31082"/>
                    <a:pt x="8330" y="31082"/>
                  </a:cubicBezTo>
                  <a:cubicBezTo>
                    <a:pt x="19082" y="31082"/>
                    <a:pt x="29670" y="26299"/>
                    <a:pt x="18272" y="21636"/>
                  </a:cubicBezTo>
                  <a:lnTo>
                    <a:pt x="18272" y="21636"/>
                  </a:lnTo>
                  <a:cubicBezTo>
                    <a:pt x="18376" y="21639"/>
                    <a:pt x="18480" y="21641"/>
                    <a:pt x="18584" y="21641"/>
                  </a:cubicBezTo>
                  <a:cubicBezTo>
                    <a:pt x="22675" y="21641"/>
                    <a:pt x="26432" y="19270"/>
                    <a:pt x="28021" y="16874"/>
                  </a:cubicBezTo>
                  <a:cubicBezTo>
                    <a:pt x="29593" y="14516"/>
                    <a:pt x="29012" y="12138"/>
                    <a:pt x="24420" y="12138"/>
                  </a:cubicBezTo>
                  <a:cubicBezTo>
                    <a:pt x="23887" y="12138"/>
                    <a:pt x="23301" y="12170"/>
                    <a:pt x="22658" y="12238"/>
                  </a:cubicBezTo>
                  <a:cubicBezTo>
                    <a:pt x="27044" y="9832"/>
                    <a:pt x="33635" y="5095"/>
                    <a:pt x="31003" y="1160"/>
                  </a:cubicBezTo>
                  <a:cubicBezTo>
                    <a:pt x="30474" y="351"/>
                    <a:pt x="29651" y="0"/>
                    <a:pt x="2867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722;p26"/>
            <p:cNvSpPr/>
            <p:nvPr/>
          </p:nvSpPr>
          <p:spPr>
            <a:xfrm flipV="1" rot="17543400">
              <a:off x="7480800" y="2029680"/>
              <a:ext cx="639360" cy="654840"/>
            </a:xfrm>
            <a:custGeom>
              <a:avLst/>
              <a:gdLst/>
              <a:ahLst/>
              <a:rect l="l" t="t" r="r" b="b"/>
              <a:pathLst>
                <a:path w="23310" h="23886">
                  <a:moveTo>
                    <a:pt x="23309" y="0"/>
                  </a:moveTo>
                  <a:cubicBezTo>
                    <a:pt x="23309" y="0"/>
                    <a:pt x="22958" y="326"/>
                    <a:pt x="22282" y="928"/>
                  </a:cubicBezTo>
                  <a:cubicBezTo>
                    <a:pt x="21956" y="1203"/>
                    <a:pt x="21580" y="1554"/>
                    <a:pt x="21129" y="1980"/>
                  </a:cubicBezTo>
                  <a:cubicBezTo>
                    <a:pt x="20903" y="2181"/>
                    <a:pt x="20653" y="2381"/>
                    <a:pt x="20402" y="2607"/>
                  </a:cubicBezTo>
                  <a:cubicBezTo>
                    <a:pt x="20126" y="2832"/>
                    <a:pt x="19851" y="3058"/>
                    <a:pt x="19550" y="3308"/>
                  </a:cubicBezTo>
                  <a:cubicBezTo>
                    <a:pt x="18397" y="4236"/>
                    <a:pt x="17044" y="5364"/>
                    <a:pt x="15565" y="6542"/>
                  </a:cubicBezTo>
                  <a:cubicBezTo>
                    <a:pt x="14838" y="7118"/>
                    <a:pt x="14061" y="7745"/>
                    <a:pt x="13334" y="8396"/>
                  </a:cubicBezTo>
                  <a:cubicBezTo>
                    <a:pt x="12958" y="8697"/>
                    <a:pt x="12582" y="9023"/>
                    <a:pt x="12181" y="9349"/>
                  </a:cubicBezTo>
                  <a:lnTo>
                    <a:pt x="11630" y="9850"/>
                  </a:lnTo>
                  <a:lnTo>
                    <a:pt x="11329" y="10075"/>
                  </a:lnTo>
                  <a:lnTo>
                    <a:pt x="11254" y="10151"/>
                  </a:lnTo>
                  <a:lnTo>
                    <a:pt x="11154" y="10251"/>
                  </a:lnTo>
                  <a:lnTo>
                    <a:pt x="11029" y="10376"/>
                  </a:lnTo>
                  <a:cubicBezTo>
                    <a:pt x="9600" y="11730"/>
                    <a:pt x="8096" y="13058"/>
                    <a:pt x="6693" y="14361"/>
                  </a:cubicBezTo>
                  <a:cubicBezTo>
                    <a:pt x="6016" y="15013"/>
                    <a:pt x="5339" y="15639"/>
                    <a:pt x="4713" y="16266"/>
                  </a:cubicBezTo>
                  <a:cubicBezTo>
                    <a:pt x="4086" y="16892"/>
                    <a:pt x="3510" y="17519"/>
                    <a:pt x="3008" y="18096"/>
                  </a:cubicBezTo>
                  <a:cubicBezTo>
                    <a:pt x="2482" y="18697"/>
                    <a:pt x="2031" y="19273"/>
                    <a:pt x="1630" y="19800"/>
                  </a:cubicBezTo>
                  <a:cubicBezTo>
                    <a:pt x="1430" y="20075"/>
                    <a:pt x="1279" y="20351"/>
                    <a:pt x="1104" y="20577"/>
                  </a:cubicBezTo>
                  <a:cubicBezTo>
                    <a:pt x="1029" y="20702"/>
                    <a:pt x="953" y="20802"/>
                    <a:pt x="878" y="20928"/>
                  </a:cubicBezTo>
                  <a:cubicBezTo>
                    <a:pt x="803" y="21053"/>
                    <a:pt x="753" y="21178"/>
                    <a:pt x="678" y="21304"/>
                  </a:cubicBezTo>
                  <a:cubicBezTo>
                    <a:pt x="552" y="21529"/>
                    <a:pt x="427" y="21755"/>
                    <a:pt x="352" y="21905"/>
                  </a:cubicBezTo>
                  <a:cubicBezTo>
                    <a:pt x="277" y="22055"/>
                    <a:pt x="201" y="22206"/>
                    <a:pt x="176" y="22306"/>
                  </a:cubicBezTo>
                  <a:cubicBezTo>
                    <a:pt x="76" y="22507"/>
                    <a:pt x="1" y="22632"/>
                    <a:pt x="1" y="22632"/>
                  </a:cubicBezTo>
                  <a:lnTo>
                    <a:pt x="3109" y="23885"/>
                  </a:lnTo>
                  <a:cubicBezTo>
                    <a:pt x="3109" y="23885"/>
                    <a:pt x="3159" y="23760"/>
                    <a:pt x="3234" y="23534"/>
                  </a:cubicBezTo>
                  <a:cubicBezTo>
                    <a:pt x="3259" y="23434"/>
                    <a:pt x="3309" y="23284"/>
                    <a:pt x="3359" y="23133"/>
                  </a:cubicBezTo>
                  <a:cubicBezTo>
                    <a:pt x="3435" y="22983"/>
                    <a:pt x="3485" y="22857"/>
                    <a:pt x="3560" y="22707"/>
                  </a:cubicBezTo>
                  <a:cubicBezTo>
                    <a:pt x="3610" y="22532"/>
                    <a:pt x="3685" y="22356"/>
                    <a:pt x="3811" y="22156"/>
                  </a:cubicBezTo>
                  <a:cubicBezTo>
                    <a:pt x="3936" y="21930"/>
                    <a:pt x="4036" y="21705"/>
                    <a:pt x="4186" y="21454"/>
                  </a:cubicBezTo>
                  <a:cubicBezTo>
                    <a:pt x="4462" y="20978"/>
                    <a:pt x="4813" y="20426"/>
                    <a:pt x="5214" y="19850"/>
                  </a:cubicBezTo>
                  <a:cubicBezTo>
                    <a:pt x="5640" y="19248"/>
                    <a:pt x="6091" y="18622"/>
                    <a:pt x="6643" y="17970"/>
                  </a:cubicBezTo>
                  <a:cubicBezTo>
                    <a:pt x="7144" y="17319"/>
                    <a:pt x="7745" y="16642"/>
                    <a:pt x="8347" y="15940"/>
                  </a:cubicBezTo>
                  <a:cubicBezTo>
                    <a:pt x="9550" y="14537"/>
                    <a:pt x="10928" y="13058"/>
                    <a:pt x="12232" y="11504"/>
                  </a:cubicBezTo>
                  <a:lnTo>
                    <a:pt x="12357" y="11379"/>
                  </a:lnTo>
                  <a:lnTo>
                    <a:pt x="12407" y="11329"/>
                  </a:lnTo>
                  <a:lnTo>
                    <a:pt x="12457" y="11253"/>
                  </a:lnTo>
                  <a:lnTo>
                    <a:pt x="12708" y="11003"/>
                  </a:lnTo>
                  <a:lnTo>
                    <a:pt x="13234" y="10451"/>
                  </a:lnTo>
                  <a:cubicBezTo>
                    <a:pt x="13585" y="10075"/>
                    <a:pt x="13911" y="9725"/>
                    <a:pt x="14262" y="9374"/>
                  </a:cubicBezTo>
                  <a:cubicBezTo>
                    <a:pt x="14938" y="8647"/>
                    <a:pt x="15615" y="7970"/>
                    <a:pt x="16292" y="7319"/>
                  </a:cubicBezTo>
                  <a:cubicBezTo>
                    <a:pt x="17620" y="5990"/>
                    <a:pt x="18848" y="4762"/>
                    <a:pt x="19926" y="3684"/>
                  </a:cubicBezTo>
                  <a:cubicBezTo>
                    <a:pt x="20177" y="3409"/>
                    <a:pt x="20427" y="3158"/>
                    <a:pt x="20678" y="2907"/>
                  </a:cubicBezTo>
                  <a:cubicBezTo>
                    <a:pt x="20903" y="2657"/>
                    <a:pt x="21129" y="2431"/>
                    <a:pt x="21329" y="2181"/>
                  </a:cubicBezTo>
                  <a:cubicBezTo>
                    <a:pt x="21755" y="1730"/>
                    <a:pt x="22106" y="1354"/>
                    <a:pt x="22407" y="1028"/>
                  </a:cubicBezTo>
                  <a:cubicBezTo>
                    <a:pt x="22983" y="376"/>
                    <a:pt x="23309" y="0"/>
                    <a:pt x="2330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723;p26"/>
            <p:cNvSpPr/>
            <p:nvPr/>
          </p:nvSpPr>
          <p:spPr>
            <a:xfrm flipV="1" rot="17543400">
              <a:off x="7941600" y="2278440"/>
              <a:ext cx="47880" cy="254160"/>
            </a:xfrm>
            <a:custGeom>
              <a:avLst/>
              <a:gdLst/>
              <a:ahLst/>
              <a:rect l="l" t="t" r="r" b="b"/>
              <a:pathLst>
                <a:path w="1756" h="9275">
                  <a:moveTo>
                    <a:pt x="1705" y="1"/>
                  </a:moveTo>
                  <a:cubicBezTo>
                    <a:pt x="1705" y="1"/>
                    <a:pt x="1630" y="577"/>
                    <a:pt x="1529" y="1429"/>
                  </a:cubicBezTo>
                  <a:cubicBezTo>
                    <a:pt x="1504" y="1655"/>
                    <a:pt x="1479" y="1881"/>
                    <a:pt x="1454" y="2131"/>
                  </a:cubicBezTo>
                  <a:cubicBezTo>
                    <a:pt x="1429" y="2382"/>
                    <a:pt x="1379" y="2632"/>
                    <a:pt x="1329" y="2908"/>
                  </a:cubicBezTo>
                  <a:cubicBezTo>
                    <a:pt x="1229" y="3434"/>
                    <a:pt x="1128" y="4011"/>
                    <a:pt x="1028" y="4562"/>
                  </a:cubicBezTo>
                  <a:cubicBezTo>
                    <a:pt x="778" y="5690"/>
                    <a:pt x="527" y="6818"/>
                    <a:pt x="326" y="7670"/>
                  </a:cubicBezTo>
                  <a:cubicBezTo>
                    <a:pt x="126" y="8497"/>
                    <a:pt x="1" y="9074"/>
                    <a:pt x="1" y="9074"/>
                  </a:cubicBezTo>
                  <a:lnTo>
                    <a:pt x="1229" y="9274"/>
                  </a:lnTo>
                  <a:cubicBezTo>
                    <a:pt x="1229" y="9274"/>
                    <a:pt x="1279" y="8698"/>
                    <a:pt x="1379" y="7846"/>
                  </a:cubicBezTo>
                  <a:cubicBezTo>
                    <a:pt x="1454" y="6968"/>
                    <a:pt x="1555" y="5815"/>
                    <a:pt x="1655" y="4637"/>
                  </a:cubicBezTo>
                  <a:cubicBezTo>
                    <a:pt x="1680" y="4061"/>
                    <a:pt x="1705" y="3485"/>
                    <a:pt x="1730" y="2933"/>
                  </a:cubicBezTo>
                  <a:cubicBezTo>
                    <a:pt x="1730" y="2658"/>
                    <a:pt x="1755" y="2407"/>
                    <a:pt x="1755" y="2156"/>
                  </a:cubicBezTo>
                  <a:cubicBezTo>
                    <a:pt x="1730" y="1906"/>
                    <a:pt x="1730" y="1680"/>
                    <a:pt x="1730" y="1455"/>
                  </a:cubicBezTo>
                  <a:cubicBezTo>
                    <a:pt x="1705" y="577"/>
                    <a:pt x="1705" y="1"/>
                    <a:pt x="170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Google Shape;724;p26"/>
            <p:cNvSpPr/>
            <p:nvPr/>
          </p:nvSpPr>
          <p:spPr>
            <a:xfrm flipV="1" rot="17543400">
              <a:off x="7706160" y="2397960"/>
              <a:ext cx="50040" cy="259560"/>
            </a:xfrm>
            <a:custGeom>
              <a:avLst/>
              <a:gdLst/>
              <a:ahLst/>
              <a:rect l="l" t="t" r="r" b="b"/>
              <a:pathLst>
                <a:path w="1855" h="9474">
                  <a:moveTo>
                    <a:pt x="25" y="0"/>
                  </a:moveTo>
                  <a:cubicBezTo>
                    <a:pt x="25" y="0"/>
                    <a:pt x="0" y="2356"/>
                    <a:pt x="0" y="4712"/>
                  </a:cubicBezTo>
                  <a:cubicBezTo>
                    <a:pt x="25" y="5313"/>
                    <a:pt x="25" y="5915"/>
                    <a:pt x="50" y="6466"/>
                  </a:cubicBezTo>
                  <a:cubicBezTo>
                    <a:pt x="50" y="6742"/>
                    <a:pt x="50" y="7018"/>
                    <a:pt x="75" y="7268"/>
                  </a:cubicBezTo>
                  <a:cubicBezTo>
                    <a:pt x="75" y="7519"/>
                    <a:pt x="100" y="7770"/>
                    <a:pt x="100" y="7995"/>
                  </a:cubicBezTo>
                  <a:cubicBezTo>
                    <a:pt x="176" y="8872"/>
                    <a:pt x="201" y="9474"/>
                    <a:pt x="201" y="9474"/>
                  </a:cubicBezTo>
                  <a:lnTo>
                    <a:pt x="1855" y="9198"/>
                  </a:lnTo>
                  <a:cubicBezTo>
                    <a:pt x="1855" y="9198"/>
                    <a:pt x="1704" y="8647"/>
                    <a:pt x="1504" y="7770"/>
                  </a:cubicBezTo>
                  <a:cubicBezTo>
                    <a:pt x="1454" y="7569"/>
                    <a:pt x="1404" y="7318"/>
                    <a:pt x="1328" y="7093"/>
                  </a:cubicBezTo>
                  <a:cubicBezTo>
                    <a:pt x="1278" y="6842"/>
                    <a:pt x="1228" y="6592"/>
                    <a:pt x="1178" y="6316"/>
                  </a:cubicBezTo>
                  <a:cubicBezTo>
                    <a:pt x="1078" y="5790"/>
                    <a:pt x="952" y="5213"/>
                    <a:pt x="852" y="4637"/>
                  </a:cubicBezTo>
                  <a:cubicBezTo>
                    <a:pt x="426" y="233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Google Shape;725;p26"/>
            <p:cNvSpPr/>
            <p:nvPr/>
          </p:nvSpPr>
          <p:spPr>
            <a:xfrm flipV="1" rot="17543400">
              <a:off x="7760880" y="2198520"/>
              <a:ext cx="286560" cy="65160"/>
            </a:xfrm>
            <a:custGeom>
              <a:avLst/>
              <a:gdLst/>
              <a:ahLst/>
              <a:rect l="l" t="t" r="r" b="b"/>
              <a:pathLst>
                <a:path w="10452" h="2382">
                  <a:moveTo>
                    <a:pt x="10452" y="1"/>
                  </a:moveTo>
                  <a:cubicBezTo>
                    <a:pt x="10451" y="1"/>
                    <a:pt x="9800" y="126"/>
                    <a:pt x="8822" y="327"/>
                  </a:cubicBezTo>
                  <a:cubicBezTo>
                    <a:pt x="8321" y="427"/>
                    <a:pt x="7770" y="527"/>
                    <a:pt x="7143" y="627"/>
                  </a:cubicBezTo>
                  <a:cubicBezTo>
                    <a:pt x="6842" y="677"/>
                    <a:pt x="6517" y="728"/>
                    <a:pt x="6191" y="778"/>
                  </a:cubicBezTo>
                  <a:cubicBezTo>
                    <a:pt x="5890" y="828"/>
                    <a:pt x="5564" y="878"/>
                    <a:pt x="5238" y="903"/>
                  </a:cubicBezTo>
                  <a:cubicBezTo>
                    <a:pt x="4913" y="953"/>
                    <a:pt x="4562" y="978"/>
                    <a:pt x="4261" y="1028"/>
                  </a:cubicBezTo>
                  <a:cubicBezTo>
                    <a:pt x="3935" y="1053"/>
                    <a:pt x="3609" y="1078"/>
                    <a:pt x="3309" y="1103"/>
                  </a:cubicBezTo>
                  <a:cubicBezTo>
                    <a:pt x="3008" y="1103"/>
                    <a:pt x="2707" y="1154"/>
                    <a:pt x="2431" y="1154"/>
                  </a:cubicBezTo>
                  <a:lnTo>
                    <a:pt x="1654" y="1154"/>
                  </a:lnTo>
                  <a:cubicBezTo>
                    <a:pt x="1515" y="1161"/>
                    <a:pt x="1380" y="1164"/>
                    <a:pt x="1251" y="1164"/>
                  </a:cubicBezTo>
                  <a:cubicBezTo>
                    <a:pt x="939" y="1164"/>
                    <a:pt x="664" y="1146"/>
                    <a:pt x="451" y="1129"/>
                  </a:cubicBezTo>
                  <a:lnTo>
                    <a:pt x="0" y="1129"/>
                  </a:lnTo>
                  <a:lnTo>
                    <a:pt x="25" y="2382"/>
                  </a:lnTo>
                  <a:cubicBezTo>
                    <a:pt x="25" y="2382"/>
                    <a:pt x="201" y="2357"/>
                    <a:pt x="477" y="2332"/>
                  </a:cubicBezTo>
                  <a:cubicBezTo>
                    <a:pt x="777" y="2306"/>
                    <a:pt x="1178" y="2306"/>
                    <a:pt x="1705" y="2206"/>
                  </a:cubicBezTo>
                  <a:cubicBezTo>
                    <a:pt x="1955" y="2181"/>
                    <a:pt x="2231" y="2156"/>
                    <a:pt x="2507" y="2106"/>
                  </a:cubicBezTo>
                  <a:cubicBezTo>
                    <a:pt x="2807" y="2056"/>
                    <a:pt x="3108" y="2006"/>
                    <a:pt x="3409" y="1956"/>
                  </a:cubicBezTo>
                  <a:cubicBezTo>
                    <a:pt x="3735" y="1880"/>
                    <a:pt x="4035" y="1830"/>
                    <a:pt x="4361" y="1755"/>
                  </a:cubicBezTo>
                  <a:cubicBezTo>
                    <a:pt x="4687" y="1680"/>
                    <a:pt x="5013" y="1605"/>
                    <a:pt x="5339" y="1530"/>
                  </a:cubicBezTo>
                  <a:cubicBezTo>
                    <a:pt x="5665" y="1454"/>
                    <a:pt x="5990" y="1354"/>
                    <a:pt x="6316" y="1279"/>
                  </a:cubicBezTo>
                  <a:cubicBezTo>
                    <a:pt x="6617" y="1204"/>
                    <a:pt x="6943" y="1103"/>
                    <a:pt x="7244" y="1028"/>
                  </a:cubicBezTo>
                  <a:cubicBezTo>
                    <a:pt x="7845" y="853"/>
                    <a:pt x="8396" y="677"/>
                    <a:pt x="8873" y="527"/>
                  </a:cubicBezTo>
                  <a:cubicBezTo>
                    <a:pt x="9800" y="201"/>
                    <a:pt x="10451" y="1"/>
                    <a:pt x="1045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726;p26"/>
            <p:cNvSpPr/>
            <p:nvPr/>
          </p:nvSpPr>
          <p:spPr>
            <a:xfrm flipV="1" rot="17543400">
              <a:off x="7500600" y="2287800"/>
              <a:ext cx="309960" cy="54720"/>
            </a:xfrm>
            <a:custGeom>
              <a:avLst/>
              <a:gdLst/>
              <a:ahLst/>
              <a:rect l="l" t="t" r="r" b="b"/>
              <a:pathLst>
                <a:path w="11304" h="2006">
                  <a:moveTo>
                    <a:pt x="251" y="0"/>
                  </a:moveTo>
                  <a:lnTo>
                    <a:pt x="1" y="1654"/>
                  </a:lnTo>
                  <a:cubicBezTo>
                    <a:pt x="1" y="1654"/>
                    <a:pt x="702" y="1705"/>
                    <a:pt x="1755" y="1780"/>
                  </a:cubicBezTo>
                  <a:cubicBezTo>
                    <a:pt x="2281" y="1830"/>
                    <a:pt x="2908" y="1855"/>
                    <a:pt x="3560" y="1880"/>
                  </a:cubicBezTo>
                  <a:cubicBezTo>
                    <a:pt x="4236" y="1905"/>
                    <a:pt x="4938" y="1930"/>
                    <a:pt x="5640" y="1980"/>
                  </a:cubicBezTo>
                  <a:cubicBezTo>
                    <a:pt x="6367" y="1980"/>
                    <a:pt x="7068" y="1980"/>
                    <a:pt x="7720" y="2005"/>
                  </a:cubicBezTo>
                  <a:lnTo>
                    <a:pt x="8672" y="2005"/>
                  </a:lnTo>
                  <a:cubicBezTo>
                    <a:pt x="8998" y="2005"/>
                    <a:pt x="9274" y="2005"/>
                    <a:pt x="9550" y="1980"/>
                  </a:cubicBezTo>
                  <a:cubicBezTo>
                    <a:pt x="10602" y="1955"/>
                    <a:pt x="11304" y="1930"/>
                    <a:pt x="11304" y="1930"/>
                  </a:cubicBezTo>
                  <a:cubicBezTo>
                    <a:pt x="11304" y="1930"/>
                    <a:pt x="10602" y="1855"/>
                    <a:pt x="9550" y="1730"/>
                  </a:cubicBezTo>
                  <a:cubicBezTo>
                    <a:pt x="9299" y="1705"/>
                    <a:pt x="8998" y="1654"/>
                    <a:pt x="8697" y="1629"/>
                  </a:cubicBezTo>
                  <a:cubicBezTo>
                    <a:pt x="8422" y="1579"/>
                    <a:pt x="8096" y="1529"/>
                    <a:pt x="7770" y="1479"/>
                  </a:cubicBezTo>
                  <a:cubicBezTo>
                    <a:pt x="7118" y="1379"/>
                    <a:pt x="6442" y="1253"/>
                    <a:pt x="5740" y="1128"/>
                  </a:cubicBezTo>
                  <a:cubicBezTo>
                    <a:pt x="5063" y="1003"/>
                    <a:pt x="4362" y="878"/>
                    <a:pt x="3710" y="752"/>
                  </a:cubicBezTo>
                  <a:cubicBezTo>
                    <a:pt x="3083" y="627"/>
                    <a:pt x="2482" y="502"/>
                    <a:pt x="1955" y="376"/>
                  </a:cubicBezTo>
                  <a:cubicBezTo>
                    <a:pt x="928" y="151"/>
                    <a:pt x="251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Google Shape;727;p26"/>
            <p:cNvSpPr/>
            <p:nvPr/>
          </p:nvSpPr>
          <p:spPr>
            <a:xfrm flipV="1" rot="17543400">
              <a:off x="6904080" y="2513880"/>
              <a:ext cx="513000" cy="343440"/>
            </a:xfrm>
            <a:custGeom>
              <a:avLst/>
              <a:gdLst/>
              <a:ahLst/>
              <a:rect l="l" t="t" r="r" b="b"/>
              <a:pathLst>
                <a:path w="18714" h="12531">
                  <a:moveTo>
                    <a:pt x="8924" y="1"/>
                  </a:moveTo>
                  <a:cubicBezTo>
                    <a:pt x="1021" y="1"/>
                    <a:pt x="1" y="12506"/>
                    <a:pt x="10101" y="12530"/>
                  </a:cubicBezTo>
                  <a:cubicBezTo>
                    <a:pt x="10109" y="12530"/>
                    <a:pt x="10117" y="12530"/>
                    <a:pt x="10124" y="12530"/>
                  </a:cubicBezTo>
                  <a:cubicBezTo>
                    <a:pt x="17747" y="12530"/>
                    <a:pt x="18713" y="249"/>
                    <a:pt x="9525" y="24"/>
                  </a:cubicBezTo>
                  <a:cubicBezTo>
                    <a:pt x="9320" y="8"/>
                    <a:pt x="9120" y="1"/>
                    <a:pt x="8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Google Shape;728;p26"/>
            <p:cNvSpPr/>
            <p:nvPr/>
          </p:nvSpPr>
          <p:spPr>
            <a:xfrm flipV="1" rot="17543400">
              <a:off x="7054920" y="272088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0"/>
                  </a:moveTo>
                  <a:cubicBezTo>
                    <a:pt x="301" y="0"/>
                    <a:pt x="0" y="3509"/>
                    <a:pt x="2833" y="3509"/>
                  </a:cubicBezTo>
                  <a:cubicBezTo>
                    <a:pt x="4988" y="3509"/>
                    <a:pt x="5239" y="75"/>
                    <a:pt x="2682" y="25"/>
                  </a:cubicBezTo>
                  <a:cubicBezTo>
                    <a:pt x="2607" y="0"/>
                    <a:pt x="2557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Google Shape;729;p26"/>
            <p:cNvSpPr/>
            <p:nvPr/>
          </p:nvSpPr>
          <p:spPr>
            <a:xfrm flipV="1" rot="17543400">
              <a:off x="7039440" y="2185560"/>
              <a:ext cx="512640" cy="343440"/>
            </a:xfrm>
            <a:custGeom>
              <a:avLst/>
              <a:gdLst/>
              <a:ahLst/>
              <a:rect l="l" t="t" r="r" b="b"/>
              <a:pathLst>
                <a:path w="18688" h="12531">
                  <a:moveTo>
                    <a:pt x="8923" y="1"/>
                  </a:moveTo>
                  <a:cubicBezTo>
                    <a:pt x="1021" y="1"/>
                    <a:pt x="0" y="12506"/>
                    <a:pt x="10101" y="12530"/>
                  </a:cubicBezTo>
                  <a:cubicBezTo>
                    <a:pt x="10108" y="12530"/>
                    <a:pt x="10116" y="12530"/>
                    <a:pt x="10124" y="12530"/>
                  </a:cubicBezTo>
                  <a:cubicBezTo>
                    <a:pt x="17747" y="12530"/>
                    <a:pt x="18688" y="249"/>
                    <a:pt x="9524" y="24"/>
                  </a:cubicBezTo>
                  <a:cubicBezTo>
                    <a:pt x="9320" y="8"/>
                    <a:pt x="9119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Google Shape;730;p26"/>
            <p:cNvSpPr/>
            <p:nvPr/>
          </p:nvSpPr>
          <p:spPr>
            <a:xfrm flipV="1" rot="17543400">
              <a:off x="7208640" y="222660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731;p26"/>
            <p:cNvSpPr/>
            <p:nvPr/>
          </p:nvSpPr>
          <p:spPr>
            <a:xfrm flipV="1" rot="17543400">
              <a:off x="7060680" y="2405160"/>
              <a:ext cx="513000" cy="343440"/>
            </a:xfrm>
            <a:custGeom>
              <a:avLst/>
              <a:gdLst/>
              <a:ahLst/>
              <a:rect l="l" t="t" r="r" b="b"/>
              <a:pathLst>
                <a:path w="18713" h="12531">
                  <a:moveTo>
                    <a:pt x="8948" y="0"/>
                  </a:moveTo>
                  <a:cubicBezTo>
                    <a:pt x="1044" y="0"/>
                    <a:pt x="0" y="12506"/>
                    <a:pt x="10125" y="12530"/>
                  </a:cubicBezTo>
                  <a:cubicBezTo>
                    <a:pt x="10133" y="12530"/>
                    <a:pt x="10140" y="12530"/>
                    <a:pt x="10148" y="12530"/>
                  </a:cubicBezTo>
                  <a:cubicBezTo>
                    <a:pt x="17771" y="12530"/>
                    <a:pt x="18712" y="249"/>
                    <a:pt x="9548" y="24"/>
                  </a:cubicBezTo>
                  <a:cubicBezTo>
                    <a:pt x="9344" y="8"/>
                    <a:pt x="9144" y="0"/>
                    <a:pt x="894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Google Shape;732;p26"/>
            <p:cNvSpPr/>
            <p:nvPr/>
          </p:nvSpPr>
          <p:spPr>
            <a:xfrm flipV="1" rot="17543400">
              <a:off x="7320960" y="2495880"/>
              <a:ext cx="143280" cy="96120"/>
            </a:xfrm>
            <a:custGeom>
              <a:avLst/>
              <a:gdLst/>
              <a:ahLst/>
              <a:rect l="l" t="t" r="r" b="b"/>
              <a:pathLst>
                <a:path w="5239" h="3510">
                  <a:moveTo>
                    <a:pt x="2507" y="1"/>
                  </a:moveTo>
                  <a:cubicBezTo>
                    <a:pt x="301" y="1"/>
                    <a:pt x="1" y="3509"/>
                    <a:pt x="2833" y="3509"/>
                  </a:cubicBezTo>
                  <a:cubicBezTo>
                    <a:pt x="4988" y="3509"/>
                    <a:pt x="5239" y="76"/>
                    <a:pt x="268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734;p27"/>
          <p:cNvGrpSpPr/>
          <p:nvPr/>
        </p:nvGrpSpPr>
        <p:grpSpPr>
          <a:xfrm>
            <a:off x="1242360" y="798480"/>
            <a:ext cx="1060200" cy="781200"/>
            <a:chOff x="1242360" y="798480"/>
            <a:chExt cx="1060200" cy="781200"/>
          </a:xfrm>
        </p:grpSpPr>
        <p:grpSp>
          <p:nvGrpSpPr>
            <p:cNvPr id="123" name="Google Shape;735;p27"/>
            <p:cNvGrpSpPr/>
            <p:nvPr/>
          </p:nvGrpSpPr>
          <p:grpSpPr>
            <a:xfrm>
              <a:off x="1242360" y="798480"/>
              <a:ext cx="1060200" cy="494640"/>
              <a:chOff x="1242360" y="798480"/>
              <a:chExt cx="1060200" cy="494640"/>
            </a:xfrm>
          </p:grpSpPr>
          <p:sp>
            <p:nvSpPr>
              <p:cNvPr id="124" name="Google Shape;736;p27"/>
              <p:cNvSpPr/>
              <p:nvPr/>
            </p:nvSpPr>
            <p:spPr>
              <a:xfrm rot="21348600">
                <a:off x="1608120" y="808920"/>
                <a:ext cx="309960" cy="473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Google Shape;737;p27"/>
              <p:cNvSpPr/>
              <p:nvPr/>
            </p:nvSpPr>
            <p:spPr>
              <a:xfrm rot="1707600">
                <a:off x="2092680" y="898920"/>
                <a:ext cx="190800" cy="12780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Google Shape;738;p27"/>
              <p:cNvSpPr/>
              <p:nvPr/>
            </p:nvSpPr>
            <p:spPr>
              <a:xfrm rot="1707600">
                <a:off x="1256400" y="1138320"/>
                <a:ext cx="142920" cy="9612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7" name="Google Shape;739;p27"/>
            <p:cNvSpPr/>
            <p:nvPr/>
          </p:nvSpPr>
          <p:spPr>
            <a:xfrm flipH="1" rot="21036000">
              <a:off x="1415160" y="1373040"/>
              <a:ext cx="254520" cy="18720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2002320" y="4005720"/>
            <a:ext cx="2233800" cy="61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2002320" y="2310480"/>
            <a:ext cx="2233800" cy="61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title"/>
          </p:nvPr>
        </p:nvSpPr>
        <p:spPr>
          <a:xfrm>
            <a:off x="2002320" y="1284840"/>
            <a:ext cx="223380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52963e"/>
                </a:solidFill>
                <a:latin typeface="Jua"/>
                <a:ea typeface="Jua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2002320" y="2982960"/>
            <a:ext cx="223380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52963e"/>
                </a:solidFill>
                <a:latin typeface="Jua"/>
                <a:ea typeface="Jua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902840" y="4005720"/>
            <a:ext cx="2233800" cy="61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902840" y="2310480"/>
            <a:ext cx="2233800" cy="61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4902840" y="1284840"/>
            <a:ext cx="223380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52963e"/>
                </a:solidFill>
                <a:latin typeface="Jua"/>
                <a:ea typeface="Jua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8"/>
          <p:cNvSpPr>
            <a:spLocks noGrp="1"/>
          </p:cNvSpPr>
          <p:nvPr>
            <p:ph type="title"/>
          </p:nvPr>
        </p:nvSpPr>
        <p:spPr>
          <a:xfrm>
            <a:off x="4902840" y="2982960"/>
            <a:ext cx="223380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52963e"/>
                </a:solidFill>
                <a:latin typeface="Jua"/>
                <a:ea typeface="Jua"/>
              </a:rPr>
              <a:t>xx%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752;p27"/>
          <p:cNvSpPr/>
          <p:nvPr/>
        </p:nvSpPr>
        <p:spPr>
          <a:xfrm>
            <a:off x="-228600" y="3414960"/>
            <a:ext cx="1504440" cy="169488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7" name="Google Shape;753;p27"/>
          <p:cNvGrpSpPr/>
          <p:nvPr/>
        </p:nvGrpSpPr>
        <p:grpSpPr>
          <a:xfrm>
            <a:off x="6360480" y="-1370160"/>
            <a:ext cx="3799440" cy="3216240"/>
            <a:chOff x="6360480" y="-1370160"/>
            <a:chExt cx="3799440" cy="3216240"/>
          </a:xfrm>
        </p:grpSpPr>
        <p:sp>
          <p:nvSpPr>
            <p:cNvPr id="138" name="Google Shape;754;p27"/>
            <p:cNvSpPr/>
            <p:nvPr/>
          </p:nvSpPr>
          <p:spPr>
            <a:xfrm rot="3790200">
              <a:off x="7316280" y="-1204920"/>
              <a:ext cx="2144160" cy="288576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755;p27"/>
            <p:cNvSpPr/>
            <p:nvPr/>
          </p:nvSpPr>
          <p:spPr>
            <a:xfrm rot="3790200">
              <a:off x="6755040" y="173520"/>
              <a:ext cx="133920" cy="14220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756;p27"/>
            <p:cNvSpPr/>
            <p:nvPr/>
          </p:nvSpPr>
          <p:spPr>
            <a:xfrm rot="3790200">
              <a:off x="6471360" y="284400"/>
              <a:ext cx="393840" cy="47664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757;p27"/>
            <p:cNvSpPr/>
            <p:nvPr/>
          </p:nvSpPr>
          <p:spPr>
            <a:xfrm rot="3790200">
              <a:off x="6487920" y="289800"/>
              <a:ext cx="388080" cy="52488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758;p27"/>
            <p:cNvSpPr/>
            <p:nvPr/>
          </p:nvSpPr>
          <p:spPr>
            <a:xfrm rot="3790200">
              <a:off x="6587280" y="306360"/>
              <a:ext cx="130680" cy="24372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759;p27"/>
            <p:cNvSpPr/>
            <p:nvPr/>
          </p:nvSpPr>
          <p:spPr>
            <a:xfrm rot="3790200">
              <a:off x="6540120" y="536040"/>
              <a:ext cx="50040" cy="3852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760;p27"/>
            <p:cNvSpPr/>
            <p:nvPr/>
          </p:nvSpPr>
          <p:spPr>
            <a:xfrm rot="3790200">
              <a:off x="7468920" y="236520"/>
              <a:ext cx="133920" cy="10692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761;p27"/>
            <p:cNvSpPr/>
            <p:nvPr/>
          </p:nvSpPr>
          <p:spPr>
            <a:xfrm rot="3790200">
              <a:off x="7336080" y="470880"/>
              <a:ext cx="557280" cy="28872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762;p27"/>
            <p:cNvSpPr/>
            <p:nvPr/>
          </p:nvSpPr>
          <p:spPr>
            <a:xfrm rot="3790200">
              <a:off x="7319520" y="483120"/>
              <a:ext cx="621000" cy="24120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763;p27"/>
            <p:cNvSpPr/>
            <p:nvPr/>
          </p:nvSpPr>
          <p:spPr>
            <a:xfrm rot="3790200">
              <a:off x="7399080" y="469440"/>
              <a:ext cx="254520" cy="13752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764;p27"/>
            <p:cNvSpPr/>
            <p:nvPr/>
          </p:nvSpPr>
          <p:spPr>
            <a:xfrm rot="3790200">
              <a:off x="7520040" y="674280"/>
              <a:ext cx="50400" cy="3852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765;p27"/>
            <p:cNvSpPr/>
            <p:nvPr/>
          </p:nvSpPr>
          <p:spPr>
            <a:xfrm rot="3790200">
              <a:off x="8549640" y="307440"/>
              <a:ext cx="135000" cy="14292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766;p27"/>
            <p:cNvSpPr/>
            <p:nvPr/>
          </p:nvSpPr>
          <p:spPr>
            <a:xfrm rot="3790200">
              <a:off x="8274600" y="429480"/>
              <a:ext cx="395640" cy="46980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767;p27"/>
            <p:cNvSpPr/>
            <p:nvPr/>
          </p:nvSpPr>
          <p:spPr>
            <a:xfrm rot="3790200">
              <a:off x="8273160" y="429120"/>
              <a:ext cx="407520" cy="51444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768;p27"/>
            <p:cNvSpPr/>
            <p:nvPr/>
          </p:nvSpPr>
          <p:spPr>
            <a:xfrm rot="3790200">
              <a:off x="8384400" y="444960"/>
              <a:ext cx="135720" cy="24264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769;p27"/>
            <p:cNvSpPr/>
            <p:nvPr/>
          </p:nvSpPr>
          <p:spPr>
            <a:xfrm rot="3790200">
              <a:off x="8342280" y="676080"/>
              <a:ext cx="50040" cy="3888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oogle Shape;770;p27"/>
          <p:cNvGrpSpPr/>
          <p:nvPr/>
        </p:nvGrpSpPr>
        <p:grpSpPr>
          <a:xfrm>
            <a:off x="-1015920" y="-1369800"/>
            <a:ext cx="3799440" cy="3215880"/>
            <a:chOff x="-1015920" y="-1369800"/>
            <a:chExt cx="3799440" cy="3215880"/>
          </a:xfrm>
        </p:grpSpPr>
        <p:sp>
          <p:nvSpPr>
            <p:cNvPr id="155" name="Google Shape;771;p27"/>
            <p:cNvSpPr/>
            <p:nvPr/>
          </p:nvSpPr>
          <p:spPr>
            <a:xfrm flipV="1" rot="7010400">
              <a:off x="-316440" y="-1204920"/>
              <a:ext cx="2144160" cy="288576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772;p27"/>
            <p:cNvSpPr/>
            <p:nvPr/>
          </p:nvSpPr>
          <p:spPr>
            <a:xfrm flipV="1" rot="7010400">
              <a:off x="2254320" y="174240"/>
              <a:ext cx="133920" cy="14184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773;p27"/>
            <p:cNvSpPr/>
            <p:nvPr/>
          </p:nvSpPr>
          <p:spPr>
            <a:xfrm flipV="1" rot="7010400">
              <a:off x="2278440" y="285120"/>
              <a:ext cx="393840" cy="47664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774;p27"/>
            <p:cNvSpPr/>
            <p:nvPr/>
          </p:nvSpPr>
          <p:spPr>
            <a:xfrm flipV="1" rot="7010400">
              <a:off x="2267280" y="289800"/>
              <a:ext cx="388080" cy="52488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775;p27"/>
            <p:cNvSpPr/>
            <p:nvPr/>
          </p:nvSpPr>
          <p:spPr>
            <a:xfrm flipV="1" rot="7010400">
              <a:off x="2425680" y="306720"/>
              <a:ext cx="130680" cy="24372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776;p27"/>
            <p:cNvSpPr/>
            <p:nvPr/>
          </p:nvSpPr>
          <p:spPr>
            <a:xfrm flipV="1" rot="7010400">
              <a:off x="2553480" y="536400"/>
              <a:ext cx="50040" cy="3852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777;p27"/>
            <p:cNvSpPr/>
            <p:nvPr/>
          </p:nvSpPr>
          <p:spPr>
            <a:xfrm flipV="1" rot="7010400">
              <a:off x="1540800" y="236880"/>
              <a:ext cx="133920" cy="10692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778;p27"/>
            <p:cNvSpPr/>
            <p:nvPr/>
          </p:nvSpPr>
          <p:spPr>
            <a:xfrm flipV="1" rot="7010400">
              <a:off x="1250280" y="470880"/>
              <a:ext cx="557280" cy="28872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779;p27"/>
            <p:cNvSpPr/>
            <p:nvPr/>
          </p:nvSpPr>
          <p:spPr>
            <a:xfrm flipV="1" rot="7010400">
              <a:off x="1203120" y="483840"/>
              <a:ext cx="621000" cy="24120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780;p27"/>
            <p:cNvSpPr/>
            <p:nvPr/>
          </p:nvSpPr>
          <p:spPr>
            <a:xfrm flipV="1" rot="7010400">
              <a:off x="1490040" y="469440"/>
              <a:ext cx="254520" cy="13752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781;p27"/>
            <p:cNvSpPr/>
            <p:nvPr/>
          </p:nvSpPr>
          <p:spPr>
            <a:xfrm flipV="1" rot="7010400">
              <a:off x="1572840" y="673920"/>
              <a:ext cx="50400" cy="3816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782;p27"/>
            <p:cNvSpPr/>
            <p:nvPr/>
          </p:nvSpPr>
          <p:spPr>
            <a:xfrm flipV="1" rot="7010400">
              <a:off x="459360" y="307800"/>
              <a:ext cx="135000" cy="14292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783;p27"/>
            <p:cNvSpPr/>
            <p:nvPr/>
          </p:nvSpPr>
          <p:spPr>
            <a:xfrm flipV="1" rot="7010400">
              <a:off x="473400" y="429840"/>
              <a:ext cx="395640" cy="46980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Google Shape;784;p27"/>
            <p:cNvSpPr/>
            <p:nvPr/>
          </p:nvSpPr>
          <p:spPr>
            <a:xfrm flipV="1" rot="7010400">
              <a:off x="462960" y="428760"/>
              <a:ext cx="407520" cy="51444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Google Shape;785;p27"/>
            <p:cNvSpPr/>
            <p:nvPr/>
          </p:nvSpPr>
          <p:spPr>
            <a:xfrm flipV="1" rot="7010400">
              <a:off x="623520" y="444600"/>
              <a:ext cx="135720" cy="24264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Google Shape;786;p27"/>
            <p:cNvSpPr/>
            <p:nvPr/>
          </p:nvSpPr>
          <p:spPr>
            <a:xfrm flipV="1" rot="7010400">
              <a:off x="751320" y="675360"/>
              <a:ext cx="50040" cy="3924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1" name="Google Shape;787;p27"/>
          <p:cNvGrpSpPr/>
          <p:nvPr/>
        </p:nvGrpSpPr>
        <p:grpSpPr>
          <a:xfrm>
            <a:off x="7682400" y="3989880"/>
            <a:ext cx="803520" cy="557280"/>
            <a:chOff x="7682400" y="3989880"/>
            <a:chExt cx="803520" cy="557280"/>
          </a:xfrm>
        </p:grpSpPr>
        <p:grpSp>
          <p:nvGrpSpPr>
            <p:cNvPr id="172" name="Google Shape;788;p27"/>
            <p:cNvGrpSpPr/>
            <p:nvPr/>
          </p:nvGrpSpPr>
          <p:grpSpPr>
            <a:xfrm>
              <a:off x="7682400" y="3989880"/>
              <a:ext cx="803520" cy="353880"/>
              <a:chOff x="7682400" y="3989880"/>
              <a:chExt cx="803520" cy="353880"/>
            </a:xfrm>
          </p:grpSpPr>
          <p:sp>
            <p:nvSpPr>
              <p:cNvPr id="173" name="Google Shape;789;p27"/>
              <p:cNvSpPr/>
              <p:nvPr/>
            </p:nvSpPr>
            <p:spPr>
              <a:xfrm flipV="1" rot="10800600">
                <a:off x="7973640" y="3989520"/>
                <a:ext cx="231840" cy="35388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Google Shape;790;p27"/>
              <p:cNvSpPr/>
              <p:nvPr/>
            </p:nvSpPr>
            <p:spPr>
              <a:xfrm flipV="1" rot="8841600">
                <a:off x="7696440" y="4080240"/>
                <a:ext cx="142560" cy="9504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Google Shape;791;p27"/>
              <p:cNvSpPr/>
              <p:nvPr/>
            </p:nvSpPr>
            <p:spPr>
              <a:xfrm flipV="1" rot="8841600">
                <a:off x="8368200" y="4212360"/>
                <a:ext cx="106920" cy="7164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6" name="Google Shape;792;p27"/>
            <p:cNvSpPr/>
            <p:nvPr/>
          </p:nvSpPr>
          <p:spPr>
            <a:xfrm flipV="1" rot="10488000">
              <a:off x="8181000" y="4398840"/>
              <a:ext cx="190440" cy="13968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PlaceHolder 9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96;p3"/>
          <p:cNvGrpSpPr/>
          <p:nvPr/>
        </p:nvGrpSpPr>
        <p:grpSpPr>
          <a:xfrm>
            <a:off x="290880" y="352080"/>
            <a:ext cx="1467000" cy="1273680"/>
            <a:chOff x="290880" y="352080"/>
            <a:chExt cx="1467000" cy="1273680"/>
          </a:xfrm>
        </p:grpSpPr>
        <p:sp>
          <p:nvSpPr>
            <p:cNvPr id="215" name="Google Shape;97;p3"/>
            <p:cNvSpPr/>
            <p:nvPr/>
          </p:nvSpPr>
          <p:spPr>
            <a:xfrm>
              <a:off x="389880" y="451800"/>
              <a:ext cx="1245960" cy="105012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98;p3"/>
            <p:cNvSpPr/>
            <p:nvPr/>
          </p:nvSpPr>
          <p:spPr>
            <a:xfrm>
              <a:off x="1559520" y="35208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99;p3"/>
            <p:cNvSpPr/>
            <p:nvPr/>
          </p:nvSpPr>
          <p:spPr>
            <a:xfrm>
              <a:off x="290880" y="142632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Google Shape;100;p3"/>
          <p:cNvGrpSpPr/>
          <p:nvPr/>
        </p:nvGrpSpPr>
        <p:grpSpPr>
          <a:xfrm>
            <a:off x="7359840" y="358560"/>
            <a:ext cx="1481040" cy="1261440"/>
            <a:chOff x="7359840" y="358560"/>
            <a:chExt cx="1481040" cy="1261440"/>
          </a:xfrm>
        </p:grpSpPr>
        <p:sp>
          <p:nvSpPr>
            <p:cNvPr id="219" name="Google Shape;101;p3"/>
            <p:cNvSpPr/>
            <p:nvPr/>
          </p:nvSpPr>
          <p:spPr>
            <a:xfrm flipH="1" rot="10761600">
              <a:off x="7466760" y="476280"/>
              <a:ext cx="1245960" cy="104976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102;p3"/>
            <p:cNvSpPr/>
            <p:nvPr/>
          </p:nvSpPr>
          <p:spPr>
            <a:xfrm flipH="1" rot="10761600">
              <a:off x="8641080" y="141948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103;p3"/>
            <p:cNvSpPr/>
            <p:nvPr/>
          </p:nvSpPr>
          <p:spPr>
            <a:xfrm flipH="1" rot="10761600">
              <a:off x="7360560" y="35964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962440" y="2532960"/>
            <a:ext cx="321876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7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3151440" y="1362600"/>
            <a:ext cx="2840760" cy="117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9000" spc="-1" strike="noStrike">
                <a:solidFill>
                  <a:srgbClr val="52963e"/>
                </a:solidFill>
                <a:latin typeface="Jua"/>
                <a:ea typeface="Jua"/>
              </a:rPr>
              <a:t>xx%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580400" y="1576080"/>
            <a:ext cx="5982840" cy="1571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title"/>
          </p:nvPr>
        </p:nvSpPr>
        <p:spPr>
          <a:xfrm>
            <a:off x="4754880" y="3147480"/>
            <a:ext cx="2714400" cy="44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3" name="Google Shape;357;p14"/>
          <p:cNvGrpSpPr/>
          <p:nvPr/>
        </p:nvGrpSpPr>
        <p:grpSpPr>
          <a:xfrm>
            <a:off x="842400" y="3431880"/>
            <a:ext cx="979920" cy="1149120"/>
            <a:chOff x="842400" y="3431880"/>
            <a:chExt cx="979920" cy="1149120"/>
          </a:xfrm>
        </p:grpSpPr>
        <p:grpSp>
          <p:nvGrpSpPr>
            <p:cNvPr id="264" name="Google Shape;358;p14"/>
            <p:cNvGrpSpPr/>
            <p:nvPr/>
          </p:nvGrpSpPr>
          <p:grpSpPr>
            <a:xfrm>
              <a:off x="842400" y="3431880"/>
              <a:ext cx="643320" cy="1149120"/>
              <a:chOff x="842400" y="3431880"/>
              <a:chExt cx="643320" cy="1149120"/>
            </a:xfrm>
          </p:grpSpPr>
          <p:sp>
            <p:nvSpPr>
              <p:cNvPr id="265" name="Google Shape;359;p14"/>
              <p:cNvSpPr/>
              <p:nvPr/>
            </p:nvSpPr>
            <p:spPr>
              <a:xfrm rot="396000">
                <a:off x="962280" y="3746880"/>
                <a:ext cx="360720" cy="55152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Google Shape;360;p14"/>
              <p:cNvSpPr/>
              <p:nvPr/>
            </p:nvSpPr>
            <p:spPr>
              <a:xfrm rot="17186400">
                <a:off x="834120" y="3484800"/>
                <a:ext cx="222120" cy="14904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Google Shape;361;p14"/>
              <p:cNvSpPr/>
              <p:nvPr/>
            </p:nvSpPr>
            <p:spPr>
              <a:xfrm rot="17186400">
                <a:off x="1325160" y="4429080"/>
                <a:ext cx="166680" cy="11196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8" name="Google Shape;362;p14"/>
            <p:cNvSpPr/>
            <p:nvPr/>
          </p:nvSpPr>
          <p:spPr>
            <a:xfrm rot="315000">
              <a:off x="1527120" y="4062240"/>
              <a:ext cx="285840" cy="20988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9" name="Google Shape;363;p14"/>
          <p:cNvGrpSpPr/>
          <p:nvPr/>
        </p:nvGrpSpPr>
        <p:grpSpPr>
          <a:xfrm>
            <a:off x="7296480" y="470160"/>
            <a:ext cx="1298880" cy="1100160"/>
            <a:chOff x="7296480" y="470160"/>
            <a:chExt cx="1298880" cy="1100160"/>
          </a:xfrm>
        </p:grpSpPr>
        <p:grpSp>
          <p:nvGrpSpPr>
            <p:cNvPr id="270" name="Google Shape;364;p14"/>
            <p:cNvGrpSpPr/>
            <p:nvPr/>
          </p:nvGrpSpPr>
          <p:grpSpPr>
            <a:xfrm>
              <a:off x="7296480" y="470160"/>
              <a:ext cx="1298880" cy="726120"/>
              <a:chOff x="7296480" y="470160"/>
              <a:chExt cx="1298880" cy="726120"/>
            </a:xfrm>
          </p:grpSpPr>
          <p:sp>
            <p:nvSpPr>
              <p:cNvPr id="271" name="Google Shape;365;p14"/>
              <p:cNvSpPr/>
              <p:nvPr/>
            </p:nvSpPr>
            <p:spPr>
              <a:xfrm flipV="1" rot="9721800">
                <a:off x="7762320" y="516600"/>
                <a:ext cx="403200" cy="6159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Google Shape;366;p14"/>
              <p:cNvSpPr/>
              <p:nvPr/>
            </p:nvSpPr>
            <p:spPr>
              <a:xfrm flipV="1" rot="9721800">
                <a:off x="7315920" y="534600"/>
                <a:ext cx="248400" cy="16596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Google Shape;367;p14"/>
              <p:cNvSpPr/>
              <p:nvPr/>
            </p:nvSpPr>
            <p:spPr>
              <a:xfrm flipV="1" rot="9721800">
                <a:off x="8394480" y="1044720"/>
                <a:ext cx="186120" cy="1252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4" name="Google Shape;368;p14"/>
            <p:cNvSpPr/>
            <p:nvPr/>
          </p:nvSpPr>
          <p:spPr>
            <a:xfrm flipV="1" rot="9721800">
              <a:off x="7981200" y="1291680"/>
              <a:ext cx="319320" cy="23436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5" name="Google Shape;369;p14"/>
          <p:cNvGrpSpPr/>
          <p:nvPr/>
        </p:nvGrpSpPr>
        <p:grpSpPr>
          <a:xfrm>
            <a:off x="-1209960" y="-1405800"/>
            <a:ext cx="3799800" cy="3215880"/>
            <a:chOff x="-1209960" y="-1405800"/>
            <a:chExt cx="3799800" cy="3215880"/>
          </a:xfrm>
        </p:grpSpPr>
        <p:sp>
          <p:nvSpPr>
            <p:cNvPr id="276" name="Google Shape;370;p14"/>
            <p:cNvSpPr/>
            <p:nvPr/>
          </p:nvSpPr>
          <p:spPr>
            <a:xfrm flipV="1" rot="7010400">
              <a:off x="-510480" y="-1240920"/>
              <a:ext cx="2144160" cy="288576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371;p14"/>
            <p:cNvSpPr/>
            <p:nvPr/>
          </p:nvSpPr>
          <p:spPr>
            <a:xfrm flipV="1" rot="7010400">
              <a:off x="2060280" y="138240"/>
              <a:ext cx="133920" cy="14184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372;p14"/>
            <p:cNvSpPr/>
            <p:nvPr/>
          </p:nvSpPr>
          <p:spPr>
            <a:xfrm flipV="1" rot="7010400">
              <a:off x="2084400" y="249120"/>
              <a:ext cx="393840" cy="47664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373;p14"/>
            <p:cNvSpPr/>
            <p:nvPr/>
          </p:nvSpPr>
          <p:spPr>
            <a:xfrm flipV="1" rot="7010400">
              <a:off x="2073600" y="253800"/>
              <a:ext cx="388080" cy="52488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374;p14"/>
            <p:cNvSpPr/>
            <p:nvPr/>
          </p:nvSpPr>
          <p:spPr>
            <a:xfrm flipV="1" rot="7010400">
              <a:off x="2231640" y="270720"/>
              <a:ext cx="130680" cy="24372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375;p14"/>
            <p:cNvSpPr/>
            <p:nvPr/>
          </p:nvSpPr>
          <p:spPr>
            <a:xfrm flipV="1" rot="7010400">
              <a:off x="2359800" y="500400"/>
              <a:ext cx="50040" cy="3852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376;p14"/>
            <p:cNvSpPr/>
            <p:nvPr/>
          </p:nvSpPr>
          <p:spPr>
            <a:xfrm flipV="1" rot="7010400">
              <a:off x="1346760" y="200880"/>
              <a:ext cx="133920" cy="10692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377;p14"/>
            <p:cNvSpPr/>
            <p:nvPr/>
          </p:nvSpPr>
          <p:spPr>
            <a:xfrm flipV="1" rot="7010400">
              <a:off x="1056240" y="434880"/>
              <a:ext cx="557280" cy="28872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378;p14"/>
            <p:cNvSpPr/>
            <p:nvPr/>
          </p:nvSpPr>
          <p:spPr>
            <a:xfrm flipV="1" rot="7010400">
              <a:off x="1009080" y="447840"/>
              <a:ext cx="621000" cy="24120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379;p14"/>
            <p:cNvSpPr/>
            <p:nvPr/>
          </p:nvSpPr>
          <p:spPr>
            <a:xfrm flipV="1" rot="7010400">
              <a:off x="1296000" y="433440"/>
              <a:ext cx="254520" cy="13752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380;p14"/>
            <p:cNvSpPr/>
            <p:nvPr/>
          </p:nvSpPr>
          <p:spPr>
            <a:xfrm flipV="1" rot="7010400">
              <a:off x="1378800" y="637920"/>
              <a:ext cx="50400" cy="3816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381;p14"/>
            <p:cNvSpPr/>
            <p:nvPr/>
          </p:nvSpPr>
          <p:spPr>
            <a:xfrm flipV="1" rot="7010400">
              <a:off x="265320" y="271800"/>
              <a:ext cx="135000" cy="14292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382;p14"/>
            <p:cNvSpPr/>
            <p:nvPr/>
          </p:nvSpPr>
          <p:spPr>
            <a:xfrm flipV="1" rot="7010400">
              <a:off x="279360" y="393840"/>
              <a:ext cx="395640" cy="46980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383;p14"/>
            <p:cNvSpPr/>
            <p:nvPr/>
          </p:nvSpPr>
          <p:spPr>
            <a:xfrm flipV="1" rot="7010400">
              <a:off x="269280" y="392760"/>
              <a:ext cx="407520" cy="51444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384;p14"/>
            <p:cNvSpPr/>
            <p:nvPr/>
          </p:nvSpPr>
          <p:spPr>
            <a:xfrm flipV="1" rot="7010400">
              <a:off x="429480" y="408600"/>
              <a:ext cx="135720" cy="24264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385;p14"/>
            <p:cNvSpPr/>
            <p:nvPr/>
          </p:nvSpPr>
          <p:spPr>
            <a:xfrm flipV="1" rot="7010400">
              <a:off x="557280" y="639360"/>
              <a:ext cx="50040" cy="3924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2" name="Google Shape;386;p14"/>
          <p:cNvGrpSpPr/>
          <p:nvPr/>
        </p:nvGrpSpPr>
        <p:grpSpPr>
          <a:xfrm>
            <a:off x="6782040" y="2713680"/>
            <a:ext cx="2603160" cy="3452760"/>
            <a:chOff x="6782040" y="2713680"/>
            <a:chExt cx="2603160" cy="3452760"/>
          </a:xfrm>
        </p:grpSpPr>
        <p:sp>
          <p:nvSpPr>
            <p:cNvPr id="293" name="Google Shape;387;p14"/>
            <p:cNvSpPr/>
            <p:nvPr/>
          </p:nvSpPr>
          <p:spPr>
            <a:xfrm rot="11386800">
              <a:off x="7011360" y="3119400"/>
              <a:ext cx="2144160" cy="2885760"/>
            </a:xfrm>
            <a:custGeom>
              <a:avLst/>
              <a:gdLst/>
              <a:ahLst/>
              <a:rect l="l" t="t" r="r" b="b"/>
              <a:pathLst>
                <a:path w="85776" h="115441">
                  <a:moveTo>
                    <a:pt x="70166" y="43609"/>
                  </a:moveTo>
                  <a:cubicBezTo>
                    <a:pt x="70188" y="43614"/>
                    <a:pt x="70210" y="43618"/>
                    <a:pt x="70232" y="43623"/>
                  </a:cubicBezTo>
                  <a:cubicBezTo>
                    <a:pt x="71989" y="43988"/>
                    <a:pt x="73747" y="44969"/>
                    <a:pt x="74637" y="46590"/>
                  </a:cubicBezTo>
                  <a:cubicBezTo>
                    <a:pt x="75573" y="48348"/>
                    <a:pt x="75002" y="50836"/>
                    <a:pt x="73199" y="51840"/>
                  </a:cubicBezTo>
                  <a:cubicBezTo>
                    <a:pt x="72780" y="52068"/>
                    <a:pt x="72365" y="52169"/>
                    <a:pt x="71966" y="52169"/>
                  </a:cubicBezTo>
                  <a:cubicBezTo>
                    <a:pt x="70649" y="52169"/>
                    <a:pt x="69513" y="51065"/>
                    <a:pt x="69022" y="49786"/>
                  </a:cubicBezTo>
                  <a:cubicBezTo>
                    <a:pt x="68269" y="47891"/>
                    <a:pt x="68771" y="45974"/>
                    <a:pt x="69752" y="44285"/>
                  </a:cubicBezTo>
                  <a:cubicBezTo>
                    <a:pt x="69885" y="44057"/>
                    <a:pt x="70024" y="43832"/>
                    <a:pt x="70166" y="43609"/>
                  </a:cubicBezTo>
                  <a:close/>
                  <a:moveTo>
                    <a:pt x="21493" y="67423"/>
                  </a:moveTo>
                  <a:cubicBezTo>
                    <a:pt x="21820" y="67423"/>
                    <a:pt x="22161" y="67476"/>
                    <a:pt x="22504" y="67589"/>
                  </a:cubicBezTo>
                  <a:cubicBezTo>
                    <a:pt x="24471" y="68230"/>
                    <a:pt x="25373" y="69967"/>
                    <a:pt x="25786" y="71969"/>
                  </a:cubicBezTo>
                  <a:lnTo>
                    <a:pt x="25786" y="71969"/>
                  </a:lnTo>
                  <a:cubicBezTo>
                    <a:pt x="25247" y="72265"/>
                    <a:pt x="24673" y="72500"/>
                    <a:pt x="24056" y="72656"/>
                  </a:cubicBezTo>
                  <a:cubicBezTo>
                    <a:pt x="23630" y="72766"/>
                    <a:pt x="23189" y="72823"/>
                    <a:pt x="22753" y="72823"/>
                  </a:cubicBezTo>
                  <a:cubicBezTo>
                    <a:pt x="21272" y="72823"/>
                    <a:pt x="19850" y="72164"/>
                    <a:pt x="19286" y="70648"/>
                  </a:cubicBezTo>
                  <a:cubicBezTo>
                    <a:pt x="18581" y="68781"/>
                    <a:pt x="19848" y="67423"/>
                    <a:pt x="21493" y="67423"/>
                  </a:cubicBezTo>
                  <a:close/>
                  <a:moveTo>
                    <a:pt x="83791" y="1"/>
                  </a:moveTo>
                  <a:cubicBezTo>
                    <a:pt x="83234" y="1"/>
                    <a:pt x="82607" y="476"/>
                    <a:pt x="82717" y="1191"/>
                  </a:cubicBezTo>
                  <a:cubicBezTo>
                    <a:pt x="83836" y="8358"/>
                    <a:pt x="83197" y="15707"/>
                    <a:pt x="80960" y="22578"/>
                  </a:cubicBezTo>
                  <a:cubicBezTo>
                    <a:pt x="79818" y="26070"/>
                    <a:pt x="78266" y="29403"/>
                    <a:pt x="76349" y="32530"/>
                  </a:cubicBezTo>
                  <a:cubicBezTo>
                    <a:pt x="74454" y="35611"/>
                    <a:pt x="72081" y="38168"/>
                    <a:pt x="69821" y="40952"/>
                  </a:cubicBezTo>
                  <a:cubicBezTo>
                    <a:pt x="69655" y="41155"/>
                    <a:pt x="69490" y="41361"/>
                    <a:pt x="69329" y="41570"/>
                  </a:cubicBezTo>
                  <a:lnTo>
                    <a:pt x="69329" y="41570"/>
                  </a:lnTo>
                  <a:cubicBezTo>
                    <a:pt x="69155" y="41562"/>
                    <a:pt x="68980" y="41558"/>
                    <a:pt x="68805" y="41558"/>
                  </a:cubicBezTo>
                  <a:cubicBezTo>
                    <a:pt x="64922" y="41558"/>
                    <a:pt x="60736" y="43525"/>
                    <a:pt x="57495" y="45152"/>
                  </a:cubicBezTo>
                  <a:cubicBezTo>
                    <a:pt x="51104" y="48370"/>
                    <a:pt x="45170" y="52456"/>
                    <a:pt x="39874" y="57249"/>
                  </a:cubicBezTo>
                  <a:cubicBezTo>
                    <a:pt x="37135" y="59715"/>
                    <a:pt x="34556" y="62385"/>
                    <a:pt x="32182" y="65215"/>
                  </a:cubicBezTo>
                  <a:cubicBezTo>
                    <a:pt x="30694" y="67001"/>
                    <a:pt x="29264" y="69224"/>
                    <a:pt x="27424" y="70814"/>
                  </a:cubicBezTo>
                  <a:lnTo>
                    <a:pt x="27424" y="70814"/>
                  </a:lnTo>
                  <a:cubicBezTo>
                    <a:pt x="27154" y="69843"/>
                    <a:pt x="26759" y="68921"/>
                    <a:pt x="26179" y="68091"/>
                  </a:cubicBezTo>
                  <a:cubicBezTo>
                    <a:pt x="25123" y="66568"/>
                    <a:pt x="23240" y="65478"/>
                    <a:pt x="21367" y="65478"/>
                  </a:cubicBezTo>
                  <a:cubicBezTo>
                    <a:pt x="20770" y="65478"/>
                    <a:pt x="20173" y="65589"/>
                    <a:pt x="19605" y="65832"/>
                  </a:cubicBezTo>
                  <a:cubicBezTo>
                    <a:pt x="17323" y="66790"/>
                    <a:pt x="16661" y="69415"/>
                    <a:pt x="17619" y="71561"/>
                  </a:cubicBezTo>
                  <a:cubicBezTo>
                    <a:pt x="18560" y="73672"/>
                    <a:pt x="20581" y="74734"/>
                    <a:pt x="22761" y="74734"/>
                  </a:cubicBezTo>
                  <a:cubicBezTo>
                    <a:pt x="23174" y="74734"/>
                    <a:pt x="23592" y="74696"/>
                    <a:pt x="24011" y="74619"/>
                  </a:cubicBezTo>
                  <a:cubicBezTo>
                    <a:pt x="24740" y="74487"/>
                    <a:pt x="25417" y="74262"/>
                    <a:pt x="26052" y="73964"/>
                  </a:cubicBezTo>
                  <a:lnTo>
                    <a:pt x="26052" y="73964"/>
                  </a:lnTo>
                  <a:cubicBezTo>
                    <a:pt x="26168" y="75515"/>
                    <a:pt x="26117" y="77065"/>
                    <a:pt x="26133" y="78271"/>
                  </a:cubicBezTo>
                  <a:cubicBezTo>
                    <a:pt x="26270" y="86694"/>
                    <a:pt x="25494" y="95733"/>
                    <a:pt x="20861" y="103037"/>
                  </a:cubicBezTo>
                  <a:cubicBezTo>
                    <a:pt x="17042" y="109014"/>
                    <a:pt x="10525" y="113538"/>
                    <a:pt x="3368" y="113538"/>
                  </a:cubicBezTo>
                  <a:cubicBezTo>
                    <a:pt x="2654" y="113538"/>
                    <a:pt x="1933" y="113493"/>
                    <a:pt x="1208" y="113400"/>
                  </a:cubicBezTo>
                  <a:cubicBezTo>
                    <a:pt x="1159" y="113393"/>
                    <a:pt x="1112" y="113390"/>
                    <a:pt x="1067" y="113390"/>
                  </a:cubicBezTo>
                  <a:cubicBezTo>
                    <a:pt x="0" y="113390"/>
                    <a:pt x="47" y="115141"/>
                    <a:pt x="1208" y="115294"/>
                  </a:cubicBezTo>
                  <a:cubicBezTo>
                    <a:pt x="1972" y="115393"/>
                    <a:pt x="2733" y="115440"/>
                    <a:pt x="3489" y="115440"/>
                  </a:cubicBezTo>
                  <a:cubicBezTo>
                    <a:pt x="9220" y="115440"/>
                    <a:pt x="14665" y="112708"/>
                    <a:pt x="18738" y="108675"/>
                  </a:cubicBezTo>
                  <a:cubicBezTo>
                    <a:pt x="23919" y="103516"/>
                    <a:pt x="26476" y="96509"/>
                    <a:pt x="27457" y="89365"/>
                  </a:cubicBezTo>
                  <a:cubicBezTo>
                    <a:pt x="27982" y="85690"/>
                    <a:pt x="28096" y="81992"/>
                    <a:pt x="28028" y="78271"/>
                  </a:cubicBezTo>
                  <a:cubicBezTo>
                    <a:pt x="28004" y="76566"/>
                    <a:pt x="28047" y="74693"/>
                    <a:pt x="27824" y="72885"/>
                  </a:cubicBezTo>
                  <a:lnTo>
                    <a:pt x="27824" y="72885"/>
                  </a:lnTo>
                  <a:cubicBezTo>
                    <a:pt x="29402" y="71696"/>
                    <a:pt x="30709" y="70091"/>
                    <a:pt x="31954" y="68525"/>
                  </a:cubicBezTo>
                  <a:cubicBezTo>
                    <a:pt x="36747" y="62454"/>
                    <a:pt x="42339" y="57067"/>
                    <a:pt x="48685" y="52639"/>
                  </a:cubicBezTo>
                  <a:cubicBezTo>
                    <a:pt x="51789" y="50448"/>
                    <a:pt x="55076" y="48507"/>
                    <a:pt x="58454" y="46795"/>
                  </a:cubicBezTo>
                  <a:cubicBezTo>
                    <a:pt x="61325" y="45351"/>
                    <a:pt x="64704" y="43567"/>
                    <a:pt x="68060" y="43446"/>
                  </a:cubicBezTo>
                  <a:lnTo>
                    <a:pt x="68060" y="43446"/>
                  </a:lnTo>
                  <a:cubicBezTo>
                    <a:pt x="67156" y="45019"/>
                    <a:pt x="66589" y="46750"/>
                    <a:pt x="66808" y="48621"/>
                  </a:cubicBezTo>
                  <a:cubicBezTo>
                    <a:pt x="67059" y="50904"/>
                    <a:pt x="68429" y="53278"/>
                    <a:pt x="70757" y="53917"/>
                  </a:cubicBezTo>
                  <a:cubicBezTo>
                    <a:pt x="71144" y="54022"/>
                    <a:pt x="71527" y="54072"/>
                    <a:pt x="71901" y="54072"/>
                  </a:cubicBezTo>
                  <a:cubicBezTo>
                    <a:pt x="73799" y="54072"/>
                    <a:pt x="75472" y="52799"/>
                    <a:pt x="76349" y="51064"/>
                  </a:cubicBezTo>
                  <a:cubicBezTo>
                    <a:pt x="77536" y="48713"/>
                    <a:pt x="76988" y="46042"/>
                    <a:pt x="75185" y="44171"/>
                  </a:cubicBezTo>
                  <a:cubicBezTo>
                    <a:pt x="74044" y="42987"/>
                    <a:pt x="72757" y="42266"/>
                    <a:pt x="71390" y="41890"/>
                  </a:cubicBezTo>
                  <a:lnTo>
                    <a:pt x="71390" y="41890"/>
                  </a:lnTo>
                  <a:cubicBezTo>
                    <a:pt x="73251" y="39485"/>
                    <a:pt x="75493" y="37309"/>
                    <a:pt x="77171" y="34767"/>
                  </a:cubicBezTo>
                  <a:cubicBezTo>
                    <a:pt x="79339" y="31503"/>
                    <a:pt x="81097" y="27942"/>
                    <a:pt x="82398" y="24244"/>
                  </a:cubicBezTo>
                  <a:cubicBezTo>
                    <a:pt x="85068" y="16689"/>
                    <a:pt x="85776" y="8609"/>
                    <a:pt x="84566" y="688"/>
                  </a:cubicBezTo>
                  <a:cubicBezTo>
                    <a:pt x="84493" y="207"/>
                    <a:pt x="84158" y="1"/>
                    <a:pt x="8379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388;p14"/>
            <p:cNvSpPr/>
            <p:nvPr/>
          </p:nvSpPr>
          <p:spPr>
            <a:xfrm rot="11386800">
              <a:off x="8945280" y="3229920"/>
              <a:ext cx="133920" cy="142200"/>
            </a:xfrm>
            <a:custGeom>
              <a:avLst/>
              <a:gdLst/>
              <a:ahLst/>
              <a:rect l="l" t="t" r="r" b="b"/>
              <a:pathLst>
                <a:path w="5365" h="5708">
                  <a:moveTo>
                    <a:pt x="2648" y="1"/>
                  </a:moveTo>
                  <a:lnTo>
                    <a:pt x="0" y="1872"/>
                  </a:lnTo>
                  <a:lnTo>
                    <a:pt x="2694" y="5707"/>
                  </a:lnTo>
                  <a:lnTo>
                    <a:pt x="5364" y="3835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389;p14"/>
            <p:cNvSpPr/>
            <p:nvPr/>
          </p:nvSpPr>
          <p:spPr>
            <a:xfrm rot="11386800">
              <a:off x="8683560" y="2773080"/>
              <a:ext cx="393840" cy="476640"/>
            </a:xfrm>
            <a:custGeom>
              <a:avLst/>
              <a:gdLst/>
              <a:ahLst/>
              <a:rect l="l" t="t" r="r" b="b"/>
              <a:pathLst>
                <a:path w="15773" h="19074">
                  <a:moveTo>
                    <a:pt x="3401" y="0"/>
                  </a:moveTo>
                  <a:lnTo>
                    <a:pt x="731" y="1872"/>
                  </a:lnTo>
                  <a:cubicBezTo>
                    <a:pt x="731" y="1872"/>
                    <a:pt x="0" y="16800"/>
                    <a:pt x="14289" y="19060"/>
                  </a:cubicBezTo>
                  <a:cubicBezTo>
                    <a:pt x="14353" y="19069"/>
                    <a:pt x="14417" y="19074"/>
                    <a:pt x="14480" y="19074"/>
                  </a:cubicBezTo>
                  <a:cubicBezTo>
                    <a:pt x="15178" y="19074"/>
                    <a:pt x="15772" y="18514"/>
                    <a:pt x="15772" y="17781"/>
                  </a:cubicBezTo>
                  <a:cubicBezTo>
                    <a:pt x="15772" y="13901"/>
                    <a:pt x="14882" y="3264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390;p14"/>
            <p:cNvSpPr/>
            <p:nvPr/>
          </p:nvSpPr>
          <p:spPr>
            <a:xfrm rot="11386800">
              <a:off x="8654760" y="2742840"/>
              <a:ext cx="388080" cy="524880"/>
            </a:xfrm>
            <a:custGeom>
              <a:avLst/>
              <a:gdLst/>
              <a:ahLst/>
              <a:rect l="l" t="t" r="r" b="b"/>
              <a:pathLst>
                <a:path w="15541" h="21009">
                  <a:moveTo>
                    <a:pt x="1209" y="1"/>
                  </a:moveTo>
                  <a:cubicBezTo>
                    <a:pt x="298" y="1"/>
                    <a:pt x="1" y="1524"/>
                    <a:pt x="1024" y="1892"/>
                  </a:cubicBezTo>
                  <a:cubicBezTo>
                    <a:pt x="8693" y="4700"/>
                    <a:pt x="13623" y="11935"/>
                    <a:pt x="13578" y="20084"/>
                  </a:cubicBezTo>
                  <a:cubicBezTo>
                    <a:pt x="13566" y="20700"/>
                    <a:pt x="14040" y="21008"/>
                    <a:pt x="14516" y="21008"/>
                  </a:cubicBezTo>
                  <a:cubicBezTo>
                    <a:pt x="14993" y="21008"/>
                    <a:pt x="15472" y="20700"/>
                    <a:pt x="15472" y="20084"/>
                  </a:cubicBezTo>
                  <a:cubicBezTo>
                    <a:pt x="15541" y="11045"/>
                    <a:pt x="9994" y="3147"/>
                    <a:pt x="1549" y="66"/>
                  </a:cubicBezTo>
                  <a:cubicBezTo>
                    <a:pt x="1428" y="21"/>
                    <a:pt x="131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391;p14"/>
            <p:cNvSpPr/>
            <p:nvPr/>
          </p:nvSpPr>
          <p:spPr>
            <a:xfrm rot="11386800">
              <a:off x="8900640" y="2933640"/>
              <a:ext cx="130680" cy="243720"/>
            </a:xfrm>
            <a:custGeom>
              <a:avLst/>
              <a:gdLst/>
              <a:ahLst/>
              <a:rect l="l" t="t" r="r" b="b"/>
              <a:pathLst>
                <a:path w="5237" h="9763">
                  <a:moveTo>
                    <a:pt x="744" y="0"/>
                  </a:moveTo>
                  <a:cubicBezTo>
                    <a:pt x="355" y="0"/>
                    <a:pt x="0" y="246"/>
                    <a:pt x="68" y="745"/>
                  </a:cubicBezTo>
                  <a:cubicBezTo>
                    <a:pt x="456" y="4009"/>
                    <a:pt x="1666" y="6908"/>
                    <a:pt x="3675" y="9487"/>
                  </a:cubicBezTo>
                  <a:cubicBezTo>
                    <a:pt x="3825" y="9681"/>
                    <a:pt x="4003" y="9762"/>
                    <a:pt x="4178" y="9762"/>
                  </a:cubicBezTo>
                  <a:cubicBezTo>
                    <a:pt x="4723" y="9762"/>
                    <a:pt x="5237" y="8979"/>
                    <a:pt x="4770" y="8391"/>
                  </a:cubicBezTo>
                  <a:cubicBezTo>
                    <a:pt x="3036" y="6155"/>
                    <a:pt x="1963" y="3552"/>
                    <a:pt x="1621" y="745"/>
                  </a:cubicBezTo>
                  <a:cubicBezTo>
                    <a:pt x="1563" y="251"/>
                    <a:pt x="1136" y="0"/>
                    <a:pt x="74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392;p14"/>
            <p:cNvSpPr/>
            <p:nvPr/>
          </p:nvSpPr>
          <p:spPr>
            <a:xfrm rot="11386800">
              <a:off x="8891280" y="2889720"/>
              <a:ext cx="50040" cy="38520"/>
            </a:xfrm>
            <a:custGeom>
              <a:avLst/>
              <a:gdLst/>
              <a:ahLst/>
              <a:rect l="l" t="t" r="r" b="b"/>
              <a:pathLst>
                <a:path w="2010" h="1553">
                  <a:moveTo>
                    <a:pt x="1005" y="1"/>
                  </a:moveTo>
                  <a:cubicBezTo>
                    <a:pt x="1" y="1"/>
                    <a:pt x="1" y="1553"/>
                    <a:pt x="1005" y="1553"/>
                  </a:cubicBezTo>
                  <a:cubicBezTo>
                    <a:pt x="2010" y="1553"/>
                    <a:pt x="2010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393;p14"/>
            <p:cNvSpPr/>
            <p:nvPr/>
          </p:nvSpPr>
          <p:spPr>
            <a:xfrm rot="11386800">
              <a:off x="8482680" y="3793320"/>
              <a:ext cx="133920" cy="106920"/>
            </a:xfrm>
            <a:custGeom>
              <a:avLst/>
              <a:gdLst/>
              <a:ahLst/>
              <a:rect l="l" t="t" r="r" b="b"/>
              <a:pathLst>
                <a:path w="5365" h="4292">
                  <a:moveTo>
                    <a:pt x="776" y="0"/>
                  </a:moveTo>
                  <a:lnTo>
                    <a:pt x="0" y="3150"/>
                  </a:lnTo>
                  <a:lnTo>
                    <a:pt x="4565" y="4291"/>
                  </a:lnTo>
                  <a:lnTo>
                    <a:pt x="5364" y="1141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394;p14"/>
            <p:cNvSpPr/>
            <p:nvPr/>
          </p:nvSpPr>
          <p:spPr>
            <a:xfrm rot="11386800">
              <a:off x="7963200" y="3571560"/>
              <a:ext cx="557280" cy="288720"/>
            </a:xfrm>
            <a:custGeom>
              <a:avLst/>
              <a:gdLst/>
              <a:ahLst/>
              <a:rect l="l" t="t" r="r" b="b"/>
              <a:pathLst>
                <a:path w="22301" h="11563">
                  <a:moveTo>
                    <a:pt x="8059" y="0"/>
                  </a:moveTo>
                  <a:cubicBezTo>
                    <a:pt x="5842" y="0"/>
                    <a:pt x="3413" y="492"/>
                    <a:pt x="799" y="1719"/>
                  </a:cubicBezTo>
                  <a:lnTo>
                    <a:pt x="0" y="4869"/>
                  </a:lnTo>
                  <a:cubicBezTo>
                    <a:pt x="0" y="4869"/>
                    <a:pt x="5251" y="11562"/>
                    <a:pt x="13104" y="11562"/>
                  </a:cubicBezTo>
                  <a:cubicBezTo>
                    <a:pt x="15658" y="11562"/>
                    <a:pt x="18488" y="10854"/>
                    <a:pt x="21502" y="8978"/>
                  </a:cubicBezTo>
                  <a:cubicBezTo>
                    <a:pt x="22164" y="8544"/>
                    <a:pt x="22300" y="7631"/>
                    <a:pt x="21775" y="7038"/>
                  </a:cubicBezTo>
                  <a:cubicBezTo>
                    <a:pt x="19855" y="4823"/>
                    <a:pt x="14998" y="0"/>
                    <a:pt x="805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395;p14"/>
            <p:cNvSpPr/>
            <p:nvPr/>
          </p:nvSpPr>
          <p:spPr>
            <a:xfrm rot="11386800">
              <a:off x="7931520" y="3614400"/>
              <a:ext cx="621000" cy="241200"/>
            </a:xfrm>
            <a:custGeom>
              <a:avLst/>
              <a:gdLst/>
              <a:ahLst/>
              <a:rect l="l" t="t" r="r" b="b"/>
              <a:pathLst>
                <a:path w="24849" h="9655">
                  <a:moveTo>
                    <a:pt x="8675" y="0"/>
                  </a:moveTo>
                  <a:cubicBezTo>
                    <a:pt x="6110" y="0"/>
                    <a:pt x="3499" y="516"/>
                    <a:pt x="979" y="1583"/>
                  </a:cubicBezTo>
                  <a:cubicBezTo>
                    <a:pt x="1" y="2002"/>
                    <a:pt x="612" y="3313"/>
                    <a:pt x="1530" y="3313"/>
                  </a:cubicBezTo>
                  <a:cubicBezTo>
                    <a:pt x="1661" y="3313"/>
                    <a:pt x="1798" y="3286"/>
                    <a:pt x="1938" y="3226"/>
                  </a:cubicBezTo>
                  <a:cubicBezTo>
                    <a:pt x="4113" y="2305"/>
                    <a:pt x="6386" y="1863"/>
                    <a:pt x="8630" y="1863"/>
                  </a:cubicBezTo>
                  <a:cubicBezTo>
                    <a:pt x="14111" y="1863"/>
                    <a:pt x="19422" y="4500"/>
                    <a:pt x="22709" y="9229"/>
                  </a:cubicBezTo>
                  <a:cubicBezTo>
                    <a:pt x="22921" y="9530"/>
                    <a:pt x="23217" y="9655"/>
                    <a:pt x="23509" y="9655"/>
                  </a:cubicBezTo>
                  <a:cubicBezTo>
                    <a:pt x="24191" y="9655"/>
                    <a:pt x="24848" y="8974"/>
                    <a:pt x="24353" y="8271"/>
                  </a:cubicBezTo>
                  <a:cubicBezTo>
                    <a:pt x="20624" y="2919"/>
                    <a:pt x="14780" y="0"/>
                    <a:pt x="867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396;p14"/>
            <p:cNvSpPr/>
            <p:nvPr/>
          </p:nvSpPr>
          <p:spPr>
            <a:xfrm rot="11386800">
              <a:off x="8228880" y="3622320"/>
              <a:ext cx="254520" cy="137520"/>
            </a:xfrm>
            <a:custGeom>
              <a:avLst/>
              <a:gdLst/>
              <a:ahLst/>
              <a:rect l="l" t="t" r="r" b="b"/>
              <a:pathLst>
                <a:path w="10194" h="5517">
                  <a:moveTo>
                    <a:pt x="1172" y="1"/>
                  </a:moveTo>
                  <a:cubicBezTo>
                    <a:pt x="547" y="1"/>
                    <a:pt x="0" y="788"/>
                    <a:pt x="572" y="1324"/>
                  </a:cubicBezTo>
                  <a:cubicBezTo>
                    <a:pt x="2946" y="3447"/>
                    <a:pt x="5730" y="4885"/>
                    <a:pt x="8857" y="5501"/>
                  </a:cubicBezTo>
                  <a:cubicBezTo>
                    <a:pt x="8913" y="5511"/>
                    <a:pt x="8967" y="5516"/>
                    <a:pt x="9019" y="5516"/>
                  </a:cubicBezTo>
                  <a:cubicBezTo>
                    <a:pt x="9881" y="5516"/>
                    <a:pt x="10194" y="4167"/>
                    <a:pt x="9268" y="3994"/>
                  </a:cubicBezTo>
                  <a:cubicBezTo>
                    <a:pt x="6392" y="3424"/>
                    <a:pt x="3859" y="2168"/>
                    <a:pt x="1690" y="205"/>
                  </a:cubicBezTo>
                  <a:cubicBezTo>
                    <a:pt x="1526" y="61"/>
                    <a:pt x="1346" y="1"/>
                    <a:pt x="11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397;p14"/>
            <p:cNvSpPr/>
            <p:nvPr/>
          </p:nvSpPr>
          <p:spPr>
            <a:xfrm rot="11386800">
              <a:off x="8195400" y="3594600"/>
              <a:ext cx="50400" cy="38520"/>
            </a:xfrm>
            <a:custGeom>
              <a:avLst/>
              <a:gdLst/>
              <a:ahLst/>
              <a:rect l="l" t="t" r="r" b="b"/>
              <a:pathLst>
                <a:path w="2033" h="1553">
                  <a:moveTo>
                    <a:pt x="1028" y="0"/>
                  </a:moveTo>
                  <a:cubicBezTo>
                    <a:pt x="1" y="0"/>
                    <a:pt x="1" y="1553"/>
                    <a:pt x="1028" y="1553"/>
                  </a:cubicBezTo>
                  <a:cubicBezTo>
                    <a:pt x="2032" y="1553"/>
                    <a:pt x="2032" y="0"/>
                    <a:pt x="10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398;p14"/>
            <p:cNvSpPr/>
            <p:nvPr/>
          </p:nvSpPr>
          <p:spPr>
            <a:xfrm rot="11386800">
              <a:off x="7766280" y="4590360"/>
              <a:ext cx="135000" cy="142920"/>
            </a:xfrm>
            <a:custGeom>
              <a:avLst/>
              <a:gdLst/>
              <a:ahLst/>
              <a:rect l="l" t="t" r="r" b="b"/>
              <a:pathLst>
                <a:path w="5411" h="5730">
                  <a:moveTo>
                    <a:pt x="2603" y="1"/>
                  </a:moveTo>
                  <a:lnTo>
                    <a:pt x="1" y="1941"/>
                  </a:lnTo>
                  <a:lnTo>
                    <a:pt x="2785" y="5730"/>
                  </a:lnTo>
                  <a:lnTo>
                    <a:pt x="5410" y="3790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399;p14"/>
            <p:cNvSpPr/>
            <p:nvPr/>
          </p:nvSpPr>
          <p:spPr>
            <a:xfrm rot="11386800">
              <a:off x="7492680" y="4140000"/>
              <a:ext cx="395640" cy="469800"/>
            </a:xfrm>
            <a:custGeom>
              <a:avLst/>
              <a:gdLst/>
              <a:ahLst/>
              <a:rect l="l" t="t" r="r" b="b"/>
              <a:pathLst>
                <a:path w="15840" h="18800">
                  <a:moveTo>
                    <a:pt x="3036" y="1"/>
                  </a:moveTo>
                  <a:lnTo>
                    <a:pt x="411" y="1941"/>
                  </a:lnTo>
                  <a:cubicBezTo>
                    <a:pt x="411" y="1941"/>
                    <a:pt x="0" y="16869"/>
                    <a:pt x="14358" y="18786"/>
                  </a:cubicBezTo>
                  <a:cubicBezTo>
                    <a:pt x="14420" y="18795"/>
                    <a:pt x="14482" y="18800"/>
                    <a:pt x="14543" y="18800"/>
                  </a:cubicBezTo>
                  <a:cubicBezTo>
                    <a:pt x="15243" y="18800"/>
                    <a:pt x="15839" y="18219"/>
                    <a:pt x="15818" y="17485"/>
                  </a:cubicBezTo>
                  <a:cubicBezTo>
                    <a:pt x="15704" y="13605"/>
                    <a:pt x="14586" y="299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400;p14"/>
            <p:cNvSpPr/>
            <p:nvPr/>
          </p:nvSpPr>
          <p:spPr>
            <a:xfrm rot="11386800">
              <a:off x="7466760" y="4108320"/>
              <a:ext cx="407520" cy="514440"/>
            </a:xfrm>
            <a:custGeom>
              <a:avLst/>
              <a:gdLst/>
              <a:ahLst/>
              <a:rect l="l" t="t" r="r" b="b"/>
              <a:pathLst>
                <a:path w="16317" h="20598">
                  <a:moveTo>
                    <a:pt x="1324" y="0"/>
                  </a:moveTo>
                  <a:cubicBezTo>
                    <a:pt x="338" y="0"/>
                    <a:pt x="0" y="1569"/>
                    <a:pt x="1092" y="1863"/>
                  </a:cubicBezTo>
                  <a:cubicBezTo>
                    <a:pt x="9150" y="4009"/>
                    <a:pt x="14354" y="11382"/>
                    <a:pt x="13783" y="19690"/>
                  </a:cubicBezTo>
                  <a:cubicBezTo>
                    <a:pt x="13738" y="20295"/>
                    <a:pt x="14188" y="20597"/>
                    <a:pt x="14662" y="20597"/>
                  </a:cubicBezTo>
                  <a:cubicBezTo>
                    <a:pt x="15136" y="20597"/>
                    <a:pt x="15632" y="20295"/>
                    <a:pt x="15678" y="19690"/>
                  </a:cubicBezTo>
                  <a:cubicBezTo>
                    <a:pt x="16317" y="10560"/>
                    <a:pt x="10428" y="2366"/>
                    <a:pt x="1594" y="37"/>
                  </a:cubicBezTo>
                  <a:cubicBezTo>
                    <a:pt x="1500" y="12"/>
                    <a:pt x="140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401;p14"/>
            <p:cNvSpPr/>
            <p:nvPr/>
          </p:nvSpPr>
          <p:spPr>
            <a:xfrm rot="11386800">
              <a:off x="7713360" y="4296240"/>
              <a:ext cx="135720" cy="242640"/>
            </a:xfrm>
            <a:custGeom>
              <a:avLst/>
              <a:gdLst/>
              <a:ahLst/>
              <a:rect l="l" t="t" r="r" b="b"/>
              <a:pathLst>
                <a:path w="5437" h="9725">
                  <a:moveTo>
                    <a:pt x="965" y="0"/>
                  </a:moveTo>
                  <a:cubicBezTo>
                    <a:pt x="514" y="0"/>
                    <a:pt x="0" y="390"/>
                    <a:pt x="83" y="995"/>
                  </a:cubicBezTo>
                  <a:cubicBezTo>
                    <a:pt x="539" y="4144"/>
                    <a:pt x="1840" y="6975"/>
                    <a:pt x="3849" y="9463"/>
                  </a:cubicBezTo>
                  <a:cubicBezTo>
                    <a:pt x="4001" y="9648"/>
                    <a:pt x="4179" y="9725"/>
                    <a:pt x="4354" y="9725"/>
                  </a:cubicBezTo>
                  <a:cubicBezTo>
                    <a:pt x="4913" y="9725"/>
                    <a:pt x="5437" y="8935"/>
                    <a:pt x="4967" y="8344"/>
                  </a:cubicBezTo>
                  <a:cubicBezTo>
                    <a:pt x="3118" y="6085"/>
                    <a:pt x="2000" y="3460"/>
                    <a:pt x="1589" y="561"/>
                  </a:cubicBezTo>
                  <a:cubicBezTo>
                    <a:pt x="1535" y="170"/>
                    <a:pt x="1263" y="0"/>
                    <a:pt x="96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402;p14"/>
            <p:cNvSpPr/>
            <p:nvPr/>
          </p:nvSpPr>
          <p:spPr>
            <a:xfrm rot="11386800">
              <a:off x="7703640" y="4252680"/>
              <a:ext cx="50040" cy="38880"/>
            </a:xfrm>
            <a:custGeom>
              <a:avLst/>
              <a:gdLst/>
              <a:ahLst/>
              <a:rect l="l" t="t" r="r" b="b"/>
              <a:pathLst>
                <a:path w="2010" h="1576">
                  <a:moveTo>
                    <a:pt x="1005" y="1"/>
                  </a:moveTo>
                  <a:cubicBezTo>
                    <a:pt x="1" y="1"/>
                    <a:pt x="1" y="1576"/>
                    <a:pt x="1005" y="1576"/>
                  </a:cubicBezTo>
                  <a:cubicBezTo>
                    <a:pt x="2009" y="1576"/>
                    <a:pt x="2009" y="1"/>
                    <a:pt x="1005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5191200" y="2621520"/>
            <a:ext cx="3232440" cy="106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title"/>
          </p:nvPr>
        </p:nvSpPr>
        <p:spPr>
          <a:xfrm>
            <a:off x="5730840" y="1601640"/>
            <a:ext cx="2692800" cy="51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588320" y="2193480"/>
            <a:ext cx="123516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300" spc="-1" strike="noStrike">
                <a:solidFill>
                  <a:srgbClr val="c63b3d"/>
                </a:solidFill>
                <a:latin typeface="Jua"/>
                <a:ea typeface="Jua"/>
              </a:rPr>
              <a:t>xx%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title"/>
          </p:nvPr>
        </p:nvSpPr>
        <p:spPr>
          <a:xfrm>
            <a:off x="3959280" y="2193480"/>
            <a:ext cx="123516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300" spc="-1" strike="noStrike">
                <a:solidFill>
                  <a:srgbClr val="c63b3d"/>
                </a:solidFill>
                <a:latin typeface="Jua"/>
                <a:ea typeface="Jua"/>
              </a:rPr>
              <a:t>xx%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title"/>
          </p:nvPr>
        </p:nvSpPr>
        <p:spPr>
          <a:xfrm>
            <a:off x="6320160" y="2193480"/>
            <a:ext cx="123516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300" spc="-1" strike="noStrike">
                <a:solidFill>
                  <a:srgbClr val="c63b3d"/>
                </a:solidFill>
                <a:latin typeface="Jua"/>
                <a:ea typeface="Jua"/>
              </a:rPr>
              <a:t>xx%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3553920" y="3636720"/>
            <a:ext cx="2045520" cy="54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body"/>
          </p:nvPr>
        </p:nvSpPr>
        <p:spPr>
          <a:xfrm>
            <a:off x="5915160" y="3636720"/>
            <a:ext cx="2045520" cy="54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6"/>
          <p:cNvSpPr>
            <a:spLocks noGrp="1"/>
          </p:cNvSpPr>
          <p:nvPr>
            <p:ph type="body"/>
          </p:nvPr>
        </p:nvSpPr>
        <p:spPr>
          <a:xfrm>
            <a:off x="1183320" y="3636720"/>
            <a:ext cx="2045520" cy="54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0" name="Google Shape;568;p22"/>
          <p:cNvGrpSpPr/>
          <p:nvPr/>
        </p:nvGrpSpPr>
        <p:grpSpPr>
          <a:xfrm>
            <a:off x="6677640" y="-790200"/>
            <a:ext cx="1980360" cy="1717920"/>
            <a:chOff x="6677640" y="-790200"/>
            <a:chExt cx="1980360" cy="1717920"/>
          </a:xfrm>
        </p:grpSpPr>
        <p:sp>
          <p:nvSpPr>
            <p:cNvPr id="391" name="Google Shape;569;p22"/>
            <p:cNvSpPr/>
            <p:nvPr/>
          </p:nvSpPr>
          <p:spPr>
            <a:xfrm rot="2200200">
              <a:off x="7038720" y="-499680"/>
              <a:ext cx="1349280" cy="113724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570;p22"/>
            <p:cNvSpPr/>
            <p:nvPr/>
          </p:nvSpPr>
          <p:spPr>
            <a:xfrm rot="2200200">
              <a:off x="8193960" y="63000"/>
              <a:ext cx="150480" cy="15300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Google Shape;571;p22"/>
            <p:cNvSpPr/>
            <p:nvPr/>
          </p:nvSpPr>
          <p:spPr>
            <a:xfrm rot="2200200">
              <a:off x="8078760" y="249120"/>
              <a:ext cx="456840" cy="47736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Google Shape;572;p22"/>
            <p:cNvSpPr/>
            <p:nvPr/>
          </p:nvSpPr>
          <p:spPr>
            <a:xfrm rot="2200200">
              <a:off x="8093880" y="231120"/>
              <a:ext cx="447120" cy="54000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Google Shape;573;p22"/>
            <p:cNvSpPr/>
            <p:nvPr/>
          </p:nvSpPr>
          <p:spPr>
            <a:xfrm rot="2200200">
              <a:off x="8140680" y="280440"/>
              <a:ext cx="170640" cy="25164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574;p22"/>
            <p:cNvSpPr/>
            <p:nvPr/>
          </p:nvSpPr>
          <p:spPr>
            <a:xfrm rot="2200200">
              <a:off x="8194320" y="552600"/>
              <a:ext cx="54000" cy="4176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575;p22"/>
            <p:cNvSpPr/>
            <p:nvPr/>
          </p:nvSpPr>
          <p:spPr>
            <a:xfrm rot="2200200">
              <a:off x="7126560" y="-73080"/>
              <a:ext cx="118800" cy="14544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576;p22"/>
            <p:cNvSpPr/>
            <p:nvPr/>
          </p:nvSpPr>
          <p:spPr>
            <a:xfrm rot="2200200">
              <a:off x="6803640" y="360"/>
              <a:ext cx="502560" cy="58896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577;p22"/>
            <p:cNvSpPr/>
            <p:nvPr/>
          </p:nvSpPr>
          <p:spPr>
            <a:xfrm rot="2200200">
              <a:off x="6975360" y="16920"/>
              <a:ext cx="304920" cy="65448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578;p22"/>
            <p:cNvSpPr/>
            <p:nvPr/>
          </p:nvSpPr>
          <p:spPr>
            <a:xfrm rot="2200200">
              <a:off x="7001280" y="48960"/>
              <a:ext cx="75960" cy="28044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579;p22"/>
            <p:cNvSpPr/>
            <p:nvPr/>
          </p:nvSpPr>
          <p:spPr>
            <a:xfrm rot="2200200">
              <a:off x="6939720" y="323280"/>
              <a:ext cx="54720" cy="4248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2" name="Google Shape;580;p22"/>
          <p:cNvGrpSpPr/>
          <p:nvPr/>
        </p:nvGrpSpPr>
        <p:grpSpPr>
          <a:xfrm>
            <a:off x="568080" y="-789840"/>
            <a:ext cx="1980360" cy="1717920"/>
            <a:chOff x="568080" y="-789840"/>
            <a:chExt cx="1980360" cy="1717920"/>
          </a:xfrm>
        </p:grpSpPr>
        <p:sp>
          <p:nvSpPr>
            <p:cNvPr id="403" name="Google Shape;581;p22"/>
            <p:cNvSpPr/>
            <p:nvPr/>
          </p:nvSpPr>
          <p:spPr>
            <a:xfrm flipV="1" rot="8599800">
              <a:off x="837720" y="-499320"/>
              <a:ext cx="1349280" cy="113724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582;p22"/>
            <p:cNvSpPr/>
            <p:nvPr/>
          </p:nvSpPr>
          <p:spPr>
            <a:xfrm flipV="1" rot="8599800">
              <a:off x="880920" y="62640"/>
              <a:ext cx="150480" cy="15300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583;p22"/>
            <p:cNvSpPr/>
            <p:nvPr/>
          </p:nvSpPr>
          <p:spPr>
            <a:xfrm flipV="1" rot="8599800">
              <a:off x="689760" y="249840"/>
              <a:ext cx="456840" cy="47736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584;p22"/>
            <p:cNvSpPr/>
            <p:nvPr/>
          </p:nvSpPr>
          <p:spPr>
            <a:xfrm flipV="1" rot="8599800">
              <a:off x="685080" y="231120"/>
              <a:ext cx="447120" cy="54000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585;p22"/>
            <p:cNvSpPr/>
            <p:nvPr/>
          </p:nvSpPr>
          <p:spPr>
            <a:xfrm flipV="1" rot="8599800">
              <a:off x="914400" y="280800"/>
              <a:ext cx="170640" cy="25164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586;p22"/>
            <p:cNvSpPr/>
            <p:nvPr/>
          </p:nvSpPr>
          <p:spPr>
            <a:xfrm flipV="1" rot="8599800">
              <a:off x="977400" y="552240"/>
              <a:ext cx="54000" cy="4176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587;p22"/>
            <p:cNvSpPr/>
            <p:nvPr/>
          </p:nvSpPr>
          <p:spPr>
            <a:xfrm flipV="1" rot="8599800">
              <a:off x="1980000" y="-73080"/>
              <a:ext cx="118800" cy="14544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588;p22"/>
            <p:cNvSpPr/>
            <p:nvPr/>
          </p:nvSpPr>
          <p:spPr>
            <a:xfrm flipV="1" rot="8599800">
              <a:off x="1919520" y="1440"/>
              <a:ext cx="502560" cy="58896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589;p22"/>
            <p:cNvSpPr/>
            <p:nvPr/>
          </p:nvSpPr>
          <p:spPr>
            <a:xfrm flipV="1" rot="8599800">
              <a:off x="1945080" y="16920"/>
              <a:ext cx="304920" cy="65412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590;p22"/>
            <p:cNvSpPr/>
            <p:nvPr/>
          </p:nvSpPr>
          <p:spPr>
            <a:xfrm flipV="1" rot="8599800">
              <a:off x="2148120" y="49320"/>
              <a:ext cx="75960" cy="28044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591;p22"/>
            <p:cNvSpPr/>
            <p:nvPr/>
          </p:nvSpPr>
          <p:spPr>
            <a:xfrm flipV="1" rot="8599800">
              <a:off x="2231280" y="323640"/>
              <a:ext cx="54720" cy="4248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4" name="Google Shape;592;p22"/>
          <p:cNvGrpSpPr/>
          <p:nvPr/>
        </p:nvGrpSpPr>
        <p:grpSpPr>
          <a:xfrm>
            <a:off x="3718800" y="4422240"/>
            <a:ext cx="1081800" cy="555840"/>
            <a:chOff x="3718800" y="4422240"/>
            <a:chExt cx="1081800" cy="555840"/>
          </a:xfrm>
        </p:grpSpPr>
        <p:grpSp>
          <p:nvGrpSpPr>
            <p:cNvPr id="415" name="Google Shape;593;p22"/>
            <p:cNvGrpSpPr/>
            <p:nvPr/>
          </p:nvGrpSpPr>
          <p:grpSpPr>
            <a:xfrm>
              <a:off x="3781080" y="4433760"/>
              <a:ext cx="1019520" cy="544320"/>
              <a:chOff x="3781080" y="4433760"/>
              <a:chExt cx="1019520" cy="544320"/>
            </a:xfrm>
          </p:grpSpPr>
          <p:sp>
            <p:nvSpPr>
              <p:cNvPr id="416" name="Google Shape;594;p22"/>
              <p:cNvSpPr/>
              <p:nvPr/>
            </p:nvSpPr>
            <p:spPr>
              <a:xfrm flipV="1" rot="10892400">
                <a:off x="4434840" y="4539960"/>
                <a:ext cx="250920" cy="38016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Google Shape;595;p22"/>
              <p:cNvSpPr/>
              <p:nvPr/>
            </p:nvSpPr>
            <p:spPr>
              <a:xfrm flipV="1" rot="10892400">
                <a:off x="4079880" y="4821120"/>
                <a:ext cx="131040" cy="8820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Google Shape;596;p22"/>
              <p:cNvSpPr/>
              <p:nvPr/>
            </p:nvSpPr>
            <p:spPr>
              <a:xfrm flipV="1" rot="10892400">
                <a:off x="3781440" y="4434480"/>
                <a:ext cx="61920" cy="4140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Google Shape;597;p22"/>
              <p:cNvSpPr/>
              <p:nvPr/>
            </p:nvSpPr>
            <p:spPr>
              <a:xfrm flipV="1" rot="10892400">
                <a:off x="4724280" y="4925880"/>
                <a:ext cx="75600" cy="5076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Google Shape;598;p22"/>
              <p:cNvSpPr/>
              <p:nvPr/>
            </p:nvSpPr>
            <p:spPr>
              <a:xfrm flipV="1" rot="11777400">
                <a:off x="4012200" y="4542120"/>
                <a:ext cx="139320" cy="21132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1" name="Google Shape;599;p22"/>
            <p:cNvSpPr/>
            <p:nvPr/>
          </p:nvSpPr>
          <p:spPr>
            <a:xfrm flipH="1" rot="92400">
              <a:off x="3719520" y="4689720"/>
              <a:ext cx="131040" cy="8820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600;p22"/>
            <p:cNvSpPr/>
            <p:nvPr/>
          </p:nvSpPr>
          <p:spPr>
            <a:xfrm flipH="1" rot="92400">
              <a:off x="4231440" y="4423320"/>
              <a:ext cx="100440" cy="6696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3" name="Google Shape;601;p22"/>
          <p:cNvGrpSpPr/>
          <p:nvPr/>
        </p:nvGrpSpPr>
        <p:grpSpPr>
          <a:xfrm>
            <a:off x="4352760" y="4452480"/>
            <a:ext cx="1077840" cy="567000"/>
            <a:chOff x="4352760" y="4452480"/>
            <a:chExt cx="1077840" cy="567000"/>
          </a:xfrm>
        </p:grpSpPr>
        <p:grpSp>
          <p:nvGrpSpPr>
            <p:cNvPr id="424" name="Google Shape;602;p22"/>
            <p:cNvGrpSpPr/>
            <p:nvPr/>
          </p:nvGrpSpPr>
          <p:grpSpPr>
            <a:xfrm>
              <a:off x="4352760" y="4454280"/>
              <a:ext cx="1010160" cy="565200"/>
              <a:chOff x="4352760" y="4454280"/>
              <a:chExt cx="1010160" cy="565200"/>
            </a:xfrm>
          </p:grpSpPr>
          <p:sp>
            <p:nvSpPr>
              <p:cNvPr id="425" name="Google Shape;603;p22"/>
              <p:cNvSpPr/>
              <p:nvPr/>
            </p:nvSpPr>
            <p:spPr>
              <a:xfrm rot="21438000">
                <a:off x="4940640" y="4849560"/>
                <a:ext cx="131040" cy="8820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Google Shape;604;p22"/>
              <p:cNvSpPr/>
              <p:nvPr/>
            </p:nvSpPr>
            <p:spPr>
              <a:xfrm rot="21438000">
                <a:off x="5299920" y="4455360"/>
                <a:ext cx="61920" cy="4140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Google Shape;605;p22"/>
              <p:cNvSpPr/>
              <p:nvPr/>
            </p:nvSpPr>
            <p:spPr>
              <a:xfrm rot="21438000">
                <a:off x="4353840" y="4966560"/>
                <a:ext cx="75600" cy="5076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Google Shape;606;p22"/>
              <p:cNvSpPr/>
              <p:nvPr/>
            </p:nvSpPr>
            <p:spPr>
              <a:xfrm rot="20553000">
                <a:off x="4995360" y="4568760"/>
                <a:ext cx="139320" cy="21096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9" name="Google Shape;607;p22"/>
            <p:cNvSpPr/>
            <p:nvPr/>
          </p:nvSpPr>
          <p:spPr>
            <a:xfrm flipH="1" flipV="1" rot="10638000">
              <a:off x="5297040" y="4710960"/>
              <a:ext cx="131040" cy="8820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608;p22"/>
            <p:cNvSpPr/>
            <p:nvPr/>
          </p:nvSpPr>
          <p:spPr>
            <a:xfrm flipH="1" flipV="1" rot="10638000">
              <a:off x="4810680" y="4454640"/>
              <a:ext cx="100440" cy="6732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1" name="Google Shape;609;p22"/>
          <p:cNvGrpSpPr/>
          <p:nvPr/>
        </p:nvGrpSpPr>
        <p:grpSpPr>
          <a:xfrm>
            <a:off x="7467840" y="1265040"/>
            <a:ext cx="705240" cy="683640"/>
            <a:chOff x="7467840" y="1265040"/>
            <a:chExt cx="705240" cy="683640"/>
          </a:xfrm>
        </p:grpSpPr>
        <p:grpSp>
          <p:nvGrpSpPr>
            <p:cNvPr id="432" name="Google Shape;610;p22"/>
            <p:cNvGrpSpPr/>
            <p:nvPr/>
          </p:nvGrpSpPr>
          <p:grpSpPr>
            <a:xfrm>
              <a:off x="7556040" y="1265040"/>
              <a:ext cx="617040" cy="683640"/>
              <a:chOff x="7556040" y="1265040"/>
              <a:chExt cx="617040" cy="683640"/>
            </a:xfrm>
          </p:grpSpPr>
          <p:sp>
            <p:nvSpPr>
              <p:cNvPr id="433" name="Google Shape;611;p22"/>
              <p:cNvSpPr/>
              <p:nvPr/>
            </p:nvSpPr>
            <p:spPr>
              <a:xfrm flipV="1" rot="10892400">
                <a:off x="7983720" y="1820160"/>
                <a:ext cx="187560" cy="12600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Google Shape;612;p22"/>
              <p:cNvSpPr/>
              <p:nvPr/>
            </p:nvSpPr>
            <p:spPr>
              <a:xfrm flipV="1" rot="10892400">
                <a:off x="7556760" y="1266120"/>
                <a:ext cx="88560" cy="5940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Google Shape;613;p22"/>
              <p:cNvSpPr/>
              <p:nvPr/>
            </p:nvSpPr>
            <p:spPr>
              <a:xfrm flipV="1" rot="11777400">
                <a:off x="7886880" y="1420200"/>
                <a:ext cx="199440" cy="30204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6" name="Google Shape;614;p22"/>
            <p:cNvSpPr/>
            <p:nvPr/>
          </p:nvSpPr>
          <p:spPr>
            <a:xfrm flipH="1" rot="92400">
              <a:off x="7469280" y="1631520"/>
              <a:ext cx="187560" cy="12600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7" name="Google Shape;615;p22"/>
          <p:cNvGrpSpPr/>
          <p:nvPr/>
        </p:nvGrpSpPr>
        <p:grpSpPr>
          <a:xfrm>
            <a:off x="734400" y="1264320"/>
            <a:ext cx="705240" cy="684000"/>
            <a:chOff x="734400" y="1264320"/>
            <a:chExt cx="705240" cy="684000"/>
          </a:xfrm>
        </p:grpSpPr>
        <p:grpSp>
          <p:nvGrpSpPr>
            <p:cNvPr id="438" name="Google Shape;616;p22"/>
            <p:cNvGrpSpPr/>
            <p:nvPr/>
          </p:nvGrpSpPr>
          <p:grpSpPr>
            <a:xfrm>
              <a:off x="734400" y="1264320"/>
              <a:ext cx="616680" cy="684000"/>
              <a:chOff x="734400" y="1264320"/>
              <a:chExt cx="616680" cy="684000"/>
            </a:xfrm>
          </p:grpSpPr>
          <p:sp>
            <p:nvSpPr>
              <p:cNvPr id="439" name="Google Shape;617;p22"/>
              <p:cNvSpPr/>
              <p:nvPr/>
            </p:nvSpPr>
            <p:spPr>
              <a:xfrm rot="21507600">
                <a:off x="735840" y="1819440"/>
                <a:ext cx="187560" cy="126000"/>
              </a:xfrm>
              <a:custGeom>
                <a:avLst/>
                <a:gdLst/>
                <a:ahLst/>
                <a:rect l="l" t="t" r="r" b="b"/>
                <a:pathLst>
                  <a:path w="4671" h="3140">
                    <a:moveTo>
                      <a:pt x="2205" y="0"/>
                    </a:moveTo>
                    <a:cubicBezTo>
                      <a:pt x="245" y="0"/>
                      <a:pt x="0" y="3140"/>
                      <a:pt x="2515" y="3140"/>
                    </a:cubicBezTo>
                    <a:cubicBezTo>
                      <a:pt x="4420" y="3140"/>
                      <a:pt x="4671" y="57"/>
                      <a:pt x="2365" y="7"/>
                    </a:cubicBezTo>
                    <a:cubicBezTo>
                      <a:pt x="2310" y="2"/>
                      <a:pt x="2257" y="0"/>
                      <a:pt x="2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Google Shape;618;p22"/>
              <p:cNvSpPr/>
              <p:nvPr/>
            </p:nvSpPr>
            <p:spPr>
              <a:xfrm rot="21507600">
                <a:off x="1261800" y="1265400"/>
                <a:ext cx="88560" cy="59400"/>
              </a:xfrm>
              <a:custGeom>
                <a:avLst/>
                <a:gdLst/>
                <a:ahLst/>
                <a:rect l="l" t="t" r="r" b="b"/>
                <a:pathLst>
                  <a:path w="3512" h="2361">
                    <a:moveTo>
                      <a:pt x="1668" y="0"/>
                    </a:moveTo>
                    <a:cubicBezTo>
                      <a:pt x="192" y="0"/>
                      <a:pt x="1" y="2361"/>
                      <a:pt x="1908" y="2361"/>
                    </a:cubicBezTo>
                    <a:cubicBezTo>
                      <a:pt x="3336" y="2361"/>
                      <a:pt x="3512" y="55"/>
                      <a:pt x="1782" y="5"/>
                    </a:cubicBezTo>
                    <a:cubicBezTo>
                      <a:pt x="1743" y="2"/>
                      <a:pt x="1705" y="0"/>
                      <a:pt x="1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Google Shape;619;p22"/>
              <p:cNvSpPr/>
              <p:nvPr/>
            </p:nvSpPr>
            <p:spPr>
              <a:xfrm rot="20622600">
                <a:off x="820800" y="1419840"/>
                <a:ext cx="199440" cy="302040"/>
              </a:xfrm>
              <a:custGeom>
                <a:avLst/>
                <a:gdLst/>
                <a:ahLst/>
                <a:rect l="l" t="t" r="r" b="b"/>
                <a:pathLst>
                  <a:path w="8923" h="13510">
                    <a:moveTo>
                      <a:pt x="4662" y="1"/>
                    </a:moveTo>
                    <a:cubicBezTo>
                      <a:pt x="4161" y="2758"/>
                      <a:pt x="3309" y="6016"/>
                      <a:pt x="0" y="6592"/>
                    </a:cubicBezTo>
                    <a:cubicBezTo>
                      <a:pt x="2757" y="7820"/>
                      <a:pt x="3910" y="10702"/>
                      <a:pt x="4161" y="13509"/>
                    </a:cubicBezTo>
                    <a:cubicBezTo>
                      <a:pt x="4662" y="10753"/>
                      <a:pt x="5815" y="7920"/>
                      <a:pt x="8923" y="7068"/>
                    </a:cubicBezTo>
                    <a:cubicBezTo>
                      <a:pt x="5589" y="5915"/>
                      <a:pt x="5439" y="3760"/>
                      <a:pt x="4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2" name="Google Shape;620;p22"/>
            <p:cNvSpPr/>
            <p:nvPr/>
          </p:nvSpPr>
          <p:spPr>
            <a:xfrm flipH="1" flipV="1" rot="10707600">
              <a:off x="1250280" y="1632240"/>
              <a:ext cx="187560" cy="12600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3" name="PlaceHolder 7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04;p15"/>
          <p:cNvSpPr/>
          <p:nvPr/>
        </p:nvSpPr>
        <p:spPr>
          <a:xfrm flipH="1">
            <a:off x="7965000" y="3660120"/>
            <a:ext cx="1504440" cy="169488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Google Shape;405;p15"/>
          <p:cNvSpPr/>
          <p:nvPr/>
        </p:nvSpPr>
        <p:spPr>
          <a:xfrm flipH="1" rot="11356800">
            <a:off x="11880" y="-249840"/>
            <a:ext cx="1504440" cy="169488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720000" y="213876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1" name="Google Shape;160;p6"/>
          <p:cNvGrpSpPr/>
          <p:nvPr/>
        </p:nvGrpSpPr>
        <p:grpSpPr>
          <a:xfrm>
            <a:off x="368280" y="254880"/>
            <a:ext cx="627480" cy="901440"/>
            <a:chOff x="368280" y="254880"/>
            <a:chExt cx="627480" cy="901440"/>
          </a:xfrm>
        </p:grpSpPr>
        <p:sp>
          <p:nvSpPr>
            <p:cNvPr id="522" name="Google Shape;161;p6"/>
            <p:cNvSpPr/>
            <p:nvPr/>
          </p:nvSpPr>
          <p:spPr>
            <a:xfrm flipV="1" rot="11485800">
              <a:off x="597960" y="278280"/>
              <a:ext cx="284760" cy="4312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162;p6"/>
            <p:cNvSpPr/>
            <p:nvPr/>
          </p:nvSpPr>
          <p:spPr>
            <a:xfrm flipV="1" rot="11485800">
              <a:off x="376560" y="702360"/>
              <a:ext cx="148680" cy="10008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63;p6"/>
            <p:cNvSpPr/>
            <p:nvPr/>
          </p:nvSpPr>
          <p:spPr>
            <a:xfrm flipV="1" rot="11485800">
              <a:off x="921240" y="269640"/>
              <a:ext cx="70200" cy="4752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164;p6"/>
            <p:cNvSpPr/>
            <p:nvPr/>
          </p:nvSpPr>
          <p:spPr>
            <a:xfrm flipV="1" rot="11485800">
              <a:off x="880200" y="752400"/>
              <a:ext cx="85680" cy="5760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165;p6"/>
            <p:cNvSpPr/>
            <p:nvPr/>
          </p:nvSpPr>
          <p:spPr>
            <a:xfrm flipV="1" rot="12371400">
              <a:off x="658440" y="893880"/>
              <a:ext cx="158040" cy="23940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7" name="Google Shape;166;p6"/>
          <p:cNvGrpSpPr/>
          <p:nvPr/>
        </p:nvGrpSpPr>
        <p:grpSpPr>
          <a:xfrm>
            <a:off x="8496720" y="4222080"/>
            <a:ext cx="420120" cy="627480"/>
            <a:chOff x="8496720" y="4222080"/>
            <a:chExt cx="420120" cy="627480"/>
          </a:xfrm>
        </p:grpSpPr>
        <p:sp>
          <p:nvSpPr>
            <p:cNvPr id="528" name="Google Shape;167;p6"/>
            <p:cNvSpPr/>
            <p:nvPr/>
          </p:nvSpPr>
          <p:spPr>
            <a:xfrm>
              <a:off x="8765280" y="4498200"/>
              <a:ext cx="151560" cy="10188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168;p6"/>
            <p:cNvSpPr/>
            <p:nvPr/>
          </p:nvSpPr>
          <p:spPr>
            <a:xfrm>
              <a:off x="8697960" y="4222080"/>
              <a:ext cx="71640" cy="4788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69;p6"/>
            <p:cNvSpPr/>
            <p:nvPr/>
          </p:nvSpPr>
          <p:spPr>
            <a:xfrm rot="21192000">
              <a:off x="8514360" y="4522680"/>
              <a:ext cx="208080" cy="31536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409;p16"/>
          <p:cNvGrpSpPr/>
          <p:nvPr/>
        </p:nvGrpSpPr>
        <p:grpSpPr>
          <a:xfrm>
            <a:off x="6677640" y="-790200"/>
            <a:ext cx="1980360" cy="1717920"/>
            <a:chOff x="6677640" y="-790200"/>
            <a:chExt cx="1980360" cy="1717920"/>
          </a:xfrm>
        </p:grpSpPr>
        <p:sp>
          <p:nvSpPr>
            <p:cNvPr id="569" name="Google Shape;410;p16"/>
            <p:cNvSpPr/>
            <p:nvPr/>
          </p:nvSpPr>
          <p:spPr>
            <a:xfrm rot="2200200">
              <a:off x="7038720" y="-499680"/>
              <a:ext cx="1349280" cy="113724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411;p16"/>
            <p:cNvSpPr/>
            <p:nvPr/>
          </p:nvSpPr>
          <p:spPr>
            <a:xfrm rot="2200200">
              <a:off x="8193960" y="63000"/>
              <a:ext cx="150480" cy="15300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412;p16"/>
            <p:cNvSpPr/>
            <p:nvPr/>
          </p:nvSpPr>
          <p:spPr>
            <a:xfrm rot="2200200">
              <a:off x="8078760" y="249120"/>
              <a:ext cx="456840" cy="47736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413;p16"/>
            <p:cNvSpPr/>
            <p:nvPr/>
          </p:nvSpPr>
          <p:spPr>
            <a:xfrm rot="2200200">
              <a:off x="8093880" y="231120"/>
              <a:ext cx="447120" cy="54000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414;p16"/>
            <p:cNvSpPr/>
            <p:nvPr/>
          </p:nvSpPr>
          <p:spPr>
            <a:xfrm rot="2200200">
              <a:off x="8140680" y="280440"/>
              <a:ext cx="170640" cy="25164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415;p16"/>
            <p:cNvSpPr/>
            <p:nvPr/>
          </p:nvSpPr>
          <p:spPr>
            <a:xfrm rot="2200200">
              <a:off x="8194320" y="552600"/>
              <a:ext cx="54000" cy="4176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416;p16"/>
            <p:cNvSpPr/>
            <p:nvPr/>
          </p:nvSpPr>
          <p:spPr>
            <a:xfrm rot="2200200">
              <a:off x="7126560" y="-73080"/>
              <a:ext cx="118800" cy="14544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417;p16"/>
            <p:cNvSpPr/>
            <p:nvPr/>
          </p:nvSpPr>
          <p:spPr>
            <a:xfrm rot="2200200">
              <a:off x="6803640" y="360"/>
              <a:ext cx="502560" cy="58896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418;p16"/>
            <p:cNvSpPr/>
            <p:nvPr/>
          </p:nvSpPr>
          <p:spPr>
            <a:xfrm rot="2200200">
              <a:off x="6975360" y="16920"/>
              <a:ext cx="304920" cy="65448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419;p16"/>
            <p:cNvSpPr/>
            <p:nvPr/>
          </p:nvSpPr>
          <p:spPr>
            <a:xfrm rot="2200200">
              <a:off x="7001280" y="48960"/>
              <a:ext cx="75960" cy="28044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420;p16"/>
            <p:cNvSpPr/>
            <p:nvPr/>
          </p:nvSpPr>
          <p:spPr>
            <a:xfrm rot="2200200">
              <a:off x="6939720" y="323280"/>
              <a:ext cx="54720" cy="4248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oogle Shape;421;p16"/>
          <p:cNvGrpSpPr/>
          <p:nvPr/>
        </p:nvGrpSpPr>
        <p:grpSpPr>
          <a:xfrm>
            <a:off x="568080" y="-789840"/>
            <a:ext cx="1980360" cy="1717920"/>
            <a:chOff x="568080" y="-789840"/>
            <a:chExt cx="1980360" cy="1717920"/>
          </a:xfrm>
        </p:grpSpPr>
        <p:sp>
          <p:nvSpPr>
            <p:cNvPr id="581" name="Google Shape;422;p16"/>
            <p:cNvSpPr/>
            <p:nvPr/>
          </p:nvSpPr>
          <p:spPr>
            <a:xfrm flipV="1" rot="8599800">
              <a:off x="837720" y="-499320"/>
              <a:ext cx="1349280" cy="1137240"/>
            </a:xfrm>
            <a:custGeom>
              <a:avLst/>
              <a:gdLst/>
              <a:ahLst/>
              <a:rect l="l" t="t" r="r" b="b"/>
              <a:pathLst>
                <a:path w="49855" h="42015">
                  <a:moveTo>
                    <a:pt x="21089" y="25971"/>
                  </a:moveTo>
                  <a:lnTo>
                    <a:pt x="21089" y="25971"/>
                  </a:lnTo>
                  <a:cubicBezTo>
                    <a:pt x="23205" y="26490"/>
                    <a:pt x="25348" y="27512"/>
                    <a:pt x="26341" y="29335"/>
                  </a:cubicBezTo>
                  <a:cubicBezTo>
                    <a:pt x="27049" y="30613"/>
                    <a:pt x="27049" y="32690"/>
                    <a:pt x="25611" y="33512"/>
                  </a:cubicBezTo>
                  <a:cubicBezTo>
                    <a:pt x="25225" y="33735"/>
                    <a:pt x="24834" y="33832"/>
                    <a:pt x="24452" y="33832"/>
                  </a:cubicBezTo>
                  <a:cubicBezTo>
                    <a:pt x="23068" y="33832"/>
                    <a:pt x="21792" y="32560"/>
                    <a:pt x="21274" y="31344"/>
                  </a:cubicBezTo>
                  <a:cubicBezTo>
                    <a:pt x="20545" y="29638"/>
                    <a:pt x="20595" y="27751"/>
                    <a:pt x="21089" y="25971"/>
                  </a:cubicBezTo>
                  <a:close/>
                  <a:moveTo>
                    <a:pt x="48569" y="0"/>
                  </a:moveTo>
                  <a:cubicBezTo>
                    <a:pt x="48290" y="0"/>
                    <a:pt x="48022" y="142"/>
                    <a:pt x="47865" y="484"/>
                  </a:cubicBezTo>
                  <a:cubicBezTo>
                    <a:pt x="44487" y="7994"/>
                    <a:pt x="36087" y="10367"/>
                    <a:pt x="29445" y="14088"/>
                  </a:cubicBezTo>
                  <a:cubicBezTo>
                    <a:pt x="25584" y="16259"/>
                    <a:pt x="21564" y="19621"/>
                    <a:pt x="19778" y="23808"/>
                  </a:cubicBezTo>
                  <a:lnTo>
                    <a:pt x="19778" y="23808"/>
                  </a:lnTo>
                  <a:cubicBezTo>
                    <a:pt x="18930" y="23705"/>
                    <a:pt x="18078" y="23657"/>
                    <a:pt x="17250" y="23657"/>
                  </a:cubicBezTo>
                  <a:cubicBezTo>
                    <a:pt x="15666" y="23657"/>
                    <a:pt x="14172" y="23832"/>
                    <a:pt x="12965" y="24131"/>
                  </a:cubicBezTo>
                  <a:cubicBezTo>
                    <a:pt x="5228" y="26025"/>
                    <a:pt x="1" y="33238"/>
                    <a:pt x="46" y="41090"/>
                  </a:cubicBezTo>
                  <a:cubicBezTo>
                    <a:pt x="58" y="41706"/>
                    <a:pt x="537" y="42015"/>
                    <a:pt x="1011" y="42015"/>
                  </a:cubicBezTo>
                  <a:cubicBezTo>
                    <a:pt x="1484" y="42015"/>
                    <a:pt x="1952" y="41706"/>
                    <a:pt x="1941" y="41090"/>
                  </a:cubicBezTo>
                  <a:cubicBezTo>
                    <a:pt x="1918" y="35407"/>
                    <a:pt x="4931" y="29929"/>
                    <a:pt x="10021" y="27258"/>
                  </a:cubicBezTo>
                  <a:cubicBezTo>
                    <a:pt x="12235" y="26084"/>
                    <a:pt x="14742" y="25510"/>
                    <a:pt x="17239" y="25510"/>
                  </a:cubicBezTo>
                  <a:cubicBezTo>
                    <a:pt x="17703" y="25510"/>
                    <a:pt x="18165" y="25530"/>
                    <a:pt x="18626" y="25569"/>
                  </a:cubicBezTo>
                  <a:cubicBezTo>
                    <a:pt x="18801" y="25584"/>
                    <a:pt x="18980" y="25602"/>
                    <a:pt x="19163" y="25624"/>
                  </a:cubicBezTo>
                  <a:lnTo>
                    <a:pt x="19163" y="25624"/>
                  </a:lnTo>
                  <a:cubicBezTo>
                    <a:pt x="18795" y="27085"/>
                    <a:pt x="18709" y="28631"/>
                    <a:pt x="18991" y="30248"/>
                  </a:cubicBezTo>
                  <a:cubicBezTo>
                    <a:pt x="19465" y="33021"/>
                    <a:pt x="21452" y="35705"/>
                    <a:pt x="24492" y="35705"/>
                  </a:cubicBezTo>
                  <a:cubicBezTo>
                    <a:pt x="24530" y="35705"/>
                    <a:pt x="24568" y="35704"/>
                    <a:pt x="24606" y="35703"/>
                  </a:cubicBezTo>
                  <a:cubicBezTo>
                    <a:pt x="27391" y="35635"/>
                    <a:pt x="28989" y="32964"/>
                    <a:pt x="28669" y="30385"/>
                  </a:cubicBezTo>
                  <a:cubicBezTo>
                    <a:pt x="28220" y="26867"/>
                    <a:pt x="25218" y="24973"/>
                    <a:pt x="21756" y="24157"/>
                  </a:cubicBezTo>
                  <a:lnTo>
                    <a:pt x="21756" y="24157"/>
                  </a:lnTo>
                  <a:cubicBezTo>
                    <a:pt x="21993" y="23638"/>
                    <a:pt x="22262" y="23140"/>
                    <a:pt x="22552" y="22670"/>
                  </a:cubicBezTo>
                  <a:cubicBezTo>
                    <a:pt x="25679" y="17603"/>
                    <a:pt x="31340" y="15183"/>
                    <a:pt x="36475" y="12673"/>
                  </a:cubicBezTo>
                  <a:cubicBezTo>
                    <a:pt x="41680" y="10116"/>
                    <a:pt x="47021" y="6966"/>
                    <a:pt x="49509" y="1443"/>
                  </a:cubicBezTo>
                  <a:cubicBezTo>
                    <a:pt x="49854" y="689"/>
                    <a:pt x="49184" y="0"/>
                    <a:pt x="4856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423;p16"/>
            <p:cNvSpPr/>
            <p:nvPr/>
          </p:nvSpPr>
          <p:spPr>
            <a:xfrm flipV="1" rot="8599800">
              <a:off x="880920" y="62640"/>
              <a:ext cx="150480" cy="153000"/>
            </a:xfrm>
            <a:custGeom>
              <a:avLst/>
              <a:gdLst/>
              <a:ahLst/>
              <a:rect l="l" t="t" r="r" b="b"/>
              <a:pathLst>
                <a:path w="5570" h="5662">
                  <a:moveTo>
                    <a:pt x="2420" y="0"/>
                  </a:moveTo>
                  <a:lnTo>
                    <a:pt x="0" y="2169"/>
                  </a:lnTo>
                  <a:lnTo>
                    <a:pt x="3150" y="5661"/>
                  </a:lnTo>
                  <a:lnTo>
                    <a:pt x="5570" y="3493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424;p16"/>
            <p:cNvSpPr/>
            <p:nvPr/>
          </p:nvSpPr>
          <p:spPr>
            <a:xfrm flipV="1" rot="8599800">
              <a:off x="689760" y="249840"/>
              <a:ext cx="456840" cy="477360"/>
            </a:xfrm>
            <a:custGeom>
              <a:avLst/>
              <a:gdLst/>
              <a:ahLst/>
              <a:rect l="l" t="t" r="r" b="b"/>
              <a:pathLst>
                <a:path w="16890" h="17646">
                  <a:moveTo>
                    <a:pt x="2420" y="1"/>
                  </a:moveTo>
                  <a:lnTo>
                    <a:pt x="0" y="2169"/>
                  </a:lnTo>
                  <a:cubicBezTo>
                    <a:pt x="0" y="2169"/>
                    <a:pt x="1004" y="17074"/>
                    <a:pt x="15476" y="17645"/>
                  </a:cubicBezTo>
                  <a:cubicBezTo>
                    <a:pt x="15488" y="17645"/>
                    <a:pt x="15501" y="17645"/>
                    <a:pt x="15513" y="17645"/>
                  </a:cubicBezTo>
                  <a:cubicBezTo>
                    <a:pt x="16272" y="17645"/>
                    <a:pt x="16889" y="16970"/>
                    <a:pt x="16799" y="16184"/>
                  </a:cubicBezTo>
                  <a:cubicBezTo>
                    <a:pt x="16320" y="12349"/>
                    <a:pt x="14220" y="1872"/>
                    <a:pt x="24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425;p16"/>
            <p:cNvSpPr/>
            <p:nvPr/>
          </p:nvSpPr>
          <p:spPr>
            <a:xfrm flipV="1" rot="8599800">
              <a:off x="685080" y="231120"/>
              <a:ext cx="447120" cy="540000"/>
            </a:xfrm>
            <a:custGeom>
              <a:avLst/>
              <a:gdLst/>
              <a:ahLst/>
              <a:rect l="l" t="t" r="r" b="b"/>
              <a:pathLst>
                <a:path w="16535" h="19966">
                  <a:moveTo>
                    <a:pt x="1388" y="0"/>
                  </a:moveTo>
                  <a:cubicBezTo>
                    <a:pt x="358" y="0"/>
                    <a:pt x="0" y="1599"/>
                    <a:pt x="1105" y="1854"/>
                  </a:cubicBezTo>
                  <a:cubicBezTo>
                    <a:pt x="9162" y="3703"/>
                    <a:pt x="14594" y="10801"/>
                    <a:pt x="14298" y="19041"/>
                  </a:cubicBezTo>
                  <a:cubicBezTo>
                    <a:pt x="14275" y="19658"/>
                    <a:pt x="14737" y="19966"/>
                    <a:pt x="15211" y="19966"/>
                  </a:cubicBezTo>
                  <a:cubicBezTo>
                    <a:pt x="15684" y="19966"/>
                    <a:pt x="16169" y="19658"/>
                    <a:pt x="16192" y="19041"/>
                  </a:cubicBezTo>
                  <a:cubicBezTo>
                    <a:pt x="16535" y="10003"/>
                    <a:pt x="10440" y="2037"/>
                    <a:pt x="1630" y="28"/>
                  </a:cubicBezTo>
                  <a:cubicBezTo>
                    <a:pt x="1546" y="9"/>
                    <a:pt x="14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426;p16"/>
            <p:cNvSpPr/>
            <p:nvPr/>
          </p:nvSpPr>
          <p:spPr>
            <a:xfrm flipV="1" rot="8599800">
              <a:off x="914400" y="280800"/>
              <a:ext cx="170640" cy="251640"/>
            </a:xfrm>
            <a:custGeom>
              <a:avLst/>
              <a:gdLst/>
              <a:ahLst/>
              <a:rect l="l" t="t" r="r" b="b"/>
              <a:pathLst>
                <a:path w="6323" h="9305">
                  <a:moveTo>
                    <a:pt x="951" y="0"/>
                  </a:moveTo>
                  <a:cubicBezTo>
                    <a:pt x="489" y="0"/>
                    <a:pt x="1" y="384"/>
                    <a:pt x="138" y="973"/>
                  </a:cubicBezTo>
                  <a:cubicBezTo>
                    <a:pt x="891" y="4077"/>
                    <a:pt x="2420" y="6816"/>
                    <a:pt x="4657" y="9076"/>
                  </a:cubicBezTo>
                  <a:cubicBezTo>
                    <a:pt x="4818" y="9237"/>
                    <a:pt x="5000" y="9304"/>
                    <a:pt x="5177" y="9304"/>
                  </a:cubicBezTo>
                  <a:cubicBezTo>
                    <a:pt x="5779" y="9304"/>
                    <a:pt x="6322" y="8522"/>
                    <a:pt x="5776" y="7958"/>
                  </a:cubicBezTo>
                  <a:cubicBezTo>
                    <a:pt x="3721" y="5880"/>
                    <a:pt x="2329" y="3393"/>
                    <a:pt x="1644" y="562"/>
                  </a:cubicBezTo>
                  <a:cubicBezTo>
                    <a:pt x="1553" y="170"/>
                    <a:pt x="1258" y="0"/>
                    <a:pt x="951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427;p16"/>
            <p:cNvSpPr/>
            <p:nvPr/>
          </p:nvSpPr>
          <p:spPr>
            <a:xfrm flipV="1" rot="8599800">
              <a:off x="977400" y="552240"/>
              <a:ext cx="54000" cy="41760"/>
            </a:xfrm>
            <a:custGeom>
              <a:avLst/>
              <a:gdLst/>
              <a:ahLst/>
              <a:rect l="l" t="t" r="r" b="b"/>
              <a:pathLst>
                <a:path w="2009" h="1553">
                  <a:moveTo>
                    <a:pt x="1004" y="0"/>
                  </a:moveTo>
                  <a:cubicBezTo>
                    <a:pt x="0" y="0"/>
                    <a:pt x="0" y="1552"/>
                    <a:pt x="1004" y="1552"/>
                  </a:cubicBezTo>
                  <a:cubicBezTo>
                    <a:pt x="2009" y="1552"/>
                    <a:pt x="2009" y="0"/>
                    <a:pt x="1004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428;p16"/>
            <p:cNvSpPr/>
            <p:nvPr/>
          </p:nvSpPr>
          <p:spPr>
            <a:xfrm flipV="1" rot="8599800">
              <a:off x="1980000" y="-73080"/>
              <a:ext cx="118800" cy="145440"/>
            </a:xfrm>
            <a:custGeom>
              <a:avLst/>
              <a:gdLst/>
              <a:ahLst/>
              <a:rect l="l" t="t" r="r" b="b"/>
              <a:pathLst>
                <a:path w="4406" h="5387">
                  <a:moveTo>
                    <a:pt x="3127" y="0"/>
                  </a:moveTo>
                  <a:lnTo>
                    <a:pt x="0" y="868"/>
                  </a:lnTo>
                  <a:lnTo>
                    <a:pt x="1278" y="5387"/>
                  </a:lnTo>
                  <a:lnTo>
                    <a:pt x="4405" y="4520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429;p16"/>
            <p:cNvSpPr/>
            <p:nvPr/>
          </p:nvSpPr>
          <p:spPr>
            <a:xfrm flipV="1" rot="8599800">
              <a:off x="1919520" y="1440"/>
              <a:ext cx="502560" cy="588960"/>
            </a:xfrm>
            <a:custGeom>
              <a:avLst/>
              <a:gdLst/>
              <a:ahLst/>
              <a:rect l="l" t="t" r="r" b="b"/>
              <a:pathLst>
                <a:path w="18580" h="21768">
                  <a:moveTo>
                    <a:pt x="8856" y="1"/>
                  </a:moveTo>
                  <a:lnTo>
                    <a:pt x="5729" y="868"/>
                  </a:lnTo>
                  <a:cubicBezTo>
                    <a:pt x="5729" y="868"/>
                    <a:pt x="0" y="14677"/>
                    <a:pt x="12714" y="21616"/>
                  </a:cubicBezTo>
                  <a:cubicBezTo>
                    <a:pt x="12906" y="21719"/>
                    <a:pt x="13115" y="21767"/>
                    <a:pt x="13321" y="21767"/>
                  </a:cubicBezTo>
                  <a:cubicBezTo>
                    <a:pt x="13849" y="21767"/>
                    <a:pt x="14359" y="21450"/>
                    <a:pt x="14540" y="20909"/>
                  </a:cubicBezTo>
                  <a:cubicBezTo>
                    <a:pt x="15841" y="17257"/>
                    <a:pt x="18580" y="6939"/>
                    <a:pt x="8856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430;p16"/>
            <p:cNvSpPr/>
            <p:nvPr/>
          </p:nvSpPr>
          <p:spPr>
            <a:xfrm flipV="1" rot="8599800">
              <a:off x="1945080" y="16920"/>
              <a:ext cx="304920" cy="654120"/>
            </a:xfrm>
            <a:custGeom>
              <a:avLst/>
              <a:gdLst/>
              <a:ahLst/>
              <a:rect l="l" t="t" r="r" b="b"/>
              <a:pathLst>
                <a:path w="11282" h="24193">
                  <a:moveTo>
                    <a:pt x="1512" y="1"/>
                  </a:moveTo>
                  <a:cubicBezTo>
                    <a:pt x="708" y="1"/>
                    <a:pt x="1" y="961"/>
                    <a:pt x="781" y="1560"/>
                  </a:cubicBezTo>
                  <a:cubicBezTo>
                    <a:pt x="7309" y="6627"/>
                    <a:pt x="9250" y="15461"/>
                    <a:pt x="5255" y="22765"/>
                  </a:cubicBezTo>
                  <a:cubicBezTo>
                    <a:pt x="4845" y="23506"/>
                    <a:pt x="5503" y="24193"/>
                    <a:pt x="6144" y="24193"/>
                  </a:cubicBezTo>
                  <a:cubicBezTo>
                    <a:pt x="6431" y="24193"/>
                    <a:pt x="6715" y="24055"/>
                    <a:pt x="6899" y="23724"/>
                  </a:cubicBezTo>
                  <a:cubicBezTo>
                    <a:pt x="11281" y="15735"/>
                    <a:pt x="9341" y="5829"/>
                    <a:pt x="2128" y="214"/>
                  </a:cubicBezTo>
                  <a:cubicBezTo>
                    <a:pt x="1932" y="64"/>
                    <a:pt x="1719" y="1"/>
                    <a:pt x="151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431;p16"/>
            <p:cNvSpPr/>
            <p:nvPr/>
          </p:nvSpPr>
          <p:spPr>
            <a:xfrm flipV="1" rot="8599800">
              <a:off x="2148120" y="49320"/>
              <a:ext cx="75960" cy="280440"/>
            </a:xfrm>
            <a:custGeom>
              <a:avLst/>
              <a:gdLst/>
              <a:ahLst/>
              <a:rect l="l" t="t" r="r" b="b"/>
              <a:pathLst>
                <a:path w="2818" h="10376">
                  <a:moveTo>
                    <a:pt x="1378" y="1"/>
                  </a:moveTo>
                  <a:cubicBezTo>
                    <a:pt x="1071" y="1"/>
                    <a:pt x="776" y="171"/>
                    <a:pt x="685" y="563"/>
                  </a:cubicBezTo>
                  <a:cubicBezTo>
                    <a:pt x="0" y="3690"/>
                    <a:pt x="137" y="6794"/>
                    <a:pt x="1119" y="9830"/>
                  </a:cubicBezTo>
                  <a:cubicBezTo>
                    <a:pt x="1246" y="10211"/>
                    <a:pt x="1560" y="10376"/>
                    <a:pt x="1873" y="10376"/>
                  </a:cubicBezTo>
                  <a:cubicBezTo>
                    <a:pt x="2347" y="10376"/>
                    <a:pt x="2818" y="9997"/>
                    <a:pt x="2625" y="9419"/>
                  </a:cubicBezTo>
                  <a:cubicBezTo>
                    <a:pt x="1712" y="6635"/>
                    <a:pt x="1552" y="3827"/>
                    <a:pt x="2191" y="974"/>
                  </a:cubicBezTo>
                  <a:cubicBezTo>
                    <a:pt x="2328" y="385"/>
                    <a:pt x="1840" y="1"/>
                    <a:pt x="1378" y="1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432;p16"/>
            <p:cNvSpPr/>
            <p:nvPr/>
          </p:nvSpPr>
          <p:spPr>
            <a:xfrm flipV="1" rot="8599800">
              <a:off x="2231280" y="323640"/>
              <a:ext cx="54720" cy="42480"/>
            </a:xfrm>
            <a:custGeom>
              <a:avLst/>
              <a:gdLst/>
              <a:ahLst/>
              <a:rect l="l" t="t" r="r" b="b"/>
              <a:pathLst>
                <a:path w="2032" h="1576">
                  <a:moveTo>
                    <a:pt x="1005" y="0"/>
                  </a:moveTo>
                  <a:cubicBezTo>
                    <a:pt x="0" y="0"/>
                    <a:pt x="0" y="1575"/>
                    <a:pt x="1005" y="1575"/>
                  </a:cubicBezTo>
                  <a:cubicBezTo>
                    <a:pt x="2032" y="1575"/>
                    <a:pt x="2032" y="0"/>
                    <a:pt x="1005" y="0"/>
                  </a:cubicBezTo>
                  <a:close/>
                </a:path>
              </a:pathLst>
            </a:custGeom>
            <a:solidFill>
              <a:srgbClr val="fffd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2" name="Google Shape;433;p16"/>
          <p:cNvSpPr/>
          <p:nvPr/>
        </p:nvSpPr>
        <p:spPr>
          <a:xfrm flipH="1">
            <a:off x="7848000" y="3414960"/>
            <a:ext cx="1504440" cy="169488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8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8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8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ithub.com/Tran-Ngoc-Bao/AnalyzeGameData/tree/master/installation_instructions" TargetMode="External"/><Relationship Id="rId2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a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933;p32"/>
          <p:cNvSpPr/>
          <p:nvPr/>
        </p:nvSpPr>
        <p:spPr>
          <a:xfrm>
            <a:off x="2336400" y="3471120"/>
            <a:ext cx="4470840" cy="366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PlaceHolder 1"/>
          <p:cNvSpPr>
            <a:spLocks noGrp="1"/>
          </p:cNvSpPr>
          <p:nvPr>
            <p:ph type="subTitle"/>
          </p:nvPr>
        </p:nvSpPr>
        <p:spPr>
          <a:xfrm>
            <a:off x="2473200" y="3421800"/>
            <a:ext cx="4197600" cy="48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45716"/>
                </a:solidFill>
                <a:latin typeface="Roboto"/>
                <a:ea typeface="Roboto"/>
              </a:rPr>
              <a:t>Giảng viên: Trần Việt Trung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title"/>
          </p:nvPr>
        </p:nvSpPr>
        <p:spPr>
          <a:xfrm>
            <a:off x="1245600" y="1302120"/>
            <a:ext cx="6374520" cy="1913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c63b3d"/>
                </a:solidFill>
                <a:latin typeface="Roboto"/>
                <a:ea typeface="Roboto"/>
              </a:rPr>
              <a:t>Lưu trữ và phân tích dữ liệu trò chơi điện tử</a:t>
            </a:r>
            <a:br>
              <a:rPr sz="4000"/>
            </a:b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Nhóm 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2" name="Google Shape;936;p32"/>
          <p:cNvGrpSpPr/>
          <p:nvPr/>
        </p:nvGrpSpPr>
        <p:grpSpPr>
          <a:xfrm>
            <a:off x="6260040" y="196560"/>
            <a:ext cx="958680" cy="1037880"/>
            <a:chOff x="6260040" y="196560"/>
            <a:chExt cx="958680" cy="1037880"/>
          </a:xfrm>
        </p:grpSpPr>
        <p:grpSp>
          <p:nvGrpSpPr>
            <p:cNvPr id="773" name="Google Shape;937;p32"/>
            <p:cNvGrpSpPr/>
            <p:nvPr/>
          </p:nvGrpSpPr>
          <p:grpSpPr>
            <a:xfrm>
              <a:off x="6260040" y="454680"/>
              <a:ext cx="958680" cy="779760"/>
              <a:chOff x="6260040" y="454680"/>
              <a:chExt cx="958680" cy="779760"/>
            </a:xfrm>
          </p:grpSpPr>
          <p:sp>
            <p:nvSpPr>
              <p:cNvPr id="774" name="Google Shape;938;p32"/>
              <p:cNvSpPr/>
              <p:nvPr/>
            </p:nvSpPr>
            <p:spPr>
              <a:xfrm flipH="1">
                <a:off x="6630840" y="565920"/>
                <a:ext cx="336240" cy="51372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Google Shape;939;p32"/>
              <p:cNvSpPr/>
              <p:nvPr/>
            </p:nvSpPr>
            <p:spPr>
              <a:xfrm flipH="1">
                <a:off x="6332760" y="454680"/>
                <a:ext cx="207000" cy="13860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Google Shape;940;p32"/>
              <p:cNvSpPr/>
              <p:nvPr/>
            </p:nvSpPr>
            <p:spPr>
              <a:xfrm flipH="1">
                <a:off x="7063200" y="1130040"/>
                <a:ext cx="155160" cy="10440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Google Shape;941;p32"/>
              <p:cNvSpPr/>
              <p:nvPr/>
            </p:nvSpPr>
            <p:spPr>
              <a:xfrm flipH="1">
                <a:off x="6259680" y="1075680"/>
                <a:ext cx="119160" cy="7992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8" name="Google Shape;942;p32"/>
            <p:cNvSpPr/>
            <p:nvPr/>
          </p:nvSpPr>
          <p:spPr>
            <a:xfrm>
              <a:off x="6515280" y="196560"/>
              <a:ext cx="351000" cy="25776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9" name="Google Shape;943;p32"/>
          <p:cNvGrpSpPr/>
          <p:nvPr/>
        </p:nvGrpSpPr>
        <p:grpSpPr>
          <a:xfrm>
            <a:off x="1995840" y="164520"/>
            <a:ext cx="1055880" cy="1074240"/>
            <a:chOff x="1995840" y="164520"/>
            <a:chExt cx="1055880" cy="1074240"/>
          </a:xfrm>
        </p:grpSpPr>
        <p:grpSp>
          <p:nvGrpSpPr>
            <p:cNvPr id="780" name="Google Shape;944;p32"/>
            <p:cNvGrpSpPr/>
            <p:nvPr/>
          </p:nvGrpSpPr>
          <p:grpSpPr>
            <a:xfrm>
              <a:off x="1995840" y="164520"/>
              <a:ext cx="1055880" cy="858600"/>
              <a:chOff x="1995840" y="164520"/>
              <a:chExt cx="1055880" cy="858600"/>
            </a:xfrm>
          </p:grpSpPr>
          <p:sp>
            <p:nvSpPr>
              <p:cNvPr id="781" name="Google Shape;945;p32"/>
              <p:cNvSpPr/>
              <p:nvPr/>
            </p:nvSpPr>
            <p:spPr>
              <a:xfrm>
                <a:off x="2273400" y="287280"/>
                <a:ext cx="370440" cy="56592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Google Shape;946;p32"/>
              <p:cNvSpPr/>
              <p:nvPr/>
            </p:nvSpPr>
            <p:spPr>
              <a:xfrm>
                <a:off x="2743560" y="164520"/>
                <a:ext cx="227880" cy="15264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Google Shape;947;p32"/>
              <p:cNvSpPr/>
              <p:nvPr/>
            </p:nvSpPr>
            <p:spPr>
              <a:xfrm>
                <a:off x="1995840" y="908280"/>
                <a:ext cx="171000" cy="11484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Google Shape;948;p32"/>
              <p:cNvSpPr/>
              <p:nvPr/>
            </p:nvSpPr>
            <p:spPr>
              <a:xfrm>
                <a:off x="2920680" y="848520"/>
                <a:ext cx="131040" cy="8784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85" name="Google Shape;949;p32"/>
            <p:cNvSpPr/>
            <p:nvPr/>
          </p:nvSpPr>
          <p:spPr>
            <a:xfrm>
              <a:off x="2323080" y="1023480"/>
              <a:ext cx="293400" cy="215280"/>
            </a:xfrm>
            <a:custGeom>
              <a:avLst/>
              <a:gdLst/>
              <a:ahLst/>
              <a:rect l="l" t="t" r="r" b="b"/>
              <a:pathLst>
                <a:path w="23033" h="16924">
                  <a:moveTo>
                    <a:pt x="18087" y="0"/>
                  </a:moveTo>
                  <a:cubicBezTo>
                    <a:pt x="15558" y="0"/>
                    <a:pt x="12757" y="2011"/>
                    <a:pt x="12181" y="4317"/>
                  </a:cubicBezTo>
                  <a:cubicBezTo>
                    <a:pt x="12181" y="4317"/>
                    <a:pt x="10883" y="321"/>
                    <a:pt x="6682" y="321"/>
                  </a:cubicBezTo>
                  <a:cubicBezTo>
                    <a:pt x="6249" y="321"/>
                    <a:pt x="5785" y="364"/>
                    <a:pt x="5289" y="457"/>
                  </a:cubicBezTo>
                  <a:cubicBezTo>
                    <a:pt x="0" y="1460"/>
                    <a:pt x="6492" y="11610"/>
                    <a:pt x="12381" y="16924"/>
                  </a:cubicBezTo>
                  <a:cubicBezTo>
                    <a:pt x="22381" y="8527"/>
                    <a:pt x="23033" y="2437"/>
                    <a:pt x="20251" y="608"/>
                  </a:cubicBezTo>
                  <a:cubicBezTo>
                    <a:pt x="19602" y="187"/>
                    <a:pt x="18857" y="0"/>
                    <a:pt x="1808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6" name="Google Shape;950;p32"/>
          <p:cNvGrpSpPr/>
          <p:nvPr/>
        </p:nvGrpSpPr>
        <p:grpSpPr>
          <a:xfrm>
            <a:off x="3459240" y="272160"/>
            <a:ext cx="2225160" cy="649080"/>
            <a:chOff x="3459240" y="272160"/>
            <a:chExt cx="2225160" cy="649080"/>
          </a:xfrm>
        </p:grpSpPr>
        <p:sp>
          <p:nvSpPr>
            <p:cNvPr id="787" name="Google Shape;951;p32"/>
            <p:cNvSpPr/>
            <p:nvPr/>
          </p:nvSpPr>
          <p:spPr>
            <a:xfrm>
              <a:off x="3542760" y="272160"/>
              <a:ext cx="2028960" cy="64908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952;p32"/>
            <p:cNvSpPr/>
            <p:nvPr/>
          </p:nvSpPr>
          <p:spPr>
            <a:xfrm>
              <a:off x="3459240" y="54216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Google Shape;953;p32"/>
            <p:cNvSpPr/>
            <p:nvPr/>
          </p:nvSpPr>
          <p:spPr>
            <a:xfrm>
              <a:off x="5486040" y="54216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0" name="Google Shape;954;p32"/>
          <p:cNvGrpSpPr/>
          <p:nvPr/>
        </p:nvGrpSpPr>
        <p:grpSpPr>
          <a:xfrm>
            <a:off x="3542400" y="4169160"/>
            <a:ext cx="2225160" cy="649080"/>
            <a:chOff x="3542400" y="4169160"/>
            <a:chExt cx="2225160" cy="649080"/>
          </a:xfrm>
        </p:grpSpPr>
        <p:sp>
          <p:nvSpPr>
            <p:cNvPr id="791" name="Google Shape;955;p32"/>
            <p:cNvSpPr/>
            <p:nvPr/>
          </p:nvSpPr>
          <p:spPr>
            <a:xfrm flipH="1">
              <a:off x="3655440" y="4169160"/>
              <a:ext cx="2028960" cy="64908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956;p32"/>
            <p:cNvSpPr/>
            <p:nvPr/>
          </p:nvSpPr>
          <p:spPr>
            <a:xfrm flipH="1">
              <a:off x="5568840" y="443916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957;p32"/>
            <p:cNvSpPr/>
            <p:nvPr/>
          </p:nvSpPr>
          <p:spPr>
            <a:xfrm flipH="1">
              <a:off x="3542040" y="443916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2.2 Lưu trữ dữ liệu vào Hadoop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20" name="Google Shape;1233;p41"/>
          <p:cNvGrpSpPr/>
          <p:nvPr/>
        </p:nvGrpSpPr>
        <p:grpSpPr>
          <a:xfrm>
            <a:off x="-222840" y="3545280"/>
            <a:ext cx="2276640" cy="1565640"/>
            <a:chOff x="-222840" y="3545280"/>
            <a:chExt cx="2276640" cy="1565640"/>
          </a:xfrm>
        </p:grpSpPr>
        <p:sp>
          <p:nvSpPr>
            <p:cNvPr id="1021" name="Google Shape;1234;p41"/>
            <p:cNvSpPr/>
            <p:nvPr/>
          </p:nvSpPr>
          <p:spPr>
            <a:xfrm>
              <a:off x="120240" y="4839840"/>
              <a:ext cx="1875960" cy="271080"/>
            </a:xfrm>
            <a:prstGeom prst="ellipse">
              <a:avLst/>
            </a:prstGeom>
            <a:solidFill>
              <a:srgbClr val="fdfbf6">
                <a:alpha val="5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22" name="Google Shape;1235;p41"/>
            <p:cNvGrpSpPr/>
            <p:nvPr/>
          </p:nvGrpSpPr>
          <p:grpSpPr>
            <a:xfrm>
              <a:off x="1642320" y="3545280"/>
              <a:ext cx="411480" cy="275040"/>
              <a:chOff x="1642320" y="3545280"/>
              <a:chExt cx="411480" cy="275040"/>
            </a:xfrm>
          </p:grpSpPr>
          <p:sp>
            <p:nvSpPr>
              <p:cNvPr id="1023" name="Google Shape;1236;p41"/>
              <p:cNvSpPr/>
              <p:nvPr/>
            </p:nvSpPr>
            <p:spPr>
              <a:xfrm rot="18453000">
                <a:off x="1885680" y="3673080"/>
                <a:ext cx="156240" cy="1058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Google Shape;1237;p41"/>
              <p:cNvSpPr/>
              <p:nvPr/>
            </p:nvSpPr>
            <p:spPr>
              <a:xfrm rot="18453000">
                <a:off x="1650600" y="3577320"/>
                <a:ext cx="120600" cy="8100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25" name="Google Shape;1238;p41"/>
            <p:cNvSpPr/>
            <p:nvPr/>
          </p:nvSpPr>
          <p:spPr>
            <a:xfrm>
              <a:off x="877680" y="3942720"/>
              <a:ext cx="839520" cy="933120"/>
            </a:xfrm>
            <a:custGeom>
              <a:avLst/>
              <a:gdLst/>
              <a:ahLst/>
              <a:rect l="l" t="t" r="r" b="b"/>
              <a:pathLst>
                <a:path w="34788" h="38667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Google Shape;1239;p41"/>
            <p:cNvSpPr/>
            <p:nvPr/>
          </p:nvSpPr>
          <p:spPr>
            <a:xfrm>
              <a:off x="903960" y="4011120"/>
              <a:ext cx="113040" cy="75600"/>
            </a:xfrm>
            <a:custGeom>
              <a:avLst/>
              <a:gdLst/>
              <a:ahLst/>
              <a:rect l="l" t="t" r="r" b="b"/>
              <a:pathLst>
                <a:path w="4704" h="3139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Google Shape;1240;p41"/>
            <p:cNvSpPr/>
            <p:nvPr/>
          </p:nvSpPr>
          <p:spPr>
            <a:xfrm>
              <a:off x="1247400" y="4352400"/>
              <a:ext cx="112680" cy="7560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Google Shape;1241;p41"/>
            <p:cNvSpPr/>
            <p:nvPr/>
          </p:nvSpPr>
          <p:spPr>
            <a:xfrm>
              <a:off x="1262160" y="4699080"/>
              <a:ext cx="112680" cy="75600"/>
            </a:xfrm>
            <a:custGeom>
              <a:avLst/>
              <a:gdLst/>
              <a:ahLst/>
              <a:rect l="l" t="t" r="r" b="b"/>
              <a:pathLst>
                <a:path w="4679" h="313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1242;p41"/>
            <p:cNvSpPr/>
            <p:nvPr/>
          </p:nvSpPr>
          <p:spPr>
            <a:xfrm>
              <a:off x="1558800" y="3998160"/>
              <a:ext cx="112320" cy="75600"/>
            </a:xfrm>
            <a:custGeom>
              <a:avLst/>
              <a:gdLst/>
              <a:ahLst/>
              <a:rect l="l" t="t" r="r" b="b"/>
              <a:pathLst>
                <a:path w="4670" h="314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Google Shape;1243;p41"/>
            <p:cNvSpPr/>
            <p:nvPr/>
          </p:nvSpPr>
          <p:spPr>
            <a:xfrm>
              <a:off x="1501920" y="4553280"/>
              <a:ext cx="112320" cy="7560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Google Shape;1244;p41"/>
            <p:cNvSpPr/>
            <p:nvPr/>
          </p:nvSpPr>
          <p:spPr>
            <a:xfrm>
              <a:off x="1207440" y="4138560"/>
              <a:ext cx="112680" cy="7560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Google Shape;1245;p41"/>
            <p:cNvSpPr/>
            <p:nvPr/>
          </p:nvSpPr>
          <p:spPr>
            <a:xfrm>
              <a:off x="927360" y="4203360"/>
              <a:ext cx="112680" cy="75600"/>
            </a:xfrm>
            <a:custGeom>
              <a:avLst/>
              <a:gdLst/>
              <a:ahLst/>
              <a:rect l="l" t="t" r="r" b="b"/>
              <a:pathLst>
                <a:path w="4681" h="3139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Google Shape;1246;p41"/>
            <p:cNvSpPr/>
            <p:nvPr/>
          </p:nvSpPr>
          <p:spPr>
            <a:xfrm>
              <a:off x="1518840" y="4282560"/>
              <a:ext cx="112320" cy="74880"/>
            </a:xfrm>
            <a:custGeom>
              <a:avLst/>
              <a:gdLst/>
              <a:ahLst/>
              <a:rect l="l" t="t" r="r" b="b"/>
              <a:pathLst>
                <a:path w="4662" h="3116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1247;p41"/>
            <p:cNvSpPr/>
            <p:nvPr/>
          </p:nvSpPr>
          <p:spPr>
            <a:xfrm>
              <a:off x="1140120" y="3963240"/>
              <a:ext cx="112320" cy="7560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Google Shape;1248;p41"/>
            <p:cNvSpPr/>
            <p:nvPr/>
          </p:nvSpPr>
          <p:spPr>
            <a:xfrm>
              <a:off x="1466280" y="4130280"/>
              <a:ext cx="78480" cy="5256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Google Shape;1249;p41"/>
            <p:cNvSpPr/>
            <p:nvPr/>
          </p:nvSpPr>
          <p:spPr>
            <a:xfrm>
              <a:off x="1078920" y="4090320"/>
              <a:ext cx="78840" cy="52560"/>
            </a:xfrm>
            <a:custGeom>
              <a:avLst/>
              <a:gdLst/>
              <a:ahLst/>
              <a:rect l="l" t="t" r="r" b="b"/>
              <a:pathLst>
                <a:path w="3277" h="218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Google Shape;1250;p41"/>
            <p:cNvSpPr/>
            <p:nvPr/>
          </p:nvSpPr>
          <p:spPr>
            <a:xfrm>
              <a:off x="1466280" y="4402080"/>
              <a:ext cx="78480" cy="5256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Google Shape;1251;p41"/>
            <p:cNvSpPr/>
            <p:nvPr/>
          </p:nvSpPr>
          <p:spPr>
            <a:xfrm>
              <a:off x="1319760" y="4559400"/>
              <a:ext cx="78480" cy="5292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1252;p41"/>
            <p:cNvSpPr/>
            <p:nvPr/>
          </p:nvSpPr>
          <p:spPr>
            <a:xfrm>
              <a:off x="1466280" y="4780080"/>
              <a:ext cx="78120" cy="52560"/>
            </a:xfrm>
            <a:custGeom>
              <a:avLst/>
              <a:gdLst/>
              <a:ahLst/>
              <a:rect l="l" t="t" r="r" b="b"/>
              <a:pathLst>
                <a:path w="3253" h="2186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Google Shape;1253;p41"/>
            <p:cNvSpPr/>
            <p:nvPr/>
          </p:nvSpPr>
          <p:spPr>
            <a:xfrm>
              <a:off x="1088640" y="4293720"/>
              <a:ext cx="78480" cy="5292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Google Shape;1254;p41"/>
            <p:cNvSpPr/>
            <p:nvPr/>
          </p:nvSpPr>
          <p:spPr>
            <a:xfrm>
              <a:off x="1378080" y="3935520"/>
              <a:ext cx="65520" cy="947880"/>
            </a:xfrm>
            <a:custGeom>
              <a:avLst/>
              <a:gdLst/>
              <a:ahLst/>
              <a:rect l="l" t="t" r="r" b="b"/>
              <a:pathLst>
                <a:path w="2732" h="39274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Google Shape;1255;p41"/>
            <p:cNvSpPr/>
            <p:nvPr/>
          </p:nvSpPr>
          <p:spPr>
            <a:xfrm>
              <a:off x="869760" y="4241520"/>
              <a:ext cx="825480" cy="63720"/>
            </a:xfrm>
            <a:custGeom>
              <a:avLst/>
              <a:gdLst/>
              <a:ahLst/>
              <a:rect l="l" t="t" r="r" b="b"/>
              <a:pathLst>
                <a:path w="34212" h="2657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Google Shape;1256;p41"/>
            <p:cNvSpPr/>
            <p:nvPr/>
          </p:nvSpPr>
          <p:spPr>
            <a:xfrm>
              <a:off x="1128600" y="3631680"/>
              <a:ext cx="510480" cy="330480"/>
            </a:xfrm>
            <a:custGeom>
              <a:avLst/>
              <a:gdLst/>
              <a:ahLst/>
              <a:rect l="l" t="t" r="r" b="b"/>
              <a:pathLst>
                <a:path w="21154" h="13697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1257;p41"/>
            <p:cNvSpPr/>
            <p:nvPr/>
          </p:nvSpPr>
          <p:spPr>
            <a:xfrm>
              <a:off x="1230480" y="3933000"/>
              <a:ext cx="202320" cy="215640"/>
            </a:xfrm>
            <a:custGeom>
              <a:avLst/>
              <a:gdLst/>
              <a:ahLst/>
              <a:rect l="l" t="t" r="r" b="b"/>
              <a:pathLst>
                <a:path w="8397" h="8948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Google Shape;1258;p41"/>
            <p:cNvSpPr/>
            <p:nvPr/>
          </p:nvSpPr>
          <p:spPr>
            <a:xfrm>
              <a:off x="1395000" y="3924720"/>
              <a:ext cx="196920" cy="217080"/>
            </a:xfrm>
            <a:custGeom>
              <a:avLst/>
              <a:gdLst/>
              <a:ahLst/>
              <a:rect l="l" t="t" r="r" b="b"/>
              <a:pathLst>
                <a:path w="8172" h="8998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Google Shape;1259;p41"/>
            <p:cNvSpPr/>
            <p:nvPr/>
          </p:nvSpPr>
          <p:spPr>
            <a:xfrm>
              <a:off x="405000" y="4362120"/>
              <a:ext cx="915840" cy="645120"/>
            </a:xfrm>
            <a:custGeom>
              <a:avLst/>
              <a:gdLst/>
              <a:ahLst/>
              <a:rect l="l" t="t" r="r" b="b"/>
              <a:pathLst>
                <a:path w="37946" h="2672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Google Shape;1260;p41"/>
            <p:cNvSpPr/>
            <p:nvPr/>
          </p:nvSpPr>
          <p:spPr>
            <a:xfrm>
              <a:off x="478440" y="4408920"/>
              <a:ext cx="759960" cy="568080"/>
            </a:xfrm>
            <a:custGeom>
              <a:avLst/>
              <a:gdLst/>
              <a:ahLst/>
              <a:rect l="l" t="t" r="r" b="b"/>
              <a:pathLst>
                <a:path w="38673" h="28907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Google Shape;1261;p41"/>
            <p:cNvSpPr/>
            <p:nvPr/>
          </p:nvSpPr>
          <p:spPr>
            <a:xfrm>
              <a:off x="668880" y="4361040"/>
              <a:ext cx="589680" cy="453240"/>
            </a:xfrm>
            <a:custGeom>
              <a:avLst/>
              <a:gdLst/>
              <a:ahLst/>
              <a:rect l="l" t="t" r="r" b="b"/>
              <a:pathLst>
                <a:path w="30018" h="23075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Google Shape;1262;p41"/>
            <p:cNvSpPr/>
            <p:nvPr/>
          </p:nvSpPr>
          <p:spPr>
            <a:xfrm>
              <a:off x="912600" y="4373280"/>
              <a:ext cx="333360" cy="258120"/>
            </a:xfrm>
            <a:custGeom>
              <a:avLst/>
              <a:gdLst/>
              <a:ahLst/>
              <a:rect l="l" t="t" r="r" b="b"/>
              <a:pathLst>
                <a:path w="16975" h="13147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Google Shape;1263;p41"/>
            <p:cNvSpPr/>
            <p:nvPr/>
          </p:nvSpPr>
          <p:spPr>
            <a:xfrm>
              <a:off x="424800" y="4562640"/>
              <a:ext cx="546120" cy="404280"/>
            </a:xfrm>
            <a:custGeom>
              <a:avLst/>
              <a:gdLst/>
              <a:ahLst/>
              <a:rect l="l" t="t" r="r" b="b"/>
              <a:pathLst>
                <a:path w="27791" h="20574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Google Shape;1264;p41"/>
            <p:cNvSpPr/>
            <p:nvPr/>
          </p:nvSpPr>
          <p:spPr>
            <a:xfrm>
              <a:off x="405000" y="4728600"/>
              <a:ext cx="383400" cy="267120"/>
            </a:xfrm>
            <a:custGeom>
              <a:avLst/>
              <a:gdLst/>
              <a:ahLst/>
              <a:rect l="l" t="t" r="r" b="b"/>
              <a:pathLst>
                <a:path w="19522" h="13608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Google Shape;1265;p41"/>
            <p:cNvSpPr/>
            <p:nvPr/>
          </p:nvSpPr>
          <p:spPr>
            <a:xfrm>
              <a:off x="654840" y="4351680"/>
              <a:ext cx="62640" cy="666720"/>
            </a:xfrm>
            <a:custGeom>
              <a:avLst/>
              <a:gdLst/>
              <a:ahLst/>
              <a:rect l="l" t="t" r="r" b="b"/>
              <a:pathLst>
                <a:path w="2607" h="2762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Google Shape;1266;p41"/>
            <p:cNvSpPr/>
            <p:nvPr/>
          </p:nvSpPr>
          <p:spPr>
            <a:xfrm>
              <a:off x="399600" y="4611960"/>
              <a:ext cx="919440" cy="60120"/>
            </a:xfrm>
            <a:custGeom>
              <a:avLst/>
              <a:gdLst/>
              <a:ahLst/>
              <a:rect l="l" t="t" r="r" b="b"/>
              <a:pathLst>
                <a:path w="38097" h="250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1267;p41"/>
            <p:cNvSpPr/>
            <p:nvPr/>
          </p:nvSpPr>
          <p:spPr>
            <a:xfrm>
              <a:off x="464400" y="4129200"/>
              <a:ext cx="415800" cy="261000"/>
            </a:xfrm>
            <a:custGeom>
              <a:avLst/>
              <a:gdLst/>
              <a:ahLst/>
              <a:rect l="l" t="t" r="r" b="b"/>
              <a:pathLst>
                <a:path w="17244" h="1082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1268;p41"/>
            <p:cNvSpPr/>
            <p:nvPr/>
          </p:nvSpPr>
          <p:spPr>
            <a:xfrm>
              <a:off x="540720" y="4356000"/>
              <a:ext cx="156960" cy="210240"/>
            </a:xfrm>
            <a:custGeom>
              <a:avLst/>
              <a:gdLst/>
              <a:ahLst/>
              <a:rect l="l" t="t" r="r" b="b"/>
              <a:pathLst>
                <a:path w="6517" h="8722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Google Shape;1269;p41"/>
            <p:cNvSpPr/>
            <p:nvPr/>
          </p:nvSpPr>
          <p:spPr>
            <a:xfrm>
              <a:off x="675000" y="4354200"/>
              <a:ext cx="222480" cy="203760"/>
            </a:xfrm>
            <a:custGeom>
              <a:avLst/>
              <a:gdLst/>
              <a:ahLst/>
              <a:rect l="l" t="t" r="r" b="b"/>
              <a:pathLst>
                <a:path w="9224" h="8447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57" name="Google Shape;1270;p41"/>
            <p:cNvGrpSpPr/>
            <p:nvPr/>
          </p:nvGrpSpPr>
          <p:grpSpPr>
            <a:xfrm>
              <a:off x="-222840" y="4034880"/>
              <a:ext cx="360000" cy="406080"/>
              <a:chOff x="-222840" y="4034880"/>
              <a:chExt cx="360000" cy="406080"/>
            </a:xfrm>
          </p:grpSpPr>
          <p:sp>
            <p:nvSpPr>
              <p:cNvPr id="1058" name="Google Shape;1271;p41"/>
              <p:cNvSpPr/>
              <p:nvPr/>
            </p:nvSpPr>
            <p:spPr>
              <a:xfrm rot="577200">
                <a:off x="-77760" y="4065120"/>
                <a:ext cx="192240" cy="2937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9" name="Google Shape;1272;p41"/>
              <p:cNvSpPr/>
              <p:nvPr/>
            </p:nvSpPr>
            <p:spPr>
              <a:xfrm rot="19030200">
                <a:off x="-213120" y="4059360"/>
                <a:ext cx="97920" cy="662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0" name="Google Shape;1273;p41"/>
              <p:cNvSpPr/>
              <p:nvPr/>
            </p:nvSpPr>
            <p:spPr>
              <a:xfrm rot="19030200">
                <a:off x="-49320" y="4375440"/>
                <a:ext cx="70560" cy="4752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061" name="Picture 2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4406400" y="904680"/>
            <a:ext cx="4521960" cy="38757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062" name="Google Shape;1058;p37"/>
          <p:cNvSpPr/>
          <p:nvPr/>
        </p:nvSpPr>
        <p:spPr>
          <a:xfrm>
            <a:off x="153720" y="1154880"/>
            <a:ext cx="4125960" cy="2301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Google Shape;1429;p46"/>
          <p:cNvSpPr/>
          <p:nvPr/>
        </p:nvSpPr>
        <p:spPr>
          <a:xfrm>
            <a:off x="464400" y="1548360"/>
            <a:ext cx="3815280" cy="22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245716"/>
                </a:solidFill>
                <a:latin typeface="Arial"/>
                <a:ea typeface="Arial"/>
              </a:rPr>
              <a:t>Có 2 Live Node và 0 Dead Node</a:t>
            </a:r>
            <a:endParaRPr b="0" lang="en-US" sz="17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245716"/>
                </a:solidFill>
                <a:latin typeface="Arial"/>
                <a:ea typeface="Arial"/>
              </a:rPr>
              <a:t>=&gt; Dữ liệu đã được lưu phân tán trên 2 máy Datanode1 và Datanode 2 thành công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 </a:t>
            </a: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Nhân bản dữ liệu để chống chịu lỗi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6" name="Picture 2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096920" y="1036800"/>
            <a:ext cx="7290720" cy="32493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Kiểm tra tính chống chịu lỗi 1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9" name="Picture 3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378080" y="913680"/>
            <a:ext cx="6540120" cy="319428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070" name="Google Shape;1058;p37"/>
          <p:cNvSpPr/>
          <p:nvPr/>
        </p:nvSpPr>
        <p:spPr>
          <a:xfrm>
            <a:off x="1465560" y="4229640"/>
            <a:ext cx="62121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Google Shape;1429;p46"/>
          <p:cNvSpPr/>
          <p:nvPr/>
        </p:nvSpPr>
        <p:spPr>
          <a:xfrm>
            <a:off x="3117960" y="4255200"/>
            <a:ext cx="324864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Kết quả khi shutdown datanode 2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 </a:t>
            </a: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Kiểm tra tính chống chịu lỗi 2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4" name="Picture 2" descr="A screenshot of a computer&#10;&#10;Description automatically generated"/>
          <p:cNvPicPr/>
          <p:nvPr/>
        </p:nvPicPr>
        <p:blipFill>
          <a:blip r:embed="rId1"/>
          <a:srcRect l="0" t="0" r="0" b="19505"/>
          <a:stretch/>
        </p:blipFill>
        <p:spPr>
          <a:xfrm>
            <a:off x="1930680" y="839160"/>
            <a:ext cx="5282640" cy="359532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075" name="Google Shape;1058;p37"/>
          <p:cNvSpPr/>
          <p:nvPr/>
        </p:nvSpPr>
        <p:spPr>
          <a:xfrm>
            <a:off x="1465560" y="4514400"/>
            <a:ext cx="62121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Google Shape;1429;p46"/>
          <p:cNvSpPr/>
          <p:nvPr/>
        </p:nvSpPr>
        <p:spPr>
          <a:xfrm>
            <a:off x="2752920" y="452772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Kết quả khi shutdown cả 2 datanode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 </a:t>
            </a: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2.3 Xử lý dữ liệu bằng Spark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Google Shape;1058;p37"/>
          <p:cNvSpPr/>
          <p:nvPr/>
        </p:nvSpPr>
        <p:spPr>
          <a:xfrm>
            <a:off x="1465560" y="4514400"/>
            <a:ext cx="62121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Google Shape;1429;p46"/>
          <p:cNvSpPr/>
          <p:nvPr/>
        </p:nvSpPr>
        <p:spPr>
          <a:xfrm>
            <a:off x="2752920" y="45957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Khởi động Spark cluster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81" name="Picture 3" descr="A computer screen shot of a computer&#10;&#10;Description automatically generated"/>
          <p:cNvPicPr/>
          <p:nvPr/>
        </p:nvPicPr>
        <p:blipFill>
          <a:blip r:embed="rId1"/>
          <a:srcRect l="1019" t="0" r="0" b="4249"/>
          <a:stretch/>
        </p:blipFill>
        <p:spPr>
          <a:xfrm>
            <a:off x="2370600" y="873720"/>
            <a:ext cx="4402080" cy="336672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Lọc, truy vấn dữ liệu bằng Pyspark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Google Shape;1058;p37"/>
          <p:cNvSpPr/>
          <p:nvPr/>
        </p:nvSpPr>
        <p:spPr>
          <a:xfrm>
            <a:off x="1465560" y="4514400"/>
            <a:ext cx="62121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Google Shape;1429;p46"/>
          <p:cNvSpPr/>
          <p:nvPr/>
        </p:nvSpPr>
        <p:spPr>
          <a:xfrm>
            <a:off x="2752920" y="45957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Xử lý dữ liệu App Store trong 1 tuần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86" name="Picture 2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514160" y="884160"/>
            <a:ext cx="6115680" cy="344808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Kiểm tra tính chịu lỗi của Spark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Google Shape;1058;p37"/>
          <p:cNvSpPr/>
          <p:nvPr/>
        </p:nvSpPr>
        <p:spPr>
          <a:xfrm>
            <a:off x="1465560" y="4514400"/>
            <a:ext cx="62121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Google Shape;1429;p46"/>
          <p:cNvSpPr/>
          <p:nvPr/>
        </p:nvSpPr>
        <p:spPr>
          <a:xfrm>
            <a:off x="2300400" y="4564440"/>
            <a:ext cx="454284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Hoạt động của hệ thống sau khi tắt 1 worker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91" name="" descr=""/>
          <p:cNvPicPr/>
          <p:nvPr/>
        </p:nvPicPr>
        <p:blipFill>
          <a:blip r:embed="rId1"/>
          <a:stretch/>
        </p:blipFill>
        <p:spPr>
          <a:xfrm>
            <a:off x="1600200" y="914400"/>
            <a:ext cx="594360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2.4 Biểu diễn dữ liệu bằng Elasticsearch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Google Shape;1058;p37"/>
          <p:cNvSpPr/>
          <p:nvPr/>
        </p:nvSpPr>
        <p:spPr>
          <a:xfrm>
            <a:off x="1465560" y="4514400"/>
            <a:ext cx="62121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Google Shape;1429;p46"/>
          <p:cNvSpPr/>
          <p:nvPr/>
        </p:nvSpPr>
        <p:spPr>
          <a:xfrm>
            <a:off x="2752920" y="45957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Khởi động Elasticsearch cluster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96" name="" descr=""/>
          <p:cNvPicPr/>
          <p:nvPr/>
        </p:nvPicPr>
        <p:blipFill>
          <a:blip r:embed="rId1"/>
          <a:stretch/>
        </p:blipFill>
        <p:spPr>
          <a:xfrm>
            <a:off x="1658520" y="970920"/>
            <a:ext cx="5885280" cy="337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720000" y="24804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2.5 Biểu diễn dữ liệu bằng Kibana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Google Shape;1058;p37"/>
          <p:cNvSpPr/>
          <p:nvPr/>
        </p:nvSpPr>
        <p:spPr>
          <a:xfrm>
            <a:off x="1465560" y="4527720"/>
            <a:ext cx="62121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Google Shape;1429;p46"/>
          <p:cNvSpPr/>
          <p:nvPr/>
        </p:nvSpPr>
        <p:spPr>
          <a:xfrm>
            <a:off x="2752920" y="45957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Khởi động Kibana và vẽ biểu đồ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01" name="" descr=""/>
          <p:cNvPicPr/>
          <p:nvPr/>
        </p:nvPicPr>
        <p:blipFill>
          <a:blip r:embed="rId1"/>
          <a:stretch/>
        </p:blipFill>
        <p:spPr>
          <a:xfrm>
            <a:off x="2514600" y="815400"/>
            <a:ext cx="4114800" cy="352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64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App Store từ 4 - 10.12.2023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Google Shape;1058;p37"/>
          <p:cNvSpPr/>
          <p:nvPr/>
        </p:nvSpPr>
        <p:spPr>
          <a:xfrm>
            <a:off x="437400" y="4218840"/>
            <a:ext cx="320400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Google Shape;1429;p46"/>
          <p:cNvSpPr/>
          <p:nvPr/>
        </p:nvSpPr>
        <p:spPr>
          <a:xfrm>
            <a:off x="220320" y="42429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nhóm tuổi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06" name="Picture 3" descr="A pie chart with multiple colors&#10;&#10;Description automatically generated"/>
          <p:cNvPicPr/>
          <p:nvPr/>
        </p:nvPicPr>
        <p:blipFill>
          <a:blip r:embed="rId1"/>
          <a:stretch/>
        </p:blipFill>
        <p:spPr>
          <a:xfrm>
            <a:off x="437400" y="1134360"/>
            <a:ext cx="3056400" cy="26391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107" name="Picture 7" descr="A green and white graph&#10;&#10;Description automatically generated"/>
          <p:cNvPicPr/>
          <p:nvPr/>
        </p:nvPicPr>
        <p:blipFill>
          <a:blip r:embed="rId2"/>
          <a:stretch/>
        </p:blipFill>
        <p:spPr>
          <a:xfrm>
            <a:off x="5279760" y="1078560"/>
            <a:ext cx="3175560" cy="269496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sp>
        <p:nvSpPr>
          <p:cNvPr id="1108" name="Google Shape;1058;p37"/>
          <p:cNvSpPr/>
          <p:nvPr/>
        </p:nvSpPr>
        <p:spPr>
          <a:xfrm>
            <a:off x="5279760" y="4218840"/>
            <a:ext cx="31755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Google Shape;1429;p46"/>
          <p:cNvSpPr/>
          <p:nvPr/>
        </p:nvSpPr>
        <p:spPr>
          <a:xfrm>
            <a:off x="5048640" y="426240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loại trò chơi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Mục lục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Google Shape;970;p34"/>
          <p:cNvSpPr/>
          <p:nvPr/>
        </p:nvSpPr>
        <p:spPr>
          <a:xfrm>
            <a:off x="3187800" y="3475440"/>
            <a:ext cx="3035520" cy="6145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PlaceHolder 2"/>
          <p:cNvSpPr>
            <a:spLocks noGrp="1"/>
          </p:cNvSpPr>
          <p:nvPr>
            <p:ph type="title"/>
          </p:nvPr>
        </p:nvSpPr>
        <p:spPr>
          <a:xfrm>
            <a:off x="3495960" y="3015360"/>
            <a:ext cx="223380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2963e"/>
                </a:solidFill>
                <a:latin typeface="Roboto"/>
                <a:ea typeface="Roboto"/>
              </a:rPr>
              <a:t>03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title"/>
          </p:nvPr>
        </p:nvSpPr>
        <p:spPr>
          <a:xfrm>
            <a:off x="4902840" y="1284840"/>
            <a:ext cx="223380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2963e"/>
                </a:solidFill>
                <a:latin typeface="Roboto"/>
                <a:ea typeface="Roboto"/>
              </a:rPr>
              <a:t>02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4"/>
          <p:cNvSpPr>
            <a:spLocks noGrp="1"/>
          </p:cNvSpPr>
          <p:nvPr>
            <p:ph type="title"/>
          </p:nvPr>
        </p:nvSpPr>
        <p:spPr>
          <a:xfrm>
            <a:off x="2002320" y="1284840"/>
            <a:ext cx="2233800" cy="441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52963e"/>
                </a:solidFill>
                <a:latin typeface="Roboto"/>
                <a:ea typeface="Roboto"/>
              </a:rPr>
              <a:t>01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Google Shape;976;p34"/>
          <p:cNvSpPr/>
          <p:nvPr/>
        </p:nvSpPr>
        <p:spPr>
          <a:xfrm>
            <a:off x="1809720" y="1767600"/>
            <a:ext cx="2628360" cy="6145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PlaceHolder 5"/>
          <p:cNvSpPr>
            <a:spLocks noGrp="1"/>
          </p:cNvSpPr>
          <p:nvPr>
            <p:ph type="subTitle"/>
          </p:nvPr>
        </p:nvSpPr>
        <p:spPr>
          <a:xfrm>
            <a:off x="3304080" y="3565080"/>
            <a:ext cx="280296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Kết luận và đánh giá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6"/>
          <p:cNvSpPr>
            <a:spLocks noGrp="1"/>
          </p:cNvSpPr>
          <p:nvPr>
            <p:ph type="subTitle"/>
          </p:nvPr>
        </p:nvSpPr>
        <p:spPr>
          <a:xfrm>
            <a:off x="1891080" y="1819800"/>
            <a:ext cx="245304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Giới thiệu chung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2" name="Google Shape;981;p34"/>
          <p:cNvSpPr/>
          <p:nvPr/>
        </p:nvSpPr>
        <p:spPr>
          <a:xfrm>
            <a:off x="4705920" y="1767600"/>
            <a:ext cx="2628360" cy="6145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PlaceHolder 7"/>
          <p:cNvSpPr>
            <a:spLocks noGrp="1"/>
          </p:cNvSpPr>
          <p:nvPr>
            <p:ph type="subTitle"/>
          </p:nvPr>
        </p:nvSpPr>
        <p:spPr>
          <a:xfrm>
            <a:off x="4793400" y="1815840"/>
            <a:ext cx="245304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c63b3d"/>
                </a:solidFill>
                <a:latin typeface="Roboto"/>
                <a:ea typeface="Roboto"/>
              </a:rPr>
              <a:t>Các trải nghiệm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64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Google Play từ 4 - 10.12.2023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Google Shape;1058;p37"/>
          <p:cNvSpPr/>
          <p:nvPr/>
        </p:nvSpPr>
        <p:spPr>
          <a:xfrm>
            <a:off x="437400" y="4218840"/>
            <a:ext cx="320400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Google Shape;1429;p46"/>
          <p:cNvSpPr/>
          <p:nvPr/>
        </p:nvSpPr>
        <p:spPr>
          <a:xfrm>
            <a:off x="220320" y="42429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Công ty có lượt tải nhiều nhất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4" name="Google Shape;1058;p37"/>
          <p:cNvSpPr/>
          <p:nvPr/>
        </p:nvSpPr>
        <p:spPr>
          <a:xfrm>
            <a:off x="5122800" y="4208400"/>
            <a:ext cx="348948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Google Shape;1429;p46"/>
          <p:cNvSpPr/>
          <p:nvPr/>
        </p:nvSpPr>
        <p:spPr>
          <a:xfrm>
            <a:off x="5048640" y="426240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Game có lượt phản hồi nhiều nhất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16" name="Picture 2" descr="A graph with green bars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357480" y="1013400"/>
            <a:ext cx="3363840" cy="290484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117" name="Picture 10" descr="A graph of a number of green squares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5167080" y="1013400"/>
            <a:ext cx="3363840" cy="291852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64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App Store từ 11 - 17.12.2023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0" name="Google Shape;1058;p37"/>
          <p:cNvSpPr/>
          <p:nvPr/>
        </p:nvSpPr>
        <p:spPr>
          <a:xfrm>
            <a:off x="437400" y="4218840"/>
            <a:ext cx="320400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Google Shape;1429;p46"/>
          <p:cNvSpPr/>
          <p:nvPr/>
        </p:nvSpPr>
        <p:spPr>
          <a:xfrm>
            <a:off x="220320" y="42429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giá thành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2" name="Google Shape;1058;p37"/>
          <p:cNvSpPr/>
          <p:nvPr/>
        </p:nvSpPr>
        <p:spPr>
          <a:xfrm>
            <a:off x="5279760" y="4218840"/>
            <a:ext cx="317556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3" name="Google Shape;1429;p46"/>
          <p:cNvSpPr/>
          <p:nvPr/>
        </p:nvSpPr>
        <p:spPr>
          <a:xfrm>
            <a:off x="5048640" y="426240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dung lượng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24" name="Picture 10" descr="A pie chart with different colored circles&#10;&#10;Description automatically generated"/>
          <p:cNvPicPr/>
          <p:nvPr/>
        </p:nvPicPr>
        <p:blipFill>
          <a:blip r:embed="rId1"/>
          <a:stretch/>
        </p:blipFill>
        <p:spPr>
          <a:xfrm>
            <a:off x="542160" y="1104840"/>
            <a:ext cx="3151800" cy="27216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125" name="Picture 12" descr="A pie chart with different colored sections&#10;&#10;Description automatically generated"/>
          <p:cNvPicPr/>
          <p:nvPr/>
        </p:nvPicPr>
        <p:blipFill>
          <a:blip r:embed="rId2"/>
          <a:stretch/>
        </p:blipFill>
        <p:spPr>
          <a:xfrm>
            <a:off x="5096520" y="1104840"/>
            <a:ext cx="3228840" cy="27216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621720" y="259560"/>
            <a:ext cx="770364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Biểu đồ của Google Play từ 11 - 17.12.2023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Google Shape;1058;p37"/>
          <p:cNvSpPr/>
          <p:nvPr/>
        </p:nvSpPr>
        <p:spPr>
          <a:xfrm>
            <a:off x="437400" y="4218840"/>
            <a:ext cx="320400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Google Shape;1429;p46"/>
          <p:cNvSpPr/>
          <p:nvPr/>
        </p:nvSpPr>
        <p:spPr>
          <a:xfrm>
            <a:off x="220320" y="424296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Phân bố theo loại trò chơi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0" name="Google Shape;1058;p37"/>
          <p:cNvSpPr/>
          <p:nvPr/>
        </p:nvSpPr>
        <p:spPr>
          <a:xfrm>
            <a:off x="5112000" y="4218840"/>
            <a:ext cx="3343320" cy="5198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Google Shape;1429;p46"/>
          <p:cNvSpPr/>
          <p:nvPr/>
        </p:nvSpPr>
        <p:spPr>
          <a:xfrm>
            <a:off x="4964760" y="4255200"/>
            <a:ext cx="3638160" cy="5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45716"/>
                </a:solidFill>
                <a:latin typeface="Arial"/>
                <a:ea typeface="Arial"/>
              </a:rPr>
              <a:t>Game có lượt phản hồi nhiều nhất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32" name="Picture 2" descr="A graph of a number of green squares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351360" y="966600"/>
            <a:ext cx="3507120" cy="304272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  <p:pic>
        <p:nvPicPr>
          <p:cNvPr id="1133" name="Picture 4" descr="A graph of a bar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4904640" y="954000"/>
            <a:ext cx="3504240" cy="30402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091;p38"/>
          <p:cNvSpPr/>
          <p:nvPr/>
        </p:nvSpPr>
        <p:spPr>
          <a:xfrm>
            <a:off x="2534040" y="2553480"/>
            <a:ext cx="4072320" cy="8413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2609280" y="2549880"/>
            <a:ext cx="390096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Kết luận và đánh giá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title"/>
          </p:nvPr>
        </p:nvSpPr>
        <p:spPr>
          <a:xfrm>
            <a:off x="3151440" y="1221480"/>
            <a:ext cx="2840760" cy="117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0" spc="-1" strike="noStrike">
                <a:solidFill>
                  <a:srgbClr val="52963e"/>
                </a:solidFill>
                <a:latin typeface="Jua"/>
                <a:ea typeface="Jua"/>
              </a:rPr>
              <a:t>03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37" name="Google Shape;1095;p38"/>
          <p:cNvGrpSpPr/>
          <p:nvPr/>
        </p:nvGrpSpPr>
        <p:grpSpPr>
          <a:xfrm>
            <a:off x="2962440" y="426960"/>
            <a:ext cx="3218400" cy="1184760"/>
            <a:chOff x="2962440" y="426960"/>
            <a:chExt cx="3218400" cy="1184760"/>
          </a:xfrm>
        </p:grpSpPr>
        <p:grpSp>
          <p:nvGrpSpPr>
            <p:cNvPr id="1138" name="Google Shape;1096;p38"/>
            <p:cNvGrpSpPr/>
            <p:nvPr/>
          </p:nvGrpSpPr>
          <p:grpSpPr>
            <a:xfrm>
              <a:off x="4385160" y="426960"/>
              <a:ext cx="1795680" cy="1184760"/>
              <a:chOff x="4385160" y="426960"/>
              <a:chExt cx="1795680" cy="1184760"/>
            </a:xfrm>
          </p:grpSpPr>
          <p:sp>
            <p:nvSpPr>
              <p:cNvPr id="1139" name="Google Shape;1097;p38"/>
              <p:cNvSpPr/>
              <p:nvPr/>
            </p:nvSpPr>
            <p:spPr>
              <a:xfrm flipH="1" rot="20796000">
                <a:off x="5089680" y="570600"/>
                <a:ext cx="580680" cy="887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Google Shape;1098;p38"/>
              <p:cNvSpPr/>
              <p:nvPr/>
            </p:nvSpPr>
            <p:spPr>
              <a:xfrm flipH="1">
                <a:off x="4793760" y="835920"/>
                <a:ext cx="205920" cy="1378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Google Shape;1099;p38"/>
              <p:cNvSpPr/>
              <p:nvPr/>
            </p:nvSpPr>
            <p:spPr>
              <a:xfrm flipH="1">
                <a:off x="5520240" y="1508040"/>
                <a:ext cx="154440" cy="1036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Google Shape;1100;p38"/>
              <p:cNvSpPr/>
              <p:nvPr/>
            </p:nvSpPr>
            <p:spPr>
              <a:xfrm flipH="1">
                <a:off x="6062040" y="122328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Google Shape;1101;p38"/>
              <p:cNvSpPr/>
              <p:nvPr/>
            </p:nvSpPr>
            <p:spPr>
              <a:xfrm>
                <a:off x="4385160" y="426960"/>
                <a:ext cx="349200" cy="2563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Google Shape;1102;p38"/>
              <p:cNvSpPr/>
              <p:nvPr/>
            </p:nvSpPr>
            <p:spPr>
              <a:xfrm>
                <a:off x="5695200" y="1268280"/>
                <a:ext cx="234000" cy="1717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Google Shape;1103;p38"/>
              <p:cNvSpPr/>
              <p:nvPr/>
            </p:nvSpPr>
            <p:spPr>
              <a:xfrm flipH="1">
                <a:off x="5036760" y="46800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6" name="Google Shape;1104;p38"/>
            <p:cNvGrpSpPr/>
            <p:nvPr/>
          </p:nvGrpSpPr>
          <p:grpSpPr>
            <a:xfrm>
              <a:off x="2962440" y="468000"/>
              <a:ext cx="1387440" cy="1143720"/>
              <a:chOff x="2962440" y="468000"/>
              <a:chExt cx="1387440" cy="1143720"/>
            </a:xfrm>
          </p:grpSpPr>
          <p:sp>
            <p:nvSpPr>
              <p:cNvPr id="1147" name="Google Shape;1105;p38"/>
              <p:cNvSpPr/>
              <p:nvPr/>
            </p:nvSpPr>
            <p:spPr>
              <a:xfrm rot="804000">
                <a:off x="3472920" y="570600"/>
                <a:ext cx="580680" cy="887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1106;p38"/>
              <p:cNvSpPr/>
              <p:nvPr/>
            </p:nvSpPr>
            <p:spPr>
              <a:xfrm>
                <a:off x="4143960" y="835920"/>
                <a:ext cx="205920" cy="1378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Google Shape;1107;p38"/>
              <p:cNvSpPr/>
              <p:nvPr/>
            </p:nvSpPr>
            <p:spPr>
              <a:xfrm>
                <a:off x="3468240" y="1508040"/>
                <a:ext cx="154440" cy="1036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Google Shape;1108;p38"/>
              <p:cNvSpPr/>
              <p:nvPr/>
            </p:nvSpPr>
            <p:spPr>
              <a:xfrm>
                <a:off x="2962440" y="122328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Google Shape;1109;p38"/>
              <p:cNvSpPr/>
              <p:nvPr/>
            </p:nvSpPr>
            <p:spPr>
              <a:xfrm flipH="1">
                <a:off x="3214440" y="1268280"/>
                <a:ext cx="234000" cy="1717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Google Shape;1110;p38"/>
              <p:cNvSpPr/>
              <p:nvPr/>
            </p:nvSpPr>
            <p:spPr>
              <a:xfrm>
                <a:off x="3987720" y="46800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53" name="Google Shape;1111;p38"/>
          <p:cNvGrpSpPr/>
          <p:nvPr/>
        </p:nvGrpSpPr>
        <p:grpSpPr>
          <a:xfrm>
            <a:off x="1049400" y="3027240"/>
            <a:ext cx="1157760" cy="1469160"/>
            <a:chOff x="1049400" y="3027240"/>
            <a:chExt cx="1157760" cy="1469160"/>
          </a:xfrm>
        </p:grpSpPr>
        <p:sp>
          <p:nvSpPr>
            <p:cNvPr id="1154" name="Google Shape;1112;p38"/>
            <p:cNvSpPr/>
            <p:nvPr/>
          </p:nvSpPr>
          <p:spPr>
            <a:xfrm>
              <a:off x="1049400" y="3027240"/>
              <a:ext cx="1125360" cy="121356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Google Shape;1113;p38"/>
            <p:cNvSpPr/>
            <p:nvPr/>
          </p:nvSpPr>
          <p:spPr>
            <a:xfrm>
              <a:off x="1134720" y="3189240"/>
              <a:ext cx="525960" cy="53712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Google Shape;1114;p38"/>
            <p:cNvSpPr/>
            <p:nvPr/>
          </p:nvSpPr>
          <p:spPr>
            <a:xfrm>
              <a:off x="1247400" y="3323520"/>
              <a:ext cx="480240" cy="71532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Google Shape;1115;p38"/>
            <p:cNvSpPr/>
            <p:nvPr/>
          </p:nvSpPr>
          <p:spPr>
            <a:xfrm>
              <a:off x="1465560" y="3426840"/>
              <a:ext cx="371160" cy="81432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Google Shape;1116;p38"/>
            <p:cNvSpPr/>
            <p:nvPr/>
          </p:nvSpPr>
          <p:spPr>
            <a:xfrm>
              <a:off x="1826280" y="3316320"/>
              <a:ext cx="235800" cy="89568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Google Shape;1117;p38"/>
            <p:cNvSpPr/>
            <p:nvPr/>
          </p:nvSpPr>
          <p:spPr>
            <a:xfrm>
              <a:off x="1078200" y="3078360"/>
              <a:ext cx="493560" cy="33228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Google Shape;1118;p38"/>
            <p:cNvSpPr/>
            <p:nvPr/>
          </p:nvSpPr>
          <p:spPr>
            <a:xfrm>
              <a:off x="1378440" y="4104360"/>
              <a:ext cx="828720" cy="39204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Google Shape;1119;p38"/>
            <p:cNvSpPr/>
            <p:nvPr/>
          </p:nvSpPr>
          <p:spPr>
            <a:xfrm>
              <a:off x="1480680" y="4258800"/>
              <a:ext cx="686160" cy="20016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2" name="Google Shape;1120;p38"/>
          <p:cNvGrpSpPr/>
          <p:nvPr/>
        </p:nvGrpSpPr>
        <p:grpSpPr>
          <a:xfrm>
            <a:off x="7089120" y="3027240"/>
            <a:ext cx="1157400" cy="1469160"/>
            <a:chOff x="7089120" y="3027240"/>
            <a:chExt cx="1157400" cy="1469160"/>
          </a:xfrm>
        </p:grpSpPr>
        <p:sp>
          <p:nvSpPr>
            <p:cNvPr id="1163" name="Google Shape;1121;p38"/>
            <p:cNvSpPr/>
            <p:nvPr/>
          </p:nvSpPr>
          <p:spPr>
            <a:xfrm flipH="1">
              <a:off x="7121160" y="3027240"/>
              <a:ext cx="1125360" cy="121356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Google Shape;1122;p38"/>
            <p:cNvSpPr/>
            <p:nvPr/>
          </p:nvSpPr>
          <p:spPr>
            <a:xfrm flipH="1">
              <a:off x="7634880" y="3189240"/>
              <a:ext cx="525960" cy="53712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Google Shape;1123;p38"/>
            <p:cNvSpPr/>
            <p:nvPr/>
          </p:nvSpPr>
          <p:spPr>
            <a:xfrm flipH="1">
              <a:off x="7568280" y="3323520"/>
              <a:ext cx="480240" cy="71532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1124;p38"/>
            <p:cNvSpPr/>
            <p:nvPr/>
          </p:nvSpPr>
          <p:spPr>
            <a:xfrm flipH="1">
              <a:off x="7458480" y="3426840"/>
              <a:ext cx="371160" cy="81432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Google Shape;1125;p38"/>
            <p:cNvSpPr/>
            <p:nvPr/>
          </p:nvSpPr>
          <p:spPr>
            <a:xfrm flipH="1">
              <a:off x="7233120" y="3316320"/>
              <a:ext cx="235800" cy="89568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Google Shape;1126;p38"/>
            <p:cNvSpPr/>
            <p:nvPr/>
          </p:nvSpPr>
          <p:spPr>
            <a:xfrm flipH="1">
              <a:off x="7723800" y="3078360"/>
              <a:ext cx="493560" cy="33228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127;p38"/>
            <p:cNvSpPr/>
            <p:nvPr/>
          </p:nvSpPr>
          <p:spPr>
            <a:xfrm flipH="1">
              <a:off x="7089120" y="4104360"/>
              <a:ext cx="828720" cy="39204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Google Shape;1128;p38"/>
            <p:cNvSpPr/>
            <p:nvPr/>
          </p:nvSpPr>
          <p:spPr>
            <a:xfrm flipH="1">
              <a:off x="7129080" y="4258800"/>
              <a:ext cx="686160" cy="20016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subTitle"/>
          </p:nvPr>
        </p:nvSpPr>
        <p:spPr>
          <a:xfrm>
            <a:off x="720000" y="1200240"/>
            <a:ext cx="7785720" cy="294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I. Thành công: phần nào mô phỏng được một hệ thống BigData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Khả năng lưu trữ, tìm kiếm cao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Biểu diễn lượng lớn dữ liệu</a:t>
            </a: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	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Khả năng mở rộng 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Khả năng chịu lỗi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II. Hạn chế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Không khai thác tối đa được hệ thống</a:t>
            </a:r>
            <a:endParaRPr b="0" lang="en-US" sz="1700" spc="-1" strike="noStrike">
              <a:latin typeface="Arial"/>
            </a:endParaRPr>
          </a:p>
          <a:p>
            <a:pPr lvl="1" marL="743040" indent="-285840">
              <a:lnSpc>
                <a:spcPct val="115000"/>
              </a:lnSpc>
              <a:buClr>
                <a:srgbClr val="c63b3d"/>
              </a:buClr>
              <a:buSzPct val="150000"/>
              <a:buFont typeface="Arial"/>
              <a:buChar char="•"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Luồng thực hiện còn rời rạc, phải gõ code thủ công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 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Nhận xét, đánh giá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ubTitle"/>
          </p:nvPr>
        </p:nvSpPr>
        <p:spPr>
          <a:xfrm>
            <a:off x="720000" y="1200240"/>
            <a:ext cx="7785720" cy="294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c63b3d"/>
              </a:buClr>
              <a:buSzPct val="150000"/>
              <a:buFont typeface="Arial"/>
              <a:buChar char="•"/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Sử dụng Spark Streaming để phân tích và cải thiện tốc độ ghi dữ liệu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63b3d"/>
              </a:buClr>
              <a:buSzPct val="150000"/>
              <a:buFont typeface="Arial"/>
              <a:buChar char="•"/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Nâng cấp phần cứng, tăng số node trong cụm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63b3d"/>
              </a:buClr>
              <a:buSzPct val="150000"/>
              <a:buFont typeface="Arial"/>
              <a:buChar char="•"/>
            </a:pPr>
            <a:r>
              <a:rPr b="0" lang="en-US" sz="1700" spc="-1" strike="noStrike">
                <a:solidFill>
                  <a:srgbClr val="245716"/>
                </a:solidFill>
                <a:latin typeface="Roboto"/>
                <a:ea typeface="Roboto"/>
              </a:rPr>
              <a:t>Thu thập dữ liệu game từ máy tính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700" spc="-1" strike="noStrike">
              <a:latin typeface="Arial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Hướng phát triển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722160" y="52452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Thành viên nhóm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Google Shape;1445;p47"/>
          <p:cNvSpPr/>
          <p:nvPr/>
        </p:nvSpPr>
        <p:spPr>
          <a:xfrm>
            <a:off x="4649760" y="3768840"/>
            <a:ext cx="2503800" cy="2887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Google Shape;1447;p47"/>
          <p:cNvSpPr/>
          <p:nvPr/>
        </p:nvSpPr>
        <p:spPr>
          <a:xfrm>
            <a:off x="3373200" y="2175480"/>
            <a:ext cx="2258280" cy="2887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8" name="Google Shape;1449;p47"/>
          <p:cNvSpPr/>
          <p:nvPr/>
        </p:nvSpPr>
        <p:spPr>
          <a:xfrm>
            <a:off x="6071400" y="2144880"/>
            <a:ext cx="2900160" cy="2887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3456000" y="241632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Thu thập dữ liệu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/>
          </p:nvPr>
        </p:nvSpPr>
        <p:spPr>
          <a:xfrm>
            <a:off x="6594120" y="240048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Thu thập dữ liệu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Google Shape;1453;p47"/>
          <p:cNvSpPr/>
          <p:nvPr/>
        </p:nvSpPr>
        <p:spPr>
          <a:xfrm>
            <a:off x="338400" y="2155320"/>
            <a:ext cx="2313360" cy="2887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PlaceHolder 4"/>
          <p:cNvSpPr>
            <a:spLocks noGrp="1"/>
          </p:cNvSpPr>
          <p:nvPr>
            <p:ph/>
          </p:nvPr>
        </p:nvSpPr>
        <p:spPr>
          <a:xfrm>
            <a:off x="546480" y="241632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Triển khai hệ thống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5"/>
          <p:cNvSpPr>
            <a:spLocks noGrp="1"/>
          </p:cNvSpPr>
          <p:nvPr>
            <p:ph type="subTitle"/>
          </p:nvPr>
        </p:nvSpPr>
        <p:spPr>
          <a:xfrm>
            <a:off x="320760" y="2053440"/>
            <a:ext cx="2438640" cy="45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700" spc="-1" strike="noStrike">
                <a:solidFill>
                  <a:srgbClr val="c63b3d"/>
                </a:solidFill>
                <a:latin typeface="Roboto"/>
                <a:ea typeface="Roboto"/>
              </a:rPr>
              <a:t>Trần Ngọc Bảo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184" name="PlaceHolder 6"/>
          <p:cNvSpPr>
            <a:spLocks noGrp="1"/>
          </p:cNvSpPr>
          <p:nvPr>
            <p:ph/>
          </p:nvPr>
        </p:nvSpPr>
        <p:spPr>
          <a:xfrm>
            <a:off x="4857840" y="410760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Làm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Google Shape;1460;p47"/>
          <p:cNvSpPr/>
          <p:nvPr/>
        </p:nvSpPr>
        <p:spPr>
          <a:xfrm>
            <a:off x="1729440" y="3820680"/>
            <a:ext cx="2438640" cy="2887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PlaceHolder 7"/>
          <p:cNvSpPr>
            <a:spLocks noGrp="1"/>
          </p:cNvSpPr>
          <p:nvPr>
            <p:ph/>
          </p:nvPr>
        </p:nvSpPr>
        <p:spPr>
          <a:xfrm>
            <a:off x="1862280" y="4168440"/>
            <a:ext cx="19965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245716"/>
                </a:solidFill>
                <a:latin typeface="Roboto"/>
                <a:ea typeface="Roboto"/>
              </a:rPr>
              <a:t>Làm báo cáo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87" name="Google Shape;1463;p47"/>
          <p:cNvGrpSpPr/>
          <p:nvPr/>
        </p:nvGrpSpPr>
        <p:grpSpPr>
          <a:xfrm>
            <a:off x="1170000" y="1169640"/>
            <a:ext cx="673200" cy="858240"/>
            <a:chOff x="1170000" y="1169640"/>
            <a:chExt cx="673200" cy="858240"/>
          </a:xfrm>
        </p:grpSpPr>
        <p:sp>
          <p:nvSpPr>
            <p:cNvPr id="1188" name="Google Shape;1464;p47"/>
            <p:cNvSpPr/>
            <p:nvPr/>
          </p:nvSpPr>
          <p:spPr>
            <a:xfrm>
              <a:off x="1238760" y="1425240"/>
              <a:ext cx="604440" cy="6026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89" name="Google Shape;1465;p47"/>
            <p:cNvGrpSpPr/>
            <p:nvPr/>
          </p:nvGrpSpPr>
          <p:grpSpPr>
            <a:xfrm>
              <a:off x="1170000" y="1169640"/>
              <a:ext cx="324720" cy="400680"/>
              <a:chOff x="1170000" y="1169640"/>
              <a:chExt cx="324720" cy="400680"/>
            </a:xfrm>
          </p:grpSpPr>
          <p:sp>
            <p:nvSpPr>
              <p:cNvPr id="1190" name="Google Shape;1466;p47"/>
              <p:cNvSpPr/>
              <p:nvPr/>
            </p:nvSpPr>
            <p:spPr>
              <a:xfrm rot="19431000">
                <a:off x="1242360" y="1354680"/>
                <a:ext cx="233640" cy="13896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Google Shape;1467;p47"/>
              <p:cNvSpPr/>
              <p:nvPr/>
            </p:nvSpPr>
            <p:spPr>
              <a:xfrm rot="19431000">
                <a:off x="1265040" y="1440360"/>
                <a:ext cx="206280" cy="7632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Google Shape;1468;p47"/>
              <p:cNvSpPr/>
              <p:nvPr/>
            </p:nvSpPr>
            <p:spPr>
              <a:xfrm rot="19431000">
                <a:off x="1213920" y="1202040"/>
                <a:ext cx="178920" cy="20736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93" name="Google Shape;1469;p47"/>
          <p:cNvGrpSpPr/>
          <p:nvPr/>
        </p:nvGrpSpPr>
        <p:grpSpPr>
          <a:xfrm>
            <a:off x="4204440" y="1084320"/>
            <a:ext cx="673560" cy="857880"/>
            <a:chOff x="4204440" y="1084320"/>
            <a:chExt cx="673560" cy="857880"/>
          </a:xfrm>
        </p:grpSpPr>
        <p:sp>
          <p:nvSpPr>
            <p:cNvPr id="1194" name="Google Shape;1470;p47"/>
            <p:cNvSpPr/>
            <p:nvPr/>
          </p:nvSpPr>
          <p:spPr>
            <a:xfrm flipH="1">
              <a:off x="4204080" y="1339560"/>
              <a:ext cx="604440" cy="6026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95" name="Google Shape;1471;p47"/>
            <p:cNvGrpSpPr/>
            <p:nvPr/>
          </p:nvGrpSpPr>
          <p:grpSpPr>
            <a:xfrm>
              <a:off x="4553280" y="1084320"/>
              <a:ext cx="324720" cy="400320"/>
              <a:chOff x="4553280" y="1084320"/>
              <a:chExt cx="324720" cy="400320"/>
            </a:xfrm>
          </p:grpSpPr>
          <p:sp>
            <p:nvSpPr>
              <p:cNvPr id="1196" name="Google Shape;1472;p47"/>
              <p:cNvSpPr/>
              <p:nvPr/>
            </p:nvSpPr>
            <p:spPr>
              <a:xfrm flipV="1" rot="12969000">
                <a:off x="4571640" y="1268640"/>
                <a:ext cx="233640" cy="13896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Google Shape;1473;p47"/>
              <p:cNvSpPr/>
              <p:nvPr/>
            </p:nvSpPr>
            <p:spPr>
              <a:xfrm flipV="1" rot="12969000">
                <a:off x="4576320" y="1354320"/>
                <a:ext cx="206280" cy="7632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Google Shape;1474;p47"/>
              <p:cNvSpPr/>
              <p:nvPr/>
            </p:nvSpPr>
            <p:spPr>
              <a:xfrm flipV="1" rot="12969000">
                <a:off x="4654800" y="1117080"/>
                <a:ext cx="178920" cy="20736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99" name="Google Shape;1475;p47"/>
          <p:cNvGrpSpPr/>
          <p:nvPr/>
        </p:nvGrpSpPr>
        <p:grpSpPr>
          <a:xfrm>
            <a:off x="7221600" y="1070280"/>
            <a:ext cx="673200" cy="857880"/>
            <a:chOff x="7221600" y="1070280"/>
            <a:chExt cx="673200" cy="857880"/>
          </a:xfrm>
        </p:grpSpPr>
        <p:sp>
          <p:nvSpPr>
            <p:cNvPr id="1200" name="Google Shape;1476;p47"/>
            <p:cNvSpPr/>
            <p:nvPr/>
          </p:nvSpPr>
          <p:spPr>
            <a:xfrm>
              <a:off x="7290360" y="1325520"/>
              <a:ext cx="604440" cy="6026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01" name="Google Shape;1477;p47"/>
            <p:cNvGrpSpPr/>
            <p:nvPr/>
          </p:nvGrpSpPr>
          <p:grpSpPr>
            <a:xfrm>
              <a:off x="7221600" y="1070280"/>
              <a:ext cx="324720" cy="400320"/>
              <a:chOff x="7221600" y="1070280"/>
              <a:chExt cx="324720" cy="400320"/>
            </a:xfrm>
          </p:grpSpPr>
          <p:sp>
            <p:nvSpPr>
              <p:cNvPr id="1202" name="Google Shape;1478;p47"/>
              <p:cNvSpPr/>
              <p:nvPr/>
            </p:nvSpPr>
            <p:spPr>
              <a:xfrm rot="19431000">
                <a:off x="7293960" y="1254960"/>
                <a:ext cx="233640" cy="13896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Google Shape;1479;p47"/>
              <p:cNvSpPr/>
              <p:nvPr/>
            </p:nvSpPr>
            <p:spPr>
              <a:xfrm rot="19431000">
                <a:off x="7316640" y="1340640"/>
                <a:ext cx="206280" cy="7632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Google Shape;1480;p47"/>
              <p:cNvSpPr/>
              <p:nvPr/>
            </p:nvSpPr>
            <p:spPr>
              <a:xfrm rot="19431000">
                <a:off x="7265520" y="1102680"/>
                <a:ext cx="178920" cy="20736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05" name="Google Shape;1481;p47"/>
          <p:cNvGrpSpPr/>
          <p:nvPr/>
        </p:nvGrpSpPr>
        <p:grpSpPr>
          <a:xfrm>
            <a:off x="2669760" y="2908080"/>
            <a:ext cx="673560" cy="857880"/>
            <a:chOff x="2669760" y="2908080"/>
            <a:chExt cx="673560" cy="857880"/>
          </a:xfrm>
        </p:grpSpPr>
        <p:sp>
          <p:nvSpPr>
            <p:cNvPr id="1206" name="Google Shape;1482;p47"/>
            <p:cNvSpPr/>
            <p:nvPr/>
          </p:nvSpPr>
          <p:spPr>
            <a:xfrm flipH="1">
              <a:off x="2669400" y="3163320"/>
              <a:ext cx="604440" cy="6026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07" name="Google Shape;1483;p47"/>
            <p:cNvGrpSpPr/>
            <p:nvPr/>
          </p:nvGrpSpPr>
          <p:grpSpPr>
            <a:xfrm>
              <a:off x="3018600" y="2908080"/>
              <a:ext cx="324720" cy="400320"/>
              <a:chOff x="3018600" y="2908080"/>
              <a:chExt cx="324720" cy="400320"/>
            </a:xfrm>
          </p:grpSpPr>
          <p:sp>
            <p:nvSpPr>
              <p:cNvPr id="1208" name="Google Shape;1484;p47"/>
              <p:cNvSpPr/>
              <p:nvPr/>
            </p:nvSpPr>
            <p:spPr>
              <a:xfrm flipV="1" rot="12969000">
                <a:off x="3036960" y="3092400"/>
                <a:ext cx="233640" cy="13896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Google Shape;1485;p47"/>
              <p:cNvSpPr/>
              <p:nvPr/>
            </p:nvSpPr>
            <p:spPr>
              <a:xfrm flipV="1" rot="12969000">
                <a:off x="3041640" y="3178080"/>
                <a:ext cx="206280" cy="7632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Google Shape;1486;p47"/>
              <p:cNvSpPr/>
              <p:nvPr/>
            </p:nvSpPr>
            <p:spPr>
              <a:xfrm flipV="1" rot="12969000">
                <a:off x="3120120" y="2940840"/>
                <a:ext cx="178920" cy="20736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11" name="Google Shape;1493;p47"/>
          <p:cNvGrpSpPr/>
          <p:nvPr/>
        </p:nvGrpSpPr>
        <p:grpSpPr>
          <a:xfrm>
            <a:off x="5553360" y="2840760"/>
            <a:ext cx="673560" cy="858240"/>
            <a:chOff x="5553360" y="2840760"/>
            <a:chExt cx="673560" cy="858240"/>
          </a:xfrm>
        </p:grpSpPr>
        <p:sp>
          <p:nvSpPr>
            <p:cNvPr id="1212" name="Google Shape;1494;p47"/>
            <p:cNvSpPr/>
            <p:nvPr/>
          </p:nvSpPr>
          <p:spPr>
            <a:xfrm flipH="1">
              <a:off x="5553000" y="3096360"/>
              <a:ext cx="604440" cy="60264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13" name="Google Shape;1495;p47"/>
            <p:cNvGrpSpPr/>
            <p:nvPr/>
          </p:nvGrpSpPr>
          <p:grpSpPr>
            <a:xfrm>
              <a:off x="5902200" y="2840760"/>
              <a:ext cx="324720" cy="400680"/>
              <a:chOff x="5902200" y="2840760"/>
              <a:chExt cx="324720" cy="400680"/>
            </a:xfrm>
          </p:grpSpPr>
          <p:sp>
            <p:nvSpPr>
              <p:cNvPr id="1214" name="Google Shape;1496;p47"/>
              <p:cNvSpPr/>
              <p:nvPr/>
            </p:nvSpPr>
            <p:spPr>
              <a:xfrm flipV="1" rot="12969000">
                <a:off x="5920560" y="3025080"/>
                <a:ext cx="233640" cy="138960"/>
              </a:xfrm>
              <a:custGeom>
                <a:avLst/>
                <a:gdLst/>
                <a:ahLst/>
                <a:rect l="l" t="t" r="r" b="b"/>
                <a:pathLst>
                  <a:path w="10478" h="6241">
                    <a:moveTo>
                      <a:pt x="4011" y="0"/>
                    </a:moveTo>
                    <a:cubicBezTo>
                      <a:pt x="1" y="0"/>
                      <a:pt x="1429" y="1504"/>
                      <a:pt x="1354" y="6015"/>
                    </a:cubicBezTo>
                    <a:lnTo>
                      <a:pt x="7194" y="6241"/>
                    </a:lnTo>
                    <a:cubicBezTo>
                      <a:pt x="8246" y="2406"/>
                      <a:pt x="10477" y="0"/>
                      <a:pt x="40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Google Shape;1497;p47"/>
              <p:cNvSpPr/>
              <p:nvPr/>
            </p:nvSpPr>
            <p:spPr>
              <a:xfrm flipV="1" rot="12969000">
                <a:off x="5925240" y="3111120"/>
                <a:ext cx="206280" cy="76320"/>
              </a:xfrm>
              <a:custGeom>
                <a:avLst/>
                <a:gdLst/>
                <a:ahLst/>
                <a:rect l="l" t="t" r="r" b="b"/>
                <a:pathLst>
                  <a:path w="9249" h="3434">
                    <a:moveTo>
                      <a:pt x="1028" y="0"/>
                    </a:moveTo>
                    <a:lnTo>
                      <a:pt x="1" y="2281"/>
                    </a:lnTo>
                    <a:cubicBezTo>
                      <a:pt x="928" y="2682"/>
                      <a:pt x="2006" y="2958"/>
                      <a:pt x="3209" y="3158"/>
                    </a:cubicBezTo>
                    <a:cubicBezTo>
                      <a:pt x="4387" y="3334"/>
                      <a:pt x="5665" y="3434"/>
                      <a:pt x="6868" y="3434"/>
                    </a:cubicBezTo>
                    <a:cubicBezTo>
                      <a:pt x="7695" y="3434"/>
                      <a:pt x="8522" y="3384"/>
                      <a:pt x="9249" y="3309"/>
                    </a:cubicBezTo>
                    <a:lnTo>
                      <a:pt x="8948" y="802"/>
                    </a:lnTo>
                    <a:cubicBezTo>
                      <a:pt x="8321" y="877"/>
                      <a:pt x="7620" y="928"/>
                      <a:pt x="6868" y="928"/>
                    </a:cubicBezTo>
                    <a:cubicBezTo>
                      <a:pt x="5790" y="928"/>
                      <a:pt x="4637" y="852"/>
                      <a:pt x="3584" y="677"/>
                    </a:cubicBezTo>
                    <a:cubicBezTo>
                      <a:pt x="2557" y="527"/>
                      <a:pt x="1630" y="276"/>
                      <a:pt x="10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Google Shape;1498;p47"/>
              <p:cNvSpPr/>
              <p:nvPr/>
            </p:nvSpPr>
            <p:spPr>
              <a:xfrm flipV="1" rot="12969000">
                <a:off x="6003720" y="2873520"/>
                <a:ext cx="178920" cy="207360"/>
              </a:xfrm>
              <a:custGeom>
                <a:avLst/>
                <a:gdLst/>
                <a:ahLst/>
                <a:rect l="l" t="t" r="r" b="b"/>
                <a:pathLst>
                  <a:path w="8031" h="9296">
                    <a:moveTo>
                      <a:pt x="3610" y="941"/>
                    </a:moveTo>
                    <a:cubicBezTo>
                      <a:pt x="4201" y="941"/>
                      <a:pt x="4597" y="1705"/>
                      <a:pt x="4597" y="2263"/>
                    </a:cubicBezTo>
                    <a:cubicBezTo>
                      <a:pt x="4622" y="3015"/>
                      <a:pt x="4321" y="3817"/>
                      <a:pt x="4046" y="4518"/>
                    </a:cubicBezTo>
                    <a:cubicBezTo>
                      <a:pt x="3690" y="5496"/>
                      <a:pt x="3221" y="6436"/>
                      <a:pt x="2746" y="7365"/>
                    </a:cubicBezTo>
                    <a:lnTo>
                      <a:pt x="2746" y="7365"/>
                    </a:lnTo>
                    <a:cubicBezTo>
                      <a:pt x="2671" y="6523"/>
                      <a:pt x="2559" y="5677"/>
                      <a:pt x="2492" y="4819"/>
                    </a:cubicBezTo>
                    <a:cubicBezTo>
                      <a:pt x="2417" y="3791"/>
                      <a:pt x="2116" y="1812"/>
                      <a:pt x="3118" y="1110"/>
                    </a:cubicBezTo>
                    <a:cubicBezTo>
                      <a:pt x="3293" y="992"/>
                      <a:pt x="3458" y="941"/>
                      <a:pt x="3610" y="941"/>
                    </a:cubicBezTo>
                    <a:close/>
                    <a:moveTo>
                      <a:pt x="3660" y="0"/>
                    </a:moveTo>
                    <a:cubicBezTo>
                      <a:pt x="0" y="0"/>
                      <a:pt x="1716" y="6488"/>
                      <a:pt x="1765" y="8604"/>
                    </a:cubicBezTo>
                    <a:cubicBezTo>
                      <a:pt x="1765" y="8927"/>
                      <a:pt x="2005" y="9095"/>
                      <a:pt x="2256" y="9110"/>
                    </a:cubicBezTo>
                    <a:lnTo>
                      <a:pt x="2256" y="9110"/>
                    </a:lnTo>
                    <a:cubicBezTo>
                      <a:pt x="2364" y="9224"/>
                      <a:pt x="2517" y="9295"/>
                      <a:pt x="2666" y="9295"/>
                    </a:cubicBezTo>
                    <a:cubicBezTo>
                      <a:pt x="2822" y="9295"/>
                      <a:pt x="2974" y="9217"/>
                      <a:pt x="3068" y="9030"/>
                    </a:cubicBezTo>
                    <a:cubicBezTo>
                      <a:pt x="3820" y="7526"/>
                      <a:pt x="8031" y="233"/>
                      <a:pt x="3870" y="7"/>
                    </a:cubicBezTo>
                    <a:cubicBezTo>
                      <a:pt x="3798" y="2"/>
                      <a:pt x="3728" y="0"/>
                      <a:pt x="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17" name="Google Shape;1499;p47"/>
          <p:cNvGrpSpPr/>
          <p:nvPr/>
        </p:nvGrpSpPr>
        <p:grpSpPr>
          <a:xfrm>
            <a:off x="8261280" y="254880"/>
            <a:ext cx="627480" cy="901800"/>
            <a:chOff x="8261280" y="254880"/>
            <a:chExt cx="627480" cy="901800"/>
          </a:xfrm>
        </p:grpSpPr>
        <p:sp>
          <p:nvSpPr>
            <p:cNvPr id="1218" name="Google Shape;1500;p47"/>
            <p:cNvSpPr/>
            <p:nvPr/>
          </p:nvSpPr>
          <p:spPr>
            <a:xfrm rot="20914200">
              <a:off x="8373600" y="278640"/>
              <a:ext cx="284760" cy="43128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501;p47"/>
            <p:cNvSpPr/>
            <p:nvPr/>
          </p:nvSpPr>
          <p:spPr>
            <a:xfrm rot="20914200">
              <a:off x="8731440" y="702720"/>
              <a:ext cx="148680" cy="100080"/>
            </a:xfrm>
            <a:custGeom>
              <a:avLst/>
              <a:gdLst/>
              <a:ahLst/>
              <a:rect l="l" t="t" r="r" b="b"/>
              <a:pathLst>
                <a:path w="4671" h="3140">
                  <a:moveTo>
                    <a:pt x="2205" y="0"/>
                  </a:moveTo>
                  <a:cubicBezTo>
                    <a:pt x="245" y="0"/>
                    <a:pt x="0" y="3140"/>
                    <a:pt x="2515" y="3140"/>
                  </a:cubicBezTo>
                  <a:cubicBezTo>
                    <a:pt x="4420" y="3140"/>
                    <a:pt x="4671" y="57"/>
                    <a:pt x="2365" y="7"/>
                  </a:cubicBezTo>
                  <a:cubicBezTo>
                    <a:pt x="2310" y="2"/>
                    <a:pt x="2257" y="0"/>
                    <a:pt x="220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502;p47"/>
            <p:cNvSpPr/>
            <p:nvPr/>
          </p:nvSpPr>
          <p:spPr>
            <a:xfrm rot="20914200">
              <a:off x="8265240" y="270000"/>
              <a:ext cx="70200" cy="47160"/>
            </a:xfrm>
            <a:custGeom>
              <a:avLst/>
              <a:gdLst/>
              <a:ahLst/>
              <a:rect l="l" t="t" r="r" b="b"/>
              <a:pathLst>
                <a:path w="3512" h="2361">
                  <a:moveTo>
                    <a:pt x="1668" y="0"/>
                  </a:moveTo>
                  <a:cubicBezTo>
                    <a:pt x="192" y="0"/>
                    <a:pt x="1" y="2361"/>
                    <a:pt x="1908" y="2361"/>
                  </a:cubicBezTo>
                  <a:cubicBezTo>
                    <a:pt x="3336" y="2361"/>
                    <a:pt x="3512" y="55"/>
                    <a:pt x="1782" y="5"/>
                  </a:cubicBezTo>
                  <a:cubicBezTo>
                    <a:pt x="1743" y="2"/>
                    <a:pt x="1705" y="0"/>
                    <a:pt x="166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Google Shape;1503;p47"/>
            <p:cNvSpPr/>
            <p:nvPr/>
          </p:nvSpPr>
          <p:spPr>
            <a:xfrm rot="20914200">
              <a:off x="8290800" y="752040"/>
              <a:ext cx="85680" cy="57600"/>
            </a:xfrm>
            <a:custGeom>
              <a:avLst/>
              <a:gdLst/>
              <a:ahLst/>
              <a:rect l="l" t="t" r="r" b="b"/>
              <a:pathLst>
                <a:path w="2694" h="1810">
                  <a:moveTo>
                    <a:pt x="1275" y="1"/>
                  </a:moveTo>
                  <a:cubicBezTo>
                    <a:pt x="153" y="1"/>
                    <a:pt x="1" y="1809"/>
                    <a:pt x="1466" y="1809"/>
                  </a:cubicBezTo>
                  <a:cubicBezTo>
                    <a:pt x="2569" y="1809"/>
                    <a:pt x="2694" y="30"/>
                    <a:pt x="1366" y="5"/>
                  </a:cubicBezTo>
                  <a:cubicBezTo>
                    <a:pt x="1335" y="2"/>
                    <a:pt x="1305" y="1"/>
                    <a:pt x="127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Google Shape;1504;p47"/>
            <p:cNvSpPr/>
            <p:nvPr/>
          </p:nvSpPr>
          <p:spPr>
            <a:xfrm rot="20028600">
              <a:off x="8440200" y="894240"/>
              <a:ext cx="158040" cy="239400"/>
            </a:xfrm>
            <a:custGeom>
              <a:avLst/>
              <a:gdLst/>
              <a:ahLst/>
              <a:rect l="l" t="t" r="r" b="b"/>
              <a:pathLst>
                <a:path w="8923" h="13510">
                  <a:moveTo>
                    <a:pt x="4662" y="1"/>
                  </a:moveTo>
                  <a:cubicBezTo>
                    <a:pt x="4161" y="2758"/>
                    <a:pt x="3309" y="6016"/>
                    <a:pt x="0" y="6592"/>
                  </a:cubicBezTo>
                  <a:cubicBezTo>
                    <a:pt x="2757" y="7820"/>
                    <a:pt x="3910" y="10702"/>
                    <a:pt x="4161" y="13509"/>
                  </a:cubicBezTo>
                  <a:cubicBezTo>
                    <a:pt x="4662" y="10753"/>
                    <a:pt x="5815" y="7920"/>
                    <a:pt x="8923" y="7068"/>
                  </a:cubicBezTo>
                  <a:cubicBezTo>
                    <a:pt x="5589" y="5915"/>
                    <a:pt x="5439" y="3760"/>
                    <a:pt x="46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3" name="Google Shape;1505;p47"/>
          <p:cNvSpPr/>
          <p:nvPr/>
        </p:nvSpPr>
        <p:spPr>
          <a:xfrm flipH="1" rot="16482000">
            <a:off x="6395760" y="-129960"/>
            <a:ext cx="1018080" cy="114696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Google Shape;1506;p47"/>
          <p:cNvSpPr/>
          <p:nvPr/>
        </p:nvSpPr>
        <p:spPr>
          <a:xfrm rot="5118000">
            <a:off x="1729440" y="-129960"/>
            <a:ext cx="1018080" cy="1146960"/>
          </a:xfrm>
          <a:custGeom>
            <a:avLst/>
            <a:gdLst/>
            <a:ahLst/>
            <a:rect l="l" t="t" r="r" b="b"/>
            <a:pathLst>
              <a:path w="16755" h="18875">
                <a:moveTo>
                  <a:pt x="1111" y="0"/>
                </a:moveTo>
                <a:cubicBezTo>
                  <a:pt x="860" y="0"/>
                  <a:pt x="587" y="254"/>
                  <a:pt x="708" y="558"/>
                </a:cubicBezTo>
                <a:cubicBezTo>
                  <a:pt x="1119" y="1562"/>
                  <a:pt x="1576" y="2521"/>
                  <a:pt x="2055" y="3480"/>
                </a:cubicBezTo>
                <a:cubicBezTo>
                  <a:pt x="1918" y="3640"/>
                  <a:pt x="1918" y="3868"/>
                  <a:pt x="2032" y="4028"/>
                </a:cubicBezTo>
                <a:cubicBezTo>
                  <a:pt x="1302" y="5260"/>
                  <a:pt x="777" y="6584"/>
                  <a:pt x="548" y="7999"/>
                </a:cubicBezTo>
                <a:cubicBezTo>
                  <a:pt x="412" y="8775"/>
                  <a:pt x="1" y="10624"/>
                  <a:pt x="959" y="11058"/>
                </a:cubicBezTo>
                <a:cubicBezTo>
                  <a:pt x="1107" y="11126"/>
                  <a:pt x="1239" y="11156"/>
                  <a:pt x="1358" y="11156"/>
                </a:cubicBezTo>
                <a:cubicBezTo>
                  <a:pt x="2152" y="11156"/>
                  <a:pt x="2321" y="9782"/>
                  <a:pt x="2420" y="9186"/>
                </a:cubicBezTo>
                <a:cubicBezTo>
                  <a:pt x="2648" y="7771"/>
                  <a:pt x="2808" y="6379"/>
                  <a:pt x="2900" y="4963"/>
                </a:cubicBezTo>
                <a:cubicBezTo>
                  <a:pt x="3356" y="5739"/>
                  <a:pt x="3835" y="6493"/>
                  <a:pt x="4360" y="7223"/>
                </a:cubicBezTo>
                <a:lnTo>
                  <a:pt x="4338" y="7269"/>
                </a:lnTo>
                <a:cubicBezTo>
                  <a:pt x="3813" y="8730"/>
                  <a:pt x="3470" y="10259"/>
                  <a:pt x="3402" y="11811"/>
                </a:cubicBezTo>
                <a:cubicBezTo>
                  <a:pt x="3356" y="12541"/>
                  <a:pt x="3105" y="14230"/>
                  <a:pt x="4086" y="14504"/>
                </a:cubicBezTo>
                <a:cubicBezTo>
                  <a:pt x="4198" y="14539"/>
                  <a:pt x="4298" y="14554"/>
                  <a:pt x="4388" y="14554"/>
                </a:cubicBezTo>
                <a:cubicBezTo>
                  <a:pt x="5265" y="14554"/>
                  <a:pt x="5228" y="13075"/>
                  <a:pt x="5228" y="12496"/>
                </a:cubicBezTo>
                <a:cubicBezTo>
                  <a:pt x="5228" y="11126"/>
                  <a:pt x="5228" y="9734"/>
                  <a:pt x="5228" y="8364"/>
                </a:cubicBezTo>
                <a:cubicBezTo>
                  <a:pt x="5616" y="8889"/>
                  <a:pt x="6049" y="9392"/>
                  <a:pt x="6483" y="9894"/>
                </a:cubicBezTo>
                <a:cubicBezTo>
                  <a:pt x="6346" y="11218"/>
                  <a:pt x="6323" y="12541"/>
                  <a:pt x="6415" y="13888"/>
                </a:cubicBezTo>
                <a:cubicBezTo>
                  <a:pt x="6460" y="14550"/>
                  <a:pt x="6392" y="15965"/>
                  <a:pt x="7305" y="16102"/>
                </a:cubicBezTo>
                <a:cubicBezTo>
                  <a:pt x="7343" y="16107"/>
                  <a:pt x="7379" y="16109"/>
                  <a:pt x="7414" y="16109"/>
                </a:cubicBezTo>
                <a:cubicBezTo>
                  <a:pt x="8688" y="16109"/>
                  <a:pt x="8116" y="12929"/>
                  <a:pt x="7738" y="11240"/>
                </a:cubicBezTo>
                <a:lnTo>
                  <a:pt x="7738" y="11240"/>
                </a:lnTo>
                <a:cubicBezTo>
                  <a:pt x="8012" y="11514"/>
                  <a:pt x="8263" y="11765"/>
                  <a:pt x="8537" y="12016"/>
                </a:cubicBezTo>
                <a:cubicBezTo>
                  <a:pt x="8537" y="12085"/>
                  <a:pt x="8560" y="12153"/>
                  <a:pt x="8606" y="12222"/>
                </a:cubicBezTo>
                <a:cubicBezTo>
                  <a:pt x="8674" y="12290"/>
                  <a:pt x="8720" y="12359"/>
                  <a:pt x="8766" y="12450"/>
                </a:cubicBezTo>
                <a:cubicBezTo>
                  <a:pt x="9154" y="14071"/>
                  <a:pt x="9519" y="15737"/>
                  <a:pt x="9930" y="17358"/>
                </a:cubicBezTo>
                <a:cubicBezTo>
                  <a:pt x="10093" y="17993"/>
                  <a:pt x="10604" y="18875"/>
                  <a:pt x="11300" y="18875"/>
                </a:cubicBezTo>
                <a:cubicBezTo>
                  <a:pt x="11478" y="18875"/>
                  <a:pt x="11669" y="18817"/>
                  <a:pt x="11870" y="18681"/>
                </a:cubicBezTo>
                <a:cubicBezTo>
                  <a:pt x="12851" y="17997"/>
                  <a:pt x="11893" y="16376"/>
                  <a:pt x="11527" y="15600"/>
                </a:cubicBezTo>
                <a:cubicBezTo>
                  <a:pt x="11254" y="14984"/>
                  <a:pt x="10911" y="14390"/>
                  <a:pt x="10569" y="13797"/>
                </a:cubicBezTo>
                <a:lnTo>
                  <a:pt x="10569" y="13797"/>
                </a:lnTo>
                <a:cubicBezTo>
                  <a:pt x="11505" y="14550"/>
                  <a:pt x="12486" y="15258"/>
                  <a:pt x="13513" y="15897"/>
                </a:cubicBezTo>
                <a:cubicBezTo>
                  <a:pt x="13587" y="15943"/>
                  <a:pt x="13661" y="15964"/>
                  <a:pt x="13731" y="15964"/>
                </a:cubicBezTo>
                <a:cubicBezTo>
                  <a:pt x="14070" y="15964"/>
                  <a:pt x="14311" y="15485"/>
                  <a:pt x="13970" y="15258"/>
                </a:cubicBezTo>
                <a:cubicBezTo>
                  <a:pt x="13011" y="14641"/>
                  <a:pt x="12075" y="14002"/>
                  <a:pt x="11185" y="13295"/>
                </a:cubicBezTo>
                <a:lnTo>
                  <a:pt x="11185" y="13295"/>
                </a:lnTo>
                <a:cubicBezTo>
                  <a:pt x="12212" y="13523"/>
                  <a:pt x="13239" y="13637"/>
                  <a:pt x="14289" y="13637"/>
                </a:cubicBezTo>
                <a:cubicBezTo>
                  <a:pt x="14395" y="13637"/>
                  <a:pt x="14518" y="13639"/>
                  <a:pt x="14652" y="13639"/>
                </a:cubicBezTo>
                <a:cubicBezTo>
                  <a:pt x="15472" y="13639"/>
                  <a:pt x="16689" y="13571"/>
                  <a:pt x="16709" y="12610"/>
                </a:cubicBezTo>
                <a:cubicBezTo>
                  <a:pt x="16754" y="11263"/>
                  <a:pt x="14563" y="11354"/>
                  <a:pt x="13719" y="11332"/>
                </a:cubicBezTo>
                <a:cubicBezTo>
                  <a:pt x="12326" y="11332"/>
                  <a:pt x="10934" y="11514"/>
                  <a:pt x="9587" y="11925"/>
                </a:cubicBezTo>
                <a:cubicBezTo>
                  <a:pt x="9154" y="11537"/>
                  <a:pt x="8743" y="11149"/>
                  <a:pt x="8355" y="10738"/>
                </a:cubicBezTo>
                <a:cubicBezTo>
                  <a:pt x="9268" y="10647"/>
                  <a:pt x="10226" y="10578"/>
                  <a:pt x="11094" y="10373"/>
                </a:cubicBezTo>
                <a:cubicBezTo>
                  <a:pt x="11756" y="10213"/>
                  <a:pt x="12418" y="9643"/>
                  <a:pt x="12144" y="8889"/>
                </a:cubicBezTo>
                <a:cubicBezTo>
                  <a:pt x="11981" y="8418"/>
                  <a:pt x="11518" y="8236"/>
                  <a:pt x="11059" y="8236"/>
                </a:cubicBezTo>
                <a:cubicBezTo>
                  <a:pt x="10873" y="8236"/>
                  <a:pt x="10688" y="8266"/>
                  <a:pt x="10523" y="8319"/>
                </a:cubicBezTo>
                <a:cubicBezTo>
                  <a:pt x="9428" y="8661"/>
                  <a:pt x="8378" y="9186"/>
                  <a:pt x="7328" y="9643"/>
                </a:cubicBezTo>
                <a:cubicBezTo>
                  <a:pt x="6780" y="9072"/>
                  <a:pt x="6278" y="8456"/>
                  <a:pt x="5798" y="7839"/>
                </a:cubicBezTo>
                <a:lnTo>
                  <a:pt x="5798" y="7839"/>
                </a:lnTo>
                <a:cubicBezTo>
                  <a:pt x="5930" y="7845"/>
                  <a:pt x="6061" y="7848"/>
                  <a:pt x="6192" y="7848"/>
                </a:cubicBezTo>
                <a:cubicBezTo>
                  <a:pt x="7110" y="7848"/>
                  <a:pt x="8024" y="7708"/>
                  <a:pt x="8903" y="7429"/>
                </a:cubicBezTo>
                <a:cubicBezTo>
                  <a:pt x="9473" y="7223"/>
                  <a:pt x="11185" y="6767"/>
                  <a:pt x="10706" y="5808"/>
                </a:cubicBezTo>
                <a:cubicBezTo>
                  <a:pt x="10537" y="5470"/>
                  <a:pt x="10156" y="5360"/>
                  <a:pt x="9721" y="5360"/>
                </a:cubicBezTo>
                <a:cubicBezTo>
                  <a:pt x="9099" y="5360"/>
                  <a:pt x="8366" y="5586"/>
                  <a:pt x="7990" y="5694"/>
                </a:cubicBezTo>
                <a:cubicBezTo>
                  <a:pt x="7008" y="5991"/>
                  <a:pt x="6095" y="6447"/>
                  <a:pt x="5273" y="7018"/>
                </a:cubicBezTo>
                <a:lnTo>
                  <a:pt x="5182" y="7018"/>
                </a:lnTo>
                <a:cubicBezTo>
                  <a:pt x="4634" y="6264"/>
                  <a:pt x="4132" y="5488"/>
                  <a:pt x="3653" y="4690"/>
                </a:cubicBezTo>
                <a:cubicBezTo>
                  <a:pt x="4566" y="4690"/>
                  <a:pt x="5479" y="4575"/>
                  <a:pt x="6369" y="4347"/>
                </a:cubicBezTo>
                <a:cubicBezTo>
                  <a:pt x="7099" y="4142"/>
                  <a:pt x="8218" y="3799"/>
                  <a:pt x="8058" y="2841"/>
                </a:cubicBezTo>
                <a:cubicBezTo>
                  <a:pt x="7967" y="2232"/>
                  <a:pt x="7490" y="2049"/>
                  <a:pt x="6979" y="2049"/>
                </a:cubicBezTo>
                <a:cubicBezTo>
                  <a:pt x="6724" y="2049"/>
                  <a:pt x="6460" y="2095"/>
                  <a:pt x="6232" y="2156"/>
                </a:cubicBezTo>
                <a:cubicBezTo>
                  <a:pt x="5091" y="2453"/>
                  <a:pt x="3949" y="2841"/>
                  <a:pt x="2808" y="3183"/>
                </a:cubicBezTo>
                <a:cubicBezTo>
                  <a:pt x="2283" y="2224"/>
                  <a:pt x="1827" y="1243"/>
                  <a:pt x="1416" y="216"/>
                </a:cubicBezTo>
                <a:cubicBezTo>
                  <a:pt x="1355" y="64"/>
                  <a:pt x="1236" y="0"/>
                  <a:pt x="1111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5" name="Google Shape;1507;p47"/>
          <p:cNvGrpSpPr/>
          <p:nvPr/>
        </p:nvGrpSpPr>
        <p:grpSpPr>
          <a:xfrm>
            <a:off x="2799000" y="3294720"/>
            <a:ext cx="354600" cy="354600"/>
            <a:chOff x="2799000" y="3294720"/>
            <a:chExt cx="354600" cy="354600"/>
          </a:xfrm>
        </p:grpSpPr>
        <p:sp>
          <p:nvSpPr>
            <p:cNvPr id="1226" name="Google Shape;1508;p47"/>
            <p:cNvSpPr/>
            <p:nvPr/>
          </p:nvSpPr>
          <p:spPr>
            <a:xfrm>
              <a:off x="2860560" y="3294720"/>
              <a:ext cx="228960" cy="354600"/>
            </a:xfrm>
            <a:custGeom>
              <a:avLst/>
              <a:gdLst/>
              <a:ahLst/>
              <a:rect l="l" t="t" r="r" b="b"/>
              <a:pathLst>
                <a:path w="134950" h="208763">
                  <a:moveTo>
                    <a:pt x="67671" y="37097"/>
                  </a:moveTo>
                  <a:cubicBezTo>
                    <a:pt x="69237" y="37097"/>
                    <a:pt x="70802" y="37692"/>
                    <a:pt x="71993" y="38883"/>
                  </a:cubicBezTo>
                  <a:lnTo>
                    <a:pt x="96458" y="63348"/>
                  </a:lnTo>
                  <a:cubicBezTo>
                    <a:pt x="98219" y="65109"/>
                    <a:pt x="98741" y="67751"/>
                    <a:pt x="97795" y="70035"/>
                  </a:cubicBezTo>
                  <a:cubicBezTo>
                    <a:pt x="96849" y="72318"/>
                    <a:pt x="94599" y="73819"/>
                    <a:pt x="92152" y="73819"/>
                  </a:cubicBezTo>
                  <a:lnTo>
                    <a:pt x="88564" y="73819"/>
                  </a:lnTo>
                  <a:lnTo>
                    <a:pt x="102590" y="87813"/>
                  </a:lnTo>
                  <a:cubicBezTo>
                    <a:pt x="104319" y="89574"/>
                    <a:pt x="104841" y="92216"/>
                    <a:pt x="103895" y="94500"/>
                  </a:cubicBezTo>
                  <a:cubicBezTo>
                    <a:pt x="102949" y="96783"/>
                    <a:pt x="100731" y="98284"/>
                    <a:pt x="98252" y="98284"/>
                  </a:cubicBezTo>
                  <a:lnTo>
                    <a:pt x="94664" y="98284"/>
                  </a:lnTo>
                  <a:lnTo>
                    <a:pt x="108690" y="112278"/>
                  </a:lnTo>
                  <a:cubicBezTo>
                    <a:pt x="110452" y="114039"/>
                    <a:pt x="110974" y="116681"/>
                    <a:pt x="110028" y="118965"/>
                  </a:cubicBezTo>
                  <a:cubicBezTo>
                    <a:pt x="109082" y="121248"/>
                    <a:pt x="106831" y="122749"/>
                    <a:pt x="104384" y="122749"/>
                  </a:cubicBezTo>
                  <a:lnTo>
                    <a:pt x="73787" y="122749"/>
                  </a:lnTo>
                  <a:lnTo>
                    <a:pt x="73787" y="141505"/>
                  </a:lnTo>
                  <a:cubicBezTo>
                    <a:pt x="73787" y="144865"/>
                    <a:pt x="71047" y="147605"/>
                    <a:pt x="67687" y="147605"/>
                  </a:cubicBezTo>
                  <a:cubicBezTo>
                    <a:pt x="64295" y="147605"/>
                    <a:pt x="61555" y="144865"/>
                    <a:pt x="61555" y="141505"/>
                  </a:cubicBezTo>
                  <a:lnTo>
                    <a:pt x="61555" y="122749"/>
                  </a:lnTo>
                  <a:lnTo>
                    <a:pt x="30990" y="122749"/>
                  </a:lnTo>
                  <a:cubicBezTo>
                    <a:pt x="28511" y="122749"/>
                    <a:pt x="26260" y="121248"/>
                    <a:pt x="25314" y="118965"/>
                  </a:cubicBezTo>
                  <a:cubicBezTo>
                    <a:pt x="24368" y="116681"/>
                    <a:pt x="24890" y="114039"/>
                    <a:pt x="26651" y="112278"/>
                  </a:cubicBezTo>
                  <a:lnTo>
                    <a:pt x="40678" y="98284"/>
                  </a:lnTo>
                  <a:lnTo>
                    <a:pt x="37090" y="98284"/>
                  </a:lnTo>
                  <a:cubicBezTo>
                    <a:pt x="34611" y="98284"/>
                    <a:pt x="32392" y="96783"/>
                    <a:pt x="31446" y="94500"/>
                  </a:cubicBezTo>
                  <a:cubicBezTo>
                    <a:pt x="30500" y="92216"/>
                    <a:pt x="31022" y="89574"/>
                    <a:pt x="32751" y="87813"/>
                  </a:cubicBezTo>
                  <a:lnTo>
                    <a:pt x="46778" y="73819"/>
                  </a:lnTo>
                  <a:lnTo>
                    <a:pt x="43222" y="73819"/>
                  </a:lnTo>
                  <a:cubicBezTo>
                    <a:pt x="40743" y="73819"/>
                    <a:pt x="38492" y="72318"/>
                    <a:pt x="37546" y="70035"/>
                  </a:cubicBezTo>
                  <a:cubicBezTo>
                    <a:pt x="36600" y="67751"/>
                    <a:pt x="37122" y="65109"/>
                    <a:pt x="38884" y="63348"/>
                  </a:cubicBezTo>
                  <a:lnTo>
                    <a:pt x="63349" y="38883"/>
                  </a:lnTo>
                  <a:cubicBezTo>
                    <a:pt x="64539" y="37692"/>
                    <a:pt x="66105" y="37097"/>
                    <a:pt x="67671" y="37097"/>
                  </a:cubicBezTo>
                  <a:close/>
                  <a:moveTo>
                    <a:pt x="1" y="0"/>
                  </a:moveTo>
                  <a:lnTo>
                    <a:pt x="1" y="182802"/>
                  </a:lnTo>
                  <a:cubicBezTo>
                    <a:pt x="1" y="195002"/>
                    <a:pt x="8645" y="206386"/>
                    <a:pt x="20682" y="208408"/>
                  </a:cubicBezTo>
                  <a:cubicBezTo>
                    <a:pt x="22098" y="208647"/>
                    <a:pt x="23498" y="208762"/>
                    <a:pt x="24873" y="208762"/>
                  </a:cubicBezTo>
                  <a:cubicBezTo>
                    <a:pt x="38314" y="208762"/>
                    <a:pt x="49322" y="197767"/>
                    <a:pt x="49322" y="184302"/>
                  </a:cubicBezTo>
                  <a:lnTo>
                    <a:pt x="49322" y="178202"/>
                  </a:lnTo>
                  <a:cubicBezTo>
                    <a:pt x="49322" y="168058"/>
                    <a:pt x="57542" y="159837"/>
                    <a:pt x="67687" y="159837"/>
                  </a:cubicBezTo>
                  <a:lnTo>
                    <a:pt x="134949" y="159837"/>
                  </a:lnTo>
                  <a:lnTo>
                    <a:pt x="134949" y="30989"/>
                  </a:lnTo>
                  <a:cubicBezTo>
                    <a:pt x="134949" y="14092"/>
                    <a:pt x="121249" y="0"/>
                    <a:pt x="1043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Google Shape;1509;p47"/>
            <p:cNvSpPr/>
            <p:nvPr/>
          </p:nvSpPr>
          <p:spPr>
            <a:xfrm>
              <a:off x="2799000" y="3295800"/>
              <a:ext cx="41400" cy="60840"/>
            </a:xfrm>
            <a:custGeom>
              <a:avLst/>
              <a:gdLst/>
              <a:ahLst/>
              <a:rect l="l" t="t" r="r" b="b"/>
              <a:pathLst>
                <a:path w="24465" h="36079">
                  <a:moveTo>
                    <a:pt x="24465" y="1"/>
                  </a:moveTo>
                  <a:cubicBezTo>
                    <a:pt x="10536" y="2839"/>
                    <a:pt x="0" y="15202"/>
                    <a:pt x="0" y="29978"/>
                  </a:cubicBezTo>
                  <a:cubicBezTo>
                    <a:pt x="0" y="33338"/>
                    <a:pt x="2740" y="36078"/>
                    <a:pt x="6133" y="36078"/>
                  </a:cubicBezTo>
                  <a:lnTo>
                    <a:pt x="24465" y="36078"/>
                  </a:lnTo>
                  <a:lnTo>
                    <a:pt x="2446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Google Shape;1510;p47"/>
            <p:cNvSpPr/>
            <p:nvPr/>
          </p:nvSpPr>
          <p:spPr>
            <a:xfrm>
              <a:off x="2949120" y="3587040"/>
              <a:ext cx="204480" cy="61920"/>
            </a:xfrm>
            <a:custGeom>
              <a:avLst/>
              <a:gdLst/>
              <a:ahLst/>
              <a:rect l="l" t="t" r="r" b="b"/>
              <a:pathLst>
                <a:path w="120467" h="36699">
                  <a:moveTo>
                    <a:pt x="15691" y="1"/>
                  </a:moveTo>
                  <a:cubicBezTo>
                    <a:pt x="12233" y="1"/>
                    <a:pt x="9559" y="2676"/>
                    <a:pt x="9559" y="6133"/>
                  </a:cubicBezTo>
                  <a:lnTo>
                    <a:pt x="9559" y="12233"/>
                  </a:lnTo>
                  <a:cubicBezTo>
                    <a:pt x="9559" y="21660"/>
                    <a:pt x="5873" y="30207"/>
                    <a:pt x="1" y="36698"/>
                  </a:cubicBezTo>
                  <a:lnTo>
                    <a:pt x="89477" y="36698"/>
                  </a:lnTo>
                  <a:cubicBezTo>
                    <a:pt x="106374" y="36698"/>
                    <a:pt x="120466" y="22998"/>
                    <a:pt x="120466" y="6133"/>
                  </a:cubicBezTo>
                  <a:cubicBezTo>
                    <a:pt x="120466" y="2676"/>
                    <a:pt x="117791" y="1"/>
                    <a:pt x="11436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9" name="Google Shape;1511;p47"/>
          <p:cNvGrpSpPr/>
          <p:nvPr/>
        </p:nvGrpSpPr>
        <p:grpSpPr>
          <a:xfrm>
            <a:off x="5721840" y="3220920"/>
            <a:ext cx="308880" cy="351000"/>
            <a:chOff x="5721840" y="3220920"/>
            <a:chExt cx="308880" cy="351000"/>
          </a:xfrm>
        </p:grpSpPr>
        <p:sp>
          <p:nvSpPr>
            <p:cNvPr id="1230" name="Google Shape;1512;p47"/>
            <p:cNvSpPr/>
            <p:nvPr/>
          </p:nvSpPr>
          <p:spPr>
            <a:xfrm>
              <a:off x="5773320" y="3220920"/>
              <a:ext cx="41040" cy="82800"/>
            </a:xfrm>
            <a:custGeom>
              <a:avLst/>
              <a:gdLst/>
              <a:ahLst/>
              <a:rect l="l" t="t" r="r" b="b"/>
              <a:pathLst>
                <a:path w="24466" h="49354">
                  <a:moveTo>
                    <a:pt x="12233" y="0"/>
                  </a:moveTo>
                  <a:cubicBezTo>
                    <a:pt x="5480" y="0"/>
                    <a:pt x="0" y="5480"/>
                    <a:pt x="0" y="12232"/>
                  </a:cubicBezTo>
                  <a:lnTo>
                    <a:pt x="0" y="37121"/>
                  </a:lnTo>
                  <a:cubicBezTo>
                    <a:pt x="0" y="43874"/>
                    <a:pt x="5480" y="49354"/>
                    <a:pt x="12233" y="49354"/>
                  </a:cubicBezTo>
                  <a:cubicBezTo>
                    <a:pt x="18985" y="49354"/>
                    <a:pt x="24465" y="43874"/>
                    <a:pt x="24465" y="37121"/>
                  </a:cubicBezTo>
                  <a:lnTo>
                    <a:pt x="24465" y="12232"/>
                  </a:lnTo>
                  <a:cubicBezTo>
                    <a:pt x="24465" y="5480"/>
                    <a:pt x="18985" y="0"/>
                    <a:pt x="122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Google Shape;1513;p47"/>
            <p:cNvSpPr/>
            <p:nvPr/>
          </p:nvSpPr>
          <p:spPr>
            <a:xfrm>
              <a:off x="5938200" y="3220920"/>
              <a:ext cx="41040" cy="82800"/>
            </a:xfrm>
            <a:custGeom>
              <a:avLst/>
              <a:gdLst/>
              <a:ahLst/>
              <a:rect l="l" t="t" r="r" b="b"/>
              <a:pathLst>
                <a:path w="24466" h="49354">
                  <a:moveTo>
                    <a:pt x="12233" y="0"/>
                  </a:moveTo>
                  <a:cubicBezTo>
                    <a:pt x="5481" y="0"/>
                    <a:pt x="1" y="5480"/>
                    <a:pt x="1" y="12232"/>
                  </a:cubicBezTo>
                  <a:lnTo>
                    <a:pt x="1" y="37121"/>
                  </a:lnTo>
                  <a:cubicBezTo>
                    <a:pt x="1" y="43874"/>
                    <a:pt x="5481" y="49354"/>
                    <a:pt x="12233" y="49354"/>
                  </a:cubicBezTo>
                  <a:cubicBezTo>
                    <a:pt x="18986" y="49354"/>
                    <a:pt x="24466" y="43874"/>
                    <a:pt x="24466" y="37121"/>
                  </a:cubicBezTo>
                  <a:lnTo>
                    <a:pt x="24466" y="12232"/>
                  </a:lnTo>
                  <a:cubicBezTo>
                    <a:pt x="24466" y="5480"/>
                    <a:pt x="18986" y="0"/>
                    <a:pt x="122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Google Shape;1514;p47"/>
            <p:cNvSpPr/>
            <p:nvPr/>
          </p:nvSpPr>
          <p:spPr>
            <a:xfrm>
              <a:off x="5721840" y="3262680"/>
              <a:ext cx="308880" cy="82080"/>
            </a:xfrm>
            <a:custGeom>
              <a:avLst/>
              <a:gdLst/>
              <a:ahLst/>
              <a:rect l="l" t="t" r="r" b="b"/>
              <a:pathLst>
                <a:path w="183488" h="48931">
                  <a:moveTo>
                    <a:pt x="18333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48931"/>
                  </a:lnTo>
                  <a:lnTo>
                    <a:pt x="183487" y="48931"/>
                  </a:lnTo>
                  <a:lnTo>
                    <a:pt x="183487" y="18333"/>
                  </a:lnTo>
                  <a:cubicBezTo>
                    <a:pt x="183487" y="8221"/>
                    <a:pt x="175234" y="1"/>
                    <a:pt x="165122" y="1"/>
                  </a:cubicBezTo>
                  <a:lnTo>
                    <a:pt x="165122" y="12233"/>
                  </a:lnTo>
                  <a:cubicBezTo>
                    <a:pt x="165122" y="25705"/>
                    <a:pt x="154162" y="36698"/>
                    <a:pt x="140657" y="36698"/>
                  </a:cubicBezTo>
                  <a:cubicBezTo>
                    <a:pt x="127153" y="36698"/>
                    <a:pt x="116192" y="25705"/>
                    <a:pt x="116192" y="12233"/>
                  </a:cubicBezTo>
                  <a:lnTo>
                    <a:pt x="116192" y="1"/>
                  </a:lnTo>
                  <a:lnTo>
                    <a:pt x="67263" y="1"/>
                  </a:lnTo>
                  <a:lnTo>
                    <a:pt x="67263" y="12233"/>
                  </a:lnTo>
                  <a:cubicBezTo>
                    <a:pt x="67263" y="25705"/>
                    <a:pt x="56302" y="36698"/>
                    <a:pt x="42798" y="36698"/>
                  </a:cubicBezTo>
                  <a:cubicBezTo>
                    <a:pt x="29293" y="36698"/>
                    <a:pt x="18333" y="25705"/>
                    <a:pt x="18333" y="12233"/>
                  </a:cubicBezTo>
                  <a:lnTo>
                    <a:pt x="1833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Google Shape;1515;p47"/>
            <p:cNvSpPr/>
            <p:nvPr/>
          </p:nvSpPr>
          <p:spPr>
            <a:xfrm>
              <a:off x="5721840" y="3365640"/>
              <a:ext cx="308880" cy="206280"/>
            </a:xfrm>
            <a:custGeom>
              <a:avLst/>
              <a:gdLst/>
              <a:ahLst/>
              <a:rect l="l" t="t" r="r" b="b"/>
              <a:pathLst>
                <a:path w="183488" h="122717">
                  <a:moveTo>
                    <a:pt x="65730" y="24465"/>
                  </a:moveTo>
                  <a:cubicBezTo>
                    <a:pt x="75842" y="24465"/>
                    <a:pt x="84095" y="32685"/>
                    <a:pt x="84095" y="42797"/>
                  </a:cubicBezTo>
                  <a:cubicBezTo>
                    <a:pt x="84095" y="46810"/>
                    <a:pt x="82822" y="50626"/>
                    <a:pt x="80408" y="53790"/>
                  </a:cubicBezTo>
                  <a:lnTo>
                    <a:pt x="65730" y="73395"/>
                  </a:lnTo>
                  <a:lnTo>
                    <a:pt x="79495" y="73395"/>
                  </a:lnTo>
                  <a:cubicBezTo>
                    <a:pt x="82888" y="73395"/>
                    <a:pt x="85628" y="76102"/>
                    <a:pt x="85628" y="79495"/>
                  </a:cubicBezTo>
                  <a:cubicBezTo>
                    <a:pt x="85628" y="82887"/>
                    <a:pt x="82888" y="85627"/>
                    <a:pt x="79495" y="85627"/>
                  </a:cubicBezTo>
                  <a:lnTo>
                    <a:pt x="53497" y="85627"/>
                  </a:lnTo>
                  <a:cubicBezTo>
                    <a:pt x="51181" y="85627"/>
                    <a:pt x="49061" y="84290"/>
                    <a:pt x="48017" y="82235"/>
                  </a:cubicBezTo>
                  <a:cubicBezTo>
                    <a:pt x="47006" y="80147"/>
                    <a:pt x="47234" y="77668"/>
                    <a:pt x="48604" y="75841"/>
                  </a:cubicBezTo>
                  <a:lnTo>
                    <a:pt x="70623" y="46451"/>
                  </a:lnTo>
                  <a:cubicBezTo>
                    <a:pt x="71438" y="45407"/>
                    <a:pt x="71862" y="44135"/>
                    <a:pt x="71862" y="42797"/>
                  </a:cubicBezTo>
                  <a:cubicBezTo>
                    <a:pt x="71862" y="39438"/>
                    <a:pt x="69122" y="36698"/>
                    <a:pt x="65730" y="36698"/>
                  </a:cubicBezTo>
                  <a:cubicBezTo>
                    <a:pt x="62370" y="36698"/>
                    <a:pt x="59630" y="39438"/>
                    <a:pt x="59630" y="42797"/>
                  </a:cubicBezTo>
                  <a:cubicBezTo>
                    <a:pt x="59630" y="46190"/>
                    <a:pt x="56890" y="48930"/>
                    <a:pt x="53497" y="48930"/>
                  </a:cubicBezTo>
                  <a:cubicBezTo>
                    <a:pt x="50105" y="48930"/>
                    <a:pt x="47397" y="46190"/>
                    <a:pt x="47397" y="42797"/>
                  </a:cubicBezTo>
                  <a:cubicBezTo>
                    <a:pt x="47397" y="32685"/>
                    <a:pt x="55617" y="24465"/>
                    <a:pt x="65730" y="24465"/>
                  </a:cubicBezTo>
                  <a:close/>
                  <a:moveTo>
                    <a:pt x="128425" y="24465"/>
                  </a:moveTo>
                  <a:cubicBezTo>
                    <a:pt x="131817" y="24465"/>
                    <a:pt x="134557" y="27173"/>
                    <a:pt x="134557" y="30565"/>
                  </a:cubicBezTo>
                  <a:cubicBezTo>
                    <a:pt x="134557" y="33957"/>
                    <a:pt x="131817" y="36698"/>
                    <a:pt x="128425" y="36698"/>
                  </a:cubicBezTo>
                  <a:lnTo>
                    <a:pt x="110093" y="36698"/>
                  </a:lnTo>
                  <a:lnTo>
                    <a:pt x="110093" y="48930"/>
                  </a:lnTo>
                  <a:lnTo>
                    <a:pt x="116192" y="48930"/>
                  </a:lnTo>
                  <a:cubicBezTo>
                    <a:pt x="126305" y="48930"/>
                    <a:pt x="134557" y="57150"/>
                    <a:pt x="134557" y="67262"/>
                  </a:cubicBezTo>
                  <a:cubicBezTo>
                    <a:pt x="134557" y="77375"/>
                    <a:pt x="126305" y="85627"/>
                    <a:pt x="116192" y="85627"/>
                  </a:cubicBezTo>
                  <a:lnTo>
                    <a:pt x="103960" y="85627"/>
                  </a:lnTo>
                  <a:cubicBezTo>
                    <a:pt x="100568" y="85627"/>
                    <a:pt x="97860" y="82887"/>
                    <a:pt x="97860" y="79495"/>
                  </a:cubicBezTo>
                  <a:cubicBezTo>
                    <a:pt x="97860" y="76102"/>
                    <a:pt x="100568" y="73395"/>
                    <a:pt x="103960" y="73395"/>
                  </a:cubicBezTo>
                  <a:lnTo>
                    <a:pt x="116192" y="73395"/>
                  </a:lnTo>
                  <a:cubicBezTo>
                    <a:pt x="119552" y="73395"/>
                    <a:pt x="122325" y="70622"/>
                    <a:pt x="122325" y="67262"/>
                  </a:cubicBezTo>
                  <a:cubicBezTo>
                    <a:pt x="122325" y="63903"/>
                    <a:pt x="119552" y="61162"/>
                    <a:pt x="116192" y="61162"/>
                  </a:cubicBezTo>
                  <a:lnTo>
                    <a:pt x="103960" y="61162"/>
                  </a:lnTo>
                  <a:cubicBezTo>
                    <a:pt x="100568" y="61162"/>
                    <a:pt x="97860" y="58422"/>
                    <a:pt x="97860" y="55030"/>
                  </a:cubicBezTo>
                  <a:lnTo>
                    <a:pt x="97860" y="30565"/>
                  </a:lnTo>
                  <a:cubicBezTo>
                    <a:pt x="97860" y="27173"/>
                    <a:pt x="100568" y="24465"/>
                    <a:pt x="103960" y="24465"/>
                  </a:cubicBezTo>
                  <a:close/>
                  <a:moveTo>
                    <a:pt x="1" y="0"/>
                  </a:moveTo>
                  <a:lnTo>
                    <a:pt x="1" y="104384"/>
                  </a:lnTo>
                  <a:cubicBezTo>
                    <a:pt x="1" y="114496"/>
                    <a:pt x="8221" y="122716"/>
                    <a:pt x="18333" y="122716"/>
                  </a:cubicBezTo>
                  <a:lnTo>
                    <a:pt x="165122" y="122716"/>
                  </a:lnTo>
                  <a:cubicBezTo>
                    <a:pt x="175234" y="122716"/>
                    <a:pt x="183487" y="114496"/>
                    <a:pt x="183487" y="104384"/>
                  </a:cubicBezTo>
                  <a:lnTo>
                    <a:pt x="183487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4" name="Google Shape;1523;p47"/>
          <p:cNvGrpSpPr/>
          <p:nvPr/>
        </p:nvGrpSpPr>
        <p:grpSpPr>
          <a:xfrm>
            <a:off x="7429320" y="1449720"/>
            <a:ext cx="355680" cy="352800"/>
            <a:chOff x="7429320" y="1449720"/>
            <a:chExt cx="355680" cy="352800"/>
          </a:xfrm>
        </p:grpSpPr>
        <p:sp>
          <p:nvSpPr>
            <p:cNvPr id="1235" name="Google Shape;1524;p47"/>
            <p:cNvSpPr/>
            <p:nvPr/>
          </p:nvSpPr>
          <p:spPr>
            <a:xfrm>
              <a:off x="7514280" y="1709640"/>
              <a:ext cx="186480" cy="92880"/>
            </a:xfrm>
            <a:custGeom>
              <a:avLst/>
              <a:gdLst/>
              <a:ahLst/>
              <a:rect l="l" t="t" r="r" b="b"/>
              <a:pathLst>
                <a:path w="109832" h="54900">
                  <a:moveTo>
                    <a:pt x="30500" y="0"/>
                  </a:moveTo>
                  <a:lnTo>
                    <a:pt x="30500" y="0"/>
                  </a:lnTo>
                  <a:cubicBezTo>
                    <a:pt x="30598" y="1109"/>
                    <a:pt x="30598" y="2088"/>
                    <a:pt x="30598" y="3197"/>
                  </a:cubicBezTo>
                  <a:cubicBezTo>
                    <a:pt x="30370" y="12689"/>
                    <a:pt x="26358" y="21953"/>
                    <a:pt x="19769" y="28543"/>
                  </a:cubicBezTo>
                  <a:cubicBezTo>
                    <a:pt x="14386" y="33892"/>
                    <a:pt x="7438" y="37448"/>
                    <a:pt x="1" y="38655"/>
                  </a:cubicBezTo>
                  <a:cubicBezTo>
                    <a:pt x="15985" y="48636"/>
                    <a:pt x="34872" y="54899"/>
                    <a:pt x="54998" y="54899"/>
                  </a:cubicBezTo>
                  <a:cubicBezTo>
                    <a:pt x="75222" y="54899"/>
                    <a:pt x="94011" y="48767"/>
                    <a:pt x="109832" y="38655"/>
                  </a:cubicBezTo>
                  <a:cubicBezTo>
                    <a:pt x="102166" y="37546"/>
                    <a:pt x="95088" y="34023"/>
                    <a:pt x="89477" y="28412"/>
                  </a:cubicBezTo>
                  <a:cubicBezTo>
                    <a:pt x="82529" y="21595"/>
                    <a:pt x="78778" y="12331"/>
                    <a:pt x="78778" y="2577"/>
                  </a:cubicBezTo>
                  <a:cubicBezTo>
                    <a:pt x="78778" y="1729"/>
                    <a:pt x="78778" y="979"/>
                    <a:pt x="78876" y="131"/>
                  </a:cubicBezTo>
                  <a:lnTo>
                    <a:pt x="78876" y="131"/>
                  </a:lnTo>
                  <a:cubicBezTo>
                    <a:pt x="71699" y="3784"/>
                    <a:pt x="63512" y="5741"/>
                    <a:pt x="54998" y="5741"/>
                  </a:cubicBezTo>
                  <a:cubicBezTo>
                    <a:pt x="46223" y="5741"/>
                    <a:pt x="37807" y="3686"/>
                    <a:pt x="305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Google Shape;1525;p47"/>
            <p:cNvSpPr/>
            <p:nvPr/>
          </p:nvSpPr>
          <p:spPr>
            <a:xfrm>
              <a:off x="7663680" y="1656000"/>
              <a:ext cx="115920" cy="99360"/>
            </a:xfrm>
            <a:custGeom>
              <a:avLst/>
              <a:gdLst/>
              <a:ahLst/>
              <a:rect l="l" t="t" r="r" b="b"/>
              <a:pathLst>
                <a:path w="68438" h="58569">
                  <a:moveTo>
                    <a:pt x="18920" y="1"/>
                  </a:moveTo>
                  <a:cubicBezTo>
                    <a:pt x="18562" y="979"/>
                    <a:pt x="18203" y="1958"/>
                    <a:pt x="17713" y="2936"/>
                  </a:cubicBezTo>
                  <a:cubicBezTo>
                    <a:pt x="15756" y="7699"/>
                    <a:pt x="13179" y="12070"/>
                    <a:pt x="10276" y="15984"/>
                  </a:cubicBezTo>
                  <a:cubicBezTo>
                    <a:pt x="1" y="26227"/>
                    <a:pt x="1306" y="42537"/>
                    <a:pt x="10276" y="51507"/>
                  </a:cubicBezTo>
                  <a:cubicBezTo>
                    <a:pt x="15021" y="56252"/>
                    <a:pt x="21279" y="58568"/>
                    <a:pt x="27443" y="58568"/>
                  </a:cubicBezTo>
                  <a:cubicBezTo>
                    <a:pt x="34584" y="58568"/>
                    <a:pt x="41600" y="55460"/>
                    <a:pt x="45995" y="49420"/>
                  </a:cubicBezTo>
                  <a:cubicBezTo>
                    <a:pt x="49387" y="45407"/>
                    <a:pt x="52454" y="41134"/>
                    <a:pt x="55259" y="36633"/>
                  </a:cubicBezTo>
                  <a:cubicBezTo>
                    <a:pt x="61098" y="27238"/>
                    <a:pt x="65893" y="16474"/>
                    <a:pt x="68437" y="5383"/>
                  </a:cubicBezTo>
                  <a:lnTo>
                    <a:pt x="68437" y="5383"/>
                  </a:lnTo>
                  <a:cubicBezTo>
                    <a:pt x="62370" y="9884"/>
                    <a:pt x="54378" y="12559"/>
                    <a:pt x="46354" y="12559"/>
                  </a:cubicBezTo>
                  <a:cubicBezTo>
                    <a:pt x="35361" y="12559"/>
                    <a:pt x="25510" y="7699"/>
                    <a:pt x="1892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Google Shape;1526;p47"/>
            <p:cNvSpPr/>
            <p:nvPr/>
          </p:nvSpPr>
          <p:spPr>
            <a:xfrm>
              <a:off x="7434360" y="1656000"/>
              <a:ext cx="116280" cy="99360"/>
            </a:xfrm>
            <a:custGeom>
              <a:avLst/>
              <a:gdLst/>
              <a:ahLst/>
              <a:rect l="l" t="t" r="r" b="b"/>
              <a:pathLst>
                <a:path w="68568" h="58564">
                  <a:moveTo>
                    <a:pt x="49648" y="1"/>
                  </a:moveTo>
                  <a:cubicBezTo>
                    <a:pt x="43059" y="7699"/>
                    <a:pt x="33175" y="12559"/>
                    <a:pt x="22215" y="12559"/>
                  </a:cubicBezTo>
                  <a:cubicBezTo>
                    <a:pt x="14158" y="12559"/>
                    <a:pt x="6068" y="9884"/>
                    <a:pt x="1" y="5383"/>
                  </a:cubicBezTo>
                  <a:lnTo>
                    <a:pt x="1" y="5383"/>
                  </a:lnTo>
                  <a:cubicBezTo>
                    <a:pt x="2545" y="16474"/>
                    <a:pt x="7471" y="27238"/>
                    <a:pt x="13310" y="36633"/>
                  </a:cubicBezTo>
                  <a:cubicBezTo>
                    <a:pt x="16115" y="41134"/>
                    <a:pt x="19149" y="45407"/>
                    <a:pt x="22574" y="49420"/>
                  </a:cubicBezTo>
                  <a:cubicBezTo>
                    <a:pt x="26965" y="55455"/>
                    <a:pt x="33973" y="58563"/>
                    <a:pt x="41109" y="58563"/>
                  </a:cubicBezTo>
                  <a:cubicBezTo>
                    <a:pt x="47278" y="58563"/>
                    <a:pt x="53543" y="56239"/>
                    <a:pt x="58293" y="51475"/>
                  </a:cubicBezTo>
                  <a:cubicBezTo>
                    <a:pt x="67230" y="42537"/>
                    <a:pt x="68568" y="26227"/>
                    <a:pt x="58293" y="15984"/>
                  </a:cubicBezTo>
                  <a:cubicBezTo>
                    <a:pt x="55357" y="12070"/>
                    <a:pt x="52812" y="7699"/>
                    <a:pt x="50855" y="2936"/>
                  </a:cubicBezTo>
                  <a:cubicBezTo>
                    <a:pt x="50366" y="1958"/>
                    <a:pt x="50007" y="979"/>
                    <a:pt x="4964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Google Shape;1527;p47"/>
            <p:cNvSpPr/>
            <p:nvPr/>
          </p:nvSpPr>
          <p:spPr>
            <a:xfrm>
              <a:off x="7564320" y="1449720"/>
              <a:ext cx="86760" cy="28080"/>
            </a:xfrm>
            <a:custGeom>
              <a:avLst/>
              <a:gdLst/>
              <a:ahLst/>
              <a:rect l="l" t="t" r="r" b="b"/>
              <a:pathLst>
                <a:path w="51148" h="16719">
                  <a:moveTo>
                    <a:pt x="25562" y="0"/>
                  </a:moveTo>
                  <a:cubicBezTo>
                    <a:pt x="16962" y="0"/>
                    <a:pt x="8367" y="1061"/>
                    <a:pt x="0" y="3181"/>
                  </a:cubicBezTo>
                  <a:lnTo>
                    <a:pt x="21562" y="13945"/>
                  </a:lnTo>
                  <a:cubicBezTo>
                    <a:pt x="23030" y="14696"/>
                    <a:pt x="24367" y="15642"/>
                    <a:pt x="25574" y="16718"/>
                  </a:cubicBezTo>
                  <a:cubicBezTo>
                    <a:pt x="26748" y="15642"/>
                    <a:pt x="28086" y="14696"/>
                    <a:pt x="29554" y="13978"/>
                  </a:cubicBezTo>
                  <a:lnTo>
                    <a:pt x="51148" y="3181"/>
                  </a:lnTo>
                  <a:cubicBezTo>
                    <a:pt x="42765" y="1061"/>
                    <a:pt x="34161" y="0"/>
                    <a:pt x="2556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Google Shape;1528;p47"/>
            <p:cNvSpPr/>
            <p:nvPr/>
          </p:nvSpPr>
          <p:spPr>
            <a:xfrm>
              <a:off x="7697880" y="1512360"/>
              <a:ext cx="87120" cy="143640"/>
            </a:xfrm>
            <a:custGeom>
              <a:avLst/>
              <a:gdLst/>
              <a:ahLst/>
              <a:rect l="l" t="t" r="r" b="b"/>
              <a:pathLst>
                <a:path w="51443" h="84715">
                  <a:moveTo>
                    <a:pt x="26358" y="1"/>
                  </a:moveTo>
                  <a:lnTo>
                    <a:pt x="26358" y="22345"/>
                  </a:lnTo>
                  <a:cubicBezTo>
                    <a:pt x="26358" y="32979"/>
                    <a:pt x="20943" y="42667"/>
                    <a:pt x="11907" y="48278"/>
                  </a:cubicBezTo>
                  <a:cubicBezTo>
                    <a:pt x="8254" y="50529"/>
                    <a:pt x="4176" y="51670"/>
                    <a:pt x="1" y="52258"/>
                  </a:cubicBezTo>
                  <a:cubicBezTo>
                    <a:pt x="784" y="55161"/>
                    <a:pt x="1403" y="58129"/>
                    <a:pt x="1730" y="61098"/>
                  </a:cubicBezTo>
                  <a:cubicBezTo>
                    <a:pt x="1730" y="72188"/>
                    <a:pt x="11874" y="84714"/>
                    <a:pt x="26358" y="84714"/>
                  </a:cubicBezTo>
                  <a:cubicBezTo>
                    <a:pt x="40254" y="84714"/>
                    <a:pt x="51442" y="72906"/>
                    <a:pt x="51116" y="60674"/>
                  </a:cubicBezTo>
                  <a:cubicBezTo>
                    <a:pt x="51084" y="59499"/>
                    <a:pt x="49844" y="48735"/>
                    <a:pt x="48343" y="42439"/>
                  </a:cubicBezTo>
                  <a:cubicBezTo>
                    <a:pt x="44657" y="26814"/>
                    <a:pt x="36731" y="12396"/>
                    <a:pt x="263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Google Shape;1529;p47"/>
            <p:cNvSpPr/>
            <p:nvPr/>
          </p:nvSpPr>
          <p:spPr>
            <a:xfrm>
              <a:off x="7429320" y="1510920"/>
              <a:ext cx="87480" cy="145080"/>
            </a:xfrm>
            <a:custGeom>
              <a:avLst/>
              <a:gdLst/>
              <a:ahLst/>
              <a:rect l="l" t="t" r="r" b="b"/>
              <a:pathLst>
                <a:path w="51606" h="85595">
                  <a:moveTo>
                    <a:pt x="25868" y="0"/>
                  </a:moveTo>
                  <a:cubicBezTo>
                    <a:pt x="15104" y="12559"/>
                    <a:pt x="6884" y="27303"/>
                    <a:pt x="3100" y="43287"/>
                  </a:cubicBezTo>
                  <a:cubicBezTo>
                    <a:pt x="1599" y="49583"/>
                    <a:pt x="360" y="60347"/>
                    <a:pt x="327" y="61522"/>
                  </a:cubicBezTo>
                  <a:cubicBezTo>
                    <a:pt x="1" y="73787"/>
                    <a:pt x="11320" y="85595"/>
                    <a:pt x="25216" y="85595"/>
                  </a:cubicBezTo>
                  <a:cubicBezTo>
                    <a:pt x="39699" y="85595"/>
                    <a:pt x="49844" y="73036"/>
                    <a:pt x="49844" y="61946"/>
                  </a:cubicBezTo>
                  <a:cubicBezTo>
                    <a:pt x="50170" y="58945"/>
                    <a:pt x="50790" y="55944"/>
                    <a:pt x="51605" y="53008"/>
                  </a:cubicBezTo>
                  <a:cubicBezTo>
                    <a:pt x="47658" y="52388"/>
                    <a:pt x="43777" y="51246"/>
                    <a:pt x="40319" y="49126"/>
                  </a:cubicBezTo>
                  <a:cubicBezTo>
                    <a:pt x="31283" y="43515"/>
                    <a:pt x="25868" y="33827"/>
                    <a:pt x="25868" y="23193"/>
                  </a:cubicBezTo>
                  <a:lnTo>
                    <a:pt x="2586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Google Shape;1530;p47"/>
            <p:cNvSpPr/>
            <p:nvPr/>
          </p:nvSpPr>
          <p:spPr>
            <a:xfrm>
              <a:off x="7494120" y="1461960"/>
              <a:ext cx="227520" cy="119160"/>
            </a:xfrm>
            <a:custGeom>
              <a:avLst/>
              <a:gdLst/>
              <a:ahLst/>
              <a:rect l="l" t="t" r="r" b="b"/>
              <a:pathLst>
                <a:path w="134068" h="70308">
                  <a:moveTo>
                    <a:pt x="48734" y="29070"/>
                  </a:moveTo>
                  <a:lnTo>
                    <a:pt x="48734" y="41238"/>
                  </a:lnTo>
                  <a:lnTo>
                    <a:pt x="30467" y="41238"/>
                  </a:lnTo>
                  <a:cubicBezTo>
                    <a:pt x="27075" y="41238"/>
                    <a:pt x="24367" y="38530"/>
                    <a:pt x="24367" y="35170"/>
                  </a:cubicBezTo>
                  <a:cubicBezTo>
                    <a:pt x="24367" y="31778"/>
                    <a:pt x="27075" y="29070"/>
                    <a:pt x="30467" y="29070"/>
                  </a:cubicBezTo>
                  <a:close/>
                  <a:moveTo>
                    <a:pt x="103601" y="29070"/>
                  </a:moveTo>
                  <a:cubicBezTo>
                    <a:pt x="106961" y="29070"/>
                    <a:pt x="109701" y="31778"/>
                    <a:pt x="109701" y="35170"/>
                  </a:cubicBezTo>
                  <a:cubicBezTo>
                    <a:pt x="109701" y="38530"/>
                    <a:pt x="106961" y="41238"/>
                    <a:pt x="103601" y="41238"/>
                  </a:cubicBezTo>
                  <a:lnTo>
                    <a:pt x="85301" y="41238"/>
                  </a:lnTo>
                  <a:lnTo>
                    <a:pt x="85301" y="29070"/>
                  </a:lnTo>
                  <a:close/>
                  <a:moveTo>
                    <a:pt x="18244" y="1"/>
                  </a:moveTo>
                  <a:cubicBezTo>
                    <a:pt x="14918" y="1"/>
                    <a:pt x="11603" y="921"/>
                    <a:pt x="8644" y="2746"/>
                  </a:cubicBezTo>
                  <a:cubicBezTo>
                    <a:pt x="3230" y="6106"/>
                    <a:pt x="0" y="11912"/>
                    <a:pt x="0" y="18306"/>
                  </a:cubicBezTo>
                  <a:lnTo>
                    <a:pt x="0" y="52002"/>
                  </a:lnTo>
                  <a:cubicBezTo>
                    <a:pt x="0" y="58396"/>
                    <a:pt x="3230" y="64202"/>
                    <a:pt x="8644" y="67562"/>
                  </a:cubicBezTo>
                  <a:cubicBezTo>
                    <a:pt x="11603" y="69387"/>
                    <a:pt x="14918" y="70307"/>
                    <a:pt x="18244" y="70307"/>
                  </a:cubicBezTo>
                  <a:cubicBezTo>
                    <a:pt x="21042" y="70307"/>
                    <a:pt x="23847" y="69656"/>
                    <a:pt x="26455" y="68345"/>
                  </a:cubicBezTo>
                  <a:lnTo>
                    <a:pt x="56269" y="53437"/>
                  </a:lnTo>
                  <a:lnTo>
                    <a:pt x="77766" y="53437"/>
                  </a:lnTo>
                  <a:lnTo>
                    <a:pt x="107613" y="68345"/>
                  </a:lnTo>
                  <a:cubicBezTo>
                    <a:pt x="110206" y="69656"/>
                    <a:pt x="113003" y="70307"/>
                    <a:pt x="115796" y="70307"/>
                  </a:cubicBezTo>
                  <a:cubicBezTo>
                    <a:pt x="119117" y="70307"/>
                    <a:pt x="122432" y="69387"/>
                    <a:pt x="125391" y="67562"/>
                  </a:cubicBezTo>
                  <a:cubicBezTo>
                    <a:pt x="130838" y="64202"/>
                    <a:pt x="134068" y="58396"/>
                    <a:pt x="134068" y="52002"/>
                  </a:cubicBezTo>
                  <a:lnTo>
                    <a:pt x="134068" y="18306"/>
                  </a:lnTo>
                  <a:cubicBezTo>
                    <a:pt x="134068" y="11912"/>
                    <a:pt x="130838" y="6106"/>
                    <a:pt x="125391" y="2746"/>
                  </a:cubicBezTo>
                  <a:cubicBezTo>
                    <a:pt x="122442" y="934"/>
                    <a:pt x="119124" y="12"/>
                    <a:pt x="115793" y="12"/>
                  </a:cubicBezTo>
                  <a:cubicBezTo>
                    <a:pt x="113008" y="12"/>
                    <a:pt x="110212" y="656"/>
                    <a:pt x="107613" y="1963"/>
                  </a:cubicBezTo>
                  <a:lnTo>
                    <a:pt x="77766" y="16871"/>
                  </a:lnTo>
                  <a:lnTo>
                    <a:pt x="56269" y="16871"/>
                  </a:lnTo>
                  <a:lnTo>
                    <a:pt x="26455" y="1963"/>
                  </a:lnTo>
                  <a:cubicBezTo>
                    <a:pt x="23847" y="652"/>
                    <a:pt x="21042" y="1"/>
                    <a:pt x="182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Google Shape;1531;p47"/>
            <p:cNvSpPr/>
            <p:nvPr/>
          </p:nvSpPr>
          <p:spPr>
            <a:xfrm>
              <a:off x="7534440" y="1573560"/>
              <a:ext cx="146520" cy="82440"/>
            </a:xfrm>
            <a:custGeom>
              <a:avLst/>
              <a:gdLst/>
              <a:ahLst/>
              <a:rect l="l" t="t" r="r" b="b"/>
              <a:pathLst>
                <a:path w="86314" h="48767">
                  <a:moveTo>
                    <a:pt x="35263" y="0"/>
                  </a:moveTo>
                  <a:lnTo>
                    <a:pt x="12690" y="11287"/>
                  </a:lnTo>
                  <a:lnTo>
                    <a:pt x="12690" y="13244"/>
                  </a:lnTo>
                  <a:cubicBezTo>
                    <a:pt x="12690" y="22573"/>
                    <a:pt x="8874" y="31739"/>
                    <a:pt x="2284" y="38361"/>
                  </a:cubicBezTo>
                  <a:cubicBezTo>
                    <a:pt x="523" y="40090"/>
                    <a:pt x="1" y="42700"/>
                    <a:pt x="947" y="44983"/>
                  </a:cubicBezTo>
                  <a:cubicBezTo>
                    <a:pt x="1893" y="47266"/>
                    <a:pt x="4111" y="48767"/>
                    <a:pt x="6590" y="48767"/>
                  </a:cubicBezTo>
                  <a:lnTo>
                    <a:pt x="79724" y="48767"/>
                  </a:lnTo>
                  <a:cubicBezTo>
                    <a:pt x="82170" y="48767"/>
                    <a:pt x="84421" y="47266"/>
                    <a:pt x="85367" y="44983"/>
                  </a:cubicBezTo>
                  <a:cubicBezTo>
                    <a:pt x="86313" y="42700"/>
                    <a:pt x="85759" y="40090"/>
                    <a:pt x="84030" y="38361"/>
                  </a:cubicBezTo>
                  <a:cubicBezTo>
                    <a:pt x="77408" y="31739"/>
                    <a:pt x="73624" y="22573"/>
                    <a:pt x="73624" y="13244"/>
                  </a:cubicBezTo>
                  <a:lnTo>
                    <a:pt x="73624" y="11287"/>
                  </a:lnTo>
                  <a:lnTo>
                    <a:pt x="510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Google Shape;1532;p47"/>
            <p:cNvSpPr/>
            <p:nvPr/>
          </p:nvSpPr>
          <p:spPr>
            <a:xfrm>
              <a:off x="7578720" y="1677240"/>
              <a:ext cx="57960" cy="20520"/>
            </a:xfrm>
            <a:custGeom>
              <a:avLst/>
              <a:gdLst/>
              <a:ahLst/>
              <a:rect l="l" t="t" r="r" b="b"/>
              <a:pathLst>
                <a:path w="34318" h="12201">
                  <a:moveTo>
                    <a:pt x="1" y="0"/>
                  </a:moveTo>
                  <a:cubicBezTo>
                    <a:pt x="2513" y="7079"/>
                    <a:pt x="9232" y="12200"/>
                    <a:pt x="17159" y="12200"/>
                  </a:cubicBezTo>
                  <a:cubicBezTo>
                    <a:pt x="25086" y="12200"/>
                    <a:pt x="31805" y="7079"/>
                    <a:pt x="343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4" name="Google Shape;1533;p47"/>
          <p:cNvGrpSpPr/>
          <p:nvPr/>
        </p:nvGrpSpPr>
        <p:grpSpPr>
          <a:xfrm>
            <a:off x="4370040" y="1488600"/>
            <a:ext cx="332640" cy="354600"/>
            <a:chOff x="4370040" y="1488600"/>
            <a:chExt cx="332640" cy="354600"/>
          </a:xfrm>
        </p:grpSpPr>
        <p:sp>
          <p:nvSpPr>
            <p:cNvPr id="1245" name="Google Shape;1534;p47"/>
            <p:cNvSpPr/>
            <p:nvPr/>
          </p:nvSpPr>
          <p:spPr>
            <a:xfrm>
              <a:off x="4370040" y="1488600"/>
              <a:ext cx="207720" cy="354600"/>
            </a:xfrm>
            <a:custGeom>
              <a:avLst/>
              <a:gdLst/>
              <a:ahLst/>
              <a:rect l="l" t="t" r="r" b="b"/>
              <a:pathLst>
                <a:path w="122326" h="208768">
                  <a:moveTo>
                    <a:pt x="60511" y="28020"/>
                  </a:moveTo>
                  <a:cubicBezTo>
                    <a:pt x="62737" y="28020"/>
                    <a:pt x="64963" y="29064"/>
                    <a:pt x="65991" y="31152"/>
                  </a:cubicBezTo>
                  <a:lnTo>
                    <a:pt x="74048" y="47462"/>
                  </a:lnTo>
                  <a:lnTo>
                    <a:pt x="92022" y="50071"/>
                  </a:lnTo>
                  <a:cubicBezTo>
                    <a:pt x="94338" y="50398"/>
                    <a:pt x="96230" y="52029"/>
                    <a:pt x="96980" y="54214"/>
                  </a:cubicBezTo>
                  <a:cubicBezTo>
                    <a:pt x="97665" y="56432"/>
                    <a:pt x="97078" y="58879"/>
                    <a:pt x="95414" y="60510"/>
                  </a:cubicBezTo>
                  <a:lnTo>
                    <a:pt x="82399" y="73199"/>
                  </a:lnTo>
                  <a:lnTo>
                    <a:pt x="85465" y="91107"/>
                  </a:lnTo>
                  <a:cubicBezTo>
                    <a:pt x="85856" y="93423"/>
                    <a:pt x="84910" y="95739"/>
                    <a:pt x="83051" y="97109"/>
                  </a:cubicBezTo>
                  <a:cubicBezTo>
                    <a:pt x="81967" y="97881"/>
                    <a:pt x="80707" y="98270"/>
                    <a:pt x="79446" y="98270"/>
                  </a:cubicBezTo>
                  <a:cubicBezTo>
                    <a:pt x="78468" y="98270"/>
                    <a:pt x="77490" y="98036"/>
                    <a:pt x="76592" y="97566"/>
                  </a:cubicBezTo>
                  <a:lnTo>
                    <a:pt x="60511" y="89117"/>
                  </a:lnTo>
                  <a:lnTo>
                    <a:pt x="44397" y="97566"/>
                  </a:lnTo>
                  <a:cubicBezTo>
                    <a:pt x="43513" y="98036"/>
                    <a:pt x="42537" y="98270"/>
                    <a:pt x="41559" y="98270"/>
                  </a:cubicBezTo>
                  <a:cubicBezTo>
                    <a:pt x="40299" y="98270"/>
                    <a:pt x="39036" y="97881"/>
                    <a:pt x="37970" y="97109"/>
                  </a:cubicBezTo>
                  <a:cubicBezTo>
                    <a:pt x="36079" y="95739"/>
                    <a:pt x="35133" y="93423"/>
                    <a:pt x="35524" y="91107"/>
                  </a:cubicBezTo>
                  <a:lnTo>
                    <a:pt x="38590" y="73199"/>
                  </a:lnTo>
                  <a:lnTo>
                    <a:pt x="25575" y="60510"/>
                  </a:lnTo>
                  <a:cubicBezTo>
                    <a:pt x="23911" y="58879"/>
                    <a:pt x="23324" y="56432"/>
                    <a:pt x="24042" y="54214"/>
                  </a:cubicBezTo>
                  <a:cubicBezTo>
                    <a:pt x="24759" y="52029"/>
                    <a:pt x="26684" y="50398"/>
                    <a:pt x="28967" y="50071"/>
                  </a:cubicBezTo>
                  <a:lnTo>
                    <a:pt x="46974" y="47462"/>
                  </a:lnTo>
                  <a:lnTo>
                    <a:pt x="55031" y="31152"/>
                  </a:lnTo>
                  <a:cubicBezTo>
                    <a:pt x="56058" y="29064"/>
                    <a:pt x="58285" y="28020"/>
                    <a:pt x="60511" y="28020"/>
                  </a:cubicBezTo>
                  <a:close/>
                  <a:moveTo>
                    <a:pt x="61163" y="0"/>
                  </a:moveTo>
                  <a:cubicBezTo>
                    <a:pt x="27434" y="0"/>
                    <a:pt x="1" y="30597"/>
                    <a:pt x="1" y="67686"/>
                  </a:cubicBezTo>
                  <a:cubicBezTo>
                    <a:pt x="1" y="103340"/>
                    <a:pt x="25379" y="132535"/>
                    <a:pt x="57281" y="134753"/>
                  </a:cubicBezTo>
                  <a:lnTo>
                    <a:pt x="60185" y="140559"/>
                  </a:lnTo>
                  <a:cubicBezTo>
                    <a:pt x="63642" y="147474"/>
                    <a:pt x="62272" y="155760"/>
                    <a:pt x="56825" y="161207"/>
                  </a:cubicBezTo>
                  <a:cubicBezTo>
                    <a:pt x="47659" y="170406"/>
                    <a:pt x="45408" y="184792"/>
                    <a:pt x="51182" y="196404"/>
                  </a:cubicBezTo>
                  <a:lnTo>
                    <a:pt x="55683" y="205375"/>
                  </a:lnTo>
                  <a:cubicBezTo>
                    <a:pt x="56749" y="207507"/>
                    <a:pt x="58903" y="208767"/>
                    <a:pt x="61161" y="208767"/>
                  </a:cubicBezTo>
                  <a:cubicBezTo>
                    <a:pt x="62080" y="208767"/>
                    <a:pt x="63016" y="208558"/>
                    <a:pt x="63903" y="208115"/>
                  </a:cubicBezTo>
                  <a:cubicBezTo>
                    <a:pt x="66937" y="206614"/>
                    <a:pt x="68144" y="202928"/>
                    <a:pt x="66643" y="199927"/>
                  </a:cubicBezTo>
                  <a:lnTo>
                    <a:pt x="62142" y="190924"/>
                  </a:lnTo>
                  <a:cubicBezTo>
                    <a:pt x="58684" y="184009"/>
                    <a:pt x="60054" y="175332"/>
                    <a:pt x="65502" y="169852"/>
                  </a:cubicBezTo>
                  <a:cubicBezTo>
                    <a:pt x="74668" y="160685"/>
                    <a:pt x="76919" y="146724"/>
                    <a:pt x="71145" y="135111"/>
                  </a:cubicBezTo>
                  <a:lnTo>
                    <a:pt x="70623" y="134068"/>
                  </a:lnTo>
                  <a:cubicBezTo>
                    <a:pt x="99850" y="129044"/>
                    <a:pt x="122325" y="101252"/>
                    <a:pt x="122325" y="67686"/>
                  </a:cubicBezTo>
                  <a:cubicBezTo>
                    <a:pt x="122325" y="30597"/>
                    <a:pt x="94892" y="0"/>
                    <a:pt x="6116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Google Shape;1535;p47"/>
            <p:cNvSpPr/>
            <p:nvPr/>
          </p:nvSpPr>
          <p:spPr>
            <a:xfrm>
              <a:off x="4443120" y="1569600"/>
              <a:ext cx="59040" cy="56160"/>
            </a:xfrm>
            <a:custGeom>
              <a:avLst/>
              <a:gdLst/>
              <a:ahLst/>
              <a:rect l="l" t="t" r="r" b="b"/>
              <a:pathLst>
                <a:path w="35003" h="33306">
                  <a:moveTo>
                    <a:pt x="17518" y="1"/>
                  </a:moveTo>
                  <a:lnTo>
                    <a:pt x="13506" y="8090"/>
                  </a:lnTo>
                  <a:cubicBezTo>
                    <a:pt x="12625" y="9884"/>
                    <a:pt x="10896" y="11157"/>
                    <a:pt x="8906" y="11450"/>
                  </a:cubicBezTo>
                  <a:lnTo>
                    <a:pt x="1" y="12722"/>
                  </a:lnTo>
                  <a:lnTo>
                    <a:pt x="6460" y="19018"/>
                  </a:lnTo>
                  <a:cubicBezTo>
                    <a:pt x="7895" y="20421"/>
                    <a:pt x="8547" y="22443"/>
                    <a:pt x="8221" y="24433"/>
                  </a:cubicBezTo>
                  <a:lnTo>
                    <a:pt x="6688" y="33306"/>
                  </a:lnTo>
                  <a:lnTo>
                    <a:pt x="14680" y="29130"/>
                  </a:lnTo>
                  <a:cubicBezTo>
                    <a:pt x="15561" y="28641"/>
                    <a:pt x="16539" y="28413"/>
                    <a:pt x="17518" y="28413"/>
                  </a:cubicBezTo>
                  <a:cubicBezTo>
                    <a:pt x="18496" y="28413"/>
                    <a:pt x="19475" y="28641"/>
                    <a:pt x="20356" y="29130"/>
                  </a:cubicBezTo>
                  <a:lnTo>
                    <a:pt x="28315" y="33306"/>
                  </a:lnTo>
                  <a:lnTo>
                    <a:pt x="26814" y="24433"/>
                  </a:lnTo>
                  <a:cubicBezTo>
                    <a:pt x="26456" y="22443"/>
                    <a:pt x="27141" y="20421"/>
                    <a:pt x="28576" y="19018"/>
                  </a:cubicBezTo>
                  <a:lnTo>
                    <a:pt x="35002" y="12722"/>
                  </a:lnTo>
                  <a:lnTo>
                    <a:pt x="26097" y="11450"/>
                  </a:lnTo>
                  <a:cubicBezTo>
                    <a:pt x="24107" y="11157"/>
                    <a:pt x="22378" y="9884"/>
                    <a:pt x="21497" y="8090"/>
                  </a:cubicBezTo>
                  <a:lnTo>
                    <a:pt x="1751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Google Shape;1536;p47"/>
            <p:cNvSpPr/>
            <p:nvPr/>
          </p:nvSpPr>
          <p:spPr>
            <a:xfrm>
              <a:off x="4525920" y="1531080"/>
              <a:ext cx="176760" cy="312120"/>
            </a:xfrm>
            <a:custGeom>
              <a:avLst/>
              <a:gdLst/>
              <a:ahLst/>
              <a:rect l="l" t="t" r="r" b="b"/>
              <a:pathLst>
                <a:path w="104124" h="183908">
                  <a:moveTo>
                    <a:pt x="42961" y="0"/>
                  </a:moveTo>
                  <a:cubicBezTo>
                    <a:pt x="39275" y="0"/>
                    <a:pt x="35621" y="490"/>
                    <a:pt x="32001" y="1240"/>
                  </a:cubicBezTo>
                  <a:cubicBezTo>
                    <a:pt x="38916" y="13342"/>
                    <a:pt x="42961" y="27564"/>
                    <a:pt x="42961" y="42830"/>
                  </a:cubicBezTo>
                  <a:cubicBezTo>
                    <a:pt x="42961" y="74896"/>
                    <a:pt x="25314" y="102525"/>
                    <a:pt x="1" y="115083"/>
                  </a:cubicBezTo>
                  <a:cubicBezTo>
                    <a:pt x="10341" y="126337"/>
                    <a:pt x="24172" y="133057"/>
                    <a:pt x="38949" y="134133"/>
                  </a:cubicBezTo>
                  <a:lnTo>
                    <a:pt x="41982" y="140168"/>
                  </a:lnTo>
                  <a:cubicBezTo>
                    <a:pt x="45440" y="147083"/>
                    <a:pt x="44070" y="155369"/>
                    <a:pt x="38622" y="160816"/>
                  </a:cubicBezTo>
                  <a:cubicBezTo>
                    <a:pt x="34447" y="165024"/>
                    <a:pt x="31577" y="170765"/>
                    <a:pt x="30402" y="176572"/>
                  </a:cubicBezTo>
                  <a:cubicBezTo>
                    <a:pt x="29750" y="179899"/>
                    <a:pt x="31870" y="183128"/>
                    <a:pt x="35197" y="183781"/>
                  </a:cubicBezTo>
                  <a:cubicBezTo>
                    <a:pt x="35610" y="183867"/>
                    <a:pt x="36023" y="183908"/>
                    <a:pt x="36429" y="183908"/>
                  </a:cubicBezTo>
                  <a:cubicBezTo>
                    <a:pt x="39262" y="183908"/>
                    <a:pt x="41807" y="181900"/>
                    <a:pt x="42406" y="179018"/>
                  </a:cubicBezTo>
                  <a:cubicBezTo>
                    <a:pt x="43091" y="175528"/>
                    <a:pt x="44788" y="172396"/>
                    <a:pt x="47299" y="169885"/>
                  </a:cubicBezTo>
                  <a:cubicBezTo>
                    <a:pt x="56466" y="160718"/>
                    <a:pt x="58716" y="146333"/>
                    <a:pt x="52943" y="134720"/>
                  </a:cubicBezTo>
                  <a:lnTo>
                    <a:pt x="52421" y="133677"/>
                  </a:lnTo>
                  <a:cubicBezTo>
                    <a:pt x="81648" y="128653"/>
                    <a:pt x="104123" y="100828"/>
                    <a:pt x="104123" y="67295"/>
                  </a:cubicBezTo>
                  <a:cubicBezTo>
                    <a:pt x="104123" y="30206"/>
                    <a:pt x="76690" y="0"/>
                    <a:pt x="4296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8" name="Google Shape;1537;p47"/>
          <p:cNvGrpSpPr/>
          <p:nvPr/>
        </p:nvGrpSpPr>
        <p:grpSpPr>
          <a:xfrm>
            <a:off x="1362960" y="1578600"/>
            <a:ext cx="354600" cy="354600"/>
            <a:chOff x="1362960" y="1578600"/>
            <a:chExt cx="354600" cy="354600"/>
          </a:xfrm>
        </p:grpSpPr>
        <p:sp>
          <p:nvSpPr>
            <p:cNvPr id="1249" name="Google Shape;1538;p47"/>
            <p:cNvSpPr/>
            <p:nvPr/>
          </p:nvSpPr>
          <p:spPr>
            <a:xfrm>
              <a:off x="1362960" y="1578600"/>
              <a:ext cx="354600" cy="229680"/>
            </a:xfrm>
            <a:custGeom>
              <a:avLst/>
              <a:gdLst/>
              <a:ahLst/>
              <a:rect l="l" t="t" r="r" b="b"/>
              <a:pathLst>
                <a:path w="208768" h="135373">
                  <a:moveTo>
                    <a:pt x="92151" y="0"/>
                  </a:moveTo>
                  <a:cubicBezTo>
                    <a:pt x="60542" y="0"/>
                    <a:pt x="33566" y="22247"/>
                    <a:pt x="26683" y="52844"/>
                  </a:cubicBezTo>
                  <a:cubicBezTo>
                    <a:pt x="10830" y="59466"/>
                    <a:pt x="0" y="74830"/>
                    <a:pt x="0" y="92151"/>
                  </a:cubicBezTo>
                  <a:cubicBezTo>
                    <a:pt x="0" y="115768"/>
                    <a:pt x="19605" y="135372"/>
                    <a:pt x="43221" y="135372"/>
                  </a:cubicBezTo>
                  <a:lnTo>
                    <a:pt x="159446" y="135372"/>
                  </a:lnTo>
                  <a:cubicBezTo>
                    <a:pt x="186423" y="135372"/>
                    <a:pt x="208767" y="113028"/>
                    <a:pt x="208767" y="86051"/>
                  </a:cubicBezTo>
                  <a:cubicBezTo>
                    <a:pt x="208767" y="59042"/>
                    <a:pt x="186423" y="37121"/>
                    <a:pt x="159446" y="37121"/>
                  </a:cubicBezTo>
                  <a:cubicBezTo>
                    <a:pt x="157097" y="37121"/>
                    <a:pt x="154781" y="37317"/>
                    <a:pt x="152302" y="37709"/>
                  </a:cubicBezTo>
                  <a:cubicBezTo>
                    <a:pt x="140983" y="14875"/>
                    <a:pt x="117888" y="0"/>
                    <a:pt x="9215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Google Shape;1539;p47"/>
            <p:cNvSpPr/>
            <p:nvPr/>
          </p:nvSpPr>
          <p:spPr>
            <a:xfrm>
              <a:off x="1634040" y="1829520"/>
              <a:ext cx="20520" cy="20520"/>
            </a:xfrm>
            <a:custGeom>
              <a:avLst/>
              <a:gdLst/>
              <a:ahLst/>
              <a:rect l="l" t="t" r="r" b="b"/>
              <a:pathLst>
                <a:path w="12234" h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Google Shape;1540;p47"/>
            <p:cNvSpPr/>
            <p:nvPr/>
          </p:nvSpPr>
          <p:spPr>
            <a:xfrm>
              <a:off x="1522440" y="1829520"/>
              <a:ext cx="77400" cy="82800"/>
            </a:xfrm>
            <a:custGeom>
              <a:avLst/>
              <a:gdLst/>
              <a:ahLst/>
              <a:rect l="l" t="t" r="r" b="b"/>
              <a:pathLst>
                <a:path w="45734" h="48931">
                  <a:moveTo>
                    <a:pt x="22867" y="1"/>
                  </a:moveTo>
                  <a:cubicBezTo>
                    <a:pt x="19475" y="1"/>
                    <a:pt x="16767" y="2741"/>
                    <a:pt x="16767" y="6133"/>
                  </a:cubicBezTo>
                  <a:lnTo>
                    <a:pt x="16767" y="13864"/>
                  </a:lnTo>
                  <a:lnTo>
                    <a:pt x="10047" y="9983"/>
                  </a:lnTo>
                  <a:cubicBezTo>
                    <a:pt x="9082" y="9425"/>
                    <a:pt x="8028" y="9160"/>
                    <a:pt x="6989" y="9160"/>
                  </a:cubicBezTo>
                  <a:cubicBezTo>
                    <a:pt x="4870" y="9160"/>
                    <a:pt x="2813" y="10263"/>
                    <a:pt x="1697" y="12233"/>
                  </a:cubicBezTo>
                  <a:cubicBezTo>
                    <a:pt x="0" y="15169"/>
                    <a:pt x="979" y="18888"/>
                    <a:pt x="3915" y="20584"/>
                  </a:cubicBezTo>
                  <a:lnTo>
                    <a:pt x="10635" y="24466"/>
                  </a:lnTo>
                  <a:lnTo>
                    <a:pt x="3915" y="28348"/>
                  </a:lnTo>
                  <a:cubicBezTo>
                    <a:pt x="979" y="30044"/>
                    <a:pt x="0" y="33762"/>
                    <a:pt x="1697" y="36698"/>
                  </a:cubicBezTo>
                  <a:cubicBezTo>
                    <a:pt x="2831" y="38684"/>
                    <a:pt x="4886" y="39765"/>
                    <a:pt x="6990" y="39765"/>
                  </a:cubicBezTo>
                  <a:cubicBezTo>
                    <a:pt x="8032" y="39765"/>
                    <a:pt x="9086" y="39500"/>
                    <a:pt x="10047" y="38949"/>
                  </a:cubicBezTo>
                  <a:lnTo>
                    <a:pt x="16767" y="35067"/>
                  </a:lnTo>
                  <a:lnTo>
                    <a:pt x="16767" y="42831"/>
                  </a:lnTo>
                  <a:cubicBezTo>
                    <a:pt x="16767" y="46191"/>
                    <a:pt x="19475" y="48931"/>
                    <a:pt x="22867" y="48931"/>
                  </a:cubicBezTo>
                  <a:cubicBezTo>
                    <a:pt x="26259" y="48931"/>
                    <a:pt x="29000" y="46191"/>
                    <a:pt x="29000" y="42831"/>
                  </a:cubicBezTo>
                  <a:lnTo>
                    <a:pt x="29000" y="35067"/>
                  </a:lnTo>
                  <a:lnTo>
                    <a:pt x="35687" y="38949"/>
                  </a:lnTo>
                  <a:cubicBezTo>
                    <a:pt x="36648" y="39500"/>
                    <a:pt x="37702" y="39765"/>
                    <a:pt x="38744" y="39765"/>
                  </a:cubicBezTo>
                  <a:cubicBezTo>
                    <a:pt x="40848" y="39765"/>
                    <a:pt x="42903" y="38684"/>
                    <a:pt x="44037" y="36698"/>
                  </a:cubicBezTo>
                  <a:cubicBezTo>
                    <a:pt x="45734" y="33762"/>
                    <a:pt x="44755" y="30044"/>
                    <a:pt x="41819" y="28348"/>
                  </a:cubicBezTo>
                  <a:lnTo>
                    <a:pt x="35099" y="24466"/>
                  </a:lnTo>
                  <a:lnTo>
                    <a:pt x="41819" y="20584"/>
                  </a:lnTo>
                  <a:cubicBezTo>
                    <a:pt x="44755" y="18888"/>
                    <a:pt x="45734" y="15169"/>
                    <a:pt x="44037" y="12233"/>
                  </a:cubicBezTo>
                  <a:cubicBezTo>
                    <a:pt x="42899" y="10263"/>
                    <a:pt x="40850" y="9160"/>
                    <a:pt x="38738" y="9160"/>
                  </a:cubicBezTo>
                  <a:cubicBezTo>
                    <a:pt x="37702" y="9160"/>
                    <a:pt x="36652" y="9425"/>
                    <a:pt x="35687" y="9983"/>
                  </a:cubicBezTo>
                  <a:lnTo>
                    <a:pt x="29000" y="13864"/>
                  </a:lnTo>
                  <a:lnTo>
                    <a:pt x="29000" y="6133"/>
                  </a:lnTo>
                  <a:cubicBezTo>
                    <a:pt x="29000" y="2741"/>
                    <a:pt x="26259" y="1"/>
                    <a:pt x="228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541;p47"/>
            <p:cNvSpPr/>
            <p:nvPr/>
          </p:nvSpPr>
          <p:spPr>
            <a:xfrm>
              <a:off x="1425960" y="1829520"/>
              <a:ext cx="20520" cy="20520"/>
            </a:xfrm>
            <a:custGeom>
              <a:avLst/>
              <a:gdLst/>
              <a:ahLst/>
              <a:rect l="l" t="t" r="r" b="b"/>
              <a:pathLst>
                <a:path w="12233" h="12234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Google Shape;1542;p47"/>
            <p:cNvSpPr/>
            <p:nvPr/>
          </p:nvSpPr>
          <p:spPr>
            <a:xfrm>
              <a:off x="1467720" y="1850400"/>
              <a:ext cx="20520" cy="20520"/>
            </a:xfrm>
            <a:custGeom>
              <a:avLst/>
              <a:gdLst/>
              <a:ahLst/>
              <a:rect l="l" t="t" r="r" b="b"/>
              <a:pathLst>
                <a:path w="12233" h="12233">
                  <a:moveTo>
                    <a:pt x="6100" y="0"/>
                  </a:moveTo>
                  <a:cubicBezTo>
                    <a:pt x="2708" y="0"/>
                    <a:pt x="0" y="2740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Google Shape;1543;p47"/>
            <p:cNvSpPr/>
            <p:nvPr/>
          </p:nvSpPr>
          <p:spPr>
            <a:xfrm>
              <a:off x="1488240" y="1912680"/>
              <a:ext cx="20520" cy="20520"/>
            </a:xfrm>
            <a:custGeom>
              <a:avLst/>
              <a:gdLst/>
              <a:ahLst/>
              <a:rect l="l" t="t" r="r" b="b"/>
              <a:pathLst>
                <a:path w="12234" h="12234">
                  <a:moveTo>
                    <a:pt x="6101" y="1"/>
                  </a:moveTo>
                  <a:cubicBezTo>
                    <a:pt x="2708" y="1"/>
                    <a:pt x="1" y="2741"/>
                    <a:pt x="1" y="6133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Google Shape;1544;p47"/>
            <p:cNvSpPr/>
            <p:nvPr/>
          </p:nvSpPr>
          <p:spPr>
            <a:xfrm>
              <a:off x="1613160" y="1912680"/>
              <a:ext cx="20520" cy="20520"/>
            </a:xfrm>
            <a:custGeom>
              <a:avLst/>
              <a:gdLst/>
              <a:ahLst/>
              <a:rect l="l" t="t" r="r" b="b"/>
              <a:pathLst>
                <a:path w="12233" h="12234">
                  <a:moveTo>
                    <a:pt x="6100" y="1"/>
                  </a:moveTo>
                  <a:cubicBezTo>
                    <a:pt x="2708" y="1"/>
                    <a:pt x="0" y="2741"/>
                    <a:pt x="0" y="6133"/>
                  </a:cubicBezTo>
                  <a:cubicBezTo>
                    <a:pt x="0" y="9493"/>
                    <a:pt x="2708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Google Shape;1545;p47"/>
            <p:cNvSpPr/>
            <p:nvPr/>
          </p:nvSpPr>
          <p:spPr>
            <a:xfrm>
              <a:off x="1405080" y="1870920"/>
              <a:ext cx="61920" cy="61920"/>
            </a:xfrm>
            <a:custGeom>
              <a:avLst/>
              <a:gdLst/>
              <a:ahLst/>
              <a:rect l="l" t="t" r="r" b="b"/>
              <a:pathLst>
                <a:path w="36699" h="36699">
                  <a:moveTo>
                    <a:pt x="18333" y="1"/>
                  </a:moveTo>
                  <a:cubicBezTo>
                    <a:pt x="14941" y="1"/>
                    <a:pt x="12233" y="2741"/>
                    <a:pt x="12233" y="6133"/>
                  </a:cubicBezTo>
                  <a:lnTo>
                    <a:pt x="12233" y="12233"/>
                  </a:lnTo>
                  <a:lnTo>
                    <a:pt x="6101" y="12233"/>
                  </a:lnTo>
                  <a:cubicBezTo>
                    <a:pt x="2708" y="12233"/>
                    <a:pt x="1" y="14973"/>
                    <a:pt x="1" y="18366"/>
                  </a:cubicBezTo>
                  <a:cubicBezTo>
                    <a:pt x="1" y="21726"/>
                    <a:pt x="2708" y="24466"/>
                    <a:pt x="6101" y="24466"/>
                  </a:cubicBezTo>
                  <a:lnTo>
                    <a:pt x="12233" y="24466"/>
                  </a:lnTo>
                  <a:lnTo>
                    <a:pt x="12233" y="30598"/>
                  </a:lnTo>
                  <a:cubicBezTo>
                    <a:pt x="12233" y="33958"/>
                    <a:pt x="14941" y="36698"/>
                    <a:pt x="18333" y="36698"/>
                  </a:cubicBezTo>
                  <a:cubicBezTo>
                    <a:pt x="21726" y="36698"/>
                    <a:pt x="24466" y="33958"/>
                    <a:pt x="24466" y="30598"/>
                  </a:cubicBezTo>
                  <a:lnTo>
                    <a:pt x="24466" y="24466"/>
                  </a:lnTo>
                  <a:lnTo>
                    <a:pt x="30566" y="24466"/>
                  </a:lnTo>
                  <a:cubicBezTo>
                    <a:pt x="33958" y="24466"/>
                    <a:pt x="36698" y="21726"/>
                    <a:pt x="36698" y="18366"/>
                  </a:cubicBezTo>
                  <a:cubicBezTo>
                    <a:pt x="36698" y="14973"/>
                    <a:pt x="33958" y="12233"/>
                    <a:pt x="30566" y="12233"/>
                  </a:cubicBezTo>
                  <a:lnTo>
                    <a:pt x="24466" y="12233"/>
                  </a:lnTo>
                  <a:lnTo>
                    <a:pt x="24466" y="6133"/>
                  </a:lnTo>
                  <a:cubicBezTo>
                    <a:pt x="24466" y="2741"/>
                    <a:pt x="21726" y="1"/>
                    <a:pt x="183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7" name="Google Shape;1456;p47"/>
          <p:cNvSpPr/>
          <p:nvPr/>
        </p:nvSpPr>
        <p:spPr>
          <a:xfrm>
            <a:off x="3306240" y="2072520"/>
            <a:ext cx="2438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Vũ Hồng Phước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58" name="Google Shape;1456;p47"/>
          <p:cNvSpPr/>
          <p:nvPr/>
        </p:nvSpPr>
        <p:spPr>
          <a:xfrm>
            <a:off x="6023160" y="2043000"/>
            <a:ext cx="313920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Nguyễn Ngọc Bình Dương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59" name="Google Shape;1456;p47"/>
          <p:cNvSpPr/>
          <p:nvPr/>
        </p:nvSpPr>
        <p:spPr>
          <a:xfrm>
            <a:off x="4702680" y="3675600"/>
            <a:ext cx="2438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Trần Bách Lưu Đức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60" name="Google Shape;1456;p47"/>
          <p:cNvSpPr/>
          <p:nvPr/>
        </p:nvSpPr>
        <p:spPr>
          <a:xfrm>
            <a:off x="1765440" y="3712680"/>
            <a:ext cx="2438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Hà Duy Long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PlaceHolder 1"/>
          <p:cNvSpPr>
            <a:spLocks noGrp="1"/>
          </p:cNvSpPr>
          <p:nvPr>
            <p:ph type="title"/>
          </p:nvPr>
        </p:nvSpPr>
        <p:spPr>
          <a:xfrm>
            <a:off x="720000" y="586800"/>
            <a:ext cx="7703640" cy="123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000" spc="-1" strike="noStrike">
                <a:solidFill>
                  <a:srgbClr val="c63b3d"/>
                </a:solidFill>
                <a:latin typeface="Jua"/>
                <a:ea typeface="Jua"/>
              </a:rPr>
              <a:t>Thanks!</a:t>
            </a:r>
            <a:endParaRPr b="0" lang="en-US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2"/>
          <p:cNvSpPr>
            <a:spLocks noGrp="1"/>
          </p:cNvSpPr>
          <p:nvPr>
            <p:ph type="subTitle"/>
          </p:nvPr>
        </p:nvSpPr>
        <p:spPr>
          <a:xfrm>
            <a:off x="2629080" y="1589400"/>
            <a:ext cx="4159080" cy="172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245716"/>
                </a:solidFill>
                <a:latin typeface="Roboto"/>
                <a:ea typeface="Roboto"/>
              </a:rPr>
              <a:t>Nhóm chân thành cảm ơn thầy vì môn học.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245716"/>
                </a:solidFill>
                <a:latin typeface="Roboto"/>
                <a:ea typeface="Roboto"/>
              </a:rPr>
              <a:t>Link github: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245716"/>
                </a:solidFill>
                <a:uFillTx/>
                <a:latin typeface="Roboto"/>
                <a:ea typeface="Roboto"/>
                <a:hlinkClick r:id="rId1"/>
              </a:rPr>
              <a:t>AnalyzeGameData/installation_instructions at master · Tran-Ngoc-Bao/AnalyzeGameData (github.com)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grpSp>
        <p:nvGrpSpPr>
          <p:cNvPr id="1263" name="Google Shape;2308;p64"/>
          <p:cNvGrpSpPr/>
          <p:nvPr/>
        </p:nvGrpSpPr>
        <p:grpSpPr>
          <a:xfrm>
            <a:off x="492120" y="813240"/>
            <a:ext cx="2225160" cy="649080"/>
            <a:chOff x="492120" y="813240"/>
            <a:chExt cx="2225160" cy="649080"/>
          </a:xfrm>
        </p:grpSpPr>
        <p:sp>
          <p:nvSpPr>
            <p:cNvPr id="1264" name="Google Shape;2309;p64"/>
            <p:cNvSpPr/>
            <p:nvPr/>
          </p:nvSpPr>
          <p:spPr>
            <a:xfrm>
              <a:off x="575640" y="813240"/>
              <a:ext cx="2028960" cy="64908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Google Shape;2310;p64"/>
            <p:cNvSpPr/>
            <p:nvPr/>
          </p:nvSpPr>
          <p:spPr>
            <a:xfrm>
              <a:off x="492120" y="108324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2311;p64"/>
            <p:cNvSpPr/>
            <p:nvPr/>
          </p:nvSpPr>
          <p:spPr>
            <a:xfrm>
              <a:off x="2518920" y="108324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7" name="Google Shape;2312;p64"/>
          <p:cNvGrpSpPr/>
          <p:nvPr/>
        </p:nvGrpSpPr>
        <p:grpSpPr>
          <a:xfrm>
            <a:off x="6426000" y="813240"/>
            <a:ext cx="2225160" cy="649080"/>
            <a:chOff x="6426000" y="813240"/>
            <a:chExt cx="2225160" cy="649080"/>
          </a:xfrm>
        </p:grpSpPr>
        <p:sp>
          <p:nvSpPr>
            <p:cNvPr id="1268" name="Google Shape;2313;p64"/>
            <p:cNvSpPr/>
            <p:nvPr/>
          </p:nvSpPr>
          <p:spPr>
            <a:xfrm flipH="1">
              <a:off x="6539040" y="813240"/>
              <a:ext cx="2028960" cy="64908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2314;p64"/>
            <p:cNvSpPr/>
            <p:nvPr/>
          </p:nvSpPr>
          <p:spPr>
            <a:xfrm flipH="1">
              <a:off x="8452440" y="108324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2315;p64"/>
            <p:cNvSpPr/>
            <p:nvPr/>
          </p:nvSpPr>
          <p:spPr>
            <a:xfrm flipH="1">
              <a:off x="6425640" y="108324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1" name="Google Shape;2316;p64"/>
          <p:cNvGrpSpPr/>
          <p:nvPr/>
        </p:nvGrpSpPr>
        <p:grpSpPr>
          <a:xfrm>
            <a:off x="4418640" y="3184920"/>
            <a:ext cx="305280" cy="305280"/>
            <a:chOff x="4418640" y="3184920"/>
            <a:chExt cx="305280" cy="305280"/>
          </a:xfrm>
        </p:grpSpPr>
        <p:sp>
          <p:nvSpPr>
            <p:cNvPr id="1272" name="Google Shape;2317;p64"/>
            <p:cNvSpPr/>
            <p:nvPr/>
          </p:nvSpPr>
          <p:spPr>
            <a:xfrm>
              <a:off x="4482000" y="3239280"/>
              <a:ext cx="17640" cy="17640"/>
            </a:xfrm>
            <a:custGeom>
              <a:avLst/>
              <a:gdLst/>
              <a:ahLst/>
              <a:rect l="l" t="t" r="r" b="b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Google Shape;2318;p64"/>
            <p:cNvSpPr/>
            <p:nvPr/>
          </p:nvSpPr>
          <p:spPr>
            <a:xfrm>
              <a:off x="4418640" y="3184920"/>
              <a:ext cx="305280" cy="305280"/>
            </a:xfrm>
            <a:custGeom>
              <a:avLst/>
              <a:gdLst/>
              <a:ahLst/>
              <a:rect l="l" t="t" r="r" b="b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Google Shape;2319;p64"/>
            <p:cNvSpPr/>
            <p:nvPr/>
          </p:nvSpPr>
          <p:spPr>
            <a:xfrm>
              <a:off x="4553640" y="3310560"/>
              <a:ext cx="107280" cy="125280"/>
            </a:xfrm>
            <a:custGeom>
              <a:avLst/>
              <a:gdLst/>
              <a:ahLst/>
              <a:rect l="l" t="t" r="r" b="b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Google Shape;2320;p64"/>
            <p:cNvSpPr/>
            <p:nvPr/>
          </p:nvSpPr>
          <p:spPr>
            <a:xfrm>
              <a:off x="4482000" y="3310920"/>
              <a:ext cx="17640" cy="124920"/>
            </a:xfrm>
            <a:custGeom>
              <a:avLst/>
              <a:gdLst/>
              <a:ahLst/>
              <a:rect l="l" t="t" r="r" b="b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6" name="Google Shape;2321;p64"/>
          <p:cNvGrpSpPr/>
          <p:nvPr/>
        </p:nvGrpSpPr>
        <p:grpSpPr>
          <a:xfrm>
            <a:off x="3999960" y="3184920"/>
            <a:ext cx="305280" cy="305280"/>
            <a:chOff x="3999960" y="3184920"/>
            <a:chExt cx="305280" cy="305280"/>
          </a:xfrm>
        </p:grpSpPr>
        <p:sp>
          <p:nvSpPr>
            <p:cNvPr id="1277" name="Google Shape;2322;p64"/>
            <p:cNvSpPr/>
            <p:nvPr/>
          </p:nvSpPr>
          <p:spPr>
            <a:xfrm>
              <a:off x="4053960" y="3239280"/>
              <a:ext cx="196920" cy="196560"/>
            </a:xfrm>
            <a:custGeom>
              <a:avLst/>
              <a:gdLst/>
              <a:ahLst/>
              <a:rect l="l" t="t" r="r" b="b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2323;p64"/>
            <p:cNvSpPr/>
            <p:nvPr/>
          </p:nvSpPr>
          <p:spPr>
            <a:xfrm>
              <a:off x="4107960" y="3292920"/>
              <a:ext cx="89280" cy="89280"/>
            </a:xfrm>
            <a:custGeom>
              <a:avLst/>
              <a:gdLst/>
              <a:ahLst/>
              <a:rect l="l" t="t" r="r" b="b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2324;p64"/>
            <p:cNvSpPr/>
            <p:nvPr/>
          </p:nvSpPr>
          <p:spPr>
            <a:xfrm>
              <a:off x="3999960" y="3184920"/>
              <a:ext cx="305280" cy="305280"/>
            </a:xfrm>
            <a:custGeom>
              <a:avLst/>
              <a:gdLst/>
              <a:ahLst/>
              <a:rect l="l" t="t" r="r" b="b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0" name="Google Shape;2325;p64"/>
          <p:cNvSpPr/>
          <p:nvPr/>
        </p:nvSpPr>
        <p:spPr>
          <a:xfrm>
            <a:off x="4837680" y="3212640"/>
            <a:ext cx="306360" cy="249840"/>
          </a:xfrm>
          <a:custGeom>
            <a:avLst/>
            <a:gdLst/>
            <a:ahLst/>
            <a:rect l="l" t="t" r="r" b="b"/>
            <a:pathLst>
              <a:path w="19122" h="15596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1091;p38"/>
          <p:cNvSpPr/>
          <p:nvPr/>
        </p:nvSpPr>
        <p:spPr>
          <a:xfrm>
            <a:off x="2800440" y="2540160"/>
            <a:ext cx="3543120" cy="8413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3021840" y="2562480"/>
            <a:ext cx="321876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Giới thiệu chung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title"/>
          </p:nvPr>
        </p:nvSpPr>
        <p:spPr>
          <a:xfrm>
            <a:off x="3151440" y="1221480"/>
            <a:ext cx="2840760" cy="117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0" spc="-1" strike="noStrike">
                <a:solidFill>
                  <a:srgbClr val="52963e"/>
                </a:solidFill>
                <a:latin typeface="Jua"/>
                <a:ea typeface="Jua"/>
              </a:rPr>
              <a:t>01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7" name="Google Shape;1095;p38"/>
          <p:cNvGrpSpPr/>
          <p:nvPr/>
        </p:nvGrpSpPr>
        <p:grpSpPr>
          <a:xfrm>
            <a:off x="2962440" y="426960"/>
            <a:ext cx="3218400" cy="1184760"/>
            <a:chOff x="2962440" y="426960"/>
            <a:chExt cx="3218400" cy="1184760"/>
          </a:xfrm>
        </p:grpSpPr>
        <p:grpSp>
          <p:nvGrpSpPr>
            <p:cNvPr id="808" name="Google Shape;1096;p38"/>
            <p:cNvGrpSpPr/>
            <p:nvPr/>
          </p:nvGrpSpPr>
          <p:grpSpPr>
            <a:xfrm>
              <a:off x="4385160" y="426960"/>
              <a:ext cx="1795680" cy="1184760"/>
              <a:chOff x="4385160" y="426960"/>
              <a:chExt cx="1795680" cy="1184760"/>
            </a:xfrm>
          </p:grpSpPr>
          <p:sp>
            <p:nvSpPr>
              <p:cNvPr id="809" name="Google Shape;1097;p38"/>
              <p:cNvSpPr/>
              <p:nvPr/>
            </p:nvSpPr>
            <p:spPr>
              <a:xfrm flipH="1" rot="20796000">
                <a:off x="5089680" y="570600"/>
                <a:ext cx="580680" cy="887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Google Shape;1098;p38"/>
              <p:cNvSpPr/>
              <p:nvPr/>
            </p:nvSpPr>
            <p:spPr>
              <a:xfrm flipH="1">
                <a:off x="4793760" y="835920"/>
                <a:ext cx="205920" cy="1378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Google Shape;1099;p38"/>
              <p:cNvSpPr/>
              <p:nvPr/>
            </p:nvSpPr>
            <p:spPr>
              <a:xfrm flipH="1">
                <a:off x="5520240" y="1508040"/>
                <a:ext cx="154440" cy="1036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Google Shape;1100;p38"/>
              <p:cNvSpPr/>
              <p:nvPr/>
            </p:nvSpPr>
            <p:spPr>
              <a:xfrm flipH="1">
                <a:off x="6062040" y="122328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Google Shape;1101;p38"/>
              <p:cNvSpPr/>
              <p:nvPr/>
            </p:nvSpPr>
            <p:spPr>
              <a:xfrm>
                <a:off x="4385160" y="426960"/>
                <a:ext cx="349200" cy="2563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Google Shape;1102;p38"/>
              <p:cNvSpPr/>
              <p:nvPr/>
            </p:nvSpPr>
            <p:spPr>
              <a:xfrm>
                <a:off x="5695200" y="1268280"/>
                <a:ext cx="234000" cy="1717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Google Shape;1103;p38"/>
              <p:cNvSpPr/>
              <p:nvPr/>
            </p:nvSpPr>
            <p:spPr>
              <a:xfrm flipH="1">
                <a:off x="5036760" y="46800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6" name="Google Shape;1104;p38"/>
            <p:cNvGrpSpPr/>
            <p:nvPr/>
          </p:nvGrpSpPr>
          <p:grpSpPr>
            <a:xfrm>
              <a:off x="2962440" y="468000"/>
              <a:ext cx="1387440" cy="1143720"/>
              <a:chOff x="2962440" y="468000"/>
              <a:chExt cx="1387440" cy="1143720"/>
            </a:xfrm>
          </p:grpSpPr>
          <p:sp>
            <p:nvSpPr>
              <p:cNvPr id="817" name="Google Shape;1105;p38"/>
              <p:cNvSpPr/>
              <p:nvPr/>
            </p:nvSpPr>
            <p:spPr>
              <a:xfrm rot="804000">
                <a:off x="3472920" y="570600"/>
                <a:ext cx="580680" cy="887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Google Shape;1106;p38"/>
              <p:cNvSpPr/>
              <p:nvPr/>
            </p:nvSpPr>
            <p:spPr>
              <a:xfrm>
                <a:off x="4143960" y="835920"/>
                <a:ext cx="205920" cy="1378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Google Shape;1107;p38"/>
              <p:cNvSpPr/>
              <p:nvPr/>
            </p:nvSpPr>
            <p:spPr>
              <a:xfrm>
                <a:off x="3468240" y="1508040"/>
                <a:ext cx="154440" cy="1036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Google Shape;1108;p38"/>
              <p:cNvSpPr/>
              <p:nvPr/>
            </p:nvSpPr>
            <p:spPr>
              <a:xfrm>
                <a:off x="2962440" y="122328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Google Shape;1109;p38"/>
              <p:cNvSpPr/>
              <p:nvPr/>
            </p:nvSpPr>
            <p:spPr>
              <a:xfrm flipH="1">
                <a:off x="3214440" y="1268280"/>
                <a:ext cx="234000" cy="1717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Google Shape;1110;p38"/>
              <p:cNvSpPr/>
              <p:nvPr/>
            </p:nvSpPr>
            <p:spPr>
              <a:xfrm>
                <a:off x="3987720" y="46800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23" name="Google Shape;1111;p38"/>
          <p:cNvGrpSpPr/>
          <p:nvPr/>
        </p:nvGrpSpPr>
        <p:grpSpPr>
          <a:xfrm>
            <a:off x="1049400" y="3027240"/>
            <a:ext cx="1157760" cy="1469160"/>
            <a:chOff x="1049400" y="3027240"/>
            <a:chExt cx="1157760" cy="1469160"/>
          </a:xfrm>
        </p:grpSpPr>
        <p:sp>
          <p:nvSpPr>
            <p:cNvPr id="824" name="Google Shape;1112;p38"/>
            <p:cNvSpPr/>
            <p:nvPr/>
          </p:nvSpPr>
          <p:spPr>
            <a:xfrm>
              <a:off x="1049400" y="3027240"/>
              <a:ext cx="1125360" cy="121356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1113;p38"/>
            <p:cNvSpPr/>
            <p:nvPr/>
          </p:nvSpPr>
          <p:spPr>
            <a:xfrm>
              <a:off x="1134720" y="3189240"/>
              <a:ext cx="525960" cy="53712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1114;p38"/>
            <p:cNvSpPr/>
            <p:nvPr/>
          </p:nvSpPr>
          <p:spPr>
            <a:xfrm>
              <a:off x="1247400" y="3323520"/>
              <a:ext cx="480240" cy="71532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1115;p38"/>
            <p:cNvSpPr/>
            <p:nvPr/>
          </p:nvSpPr>
          <p:spPr>
            <a:xfrm>
              <a:off x="1465560" y="3426840"/>
              <a:ext cx="371160" cy="81432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1116;p38"/>
            <p:cNvSpPr/>
            <p:nvPr/>
          </p:nvSpPr>
          <p:spPr>
            <a:xfrm>
              <a:off x="1826280" y="3316320"/>
              <a:ext cx="235800" cy="89568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Google Shape;1117;p38"/>
            <p:cNvSpPr/>
            <p:nvPr/>
          </p:nvSpPr>
          <p:spPr>
            <a:xfrm>
              <a:off x="1078200" y="3078360"/>
              <a:ext cx="493560" cy="33228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Google Shape;1118;p38"/>
            <p:cNvSpPr/>
            <p:nvPr/>
          </p:nvSpPr>
          <p:spPr>
            <a:xfrm>
              <a:off x="1378440" y="4104360"/>
              <a:ext cx="828720" cy="39204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Google Shape;1119;p38"/>
            <p:cNvSpPr/>
            <p:nvPr/>
          </p:nvSpPr>
          <p:spPr>
            <a:xfrm>
              <a:off x="1480680" y="4258800"/>
              <a:ext cx="686160" cy="20016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32" name="Google Shape;1120;p38"/>
          <p:cNvGrpSpPr/>
          <p:nvPr/>
        </p:nvGrpSpPr>
        <p:grpSpPr>
          <a:xfrm>
            <a:off x="7089120" y="3027240"/>
            <a:ext cx="1157400" cy="1469160"/>
            <a:chOff x="7089120" y="3027240"/>
            <a:chExt cx="1157400" cy="1469160"/>
          </a:xfrm>
        </p:grpSpPr>
        <p:sp>
          <p:nvSpPr>
            <p:cNvPr id="833" name="Google Shape;1121;p38"/>
            <p:cNvSpPr/>
            <p:nvPr/>
          </p:nvSpPr>
          <p:spPr>
            <a:xfrm flipH="1">
              <a:off x="7121160" y="3027240"/>
              <a:ext cx="1125360" cy="121356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1122;p38"/>
            <p:cNvSpPr/>
            <p:nvPr/>
          </p:nvSpPr>
          <p:spPr>
            <a:xfrm flipH="1">
              <a:off x="7634880" y="3189240"/>
              <a:ext cx="525960" cy="53712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1123;p38"/>
            <p:cNvSpPr/>
            <p:nvPr/>
          </p:nvSpPr>
          <p:spPr>
            <a:xfrm flipH="1">
              <a:off x="7568280" y="3323520"/>
              <a:ext cx="480240" cy="71532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1124;p38"/>
            <p:cNvSpPr/>
            <p:nvPr/>
          </p:nvSpPr>
          <p:spPr>
            <a:xfrm flipH="1">
              <a:off x="7458480" y="3426840"/>
              <a:ext cx="371160" cy="81432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1125;p38"/>
            <p:cNvSpPr/>
            <p:nvPr/>
          </p:nvSpPr>
          <p:spPr>
            <a:xfrm flipH="1">
              <a:off x="7233120" y="3316320"/>
              <a:ext cx="235800" cy="89568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1126;p38"/>
            <p:cNvSpPr/>
            <p:nvPr/>
          </p:nvSpPr>
          <p:spPr>
            <a:xfrm flipH="1">
              <a:off x="7723800" y="3078360"/>
              <a:ext cx="493560" cy="33228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1127;p38"/>
            <p:cNvSpPr/>
            <p:nvPr/>
          </p:nvSpPr>
          <p:spPr>
            <a:xfrm flipH="1">
              <a:off x="7089120" y="4104360"/>
              <a:ext cx="828720" cy="39204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1128;p38"/>
            <p:cNvSpPr/>
            <p:nvPr/>
          </p:nvSpPr>
          <p:spPr>
            <a:xfrm flipH="1">
              <a:off x="7129080" y="4258800"/>
              <a:ext cx="686160" cy="20016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1091;p38"/>
          <p:cNvSpPr/>
          <p:nvPr/>
        </p:nvSpPr>
        <p:spPr>
          <a:xfrm>
            <a:off x="887400" y="1086120"/>
            <a:ext cx="7368840" cy="380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2883960" y="305640"/>
            <a:ext cx="3376080" cy="51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c63b3d"/>
                </a:solidFill>
                <a:latin typeface="Roboto"/>
                <a:ea typeface="Roboto"/>
              </a:rPr>
              <a:t>Tổng quan hệ thống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3" name="Picture 3" descr="A yellow elephant on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2158920" y="1374840"/>
            <a:ext cx="4825800" cy="312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1091;p38"/>
          <p:cNvSpPr/>
          <p:nvPr/>
        </p:nvSpPr>
        <p:spPr>
          <a:xfrm>
            <a:off x="2800440" y="2540160"/>
            <a:ext cx="3543120" cy="8413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3021840" y="2562480"/>
            <a:ext cx="321876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c63b3d"/>
                </a:solidFill>
                <a:latin typeface="Roboto"/>
                <a:ea typeface="Roboto"/>
              </a:rPr>
              <a:t>Các trải nghiệm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title"/>
          </p:nvPr>
        </p:nvSpPr>
        <p:spPr>
          <a:xfrm>
            <a:off x="3151440" y="1221480"/>
            <a:ext cx="2840760" cy="1177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0" spc="-1" strike="noStrike">
                <a:solidFill>
                  <a:srgbClr val="52963e"/>
                </a:solidFill>
                <a:latin typeface="Jua"/>
                <a:ea typeface="Jua"/>
              </a:rPr>
              <a:t>02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7" name="Google Shape;1095;p38"/>
          <p:cNvGrpSpPr/>
          <p:nvPr/>
        </p:nvGrpSpPr>
        <p:grpSpPr>
          <a:xfrm>
            <a:off x="2962440" y="426960"/>
            <a:ext cx="3218400" cy="1184760"/>
            <a:chOff x="2962440" y="426960"/>
            <a:chExt cx="3218400" cy="1184760"/>
          </a:xfrm>
        </p:grpSpPr>
        <p:grpSp>
          <p:nvGrpSpPr>
            <p:cNvPr id="848" name="Google Shape;1096;p38"/>
            <p:cNvGrpSpPr/>
            <p:nvPr/>
          </p:nvGrpSpPr>
          <p:grpSpPr>
            <a:xfrm>
              <a:off x="4385160" y="426960"/>
              <a:ext cx="1795680" cy="1184760"/>
              <a:chOff x="4385160" y="426960"/>
              <a:chExt cx="1795680" cy="1184760"/>
            </a:xfrm>
          </p:grpSpPr>
          <p:sp>
            <p:nvSpPr>
              <p:cNvPr id="849" name="Google Shape;1097;p38"/>
              <p:cNvSpPr/>
              <p:nvPr/>
            </p:nvSpPr>
            <p:spPr>
              <a:xfrm flipH="1" rot="20796000">
                <a:off x="5089680" y="570600"/>
                <a:ext cx="580680" cy="887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Google Shape;1098;p38"/>
              <p:cNvSpPr/>
              <p:nvPr/>
            </p:nvSpPr>
            <p:spPr>
              <a:xfrm flipH="1">
                <a:off x="4793760" y="835920"/>
                <a:ext cx="205920" cy="1378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Google Shape;1099;p38"/>
              <p:cNvSpPr/>
              <p:nvPr/>
            </p:nvSpPr>
            <p:spPr>
              <a:xfrm flipH="1">
                <a:off x="5520240" y="1508040"/>
                <a:ext cx="154440" cy="1036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Google Shape;1100;p38"/>
              <p:cNvSpPr/>
              <p:nvPr/>
            </p:nvSpPr>
            <p:spPr>
              <a:xfrm flipH="1">
                <a:off x="6062040" y="122328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Google Shape;1101;p38"/>
              <p:cNvSpPr/>
              <p:nvPr/>
            </p:nvSpPr>
            <p:spPr>
              <a:xfrm>
                <a:off x="4385160" y="426960"/>
                <a:ext cx="349200" cy="2563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Google Shape;1102;p38"/>
              <p:cNvSpPr/>
              <p:nvPr/>
            </p:nvSpPr>
            <p:spPr>
              <a:xfrm>
                <a:off x="5695200" y="1268280"/>
                <a:ext cx="234000" cy="1717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Google Shape;1103;p38"/>
              <p:cNvSpPr/>
              <p:nvPr/>
            </p:nvSpPr>
            <p:spPr>
              <a:xfrm flipH="1">
                <a:off x="5036760" y="46800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56" name="Google Shape;1104;p38"/>
            <p:cNvGrpSpPr/>
            <p:nvPr/>
          </p:nvGrpSpPr>
          <p:grpSpPr>
            <a:xfrm>
              <a:off x="2962440" y="468000"/>
              <a:ext cx="1387440" cy="1143720"/>
              <a:chOff x="2962440" y="468000"/>
              <a:chExt cx="1387440" cy="1143720"/>
            </a:xfrm>
          </p:grpSpPr>
          <p:sp>
            <p:nvSpPr>
              <p:cNvPr id="857" name="Google Shape;1105;p38"/>
              <p:cNvSpPr/>
              <p:nvPr/>
            </p:nvSpPr>
            <p:spPr>
              <a:xfrm rot="804000">
                <a:off x="3472920" y="570600"/>
                <a:ext cx="580680" cy="8874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Google Shape;1106;p38"/>
              <p:cNvSpPr/>
              <p:nvPr/>
            </p:nvSpPr>
            <p:spPr>
              <a:xfrm>
                <a:off x="4143960" y="835920"/>
                <a:ext cx="205920" cy="137880"/>
              </a:xfrm>
              <a:custGeom>
                <a:avLst/>
                <a:gdLst/>
                <a:ahLst/>
                <a:rect l="l" t="t" r="r" b="b"/>
                <a:pathLst>
                  <a:path w="4680" h="3138">
                    <a:moveTo>
                      <a:pt x="2235" y="0"/>
                    </a:moveTo>
                    <a:cubicBezTo>
                      <a:pt x="256" y="0"/>
                      <a:pt x="1" y="3138"/>
                      <a:pt x="2524" y="3138"/>
                    </a:cubicBezTo>
                    <a:cubicBezTo>
                      <a:pt x="4429" y="3138"/>
                      <a:pt x="4680" y="80"/>
                      <a:pt x="2374" y="5"/>
                    </a:cubicBezTo>
                    <a:cubicBezTo>
                      <a:pt x="2327" y="2"/>
                      <a:pt x="2281" y="0"/>
                      <a:pt x="22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Google Shape;1107;p38"/>
              <p:cNvSpPr/>
              <p:nvPr/>
            </p:nvSpPr>
            <p:spPr>
              <a:xfrm>
                <a:off x="3468240" y="1508040"/>
                <a:ext cx="154440" cy="103680"/>
              </a:xfrm>
              <a:custGeom>
                <a:avLst/>
                <a:gdLst/>
                <a:ahLst/>
                <a:rect l="l" t="t" r="r" b="b"/>
                <a:pathLst>
                  <a:path w="3511" h="2362">
                    <a:moveTo>
                      <a:pt x="1689" y="1"/>
                    </a:moveTo>
                    <a:cubicBezTo>
                      <a:pt x="191" y="1"/>
                      <a:pt x="0" y="2337"/>
                      <a:pt x="1907" y="2361"/>
                    </a:cubicBezTo>
                    <a:cubicBezTo>
                      <a:pt x="3335" y="2361"/>
                      <a:pt x="3511" y="55"/>
                      <a:pt x="1806" y="5"/>
                    </a:cubicBezTo>
                    <a:cubicBezTo>
                      <a:pt x="1766" y="2"/>
                      <a:pt x="1727" y="1"/>
                      <a:pt x="1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Google Shape;1108;p38"/>
              <p:cNvSpPr/>
              <p:nvPr/>
            </p:nvSpPr>
            <p:spPr>
              <a:xfrm>
                <a:off x="2962440" y="122328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Google Shape;1109;p38"/>
              <p:cNvSpPr/>
              <p:nvPr/>
            </p:nvSpPr>
            <p:spPr>
              <a:xfrm flipH="1">
                <a:off x="3214440" y="1268280"/>
                <a:ext cx="234000" cy="171720"/>
              </a:xfrm>
              <a:custGeom>
                <a:avLst/>
                <a:gdLst/>
                <a:ahLst/>
                <a:rect l="l" t="t" r="r" b="b"/>
                <a:pathLst>
                  <a:path w="23033" h="16924">
                    <a:moveTo>
                      <a:pt x="18087" y="0"/>
                    </a:moveTo>
                    <a:cubicBezTo>
                      <a:pt x="15558" y="0"/>
                      <a:pt x="12757" y="2011"/>
                      <a:pt x="12181" y="4317"/>
                    </a:cubicBezTo>
                    <a:cubicBezTo>
                      <a:pt x="12181" y="4317"/>
                      <a:pt x="10883" y="321"/>
                      <a:pt x="6682" y="321"/>
                    </a:cubicBezTo>
                    <a:cubicBezTo>
                      <a:pt x="6249" y="321"/>
                      <a:pt x="5785" y="364"/>
                      <a:pt x="5289" y="457"/>
                    </a:cubicBezTo>
                    <a:cubicBezTo>
                      <a:pt x="0" y="1460"/>
                      <a:pt x="6492" y="11610"/>
                      <a:pt x="12381" y="16924"/>
                    </a:cubicBezTo>
                    <a:cubicBezTo>
                      <a:pt x="22381" y="8527"/>
                      <a:pt x="23033" y="2437"/>
                      <a:pt x="20251" y="608"/>
                    </a:cubicBezTo>
                    <a:cubicBezTo>
                      <a:pt x="19602" y="187"/>
                      <a:pt x="18857" y="0"/>
                      <a:pt x="180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Google Shape;1110;p38"/>
              <p:cNvSpPr/>
              <p:nvPr/>
            </p:nvSpPr>
            <p:spPr>
              <a:xfrm>
                <a:off x="3987720" y="468000"/>
                <a:ext cx="118440" cy="79200"/>
              </a:xfrm>
              <a:custGeom>
                <a:avLst/>
                <a:gdLst/>
                <a:ahLst/>
                <a:rect l="l" t="t" r="r" b="b"/>
                <a:pathLst>
                  <a:path w="2694" h="1808">
                    <a:moveTo>
                      <a:pt x="1304" y="1"/>
                    </a:moveTo>
                    <a:cubicBezTo>
                      <a:pt x="140" y="1"/>
                      <a:pt x="0" y="1808"/>
                      <a:pt x="1450" y="1808"/>
                    </a:cubicBezTo>
                    <a:cubicBezTo>
                      <a:pt x="1458" y="1808"/>
                      <a:pt x="1465" y="1808"/>
                      <a:pt x="1473" y="1808"/>
                    </a:cubicBezTo>
                    <a:cubicBezTo>
                      <a:pt x="2555" y="1808"/>
                      <a:pt x="2694" y="53"/>
                      <a:pt x="1375" y="3"/>
                    </a:cubicBezTo>
                    <a:cubicBezTo>
                      <a:pt x="1351" y="2"/>
                      <a:pt x="1327" y="1"/>
                      <a:pt x="13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63" name="Google Shape;1111;p38"/>
          <p:cNvGrpSpPr/>
          <p:nvPr/>
        </p:nvGrpSpPr>
        <p:grpSpPr>
          <a:xfrm>
            <a:off x="1049400" y="3027240"/>
            <a:ext cx="1157760" cy="1469160"/>
            <a:chOff x="1049400" y="3027240"/>
            <a:chExt cx="1157760" cy="1469160"/>
          </a:xfrm>
        </p:grpSpPr>
        <p:sp>
          <p:nvSpPr>
            <p:cNvPr id="864" name="Google Shape;1112;p38"/>
            <p:cNvSpPr/>
            <p:nvPr/>
          </p:nvSpPr>
          <p:spPr>
            <a:xfrm>
              <a:off x="1049400" y="3027240"/>
              <a:ext cx="1125360" cy="121356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Google Shape;1113;p38"/>
            <p:cNvSpPr/>
            <p:nvPr/>
          </p:nvSpPr>
          <p:spPr>
            <a:xfrm>
              <a:off x="1134720" y="3189240"/>
              <a:ext cx="525960" cy="53712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1114;p38"/>
            <p:cNvSpPr/>
            <p:nvPr/>
          </p:nvSpPr>
          <p:spPr>
            <a:xfrm>
              <a:off x="1247400" y="3323520"/>
              <a:ext cx="480240" cy="71532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Google Shape;1115;p38"/>
            <p:cNvSpPr/>
            <p:nvPr/>
          </p:nvSpPr>
          <p:spPr>
            <a:xfrm>
              <a:off x="1465560" y="3426840"/>
              <a:ext cx="371160" cy="81432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Google Shape;1116;p38"/>
            <p:cNvSpPr/>
            <p:nvPr/>
          </p:nvSpPr>
          <p:spPr>
            <a:xfrm>
              <a:off x="1826280" y="3316320"/>
              <a:ext cx="235800" cy="89568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1117;p38"/>
            <p:cNvSpPr/>
            <p:nvPr/>
          </p:nvSpPr>
          <p:spPr>
            <a:xfrm>
              <a:off x="1078200" y="3078360"/>
              <a:ext cx="493560" cy="33228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Google Shape;1118;p38"/>
            <p:cNvSpPr/>
            <p:nvPr/>
          </p:nvSpPr>
          <p:spPr>
            <a:xfrm>
              <a:off x="1378440" y="4104360"/>
              <a:ext cx="828720" cy="39204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Google Shape;1119;p38"/>
            <p:cNvSpPr/>
            <p:nvPr/>
          </p:nvSpPr>
          <p:spPr>
            <a:xfrm>
              <a:off x="1480680" y="4258800"/>
              <a:ext cx="686160" cy="20016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2" name="Google Shape;1120;p38"/>
          <p:cNvGrpSpPr/>
          <p:nvPr/>
        </p:nvGrpSpPr>
        <p:grpSpPr>
          <a:xfrm>
            <a:off x="7089120" y="3027240"/>
            <a:ext cx="1157400" cy="1469160"/>
            <a:chOff x="7089120" y="3027240"/>
            <a:chExt cx="1157400" cy="1469160"/>
          </a:xfrm>
        </p:grpSpPr>
        <p:sp>
          <p:nvSpPr>
            <p:cNvPr id="873" name="Google Shape;1121;p38"/>
            <p:cNvSpPr/>
            <p:nvPr/>
          </p:nvSpPr>
          <p:spPr>
            <a:xfrm flipH="1">
              <a:off x="7121160" y="3027240"/>
              <a:ext cx="1125360" cy="1213560"/>
            </a:xfrm>
            <a:custGeom>
              <a:avLst/>
              <a:gdLst/>
              <a:ahLst/>
              <a:rect l="l" t="t" r="r" b="b"/>
              <a:pathLst>
                <a:path w="45035" h="48563">
                  <a:moveTo>
                    <a:pt x="11545" y="0"/>
                  </a:moveTo>
                  <a:cubicBezTo>
                    <a:pt x="5695" y="0"/>
                    <a:pt x="0" y="4486"/>
                    <a:pt x="1475" y="15229"/>
                  </a:cubicBezTo>
                  <a:cubicBezTo>
                    <a:pt x="3781" y="32021"/>
                    <a:pt x="17766" y="48562"/>
                    <a:pt x="17766" y="48562"/>
                  </a:cubicBezTo>
                  <a:lnTo>
                    <a:pt x="40849" y="46808"/>
                  </a:lnTo>
                  <a:cubicBezTo>
                    <a:pt x="40849" y="46808"/>
                    <a:pt x="39771" y="43800"/>
                    <a:pt x="41927" y="31018"/>
                  </a:cubicBezTo>
                  <a:cubicBezTo>
                    <a:pt x="44082" y="18236"/>
                    <a:pt x="45034" y="13474"/>
                    <a:pt x="40849" y="10467"/>
                  </a:cubicBezTo>
                  <a:cubicBezTo>
                    <a:pt x="40389" y="10134"/>
                    <a:pt x="39953" y="9989"/>
                    <a:pt x="39535" y="9989"/>
                  </a:cubicBezTo>
                  <a:cubicBezTo>
                    <a:pt x="36591" y="9989"/>
                    <a:pt x="34536" y="17211"/>
                    <a:pt x="31167" y="17211"/>
                  </a:cubicBezTo>
                  <a:cubicBezTo>
                    <a:pt x="30688" y="17211"/>
                    <a:pt x="30183" y="17065"/>
                    <a:pt x="29646" y="16732"/>
                  </a:cubicBezTo>
                  <a:cubicBezTo>
                    <a:pt x="24784" y="13725"/>
                    <a:pt x="26237" y="10968"/>
                    <a:pt x="20322" y="3950"/>
                  </a:cubicBezTo>
                  <a:cubicBezTo>
                    <a:pt x="18183" y="1422"/>
                    <a:pt x="14839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Google Shape;1122;p38"/>
            <p:cNvSpPr/>
            <p:nvPr/>
          </p:nvSpPr>
          <p:spPr>
            <a:xfrm flipH="1">
              <a:off x="7634880" y="3189240"/>
              <a:ext cx="525960" cy="537120"/>
            </a:xfrm>
            <a:custGeom>
              <a:avLst/>
              <a:gdLst/>
              <a:ahLst/>
              <a:rect l="l" t="t" r="r" b="b"/>
              <a:pathLst>
                <a:path w="21054" h="21505">
                  <a:moveTo>
                    <a:pt x="18873" y="1"/>
                  </a:moveTo>
                  <a:cubicBezTo>
                    <a:pt x="12733" y="2156"/>
                    <a:pt x="7620" y="6417"/>
                    <a:pt x="3535" y="11755"/>
                  </a:cubicBezTo>
                  <a:cubicBezTo>
                    <a:pt x="2207" y="13459"/>
                    <a:pt x="878" y="15064"/>
                    <a:pt x="1" y="16768"/>
                  </a:cubicBezTo>
                  <a:cubicBezTo>
                    <a:pt x="527" y="18372"/>
                    <a:pt x="1154" y="19951"/>
                    <a:pt x="1806" y="21505"/>
                  </a:cubicBezTo>
                  <a:cubicBezTo>
                    <a:pt x="4337" y="12708"/>
                    <a:pt x="11856" y="5865"/>
                    <a:pt x="21054" y="3535"/>
                  </a:cubicBezTo>
                  <a:cubicBezTo>
                    <a:pt x="20502" y="2507"/>
                    <a:pt x="19826" y="1354"/>
                    <a:pt x="188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Google Shape;1123;p38"/>
            <p:cNvSpPr/>
            <p:nvPr/>
          </p:nvSpPr>
          <p:spPr>
            <a:xfrm flipH="1">
              <a:off x="7568280" y="3323520"/>
              <a:ext cx="480240" cy="715320"/>
            </a:xfrm>
            <a:custGeom>
              <a:avLst/>
              <a:gdLst/>
              <a:ahLst/>
              <a:rect l="l" t="t" r="r" b="b"/>
              <a:pathLst>
                <a:path w="19224" h="28622">
                  <a:moveTo>
                    <a:pt x="17469" y="0"/>
                  </a:moveTo>
                  <a:cubicBezTo>
                    <a:pt x="8622" y="4010"/>
                    <a:pt x="2908" y="12607"/>
                    <a:pt x="0" y="21805"/>
                  </a:cubicBezTo>
                  <a:cubicBezTo>
                    <a:pt x="1329" y="24311"/>
                    <a:pt x="2732" y="26617"/>
                    <a:pt x="4010" y="28622"/>
                  </a:cubicBezTo>
                  <a:cubicBezTo>
                    <a:pt x="6116" y="18797"/>
                    <a:pt x="11329" y="8948"/>
                    <a:pt x="19223" y="2782"/>
                  </a:cubicBezTo>
                  <a:cubicBezTo>
                    <a:pt x="18497" y="1955"/>
                    <a:pt x="17995" y="1053"/>
                    <a:pt x="1746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Google Shape;1124;p38"/>
            <p:cNvSpPr/>
            <p:nvPr/>
          </p:nvSpPr>
          <p:spPr>
            <a:xfrm flipH="1">
              <a:off x="7458480" y="3426840"/>
              <a:ext cx="371160" cy="814320"/>
            </a:xfrm>
            <a:custGeom>
              <a:avLst/>
              <a:gdLst/>
              <a:ahLst/>
              <a:rect l="l" t="t" r="r" b="b"/>
              <a:pathLst>
                <a:path w="14863" h="32583">
                  <a:moveTo>
                    <a:pt x="11930" y="1"/>
                  </a:moveTo>
                  <a:cubicBezTo>
                    <a:pt x="4938" y="8848"/>
                    <a:pt x="1354" y="19800"/>
                    <a:pt x="0" y="31129"/>
                  </a:cubicBezTo>
                  <a:cubicBezTo>
                    <a:pt x="702" y="32056"/>
                    <a:pt x="1128" y="32582"/>
                    <a:pt x="1128" y="32582"/>
                  </a:cubicBezTo>
                  <a:lnTo>
                    <a:pt x="8772" y="31981"/>
                  </a:lnTo>
                  <a:cubicBezTo>
                    <a:pt x="8070" y="21429"/>
                    <a:pt x="10176" y="10502"/>
                    <a:pt x="14862" y="1204"/>
                  </a:cubicBezTo>
                  <a:lnTo>
                    <a:pt x="14862" y="1204"/>
                  </a:lnTo>
                  <a:cubicBezTo>
                    <a:pt x="14758" y="1217"/>
                    <a:pt x="14652" y="1224"/>
                    <a:pt x="14546" y="1224"/>
                  </a:cubicBezTo>
                  <a:cubicBezTo>
                    <a:pt x="14065" y="1224"/>
                    <a:pt x="13562" y="1081"/>
                    <a:pt x="13008" y="752"/>
                  </a:cubicBezTo>
                  <a:cubicBezTo>
                    <a:pt x="12607" y="502"/>
                    <a:pt x="12256" y="251"/>
                    <a:pt x="1193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Google Shape;1125;p38"/>
            <p:cNvSpPr/>
            <p:nvPr/>
          </p:nvSpPr>
          <p:spPr>
            <a:xfrm flipH="1">
              <a:off x="7233120" y="3316320"/>
              <a:ext cx="235800" cy="895680"/>
            </a:xfrm>
            <a:custGeom>
              <a:avLst/>
              <a:gdLst/>
              <a:ahLst/>
              <a:rect l="l" t="t" r="r" b="b"/>
              <a:pathLst>
                <a:path w="9449" h="35841">
                  <a:moveTo>
                    <a:pt x="5965" y="1"/>
                  </a:moveTo>
                  <a:cubicBezTo>
                    <a:pt x="5038" y="1078"/>
                    <a:pt x="4136" y="2532"/>
                    <a:pt x="3183" y="3685"/>
                  </a:cubicBezTo>
                  <a:cubicBezTo>
                    <a:pt x="928" y="14136"/>
                    <a:pt x="0" y="25264"/>
                    <a:pt x="1830" y="35840"/>
                  </a:cubicBezTo>
                  <a:lnTo>
                    <a:pt x="9449" y="35264"/>
                  </a:lnTo>
                  <a:cubicBezTo>
                    <a:pt x="6943" y="23710"/>
                    <a:pt x="6291" y="11730"/>
                    <a:pt x="59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Google Shape;1126;p38"/>
            <p:cNvSpPr/>
            <p:nvPr/>
          </p:nvSpPr>
          <p:spPr>
            <a:xfrm flipH="1">
              <a:off x="7723800" y="3078360"/>
              <a:ext cx="493560" cy="332280"/>
            </a:xfrm>
            <a:custGeom>
              <a:avLst/>
              <a:gdLst/>
              <a:ahLst/>
              <a:rect l="l" t="t" r="r" b="b"/>
              <a:pathLst>
                <a:path w="19750" h="13309">
                  <a:moveTo>
                    <a:pt x="17043" y="1"/>
                  </a:moveTo>
                  <a:cubicBezTo>
                    <a:pt x="11329" y="1279"/>
                    <a:pt x="4261" y="2632"/>
                    <a:pt x="351" y="6868"/>
                  </a:cubicBezTo>
                  <a:cubicBezTo>
                    <a:pt x="25" y="8672"/>
                    <a:pt x="0" y="10778"/>
                    <a:pt x="326" y="13184"/>
                  </a:cubicBezTo>
                  <a:cubicBezTo>
                    <a:pt x="326" y="13209"/>
                    <a:pt x="351" y="13259"/>
                    <a:pt x="351" y="13309"/>
                  </a:cubicBezTo>
                  <a:cubicBezTo>
                    <a:pt x="4888" y="7620"/>
                    <a:pt x="12732" y="4011"/>
                    <a:pt x="19750" y="2607"/>
                  </a:cubicBezTo>
                  <a:cubicBezTo>
                    <a:pt x="19549" y="2357"/>
                    <a:pt x="19374" y="2131"/>
                    <a:pt x="19173" y="1905"/>
                  </a:cubicBezTo>
                  <a:cubicBezTo>
                    <a:pt x="18547" y="1179"/>
                    <a:pt x="17820" y="527"/>
                    <a:pt x="1704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Google Shape;1127;p38"/>
            <p:cNvSpPr/>
            <p:nvPr/>
          </p:nvSpPr>
          <p:spPr>
            <a:xfrm flipH="1">
              <a:off x="7089120" y="4104360"/>
              <a:ext cx="828720" cy="392040"/>
            </a:xfrm>
            <a:custGeom>
              <a:avLst/>
              <a:gdLst/>
              <a:ahLst/>
              <a:rect l="l" t="t" r="r" b="b"/>
              <a:pathLst>
                <a:path w="33159" h="15694">
                  <a:moveTo>
                    <a:pt x="25935" y="0"/>
                  </a:moveTo>
                  <a:cubicBezTo>
                    <a:pt x="24567" y="0"/>
                    <a:pt x="22590" y="122"/>
                    <a:pt x="19524" y="345"/>
                  </a:cubicBezTo>
                  <a:cubicBezTo>
                    <a:pt x="11630" y="897"/>
                    <a:pt x="3484" y="4030"/>
                    <a:pt x="3484" y="4030"/>
                  </a:cubicBezTo>
                  <a:cubicBezTo>
                    <a:pt x="552" y="5233"/>
                    <a:pt x="0" y="8616"/>
                    <a:pt x="1053" y="11624"/>
                  </a:cubicBezTo>
                  <a:cubicBezTo>
                    <a:pt x="1898" y="13982"/>
                    <a:pt x="2959" y="15693"/>
                    <a:pt x="6170" y="15693"/>
                  </a:cubicBezTo>
                  <a:cubicBezTo>
                    <a:pt x="7054" y="15693"/>
                    <a:pt x="8100" y="15564"/>
                    <a:pt x="9349" y="15283"/>
                  </a:cubicBezTo>
                  <a:cubicBezTo>
                    <a:pt x="15138" y="13954"/>
                    <a:pt x="29399" y="11799"/>
                    <a:pt x="31279" y="8992"/>
                  </a:cubicBezTo>
                  <a:cubicBezTo>
                    <a:pt x="33158" y="6160"/>
                    <a:pt x="31479" y="2125"/>
                    <a:pt x="29775" y="997"/>
                  </a:cubicBezTo>
                  <a:cubicBezTo>
                    <a:pt x="28746" y="306"/>
                    <a:pt x="28103" y="0"/>
                    <a:pt x="259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Google Shape;1128;p38"/>
            <p:cNvSpPr/>
            <p:nvPr/>
          </p:nvSpPr>
          <p:spPr>
            <a:xfrm flipH="1">
              <a:off x="7129080" y="4258800"/>
              <a:ext cx="686160" cy="200160"/>
            </a:xfrm>
            <a:custGeom>
              <a:avLst/>
              <a:gdLst/>
              <a:ahLst/>
              <a:rect l="l" t="t" r="r" b="b"/>
              <a:pathLst>
                <a:path w="27464" h="8026">
                  <a:moveTo>
                    <a:pt x="25152" y="0"/>
                  </a:moveTo>
                  <a:cubicBezTo>
                    <a:pt x="23913" y="0"/>
                    <a:pt x="21966" y="218"/>
                    <a:pt x="18992" y="759"/>
                  </a:cubicBezTo>
                  <a:cubicBezTo>
                    <a:pt x="13729" y="1686"/>
                    <a:pt x="797" y="4744"/>
                    <a:pt x="320" y="6573"/>
                  </a:cubicBezTo>
                  <a:cubicBezTo>
                    <a:pt x="0" y="7821"/>
                    <a:pt x="1211" y="8025"/>
                    <a:pt x="2038" y="8025"/>
                  </a:cubicBezTo>
                  <a:cubicBezTo>
                    <a:pt x="2440" y="8025"/>
                    <a:pt x="2752" y="7977"/>
                    <a:pt x="2752" y="7977"/>
                  </a:cubicBezTo>
                  <a:cubicBezTo>
                    <a:pt x="9744" y="6924"/>
                    <a:pt x="24732" y="2889"/>
                    <a:pt x="25834" y="2363"/>
                  </a:cubicBezTo>
                  <a:cubicBezTo>
                    <a:pt x="26937" y="1836"/>
                    <a:pt x="27463" y="809"/>
                    <a:pt x="26887" y="333"/>
                  </a:cubicBezTo>
                  <a:cubicBezTo>
                    <a:pt x="26627" y="127"/>
                    <a:pt x="26095" y="0"/>
                    <a:pt x="2515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1058;p37"/>
          <p:cNvSpPr/>
          <p:nvPr/>
        </p:nvSpPr>
        <p:spPr>
          <a:xfrm>
            <a:off x="6000840" y="2071800"/>
            <a:ext cx="2442240" cy="172692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5533920" y="1338120"/>
            <a:ext cx="3376080" cy="516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rgbClr val="c63b3d"/>
                </a:solidFill>
                <a:latin typeface="Roboto"/>
                <a:ea typeface="Roboto"/>
              </a:rPr>
              <a:t>2.1 Thu thập dữ liệu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subTitle"/>
          </p:nvPr>
        </p:nvSpPr>
        <p:spPr>
          <a:xfrm>
            <a:off x="6165720" y="2369880"/>
            <a:ext cx="2112120" cy="154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c63b3d"/>
                </a:solidFill>
                <a:latin typeface="Roboto"/>
                <a:ea typeface="Roboto"/>
              </a:rPr>
              <a:t>Tận dụng cấu trúc phân tán để thu thập dữ liệu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/>
          </p:nvPr>
        </p:nvSpPr>
        <p:spPr>
          <a:xfrm>
            <a:off x="1122120" y="3688200"/>
            <a:ext cx="3150720" cy="81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92009"/>
                </a:solidFill>
                <a:latin typeface="Roboto"/>
                <a:ea typeface="Roboto"/>
              </a:rPr>
              <a:t>Ba file crawler dữ liệu được chia đều cho ba máy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5" name="Google Shape;1062;p37"/>
          <p:cNvGrpSpPr/>
          <p:nvPr/>
        </p:nvGrpSpPr>
        <p:grpSpPr>
          <a:xfrm>
            <a:off x="6198480" y="540000"/>
            <a:ext cx="2225160" cy="649080"/>
            <a:chOff x="6198480" y="540000"/>
            <a:chExt cx="2225160" cy="649080"/>
          </a:xfrm>
        </p:grpSpPr>
        <p:sp>
          <p:nvSpPr>
            <p:cNvPr id="886" name="Google Shape;1063;p37"/>
            <p:cNvSpPr/>
            <p:nvPr/>
          </p:nvSpPr>
          <p:spPr>
            <a:xfrm>
              <a:off x="6282000" y="540000"/>
              <a:ext cx="2028960" cy="64908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1064;p37"/>
            <p:cNvSpPr/>
            <p:nvPr/>
          </p:nvSpPr>
          <p:spPr>
            <a:xfrm>
              <a:off x="6198480" y="81000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1065;p37"/>
            <p:cNvSpPr/>
            <p:nvPr/>
          </p:nvSpPr>
          <p:spPr>
            <a:xfrm>
              <a:off x="8225280" y="81000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9" name="Google Shape;1066;p37"/>
          <p:cNvGrpSpPr/>
          <p:nvPr/>
        </p:nvGrpSpPr>
        <p:grpSpPr>
          <a:xfrm>
            <a:off x="6198120" y="3923280"/>
            <a:ext cx="2225160" cy="649080"/>
            <a:chOff x="6198120" y="3923280"/>
            <a:chExt cx="2225160" cy="649080"/>
          </a:xfrm>
        </p:grpSpPr>
        <p:sp>
          <p:nvSpPr>
            <p:cNvPr id="890" name="Google Shape;1067;p37"/>
            <p:cNvSpPr/>
            <p:nvPr/>
          </p:nvSpPr>
          <p:spPr>
            <a:xfrm flipH="1">
              <a:off x="6311520" y="3923280"/>
              <a:ext cx="2028960" cy="649080"/>
            </a:xfrm>
            <a:custGeom>
              <a:avLst/>
              <a:gdLst/>
              <a:ahLst/>
              <a:rect l="l" t="t" r="r" b="b"/>
              <a:pathLst>
                <a:path w="43285" h="13857">
                  <a:moveTo>
                    <a:pt x="13184" y="2854"/>
                  </a:moveTo>
                  <a:cubicBezTo>
                    <a:pt x="13435" y="3255"/>
                    <a:pt x="13560" y="3682"/>
                    <a:pt x="13610" y="4057"/>
                  </a:cubicBezTo>
                  <a:cubicBezTo>
                    <a:pt x="13786" y="5411"/>
                    <a:pt x="13009" y="6940"/>
                    <a:pt x="11831" y="7616"/>
                  </a:cubicBezTo>
                  <a:cubicBezTo>
                    <a:pt x="11590" y="7758"/>
                    <a:pt x="11214" y="7923"/>
                    <a:pt x="10774" y="7923"/>
                  </a:cubicBezTo>
                  <a:cubicBezTo>
                    <a:pt x="10434" y="7923"/>
                    <a:pt x="10057" y="7825"/>
                    <a:pt x="9675" y="7541"/>
                  </a:cubicBezTo>
                  <a:cubicBezTo>
                    <a:pt x="8422" y="6564"/>
                    <a:pt x="9124" y="5336"/>
                    <a:pt x="9475" y="4859"/>
                  </a:cubicBezTo>
                  <a:cubicBezTo>
                    <a:pt x="10176" y="3882"/>
                    <a:pt x="11605" y="3005"/>
                    <a:pt x="13184" y="2854"/>
                  </a:cubicBezTo>
                  <a:close/>
                  <a:moveTo>
                    <a:pt x="20928" y="8143"/>
                  </a:moveTo>
                  <a:cubicBezTo>
                    <a:pt x="21480" y="9095"/>
                    <a:pt x="21831" y="10022"/>
                    <a:pt x="21856" y="10824"/>
                  </a:cubicBezTo>
                  <a:cubicBezTo>
                    <a:pt x="21881" y="11576"/>
                    <a:pt x="21655" y="12203"/>
                    <a:pt x="21129" y="12629"/>
                  </a:cubicBezTo>
                  <a:cubicBezTo>
                    <a:pt x="20779" y="12925"/>
                    <a:pt x="20449" y="13031"/>
                    <a:pt x="20155" y="13031"/>
                  </a:cubicBezTo>
                  <a:cubicBezTo>
                    <a:pt x="19627" y="13031"/>
                    <a:pt x="19217" y="12688"/>
                    <a:pt x="19024" y="12479"/>
                  </a:cubicBezTo>
                  <a:cubicBezTo>
                    <a:pt x="18272" y="11651"/>
                    <a:pt x="17996" y="10173"/>
                    <a:pt x="18923" y="9220"/>
                  </a:cubicBezTo>
                  <a:cubicBezTo>
                    <a:pt x="19450" y="8669"/>
                    <a:pt x="20126" y="8318"/>
                    <a:pt x="20928" y="8143"/>
                  </a:cubicBezTo>
                  <a:close/>
                  <a:moveTo>
                    <a:pt x="8675" y="0"/>
                  </a:moveTo>
                  <a:cubicBezTo>
                    <a:pt x="2993" y="0"/>
                    <a:pt x="23" y="7073"/>
                    <a:pt x="1" y="7140"/>
                  </a:cubicBezTo>
                  <a:lnTo>
                    <a:pt x="778" y="7466"/>
                  </a:lnTo>
                  <a:cubicBezTo>
                    <a:pt x="800" y="7398"/>
                    <a:pt x="3542" y="838"/>
                    <a:pt x="8692" y="838"/>
                  </a:cubicBezTo>
                  <a:cubicBezTo>
                    <a:pt x="9266" y="838"/>
                    <a:pt x="9869" y="919"/>
                    <a:pt x="10502" y="1100"/>
                  </a:cubicBezTo>
                  <a:cubicBezTo>
                    <a:pt x="11405" y="1376"/>
                    <a:pt x="12056" y="1727"/>
                    <a:pt x="12532" y="2103"/>
                  </a:cubicBezTo>
                  <a:cubicBezTo>
                    <a:pt x="10928" y="2428"/>
                    <a:pt x="9550" y="3356"/>
                    <a:pt x="8798" y="4358"/>
                  </a:cubicBezTo>
                  <a:cubicBezTo>
                    <a:pt x="7770" y="5762"/>
                    <a:pt x="7921" y="7240"/>
                    <a:pt x="9174" y="8193"/>
                  </a:cubicBezTo>
                  <a:cubicBezTo>
                    <a:pt x="9660" y="8571"/>
                    <a:pt x="10211" y="8760"/>
                    <a:pt x="10781" y="8760"/>
                  </a:cubicBezTo>
                  <a:cubicBezTo>
                    <a:pt x="11269" y="8760"/>
                    <a:pt x="11771" y="8621"/>
                    <a:pt x="12257" y="8343"/>
                  </a:cubicBezTo>
                  <a:cubicBezTo>
                    <a:pt x="13710" y="7516"/>
                    <a:pt x="14638" y="5611"/>
                    <a:pt x="14437" y="3957"/>
                  </a:cubicBezTo>
                  <a:cubicBezTo>
                    <a:pt x="14412" y="3631"/>
                    <a:pt x="14312" y="3255"/>
                    <a:pt x="14111" y="2829"/>
                  </a:cubicBezTo>
                  <a:lnTo>
                    <a:pt x="14111" y="2829"/>
                  </a:lnTo>
                  <a:cubicBezTo>
                    <a:pt x="14963" y="2905"/>
                    <a:pt x="15816" y="3180"/>
                    <a:pt x="16643" y="3757"/>
                  </a:cubicBezTo>
                  <a:cubicBezTo>
                    <a:pt x="18197" y="4859"/>
                    <a:pt x="19525" y="6138"/>
                    <a:pt x="20427" y="7416"/>
                  </a:cubicBezTo>
                  <a:cubicBezTo>
                    <a:pt x="19600" y="7641"/>
                    <a:pt x="18898" y="8042"/>
                    <a:pt x="18322" y="8644"/>
                  </a:cubicBezTo>
                  <a:cubicBezTo>
                    <a:pt x="17069" y="9947"/>
                    <a:pt x="17395" y="11952"/>
                    <a:pt x="18422" y="13030"/>
                  </a:cubicBezTo>
                  <a:cubicBezTo>
                    <a:pt x="18923" y="13581"/>
                    <a:pt x="19525" y="13857"/>
                    <a:pt x="20151" y="13857"/>
                  </a:cubicBezTo>
                  <a:cubicBezTo>
                    <a:pt x="20678" y="13857"/>
                    <a:pt x="21204" y="13656"/>
                    <a:pt x="21680" y="13255"/>
                  </a:cubicBezTo>
                  <a:cubicBezTo>
                    <a:pt x="22382" y="12654"/>
                    <a:pt x="22733" y="11802"/>
                    <a:pt x="22683" y="10799"/>
                  </a:cubicBezTo>
                  <a:cubicBezTo>
                    <a:pt x="22658" y="9947"/>
                    <a:pt x="22357" y="8995"/>
                    <a:pt x="21831" y="8042"/>
                  </a:cubicBezTo>
                  <a:cubicBezTo>
                    <a:pt x="21920" y="8039"/>
                    <a:pt x="22009" y="8037"/>
                    <a:pt x="22100" y="8037"/>
                  </a:cubicBezTo>
                  <a:cubicBezTo>
                    <a:pt x="23826" y="8037"/>
                    <a:pt x="25873" y="8717"/>
                    <a:pt x="27921" y="10098"/>
                  </a:cubicBezTo>
                  <a:cubicBezTo>
                    <a:pt x="29784" y="11322"/>
                    <a:pt x="32602" y="12019"/>
                    <a:pt x="35290" y="12019"/>
                  </a:cubicBezTo>
                  <a:cubicBezTo>
                    <a:pt x="36398" y="12019"/>
                    <a:pt x="37485" y="11900"/>
                    <a:pt x="38472" y="11651"/>
                  </a:cubicBezTo>
                  <a:cubicBezTo>
                    <a:pt x="40728" y="11100"/>
                    <a:pt x="42407" y="9922"/>
                    <a:pt x="43284" y="8268"/>
                  </a:cubicBezTo>
                  <a:lnTo>
                    <a:pt x="42558" y="7867"/>
                  </a:lnTo>
                  <a:cubicBezTo>
                    <a:pt x="41580" y="9697"/>
                    <a:pt x="39675" y="10499"/>
                    <a:pt x="38272" y="10849"/>
                  </a:cubicBezTo>
                  <a:cubicBezTo>
                    <a:pt x="37338" y="11085"/>
                    <a:pt x="36310" y="11197"/>
                    <a:pt x="35264" y="11197"/>
                  </a:cubicBezTo>
                  <a:cubicBezTo>
                    <a:pt x="32745" y="11197"/>
                    <a:pt x="30115" y="10547"/>
                    <a:pt x="28397" y="9396"/>
                  </a:cubicBezTo>
                  <a:cubicBezTo>
                    <a:pt x="26210" y="7938"/>
                    <a:pt x="23984" y="7200"/>
                    <a:pt x="22080" y="7200"/>
                  </a:cubicBezTo>
                  <a:cubicBezTo>
                    <a:pt x="21824" y="7200"/>
                    <a:pt x="21573" y="7214"/>
                    <a:pt x="21329" y="7240"/>
                  </a:cubicBezTo>
                  <a:cubicBezTo>
                    <a:pt x="20352" y="5787"/>
                    <a:pt x="18898" y="4333"/>
                    <a:pt x="17119" y="3055"/>
                  </a:cubicBezTo>
                  <a:cubicBezTo>
                    <a:pt x="16010" y="2283"/>
                    <a:pt x="14831" y="1976"/>
                    <a:pt x="13717" y="1976"/>
                  </a:cubicBezTo>
                  <a:cubicBezTo>
                    <a:pt x="13673" y="1976"/>
                    <a:pt x="13629" y="1976"/>
                    <a:pt x="13585" y="1977"/>
                  </a:cubicBezTo>
                  <a:cubicBezTo>
                    <a:pt x="13034" y="1326"/>
                    <a:pt x="12131" y="699"/>
                    <a:pt x="10728" y="298"/>
                  </a:cubicBezTo>
                  <a:cubicBezTo>
                    <a:pt x="10008" y="92"/>
                    <a:pt x="9324" y="0"/>
                    <a:pt x="867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1068;p37"/>
            <p:cNvSpPr/>
            <p:nvPr/>
          </p:nvSpPr>
          <p:spPr>
            <a:xfrm flipH="1">
              <a:off x="8224560" y="419328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36" y="3309"/>
                    <a:pt x="4236" y="2131"/>
                  </a:cubicBezTo>
                  <a:cubicBezTo>
                    <a:pt x="4236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Google Shape;1069;p37"/>
            <p:cNvSpPr/>
            <p:nvPr/>
          </p:nvSpPr>
          <p:spPr>
            <a:xfrm flipH="1">
              <a:off x="6197760" y="4193280"/>
              <a:ext cx="198360" cy="199440"/>
            </a:xfrm>
            <a:custGeom>
              <a:avLst/>
              <a:gdLst/>
              <a:ahLst/>
              <a:rect l="l" t="t" r="r" b="b"/>
              <a:pathLst>
                <a:path w="4237" h="4262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284" y="4261"/>
                    <a:pt x="4236" y="3309"/>
                    <a:pt x="4236" y="2131"/>
                  </a:cubicBezTo>
                  <a:cubicBezTo>
                    <a:pt x="4236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3" name="Google Shape;1070;p37"/>
          <p:cNvGrpSpPr/>
          <p:nvPr/>
        </p:nvGrpSpPr>
        <p:grpSpPr>
          <a:xfrm>
            <a:off x="477720" y="3789360"/>
            <a:ext cx="875880" cy="844920"/>
            <a:chOff x="477720" y="3789360"/>
            <a:chExt cx="875880" cy="844920"/>
          </a:xfrm>
        </p:grpSpPr>
        <p:sp>
          <p:nvSpPr>
            <p:cNvPr id="894" name="Google Shape;1071;p37"/>
            <p:cNvSpPr/>
            <p:nvPr/>
          </p:nvSpPr>
          <p:spPr>
            <a:xfrm rot="13897200">
              <a:off x="496800" y="4092120"/>
              <a:ext cx="250920" cy="16992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95" name="Google Shape;1072;p37"/>
            <p:cNvGrpSpPr/>
            <p:nvPr/>
          </p:nvGrpSpPr>
          <p:grpSpPr>
            <a:xfrm>
              <a:off x="704520" y="3919320"/>
              <a:ext cx="649080" cy="714960"/>
              <a:chOff x="704520" y="3919320"/>
              <a:chExt cx="649080" cy="714960"/>
            </a:xfrm>
          </p:grpSpPr>
          <p:sp>
            <p:nvSpPr>
              <p:cNvPr id="896" name="Google Shape;1073;p37"/>
              <p:cNvSpPr/>
              <p:nvPr/>
            </p:nvSpPr>
            <p:spPr>
              <a:xfrm flipV="1" rot="9250800">
                <a:off x="846720" y="3975120"/>
                <a:ext cx="394920" cy="60300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Google Shape;1074;p37"/>
              <p:cNvSpPr/>
              <p:nvPr/>
            </p:nvSpPr>
            <p:spPr>
              <a:xfrm flipV="1" rot="17856600">
                <a:off x="707760" y="4525920"/>
                <a:ext cx="103680" cy="7020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98" name="Google Shape;1075;p37"/>
            <p:cNvSpPr/>
            <p:nvPr/>
          </p:nvSpPr>
          <p:spPr>
            <a:xfrm rot="13896000">
              <a:off x="762480" y="3830400"/>
              <a:ext cx="157320" cy="10656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9" name="Google Shape;1076;p37"/>
          <p:cNvGrpSpPr/>
          <p:nvPr/>
        </p:nvGrpSpPr>
        <p:grpSpPr>
          <a:xfrm>
            <a:off x="3601800" y="834120"/>
            <a:ext cx="878400" cy="999360"/>
            <a:chOff x="3601800" y="834120"/>
            <a:chExt cx="878400" cy="999360"/>
          </a:xfrm>
        </p:grpSpPr>
        <p:grpSp>
          <p:nvGrpSpPr>
            <p:cNvPr id="900" name="Google Shape;1077;p37"/>
            <p:cNvGrpSpPr/>
            <p:nvPr/>
          </p:nvGrpSpPr>
          <p:grpSpPr>
            <a:xfrm>
              <a:off x="3601800" y="969840"/>
              <a:ext cx="697320" cy="863640"/>
              <a:chOff x="3601800" y="969840"/>
              <a:chExt cx="697320" cy="863640"/>
            </a:xfrm>
          </p:grpSpPr>
          <p:sp>
            <p:nvSpPr>
              <p:cNvPr id="901" name="Google Shape;1078;p37"/>
              <p:cNvSpPr/>
              <p:nvPr/>
            </p:nvSpPr>
            <p:spPr>
              <a:xfrm rot="2524200">
                <a:off x="3753000" y="1024200"/>
                <a:ext cx="394920" cy="6033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Google Shape;1079;p37"/>
              <p:cNvSpPr/>
              <p:nvPr/>
            </p:nvSpPr>
            <p:spPr>
              <a:xfrm rot="15518400">
                <a:off x="4085280" y="1652760"/>
                <a:ext cx="201600" cy="1364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3" name="Google Shape;1080;p37"/>
            <p:cNvSpPr/>
            <p:nvPr/>
          </p:nvSpPr>
          <p:spPr>
            <a:xfrm rot="15518400">
              <a:off x="3811320" y="878040"/>
              <a:ext cx="201600" cy="13644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Google Shape;1081;p37"/>
            <p:cNvSpPr/>
            <p:nvPr/>
          </p:nvSpPr>
          <p:spPr>
            <a:xfrm rot="15518400">
              <a:off x="4382640" y="1312560"/>
              <a:ext cx="104760" cy="70920"/>
            </a:xfrm>
            <a:custGeom>
              <a:avLst/>
              <a:gdLst/>
              <a:ahLst/>
              <a:rect l="l" t="t" r="r" b="b"/>
              <a:pathLst>
                <a:path w="3487" h="2362">
                  <a:moveTo>
                    <a:pt x="1668" y="1"/>
                  </a:moveTo>
                  <a:cubicBezTo>
                    <a:pt x="193" y="1"/>
                    <a:pt x="0" y="2361"/>
                    <a:pt x="1883" y="2361"/>
                  </a:cubicBezTo>
                  <a:cubicBezTo>
                    <a:pt x="3311" y="2361"/>
                    <a:pt x="3487" y="56"/>
                    <a:pt x="1783" y="5"/>
                  </a:cubicBezTo>
                  <a:cubicBezTo>
                    <a:pt x="1744" y="2"/>
                    <a:pt x="1706" y="1"/>
                    <a:pt x="166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5" name="Google Shape;1083;p37"/>
          <p:cNvGrpSpPr/>
          <p:nvPr/>
        </p:nvGrpSpPr>
        <p:grpSpPr>
          <a:xfrm>
            <a:off x="1040400" y="235440"/>
            <a:ext cx="1024200" cy="1263600"/>
            <a:chOff x="1040400" y="235440"/>
            <a:chExt cx="1024200" cy="1263600"/>
          </a:xfrm>
        </p:grpSpPr>
        <p:sp>
          <p:nvSpPr>
            <p:cNvPr id="906" name="Google Shape;1084;p37"/>
            <p:cNvSpPr/>
            <p:nvPr/>
          </p:nvSpPr>
          <p:spPr>
            <a:xfrm rot="19431000">
              <a:off x="1269000" y="818640"/>
              <a:ext cx="736920" cy="438840"/>
            </a:xfrm>
            <a:custGeom>
              <a:avLst/>
              <a:gdLst/>
              <a:ahLst/>
              <a:rect l="l" t="t" r="r" b="b"/>
              <a:pathLst>
                <a:path w="10478" h="6241">
                  <a:moveTo>
                    <a:pt x="4011" y="0"/>
                  </a:moveTo>
                  <a:cubicBezTo>
                    <a:pt x="1" y="0"/>
                    <a:pt x="1429" y="1504"/>
                    <a:pt x="1354" y="6015"/>
                  </a:cubicBezTo>
                  <a:lnTo>
                    <a:pt x="7194" y="6241"/>
                  </a:lnTo>
                  <a:cubicBezTo>
                    <a:pt x="8246" y="2406"/>
                    <a:pt x="10477" y="0"/>
                    <a:pt x="401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Google Shape;1085;p37"/>
            <p:cNvSpPr/>
            <p:nvPr/>
          </p:nvSpPr>
          <p:spPr>
            <a:xfrm rot="19431000">
              <a:off x="1340280" y="1089000"/>
              <a:ext cx="650520" cy="241200"/>
            </a:xfrm>
            <a:custGeom>
              <a:avLst/>
              <a:gdLst/>
              <a:ahLst/>
              <a:rect l="l" t="t" r="r" b="b"/>
              <a:pathLst>
                <a:path w="9249" h="3434">
                  <a:moveTo>
                    <a:pt x="1028" y="0"/>
                  </a:moveTo>
                  <a:lnTo>
                    <a:pt x="1" y="2281"/>
                  </a:lnTo>
                  <a:cubicBezTo>
                    <a:pt x="928" y="2682"/>
                    <a:pt x="2006" y="2958"/>
                    <a:pt x="3209" y="3158"/>
                  </a:cubicBezTo>
                  <a:cubicBezTo>
                    <a:pt x="4387" y="3334"/>
                    <a:pt x="5665" y="3434"/>
                    <a:pt x="6868" y="3434"/>
                  </a:cubicBezTo>
                  <a:cubicBezTo>
                    <a:pt x="7695" y="3434"/>
                    <a:pt x="8522" y="3384"/>
                    <a:pt x="9249" y="3309"/>
                  </a:cubicBezTo>
                  <a:lnTo>
                    <a:pt x="8948" y="802"/>
                  </a:lnTo>
                  <a:cubicBezTo>
                    <a:pt x="8321" y="877"/>
                    <a:pt x="7620" y="928"/>
                    <a:pt x="6868" y="928"/>
                  </a:cubicBezTo>
                  <a:cubicBezTo>
                    <a:pt x="5790" y="928"/>
                    <a:pt x="4637" y="852"/>
                    <a:pt x="3584" y="677"/>
                  </a:cubicBezTo>
                  <a:cubicBezTo>
                    <a:pt x="2557" y="527"/>
                    <a:pt x="1630" y="276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Google Shape;1086;p37"/>
            <p:cNvSpPr/>
            <p:nvPr/>
          </p:nvSpPr>
          <p:spPr>
            <a:xfrm rot="19431000">
              <a:off x="1178640" y="339120"/>
              <a:ext cx="564840" cy="653760"/>
            </a:xfrm>
            <a:custGeom>
              <a:avLst/>
              <a:gdLst/>
              <a:ahLst/>
              <a:rect l="l" t="t" r="r" b="b"/>
              <a:pathLst>
                <a:path w="8031" h="9296">
                  <a:moveTo>
                    <a:pt x="3610" y="941"/>
                  </a:moveTo>
                  <a:cubicBezTo>
                    <a:pt x="4201" y="941"/>
                    <a:pt x="4597" y="1705"/>
                    <a:pt x="4597" y="2263"/>
                  </a:cubicBezTo>
                  <a:cubicBezTo>
                    <a:pt x="4622" y="3015"/>
                    <a:pt x="4321" y="3817"/>
                    <a:pt x="4046" y="4518"/>
                  </a:cubicBezTo>
                  <a:cubicBezTo>
                    <a:pt x="3690" y="5496"/>
                    <a:pt x="3221" y="6436"/>
                    <a:pt x="2746" y="7365"/>
                  </a:cubicBezTo>
                  <a:lnTo>
                    <a:pt x="2746" y="7365"/>
                  </a:lnTo>
                  <a:cubicBezTo>
                    <a:pt x="2671" y="6523"/>
                    <a:pt x="2559" y="5677"/>
                    <a:pt x="2492" y="4819"/>
                  </a:cubicBezTo>
                  <a:cubicBezTo>
                    <a:pt x="2417" y="3791"/>
                    <a:pt x="2116" y="1812"/>
                    <a:pt x="3118" y="1110"/>
                  </a:cubicBezTo>
                  <a:cubicBezTo>
                    <a:pt x="3293" y="992"/>
                    <a:pt x="3458" y="941"/>
                    <a:pt x="3610" y="941"/>
                  </a:cubicBezTo>
                  <a:close/>
                  <a:moveTo>
                    <a:pt x="3660" y="0"/>
                  </a:moveTo>
                  <a:cubicBezTo>
                    <a:pt x="0" y="0"/>
                    <a:pt x="1716" y="6488"/>
                    <a:pt x="1765" y="8604"/>
                  </a:cubicBezTo>
                  <a:cubicBezTo>
                    <a:pt x="1765" y="8927"/>
                    <a:pt x="2005" y="9095"/>
                    <a:pt x="2256" y="9110"/>
                  </a:cubicBezTo>
                  <a:lnTo>
                    <a:pt x="2256" y="9110"/>
                  </a:lnTo>
                  <a:cubicBezTo>
                    <a:pt x="2364" y="9224"/>
                    <a:pt x="2517" y="9295"/>
                    <a:pt x="2666" y="9295"/>
                  </a:cubicBezTo>
                  <a:cubicBezTo>
                    <a:pt x="2822" y="9295"/>
                    <a:pt x="2974" y="9217"/>
                    <a:pt x="3068" y="9030"/>
                  </a:cubicBezTo>
                  <a:cubicBezTo>
                    <a:pt x="3820" y="7526"/>
                    <a:pt x="8031" y="233"/>
                    <a:pt x="3870" y="7"/>
                  </a:cubicBezTo>
                  <a:cubicBezTo>
                    <a:pt x="3798" y="2"/>
                    <a:pt x="3728" y="0"/>
                    <a:pt x="366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09" name="Picture 5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1122120" y="1729440"/>
            <a:ext cx="3256200" cy="177372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1412;p46"/>
          <p:cNvSpPr/>
          <p:nvPr/>
        </p:nvSpPr>
        <p:spPr>
          <a:xfrm>
            <a:off x="6025680" y="1840680"/>
            <a:ext cx="1433160" cy="143316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Google Shape;1413;p46"/>
          <p:cNvSpPr/>
          <p:nvPr/>
        </p:nvSpPr>
        <p:spPr>
          <a:xfrm>
            <a:off x="6022800" y="1840680"/>
            <a:ext cx="1433160" cy="1433160"/>
          </a:xfrm>
          <a:prstGeom prst="pie">
            <a:avLst>
              <a:gd name="adj1" fmla="val 1145519"/>
              <a:gd name="adj2" fmla="val 162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Google Shape;1414;p46"/>
          <p:cNvSpPr/>
          <p:nvPr/>
        </p:nvSpPr>
        <p:spPr>
          <a:xfrm>
            <a:off x="6317640" y="2114640"/>
            <a:ext cx="843120" cy="84312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678960" y="288000"/>
            <a:ext cx="7785720" cy="477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2.1 Thu thập dữ liệu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Google Shape;1416;p46"/>
          <p:cNvSpPr/>
          <p:nvPr/>
        </p:nvSpPr>
        <p:spPr>
          <a:xfrm>
            <a:off x="1878120" y="1845360"/>
            <a:ext cx="1433160" cy="14331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Google Shape;1417;p46"/>
          <p:cNvSpPr/>
          <p:nvPr/>
        </p:nvSpPr>
        <p:spPr>
          <a:xfrm rot="21057000">
            <a:off x="1877760" y="1847160"/>
            <a:ext cx="1433160" cy="1433160"/>
          </a:xfrm>
          <a:prstGeom prst="pie">
            <a:avLst>
              <a:gd name="adj1" fmla="val 18407747"/>
              <a:gd name="adj2" fmla="val 1620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Google Shape;1420;p46"/>
          <p:cNvSpPr/>
          <p:nvPr/>
        </p:nvSpPr>
        <p:spPr>
          <a:xfrm>
            <a:off x="2190240" y="2131920"/>
            <a:ext cx="843120" cy="843120"/>
          </a:xfrm>
          <a:prstGeom prst="ellipse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PlaceHolder 2"/>
          <p:cNvSpPr>
            <a:spLocks noGrp="1"/>
          </p:cNvSpPr>
          <p:nvPr>
            <p:ph type="title"/>
          </p:nvPr>
        </p:nvSpPr>
        <p:spPr>
          <a:xfrm>
            <a:off x="1977120" y="2193120"/>
            <a:ext cx="123516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c63b3d"/>
                </a:solidFill>
                <a:latin typeface="Jua"/>
                <a:ea typeface="Jua"/>
              </a:rPr>
              <a:t>400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title"/>
          </p:nvPr>
        </p:nvSpPr>
        <p:spPr>
          <a:xfrm>
            <a:off x="6110640" y="2169720"/>
            <a:ext cx="1235160" cy="72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c63b3d"/>
                </a:solidFill>
                <a:latin typeface="Jua"/>
                <a:ea typeface="Jua"/>
              </a:rPr>
              <a:t>800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1592280" y="3907440"/>
            <a:ext cx="5206680" cy="113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45716"/>
                </a:solidFill>
                <a:latin typeface="Roboto"/>
                <a:ea typeface="Roboto"/>
              </a:rPr>
              <a:t>Dữ liệu thu thập thô, định dạng HTML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45716"/>
                </a:solidFill>
                <a:latin typeface="Roboto"/>
                <a:ea typeface="Roboto"/>
              </a:rPr>
              <a:t>Dung lượng mỗi file từ 1 – 3 MB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5"/>
          <p:cNvSpPr>
            <a:spLocks noGrp="1"/>
          </p:cNvSpPr>
          <p:nvPr>
            <p:ph type="subTitle"/>
          </p:nvPr>
        </p:nvSpPr>
        <p:spPr>
          <a:xfrm>
            <a:off x="5693400" y="3286440"/>
            <a:ext cx="2069640" cy="45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c63b3d"/>
                </a:solidFill>
                <a:latin typeface="Jua"/>
                <a:ea typeface="Jua"/>
              </a:rPr>
              <a:t>GooglePlay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6"/>
          <p:cNvSpPr>
            <a:spLocks noGrp="1"/>
          </p:cNvSpPr>
          <p:nvPr>
            <p:ph type="subTitle"/>
          </p:nvPr>
        </p:nvSpPr>
        <p:spPr>
          <a:xfrm>
            <a:off x="1559880" y="3265920"/>
            <a:ext cx="2069640" cy="45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c63b3d"/>
                </a:solidFill>
                <a:latin typeface="Jua"/>
                <a:ea typeface="Jua"/>
              </a:rPr>
              <a:t>AppStore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22" name="Google Shape;1431;p46"/>
          <p:cNvGrpSpPr/>
          <p:nvPr/>
        </p:nvGrpSpPr>
        <p:grpSpPr>
          <a:xfrm>
            <a:off x="6118920" y="1015200"/>
            <a:ext cx="546840" cy="1144080"/>
            <a:chOff x="6118920" y="1015200"/>
            <a:chExt cx="546840" cy="1144080"/>
          </a:xfrm>
        </p:grpSpPr>
        <p:sp>
          <p:nvSpPr>
            <p:cNvPr id="923" name="Google Shape;1432;p46"/>
            <p:cNvSpPr/>
            <p:nvPr/>
          </p:nvSpPr>
          <p:spPr>
            <a:xfrm rot="20212800">
              <a:off x="6194880" y="1050840"/>
              <a:ext cx="269640" cy="428760"/>
            </a:xfrm>
            <a:custGeom>
              <a:avLst/>
              <a:gdLst/>
              <a:ahLst/>
              <a:rect l="l" t="t" r="r" b="b"/>
              <a:pathLst>
                <a:path w="10803" h="17162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1433;p46"/>
            <p:cNvSpPr/>
            <p:nvPr/>
          </p:nvSpPr>
          <p:spPr>
            <a:xfrm rot="20212800">
              <a:off x="6153840" y="1800360"/>
              <a:ext cx="476640" cy="276480"/>
            </a:xfrm>
            <a:custGeom>
              <a:avLst/>
              <a:gdLst/>
              <a:ahLst/>
              <a:rect l="l" t="t" r="r" b="b"/>
              <a:pathLst>
                <a:path w="19087" h="11074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5" name="Google Shape;1434;p46"/>
          <p:cNvGrpSpPr/>
          <p:nvPr/>
        </p:nvGrpSpPr>
        <p:grpSpPr>
          <a:xfrm>
            <a:off x="2853360" y="1640520"/>
            <a:ext cx="695160" cy="736200"/>
            <a:chOff x="2853360" y="1640520"/>
            <a:chExt cx="695160" cy="736200"/>
          </a:xfrm>
        </p:grpSpPr>
        <p:sp>
          <p:nvSpPr>
            <p:cNvPr id="926" name="Google Shape;1435;p46"/>
            <p:cNvSpPr/>
            <p:nvPr/>
          </p:nvSpPr>
          <p:spPr>
            <a:xfrm rot="2479800">
              <a:off x="3170880" y="1675800"/>
              <a:ext cx="269640" cy="428760"/>
            </a:xfrm>
            <a:custGeom>
              <a:avLst/>
              <a:gdLst/>
              <a:ahLst/>
              <a:rect l="l" t="t" r="r" b="b"/>
              <a:pathLst>
                <a:path w="10803" h="17162">
                  <a:moveTo>
                    <a:pt x="5113" y="771"/>
                  </a:moveTo>
                  <a:cubicBezTo>
                    <a:pt x="5715" y="771"/>
                    <a:pt x="6366" y="871"/>
                    <a:pt x="7093" y="1172"/>
                  </a:cubicBezTo>
                  <a:cubicBezTo>
                    <a:pt x="7770" y="1447"/>
                    <a:pt x="8246" y="1949"/>
                    <a:pt x="8522" y="2675"/>
                  </a:cubicBezTo>
                  <a:cubicBezTo>
                    <a:pt x="9700" y="5858"/>
                    <a:pt x="6918" y="12325"/>
                    <a:pt x="5765" y="14781"/>
                  </a:cubicBezTo>
                  <a:cubicBezTo>
                    <a:pt x="5364" y="13152"/>
                    <a:pt x="4386" y="9994"/>
                    <a:pt x="2231" y="7538"/>
                  </a:cubicBezTo>
                  <a:cubicBezTo>
                    <a:pt x="928" y="6059"/>
                    <a:pt x="802" y="3954"/>
                    <a:pt x="1905" y="2375"/>
                  </a:cubicBezTo>
                  <a:cubicBezTo>
                    <a:pt x="2532" y="1497"/>
                    <a:pt x="3635" y="771"/>
                    <a:pt x="5113" y="771"/>
                  </a:cubicBezTo>
                  <a:close/>
                  <a:moveTo>
                    <a:pt x="5101" y="0"/>
                  </a:moveTo>
                  <a:cubicBezTo>
                    <a:pt x="3350" y="0"/>
                    <a:pt x="2039" y="891"/>
                    <a:pt x="1304" y="1949"/>
                  </a:cubicBezTo>
                  <a:cubicBezTo>
                    <a:pt x="0" y="3803"/>
                    <a:pt x="151" y="6284"/>
                    <a:pt x="1655" y="8014"/>
                  </a:cubicBezTo>
                  <a:cubicBezTo>
                    <a:pt x="4512" y="11272"/>
                    <a:pt x="5239" y="15959"/>
                    <a:pt x="5239" y="16009"/>
                  </a:cubicBezTo>
                  <a:lnTo>
                    <a:pt x="5414" y="17162"/>
                  </a:lnTo>
                  <a:lnTo>
                    <a:pt x="5940" y="16134"/>
                  </a:lnTo>
                  <a:cubicBezTo>
                    <a:pt x="6141" y="15733"/>
                    <a:pt x="10803" y="6685"/>
                    <a:pt x="9224" y="2425"/>
                  </a:cubicBezTo>
                  <a:cubicBezTo>
                    <a:pt x="8873" y="1472"/>
                    <a:pt x="8246" y="821"/>
                    <a:pt x="7394" y="470"/>
                  </a:cubicBezTo>
                  <a:cubicBezTo>
                    <a:pt x="6566" y="142"/>
                    <a:pt x="5799" y="0"/>
                    <a:pt x="510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Google Shape;1436;p46"/>
            <p:cNvSpPr/>
            <p:nvPr/>
          </p:nvSpPr>
          <p:spPr>
            <a:xfrm rot="2479800">
              <a:off x="2885040" y="1977120"/>
              <a:ext cx="476640" cy="276480"/>
            </a:xfrm>
            <a:custGeom>
              <a:avLst/>
              <a:gdLst/>
              <a:ahLst/>
              <a:rect l="l" t="t" r="r" b="b"/>
              <a:pathLst>
                <a:path w="19087" h="11074">
                  <a:moveTo>
                    <a:pt x="9288" y="0"/>
                  </a:moveTo>
                  <a:cubicBezTo>
                    <a:pt x="9274" y="0"/>
                    <a:pt x="9261" y="1"/>
                    <a:pt x="9248" y="2"/>
                  </a:cubicBezTo>
                  <a:cubicBezTo>
                    <a:pt x="9248" y="2"/>
                    <a:pt x="0" y="5566"/>
                    <a:pt x="351" y="8599"/>
                  </a:cubicBezTo>
                  <a:cubicBezTo>
                    <a:pt x="479" y="9709"/>
                    <a:pt x="1128" y="10083"/>
                    <a:pt x="1940" y="10083"/>
                  </a:cubicBezTo>
                  <a:cubicBezTo>
                    <a:pt x="3363" y="10083"/>
                    <a:pt x="5286" y="8934"/>
                    <a:pt x="5765" y="8599"/>
                  </a:cubicBezTo>
                  <a:cubicBezTo>
                    <a:pt x="6015" y="10244"/>
                    <a:pt x="7909" y="11073"/>
                    <a:pt x="9659" y="11073"/>
                  </a:cubicBezTo>
                  <a:cubicBezTo>
                    <a:pt x="11242" y="11073"/>
                    <a:pt x="12708" y="10394"/>
                    <a:pt x="12732" y="9025"/>
                  </a:cubicBezTo>
                  <a:cubicBezTo>
                    <a:pt x="13881" y="9813"/>
                    <a:pt x="14982" y="10145"/>
                    <a:pt x="15890" y="10145"/>
                  </a:cubicBezTo>
                  <a:cubicBezTo>
                    <a:pt x="18016" y="10145"/>
                    <a:pt x="19087" y="8330"/>
                    <a:pt x="17243" y="6293"/>
                  </a:cubicBezTo>
                  <a:cubicBezTo>
                    <a:pt x="14649" y="3427"/>
                    <a:pt x="10252" y="0"/>
                    <a:pt x="928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8" name="Google Shape;1058;p37"/>
          <p:cNvSpPr/>
          <p:nvPr/>
        </p:nvSpPr>
        <p:spPr>
          <a:xfrm>
            <a:off x="2120760" y="964800"/>
            <a:ext cx="4901760" cy="55044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solidFill>
              <a:srgbClr val="c63b3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Google Shape;1060;p37"/>
          <p:cNvSpPr/>
          <p:nvPr/>
        </p:nvSpPr>
        <p:spPr>
          <a:xfrm>
            <a:off x="3062880" y="986400"/>
            <a:ext cx="305676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700" spc="-1" strike="noStrike">
                <a:solidFill>
                  <a:srgbClr val="c63b3d"/>
                </a:solidFill>
                <a:latin typeface="Roboto"/>
                <a:ea typeface="Roboto"/>
              </a:rPr>
              <a:t>Sử dụng lập trình đa luồng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Thu thập dữ liệu sử dụng đa luồng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2" name="Google Shape;1233;p41"/>
          <p:cNvGrpSpPr/>
          <p:nvPr/>
        </p:nvGrpSpPr>
        <p:grpSpPr>
          <a:xfrm>
            <a:off x="-222840" y="3545280"/>
            <a:ext cx="2276640" cy="1565640"/>
            <a:chOff x="-222840" y="3545280"/>
            <a:chExt cx="2276640" cy="1565640"/>
          </a:xfrm>
        </p:grpSpPr>
        <p:sp>
          <p:nvSpPr>
            <p:cNvPr id="933" name="Google Shape;1234;p41"/>
            <p:cNvSpPr/>
            <p:nvPr/>
          </p:nvSpPr>
          <p:spPr>
            <a:xfrm>
              <a:off x="120240" y="4839840"/>
              <a:ext cx="1875960" cy="271080"/>
            </a:xfrm>
            <a:prstGeom prst="ellipse">
              <a:avLst/>
            </a:prstGeom>
            <a:solidFill>
              <a:srgbClr val="fdfbf6">
                <a:alpha val="5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4" name="Google Shape;1235;p41"/>
            <p:cNvGrpSpPr/>
            <p:nvPr/>
          </p:nvGrpSpPr>
          <p:grpSpPr>
            <a:xfrm>
              <a:off x="1642320" y="3545280"/>
              <a:ext cx="411480" cy="275040"/>
              <a:chOff x="1642320" y="3545280"/>
              <a:chExt cx="411480" cy="275040"/>
            </a:xfrm>
          </p:grpSpPr>
          <p:sp>
            <p:nvSpPr>
              <p:cNvPr id="935" name="Google Shape;1236;p41"/>
              <p:cNvSpPr/>
              <p:nvPr/>
            </p:nvSpPr>
            <p:spPr>
              <a:xfrm rot="18453000">
                <a:off x="1885680" y="3673080"/>
                <a:ext cx="156240" cy="1058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Google Shape;1237;p41"/>
              <p:cNvSpPr/>
              <p:nvPr/>
            </p:nvSpPr>
            <p:spPr>
              <a:xfrm rot="18453000">
                <a:off x="1650600" y="3577320"/>
                <a:ext cx="120600" cy="8100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7" name="Google Shape;1238;p41"/>
            <p:cNvSpPr/>
            <p:nvPr/>
          </p:nvSpPr>
          <p:spPr>
            <a:xfrm>
              <a:off x="877680" y="3942720"/>
              <a:ext cx="839520" cy="933120"/>
            </a:xfrm>
            <a:custGeom>
              <a:avLst/>
              <a:gdLst/>
              <a:ahLst/>
              <a:rect l="l" t="t" r="r" b="b"/>
              <a:pathLst>
                <a:path w="34788" h="38667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1239;p41"/>
            <p:cNvSpPr/>
            <p:nvPr/>
          </p:nvSpPr>
          <p:spPr>
            <a:xfrm>
              <a:off x="903960" y="4011120"/>
              <a:ext cx="113040" cy="75600"/>
            </a:xfrm>
            <a:custGeom>
              <a:avLst/>
              <a:gdLst/>
              <a:ahLst/>
              <a:rect l="l" t="t" r="r" b="b"/>
              <a:pathLst>
                <a:path w="4704" h="3139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Google Shape;1240;p41"/>
            <p:cNvSpPr/>
            <p:nvPr/>
          </p:nvSpPr>
          <p:spPr>
            <a:xfrm>
              <a:off x="1247400" y="4352400"/>
              <a:ext cx="112680" cy="7560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Google Shape;1241;p41"/>
            <p:cNvSpPr/>
            <p:nvPr/>
          </p:nvSpPr>
          <p:spPr>
            <a:xfrm>
              <a:off x="1262160" y="4699080"/>
              <a:ext cx="112680" cy="75600"/>
            </a:xfrm>
            <a:custGeom>
              <a:avLst/>
              <a:gdLst/>
              <a:ahLst/>
              <a:rect l="l" t="t" r="r" b="b"/>
              <a:pathLst>
                <a:path w="4679" h="313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1242;p41"/>
            <p:cNvSpPr/>
            <p:nvPr/>
          </p:nvSpPr>
          <p:spPr>
            <a:xfrm>
              <a:off x="1558800" y="3998160"/>
              <a:ext cx="112320" cy="75600"/>
            </a:xfrm>
            <a:custGeom>
              <a:avLst/>
              <a:gdLst/>
              <a:ahLst/>
              <a:rect l="l" t="t" r="r" b="b"/>
              <a:pathLst>
                <a:path w="4670" h="314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Google Shape;1243;p41"/>
            <p:cNvSpPr/>
            <p:nvPr/>
          </p:nvSpPr>
          <p:spPr>
            <a:xfrm>
              <a:off x="1501920" y="4553280"/>
              <a:ext cx="112320" cy="7560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Google Shape;1244;p41"/>
            <p:cNvSpPr/>
            <p:nvPr/>
          </p:nvSpPr>
          <p:spPr>
            <a:xfrm>
              <a:off x="1207440" y="4138560"/>
              <a:ext cx="112680" cy="7560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Google Shape;1245;p41"/>
            <p:cNvSpPr/>
            <p:nvPr/>
          </p:nvSpPr>
          <p:spPr>
            <a:xfrm>
              <a:off x="927360" y="4203360"/>
              <a:ext cx="112680" cy="75600"/>
            </a:xfrm>
            <a:custGeom>
              <a:avLst/>
              <a:gdLst/>
              <a:ahLst/>
              <a:rect l="l" t="t" r="r" b="b"/>
              <a:pathLst>
                <a:path w="4681" h="3139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1246;p41"/>
            <p:cNvSpPr/>
            <p:nvPr/>
          </p:nvSpPr>
          <p:spPr>
            <a:xfrm>
              <a:off x="1518840" y="4282560"/>
              <a:ext cx="112320" cy="74880"/>
            </a:xfrm>
            <a:custGeom>
              <a:avLst/>
              <a:gdLst/>
              <a:ahLst/>
              <a:rect l="l" t="t" r="r" b="b"/>
              <a:pathLst>
                <a:path w="4662" h="3116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1247;p41"/>
            <p:cNvSpPr/>
            <p:nvPr/>
          </p:nvSpPr>
          <p:spPr>
            <a:xfrm>
              <a:off x="1140120" y="3963240"/>
              <a:ext cx="112320" cy="7560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1248;p41"/>
            <p:cNvSpPr/>
            <p:nvPr/>
          </p:nvSpPr>
          <p:spPr>
            <a:xfrm>
              <a:off x="1466280" y="4130280"/>
              <a:ext cx="78480" cy="5256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Google Shape;1249;p41"/>
            <p:cNvSpPr/>
            <p:nvPr/>
          </p:nvSpPr>
          <p:spPr>
            <a:xfrm>
              <a:off x="1078920" y="4090320"/>
              <a:ext cx="78840" cy="52560"/>
            </a:xfrm>
            <a:custGeom>
              <a:avLst/>
              <a:gdLst/>
              <a:ahLst/>
              <a:rect l="l" t="t" r="r" b="b"/>
              <a:pathLst>
                <a:path w="3277" h="218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Google Shape;1250;p41"/>
            <p:cNvSpPr/>
            <p:nvPr/>
          </p:nvSpPr>
          <p:spPr>
            <a:xfrm>
              <a:off x="1466280" y="4402080"/>
              <a:ext cx="78480" cy="5256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1251;p41"/>
            <p:cNvSpPr/>
            <p:nvPr/>
          </p:nvSpPr>
          <p:spPr>
            <a:xfrm>
              <a:off x="1319760" y="4559400"/>
              <a:ext cx="78480" cy="5292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1252;p41"/>
            <p:cNvSpPr/>
            <p:nvPr/>
          </p:nvSpPr>
          <p:spPr>
            <a:xfrm>
              <a:off x="1466280" y="4780080"/>
              <a:ext cx="78120" cy="52560"/>
            </a:xfrm>
            <a:custGeom>
              <a:avLst/>
              <a:gdLst/>
              <a:ahLst/>
              <a:rect l="l" t="t" r="r" b="b"/>
              <a:pathLst>
                <a:path w="3253" h="2186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1253;p41"/>
            <p:cNvSpPr/>
            <p:nvPr/>
          </p:nvSpPr>
          <p:spPr>
            <a:xfrm>
              <a:off x="1088640" y="4293720"/>
              <a:ext cx="78480" cy="5292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Google Shape;1254;p41"/>
            <p:cNvSpPr/>
            <p:nvPr/>
          </p:nvSpPr>
          <p:spPr>
            <a:xfrm>
              <a:off x="1378080" y="3935520"/>
              <a:ext cx="65520" cy="947880"/>
            </a:xfrm>
            <a:custGeom>
              <a:avLst/>
              <a:gdLst/>
              <a:ahLst/>
              <a:rect l="l" t="t" r="r" b="b"/>
              <a:pathLst>
                <a:path w="2732" h="39274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Google Shape;1255;p41"/>
            <p:cNvSpPr/>
            <p:nvPr/>
          </p:nvSpPr>
          <p:spPr>
            <a:xfrm>
              <a:off x="869760" y="4241520"/>
              <a:ext cx="825480" cy="63720"/>
            </a:xfrm>
            <a:custGeom>
              <a:avLst/>
              <a:gdLst/>
              <a:ahLst/>
              <a:rect l="l" t="t" r="r" b="b"/>
              <a:pathLst>
                <a:path w="34212" h="2657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Google Shape;1256;p41"/>
            <p:cNvSpPr/>
            <p:nvPr/>
          </p:nvSpPr>
          <p:spPr>
            <a:xfrm>
              <a:off x="1128600" y="3631680"/>
              <a:ext cx="510480" cy="330480"/>
            </a:xfrm>
            <a:custGeom>
              <a:avLst/>
              <a:gdLst/>
              <a:ahLst/>
              <a:rect l="l" t="t" r="r" b="b"/>
              <a:pathLst>
                <a:path w="21154" h="13697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1257;p41"/>
            <p:cNvSpPr/>
            <p:nvPr/>
          </p:nvSpPr>
          <p:spPr>
            <a:xfrm>
              <a:off x="1230480" y="3933000"/>
              <a:ext cx="202320" cy="215640"/>
            </a:xfrm>
            <a:custGeom>
              <a:avLst/>
              <a:gdLst/>
              <a:ahLst/>
              <a:rect l="l" t="t" r="r" b="b"/>
              <a:pathLst>
                <a:path w="8397" h="8948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1258;p41"/>
            <p:cNvSpPr/>
            <p:nvPr/>
          </p:nvSpPr>
          <p:spPr>
            <a:xfrm>
              <a:off x="1395000" y="3924720"/>
              <a:ext cx="196920" cy="217080"/>
            </a:xfrm>
            <a:custGeom>
              <a:avLst/>
              <a:gdLst/>
              <a:ahLst/>
              <a:rect l="l" t="t" r="r" b="b"/>
              <a:pathLst>
                <a:path w="8172" h="8998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1259;p41"/>
            <p:cNvSpPr/>
            <p:nvPr/>
          </p:nvSpPr>
          <p:spPr>
            <a:xfrm>
              <a:off x="405000" y="4362120"/>
              <a:ext cx="915840" cy="645120"/>
            </a:xfrm>
            <a:custGeom>
              <a:avLst/>
              <a:gdLst/>
              <a:ahLst/>
              <a:rect l="l" t="t" r="r" b="b"/>
              <a:pathLst>
                <a:path w="37946" h="2672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Google Shape;1260;p41"/>
            <p:cNvSpPr/>
            <p:nvPr/>
          </p:nvSpPr>
          <p:spPr>
            <a:xfrm>
              <a:off x="478440" y="4408920"/>
              <a:ext cx="759960" cy="568080"/>
            </a:xfrm>
            <a:custGeom>
              <a:avLst/>
              <a:gdLst/>
              <a:ahLst/>
              <a:rect l="l" t="t" r="r" b="b"/>
              <a:pathLst>
                <a:path w="38673" h="28907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Google Shape;1261;p41"/>
            <p:cNvSpPr/>
            <p:nvPr/>
          </p:nvSpPr>
          <p:spPr>
            <a:xfrm>
              <a:off x="668880" y="4361040"/>
              <a:ext cx="589680" cy="453240"/>
            </a:xfrm>
            <a:custGeom>
              <a:avLst/>
              <a:gdLst/>
              <a:ahLst/>
              <a:rect l="l" t="t" r="r" b="b"/>
              <a:pathLst>
                <a:path w="30018" h="23075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1262;p41"/>
            <p:cNvSpPr/>
            <p:nvPr/>
          </p:nvSpPr>
          <p:spPr>
            <a:xfrm>
              <a:off x="912600" y="4373280"/>
              <a:ext cx="333360" cy="258120"/>
            </a:xfrm>
            <a:custGeom>
              <a:avLst/>
              <a:gdLst/>
              <a:ahLst/>
              <a:rect l="l" t="t" r="r" b="b"/>
              <a:pathLst>
                <a:path w="16975" h="13147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Google Shape;1263;p41"/>
            <p:cNvSpPr/>
            <p:nvPr/>
          </p:nvSpPr>
          <p:spPr>
            <a:xfrm>
              <a:off x="424800" y="4562640"/>
              <a:ext cx="546120" cy="404280"/>
            </a:xfrm>
            <a:custGeom>
              <a:avLst/>
              <a:gdLst/>
              <a:ahLst/>
              <a:rect l="l" t="t" r="r" b="b"/>
              <a:pathLst>
                <a:path w="27791" h="20574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Google Shape;1264;p41"/>
            <p:cNvSpPr/>
            <p:nvPr/>
          </p:nvSpPr>
          <p:spPr>
            <a:xfrm>
              <a:off x="405000" y="4728600"/>
              <a:ext cx="383400" cy="267120"/>
            </a:xfrm>
            <a:custGeom>
              <a:avLst/>
              <a:gdLst/>
              <a:ahLst/>
              <a:rect l="l" t="t" r="r" b="b"/>
              <a:pathLst>
                <a:path w="19522" h="13608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Google Shape;1265;p41"/>
            <p:cNvSpPr/>
            <p:nvPr/>
          </p:nvSpPr>
          <p:spPr>
            <a:xfrm>
              <a:off x="654840" y="4351680"/>
              <a:ext cx="62640" cy="666720"/>
            </a:xfrm>
            <a:custGeom>
              <a:avLst/>
              <a:gdLst/>
              <a:ahLst/>
              <a:rect l="l" t="t" r="r" b="b"/>
              <a:pathLst>
                <a:path w="2607" h="2762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1266;p41"/>
            <p:cNvSpPr/>
            <p:nvPr/>
          </p:nvSpPr>
          <p:spPr>
            <a:xfrm>
              <a:off x="399600" y="4611960"/>
              <a:ext cx="919440" cy="60120"/>
            </a:xfrm>
            <a:custGeom>
              <a:avLst/>
              <a:gdLst/>
              <a:ahLst/>
              <a:rect l="l" t="t" r="r" b="b"/>
              <a:pathLst>
                <a:path w="38097" h="250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1267;p41"/>
            <p:cNvSpPr/>
            <p:nvPr/>
          </p:nvSpPr>
          <p:spPr>
            <a:xfrm>
              <a:off x="464400" y="4129200"/>
              <a:ext cx="415800" cy="261000"/>
            </a:xfrm>
            <a:custGeom>
              <a:avLst/>
              <a:gdLst/>
              <a:ahLst/>
              <a:rect l="l" t="t" r="r" b="b"/>
              <a:pathLst>
                <a:path w="17244" h="1082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1268;p41"/>
            <p:cNvSpPr/>
            <p:nvPr/>
          </p:nvSpPr>
          <p:spPr>
            <a:xfrm>
              <a:off x="540720" y="4356000"/>
              <a:ext cx="156960" cy="210240"/>
            </a:xfrm>
            <a:custGeom>
              <a:avLst/>
              <a:gdLst/>
              <a:ahLst/>
              <a:rect l="l" t="t" r="r" b="b"/>
              <a:pathLst>
                <a:path w="6517" h="8722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Google Shape;1269;p41"/>
            <p:cNvSpPr/>
            <p:nvPr/>
          </p:nvSpPr>
          <p:spPr>
            <a:xfrm>
              <a:off x="675000" y="4354200"/>
              <a:ext cx="222480" cy="203760"/>
            </a:xfrm>
            <a:custGeom>
              <a:avLst/>
              <a:gdLst/>
              <a:ahLst/>
              <a:rect l="l" t="t" r="r" b="b"/>
              <a:pathLst>
                <a:path w="9224" h="8447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9" name="Google Shape;1270;p41"/>
            <p:cNvGrpSpPr/>
            <p:nvPr/>
          </p:nvGrpSpPr>
          <p:grpSpPr>
            <a:xfrm>
              <a:off x="-222840" y="4034880"/>
              <a:ext cx="360000" cy="406080"/>
              <a:chOff x="-222840" y="4034880"/>
              <a:chExt cx="360000" cy="406080"/>
            </a:xfrm>
          </p:grpSpPr>
          <p:sp>
            <p:nvSpPr>
              <p:cNvPr id="970" name="Google Shape;1271;p41"/>
              <p:cNvSpPr/>
              <p:nvPr/>
            </p:nvSpPr>
            <p:spPr>
              <a:xfrm rot="577200">
                <a:off x="-77760" y="4065120"/>
                <a:ext cx="192240" cy="2937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Google Shape;1272;p41"/>
              <p:cNvSpPr/>
              <p:nvPr/>
            </p:nvSpPr>
            <p:spPr>
              <a:xfrm rot="19030200">
                <a:off x="-213120" y="4059360"/>
                <a:ext cx="97920" cy="662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Google Shape;1273;p41"/>
              <p:cNvSpPr/>
              <p:nvPr/>
            </p:nvSpPr>
            <p:spPr>
              <a:xfrm rot="19030200">
                <a:off x="-49320" y="4375440"/>
                <a:ext cx="70560" cy="4752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973" name="Picture 2" descr="A screenshot of a computer program&#10;&#10;Description automatically generated"/>
          <p:cNvPicPr/>
          <p:nvPr/>
        </p:nvPicPr>
        <p:blipFill>
          <a:blip r:embed="rId1"/>
          <a:srcRect l="0" t="1558" r="0" b="0"/>
          <a:stretch/>
        </p:blipFill>
        <p:spPr>
          <a:xfrm>
            <a:off x="894240" y="1054800"/>
            <a:ext cx="7399800" cy="343764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890640" y="236160"/>
            <a:ext cx="7703640" cy="60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500" spc="-1" strike="noStrike">
                <a:solidFill>
                  <a:srgbClr val="c63b3d"/>
                </a:solidFill>
                <a:latin typeface="Roboto"/>
                <a:ea typeface="Roboto"/>
              </a:rPr>
              <a:t>Kết quả thu thập dữ liệu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Google Shape;1232;p41"/>
          <p:cNvSpPr/>
          <p:nvPr/>
        </p:nvSpPr>
        <p:spPr>
          <a:xfrm rot="18453000">
            <a:off x="6965280" y="4489920"/>
            <a:ext cx="39960" cy="27000"/>
          </a:xfrm>
          <a:custGeom>
            <a:avLst/>
            <a:gdLst/>
            <a:ahLst/>
            <a:rect l="l" t="t" r="r" b="b"/>
            <a:pathLst>
              <a:path w="3487" h="2362">
                <a:moveTo>
                  <a:pt x="1668" y="1"/>
                </a:moveTo>
                <a:cubicBezTo>
                  <a:pt x="193" y="1"/>
                  <a:pt x="0" y="2361"/>
                  <a:pt x="1883" y="2361"/>
                </a:cubicBezTo>
                <a:cubicBezTo>
                  <a:pt x="3311" y="2361"/>
                  <a:pt x="3487" y="56"/>
                  <a:pt x="1783" y="5"/>
                </a:cubicBezTo>
                <a:cubicBezTo>
                  <a:pt x="1744" y="2"/>
                  <a:pt x="1706" y="1"/>
                  <a:pt x="1668" y="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6" name="Google Shape;1233;p41"/>
          <p:cNvGrpSpPr/>
          <p:nvPr/>
        </p:nvGrpSpPr>
        <p:grpSpPr>
          <a:xfrm>
            <a:off x="-222840" y="3545280"/>
            <a:ext cx="2276640" cy="1565640"/>
            <a:chOff x="-222840" y="3545280"/>
            <a:chExt cx="2276640" cy="1565640"/>
          </a:xfrm>
        </p:grpSpPr>
        <p:sp>
          <p:nvSpPr>
            <p:cNvPr id="977" name="Google Shape;1234;p41"/>
            <p:cNvSpPr/>
            <p:nvPr/>
          </p:nvSpPr>
          <p:spPr>
            <a:xfrm>
              <a:off x="120240" y="4839840"/>
              <a:ext cx="1875960" cy="271080"/>
            </a:xfrm>
            <a:prstGeom prst="ellipse">
              <a:avLst/>
            </a:prstGeom>
            <a:solidFill>
              <a:srgbClr val="fdfbf6">
                <a:alpha val="5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78" name="Google Shape;1235;p41"/>
            <p:cNvGrpSpPr/>
            <p:nvPr/>
          </p:nvGrpSpPr>
          <p:grpSpPr>
            <a:xfrm>
              <a:off x="1642320" y="3545280"/>
              <a:ext cx="411480" cy="275040"/>
              <a:chOff x="1642320" y="3545280"/>
              <a:chExt cx="411480" cy="275040"/>
            </a:xfrm>
          </p:grpSpPr>
          <p:sp>
            <p:nvSpPr>
              <p:cNvPr id="979" name="Google Shape;1236;p41"/>
              <p:cNvSpPr/>
              <p:nvPr/>
            </p:nvSpPr>
            <p:spPr>
              <a:xfrm rot="18453000">
                <a:off x="1885680" y="3673080"/>
                <a:ext cx="156240" cy="1058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Google Shape;1237;p41"/>
              <p:cNvSpPr/>
              <p:nvPr/>
            </p:nvSpPr>
            <p:spPr>
              <a:xfrm rot="18453000">
                <a:off x="1650600" y="3577320"/>
                <a:ext cx="120600" cy="81000"/>
              </a:xfrm>
              <a:custGeom>
                <a:avLst/>
                <a:gdLst/>
                <a:ahLst/>
                <a:rect l="l" t="t" r="r" b="b"/>
                <a:pathLst>
                  <a:path w="2694" h="1810">
                    <a:moveTo>
                      <a:pt x="1275" y="1"/>
                    </a:moveTo>
                    <a:cubicBezTo>
                      <a:pt x="153" y="1"/>
                      <a:pt x="1" y="1809"/>
                      <a:pt x="1466" y="1809"/>
                    </a:cubicBezTo>
                    <a:cubicBezTo>
                      <a:pt x="2569" y="1809"/>
                      <a:pt x="2694" y="30"/>
                      <a:pt x="1366" y="5"/>
                    </a:cubicBezTo>
                    <a:cubicBezTo>
                      <a:pt x="1335" y="2"/>
                      <a:pt x="1305" y="1"/>
                      <a:pt x="1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81" name="Google Shape;1238;p41"/>
            <p:cNvSpPr/>
            <p:nvPr/>
          </p:nvSpPr>
          <p:spPr>
            <a:xfrm>
              <a:off x="877680" y="3942720"/>
              <a:ext cx="839520" cy="933120"/>
            </a:xfrm>
            <a:custGeom>
              <a:avLst/>
              <a:gdLst/>
              <a:ahLst/>
              <a:rect l="l" t="t" r="r" b="b"/>
              <a:pathLst>
                <a:path w="34788" h="38667">
                  <a:moveTo>
                    <a:pt x="16229" y="0"/>
                  </a:moveTo>
                  <a:cubicBezTo>
                    <a:pt x="8063" y="0"/>
                    <a:pt x="51" y="591"/>
                    <a:pt x="100" y="1834"/>
                  </a:cubicBezTo>
                  <a:cubicBezTo>
                    <a:pt x="100" y="13713"/>
                    <a:pt x="0" y="24841"/>
                    <a:pt x="552" y="37398"/>
                  </a:cubicBezTo>
                  <a:cubicBezTo>
                    <a:pt x="590" y="38365"/>
                    <a:pt x="7528" y="38667"/>
                    <a:pt x="14856" y="38667"/>
                  </a:cubicBezTo>
                  <a:cubicBezTo>
                    <a:pt x="21954" y="38667"/>
                    <a:pt x="29417" y="38384"/>
                    <a:pt x="31329" y="38150"/>
                  </a:cubicBezTo>
                  <a:cubicBezTo>
                    <a:pt x="34787" y="37724"/>
                    <a:pt x="33284" y="36295"/>
                    <a:pt x="33309" y="21333"/>
                  </a:cubicBezTo>
                  <a:cubicBezTo>
                    <a:pt x="33334" y="14240"/>
                    <a:pt x="33309" y="8926"/>
                    <a:pt x="33309" y="1834"/>
                  </a:cubicBezTo>
                  <a:cubicBezTo>
                    <a:pt x="33321" y="635"/>
                    <a:pt x="24693" y="0"/>
                    <a:pt x="162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1239;p41"/>
            <p:cNvSpPr/>
            <p:nvPr/>
          </p:nvSpPr>
          <p:spPr>
            <a:xfrm>
              <a:off x="903960" y="4011120"/>
              <a:ext cx="113040" cy="75600"/>
            </a:xfrm>
            <a:custGeom>
              <a:avLst/>
              <a:gdLst/>
              <a:ahLst/>
              <a:rect l="l" t="t" r="r" b="b"/>
              <a:pathLst>
                <a:path w="4704" h="3139">
                  <a:moveTo>
                    <a:pt x="2259" y="0"/>
                  </a:moveTo>
                  <a:cubicBezTo>
                    <a:pt x="278" y="0"/>
                    <a:pt x="0" y="3138"/>
                    <a:pt x="2548" y="3138"/>
                  </a:cubicBezTo>
                  <a:cubicBezTo>
                    <a:pt x="4453" y="3138"/>
                    <a:pt x="4704" y="55"/>
                    <a:pt x="2398" y="5"/>
                  </a:cubicBezTo>
                  <a:cubicBezTo>
                    <a:pt x="2351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1240;p41"/>
            <p:cNvSpPr/>
            <p:nvPr/>
          </p:nvSpPr>
          <p:spPr>
            <a:xfrm>
              <a:off x="1247400" y="4352400"/>
              <a:ext cx="112680" cy="7560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60" y="1"/>
                  </a:moveTo>
                  <a:cubicBezTo>
                    <a:pt x="279" y="1"/>
                    <a:pt x="1" y="3138"/>
                    <a:pt x="2549" y="3138"/>
                  </a:cubicBezTo>
                  <a:cubicBezTo>
                    <a:pt x="4454" y="3138"/>
                    <a:pt x="4679" y="81"/>
                    <a:pt x="2399" y="6"/>
                  </a:cubicBezTo>
                  <a:cubicBezTo>
                    <a:pt x="2351" y="2"/>
                    <a:pt x="2305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Google Shape;1241;p41"/>
            <p:cNvSpPr/>
            <p:nvPr/>
          </p:nvSpPr>
          <p:spPr>
            <a:xfrm>
              <a:off x="1262160" y="4699080"/>
              <a:ext cx="112680" cy="75600"/>
            </a:xfrm>
            <a:custGeom>
              <a:avLst/>
              <a:gdLst/>
              <a:ahLst/>
              <a:rect l="l" t="t" r="r" b="b"/>
              <a:pathLst>
                <a:path w="4679" h="3139">
                  <a:moveTo>
                    <a:pt x="2258" y="1"/>
                  </a:moveTo>
                  <a:cubicBezTo>
                    <a:pt x="255" y="1"/>
                    <a:pt x="0" y="3138"/>
                    <a:pt x="2548" y="3138"/>
                  </a:cubicBezTo>
                  <a:cubicBezTo>
                    <a:pt x="4453" y="3138"/>
                    <a:pt x="4679" y="56"/>
                    <a:pt x="2398" y="6"/>
                  </a:cubicBezTo>
                  <a:cubicBezTo>
                    <a:pt x="2350" y="2"/>
                    <a:pt x="2304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Google Shape;1242;p41"/>
            <p:cNvSpPr/>
            <p:nvPr/>
          </p:nvSpPr>
          <p:spPr>
            <a:xfrm>
              <a:off x="1558800" y="3998160"/>
              <a:ext cx="112320" cy="75600"/>
            </a:xfrm>
            <a:custGeom>
              <a:avLst/>
              <a:gdLst/>
              <a:ahLst/>
              <a:rect l="l" t="t" r="r" b="b"/>
              <a:pathLst>
                <a:path w="4670" h="3140">
                  <a:moveTo>
                    <a:pt x="2229" y="0"/>
                  </a:moveTo>
                  <a:cubicBezTo>
                    <a:pt x="267" y="0"/>
                    <a:pt x="0" y="3140"/>
                    <a:pt x="2539" y="3140"/>
                  </a:cubicBezTo>
                  <a:cubicBezTo>
                    <a:pt x="4444" y="3140"/>
                    <a:pt x="4670" y="57"/>
                    <a:pt x="2389" y="7"/>
                  </a:cubicBezTo>
                  <a:cubicBezTo>
                    <a:pt x="2334" y="2"/>
                    <a:pt x="2281" y="0"/>
                    <a:pt x="222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1243;p41"/>
            <p:cNvSpPr/>
            <p:nvPr/>
          </p:nvSpPr>
          <p:spPr>
            <a:xfrm>
              <a:off x="1501920" y="4553280"/>
              <a:ext cx="112320" cy="7560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1"/>
                  </a:moveTo>
                  <a:cubicBezTo>
                    <a:pt x="245" y="1"/>
                    <a:pt x="1" y="3116"/>
                    <a:pt x="2515" y="3140"/>
                  </a:cubicBezTo>
                  <a:cubicBezTo>
                    <a:pt x="4445" y="3140"/>
                    <a:pt x="4671" y="58"/>
                    <a:pt x="2390" y="7"/>
                  </a:cubicBezTo>
                  <a:cubicBezTo>
                    <a:pt x="2335" y="3"/>
                    <a:pt x="2280" y="1"/>
                    <a:pt x="222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1244;p41"/>
            <p:cNvSpPr/>
            <p:nvPr/>
          </p:nvSpPr>
          <p:spPr>
            <a:xfrm>
              <a:off x="1207440" y="4138560"/>
              <a:ext cx="112680" cy="75600"/>
            </a:xfrm>
            <a:custGeom>
              <a:avLst/>
              <a:gdLst/>
              <a:ahLst/>
              <a:rect l="l" t="t" r="r" b="b"/>
              <a:pathLst>
                <a:path w="4680" h="3139">
                  <a:moveTo>
                    <a:pt x="2235" y="0"/>
                  </a:moveTo>
                  <a:cubicBezTo>
                    <a:pt x="255" y="0"/>
                    <a:pt x="0" y="3138"/>
                    <a:pt x="2524" y="3138"/>
                  </a:cubicBezTo>
                  <a:cubicBezTo>
                    <a:pt x="4429" y="3138"/>
                    <a:pt x="4679" y="56"/>
                    <a:pt x="2373" y="5"/>
                  </a:cubicBezTo>
                  <a:cubicBezTo>
                    <a:pt x="2326" y="2"/>
                    <a:pt x="2280" y="0"/>
                    <a:pt x="223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Google Shape;1245;p41"/>
            <p:cNvSpPr/>
            <p:nvPr/>
          </p:nvSpPr>
          <p:spPr>
            <a:xfrm>
              <a:off x="927360" y="4203360"/>
              <a:ext cx="112680" cy="75600"/>
            </a:xfrm>
            <a:custGeom>
              <a:avLst/>
              <a:gdLst/>
              <a:ahLst/>
              <a:rect l="l" t="t" r="r" b="b"/>
              <a:pathLst>
                <a:path w="4681" h="3139">
                  <a:moveTo>
                    <a:pt x="2259" y="0"/>
                  </a:moveTo>
                  <a:cubicBezTo>
                    <a:pt x="256" y="0"/>
                    <a:pt x="1" y="3138"/>
                    <a:pt x="2525" y="3138"/>
                  </a:cubicBezTo>
                  <a:cubicBezTo>
                    <a:pt x="4454" y="3138"/>
                    <a:pt x="4680" y="80"/>
                    <a:pt x="2399" y="5"/>
                  </a:cubicBezTo>
                  <a:cubicBezTo>
                    <a:pt x="2352" y="2"/>
                    <a:pt x="2305" y="0"/>
                    <a:pt x="225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Google Shape;1246;p41"/>
            <p:cNvSpPr/>
            <p:nvPr/>
          </p:nvSpPr>
          <p:spPr>
            <a:xfrm>
              <a:off x="1518840" y="4282560"/>
              <a:ext cx="112320" cy="74880"/>
            </a:xfrm>
            <a:custGeom>
              <a:avLst/>
              <a:gdLst/>
              <a:ahLst/>
              <a:rect l="l" t="t" r="r" b="b"/>
              <a:pathLst>
                <a:path w="4662" h="3116">
                  <a:moveTo>
                    <a:pt x="2204" y="1"/>
                  </a:moveTo>
                  <a:cubicBezTo>
                    <a:pt x="244" y="1"/>
                    <a:pt x="1" y="3115"/>
                    <a:pt x="2515" y="3115"/>
                  </a:cubicBezTo>
                  <a:cubicBezTo>
                    <a:pt x="2523" y="3115"/>
                    <a:pt x="2530" y="3115"/>
                    <a:pt x="2538" y="3115"/>
                  </a:cubicBezTo>
                  <a:cubicBezTo>
                    <a:pt x="4422" y="3115"/>
                    <a:pt x="4661" y="57"/>
                    <a:pt x="2365" y="7"/>
                  </a:cubicBezTo>
                  <a:cubicBezTo>
                    <a:pt x="2310" y="3"/>
                    <a:pt x="2256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Google Shape;1247;p41"/>
            <p:cNvSpPr/>
            <p:nvPr/>
          </p:nvSpPr>
          <p:spPr>
            <a:xfrm>
              <a:off x="1140120" y="3963240"/>
              <a:ext cx="112320" cy="75600"/>
            </a:xfrm>
            <a:custGeom>
              <a:avLst/>
              <a:gdLst/>
              <a:ahLst/>
              <a:rect l="l" t="t" r="r" b="b"/>
              <a:pathLst>
                <a:path w="4671" h="3141">
                  <a:moveTo>
                    <a:pt x="2227" y="0"/>
                  </a:moveTo>
                  <a:cubicBezTo>
                    <a:pt x="244" y="0"/>
                    <a:pt x="0" y="3116"/>
                    <a:pt x="2515" y="3140"/>
                  </a:cubicBezTo>
                  <a:cubicBezTo>
                    <a:pt x="4445" y="3140"/>
                    <a:pt x="4670" y="57"/>
                    <a:pt x="2389" y="7"/>
                  </a:cubicBezTo>
                  <a:cubicBezTo>
                    <a:pt x="2334" y="3"/>
                    <a:pt x="2280" y="0"/>
                    <a:pt x="222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Google Shape;1248;p41"/>
            <p:cNvSpPr/>
            <p:nvPr/>
          </p:nvSpPr>
          <p:spPr>
            <a:xfrm>
              <a:off x="1466280" y="4130280"/>
              <a:ext cx="78480" cy="5256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1249;p41"/>
            <p:cNvSpPr/>
            <p:nvPr/>
          </p:nvSpPr>
          <p:spPr>
            <a:xfrm>
              <a:off x="1078920" y="4090320"/>
              <a:ext cx="78840" cy="52560"/>
            </a:xfrm>
            <a:custGeom>
              <a:avLst/>
              <a:gdLst/>
              <a:ahLst/>
              <a:rect l="l" t="t" r="r" b="b"/>
              <a:pathLst>
                <a:path w="3277" h="2187">
                  <a:moveTo>
                    <a:pt x="1567" y="1"/>
                  </a:moveTo>
                  <a:cubicBezTo>
                    <a:pt x="191" y="1"/>
                    <a:pt x="0" y="2186"/>
                    <a:pt x="1782" y="2186"/>
                  </a:cubicBezTo>
                  <a:cubicBezTo>
                    <a:pt x="1789" y="2186"/>
                    <a:pt x="1797" y="2186"/>
                    <a:pt x="1804" y="2186"/>
                  </a:cubicBezTo>
                  <a:cubicBezTo>
                    <a:pt x="3112" y="2186"/>
                    <a:pt x="3276" y="55"/>
                    <a:pt x="1681" y="5"/>
                  </a:cubicBezTo>
                  <a:cubicBezTo>
                    <a:pt x="1642" y="2"/>
                    <a:pt x="1604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Google Shape;1250;p41"/>
            <p:cNvSpPr/>
            <p:nvPr/>
          </p:nvSpPr>
          <p:spPr>
            <a:xfrm>
              <a:off x="1466280" y="4402080"/>
              <a:ext cx="78480" cy="52560"/>
            </a:xfrm>
            <a:custGeom>
              <a:avLst/>
              <a:gdLst/>
              <a:ahLst/>
              <a:rect l="l" t="t" r="r" b="b"/>
              <a:pathLst>
                <a:path w="3262" h="2187">
                  <a:moveTo>
                    <a:pt x="1543" y="1"/>
                  </a:moveTo>
                  <a:cubicBezTo>
                    <a:pt x="168" y="1"/>
                    <a:pt x="1" y="2186"/>
                    <a:pt x="1758" y="2186"/>
                  </a:cubicBezTo>
                  <a:cubicBezTo>
                    <a:pt x="3086" y="2186"/>
                    <a:pt x="3261" y="31"/>
                    <a:pt x="1657" y="6"/>
                  </a:cubicBezTo>
                  <a:cubicBezTo>
                    <a:pt x="1618" y="2"/>
                    <a:pt x="1580" y="1"/>
                    <a:pt x="15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Google Shape;1251;p41"/>
            <p:cNvSpPr/>
            <p:nvPr/>
          </p:nvSpPr>
          <p:spPr>
            <a:xfrm>
              <a:off x="1319760" y="4559400"/>
              <a:ext cx="78480" cy="5292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4" y="1"/>
                  </a:moveTo>
                  <a:cubicBezTo>
                    <a:pt x="179" y="1"/>
                    <a:pt x="0" y="2210"/>
                    <a:pt x="1766" y="2210"/>
                  </a:cubicBezTo>
                  <a:cubicBezTo>
                    <a:pt x="3120" y="2210"/>
                    <a:pt x="3270" y="54"/>
                    <a:pt x="1666" y="4"/>
                  </a:cubicBezTo>
                  <a:cubicBezTo>
                    <a:pt x="1635" y="2"/>
                    <a:pt x="1604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1252;p41"/>
            <p:cNvSpPr/>
            <p:nvPr/>
          </p:nvSpPr>
          <p:spPr>
            <a:xfrm>
              <a:off x="1466280" y="4780080"/>
              <a:ext cx="78120" cy="52560"/>
            </a:xfrm>
            <a:custGeom>
              <a:avLst/>
              <a:gdLst/>
              <a:ahLst/>
              <a:rect l="l" t="t" r="r" b="b"/>
              <a:pathLst>
                <a:path w="3253" h="2186">
                  <a:moveTo>
                    <a:pt x="1543" y="0"/>
                  </a:moveTo>
                  <a:cubicBezTo>
                    <a:pt x="168" y="0"/>
                    <a:pt x="1" y="2185"/>
                    <a:pt x="1758" y="2185"/>
                  </a:cubicBezTo>
                  <a:cubicBezTo>
                    <a:pt x="1765" y="2186"/>
                    <a:pt x="1773" y="2186"/>
                    <a:pt x="1781" y="2186"/>
                  </a:cubicBezTo>
                  <a:cubicBezTo>
                    <a:pt x="3088" y="2186"/>
                    <a:pt x="3252" y="55"/>
                    <a:pt x="1657" y="5"/>
                  </a:cubicBezTo>
                  <a:cubicBezTo>
                    <a:pt x="1618" y="2"/>
                    <a:pt x="1580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1253;p41"/>
            <p:cNvSpPr/>
            <p:nvPr/>
          </p:nvSpPr>
          <p:spPr>
            <a:xfrm>
              <a:off x="1088640" y="4293720"/>
              <a:ext cx="78480" cy="52920"/>
            </a:xfrm>
            <a:custGeom>
              <a:avLst/>
              <a:gdLst/>
              <a:ahLst/>
              <a:rect l="l" t="t" r="r" b="b"/>
              <a:pathLst>
                <a:path w="3271" h="2210">
                  <a:moveTo>
                    <a:pt x="1573" y="0"/>
                  </a:moveTo>
                  <a:cubicBezTo>
                    <a:pt x="179" y="0"/>
                    <a:pt x="1" y="2185"/>
                    <a:pt x="1766" y="2209"/>
                  </a:cubicBezTo>
                  <a:cubicBezTo>
                    <a:pt x="3120" y="2209"/>
                    <a:pt x="3270" y="54"/>
                    <a:pt x="1666" y="4"/>
                  </a:cubicBezTo>
                  <a:cubicBezTo>
                    <a:pt x="1634" y="1"/>
                    <a:pt x="1603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Google Shape;1254;p41"/>
            <p:cNvSpPr/>
            <p:nvPr/>
          </p:nvSpPr>
          <p:spPr>
            <a:xfrm>
              <a:off x="1378080" y="3935520"/>
              <a:ext cx="65520" cy="947880"/>
            </a:xfrm>
            <a:custGeom>
              <a:avLst/>
              <a:gdLst/>
              <a:ahLst/>
              <a:rect l="l" t="t" r="r" b="b"/>
              <a:pathLst>
                <a:path w="2732" h="39274">
                  <a:moveTo>
                    <a:pt x="2657" y="0"/>
                  </a:moveTo>
                  <a:lnTo>
                    <a:pt x="150" y="25"/>
                  </a:lnTo>
                  <a:cubicBezTo>
                    <a:pt x="201" y="2832"/>
                    <a:pt x="226" y="5715"/>
                    <a:pt x="226" y="8597"/>
                  </a:cubicBezTo>
                  <a:cubicBezTo>
                    <a:pt x="226" y="18647"/>
                    <a:pt x="0" y="29173"/>
                    <a:pt x="0" y="39274"/>
                  </a:cubicBezTo>
                  <a:lnTo>
                    <a:pt x="2506" y="39274"/>
                  </a:lnTo>
                  <a:cubicBezTo>
                    <a:pt x="2506" y="29199"/>
                    <a:pt x="2732" y="18697"/>
                    <a:pt x="2732" y="8597"/>
                  </a:cubicBezTo>
                  <a:cubicBezTo>
                    <a:pt x="2732" y="5690"/>
                    <a:pt x="2707" y="2807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Google Shape;1255;p41"/>
            <p:cNvSpPr/>
            <p:nvPr/>
          </p:nvSpPr>
          <p:spPr>
            <a:xfrm>
              <a:off x="869760" y="4241520"/>
              <a:ext cx="825480" cy="63720"/>
            </a:xfrm>
            <a:custGeom>
              <a:avLst/>
              <a:gdLst/>
              <a:ahLst/>
              <a:rect l="l" t="t" r="r" b="b"/>
              <a:pathLst>
                <a:path w="34212" h="2657">
                  <a:moveTo>
                    <a:pt x="50" y="0"/>
                  </a:moveTo>
                  <a:lnTo>
                    <a:pt x="0" y="2506"/>
                  </a:lnTo>
                  <a:cubicBezTo>
                    <a:pt x="4762" y="2632"/>
                    <a:pt x="9549" y="2657"/>
                    <a:pt x="14286" y="2657"/>
                  </a:cubicBezTo>
                  <a:cubicBezTo>
                    <a:pt x="21053" y="2657"/>
                    <a:pt x="27745" y="2582"/>
                    <a:pt x="34211" y="2582"/>
                  </a:cubicBezTo>
                  <a:lnTo>
                    <a:pt x="34211" y="75"/>
                  </a:lnTo>
                  <a:cubicBezTo>
                    <a:pt x="27720" y="75"/>
                    <a:pt x="21028" y="151"/>
                    <a:pt x="14286" y="151"/>
                  </a:cubicBezTo>
                  <a:cubicBezTo>
                    <a:pt x="9549" y="151"/>
                    <a:pt x="4787" y="125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1256;p41"/>
            <p:cNvSpPr/>
            <p:nvPr/>
          </p:nvSpPr>
          <p:spPr>
            <a:xfrm>
              <a:off x="1128600" y="3631680"/>
              <a:ext cx="510480" cy="330480"/>
            </a:xfrm>
            <a:custGeom>
              <a:avLst/>
              <a:gdLst/>
              <a:ahLst/>
              <a:rect l="l" t="t" r="r" b="b"/>
              <a:pathLst>
                <a:path w="21154" h="13697">
                  <a:moveTo>
                    <a:pt x="10577" y="2507"/>
                  </a:moveTo>
                  <a:cubicBezTo>
                    <a:pt x="10627" y="2507"/>
                    <a:pt x="10702" y="2532"/>
                    <a:pt x="10777" y="2532"/>
                  </a:cubicBezTo>
                  <a:cubicBezTo>
                    <a:pt x="10852" y="2557"/>
                    <a:pt x="10903" y="2557"/>
                    <a:pt x="10953" y="2582"/>
                  </a:cubicBezTo>
                  <a:cubicBezTo>
                    <a:pt x="11153" y="2683"/>
                    <a:pt x="11304" y="2808"/>
                    <a:pt x="11454" y="3109"/>
                  </a:cubicBezTo>
                  <a:cubicBezTo>
                    <a:pt x="11604" y="3409"/>
                    <a:pt x="11705" y="3835"/>
                    <a:pt x="11755" y="4287"/>
                  </a:cubicBezTo>
                  <a:cubicBezTo>
                    <a:pt x="11805" y="4763"/>
                    <a:pt x="11805" y="5239"/>
                    <a:pt x="11780" y="5765"/>
                  </a:cubicBezTo>
                  <a:cubicBezTo>
                    <a:pt x="11730" y="6768"/>
                    <a:pt x="11579" y="7820"/>
                    <a:pt x="11404" y="8898"/>
                  </a:cubicBezTo>
                  <a:lnTo>
                    <a:pt x="11329" y="9336"/>
                  </a:lnTo>
                  <a:lnTo>
                    <a:pt x="11329" y="9336"/>
                  </a:lnTo>
                  <a:cubicBezTo>
                    <a:pt x="11295" y="9274"/>
                    <a:pt x="11261" y="9211"/>
                    <a:pt x="11228" y="9149"/>
                  </a:cubicBezTo>
                  <a:cubicBezTo>
                    <a:pt x="10702" y="8221"/>
                    <a:pt x="10226" y="7294"/>
                    <a:pt x="9850" y="6342"/>
                  </a:cubicBezTo>
                  <a:cubicBezTo>
                    <a:pt x="9674" y="5866"/>
                    <a:pt x="9499" y="5364"/>
                    <a:pt x="9399" y="4913"/>
                  </a:cubicBezTo>
                  <a:cubicBezTo>
                    <a:pt x="9273" y="4437"/>
                    <a:pt x="9198" y="3986"/>
                    <a:pt x="9198" y="3585"/>
                  </a:cubicBezTo>
                  <a:cubicBezTo>
                    <a:pt x="9173" y="3184"/>
                    <a:pt x="9273" y="2908"/>
                    <a:pt x="9374" y="2808"/>
                  </a:cubicBezTo>
                  <a:cubicBezTo>
                    <a:pt x="9424" y="2758"/>
                    <a:pt x="9474" y="2708"/>
                    <a:pt x="9574" y="2658"/>
                  </a:cubicBezTo>
                  <a:cubicBezTo>
                    <a:pt x="9674" y="2607"/>
                    <a:pt x="9800" y="2557"/>
                    <a:pt x="9975" y="2532"/>
                  </a:cubicBezTo>
                  <a:cubicBezTo>
                    <a:pt x="10075" y="2507"/>
                    <a:pt x="10176" y="2507"/>
                    <a:pt x="10276" y="2507"/>
                  </a:cubicBezTo>
                  <a:close/>
                  <a:moveTo>
                    <a:pt x="3390" y="6610"/>
                  </a:moveTo>
                  <a:cubicBezTo>
                    <a:pt x="3561" y="6610"/>
                    <a:pt x="3743" y="6636"/>
                    <a:pt x="3935" y="6693"/>
                  </a:cubicBezTo>
                  <a:cubicBezTo>
                    <a:pt x="4361" y="6818"/>
                    <a:pt x="4787" y="7043"/>
                    <a:pt x="5213" y="7319"/>
                  </a:cubicBezTo>
                  <a:cubicBezTo>
                    <a:pt x="5664" y="7595"/>
                    <a:pt x="6065" y="7946"/>
                    <a:pt x="6466" y="8297"/>
                  </a:cubicBezTo>
                  <a:cubicBezTo>
                    <a:pt x="7268" y="9049"/>
                    <a:pt x="8045" y="9851"/>
                    <a:pt x="8797" y="10703"/>
                  </a:cubicBezTo>
                  <a:lnTo>
                    <a:pt x="9925" y="12006"/>
                  </a:lnTo>
                  <a:lnTo>
                    <a:pt x="10506" y="12660"/>
                  </a:lnTo>
                  <a:lnTo>
                    <a:pt x="10506" y="12660"/>
                  </a:lnTo>
                  <a:cubicBezTo>
                    <a:pt x="9760" y="12603"/>
                    <a:pt x="9028" y="12478"/>
                    <a:pt x="8296" y="12332"/>
                  </a:cubicBezTo>
                  <a:cubicBezTo>
                    <a:pt x="7168" y="12081"/>
                    <a:pt x="6090" y="11755"/>
                    <a:pt x="5038" y="11304"/>
                  </a:cubicBezTo>
                  <a:cubicBezTo>
                    <a:pt x="4010" y="10878"/>
                    <a:pt x="3008" y="10327"/>
                    <a:pt x="2256" y="9625"/>
                  </a:cubicBezTo>
                  <a:cubicBezTo>
                    <a:pt x="1880" y="9299"/>
                    <a:pt x="1604" y="8898"/>
                    <a:pt x="1529" y="8522"/>
                  </a:cubicBezTo>
                  <a:cubicBezTo>
                    <a:pt x="1454" y="8196"/>
                    <a:pt x="1554" y="7871"/>
                    <a:pt x="1830" y="7520"/>
                  </a:cubicBezTo>
                  <a:cubicBezTo>
                    <a:pt x="1955" y="7344"/>
                    <a:pt x="2106" y="7169"/>
                    <a:pt x="2281" y="7018"/>
                  </a:cubicBezTo>
                  <a:cubicBezTo>
                    <a:pt x="2356" y="6968"/>
                    <a:pt x="2381" y="6943"/>
                    <a:pt x="2431" y="6918"/>
                  </a:cubicBezTo>
                  <a:cubicBezTo>
                    <a:pt x="2456" y="6893"/>
                    <a:pt x="2507" y="6868"/>
                    <a:pt x="2532" y="6843"/>
                  </a:cubicBezTo>
                  <a:cubicBezTo>
                    <a:pt x="2632" y="6793"/>
                    <a:pt x="2707" y="6768"/>
                    <a:pt x="2807" y="6718"/>
                  </a:cubicBezTo>
                  <a:cubicBezTo>
                    <a:pt x="2986" y="6649"/>
                    <a:pt x="3180" y="6610"/>
                    <a:pt x="3390" y="6610"/>
                  </a:cubicBezTo>
                  <a:close/>
                  <a:moveTo>
                    <a:pt x="17755" y="6463"/>
                  </a:moveTo>
                  <a:cubicBezTo>
                    <a:pt x="17993" y="6463"/>
                    <a:pt x="18226" y="6532"/>
                    <a:pt x="18446" y="6642"/>
                  </a:cubicBezTo>
                  <a:cubicBezTo>
                    <a:pt x="18772" y="6793"/>
                    <a:pt x="19073" y="7069"/>
                    <a:pt x="19349" y="7419"/>
                  </a:cubicBezTo>
                  <a:cubicBezTo>
                    <a:pt x="19449" y="7595"/>
                    <a:pt x="19599" y="7795"/>
                    <a:pt x="19675" y="7971"/>
                  </a:cubicBezTo>
                  <a:cubicBezTo>
                    <a:pt x="19775" y="8146"/>
                    <a:pt x="19850" y="8322"/>
                    <a:pt x="19875" y="8497"/>
                  </a:cubicBezTo>
                  <a:cubicBezTo>
                    <a:pt x="19950" y="8848"/>
                    <a:pt x="19875" y="9174"/>
                    <a:pt x="19675" y="9525"/>
                  </a:cubicBezTo>
                  <a:cubicBezTo>
                    <a:pt x="19474" y="9851"/>
                    <a:pt x="19123" y="10151"/>
                    <a:pt x="18747" y="10427"/>
                  </a:cubicBezTo>
                  <a:cubicBezTo>
                    <a:pt x="18371" y="10703"/>
                    <a:pt x="17945" y="10928"/>
                    <a:pt x="17519" y="11154"/>
                  </a:cubicBezTo>
                  <a:cubicBezTo>
                    <a:pt x="16642" y="11580"/>
                    <a:pt x="15690" y="11931"/>
                    <a:pt x="14762" y="12231"/>
                  </a:cubicBezTo>
                  <a:lnTo>
                    <a:pt x="13334" y="12708"/>
                  </a:lnTo>
                  <a:cubicBezTo>
                    <a:pt x="13266" y="12728"/>
                    <a:pt x="13198" y="12748"/>
                    <a:pt x="13131" y="12769"/>
                  </a:cubicBezTo>
                  <a:lnTo>
                    <a:pt x="13131" y="12769"/>
                  </a:lnTo>
                  <a:cubicBezTo>
                    <a:pt x="13163" y="12614"/>
                    <a:pt x="13163" y="12453"/>
                    <a:pt x="13130" y="12297"/>
                  </a:cubicBezTo>
                  <a:lnTo>
                    <a:pt x="13130" y="12297"/>
                  </a:lnTo>
                  <a:cubicBezTo>
                    <a:pt x="13353" y="11522"/>
                    <a:pt x="13663" y="10768"/>
                    <a:pt x="14010" y="10051"/>
                  </a:cubicBezTo>
                  <a:cubicBezTo>
                    <a:pt x="14411" y="9224"/>
                    <a:pt x="14913" y="8422"/>
                    <a:pt x="15489" y="7770"/>
                  </a:cubicBezTo>
                  <a:cubicBezTo>
                    <a:pt x="16091" y="7119"/>
                    <a:pt x="16817" y="6592"/>
                    <a:pt x="17494" y="6492"/>
                  </a:cubicBezTo>
                  <a:cubicBezTo>
                    <a:pt x="17581" y="6472"/>
                    <a:pt x="17669" y="6463"/>
                    <a:pt x="17755" y="6463"/>
                  </a:cubicBezTo>
                  <a:close/>
                  <a:moveTo>
                    <a:pt x="10301" y="1"/>
                  </a:moveTo>
                  <a:lnTo>
                    <a:pt x="10176" y="26"/>
                  </a:lnTo>
                  <a:cubicBezTo>
                    <a:pt x="10000" y="26"/>
                    <a:pt x="9825" y="26"/>
                    <a:pt x="9624" y="51"/>
                  </a:cubicBezTo>
                  <a:cubicBezTo>
                    <a:pt x="9273" y="101"/>
                    <a:pt x="8872" y="201"/>
                    <a:pt x="8471" y="402"/>
                  </a:cubicBezTo>
                  <a:cubicBezTo>
                    <a:pt x="8070" y="577"/>
                    <a:pt x="7669" y="878"/>
                    <a:pt x="7394" y="1279"/>
                  </a:cubicBezTo>
                  <a:cubicBezTo>
                    <a:pt x="7093" y="1655"/>
                    <a:pt x="6918" y="2081"/>
                    <a:pt x="6817" y="2482"/>
                  </a:cubicBezTo>
                  <a:cubicBezTo>
                    <a:pt x="6717" y="2883"/>
                    <a:pt x="6692" y="3259"/>
                    <a:pt x="6692" y="3610"/>
                  </a:cubicBezTo>
                  <a:cubicBezTo>
                    <a:pt x="6717" y="4312"/>
                    <a:pt x="6842" y="4938"/>
                    <a:pt x="6993" y="5540"/>
                  </a:cubicBezTo>
                  <a:cubicBezTo>
                    <a:pt x="7072" y="5811"/>
                    <a:pt x="7156" y="6072"/>
                    <a:pt x="7245" y="6327"/>
                  </a:cubicBezTo>
                  <a:lnTo>
                    <a:pt x="7245" y="6327"/>
                  </a:lnTo>
                  <a:cubicBezTo>
                    <a:pt x="6924" y="6095"/>
                    <a:pt x="6588" y="5870"/>
                    <a:pt x="6241" y="5665"/>
                  </a:cubicBezTo>
                  <a:cubicBezTo>
                    <a:pt x="5664" y="5339"/>
                    <a:pt x="5063" y="5064"/>
                    <a:pt x="4361" y="4913"/>
                  </a:cubicBezTo>
                  <a:cubicBezTo>
                    <a:pt x="4079" y="4857"/>
                    <a:pt x="3797" y="4829"/>
                    <a:pt x="3515" y="4829"/>
                  </a:cubicBezTo>
                  <a:cubicBezTo>
                    <a:pt x="3421" y="4829"/>
                    <a:pt x="3327" y="4832"/>
                    <a:pt x="3233" y="4838"/>
                  </a:cubicBezTo>
                  <a:cubicBezTo>
                    <a:pt x="2832" y="4863"/>
                    <a:pt x="2431" y="4988"/>
                    <a:pt x="2080" y="5139"/>
                  </a:cubicBezTo>
                  <a:cubicBezTo>
                    <a:pt x="1905" y="5239"/>
                    <a:pt x="1730" y="5339"/>
                    <a:pt x="1579" y="5439"/>
                  </a:cubicBezTo>
                  <a:cubicBezTo>
                    <a:pt x="1504" y="5515"/>
                    <a:pt x="1429" y="5565"/>
                    <a:pt x="1354" y="5640"/>
                  </a:cubicBezTo>
                  <a:cubicBezTo>
                    <a:pt x="1278" y="5690"/>
                    <a:pt x="1203" y="5765"/>
                    <a:pt x="1153" y="5815"/>
                  </a:cubicBezTo>
                  <a:cubicBezTo>
                    <a:pt x="902" y="6066"/>
                    <a:pt x="702" y="6317"/>
                    <a:pt x="501" y="6642"/>
                  </a:cubicBezTo>
                  <a:cubicBezTo>
                    <a:pt x="301" y="6943"/>
                    <a:pt x="151" y="7319"/>
                    <a:pt x="75" y="7720"/>
                  </a:cubicBezTo>
                  <a:cubicBezTo>
                    <a:pt x="0" y="8121"/>
                    <a:pt x="25" y="8547"/>
                    <a:pt x="151" y="8923"/>
                  </a:cubicBezTo>
                  <a:cubicBezTo>
                    <a:pt x="401" y="9700"/>
                    <a:pt x="902" y="10201"/>
                    <a:pt x="1404" y="10627"/>
                  </a:cubicBezTo>
                  <a:cubicBezTo>
                    <a:pt x="1930" y="11028"/>
                    <a:pt x="2481" y="11329"/>
                    <a:pt x="3033" y="11580"/>
                  </a:cubicBezTo>
                  <a:cubicBezTo>
                    <a:pt x="3584" y="11830"/>
                    <a:pt x="4161" y="12031"/>
                    <a:pt x="4737" y="12206"/>
                  </a:cubicBezTo>
                  <a:cubicBezTo>
                    <a:pt x="5314" y="12357"/>
                    <a:pt x="5890" y="12507"/>
                    <a:pt x="6466" y="12607"/>
                  </a:cubicBezTo>
                  <a:cubicBezTo>
                    <a:pt x="7043" y="12708"/>
                    <a:pt x="7619" y="12783"/>
                    <a:pt x="8221" y="12833"/>
                  </a:cubicBezTo>
                  <a:cubicBezTo>
                    <a:pt x="8643" y="12870"/>
                    <a:pt x="9078" y="12893"/>
                    <a:pt x="9507" y="12893"/>
                  </a:cubicBezTo>
                  <a:cubicBezTo>
                    <a:pt x="9665" y="12893"/>
                    <a:pt x="9821" y="12890"/>
                    <a:pt x="9975" y="12883"/>
                  </a:cubicBezTo>
                  <a:cubicBezTo>
                    <a:pt x="10209" y="12873"/>
                    <a:pt x="10439" y="12860"/>
                    <a:pt x="10667" y="12840"/>
                  </a:cubicBezTo>
                  <a:lnTo>
                    <a:pt x="10667" y="12840"/>
                  </a:lnTo>
                  <a:cubicBezTo>
                    <a:pt x="10824" y="13014"/>
                    <a:pt x="10991" y="13192"/>
                    <a:pt x="11203" y="13384"/>
                  </a:cubicBezTo>
                  <a:cubicBezTo>
                    <a:pt x="11435" y="13588"/>
                    <a:pt x="11725" y="13697"/>
                    <a:pt x="12014" y="13697"/>
                  </a:cubicBezTo>
                  <a:cubicBezTo>
                    <a:pt x="12258" y="13697"/>
                    <a:pt x="12501" y="13620"/>
                    <a:pt x="12707" y="13460"/>
                  </a:cubicBezTo>
                  <a:cubicBezTo>
                    <a:pt x="12871" y="13329"/>
                    <a:pt x="12992" y="13163"/>
                    <a:pt x="13066" y="12982"/>
                  </a:cubicBezTo>
                  <a:lnTo>
                    <a:pt x="13066" y="12982"/>
                  </a:lnTo>
                  <a:cubicBezTo>
                    <a:pt x="13663" y="12881"/>
                    <a:pt x="14258" y="12778"/>
                    <a:pt x="14862" y="12658"/>
                  </a:cubicBezTo>
                  <a:cubicBezTo>
                    <a:pt x="15865" y="12457"/>
                    <a:pt x="16842" y="12231"/>
                    <a:pt x="17820" y="11881"/>
                  </a:cubicBezTo>
                  <a:cubicBezTo>
                    <a:pt x="18321" y="11705"/>
                    <a:pt x="18797" y="11505"/>
                    <a:pt x="19274" y="11229"/>
                  </a:cubicBezTo>
                  <a:cubicBezTo>
                    <a:pt x="19725" y="10953"/>
                    <a:pt x="20201" y="10627"/>
                    <a:pt x="20577" y="10151"/>
                  </a:cubicBezTo>
                  <a:cubicBezTo>
                    <a:pt x="20752" y="9901"/>
                    <a:pt x="20928" y="9625"/>
                    <a:pt x="21028" y="9324"/>
                  </a:cubicBezTo>
                  <a:cubicBezTo>
                    <a:pt x="21103" y="8998"/>
                    <a:pt x="21153" y="8648"/>
                    <a:pt x="21103" y="8322"/>
                  </a:cubicBezTo>
                  <a:cubicBezTo>
                    <a:pt x="21078" y="7996"/>
                    <a:pt x="21003" y="7720"/>
                    <a:pt x="20878" y="7419"/>
                  </a:cubicBezTo>
                  <a:cubicBezTo>
                    <a:pt x="20752" y="7144"/>
                    <a:pt x="20627" y="6893"/>
                    <a:pt x="20477" y="6668"/>
                  </a:cubicBezTo>
                  <a:cubicBezTo>
                    <a:pt x="20176" y="6166"/>
                    <a:pt x="19775" y="5690"/>
                    <a:pt x="19223" y="5339"/>
                  </a:cubicBezTo>
                  <a:cubicBezTo>
                    <a:pt x="18751" y="5024"/>
                    <a:pt x="18137" y="4830"/>
                    <a:pt x="17526" y="4830"/>
                  </a:cubicBezTo>
                  <a:cubicBezTo>
                    <a:pt x="17457" y="4830"/>
                    <a:pt x="17388" y="4833"/>
                    <a:pt x="17319" y="4838"/>
                  </a:cubicBezTo>
                  <a:cubicBezTo>
                    <a:pt x="16667" y="4888"/>
                    <a:pt x="16040" y="5114"/>
                    <a:pt x="15539" y="5414"/>
                  </a:cubicBezTo>
                  <a:cubicBezTo>
                    <a:pt x="15013" y="5715"/>
                    <a:pt x="14562" y="6066"/>
                    <a:pt x="14161" y="6467"/>
                  </a:cubicBezTo>
                  <a:cubicBezTo>
                    <a:pt x="14153" y="6475"/>
                    <a:pt x="14145" y="6482"/>
                    <a:pt x="14137" y="6490"/>
                  </a:cubicBezTo>
                  <a:lnTo>
                    <a:pt x="14137" y="6490"/>
                  </a:lnTo>
                  <a:cubicBezTo>
                    <a:pt x="14156" y="6292"/>
                    <a:pt x="14173" y="6092"/>
                    <a:pt x="14186" y="5891"/>
                  </a:cubicBezTo>
                  <a:cubicBezTo>
                    <a:pt x="14236" y="5289"/>
                    <a:pt x="14236" y="4688"/>
                    <a:pt x="14186" y="4061"/>
                  </a:cubicBezTo>
                  <a:cubicBezTo>
                    <a:pt x="14136" y="3434"/>
                    <a:pt x="14010" y="2758"/>
                    <a:pt x="13685" y="2056"/>
                  </a:cubicBezTo>
                  <a:cubicBezTo>
                    <a:pt x="13534" y="1705"/>
                    <a:pt x="13309" y="1354"/>
                    <a:pt x="13008" y="1028"/>
                  </a:cubicBezTo>
                  <a:cubicBezTo>
                    <a:pt x="12707" y="728"/>
                    <a:pt x="12306" y="452"/>
                    <a:pt x="11905" y="302"/>
                  </a:cubicBezTo>
                  <a:cubicBezTo>
                    <a:pt x="11705" y="201"/>
                    <a:pt x="11504" y="151"/>
                    <a:pt x="11304" y="101"/>
                  </a:cubicBezTo>
                  <a:cubicBezTo>
                    <a:pt x="11103" y="51"/>
                    <a:pt x="10903" y="26"/>
                    <a:pt x="10677" y="26"/>
                  </a:cubicBezTo>
                  <a:cubicBezTo>
                    <a:pt x="10577" y="1"/>
                    <a:pt x="10527" y="1"/>
                    <a:pt x="104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1257;p41"/>
            <p:cNvSpPr/>
            <p:nvPr/>
          </p:nvSpPr>
          <p:spPr>
            <a:xfrm>
              <a:off x="1230480" y="3933000"/>
              <a:ext cx="202320" cy="215640"/>
            </a:xfrm>
            <a:custGeom>
              <a:avLst/>
              <a:gdLst/>
              <a:ahLst/>
              <a:rect l="l" t="t" r="r" b="b"/>
              <a:pathLst>
                <a:path w="8397" h="8948">
                  <a:moveTo>
                    <a:pt x="6191" y="0"/>
                  </a:moveTo>
                  <a:cubicBezTo>
                    <a:pt x="5966" y="451"/>
                    <a:pt x="5565" y="1053"/>
                    <a:pt x="5063" y="1679"/>
                  </a:cubicBezTo>
                  <a:cubicBezTo>
                    <a:pt x="4337" y="2657"/>
                    <a:pt x="3384" y="3734"/>
                    <a:pt x="2457" y="4687"/>
                  </a:cubicBezTo>
                  <a:cubicBezTo>
                    <a:pt x="2006" y="5163"/>
                    <a:pt x="1555" y="5614"/>
                    <a:pt x="1129" y="5990"/>
                  </a:cubicBezTo>
                  <a:cubicBezTo>
                    <a:pt x="703" y="6366"/>
                    <a:pt x="327" y="6692"/>
                    <a:pt x="1" y="6892"/>
                  </a:cubicBezTo>
                  <a:lnTo>
                    <a:pt x="1429" y="8948"/>
                  </a:lnTo>
                  <a:cubicBezTo>
                    <a:pt x="2006" y="8547"/>
                    <a:pt x="2632" y="8020"/>
                    <a:pt x="3284" y="7419"/>
                  </a:cubicBezTo>
                  <a:cubicBezTo>
                    <a:pt x="4261" y="6491"/>
                    <a:pt x="5289" y="5389"/>
                    <a:pt x="6191" y="4286"/>
                  </a:cubicBezTo>
                  <a:cubicBezTo>
                    <a:pt x="6642" y="3734"/>
                    <a:pt x="7068" y="3208"/>
                    <a:pt x="7444" y="2682"/>
                  </a:cubicBezTo>
                  <a:cubicBezTo>
                    <a:pt x="7820" y="2156"/>
                    <a:pt x="8146" y="1679"/>
                    <a:pt x="8397" y="1228"/>
                  </a:cubicBezTo>
                  <a:lnTo>
                    <a:pt x="619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1258;p41"/>
            <p:cNvSpPr/>
            <p:nvPr/>
          </p:nvSpPr>
          <p:spPr>
            <a:xfrm>
              <a:off x="1395000" y="3924720"/>
              <a:ext cx="196920" cy="217080"/>
            </a:xfrm>
            <a:custGeom>
              <a:avLst/>
              <a:gdLst/>
              <a:ahLst/>
              <a:rect l="l" t="t" r="r" b="b"/>
              <a:pathLst>
                <a:path w="8172" h="8998">
                  <a:moveTo>
                    <a:pt x="2006" y="0"/>
                  </a:moveTo>
                  <a:lnTo>
                    <a:pt x="1" y="1504"/>
                  </a:lnTo>
                  <a:cubicBezTo>
                    <a:pt x="928" y="2757"/>
                    <a:pt x="1931" y="4161"/>
                    <a:pt x="3033" y="5489"/>
                  </a:cubicBezTo>
                  <a:cubicBezTo>
                    <a:pt x="4161" y="6792"/>
                    <a:pt x="5364" y="8070"/>
                    <a:pt x="6793" y="8998"/>
                  </a:cubicBezTo>
                  <a:lnTo>
                    <a:pt x="8171" y="6918"/>
                  </a:lnTo>
                  <a:cubicBezTo>
                    <a:pt x="7069" y="6191"/>
                    <a:pt x="5991" y="5088"/>
                    <a:pt x="4963" y="3860"/>
                  </a:cubicBezTo>
                  <a:cubicBezTo>
                    <a:pt x="3936" y="2632"/>
                    <a:pt x="2958" y="1278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1259;p41"/>
            <p:cNvSpPr/>
            <p:nvPr/>
          </p:nvSpPr>
          <p:spPr>
            <a:xfrm>
              <a:off x="405000" y="4362120"/>
              <a:ext cx="915840" cy="645120"/>
            </a:xfrm>
            <a:custGeom>
              <a:avLst/>
              <a:gdLst/>
              <a:ahLst/>
              <a:rect l="l" t="t" r="r" b="b"/>
              <a:pathLst>
                <a:path w="37946" h="26726">
                  <a:moveTo>
                    <a:pt x="20027" y="1"/>
                  </a:moveTo>
                  <a:cubicBezTo>
                    <a:pt x="10312" y="1"/>
                    <a:pt x="1" y="959"/>
                    <a:pt x="201" y="3279"/>
                  </a:cubicBezTo>
                  <a:cubicBezTo>
                    <a:pt x="201" y="7941"/>
                    <a:pt x="526" y="20748"/>
                    <a:pt x="1078" y="25635"/>
                  </a:cubicBezTo>
                  <a:cubicBezTo>
                    <a:pt x="1181" y="26513"/>
                    <a:pt x="5880" y="26726"/>
                    <a:pt x="10958" y="26726"/>
                  </a:cubicBezTo>
                  <a:cubicBezTo>
                    <a:pt x="15736" y="26726"/>
                    <a:pt x="20850" y="26537"/>
                    <a:pt x="22782" y="26537"/>
                  </a:cubicBezTo>
                  <a:cubicBezTo>
                    <a:pt x="23886" y="26537"/>
                    <a:pt x="25055" y="26546"/>
                    <a:pt x="26231" y="26546"/>
                  </a:cubicBezTo>
                  <a:cubicBezTo>
                    <a:pt x="30712" y="26546"/>
                    <a:pt x="35288" y="26420"/>
                    <a:pt x="36717" y="25209"/>
                  </a:cubicBezTo>
                  <a:cubicBezTo>
                    <a:pt x="37945" y="24156"/>
                    <a:pt x="36717" y="7264"/>
                    <a:pt x="36717" y="1951"/>
                  </a:cubicBezTo>
                  <a:cubicBezTo>
                    <a:pt x="36658" y="742"/>
                    <a:pt x="28574" y="1"/>
                    <a:pt x="200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1260;p41"/>
            <p:cNvSpPr/>
            <p:nvPr/>
          </p:nvSpPr>
          <p:spPr>
            <a:xfrm>
              <a:off x="478440" y="4408920"/>
              <a:ext cx="759960" cy="568080"/>
            </a:xfrm>
            <a:custGeom>
              <a:avLst/>
              <a:gdLst/>
              <a:ahLst/>
              <a:rect l="l" t="t" r="r" b="b"/>
              <a:pathLst>
                <a:path w="38673" h="28907">
                  <a:moveTo>
                    <a:pt x="1549" y="0"/>
                  </a:moveTo>
                  <a:cubicBezTo>
                    <a:pt x="728" y="0"/>
                    <a:pt x="0" y="1041"/>
                    <a:pt x="761" y="1763"/>
                  </a:cubicBezTo>
                  <a:cubicBezTo>
                    <a:pt x="5949" y="6675"/>
                    <a:pt x="11789" y="10760"/>
                    <a:pt x="17679" y="14745"/>
                  </a:cubicBezTo>
                  <a:cubicBezTo>
                    <a:pt x="24245" y="19156"/>
                    <a:pt x="30436" y="23943"/>
                    <a:pt x="36751" y="28705"/>
                  </a:cubicBezTo>
                  <a:cubicBezTo>
                    <a:pt x="36940" y="28846"/>
                    <a:pt x="37127" y="28906"/>
                    <a:pt x="37302" y="28906"/>
                  </a:cubicBezTo>
                  <a:cubicBezTo>
                    <a:pt x="38125" y="28906"/>
                    <a:pt x="38672" y="27563"/>
                    <a:pt x="37804" y="26901"/>
                  </a:cubicBezTo>
                  <a:cubicBezTo>
                    <a:pt x="31864" y="22440"/>
                    <a:pt x="26100" y="17853"/>
                    <a:pt x="19909" y="13718"/>
                  </a:cubicBezTo>
                  <a:cubicBezTo>
                    <a:pt x="13769" y="9608"/>
                    <a:pt x="7628" y="5397"/>
                    <a:pt x="2240" y="284"/>
                  </a:cubicBezTo>
                  <a:cubicBezTo>
                    <a:pt x="2023" y="84"/>
                    <a:pt x="1782" y="0"/>
                    <a:pt x="15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1261;p41"/>
            <p:cNvSpPr/>
            <p:nvPr/>
          </p:nvSpPr>
          <p:spPr>
            <a:xfrm>
              <a:off x="668880" y="4361040"/>
              <a:ext cx="589680" cy="453240"/>
            </a:xfrm>
            <a:custGeom>
              <a:avLst/>
              <a:gdLst/>
              <a:ahLst/>
              <a:rect l="l" t="t" r="r" b="b"/>
              <a:pathLst>
                <a:path w="30018" h="23075">
                  <a:moveTo>
                    <a:pt x="1638" y="1"/>
                  </a:moveTo>
                  <a:cubicBezTo>
                    <a:pt x="770" y="1"/>
                    <a:pt x="1" y="1067"/>
                    <a:pt x="856" y="1723"/>
                  </a:cubicBezTo>
                  <a:cubicBezTo>
                    <a:pt x="9903" y="8790"/>
                    <a:pt x="18675" y="16259"/>
                    <a:pt x="28074" y="22876"/>
                  </a:cubicBezTo>
                  <a:cubicBezTo>
                    <a:pt x="28265" y="23015"/>
                    <a:pt x="28454" y="23075"/>
                    <a:pt x="28630" y="23075"/>
                  </a:cubicBezTo>
                  <a:cubicBezTo>
                    <a:pt x="29470" y="23075"/>
                    <a:pt x="30017" y="21713"/>
                    <a:pt x="29127" y="21071"/>
                  </a:cubicBezTo>
                  <a:cubicBezTo>
                    <a:pt x="19878" y="14555"/>
                    <a:pt x="11257" y="7186"/>
                    <a:pt x="2309" y="244"/>
                  </a:cubicBezTo>
                  <a:cubicBezTo>
                    <a:pt x="2097" y="73"/>
                    <a:pt x="1864" y="1"/>
                    <a:pt x="163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1262;p41"/>
            <p:cNvSpPr/>
            <p:nvPr/>
          </p:nvSpPr>
          <p:spPr>
            <a:xfrm>
              <a:off x="912600" y="4373280"/>
              <a:ext cx="333360" cy="258120"/>
            </a:xfrm>
            <a:custGeom>
              <a:avLst/>
              <a:gdLst/>
              <a:ahLst/>
              <a:rect l="l" t="t" r="r" b="b"/>
              <a:pathLst>
                <a:path w="16975" h="13147">
                  <a:moveTo>
                    <a:pt x="1417" y="0"/>
                  </a:moveTo>
                  <a:cubicBezTo>
                    <a:pt x="568" y="0"/>
                    <a:pt x="1" y="1351"/>
                    <a:pt x="915" y="1995"/>
                  </a:cubicBezTo>
                  <a:cubicBezTo>
                    <a:pt x="5777" y="5404"/>
                    <a:pt x="9712" y="10040"/>
                    <a:pt x="14925" y="12998"/>
                  </a:cubicBezTo>
                  <a:cubicBezTo>
                    <a:pt x="15106" y="13101"/>
                    <a:pt x="15284" y="13147"/>
                    <a:pt x="15451" y="13147"/>
                  </a:cubicBezTo>
                  <a:cubicBezTo>
                    <a:pt x="16374" y="13147"/>
                    <a:pt x="16975" y="11766"/>
                    <a:pt x="15978" y="11193"/>
                  </a:cubicBezTo>
                  <a:cubicBezTo>
                    <a:pt x="10790" y="8236"/>
                    <a:pt x="6830" y="3599"/>
                    <a:pt x="1968" y="190"/>
                  </a:cubicBezTo>
                  <a:cubicBezTo>
                    <a:pt x="1779" y="58"/>
                    <a:pt x="1592" y="0"/>
                    <a:pt x="141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Google Shape;1263;p41"/>
            <p:cNvSpPr/>
            <p:nvPr/>
          </p:nvSpPr>
          <p:spPr>
            <a:xfrm>
              <a:off x="424800" y="4562640"/>
              <a:ext cx="546120" cy="404280"/>
            </a:xfrm>
            <a:custGeom>
              <a:avLst/>
              <a:gdLst/>
              <a:ahLst/>
              <a:rect l="l" t="t" r="r" b="b"/>
              <a:pathLst>
                <a:path w="27791" h="20574">
                  <a:moveTo>
                    <a:pt x="1633" y="0"/>
                  </a:moveTo>
                  <a:cubicBezTo>
                    <a:pt x="758" y="0"/>
                    <a:pt x="1" y="1066"/>
                    <a:pt x="836" y="1722"/>
                  </a:cubicBezTo>
                  <a:cubicBezTo>
                    <a:pt x="9006" y="8138"/>
                    <a:pt x="17202" y="14555"/>
                    <a:pt x="25798" y="20394"/>
                  </a:cubicBezTo>
                  <a:cubicBezTo>
                    <a:pt x="25986" y="20519"/>
                    <a:pt x="26172" y="20574"/>
                    <a:pt x="26346" y="20574"/>
                  </a:cubicBezTo>
                  <a:cubicBezTo>
                    <a:pt x="27216" y="20574"/>
                    <a:pt x="27791" y="19216"/>
                    <a:pt x="26851" y="18590"/>
                  </a:cubicBezTo>
                  <a:cubicBezTo>
                    <a:pt x="18405" y="12850"/>
                    <a:pt x="10334" y="6560"/>
                    <a:pt x="2314" y="244"/>
                  </a:cubicBezTo>
                  <a:cubicBezTo>
                    <a:pt x="2097" y="73"/>
                    <a:pt x="1861" y="0"/>
                    <a:pt x="163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Google Shape;1264;p41"/>
            <p:cNvSpPr/>
            <p:nvPr/>
          </p:nvSpPr>
          <p:spPr>
            <a:xfrm>
              <a:off x="405000" y="4728600"/>
              <a:ext cx="383400" cy="267120"/>
            </a:xfrm>
            <a:custGeom>
              <a:avLst/>
              <a:gdLst/>
              <a:ahLst/>
              <a:rect l="l" t="t" r="r" b="b"/>
              <a:pathLst>
                <a:path w="19522" h="13608">
                  <a:moveTo>
                    <a:pt x="1513" y="0"/>
                  </a:moveTo>
                  <a:cubicBezTo>
                    <a:pt x="605" y="0"/>
                    <a:pt x="0" y="1381"/>
                    <a:pt x="976" y="1954"/>
                  </a:cubicBezTo>
                  <a:cubicBezTo>
                    <a:pt x="6791" y="5313"/>
                    <a:pt x="11653" y="10074"/>
                    <a:pt x="17493" y="13458"/>
                  </a:cubicBezTo>
                  <a:cubicBezTo>
                    <a:pt x="17670" y="13562"/>
                    <a:pt x="17844" y="13607"/>
                    <a:pt x="18009" y="13607"/>
                  </a:cubicBezTo>
                  <a:cubicBezTo>
                    <a:pt x="18917" y="13607"/>
                    <a:pt x="19521" y="12226"/>
                    <a:pt x="18545" y="11653"/>
                  </a:cubicBezTo>
                  <a:cubicBezTo>
                    <a:pt x="12706" y="8270"/>
                    <a:pt x="7869" y="3508"/>
                    <a:pt x="2029" y="150"/>
                  </a:cubicBezTo>
                  <a:cubicBezTo>
                    <a:pt x="1852" y="46"/>
                    <a:pt x="1677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1265;p41"/>
            <p:cNvSpPr/>
            <p:nvPr/>
          </p:nvSpPr>
          <p:spPr>
            <a:xfrm>
              <a:off x="654840" y="4351680"/>
              <a:ext cx="62640" cy="666720"/>
            </a:xfrm>
            <a:custGeom>
              <a:avLst/>
              <a:gdLst/>
              <a:ahLst/>
              <a:rect l="l" t="t" r="r" b="b"/>
              <a:pathLst>
                <a:path w="2607" h="27620">
                  <a:moveTo>
                    <a:pt x="2506" y="1"/>
                  </a:moveTo>
                  <a:lnTo>
                    <a:pt x="0" y="51"/>
                  </a:lnTo>
                  <a:cubicBezTo>
                    <a:pt x="75" y="3209"/>
                    <a:pt x="100" y="6341"/>
                    <a:pt x="100" y="9449"/>
                  </a:cubicBezTo>
                  <a:cubicBezTo>
                    <a:pt x="100" y="15665"/>
                    <a:pt x="0" y="21780"/>
                    <a:pt x="0" y="27620"/>
                  </a:cubicBezTo>
                  <a:lnTo>
                    <a:pt x="2506" y="27620"/>
                  </a:lnTo>
                  <a:cubicBezTo>
                    <a:pt x="2506" y="21805"/>
                    <a:pt x="2607" y="15690"/>
                    <a:pt x="2607" y="9449"/>
                  </a:cubicBezTo>
                  <a:cubicBezTo>
                    <a:pt x="2607" y="6316"/>
                    <a:pt x="2582" y="3158"/>
                    <a:pt x="25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1266;p41"/>
            <p:cNvSpPr/>
            <p:nvPr/>
          </p:nvSpPr>
          <p:spPr>
            <a:xfrm>
              <a:off x="399600" y="4611960"/>
              <a:ext cx="919440" cy="60120"/>
            </a:xfrm>
            <a:custGeom>
              <a:avLst/>
              <a:gdLst/>
              <a:ahLst/>
              <a:rect l="l" t="t" r="r" b="b"/>
              <a:pathLst>
                <a:path w="38097" h="2507">
                  <a:moveTo>
                    <a:pt x="1" y="1"/>
                  </a:moveTo>
                  <a:lnTo>
                    <a:pt x="1" y="2507"/>
                  </a:lnTo>
                  <a:lnTo>
                    <a:pt x="38096" y="2507"/>
                  </a:lnTo>
                  <a:lnTo>
                    <a:pt x="38096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1267;p41"/>
            <p:cNvSpPr/>
            <p:nvPr/>
          </p:nvSpPr>
          <p:spPr>
            <a:xfrm>
              <a:off x="464400" y="4129200"/>
              <a:ext cx="415800" cy="261000"/>
            </a:xfrm>
            <a:custGeom>
              <a:avLst/>
              <a:gdLst/>
              <a:ahLst/>
              <a:rect l="l" t="t" r="r" b="b"/>
              <a:pathLst>
                <a:path w="17244" h="10824">
                  <a:moveTo>
                    <a:pt x="3713" y="2250"/>
                  </a:moveTo>
                  <a:cubicBezTo>
                    <a:pt x="3889" y="2250"/>
                    <a:pt x="4088" y="2289"/>
                    <a:pt x="4311" y="2374"/>
                  </a:cubicBezTo>
                  <a:cubicBezTo>
                    <a:pt x="4612" y="2525"/>
                    <a:pt x="4963" y="2775"/>
                    <a:pt x="5289" y="3076"/>
                  </a:cubicBezTo>
                  <a:cubicBezTo>
                    <a:pt x="5589" y="3377"/>
                    <a:pt x="5890" y="3753"/>
                    <a:pt x="6141" y="4129"/>
                  </a:cubicBezTo>
                  <a:cubicBezTo>
                    <a:pt x="6667" y="4931"/>
                    <a:pt x="7093" y="5833"/>
                    <a:pt x="7394" y="6760"/>
                  </a:cubicBezTo>
                  <a:cubicBezTo>
                    <a:pt x="7689" y="7694"/>
                    <a:pt x="7863" y="8651"/>
                    <a:pt x="7941" y="9609"/>
                  </a:cubicBezTo>
                  <a:lnTo>
                    <a:pt x="7941" y="9609"/>
                  </a:lnTo>
                  <a:cubicBezTo>
                    <a:pt x="7338" y="9396"/>
                    <a:pt x="6751" y="9156"/>
                    <a:pt x="6191" y="8891"/>
                  </a:cubicBezTo>
                  <a:cubicBezTo>
                    <a:pt x="5213" y="8440"/>
                    <a:pt x="4286" y="7888"/>
                    <a:pt x="3509" y="7262"/>
                  </a:cubicBezTo>
                  <a:cubicBezTo>
                    <a:pt x="3133" y="6936"/>
                    <a:pt x="2757" y="6585"/>
                    <a:pt x="2482" y="6209"/>
                  </a:cubicBezTo>
                  <a:cubicBezTo>
                    <a:pt x="2206" y="5858"/>
                    <a:pt x="2030" y="5457"/>
                    <a:pt x="1955" y="5106"/>
                  </a:cubicBezTo>
                  <a:cubicBezTo>
                    <a:pt x="1880" y="4730"/>
                    <a:pt x="1930" y="4379"/>
                    <a:pt x="2080" y="4029"/>
                  </a:cubicBezTo>
                  <a:lnTo>
                    <a:pt x="2231" y="3678"/>
                  </a:lnTo>
                  <a:cubicBezTo>
                    <a:pt x="2281" y="3577"/>
                    <a:pt x="2306" y="3502"/>
                    <a:pt x="2381" y="3402"/>
                  </a:cubicBezTo>
                  <a:cubicBezTo>
                    <a:pt x="2482" y="3202"/>
                    <a:pt x="2607" y="3001"/>
                    <a:pt x="2732" y="2851"/>
                  </a:cubicBezTo>
                  <a:cubicBezTo>
                    <a:pt x="2958" y="2550"/>
                    <a:pt x="3233" y="2349"/>
                    <a:pt x="3484" y="2274"/>
                  </a:cubicBezTo>
                  <a:cubicBezTo>
                    <a:pt x="3555" y="2258"/>
                    <a:pt x="3632" y="2250"/>
                    <a:pt x="3713" y="2250"/>
                  </a:cubicBezTo>
                  <a:close/>
                  <a:moveTo>
                    <a:pt x="14086" y="2274"/>
                  </a:moveTo>
                  <a:cubicBezTo>
                    <a:pt x="14261" y="2274"/>
                    <a:pt x="14512" y="2425"/>
                    <a:pt x="14787" y="2675"/>
                  </a:cubicBezTo>
                  <a:cubicBezTo>
                    <a:pt x="14837" y="2750"/>
                    <a:pt x="14913" y="2801"/>
                    <a:pt x="14988" y="2926"/>
                  </a:cubicBezTo>
                  <a:lnTo>
                    <a:pt x="15113" y="3051"/>
                  </a:lnTo>
                  <a:cubicBezTo>
                    <a:pt x="15163" y="3101"/>
                    <a:pt x="15163" y="3126"/>
                    <a:pt x="15188" y="3151"/>
                  </a:cubicBezTo>
                  <a:lnTo>
                    <a:pt x="15238" y="3227"/>
                  </a:lnTo>
                  <a:lnTo>
                    <a:pt x="15314" y="3352"/>
                  </a:lnTo>
                  <a:cubicBezTo>
                    <a:pt x="15339" y="3427"/>
                    <a:pt x="15364" y="3502"/>
                    <a:pt x="15414" y="3577"/>
                  </a:cubicBezTo>
                  <a:cubicBezTo>
                    <a:pt x="15514" y="3878"/>
                    <a:pt x="15539" y="4229"/>
                    <a:pt x="15489" y="4630"/>
                  </a:cubicBezTo>
                  <a:cubicBezTo>
                    <a:pt x="15364" y="5382"/>
                    <a:pt x="14888" y="6209"/>
                    <a:pt x="14286" y="6911"/>
                  </a:cubicBezTo>
                  <a:cubicBezTo>
                    <a:pt x="13710" y="7638"/>
                    <a:pt x="12958" y="8264"/>
                    <a:pt x="12181" y="8841"/>
                  </a:cubicBezTo>
                  <a:cubicBezTo>
                    <a:pt x="11632" y="9218"/>
                    <a:pt x="11049" y="9548"/>
                    <a:pt x="10430" y="9823"/>
                  </a:cubicBezTo>
                  <a:lnTo>
                    <a:pt x="10430" y="9823"/>
                  </a:lnTo>
                  <a:cubicBezTo>
                    <a:pt x="10440" y="9772"/>
                    <a:pt x="10448" y="9721"/>
                    <a:pt x="10451" y="9668"/>
                  </a:cubicBezTo>
                  <a:cubicBezTo>
                    <a:pt x="10502" y="8816"/>
                    <a:pt x="10702" y="7913"/>
                    <a:pt x="10953" y="7036"/>
                  </a:cubicBezTo>
                  <a:cubicBezTo>
                    <a:pt x="11203" y="6159"/>
                    <a:pt x="11554" y="5282"/>
                    <a:pt x="11955" y="4480"/>
                  </a:cubicBezTo>
                  <a:cubicBezTo>
                    <a:pt x="12181" y="4104"/>
                    <a:pt x="12406" y="3728"/>
                    <a:pt x="12657" y="3377"/>
                  </a:cubicBezTo>
                  <a:cubicBezTo>
                    <a:pt x="12908" y="3026"/>
                    <a:pt x="13183" y="2750"/>
                    <a:pt x="13434" y="2550"/>
                  </a:cubicBezTo>
                  <a:cubicBezTo>
                    <a:pt x="13710" y="2349"/>
                    <a:pt x="13935" y="2274"/>
                    <a:pt x="14086" y="2274"/>
                  </a:cubicBezTo>
                  <a:close/>
                  <a:moveTo>
                    <a:pt x="3862" y="0"/>
                  </a:moveTo>
                  <a:cubicBezTo>
                    <a:pt x="3493" y="0"/>
                    <a:pt x="3115" y="60"/>
                    <a:pt x="2757" y="194"/>
                  </a:cubicBezTo>
                  <a:cubicBezTo>
                    <a:pt x="1955" y="495"/>
                    <a:pt x="1379" y="1071"/>
                    <a:pt x="1003" y="1648"/>
                  </a:cubicBezTo>
                  <a:cubicBezTo>
                    <a:pt x="827" y="1948"/>
                    <a:pt x="677" y="2224"/>
                    <a:pt x="552" y="2525"/>
                  </a:cubicBezTo>
                  <a:cubicBezTo>
                    <a:pt x="476" y="2675"/>
                    <a:pt x="426" y="2851"/>
                    <a:pt x="351" y="2976"/>
                  </a:cubicBezTo>
                  <a:lnTo>
                    <a:pt x="301" y="3176"/>
                  </a:lnTo>
                  <a:lnTo>
                    <a:pt x="226" y="3402"/>
                  </a:lnTo>
                  <a:cubicBezTo>
                    <a:pt x="0" y="4079"/>
                    <a:pt x="0" y="4881"/>
                    <a:pt x="226" y="5557"/>
                  </a:cubicBezTo>
                  <a:cubicBezTo>
                    <a:pt x="451" y="6259"/>
                    <a:pt x="852" y="6811"/>
                    <a:pt x="1304" y="7262"/>
                  </a:cubicBezTo>
                  <a:cubicBezTo>
                    <a:pt x="1755" y="7713"/>
                    <a:pt x="2231" y="8064"/>
                    <a:pt x="2757" y="8364"/>
                  </a:cubicBezTo>
                  <a:cubicBezTo>
                    <a:pt x="3760" y="8966"/>
                    <a:pt x="4837" y="9342"/>
                    <a:pt x="5940" y="9618"/>
                  </a:cubicBezTo>
                  <a:cubicBezTo>
                    <a:pt x="6621" y="9776"/>
                    <a:pt x="7312" y="9894"/>
                    <a:pt x="8007" y="9960"/>
                  </a:cubicBezTo>
                  <a:lnTo>
                    <a:pt x="8007" y="9960"/>
                  </a:lnTo>
                  <a:cubicBezTo>
                    <a:pt x="8169" y="10436"/>
                    <a:pt x="8592" y="10799"/>
                    <a:pt x="9123" y="10821"/>
                  </a:cubicBezTo>
                  <a:cubicBezTo>
                    <a:pt x="9153" y="10823"/>
                    <a:pt x="9183" y="10824"/>
                    <a:pt x="9212" y="10824"/>
                  </a:cubicBezTo>
                  <a:cubicBezTo>
                    <a:pt x="9708" y="10824"/>
                    <a:pt x="10152" y="10517"/>
                    <a:pt x="10348" y="10078"/>
                  </a:cubicBezTo>
                  <a:lnTo>
                    <a:pt x="10348" y="10078"/>
                  </a:lnTo>
                  <a:cubicBezTo>
                    <a:pt x="11080" y="9950"/>
                    <a:pt x="11801" y="9705"/>
                    <a:pt x="12482" y="9392"/>
                  </a:cubicBezTo>
                  <a:cubicBezTo>
                    <a:pt x="13434" y="8991"/>
                    <a:pt x="14311" y="8415"/>
                    <a:pt x="15113" y="7738"/>
                  </a:cubicBezTo>
                  <a:cubicBezTo>
                    <a:pt x="15514" y="7387"/>
                    <a:pt x="15890" y="6986"/>
                    <a:pt x="16216" y="6535"/>
                  </a:cubicBezTo>
                  <a:cubicBezTo>
                    <a:pt x="16567" y="6084"/>
                    <a:pt x="16842" y="5582"/>
                    <a:pt x="17018" y="5006"/>
                  </a:cubicBezTo>
                  <a:cubicBezTo>
                    <a:pt x="17193" y="4430"/>
                    <a:pt x="17243" y="3753"/>
                    <a:pt x="17093" y="3101"/>
                  </a:cubicBezTo>
                  <a:cubicBezTo>
                    <a:pt x="17043" y="2926"/>
                    <a:pt x="16993" y="2775"/>
                    <a:pt x="16943" y="2625"/>
                  </a:cubicBezTo>
                  <a:lnTo>
                    <a:pt x="16842" y="2399"/>
                  </a:lnTo>
                  <a:lnTo>
                    <a:pt x="16717" y="2149"/>
                  </a:lnTo>
                  <a:cubicBezTo>
                    <a:pt x="16667" y="2099"/>
                    <a:pt x="16617" y="1998"/>
                    <a:pt x="16567" y="1948"/>
                  </a:cubicBezTo>
                  <a:lnTo>
                    <a:pt x="16467" y="1798"/>
                  </a:lnTo>
                  <a:cubicBezTo>
                    <a:pt x="16416" y="1698"/>
                    <a:pt x="16316" y="1547"/>
                    <a:pt x="16216" y="1447"/>
                  </a:cubicBezTo>
                  <a:cubicBezTo>
                    <a:pt x="16015" y="1196"/>
                    <a:pt x="15790" y="946"/>
                    <a:pt x="15489" y="745"/>
                  </a:cubicBezTo>
                  <a:cubicBezTo>
                    <a:pt x="15188" y="545"/>
                    <a:pt x="14837" y="344"/>
                    <a:pt x="14436" y="269"/>
                  </a:cubicBezTo>
                  <a:cubicBezTo>
                    <a:pt x="14278" y="240"/>
                    <a:pt x="14116" y="225"/>
                    <a:pt x="13955" y="225"/>
                  </a:cubicBezTo>
                  <a:cubicBezTo>
                    <a:pt x="13707" y="225"/>
                    <a:pt x="13461" y="259"/>
                    <a:pt x="13233" y="319"/>
                  </a:cubicBezTo>
                  <a:cubicBezTo>
                    <a:pt x="12857" y="420"/>
                    <a:pt x="12532" y="570"/>
                    <a:pt x="12256" y="745"/>
                  </a:cubicBezTo>
                  <a:cubicBezTo>
                    <a:pt x="11705" y="1121"/>
                    <a:pt x="11279" y="1547"/>
                    <a:pt x="10903" y="1973"/>
                  </a:cubicBezTo>
                  <a:cubicBezTo>
                    <a:pt x="10527" y="2425"/>
                    <a:pt x="10226" y="2876"/>
                    <a:pt x="9950" y="3352"/>
                  </a:cubicBezTo>
                  <a:cubicBezTo>
                    <a:pt x="9683" y="3782"/>
                    <a:pt x="9448" y="4227"/>
                    <a:pt x="9241" y="4682"/>
                  </a:cubicBezTo>
                  <a:lnTo>
                    <a:pt x="9241" y="4682"/>
                  </a:lnTo>
                  <a:cubicBezTo>
                    <a:pt x="8937" y="4012"/>
                    <a:pt x="8574" y="3363"/>
                    <a:pt x="8146" y="2750"/>
                  </a:cubicBezTo>
                  <a:cubicBezTo>
                    <a:pt x="7770" y="2249"/>
                    <a:pt x="7369" y="1773"/>
                    <a:pt x="6893" y="1347"/>
                  </a:cubicBezTo>
                  <a:cubicBezTo>
                    <a:pt x="6391" y="896"/>
                    <a:pt x="5840" y="495"/>
                    <a:pt x="5138" y="244"/>
                  </a:cubicBezTo>
                  <a:cubicBezTo>
                    <a:pt x="4764" y="92"/>
                    <a:pt x="4320" y="0"/>
                    <a:pt x="38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1268;p41"/>
            <p:cNvSpPr/>
            <p:nvPr/>
          </p:nvSpPr>
          <p:spPr>
            <a:xfrm>
              <a:off x="540720" y="4356000"/>
              <a:ext cx="156960" cy="210240"/>
            </a:xfrm>
            <a:custGeom>
              <a:avLst/>
              <a:gdLst/>
              <a:ahLst/>
              <a:rect l="l" t="t" r="r" b="b"/>
              <a:pathLst>
                <a:path w="6517" h="8722">
                  <a:moveTo>
                    <a:pt x="4862" y="0"/>
                  </a:moveTo>
                  <a:cubicBezTo>
                    <a:pt x="2907" y="2506"/>
                    <a:pt x="1529" y="5263"/>
                    <a:pt x="0" y="7594"/>
                  </a:cubicBezTo>
                  <a:lnTo>
                    <a:pt x="1755" y="8722"/>
                  </a:lnTo>
                  <a:cubicBezTo>
                    <a:pt x="3359" y="6266"/>
                    <a:pt x="4712" y="3584"/>
                    <a:pt x="6517" y="1278"/>
                  </a:cubicBezTo>
                  <a:lnTo>
                    <a:pt x="486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1269;p41"/>
            <p:cNvSpPr/>
            <p:nvPr/>
          </p:nvSpPr>
          <p:spPr>
            <a:xfrm>
              <a:off x="675000" y="4354200"/>
              <a:ext cx="222480" cy="203760"/>
            </a:xfrm>
            <a:custGeom>
              <a:avLst/>
              <a:gdLst/>
              <a:ahLst/>
              <a:rect l="l" t="t" r="r" b="b"/>
              <a:pathLst>
                <a:path w="9224" h="8447">
                  <a:moveTo>
                    <a:pt x="1504" y="1"/>
                  </a:moveTo>
                  <a:lnTo>
                    <a:pt x="0" y="1429"/>
                  </a:lnTo>
                  <a:cubicBezTo>
                    <a:pt x="2456" y="3986"/>
                    <a:pt x="5213" y="6317"/>
                    <a:pt x="7945" y="8447"/>
                  </a:cubicBezTo>
                  <a:lnTo>
                    <a:pt x="9223" y="6768"/>
                  </a:lnTo>
                  <a:cubicBezTo>
                    <a:pt x="6542" y="4713"/>
                    <a:pt x="3860" y="2457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13" name="Google Shape;1270;p41"/>
            <p:cNvGrpSpPr/>
            <p:nvPr/>
          </p:nvGrpSpPr>
          <p:grpSpPr>
            <a:xfrm>
              <a:off x="-222840" y="4034880"/>
              <a:ext cx="360000" cy="406080"/>
              <a:chOff x="-222840" y="4034880"/>
              <a:chExt cx="360000" cy="406080"/>
            </a:xfrm>
          </p:grpSpPr>
          <p:sp>
            <p:nvSpPr>
              <p:cNvPr id="1014" name="Google Shape;1271;p41"/>
              <p:cNvSpPr/>
              <p:nvPr/>
            </p:nvSpPr>
            <p:spPr>
              <a:xfrm rot="577200">
                <a:off x="-77760" y="4065120"/>
                <a:ext cx="192240" cy="293760"/>
              </a:xfrm>
              <a:custGeom>
                <a:avLst/>
                <a:gdLst/>
                <a:ahLst/>
                <a:rect l="l" t="t" r="r" b="b"/>
                <a:pathLst>
                  <a:path w="7595" h="11605">
                    <a:moveTo>
                      <a:pt x="2155" y="0"/>
                    </a:moveTo>
                    <a:cubicBezTo>
                      <a:pt x="2406" y="2507"/>
                      <a:pt x="2506" y="5940"/>
                      <a:pt x="0" y="6943"/>
                    </a:cubicBezTo>
                    <a:cubicBezTo>
                      <a:pt x="2757" y="6943"/>
                      <a:pt x="4336" y="9123"/>
                      <a:pt x="5589" y="11604"/>
                    </a:cubicBezTo>
                    <a:cubicBezTo>
                      <a:pt x="5589" y="9123"/>
                      <a:pt x="5338" y="6617"/>
                      <a:pt x="7594" y="5113"/>
                    </a:cubicBezTo>
                    <a:lnTo>
                      <a:pt x="7594" y="5113"/>
                    </a:lnTo>
                    <a:cubicBezTo>
                      <a:pt x="7536" y="5115"/>
                      <a:pt x="7479" y="5116"/>
                      <a:pt x="7423" y="5116"/>
                    </a:cubicBezTo>
                    <a:cubicBezTo>
                      <a:pt x="4895" y="5116"/>
                      <a:pt x="3381" y="2942"/>
                      <a:pt x="21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Google Shape;1272;p41"/>
              <p:cNvSpPr/>
              <p:nvPr/>
            </p:nvSpPr>
            <p:spPr>
              <a:xfrm rot="19030200">
                <a:off x="-213120" y="4059360"/>
                <a:ext cx="97920" cy="6624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Google Shape;1273;p41"/>
              <p:cNvSpPr/>
              <p:nvPr/>
            </p:nvSpPr>
            <p:spPr>
              <a:xfrm rot="19030200">
                <a:off x="-49320" y="4375440"/>
                <a:ext cx="70560" cy="47520"/>
              </a:xfrm>
              <a:custGeom>
                <a:avLst/>
                <a:gdLst/>
                <a:ahLst/>
                <a:rect l="l" t="t" r="r" b="b"/>
                <a:pathLst>
                  <a:path w="3487" h="2362">
                    <a:moveTo>
                      <a:pt x="1668" y="1"/>
                    </a:moveTo>
                    <a:cubicBezTo>
                      <a:pt x="193" y="1"/>
                      <a:pt x="0" y="2361"/>
                      <a:pt x="1883" y="2361"/>
                    </a:cubicBezTo>
                    <a:cubicBezTo>
                      <a:pt x="3311" y="2361"/>
                      <a:pt x="3487" y="56"/>
                      <a:pt x="1783" y="5"/>
                    </a:cubicBezTo>
                    <a:cubicBezTo>
                      <a:pt x="1744" y="2"/>
                      <a:pt x="1706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1017" name="Picture 5" descr="A screenshot of a computer program&#10;&#10;Description automatically generated"/>
          <p:cNvPicPr/>
          <p:nvPr/>
        </p:nvPicPr>
        <p:blipFill>
          <a:blip r:embed="rId1"/>
          <a:srcRect l="0" t="1542" r="0" b="0"/>
          <a:stretch/>
        </p:blipFill>
        <p:spPr>
          <a:xfrm>
            <a:off x="886680" y="1039320"/>
            <a:ext cx="7434720" cy="3454200"/>
          </a:xfrm>
          <a:prstGeom prst="rect">
            <a:avLst/>
          </a:prstGeom>
          <a:ln w="28575">
            <a:solidFill>
              <a:srgbClr val="c63b3d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7a098"/>
      </a:dk2>
      <a:lt2>
        <a:srgbClr val="f5eace"/>
      </a:lt2>
      <a:accent1>
        <a:srgbClr val="73c065"/>
      </a:accent1>
      <a:accent2>
        <a:srgbClr val="52963e"/>
      </a:accent2>
      <a:accent3>
        <a:srgbClr val="245716"/>
      </a:accent3>
      <a:accent4>
        <a:srgbClr val="ffb700"/>
      </a:accent4>
      <a:accent5>
        <a:srgbClr val="fdfbf6"/>
      </a:accent5>
      <a:accent6>
        <a:srgbClr val="dfa30c"/>
      </a:accent6>
      <a:hlink>
        <a:srgbClr val="24571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LibreOffice/7.3.7.2$Linux_X86_64 LibreOffice_project/30$Build-2</Application>
  <AppVersion>15.0000</AppVersion>
  <Words>523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2023-12-21T21:40:27Z</dcterms:modified>
  <cp:revision>5</cp:revision>
  <dc:subject/>
  <dc:title>Lưu trữ và phân tích dữ liệu trò chơi điện tử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27</vt:i4>
  </property>
  <property fmtid="{D5CDD505-2E9C-101B-9397-08002B2CF9AE}" pid="3" name="PresentationFormat">
    <vt:lpwstr>On-screen Show (16:9)</vt:lpwstr>
  </property>
  <property fmtid="{D5CDD505-2E9C-101B-9397-08002B2CF9AE}" pid="4" name="Slides">
    <vt:i4>27</vt:i4>
  </property>
</Properties>
</file>