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Layouts/_rels/slideLayout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ED3605D-D700-4EAD-94F3-51B1C161A7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CA647EE-3948-4925-900F-0E00EB6F1C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8ADA0E2-B7D9-4EE1-A304-7DA111B7E5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841690C-706F-4CEB-9CE1-0BD3FEA2B7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FBD9B6F-7B07-44D9-9B1E-CB73DDB337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588752D-B1F3-432B-B4C7-755975BFE5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2508CC7-1428-4B6C-A2C3-97B664FBB6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C59A5AB-DA90-4C41-9474-9FF84CD6FB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54A413F-0AD4-40A7-AB90-148A707773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DEEB9AF-4687-497B-BB35-C2A621F887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F0175A5-1858-4E7F-9D20-8096023CD2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27A3E7F-9BD8-4B6E-A6E8-FADD6F8B49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9243021-4F6F-45CC-9E44-D163045E7A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B8595F0-1160-4DB4-9D70-794CB4B439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8CE3152-7781-491E-A534-0D7371C72B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3D259DC-12B3-4A5A-9C13-75E4AD9879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0D836BA-1164-46EE-9DD6-32643868D6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B1FD0A7-C606-4309-AB3E-BE27835902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B273AB0-2497-4B1C-9E4B-5950B1BBF7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BCF4D61-C196-43A3-A6C8-0E6A67F866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1AEE1CB-BCA6-4F8E-8801-F1D6078BA1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2AF747E-6B68-4F0E-9150-162C0E6473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8ACEB0C-E011-4176-A838-C4FED5DB14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84B7D3E-8036-4E66-8496-C7111EB1F4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E7058EC-E9A3-43D5-A370-97B7D26BA9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7ACD7DE-693A-4A23-A910-9E2C5E8118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443E33E-1A82-43AE-A055-B78D5E9132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ED974D3-3E2A-4B89-9769-EEA4EE50AD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DB7862B-6A84-459D-8B27-0E1CA2B274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F2543D9-235A-46BB-A75A-37F81EAD62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DB226DC-1E34-45B5-BFB1-DEA0882BFC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08FB62A-5DE3-4763-A896-2F391EC42A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290464C-05C6-4177-8228-246E5F531C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93DC99D-84A1-4E4C-8657-0B5EC42DFC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BF9AD7F-4D95-4419-9575-CB6B8D1E23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4376E03-9699-4045-A220-86AFD19327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0181B2C-AAD7-49A1-8D44-D13C15AAB2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692835A-F237-45B7-BA48-03F7437E75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8E7E45F-A321-4FA9-8E3A-A77568AAFF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DB86C20-8955-4D21-9331-84B930E6B8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7C80ADF-DAE5-450D-A17D-5CA32B4DD7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F740545-D81B-43BF-810F-64A87C5274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28D95C3-E64B-48A0-A6D6-60314917B2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81A0CC8-A67F-4202-B057-D5A888C388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F85C722-0746-4AB3-9D5F-F322D266C9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101C04F-9294-44DA-9E20-2EB10DE488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5C52E9F-E38A-422A-8C54-7C8A78E96C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0000FB1-2AB5-4E3C-9929-41C448F879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3077BBB-AF56-46F7-92E0-8997AD4C46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2AC45F2-4D44-4A51-AEA8-B9D0BDBCDD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9428963-B946-4C9F-9EBF-A0F59990FD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C6E7B4D-D8F7-4CC0-86B8-71CC7FE96A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B6096C5-B86F-453B-B259-1E5196A469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78F3F82-D541-4F55-A6E6-4ED4223812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1FBEAD3-D9D4-407F-BBEA-61B1C95250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F6A8A88-3868-44F6-A029-74012F9A78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FD921B4-3B0E-45DF-850A-907FBA2B3B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ED7ABE-82FC-4044-99C4-AA26564BFA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B55610-8D3D-46C0-9703-FBE7C64AC4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435753-E71C-4746-81EE-12E8ECB704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91C5F0-8119-4BE4-8BBE-5D176D29D9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3CCCD0-FDA4-4AD6-B9F5-AC0090C9C7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C012CA-2270-495B-9E05-29505B0EEC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732BAE-E376-461D-B361-092868A665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83F396-05E6-4454-81BB-1583ECB9C7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B8C1DC-ED56-4011-A0CB-6E0F469C6B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6A149D-24A6-449E-94F7-29A736DD15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B974BB-0C77-43E1-8324-C1F8838666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550146-071C-44FC-80BA-2BD9EE19FD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073538-BEDD-417D-8C2F-8818E05B57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1EB02B-3D82-4356-A507-C88F4314E9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AFA868-346E-4D3A-97FA-C5F31E07A8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58FC71-21BF-4461-B188-740FC44FED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45C0EF-F485-478E-9E58-C00E2155CC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4E9399-6A7D-4579-A448-E44D9EA3DD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3A9880-1D0A-4CFA-BC44-D4D6953645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219EA7-D5FB-4113-A057-6CD597F5A1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A1425E-9546-4FEE-A89F-2996F392D4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D6C590-F128-486A-8692-F13746B725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6BC50B-4A00-484F-ABE0-6FD8F18345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DF1C06-F59B-4BD5-9AA1-A774EBB7CF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EBF236-D2AB-43C2-AD1C-87541E34F4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2D50A6-6585-495E-BCDB-FED42DA91F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66836D-E918-45B1-A42D-B9E45FD7FB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4938D0-DD1E-489B-A3C1-72B663AE56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E7DC62-48A1-4FA2-9D64-96B1B59CDD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916C0D-1B27-47E5-BADD-9A0154180A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1B45DD-29A0-43B9-B5B5-FE30F9B975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2598C1-36B3-47BE-9FEB-EE17022A87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52365E-DC5C-4469-8E30-22A2DB3223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6E72C8-592F-4D53-A501-AD09686A9A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A90BAF-2B40-4D4C-81FB-953FA43B46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B3C132-EBDC-4B38-9BEC-D932DE776A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01206CB-5D1C-450E-905B-50DCA9BDA8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BB1D2EA-497C-41A0-82E1-9D2C28D5E7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838DB3B-FA73-4679-9C22-F87C9A7DB8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78F819E-16E8-48E5-A129-6E360F690B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32C05B0-2F90-4AFE-9B2B-96FB18AD34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8F272F6-2700-4A7B-94F5-E99FCD3605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3A723E5-67DD-4A5C-8ADB-F9D86C1636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A43B351-F791-441B-8701-C10E3E947D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9AAFEB9-0CE3-4361-9E8B-592F333E13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23597F4-F84E-4A07-AD75-5AA7138BA7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5EF1918-4FE8-4401-9400-6808AD3FEC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FCFB636-817C-48C1-8392-06C5103ABC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CEFEEF2-7A60-4A08-954A-41F621929C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0794258-6916-4896-B117-6955BDA82C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1B29C3A-DB03-4B24-A80E-88E4DA354D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2320453-D378-4FA1-A33B-D2D008D79F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5B33710-0C54-4655-828C-8AB4DC5B0C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461D4DA-70E6-4E6A-ADCE-ED99C305E9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26C6EF8-95BC-45C9-8CA2-B6E75712BB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5007EE3-BBAB-4EF3-B6D2-EBF6172CFC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91D0B1C-6AE1-4294-A105-ED9289BB6A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43D3D7F-3D30-4C57-970F-42023E7396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813BB7D-07FE-48A5-9A1F-BBAD564C2D5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9210A03-1508-4FAC-A20B-A217B6371B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E2EDE0E-4A63-427B-B696-D6F468909A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F63B1E9-4729-4E63-8787-D9BABF3ABD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22DCE89-AC7D-4AAE-B14F-64C7C4EBCC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dt" idx="19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1" lang="en-US" sz="1200" spc="-1" strike="noStrike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c00000"/>
                </a:solidFill>
                <a:latin typeface="Lato"/>
                <a:ea typeface="Lat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ftr" idx="20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21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A8A4A7-15CB-47F1-A477-E284F449E9D2}" type="slidenum">
              <a:rPr b="1" lang="en-US" sz="1200" spc="-1" strike="noStrike">
                <a:solidFill>
                  <a:srgbClr val="c00000"/>
                </a:solidFill>
                <a:latin typeface="Lato"/>
                <a:ea typeface="La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Title 7: ………………………………………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body"/>
          </p:nvPr>
        </p:nvSpPr>
        <p:spPr>
          <a:xfrm>
            <a:off x="235080" y="1227600"/>
            <a:ext cx="8673840" cy="4867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</a:t>
            </a: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Title 8: ………………………………………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595800" y="153288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38960" y="153288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dt" idx="22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1" lang="en-US" sz="1200" spc="-1" strike="noStrike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c00000"/>
                </a:solidFill>
                <a:latin typeface="Lato"/>
                <a:ea typeface="Lat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 type="ftr" idx="23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 type="sldNum" idx="24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F216D2-D621-4CC0-9D50-2B67ED71A0B0}" type="slidenum">
              <a:rPr b="1" lang="en-US" sz="1200" spc="-1" strike="noStrike">
                <a:solidFill>
                  <a:srgbClr val="c00000"/>
                </a:solidFill>
                <a:latin typeface="Lato"/>
                <a:ea typeface="La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dt" idx="25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1" lang="en-US" sz="1200" spc="-1" strike="noStrike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c00000"/>
                </a:solidFill>
                <a:latin typeface="Lato"/>
                <a:ea typeface="Lat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ftr" idx="26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27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2BE231-8704-4963-B742-12613BE41BC4}" type="slidenum">
              <a:rPr b="1" lang="en-US" sz="1200" spc="-1" strike="noStrike">
                <a:solidFill>
                  <a:srgbClr val="c00000"/>
                </a:solidFill>
                <a:latin typeface="Lato"/>
                <a:ea typeface="La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Title 9: ………………………………………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 type="body"/>
          </p:nvPr>
        </p:nvSpPr>
        <p:spPr>
          <a:xfrm>
            <a:off x="235080" y="1164960"/>
            <a:ext cx="8673840" cy="493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dt" idx="28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1" lang="en-US" sz="1200" spc="-1" strike="noStrike">
                <a:solidFill>
                  <a:srgbClr val="f2f2f2"/>
                </a:solidFill>
                <a:latin typeface="Lato"/>
                <a:ea typeface="Lat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2f2f2"/>
                </a:solidFill>
                <a:latin typeface="Lato"/>
                <a:ea typeface="Lat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ftr" idx="29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30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DE6C78-BAB4-47E8-86CB-1EFF255D8496}" type="slidenum">
              <a:rPr b="1" lang="en-US" sz="1200" spc="-1" strike="noStrike">
                <a:solidFill>
                  <a:srgbClr val="c00000"/>
                </a:solidFill>
                <a:latin typeface="Lato"/>
                <a:ea typeface="La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380320" y="2365200"/>
            <a:ext cx="4382640" cy="212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ffff"/>
                </a:solidFill>
                <a:latin typeface="Lato"/>
                <a:ea typeface="Lato"/>
              </a:rPr>
              <a:t>CLICK TO EDIT MASTER TITLE STYLE</a:t>
            </a:r>
            <a:endParaRPr b="0" lang="en-US" sz="4800" spc="-1" strike="noStrike">
              <a:solidFill>
                <a:srgbClr val="fffff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dt" idx="1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1" lang="en-US" sz="1200" spc="-1" strike="noStrike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c00000"/>
                </a:solidFill>
                <a:latin typeface="Lato"/>
                <a:ea typeface="Lat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ftr" idx="2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3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186FFE-3C8C-4204-BD51-048CDF9F3F6F}" type="slidenum">
              <a:rPr b="1" lang="en-US" sz="1200" spc="-1" strike="noStrike">
                <a:solidFill>
                  <a:srgbClr val="c00000"/>
                </a:solidFill>
                <a:latin typeface="Lato"/>
                <a:ea typeface="La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Title 1: ………………………………………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235080" y="841320"/>
            <a:ext cx="8673840" cy="530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dt" idx="4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1" lang="en-US" sz="1200" spc="-1" strike="noStrike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c00000"/>
                </a:solidFill>
                <a:latin typeface="Lato"/>
                <a:ea typeface="Lat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ftr" idx="5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6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FF4F36-E731-471A-814D-C54872327A48}" type="slidenum">
              <a:rPr b="1" lang="en-US" sz="1200" spc="-1" strike="noStrike">
                <a:solidFill>
                  <a:srgbClr val="c00000"/>
                </a:solidFill>
                <a:latin typeface="Lato"/>
                <a:ea typeface="La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Title 2: ………………………………………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dt" idx="7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1" lang="en-US" sz="1200" spc="-1" strike="noStrike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c00000"/>
                </a:solidFill>
                <a:latin typeface="Lato"/>
                <a:ea typeface="Lat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ftr" idx="8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9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1F7E32-0B15-4D11-9FD1-4AE2F0B88BBA}" type="slidenum">
              <a:rPr b="1" lang="en-US" sz="1200" spc="-1" strike="noStrike">
                <a:solidFill>
                  <a:srgbClr val="c00000"/>
                </a:solidFill>
                <a:latin typeface="Lato"/>
                <a:ea typeface="La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Title 3: ………………………………………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235080" y="963000"/>
            <a:ext cx="8673840" cy="513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dt" idx="10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1" lang="en-US" sz="1200" spc="-1" strike="noStrike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c00000"/>
                </a:solidFill>
                <a:latin typeface="Lato"/>
                <a:ea typeface="Lat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ftr" idx="11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12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F5D85E-4A2C-4B48-B86F-99CB2211B0D8}" type="slidenum">
              <a:rPr b="1" lang="en-US" sz="1200" spc="-1" strike="noStrike">
                <a:solidFill>
                  <a:srgbClr val="c00000"/>
                </a:solidFill>
                <a:latin typeface="Lato"/>
                <a:ea typeface="La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57200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Title 4: ………………………………………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3511440" y="225000"/>
            <a:ext cx="539712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Title 5: ……………………………………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524400" y="1011240"/>
            <a:ext cx="5384160" cy="552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dt" idx="13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1" lang="en-US" sz="1200" spc="-1" strike="noStrike">
                <a:solidFill>
                  <a:srgbClr val="f2f2f2"/>
                </a:solidFill>
                <a:latin typeface="Lato"/>
                <a:ea typeface="Lat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2f2f2"/>
                </a:solidFill>
                <a:latin typeface="Lato"/>
                <a:ea typeface="Lat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ftr" idx="14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sldNum" idx="15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D01504-DFC8-4D9E-ABD2-B1A18AD91DDE}" type="slidenum">
              <a:rPr b="1" lang="en-US" sz="1200" spc="-1" strike="noStrike">
                <a:solidFill>
                  <a:srgbClr val="c00000"/>
                </a:solidFill>
                <a:latin typeface="Lato"/>
                <a:ea typeface="La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Title 6: ………………………………………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595800" y="153288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638960" y="153288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dt" idx="16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1" lang="en-US" sz="1200" spc="-1" strike="noStrike">
                <a:solidFill>
                  <a:srgbClr val="203864"/>
                </a:solidFill>
                <a:latin typeface="Lato"/>
                <a:ea typeface="Lat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03864"/>
                </a:solidFill>
                <a:latin typeface="Lato"/>
                <a:ea typeface="Lat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ftr" idx="17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 type="sldNum" idx="18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203864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8F0D64-00EF-40A2-A99F-2DD3EBDB7CE4}" type="slidenum">
              <a:rPr b="1" lang="en-US" sz="1200" spc="-1" strike="noStrike">
                <a:solidFill>
                  <a:srgbClr val="203864"/>
                </a:solidFill>
                <a:latin typeface="Lato"/>
                <a:ea typeface="La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0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0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0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itle 10"/>
          <p:cNvSpPr/>
          <p:nvPr/>
        </p:nvSpPr>
        <p:spPr>
          <a:xfrm>
            <a:off x="4181040" y="3021840"/>
            <a:ext cx="4197600" cy="81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CD446B1-D6D8-4189-ABE9-CB7EC415D2AD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2380320" y="2365200"/>
            <a:ext cx="4382640" cy="212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  <a:tabLst>
                <a:tab algn="l" pos="408240"/>
              </a:tabLst>
            </a:pPr>
            <a:r>
              <a:rPr b="0" lang="en-US" sz="4000" spc="-1" strike="noStrike">
                <a:solidFill>
                  <a:srgbClr val="fffff0"/>
                </a:solidFill>
                <a:latin typeface="Arial"/>
              </a:rPr>
              <a:t>Công nghệ Web và Dịch vụ trực tuyến</a:t>
            </a:r>
            <a:endParaRPr b="0" lang="en-US" sz="4000" spc="-1" strike="noStrike">
              <a:solidFill>
                <a:srgbClr val="fffff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Picture 3" descr=""/>
          <p:cNvPicPr/>
          <p:nvPr/>
        </p:nvPicPr>
        <p:blipFill>
          <a:blip r:embed="rId1"/>
          <a:stretch/>
        </p:blipFill>
        <p:spPr>
          <a:xfrm>
            <a:off x="412920" y="398520"/>
            <a:ext cx="2036880" cy="611280"/>
          </a:xfrm>
          <a:prstGeom prst="rect">
            <a:avLst/>
          </a:prstGeom>
          <a:ln w="0">
            <a:noFill/>
          </a:ln>
        </p:spPr>
      </p:pic>
      <p:sp>
        <p:nvSpPr>
          <p:cNvPr id="530" name="Title 6"/>
          <p:cNvSpPr/>
          <p:nvPr/>
        </p:nvSpPr>
        <p:spPr>
          <a:xfrm>
            <a:off x="412920" y="2421720"/>
            <a:ext cx="7342200" cy="84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c00000"/>
                </a:solidFill>
                <a:latin typeface="Lato"/>
                <a:ea typeface="Lato"/>
              </a:rPr>
              <a:t>Website Bán sách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31" name="Title 6"/>
          <p:cNvSpPr/>
          <p:nvPr/>
        </p:nvSpPr>
        <p:spPr>
          <a:xfrm>
            <a:off x="412920" y="3567600"/>
            <a:ext cx="7342200" cy="84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c00000"/>
                </a:solidFill>
                <a:latin typeface="Lato"/>
                <a:ea typeface="Lato"/>
              </a:rPr>
              <a:t>GVHD: TS. Đỗ Bá Lâm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c00000"/>
                </a:solidFill>
                <a:latin typeface="Lato"/>
                <a:ea typeface="Lato"/>
              </a:rPr>
              <a:t>Nhóm: 5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</a:rPr>
              <a:t>1.Nhiệm vụ từng thành viên</a:t>
            </a:r>
            <a:endParaRPr b="1" lang="en-US" sz="2800" spc="-1" strike="noStrike">
              <a:solidFill>
                <a:srgbClr val="ffffff"/>
              </a:solidFill>
              <a:latin typeface="Lato"/>
              <a:ea typeface="Lato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235080" y="1227600"/>
            <a:ext cx="8673840" cy="4867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36D4113-A602-4F27-B53A-2AF77ACA33FE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</a:rPr>
              <a:t>2.Hoạt động trên Github</a:t>
            </a:r>
            <a:endParaRPr b="1" lang="en-US" sz="2800" spc="-1" strike="noStrike">
              <a:solidFill>
                <a:srgbClr val="ffffff"/>
              </a:solidFill>
              <a:latin typeface="Lato"/>
              <a:ea typeface="Lato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235080" y="1227600"/>
            <a:ext cx="8673840" cy="4867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5BD79E8-2920-4F1B-8030-98EA4EBAA082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</a:rPr>
              <a:t>3.Các công nghệ sử dụng</a:t>
            </a:r>
            <a:endParaRPr b="1" lang="en-US" sz="2800" spc="-1" strike="noStrike">
              <a:solidFill>
                <a:srgbClr val="ffffff"/>
              </a:solidFill>
              <a:latin typeface="Lato"/>
              <a:ea typeface="Lato"/>
            </a:endParaRPr>
          </a:p>
        </p:txBody>
      </p:sp>
      <p:pic>
        <p:nvPicPr>
          <p:cNvPr id="537" name="" descr=""/>
          <p:cNvPicPr/>
          <p:nvPr/>
        </p:nvPicPr>
        <p:blipFill>
          <a:blip r:embed="rId1"/>
          <a:stretch/>
        </p:blipFill>
        <p:spPr>
          <a:xfrm>
            <a:off x="228600" y="1286280"/>
            <a:ext cx="2142720" cy="2142720"/>
          </a:xfrm>
          <a:prstGeom prst="rect">
            <a:avLst/>
          </a:prstGeom>
          <a:ln w="0">
            <a:noFill/>
          </a:ln>
        </p:spPr>
      </p:pic>
      <p:pic>
        <p:nvPicPr>
          <p:cNvPr id="538" name="" descr=""/>
          <p:cNvPicPr/>
          <p:nvPr/>
        </p:nvPicPr>
        <p:blipFill>
          <a:blip r:embed="rId2"/>
          <a:stretch/>
        </p:blipFill>
        <p:spPr>
          <a:xfrm>
            <a:off x="4029480" y="1286280"/>
            <a:ext cx="2142720" cy="2142720"/>
          </a:xfrm>
          <a:prstGeom prst="rect">
            <a:avLst/>
          </a:prstGeom>
          <a:ln w="0">
            <a:noFill/>
          </a:ln>
        </p:spPr>
      </p:pic>
      <p:pic>
        <p:nvPicPr>
          <p:cNvPr id="539" name="" descr=""/>
          <p:cNvPicPr/>
          <p:nvPr/>
        </p:nvPicPr>
        <p:blipFill>
          <a:blip r:embed="rId3"/>
          <a:stretch/>
        </p:blipFill>
        <p:spPr>
          <a:xfrm>
            <a:off x="2057400" y="3953160"/>
            <a:ext cx="2980800" cy="1533240"/>
          </a:xfrm>
          <a:prstGeom prst="rect">
            <a:avLst/>
          </a:prstGeom>
          <a:ln w="0">
            <a:noFill/>
          </a:ln>
        </p:spPr>
      </p:pic>
      <p:pic>
        <p:nvPicPr>
          <p:cNvPr id="540" name="" descr=""/>
          <p:cNvPicPr/>
          <p:nvPr/>
        </p:nvPicPr>
        <p:blipFill>
          <a:blip r:embed="rId4"/>
          <a:stretch/>
        </p:blipFill>
        <p:spPr>
          <a:xfrm>
            <a:off x="6172200" y="3495960"/>
            <a:ext cx="2295000" cy="1990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0450F79-88C0-46EE-B661-E60EC3EA49F6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</a:rPr>
              <a:t>4.Thiết kế hệ thống</a:t>
            </a:r>
            <a:endParaRPr b="1" lang="en-US" sz="2800" spc="-1" strike="noStrike">
              <a:solidFill>
                <a:srgbClr val="ffffff"/>
              </a:solidFill>
              <a:latin typeface="Lato"/>
              <a:ea typeface="Lato"/>
            </a:endParaRPr>
          </a:p>
        </p:txBody>
      </p:sp>
      <p:pic>
        <p:nvPicPr>
          <p:cNvPr id="542" name="" descr=""/>
          <p:cNvPicPr/>
          <p:nvPr/>
        </p:nvPicPr>
        <p:blipFill>
          <a:blip r:embed="rId1"/>
          <a:stretch/>
        </p:blipFill>
        <p:spPr>
          <a:xfrm>
            <a:off x="2057400" y="1371600"/>
            <a:ext cx="4572000" cy="5029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9E1A6AE-7D96-4A8A-8BAD-1DEB76CB6826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</a:rPr>
              <a:t>4.Thiết kế hệ thống</a:t>
            </a:r>
            <a:endParaRPr b="1" lang="en-US" sz="2800" spc="-1" strike="noStrike">
              <a:solidFill>
                <a:srgbClr val="ffffff"/>
              </a:solidFill>
              <a:latin typeface="Lato"/>
              <a:ea typeface="Lato"/>
            </a:endParaRPr>
          </a:p>
        </p:txBody>
      </p:sp>
      <p:pic>
        <p:nvPicPr>
          <p:cNvPr id="544" name="" descr=""/>
          <p:cNvPicPr/>
          <p:nvPr/>
        </p:nvPicPr>
        <p:blipFill>
          <a:blip r:embed="rId1"/>
          <a:stretch/>
        </p:blipFill>
        <p:spPr>
          <a:xfrm>
            <a:off x="0" y="1329120"/>
            <a:ext cx="9143640" cy="46144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200E3CD-51E2-4DE4-9E12-A2E1B8FACF2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</a:rPr>
              <a:t>5.Các chức năng chính</a:t>
            </a:r>
            <a:endParaRPr b="1" lang="en-US" sz="2800" spc="-1" strike="noStrike">
              <a:solidFill>
                <a:srgbClr val="ffffff"/>
              </a:solidFill>
              <a:latin typeface="Lato"/>
              <a:ea typeface="Lato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/>
          </p:nvPr>
        </p:nvSpPr>
        <p:spPr>
          <a:xfrm>
            <a:off x="235080" y="1164960"/>
            <a:ext cx="8673840" cy="493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F25579A-8B77-42B9-90B2-96C5D760153C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Application>LibreOffice/7.3.7.2$Linux_X86_64 LibreOffice_project/30$Build-2</Application>
  <AppVersion>15.0000</AppVersion>
  <Words>25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2021-05-28T04:32:29Z</dcterms:created>
  <dc:creator>Phong TT &amp; QTTH</dc:creator>
  <dc:description/>
  <dc:language>en-US</dc:language>
  <cp:lastModifiedBy/>
  <dcterms:modified xsi:type="dcterms:W3CDTF">2024-05-20T21:50:01Z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Trình chiếu Trên màn hình (4:3)</vt:lpwstr>
  </property>
  <property fmtid="{D5CDD505-2E9C-101B-9397-08002B2CF9AE}" pid="3" name="Slides">
    <vt:i4>13</vt:i4>
  </property>
</Properties>
</file>