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66" r:id="rId6"/>
    <p:sldId id="262" r:id="rId7"/>
    <p:sldId id="258" r:id="rId8"/>
    <p:sldId id="267" r:id="rId9"/>
    <p:sldId id="268" r:id="rId10"/>
    <p:sldId id="270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Displacement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'person 1 event 2'!$F$1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'person 1 event 2'!$F$2:$F$861</c:f>
              <c:numCache>
                <c:formatCode>General</c:formatCode>
                <c:ptCount val="8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0.22465499999999999</c:v>
                </c:pt>
                <c:pt idx="8">
                  <c:v>0.22465499999999999</c:v>
                </c:pt>
                <c:pt idx="9">
                  <c:v>0.22465499999999999</c:v>
                </c:pt>
                <c:pt idx="10">
                  <c:v>0.22465499999999999</c:v>
                </c:pt>
                <c:pt idx="11">
                  <c:v>0.282501</c:v>
                </c:pt>
                <c:pt idx="12">
                  <c:v>0.282501</c:v>
                </c:pt>
                <c:pt idx="13">
                  <c:v>0.282501</c:v>
                </c:pt>
                <c:pt idx="14">
                  <c:v>0.282501</c:v>
                </c:pt>
                <c:pt idx="15">
                  <c:v>0.30133100000000002</c:v>
                </c:pt>
                <c:pt idx="16">
                  <c:v>0.30133100000000002</c:v>
                </c:pt>
                <c:pt idx="17">
                  <c:v>0.30133100000000002</c:v>
                </c:pt>
                <c:pt idx="18">
                  <c:v>0.30133100000000002</c:v>
                </c:pt>
                <c:pt idx="19">
                  <c:v>0.38514700000000002</c:v>
                </c:pt>
                <c:pt idx="20">
                  <c:v>0.38514700000000002</c:v>
                </c:pt>
                <c:pt idx="21">
                  <c:v>0.38514700000000002</c:v>
                </c:pt>
                <c:pt idx="22">
                  <c:v>0.38514700000000002</c:v>
                </c:pt>
                <c:pt idx="23">
                  <c:v>0.18826300000000001</c:v>
                </c:pt>
                <c:pt idx="24">
                  <c:v>0.18826300000000001</c:v>
                </c:pt>
                <c:pt idx="25">
                  <c:v>0.18826300000000001</c:v>
                </c:pt>
                <c:pt idx="26">
                  <c:v>0.18826300000000001</c:v>
                </c:pt>
                <c:pt idx="27">
                  <c:v>0.27801500000000001</c:v>
                </c:pt>
                <c:pt idx="28">
                  <c:v>0.27801500000000001</c:v>
                </c:pt>
                <c:pt idx="29">
                  <c:v>0.27801500000000001</c:v>
                </c:pt>
                <c:pt idx="30">
                  <c:v>0.27801500000000001</c:v>
                </c:pt>
                <c:pt idx="31">
                  <c:v>0.15582299999999999</c:v>
                </c:pt>
                <c:pt idx="32">
                  <c:v>0.15582299999999999</c:v>
                </c:pt>
                <c:pt idx="33">
                  <c:v>0.15582299999999999</c:v>
                </c:pt>
                <c:pt idx="34">
                  <c:v>0.15582299999999999</c:v>
                </c:pt>
                <c:pt idx="35">
                  <c:v>2.5496999999999999E-2</c:v>
                </c:pt>
                <c:pt idx="36">
                  <c:v>2.5496999999999999E-2</c:v>
                </c:pt>
                <c:pt idx="37">
                  <c:v>2.5496999999999999E-2</c:v>
                </c:pt>
                <c:pt idx="38">
                  <c:v>2.5496999999999999E-2</c:v>
                </c:pt>
                <c:pt idx="39">
                  <c:v>-5.5240000000000003E-3</c:v>
                </c:pt>
                <c:pt idx="40">
                  <c:v>-5.5240000000000003E-3</c:v>
                </c:pt>
                <c:pt idx="41">
                  <c:v>-5.5240000000000003E-3</c:v>
                </c:pt>
                <c:pt idx="42">
                  <c:v>-5.5240000000000003E-3</c:v>
                </c:pt>
                <c:pt idx="43">
                  <c:v>-4.4586000000000001E-2</c:v>
                </c:pt>
                <c:pt idx="44">
                  <c:v>-4.4586000000000001E-2</c:v>
                </c:pt>
                <c:pt idx="45">
                  <c:v>-4.4586000000000001E-2</c:v>
                </c:pt>
                <c:pt idx="46">
                  <c:v>-4.4586000000000001E-2</c:v>
                </c:pt>
                <c:pt idx="47">
                  <c:v>1.4435E-2</c:v>
                </c:pt>
                <c:pt idx="48">
                  <c:v>1.4435E-2</c:v>
                </c:pt>
                <c:pt idx="49">
                  <c:v>1.4435E-2</c:v>
                </c:pt>
                <c:pt idx="50">
                  <c:v>1.4435E-2</c:v>
                </c:pt>
                <c:pt idx="51">
                  <c:v>4.7530999999999997E-2</c:v>
                </c:pt>
                <c:pt idx="52">
                  <c:v>4.7530999999999997E-2</c:v>
                </c:pt>
                <c:pt idx="53">
                  <c:v>4.7530999999999997E-2</c:v>
                </c:pt>
                <c:pt idx="54">
                  <c:v>4.7530999999999997E-2</c:v>
                </c:pt>
                <c:pt idx="55">
                  <c:v>3.8925000000000001E-2</c:v>
                </c:pt>
                <c:pt idx="56">
                  <c:v>3.8925000000000001E-2</c:v>
                </c:pt>
                <c:pt idx="57">
                  <c:v>3.8925000000000001E-2</c:v>
                </c:pt>
                <c:pt idx="58">
                  <c:v>3.8925000000000001E-2</c:v>
                </c:pt>
                <c:pt idx="59">
                  <c:v>0.40512100000000001</c:v>
                </c:pt>
                <c:pt idx="60">
                  <c:v>0.40512100000000001</c:v>
                </c:pt>
                <c:pt idx="61">
                  <c:v>0.337341</c:v>
                </c:pt>
                <c:pt idx="62">
                  <c:v>0.337341</c:v>
                </c:pt>
                <c:pt idx="63">
                  <c:v>0.337341</c:v>
                </c:pt>
                <c:pt idx="64">
                  <c:v>0.337341</c:v>
                </c:pt>
                <c:pt idx="65">
                  <c:v>0.337341</c:v>
                </c:pt>
                <c:pt idx="66">
                  <c:v>0.337341</c:v>
                </c:pt>
                <c:pt idx="67">
                  <c:v>0.337341</c:v>
                </c:pt>
                <c:pt idx="68">
                  <c:v>0.36346400000000001</c:v>
                </c:pt>
                <c:pt idx="69">
                  <c:v>0.36346400000000001</c:v>
                </c:pt>
                <c:pt idx="70">
                  <c:v>0.36346400000000001</c:v>
                </c:pt>
                <c:pt idx="71">
                  <c:v>0.36346400000000001</c:v>
                </c:pt>
                <c:pt idx="72">
                  <c:v>0.36346400000000001</c:v>
                </c:pt>
                <c:pt idx="73">
                  <c:v>0.34910600000000003</c:v>
                </c:pt>
                <c:pt idx="74">
                  <c:v>0.34910600000000003</c:v>
                </c:pt>
                <c:pt idx="75">
                  <c:v>0.34910600000000003</c:v>
                </c:pt>
                <c:pt idx="76">
                  <c:v>0.34910600000000003</c:v>
                </c:pt>
                <c:pt idx="77">
                  <c:v>0.264297</c:v>
                </c:pt>
                <c:pt idx="78">
                  <c:v>0.264297</c:v>
                </c:pt>
                <c:pt idx="79">
                  <c:v>0.264297</c:v>
                </c:pt>
                <c:pt idx="80">
                  <c:v>0.264297</c:v>
                </c:pt>
                <c:pt idx="81">
                  <c:v>0.20471200000000001</c:v>
                </c:pt>
                <c:pt idx="82">
                  <c:v>0.20471200000000001</c:v>
                </c:pt>
                <c:pt idx="83">
                  <c:v>0.20471200000000001</c:v>
                </c:pt>
                <c:pt idx="84">
                  <c:v>0.20471200000000001</c:v>
                </c:pt>
                <c:pt idx="85">
                  <c:v>0.15454100000000001</c:v>
                </c:pt>
                <c:pt idx="86">
                  <c:v>0.15454100000000001</c:v>
                </c:pt>
                <c:pt idx="87">
                  <c:v>0.15454100000000001</c:v>
                </c:pt>
                <c:pt idx="88">
                  <c:v>0.15454100000000001</c:v>
                </c:pt>
                <c:pt idx="89">
                  <c:v>0.11756900000000001</c:v>
                </c:pt>
                <c:pt idx="90">
                  <c:v>0.11756900000000001</c:v>
                </c:pt>
                <c:pt idx="91">
                  <c:v>0.11756900000000001</c:v>
                </c:pt>
                <c:pt idx="92">
                  <c:v>0.11756900000000001</c:v>
                </c:pt>
                <c:pt idx="93">
                  <c:v>5.1375999999999998E-2</c:v>
                </c:pt>
                <c:pt idx="94">
                  <c:v>5.1375999999999998E-2</c:v>
                </c:pt>
                <c:pt idx="95">
                  <c:v>5.1375999999999998E-2</c:v>
                </c:pt>
                <c:pt idx="96">
                  <c:v>5.1375999999999998E-2</c:v>
                </c:pt>
                <c:pt idx="97">
                  <c:v>2.0309000000000001E-2</c:v>
                </c:pt>
                <c:pt idx="98">
                  <c:v>2.0309000000000001E-2</c:v>
                </c:pt>
                <c:pt idx="99">
                  <c:v>2.0309000000000001E-2</c:v>
                </c:pt>
                <c:pt idx="100">
                  <c:v>2.0309000000000001E-2</c:v>
                </c:pt>
                <c:pt idx="101">
                  <c:v>1.4618000000000001E-2</c:v>
                </c:pt>
                <c:pt idx="102">
                  <c:v>1.4618000000000001E-2</c:v>
                </c:pt>
                <c:pt idx="103">
                  <c:v>1.4618000000000001E-2</c:v>
                </c:pt>
                <c:pt idx="104">
                  <c:v>1.4618000000000001E-2</c:v>
                </c:pt>
                <c:pt idx="105">
                  <c:v>2.3189999999999999E-3</c:v>
                </c:pt>
                <c:pt idx="106">
                  <c:v>2.3189999999999999E-3</c:v>
                </c:pt>
                <c:pt idx="107">
                  <c:v>2.3189999999999999E-3</c:v>
                </c:pt>
                <c:pt idx="108">
                  <c:v>2.3189999999999999E-3</c:v>
                </c:pt>
                <c:pt idx="109">
                  <c:v>7.1471999999999994E-2</c:v>
                </c:pt>
                <c:pt idx="110">
                  <c:v>7.1471999999999994E-2</c:v>
                </c:pt>
                <c:pt idx="111">
                  <c:v>7.1471999999999994E-2</c:v>
                </c:pt>
                <c:pt idx="112">
                  <c:v>7.1471999999999994E-2</c:v>
                </c:pt>
                <c:pt idx="113">
                  <c:v>-1.3443E-2</c:v>
                </c:pt>
                <c:pt idx="114">
                  <c:v>-1.3443E-2</c:v>
                </c:pt>
                <c:pt idx="115">
                  <c:v>-1.3443E-2</c:v>
                </c:pt>
                <c:pt idx="116">
                  <c:v>-1.3443E-2</c:v>
                </c:pt>
                <c:pt idx="117">
                  <c:v>-5.6487999999999997E-2</c:v>
                </c:pt>
                <c:pt idx="118">
                  <c:v>-5.6487999999999997E-2</c:v>
                </c:pt>
                <c:pt idx="119">
                  <c:v>-5.6487999999999997E-2</c:v>
                </c:pt>
                <c:pt idx="120">
                  <c:v>-5.6487999999999997E-2</c:v>
                </c:pt>
                <c:pt idx="121">
                  <c:v>-5.6487999999999997E-2</c:v>
                </c:pt>
                <c:pt idx="122">
                  <c:v>-9.4101000000000004E-2</c:v>
                </c:pt>
                <c:pt idx="123">
                  <c:v>-9.4101000000000004E-2</c:v>
                </c:pt>
                <c:pt idx="124">
                  <c:v>-9.4101000000000004E-2</c:v>
                </c:pt>
                <c:pt idx="125">
                  <c:v>-9.4101000000000004E-2</c:v>
                </c:pt>
                <c:pt idx="126">
                  <c:v>-8.5265999999999995E-2</c:v>
                </c:pt>
                <c:pt idx="127">
                  <c:v>-8.5265999999999995E-2</c:v>
                </c:pt>
                <c:pt idx="128">
                  <c:v>-8.5265999999999995E-2</c:v>
                </c:pt>
                <c:pt idx="129">
                  <c:v>-8.5265999999999995E-2</c:v>
                </c:pt>
                <c:pt idx="130">
                  <c:v>-0.123886</c:v>
                </c:pt>
                <c:pt idx="131">
                  <c:v>-0.123886</c:v>
                </c:pt>
                <c:pt idx="132">
                  <c:v>-0.123886</c:v>
                </c:pt>
                <c:pt idx="133">
                  <c:v>-0.123886</c:v>
                </c:pt>
                <c:pt idx="134">
                  <c:v>-1.9680000000000001E-3</c:v>
                </c:pt>
                <c:pt idx="135">
                  <c:v>-1.9680000000000001E-3</c:v>
                </c:pt>
                <c:pt idx="136">
                  <c:v>-1.9680000000000001E-3</c:v>
                </c:pt>
                <c:pt idx="137">
                  <c:v>-1.9680000000000001E-3</c:v>
                </c:pt>
                <c:pt idx="138">
                  <c:v>0.184479</c:v>
                </c:pt>
                <c:pt idx="139">
                  <c:v>0.184479</c:v>
                </c:pt>
                <c:pt idx="140">
                  <c:v>0.184479</c:v>
                </c:pt>
                <c:pt idx="141">
                  <c:v>0.184479</c:v>
                </c:pt>
                <c:pt idx="142">
                  <c:v>0.160858</c:v>
                </c:pt>
                <c:pt idx="143">
                  <c:v>0.160858</c:v>
                </c:pt>
                <c:pt idx="144">
                  <c:v>0.160858</c:v>
                </c:pt>
                <c:pt idx="145">
                  <c:v>0.160858</c:v>
                </c:pt>
                <c:pt idx="146">
                  <c:v>0.11115999999999999</c:v>
                </c:pt>
                <c:pt idx="147">
                  <c:v>0.11115999999999999</c:v>
                </c:pt>
                <c:pt idx="148">
                  <c:v>0.11115999999999999</c:v>
                </c:pt>
                <c:pt idx="149">
                  <c:v>0.11115999999999999</c:v>
                </c:pt>
                <c:pt idx="150">
                  <c:v>0.15686</c:v>
                </c:pt>
                <c:pt idx="151">
                  <c:v>0.15686</c:v>
                </c:pt>
                <c:pt idx="152">
                  <c:v>0.15686</c:v>
                </c:pt>
                <c:pt idx="153">
                  <c:v>0.15686</c:v>
                </c:pt>
                <c:pt idx="154">
                  <c:v>0.28407300000000002</c:v>
                </c:pt>
                <c:pt idx="155">
                  <c:v>0.28407300000000002</c:v>
                </c:pt>
                <c:pt idx="156">
                  <c:v>0.28407300000000002</c:v>
                </c:pt>
                <c:pt idx="157">
                  <c:v>0.28407300000000002</c:v>
                </c:pt>
                <c:pt idx="158">
                  <c:v>0.36222799999999999</c:v>
                </c:pt>
                <c:pt idx="159">
                  <c:v>0.36222799999999999</c:v>
                </c:pt>
                <c:pt idx="160">
                  <c:v>0.36222799999999999</c:v>
                </c:pt>
                <c:pt idx="161">
                  <c:v>0.36222799999999999</c:v>
                </c:pt>
                <c:pt idx="162">
                  <c:v>0.79296900000000003</c:v>
                </c:pt>
                <c:pt idx="163">
                  <c:v>0.79296900000000003</c:v>
                </c:pt>
                <c:pt idx="164">
                  <c:v>0.79296900000000003</c:v>
                </c:pt>
                <c:pt idx="165">
                  <c:v>0.79296900000000003</c:v>
                </c:pt>
                <c:pt idx="166">
                  <c:v>0.280167</c:v>
                </c:pt>
                <c:pt idx="167">
                  <c:v>0.280167</c:v>
                </c:pt>
                <c:pt idx="168">
                  <c:v>0.280167</c:v>
                </c:pt>
                <c:pt idx="169">
                  <c:v>0.44752500000000001</c:v>
                </c:pt>
                <c:pt idx="170">
                  <c:v>0.44752500000000001</c:v>
                </c:pt>
                <c:pt idx="171">
                  <c:v>0.44752500000000001</c:v>
                </c:pt>
                <c:pt idx="172">
                  <c:v>0.44752500000000001</c:v>
                </c:pt>
                <c:pt idx="173">
                  <c:v>0.44752500000000001</c:v>
                </c:pt>
                <c:pt idx="174">
                  <c:v>0.44752500000000001</c:v>
                </c:pt>
                <c:pt idx="175">
                  <c:v>0.44752500000000001</c:v>
                </c:pt>
                <c:pt idx="176">
                  <c:v>0.44752500000000001</c:v>
                </c:pt>
                <c:pt idx="177">
                  <c:v>0.44752500000000001</c:v>
                </c:pt>
                <c:pt idx="178">
                  <c:v>0.44752500000000001</c:v>
                </c:pt>
                <c:pt idx="179">
                  <c:v>0.44752500000000001</c:v>
                </c:pt>
                <c:pt idx="180">
                  <c:v>0.44752500000000001</c:v>
                </c:pt>
                <c:pt idx="181">
                  <c:v>0.44752500000000001</c:v>
                </c:pt>
                <c:pt idx="182">
                  <c:v>0.26518199999999997</c:v>
                </c:pt>
                <c:pt idx="183">
                  <c:v>0.26518199999999997</c:v>
                </c:pt>
                <c:pt idx="184">
                  <c:v>0.26518199999999997</c:v>
                </c:pt>
                <c:pt idx="185">
                  <c:v>0.26518199999999997</c:v>
                </c:pt>
                <c:pt idx="186">
                  <c:v>0.26518199999999997</c:v>
                </c:pt>
                <c:pt idx="187">
                  <c:v>0.26518199999999997</c:v>
                </c:pt>
                <c:pt idx="188">
                  <c:v>0.26518199999999997</c:v>
                </c:pt>
                <c:pt idx="189">
                  <c:v>0.26518199999999997</c:v>
                </c:pt>
                <c:pt idx="190">
                  <c:v>0.26518199999999997</c:v>
                </c:pt>
                <c:pt idx="191">
                  <c:v>0.26518199999999997</c:v>
                </c:pt>
                <c:pt idx="192">
                  <c:v>0.26518199999999997</c:v>
                </c:pt>
                <c:pt idx="193">
                  <c:v>0.26518199999999997</c:v>
                </c:pt>
                <c:pt idx="194">
                  <c:v>0.21620200000000001</c:v>
                </c:pt>
                <c:pt idx="195">
                  <c:v>0.21620200000000001</c:v>
                </c:pt>
                <c:pt idx="196">
                  <c:v>-0.451874</c:v>
                </c:pt>
                <c:pt idx="197">
                  <c:v>-0.451874</c:v>
                </c:pt>
                <c:pt idx="198">
                  <c:v>-0.451874</c:v>
                </c:pt>
                <c:pt idx="199">
                  <c:v>-0.451874</c:v>
                </c:pt>
                <c:pt idx="200">
                  <c:v>-0.451874</c:v>
                </c:pt>
                <c:pt idx="201">
                  <c:v>-0.451874</c:v>
                </c:pt>
                <c:pt idx="202">
                  <c:v>-1.3781589999999999</c:v>
                </c:pt>
                <c:pt idx="203">
                  <c:v>-1.3781589999999999</c:v>
                </c:pt>
                <c:pt idx="204">
                  <c:v>-1.3781589999999999</c:v>
                </c:pt>
                <c:pt idx="205">
                  <c:v>-1.3781589999999999</c:v>
                </c:pt>
                <c:pt idx="206">
                  <c:v>-0.85075400000000001</c:v>
                </c:pt>
                <c:pt idx="207">
                  <c:v>-0.85075400000000001</c:v>
                </c:pt>
                <c:pt idx="208">
                  <c:v>-0.85075400000000001</c:v>
                </c:pt>
                <c:pt idx="209">
                  <c:v>-0.85075400000000001</c:v>
                </c:pt>
                <c:pt idx="210">
                  <c:v>-0.25143399999999999</c:v>
                </c:pt>
                <c:pt idx="211">
                  <c:v>-0.25143399999999999</c:v>
                </c:pt>
                <c:pt idx="212">
                  <c:v>-0.25143399999999999</c:v>
                </c:pt>
                <c:pt idx="213">
                  <c:v>-0.25143399999999999</c:v>
                </c:pt>
                <c:pt idx="214">
                  <c:v>-0.68186999999999998</c:v>
                </c:pt>
                <c:pt idx="215">
                  <c:v>-0.68186999999999998</c:v>
                </c:pt>
                <c:pt idx="216">
                  <c:v>-0.68186999999999998</c:v>
                </c:pt>
                <c:pt idx="217">
                  <c:v>-0.68186999999999998</c:v>
                </c:pt>
                <c:pt idx="218">
                  <c:v>-0.123062</c:v>
                </c:pt>
                <c:pt idx="219">
                  <c:v>-0.123062</c:v>
                </c:pt>
                <c:pt idx="220">
                  <c:v>-0.123062</c:v>
                </c:pt>
                <c:pt idx="221">
                  <c:v>-0.123062</c:v>
                </c:pt>
                <c:pt idx="222">
                  <c:v>-0.36325099999999999</c:v>
                </c:pt>
                <c:pt idx="223">
                  <c:v>-0.36325099999999999</c:v>
                </c:pt>
                <c:pt idx="224">
                  <c:v>-0.36325099999999999</c:v>
                </c:pt>
                <c:pt idx="225">
                  <c:v>-0.36325099999999999</c:v>
                </c:pt>
                <c:pt idx="226">
                  <c:v>-0.36325099999999999</c:v>
                </c:pt>
                <c:pt idx="227">
                  <c:v>-0.88638300000000003</c:v>
                </c:pt>
                <c:pt idx="228">
                  <c:v>-0.88638300000000003</c:v>
                </c:pt>
                <c:pt idx="229">
                  <c:v>-0.88638300000000003</c:v>
                </c:pt>
                <c:pt idx="230">
                  <c:v>-0.88638300000000003</c:v>
                </c:pt>
                <c:pt idx="231">
                  <c:v>-0.87870800000000004</c:v>
                </c:pt>
                <c:pt idx="232">
                  <c:v>-0.87870800000000004</c:v>
                </c:pt>
                <c:pt idx="233">
                  <c:v>-0.87870800000000004</c:v>
                </c:pt>
                <c:pt idx="234">
                  <c:v>-0.87870800000000004</c:v>
                </c:pt>
                <c:pt idx="235">
                  <c:v>-0.933365</c:v>
                </c:pt>
                <c:pt idx="236">
                  <c:v>-0.933365</c:v>
                </c:pt>
                <c:pt idx="237">
                  <c:v>-0.933365</c:v>
                </c:pt>
                <c:pt idx="238">
                  <c:v>-0.933365</c:v>
                </c:pt>
                <c:pt idx="239">
                  <c:v>-0.933365</c:v>
                </c:pt>
                <c:pt idx="240">
                  <c:v>-0.97521999999999998</c:v>
                </c:pt>
                <c:pt idx="241">
                  <c:v>-0.97521999999999998</c:v>
                </c:pt>
                <c:pt idx="242">
                  <c:v>-0.97521999999999998</c:v>
                </c:pt>
                <c:pt idx="243">
                  <c:v>-0.97521999999999998</c:v>
                </c:pt>
                <c:pt idx="244">
                  <c:v>-0.60707100000000003</c:v>
                </c:pt>
                <c:pt idx="245">
                  <c:v>-0.60707100000000003</c:v>
                </c:pt>
                <c:pt idx="246">
                  <c:v>-0.60707100000000003</c:v>
                </c:pt>
                <c:pt idx="247">
                  <c:v>-0.60707100000000003</c:v>
                </c:pt>
                <c:pt idx="248">
                  <c:v>-1.3668819999999999</c:v>
                </c:pt>
                <c:pt idx="249">
                  <c:v>-1.3668819999999999</c:v>
                </c:pt>
                <c:pt idx="250">
                  <c:v>-1.931686</c:v>
                </c:pt>
                <c:pt idx="251">
                  <c:v>-1.931686</c:v>
                </c:pt>
                <c:pt idx="252">
                  <c:v>-1.931686</c:v>
                </c:pt>
                <c:pt idx="253">
                  <c:v>-1.931686</c:v>
                </c:pt>
                <c:pt idx="254">
                  <c:v>-1.931686</c:v>
                </c:pt>
                <c:pt idx="255">
                  <c:v>-1.931686</c:v>
                </c:pt>
                <c:pt idx="256">
                  <c:v>-1.931686</c:v>
                </c:pt>
                <c:pt idx="257">
                  <c:v>-1.931686</c:v>
                </c:pt>
                <c:pt idx="258">
                  <c:v>-1.931686</c:v>
                </c:pt>
                <c:pt idx="259">
                  <c:v>-0.96827700000000005</c:v>
                </c:pt>
                <c:pt idx="260">
                  <c:v>-0.96827700000000005</c:v>
                </c:pt>
                <c:pt idx="261">
                  <c:v>-0.96827700000000005</c:v>
                </c:pt>
                <c:pt idx="262">
                  <c:v>-0.86283900000000002</c:v>
                </c:pt>
                <c:pt idx="263">
                  <c:v>-0.86283900000000002</c:v>
                </c:pt>
                <c:pt idx="264">
                  <c:v>-0.86283900000000002</c:v>
                </c:pt>
                <c:pt idx="265">
                  <c:v>-0.86283900000000002</c:v>
                </c:pt>
                <c:pt idx="266">
                  <c:v>-0.85720799999999997</c:v>
                </c:pt>
                <c:pt idx="267">
                  <c:v>-0.85720799999999997</c:v>
                </c:pt>
                <c:pt idx="268">
                  <c:v>-0.85720799999999997</c:v>
                </c:pt>
                <c:pt idx="269">
                  <c:v>-0.85720799999999997</c:v>
                </c:pt>
                <c:pt idx="270">
                  <c:v>-0.97259499999999999</c:v>
                </c:pt>
                <c:pt idx="271">
                  <c:v>-0.97259499999999999</c:v>
                </c:pt>
                <c:pt idx="272">
                  <c:v>-0.97259499999999999</c:v>
                </c:pt>
                <c:pt idx="273">
                  <c:v>-0.97259499999999999</c:v>
                </c:pt>
                <c:pt idx="274">
                  <c:v>-1.0029749999999999</c:v>
                </c:pt>
                <c:pt idx="275">
                  <c:v>-1.0029749999999999</c:v>
                </c:pt>
                <c:pt idx="276">
                  <c:v>-1.0029749999999999</c:v>
                </c:pt>
                <c:pt idx="277">
                  <c:v>-1.0029749999999999</c:v>
                </c:pt>
                <c:pt idx="278">
                  <c:v>-0.555481</c:v>
                </c:pt>
                <c:pt idx="279">
                  <c:v>-0.555481</c:v>
                </c:pt>
                <c:pt idx="280">
                  <c:v>-0.555481</c:v>
                </c:pt>
                <c:pt idx="281">
                  <c:v>-0.555481</c:v>
                </c:pt>
                <c:pt idx="282">
                  <c:v>-1.1770480000000001</c:v>
                </c:pt>
                <c:pt idx="283">
                  <c:v>-1.1770480000000001</c:v>
                </c:pt>
                <c:pt idx="284">
                  <c:v>-1.1770480000000001</c:v>
                </c:pt>
                <c:pt idx="285">
                  <c:v>-1.1770480000000001</c:v>
                </c:pt>
                <c:pt idx="286">
                  <c:v>-0.62832600000000005</c:v>
                </c:pt>
                <c:pt idx="287">
                  <c:v>-0.62832600000000005</c:v>
                </c:pt>
                <c:pt idx="288">
                  <c:v>-0.62832600000000005</c:v>
                </c:pt>
                <c:pt idx="289">
                  <c:v>-0.62832600000000005</c:v>
                </c:pt>
                <c:pt idx="290">
                  <c:v>0.16677900000000001</c:v>
                </c:pt>
                <c:pt idx="291">
                  <c:v>0.16677900000000001</c:v>
                </c:pt>
                <c:pt idx="292">
                  <c:v>0.16677900000000001</c:v>
                </c:pt>
                <c:pt idx="293">
                  <c:v>0.16677900000000001</c:v>
                </c:pt>
                <c:pt idx="294">
                  <c:v>0.16677900000000001</c:v>
                </c:pt>
                <c:pt idx="295">
                  <c:v>-1.00177</c:v>
                </c:pt>
                <c:pt idx="296">
                  <c:v>-1.00177</c:v>
                </c:pt>
                <c:pt idx="297">
                  <c:v>-1.00177</c:v>
                </c:pt>
                <c:pt idx="298">
                  <c:v>-1.00177</c:v>
                </c:pt>
                <c:pt idx="299">
                  <c:v>-0.91195700000000002</c:v>
                </c:pt>
                <c:pt idx="300">
                  <c:v>-0.91195700000000002</c:v>
                </c:pt>
                <c:pt idx="301">
                  <c:v>-0.91195700000000002</c:v>
                </c:pt>
                <c:pt idx="302">
                  <c:v>-0.91195700000000002</c:v>
                </c:pt>
                <c:pt idx="303">
                  <c:v>-0.90536499999999998</c:v>
                </c:pt>
                <c:pt idx="304">
                  <c:v>-0.90536499999999998</c:v>
                </c:pt>
                <c:pt idx="305">
                  <c:v>-0.90536499999999998</c:v>
                </c:pt>
                <c:pt idx="306">
                  <c:v>-0.90536499999999998</c:v>
                </c:pt>
                <c:pt idx="307">
                  <c:v>-0.93569899999999995</c:v>
                </c:pt>
                <c:pt idx="308">
                  <c:v>-0.93569899999999995</c:v>
                </c:pt>
                <c:pt idx="309">
                  <c:v>-0.93569899999999995</c:v>
                </c:pt>
                <c:pt idx="310">
                  <c:v>-0.93569899999999995</c:v>
                </c:pt>
                <c:pt idx="311">
                  <c:v>-0.90507499999999996</c:v>
                </c:pt>
                <c:pt idx="312">
                  <c:v>-0.90507499999999996</c:v>
                </c:pt>
                <c:pt idx="313">
                  <c:v>-0.90507499999999996</c:v>
                </c:pt>
                <c:pt idx="314">
                  <c:v>-0.90507499999999996</c:v>
                </c:pt>
                <c:pt idx="315">
                  <c:v>-0.764984</c:v>
                </c:pt>
                <c:pt idx="316">
                  <c:v>-0.764984</c:v>
                </c:pt>
                <c:pt idx="317">
                  <c:v>-0.764984</c:v>
                </c:pt>
                <c:pt idx="318">
                  <c:v>-0.764984</c:v>
                </c:pt>
                <c:pt idx="319">
                  <c:v>-0.88633700000000004</c:v>
                </c:pt>
                <c:pt idx="320">
                  <c:v>-0.88633700000000004</c:v>
                </c:pt>
                <c:pt idx="321">
                  <c:v>-0.88633700000000004</c:v>
                </c:pt>
                <c:pt idx="322">
                  <c:v>-0.88633700000000004</c:v>
                </c:pt>
                <c:pt idx="323">
                  <c:v>-0.67663600000000002</c:v>
                </c:pt>
                <c:pt idx="324">
                  <c:v>-0.67663600000000002</c:v>
                </c:pt>
                <c:pt idx="325">
                  <c:v>-0.67663600000000002</c:v>
                </c:pt>
                <c:pt idx="326">
                  <c:v>-0.67663600000000002</c:v>
                </c:pt>
                <c:pt idx="327">
                  <c:v>-1.259293</c:v>
                </c:pt>
                <c:pt idx="328">
                  <c:v>-1.259293</c:v>
                </c:pt>
                <c:pt idx="329">
                  <c:v>-1.259293</c:v>
                </c:pt>
                <c:pt idx="330">
                  <c:v>-1.259293</c:v>
                </c:pt>
                <c:pt idx="331">
                  <c:v>-0.89451599999999998</c:v>
                </c:pt>
                <c:pt idx="332">
                  <c:v>-0.89451599999999998</c:v>
                </c:pt>
                <c:pt idx="333">
                  <c:v>-0.89451599999999998</c:v>
                </c:pt>
                <c:pt idx="334">
                  <c:v>-0.89451599999999998</c:v>
                </c:pt>
                <c:pt idx="335">
                  <c:v>-0.79678300000000002</c:v>
                </c:pt>
                <c:pt idx="336">
                  <c:v>-0.79678300000000002</c:v>
                </c:pt>
                <c:pt idx="337">
                  <c:v>-0.79678300000000002</c:v>
                </c:pt>
                <c:pt idx="338">
                  <c:v>-0.79678300000000002</c:v>
                </c:pt>
                <c:pt idx="339">
                  <c:v>-0.79678300000000002</c:v>
                </c:pt>
                <c:pt idx="340">
                  <c:v>-0.79678300000000002</c:v>
                </c:pt>
                <c:pt idx="341">
                  <c:v>-1.2924960000000001</c:v>
                </c:pt>
                <c:pt idx="342">
                  <c:v>-1.2924960000000001</c:v>
                </c:pt>
                <c:pt idx="343">
                  <c:v>-1.2924960000000001</c:v>
                </c:pt>
                <c:pt idx="344">
                  <c:v>-1.2924960000000001</c:v>
                </c:pt>
                <c:pt idx="345">
                  <c:v>-1.2924960000000001</c:v>
                </c:pt>
                <c:pt idx="346">
                  <c:v>-0.76910400000000001</c:v>
                </c:pt>
                <c:pt idx="347">
                  <c:v>-0.76910400000000001</c:v>
                </c:pt>
                <c:pt idx="348">
                  <c:v>-0.76910400000000001</c:v>
                </c:pt>
                <c:pt idx="349">
                  <c:v>-0.450928</c:v>
                </c:pt>
                <c:pt idx="350">
                  <c:v>-0.450928</c:v>
                </c:pt>
                <c:pt idx="351">
                  <c:v>-0.450928</c:v>
                </c:pt>
                <c:pt idx="352">
                  <c:v>-0.450928</c:v>
                </c:pt>
                <c:pt idx="353">
                  <c:v>-0.450928</c:v>
                </c:pt>
                <c:pt idx="354">
                  <c:v>-1.5475620000000001</c:v>
                </c:pt>
                <c:pt idx="355">
                  <c:v>-1.5475620000000001</c:v>
                </c:pt>
                <c:pt idx="356">
                  <c:v>-1.5475620000000001</c:v>
                </c:pt>
                <c:pt idx="357">
                  <c:v>-1.5475620000000001</c:v>
                </c:pt>
                <c:pt idx="358">
                  <c:v>-1.0155940000000001</c:v>
                </c:pt>
                <c:pt idx="359">
                  <c:v>-1.0155940000000001</c:v>
                </c:pt>
                <c:pt idx="360">
                  <c:v>-1.0155940000000001</c:v>
                </c:pt>
                <c:pt idx="361">
                  <c:v>-1.0155940000000001</c:v>
                </c:pt>
                <c:pt idx="362">
                  <c:v>-0.713669</c:v>
                </c:pt>
                <c:pt idx="363">
                  <c:v>-0.713669</c:v>
                </c:pt>
                <c:pt idx="364">
                  <c:v>-0.713669</c:v>
                </c:pt>
                <c:pt idx="365">
                  <c:v>-0.89207499999999995</c:v>
                </c:pt>
                <c:pt idx="366">
                  <c:v>-0.89207499999999995</c:v>
                </c:pt>
                <c:pt idx="367">
                  <c:v>-0.89207499999999995</c:v>
                </c:pt>
                <c:pt idx="368">
                  <c:v>-0.89207499999999995</c:v>
                </c:pt>
                <c:pt idx="369">
                  <c:v>-0.89207499999999995</c:v>
                </c:pt>
                <c:pt idx="370">
                  <c:v>-0.84773299999999996</c:v>
                </c:pt>
                <c:pt idx="371">
                  <c:v>-0.84773299999999996</c:v>
                </c:pt>
                <c:pt idx="372">
                  <c:v>-0.84773299999999996</c:v>
                </c:pt>
                <c:pt idx="373">
                  <c:v>-0.84773299999999996</c:v>
                </c:pt>
                <c:pt idx="374">
                  <c:v>-0.97300699999999996</c:v>
                </c:pt>
                <c:pt idx="375">
                  <c:v>-0.97300699999999996</c:v>
                </c:pt>
                <c:pt idx="376">
                  <c:v>-0.97300699999999996</c:v>
                </c:pt>
                <c:pt idx="377">
                  <c:v>-0.97300699999999996</c:v>
                </c:pt>
                <c:pt idx="378">
                  <c:v>-0.98872400000000005</c:v>
                </c:pt>
                <c:pt idx="379">
                  <c:v>-0.98872400000000005</c:v>
                </c:pt>
                <c:pt idx="380">
                  <c:v>-0.98872400000000005</c:v>
                </c:pt>
                <c:pt idx="381">
                  <c:v>-0.98872400000000005</c:v>
                </c:pt>
                <c:pt idx="382">
                  <c:v>-0.77651999999999999</c:v>
                </c:pt>
                <c:pt idx="383">
                  <c:v>-0.77651999999999999</c:v>
                </c:pt>
                <c:pt idx="384">
                  <c:v>-0.77651999999999999</c:v>
                </c:pt>
                <c:pt idx="385">
                  <c:v>-0.77651999999999999</c:v>
                </c:pt>
                <c:pt idx="386">
                  <c:v>-0.84539799999999998</c:v>
                </c:pt>
                <c:pt idx="387">
                  <c:v>-0.84539799999999998</c:v>
                </c:pt>
                <c:pt idx="388">
                  <c:v>-0.84539799999999998</c:v>
                </c:pt>
                <c:pt idx="389">
                  <c:v>-0.84539799999999998</c:v>
                </c:pt>
                <c:pt idx="390">
                  <c:v>-1.4799040000000001</c:v>
                </c:pt>
                <c:pt idx="391">
                  <c:v>-1.4799040000000001</c:v>
                </c:pt>
                <c:pt idx="392">
                  <c:v>-1.4799040000000001</c:v>
                </c:pt>
                <c:pt idx="393">
                  <c:v>-1.4799040000000001</c:v>
                </c:pt>
                <c:pt idx="394">
                  <c:v>-0.94537400000000005</c:v>
                </c:pt>
                <c:pt idx="395">
                  <c:v>-0.94537400000000005</c:v>
                </c:pt>
                <c:pt idx="396">
                  <c:v>-0.94537400000000005</c:v>
                </c:pt>
                <c:pt idx="397">
                  <c:v>-0.94537400000000005</c:v>
                </c:pt>
                <c:pt idx="398">
                  <c:v>-0.83056600000000003</c:v>
                </c:pt>
                <c:pt idx="399">
                  <c:v>-0.83056600000000003</c:v>
                </c:pt>
                <c:pt idx="400">
                  <c:v>-0.83056600000000003</c:v>
                </c:pt>
                <c:pt idx="401">
                  <c:v>-0.83056600000000003</c:v>
                </c:pt>
                <c:pt idx="402">
                  <c:v>-0.86524999999999996</c:v>
                </c:pt>
                <c:pt idx="403">
                  <c:v>-0.86524999999999996</c:v>
                </c:pt>
                <c:pt idx="404">
                  <c:v>-0.86524999999999996</c:v>
                </c:pt>
                <c:pt idx="405">
                  <c:v>-0.86524999999999996</c:v>
                </c:pt>
                <c:pt idx="406">
                  <c:v>-0.97784400000000005</c:v>
                </c:pt>
                <c:pt idx="407">
                  <c:v>-0.97784400000000005</c:v>
                </c:pt>
                <c:pt idx="408">
                  <c:v>-0.97784400000000005</c:v>
                </c:pt>
                <c:pt idx="409">
                  <c:v>-0.97784400000000005</c:v>
                </c:pt>
                <c:pt idx="410">
                  <c:v>-0.97784400000000005</c:v>
                </c:pt>
                <c:pt idx="411">
                  <c:v>-0.95010399999999995</c:v>
                </c:pt>
                <c:pt idx="412">
                  <c:v>-0.95010399999999995</c:v>
                </c:pt>
                <c:pt idx="413">
                  <c:v>-0.95010399999999995</c:v>
                </c:pt>
                <c:pt idx="414">
                  <c:v>-0.95010399999999995</c:v>
                </c:pt>
                <c:pt idx="415">
                  <c:v>-0.82505799999999996</c:v>
                </c:pt>
                <c:pt idx="416">
                  <c:v>-0.82505799999999996</c:v>
                </c:pt>
                <c:pt idx="417">
                  <c:v>-0.82505799999999996</c:v>
                </c:pt>
                <c:pt idx="418">
                  <c:v>-0.82505799999999996</c:v>
                </c:pt>
                <c:pt idx="419">
                  <c:v>-0.86340300000000003</c:v>
                </c:pt>
                <c:pt idx="420">
                  <c:v>-0.86340300000000003</c:v>
                </c:pt>
                <c:pt idx="421">
                  <c:v>-0.86340300000000003</c:v>
                </c:pt>
                <c:pt idx="422">
                  <c:v>-0.86340300000000003</c:v>
                </c:pt>
                <c:pt idx="423">
                  <c:v>-0.810226</c:v>
                </c:pt>
                <c:pt idx="424">
                  <c:v>-0.810226</c:v>
                </c:pt>
                <c:pt idx="425">
                  <c:v>-0.810226</c:v>
                </c:pt>
                <c:pt idx="426">
                  <c:v>-0.810226</c:v>
                </c:pt>
                <c:pt idx="427">
                  <c:v>-1.192215</c:v>
                </c:pt>
                <c:pt idx="428">
                  <c:v>-1.192215</c:v>
                </c:pt>
                <c:pt idx="429">
                  <c:v>-1.192215</c:v>
                </c:pt>
                <c:pt idx="430">
                  <c:v>-1.192215</c:v>
                </c:pt>
                <c:pt idx="431">
                  <c:v>-0.98930399999999996</c:v>
                </c:pt>
                <c:pt idx="432">
                  <c:v>-0.98930399999999996</c:v>
                </c:pt>
                <c:pt idx="433">
                  <c:v>-0.98930399999999996</c:v>
                </c:pt>
                <c:pt idx="434">
                  <c:v>-0.98930399999999996</c:v>
                </c:pt>
                <c:pt idx="435">
                  <c:v>-0.85526999999999997</c:v>
                </c:pt>
                <c:pt idx="436">
                  <c:v>-0.85526999999999997</c:v>
                </c:pt>
                <c:pt idx="437">
                  <c:v>-0.85526999999999997</c:v>
                </c:pt>
                <c:pt idx="438">
                  <c:v>-0.85526999999999997</c:v>
                </c:pt>
                <c:pt idx="439">
                  <c:v>-0.85723899999999997</c:v>
                </c:pt>
                <c:pt idx="440">
                  <c:v>-0.85723899999999997</c:v>
                </c:pt>
                <c:pt idx="441">
                  <c:v>-0.85723899999999997</c:v>
                </c:pt>
                <c:pt idx="442">
                  <c:v>-0.85723899999999997</c:v>
                </c:pt>
                <c:pt idx="443">
                  <c:v>-0.91458099999999998</c:v>
                </c:pt>
                <c:pt idx="444">
                  <c:v>-0.91458099999999998</c:v>
                </c:pt>
                <c:pt idx="445">
                  <c:v>-0.91458099999999998</c:v>
                </c:pt>
                <c:pt idx="446">
                  <c:v>-0.91458099999999998</c:v>
                </c:pt>
                <c:pt idx="447">
                  <c:v>-0.90502899999999997</c:v>
                </c:pt>
                <c:pt idx="448">
                  <c:v>-0.90502899999999997</c:v>
                </c:pt>
                <c:pt idx="449">
                  <c:v>-0.90502899999999997</c:v>
                </c:pt>
                <c:pt idx="450">
                  <c:v>-0.90502899999999997</c:v>
                </c:pt>
                <c:pt idx="451">
                  <c:v>-0.90722700000000001</c:v>
                </c:pt>
                <c:pt idx="452">
                  <c:v>-0.90722700000000001</c:v>
                </c:pt>
                <c:pt idx="453">
                  <c:v>-0.90722700000000001</c:v>
                </c:pt>
                <c:pt idx="454">
                  <c:v>-0.90722700000000001</c:v>
                </c:pt>
                <c:pt idx="455">
                  <c:v>-0.90455600000000003</c:v>
                </c:pt>
                <c:pt idx="456">
                  <c:v>-0.90455600000000003</c:v>
                </c:pt>
                <c:pt idx="457">
                  <c:v>-0.90455600000000003</c:v>
                </c:pt>
                <c:pt idx="458">
                  <c:v>-0.90455600000000003</c:v>
                </c:pt>
                <c:pt idx="459">
                  <c:v>-0.86332699999999996</c:v>
                </c:pt>
                <c:pt idx="460">
                  <c:v>-0.86332699999999996</c:v>
                </c:pt>
                <c:pt idx="461">
                  <c:v>-0.86332699999999996</c:v>
                </c:pt>
                <c:pt idx="462">
                  <c:v>-0.86332699999999996</c:v>
                </c:pt>
                <c:pt idx="463">
                  <c:v>-0.79206799999999999</c:v>
                </c:pt>
                <c:pt idx="464">
                  <c:v>-0.79206799999999999</c:v>
                </c:pt>
                <c:pt idx="465">
                  <c:v>-0.79206799999999999</c:v>
                </c:pt>
                <c:pt idx="466">
                  <c:v>-0.79206799999999999</c:v>
                </c:pt>
                <c:pt idx="467">
                  <c:v>-0.79206799999999999</c:v>
                </c:pt>
                <c:pt idx="468">
                  <c:v>-0.88768000000000002</c:v>
                </c:pt>
                <c:pt idx="469">
                  <c:v>-0.88768000000000002</c:v>
                </c:pt>
                <c:pt idx="470">
                  <c:v>-0.88768000000000002</c:v>
                </c:pt>
                <c:pt idx="471">
                  <c:v>-0.88768000000000002</c:v>
                </c:pt>
                <c:pt idx="472">
                  <c:v>-0.947403</c:v>
                </c:pt>
                <c:pt idx="473">
                  <c:v>-0.947403</c:v>
                </c:pt>
                <c:pt idx="474">
                  <c:v>-0.947403</c:v>
                </c:pt>
                <c:pt idx="475">
                  <c:v>-0.947403</c:v>
                </c:pt>
                <c:pt idx="476">
                  <c:v>-0.92832899999999996</c:v>
                </c:pt>
                <c:pt idx="477">
                  <c:v>-0.92832899999999996</c:v>
                </c:pt>
                <c:pt idx="478">
                  <c:v>-0.92832899999999996</c:v>
                </c:pt>
                <c:pt idx="479">
                  <c:v>-0.92832899999999996</c:v>
                </c:pt>
                <c:pt idx="480">
                  <c:v>-0.90290800000000004</c:v>
                </c:pt>
                <c:pt idx="481">
                  <c:v>-0.90290800000000004</c:v>
                </c:pt>
                <c:pt idx="482">
                  <c:v>-0.90290800000000004</c:v>
                </c:pt>
                <c:pt idx="483">
                  <c:v>-0.90290800000000004</c:v>
                </c:pt>
                <c:pt idx="484">
                  <c:v>-0.882019</c:v>
                </c:pt>
                <c:pt idx="485">
                  <c:v>-0.882019</c:v>
                </c:pt>
                <c:pt idx="486">
                  <c:v>-0.882019</c:v>
                </c:pt>
                <c:pt idx="487">
                  <c:v>-0.882019</c:v>
                </c:pt>
                <c:pt idx="488">
                  <c:v>-0.691635</c:v>
                </c:pt>
                <c:pt idx="489">
                  <c:v>-0.691635</c:v>
                </c:pt>
                <c:pt idx="490">
                  <c:v>-0.691635</c:v>
                </c:pt>
                <c:pt idx="491">
                  <c:v>-0.691635</c:v>
                </c:pt>
                <c:pt idx="492">
                  <c:v>-1.2629699999999999</c:v>
                </c:pt>
                <c:pt idx="493">
                  <c:v>-1.2629699999999999</c:v>
                </c:pt>
                <c:pt idx="494">
                  <c:v>-1.2629699999999999</c:v>
                </c:pt>
                <c:pt idx="495">
                  <c:v>-1.2629699999999999</c:v>
                </c:pt>
                <c:pt idx="496">
                  <c:v>-0.87780800000000003</c:v>
                </c:pt>
                <c:pt idx="497">
                  <c:v>-0.87780800000000003</c:v>
                </c:pt>
                <c:pt idx="498">
                  <c:v>-0.87780800000000003</c:v>
                </c:pt>
                <c:pt idx="499">
                  <c:v>-0.87780800000000003</c:v>
                </c:pt>
                <c:pt idx="500">
                  <c:v>-0.80668600000000001</c:v>
                </c:pt>
                <c:pt idx="501">
                  <c:v>-0.80668600000000001</c:v>
                </c:pt>
                <c:pt idx="502">
                  <c:v>-0.80668600000000001</c:v>
                </c:pt>
                <c:pt idx="503">
                  <c:v>-0.80668600000000001</c:v>
                </c:pt>
                <c:pt idx="504">
                  <c:v>-0.83657800000000004</c:v>
                </c:pt>
                <c:pt idx="505">
                  <c:v>-0.83657800000000004</c:v>
                </c:pt>
                <c:pt idx="506">
                  <c:v>-0.83657800000000004</c:v>
                </c:pt>
                <c:pt idx="507">
                  <c:v>-0.83657800000000004</c:v>
                </c:pt>
                <c:pt idx="508">
                  <c:v>-0.83657800000000004</c:v>
                </c:pt>
                <c:pt idx="509">
                  <c:v>-0.93740800000000002</c:v>
                </c:pt>
                <c:pt idx="510">
                  <c:v>-0.93740800000000002</c:v>
                </c:pt>
                <c:pt idx="511">
                  <c:v>-0.93740800000000002</c:v>
                </c:pt>
                <c:pt idx="512">
                  <c:v>-0.93748500000000001</c:v>
                </c:pt>
                <c:pt idx="513">
                  <c:v>-0.93748500000000001</c:v>
                </c:pt>
                <c:pt idx="514">
                  <c:v>-0.93748500000000001</c:v>
                </c:pt>
                <c:pt idx="515">
                  <c:v>-0.93748500000000001</c:v>
                </c:pt>
                <c:pt idx="516">
                  <c:v>-0.93748500000000001</c:v>
                </c:pt>
                <c:pt idx="517">
                  <c:v>-0.93748500000000001</c:v>
                </c:pt>
                <c:pt idx="518">
                  <c:v>-0.51043700000000003</c:v>
                </c:pt>
                <c:pt idx="519">
                  <c:v>-0.51043700000000003</c:v>
                </c:pt>
                <c:pt idx="520">
                  <c:v>-0.51043700000000003</c:v>
                </c:pt>
                <c:pt idx="521">
                  <c:v>-0.51043700000000003</c:v>
                </c:pt>
                <c:pt idx="522">
                  <c:v>-0.68702700000000005</c:v>
                </c:pt>
                <c:pt idx="523">
                  <c:v>-0.68702700000000005</c:v>
                </c:pt>
                <c:pt idx="524">
                  <c:v>-0.68702700000000005</c:v>
                </c:pt>
                <c:pt idx="525">
                  <c:v>-0.68702700000000005</c:v>
                </c:pt>
                <c:pt idx="526">
                  <c:v>-1.144836</c:v>
                </c:pt>
                <c:pt idx="527">
                  <c:v>-1.144836</c:v>
                </c:pt>
                <c:pt idx="528">
                  <c:v>-1.144836</c:v>
                </c:pt>
                <c:pt idx="529">
                  <c:v>-1.144836</c:v>
                </c:pt>
                <c:pt idx="530">
                  <c:v>-0.888123</c:v>
                </c:pt>
                <c:pt idx="531">
                  <c:v>-0.888123</c:v>
                </c:pt>
                <c:pt idx="532">
                  <c:v>-0.888123</c:v>
                </c:pt>
                <c:pt idx="533">
                  <c:v>-0.888123</c:v>
                </c:pt>
                <c:pt idx="534">
                  <c:v>-0.79385399999999995</c:v>
                </c:pt>
                <c:pt idx="535">
                  <c:v>-0.79385399999999995</c:v>
                </c:pt>
                <c:pt idx="536">
                  <c:v>-0.79385399999999995</c:v>
                </c:pt>
                <c:pt idx="537">
                  <c:v>-0.79385399999999995</c:v>
                </c:pt>
                <c:pt idx="538">
                  <c:v>-0.73982199999999998</c:v>
                </c:pt>
                <c:pt idx="539">
                  <c:v>-0.73982199999999998</c:v>
                </c:pt>
                <c:pt idx="540">
                  <c:v>-0.73982199999999998</c:v>
                </c:pt>
                <c:pt idx="541">
                  <c:v>-0.73982199999999998</c:v>
                </c:pt>
                <c:pt idx="542">
                  <c:v>-0.90953099999999998</c:v>
                </c:pt>
                <c:pt idx="543">
                  <c:v>-0.90953099999999998</c:v>
                </c:pt>
                <c:pt idx="544">
                  <c:v>-0.90953099999999998</c:v>
                </c:pt>
                <c:pt idx="545">
                  <c:v>-0.90953099999999998</c:v>
                </c:pt>
                <c:pt idx="546">
                  <c:v>-0.96072400000000002</c:v>
                </c:pt>
                <c:pt idx="547">
                  <c:v>-0.96072400000000002</c:v>
                </c:pt>
                <c:pt idx="548">
                  <c:v>-0.96072400000000002</c:v>
                </c:pt>
                <c:pt idx="549">
                  <c:v>-0.96072400000000002</c:v>
                </c:pt>
                <c:pt idx="550">
                  <c:v>-0.82475299999999996</c:v>
                </c:pt>
                <c:pt idx="551">
                  <c:v>-0.82475299999999996</c:v>
                </c:pt>
                <c:pt idx="552">
                  <c:v>-0.82475299999999996</c:v>
                </c:pt>
                <c:pt idx="553">
                  <c:v>-0.82475299999999996</c:v>
                </c:pt>
                <c:pt idx="554">
                  <c:v>-0.56643699999999997</c:v>
                </c:pt>
                <c:pt idx="555">
                  <c:v>-0.56643699999999997</c:v>
                </c:pt>
                <c:pt idx="556">
                  <c:v>-0.56643699999999997</c:v>
                </c:pt>
                <c:pt idx="557">
                  <c:v>-0.56643699999999997</c:v>
                </c:pt>
                <c:pt idx="558">
                  <c:v>-1.0288090000000001</c:v>
                </c:pt>
                <c:pt idx="559">
                  <c:v>-1.0288090000000001</c:v>
                </c:pt>
                <c:pt idx="560">
                  <c:v>-1.0288090000000001</c:v>
                </c:pt>
                <c:pt idx="561">
                  <c:v>-1.0288090000000001</c:v>
                </c:pt>
                <c:pt idx="562">
                  <c:v>-0.92747500000000005</c:v>
                </c:pt>
                <c:pt idx="563">
                  <c:v>-0.92747500000000005</c:v>
                </c:pt>
                <c:pt idx="564">
                  <c:v>-0.92747500000000005</c:v>
                </c:pt>
                <c:pt idx="565">
                  <c:v>-0.92747500000000005</c:v>
                </c:pt>
                <c:pt idx="566">
                  <c:v>-0.890656</c:v>
                </c:pt>
                <c:pt idx="567">
                  <c:v>-0.890656</c:v>
                </c:pt>
                <c:pt idx="568">
                  <c:v>-0.890656</c:v>
                </c:pt>
                <c:pt idx="569">
                  <c:v>-0.890656</c:v>
                </c:pt>
                <c:pt idx="570">
                  <c:v>-0.890656</c:v>
                </c:pt>
                <c:pt idx="571">
                  <c:v>-0.90968300000000002</c:v>
                </c:pt>
                <c:pt idx="572">
                  <c:v>-0.90968300000000002</c:v>
                </c:pt>
                <c:pt idx="573">
                  <c:v>-0.90968300000000002</c:v>
                </c:pt>
                <c:pt idx="574">
                  <c:v>-0.96975699999999998</c:v>
                </c:pt>
                <c:pt idx="575">
                  <c:v>-0.96975699999999998</c:v>
                </c:pt>
                <c:pt idx="576">
                  <c:v>-0.96975699999999998</c:v>
                </c:pt>
                <c:pt idx="577">
                  <c:v>-0.96975699999999998</c:v>
                </c:pt>
                <c:pt idx="578">
                  <c:v>-0.96975699999999998</c:v>
                </c:pt>
                <c:pt idx="579">
                  <c:v>-0.96975699999999998</c:v>
                </c:pt>
                <c:pt idx="580">
                  <c:v>-0.85412600000000005</c:v>
                </c:pt>
                <c:pt idx="581">
                  <c:v>-0.85412600000000005</c:v>
                </c:pt>
                <c:pt idx="582">
                  <c:v>-0.85412600000000005</c:v>
                </c:pt>
                <c:pt idx="583">
                  <c:v>-0.85412600000000005</c:v>
                </c:pt>
                <c:pt idx="584">
                  <c:v>-0.85525499999999999</c:v>
                </c:pt>
                <c:pt idx="585">
                  <c:v>-0.85525499999999999</c:v>
                </c:pt>
                <c:pt idx="586">
                  <c:v>-0.85525499999999999</c:v>
                </c:pt>
                <c:pt idx="587">
                  <c:v>-0.85525499999999999</c:v>
                </c:pt>
                <c:pt idx="588">
                  <c:v>-0.82101400000000002</c:v>
                </c:pt>
                <c:pt idx="589">
                  <c:v>-0.82101400000000002</c:v>
                </c:pt>
                <c:pt idx="590">
                  <c:v>-0.82101400000000002</c:v>
                </c:pt>
                <c:pt idx="591">
                  <c:v>-0.82101400000000002</c:v>
                </c:pt>
                <c:pt idx="592">
                  <c:v>-1.027512</c:v>
                </c:pt>
                <c:pt idx="593">
                  <c:v>-1.027512</c:v>
                </c:pt>
                <c:pt idx="594">
                  <c:v>-1.027512</c:v>
                </c:pt>
                <c:pt idx="595">
                  <c:v>-1.027512</c:v>
                </c:pt>
                <c:pt idx="596">
                  <c:v>-0.92330900000000005</c:v>
                </c:pt>
                <c:pt idx="597">
                  <c:v>-0.92330900000000005</c:v>
                </c:pt>
                <c:pt idx="598">
                  <c:v>-0.92330900000000005</c:v>
                </c:pt>
                <c:pt idx="599">
                  <c:v>-0.92330900000000005</c:v>
                </c:pt>
                <c:pt idx="600">
                  <c:v>-0.87742600000000004</c:v>
                </c:pt>
                <c:pt idx="601">
                  <c:v>-0.87742600000000004</c:v>
                </c:pt>
                <c:pt idx="602">
                  <c:v>-0.87742600000000004</c:v>
                </c:pt>
                <c:pt idx="603">
                  <c:v>-0.87742600000000004</c:v>
                </c:pt>
                <c:pt idx="604">
                  <c:v>-0.93171700000000002</c:v>
                </c:pt>
                <c:pt idx="605">
                  <c:v>-0.93171700000000002</c:v>
                </c:pt>
                <c:pt idx="606">
                  <c:v>-0.93171700000000002</c:v>
                </c:pt>
                <c:pt idx="607">
                  <c:v>-0.93171700000000002</c:v>
                </c:pt>
                <c:pt idx="608">
                  <c:v>-0.88775599999999999</c:v>
                </c:pt>
                <c:pt idx="609">
                  <c:v>-0.88775599999999999</c:v>
                </c:pt>
                <c:pt idx="610">
                  <c:v>-0.88775599999999999</c:v>
                </c:pt>
                <c:pt idx="611">
                  <c:v>-0.88775599999999999</c:v>
                </c:pt>
                <c:pt idx="612">
                  <c:v>-0.86053500000000005</c:v>
                </c:pt>
                <c:pt idx="613">
                  <c:v>-0.86053500000000005</c:v>
                </c:pt>
                <c:pt idx="614">
                  <c:v>-0.86053500000000005</c:v>
                </c:pt>
                <c:pt idx="615">
                  <c:v>-0.86053500000000005</c:v>
                </c:pt>
                <c:pt idx="616">
                  <c:v>-0.85044900000000001</c:v>
                </c:pt>
                <c:pt idx="617">
                  <c:v>-0.85044900000000001</c:v>
                </c:pt>
                <c:pt idx="618">
                  <c:v>-0.85044900000000001</c:v>
                </c:pt>
                <c:pt idx="619">
                  <c:v>-0.85044900000000001</c:v>
                </c:pt>
                <c:pt idx="620">
                  <c:v>-1.4105989999999999</c:v>
                </c:pt>
                <c:pt idx="621">
                  <c:v>-1.4105989999999999</c:v>
                </c:pt>
                <c:pt idx="622">
                  <c:v>-1.4105989999999999</c:v>
                </c:pt>
                <c:pt idx="623">
                  <c:v>-1.4105989999999999</c:v>
                </c:pt>
                <c:pt idx="624">
                  <c:v>-0.85464499999999999</c:v>
                </c:pt>
                <c:pt idx="625">
                  <c:v>-0.85464499999999999</c:v>
                </c:pt>
                <c:pt idx="626">
                  <c:v>-0.85464499999999999</c:v>
                </c:pt>
                <c:pt idx="627">
                  <c:v>-0.85464499999999999</c:v>
                </c:pt>
                <c:pt idx="628">
                  <c:v>-0.85464499999999999</c:v>
                </c:pt>
                <c:pt idx="629">
                  <c:v>-0.85574300000000003</c:v>
                </c:pt>
                <c:pt idx="630">
                  <c:v>-0.85574300000000003</c:v>
                </c:pt>
                <c:pt idx="631">
                  <c:v>-0.85574300000000003</c:v>
                </c:pt>
                <c:pt idx="632">
                  <c:v>-0.85574300000000003</c:v>
                </c:pt>
                <c:pt idx="633">
                  <c:v>-0.99221800000000004</c:v>
                </c:pt>
                <c:pt idx="634">
                  <c:v>-0.99221800000000004</c:v>
                </c:pt>
                <c:pt idx="635">
                  <c:v>-0.99221800000000004</c:v>
                </c:pt>
                <c:pt idx="636">
                  <c:v>-0.99221800000000004</c:v>
                </c:pt>
                <c:pt idx="637">
                  <c:v>-1.262802</c:v>
                </c:pt>
                <c:pt idx="638">
                  <c:v>-1.262802</c:v>
                </c:pt>
                <c:pt idx="639">
                  <c:v>-1.262802</c:v>
                </c:pt>
                <c:pt idx="640">
                  <c:v>-1.262802</c:v>
                </c:pt>
                <c:pt idx="641">
                  <c:v>-3.2399749999999998</c:v>
                </c:pt>
                <c:pt idx="642">
                  <c:v>-3.2399749999999998</c:v>
                </c:pt>
                <c:pt idx="643">
                  <c:v>-3.2399749999999998</c:v>
                </c:pt>
                <c:pt idx="644">
                  <c:v>-3.2399749999999998</c:v>
                </c:pt>
                <c:pt idx="645">
                  <c:v>-1.5007630000000001</c:v>
                </c:pt>
                <c:pt idx="646">
                  <c:v>-1.5007630000000001</c:v>
                </c:pt>
                <c:pt idx="647">
                  <c:v>-1.5007630000000001</c:v>
                </c:pt>
                <c:pt idx="648">
                  <c:v>-1.5007630000000001</c:v>
                </c:pt>
                <c:pt idx="649">
                  <c:v>-0.83309900000000003</c:v>
                </c:pt>
                <c:pt idx="650">
                  <c:v>-0.83309900000000003</c:v>
                </c:pt>
                <c:pt idx="651">
                  <c:v>-0.83309900000000003</c:v>
                </c:pt>
                <c:pt idx="652">
                  <c:v>-0.83309900000000003</c:v>
                </c:pt>
                <c:pt idx="653">
                  <c:v>-0.40588400000000002</c:v>
                </c:pt>
                <c:pt idx="654">
                  <c:v>-0.40588400000000002</c:v>
                </c:pt>
                <c:pt idx="655">
                  <c:v>-0.40588400000000002</c:v>
                </c:pt>
                <c:pt idx="656">
                  <c:v>-0.40588400000000002</c:v>
                </c:pt>
                <c:pt idx="657">
                  <c:v>-0.53236399999999995</c:v>
                </c:pt>
                <c:pt idx="658">
                  <c:v>-0.53236399999999995</c:v>
                </c:pt>
                <c:pt idx="659">
                  <c:v>-0.53236399999999995</c:v>
                </c:pt>
                <c:pt idx="660">
                  <c:v>-0.53236399999999995</c:v>
                </c:pt>
                <c:pt idx="661">
                  <c:v>-0.654694</c:v>
                </c:pt>
                <c:pt idx="662">
                  <c:v>-0.654694</c:v>
                </c:pt>
                <c:pt idx="663">
                  <c:v>-0.654694</c:v>
                </c:pt>
                <c:pt idx="664">
                  <c:v>-0.654694</c:v>
                </c:pt>
                <c:pt idx="665">
                  <c:v>-0.63928200000000002</c:v>
                </c:pt>
                <c:pt idx="666">
                  <c:v>-0.63928200000000002</c:v>
                </c:pt>
                <c:pt idx="667">
                  <c:v>-0.63928200000000002</c:v>
                </c:pt>
                <c:pt idx="668">
                  <c:v>-0.63928200000000002</c:v>
                </c:pt>
                <c:pt idx="669">
                  <c:v>-0.792709</c:v>
                </c:pt>
                <c:pt idx="670">
                  <c:v>-0.792709</c:v>
                </c:pt>
                <c:pt idx="671">
                  <c:v>-0.792709</c:v>
                </c:pt>
                <c:pt idx="672">
                  <c:v>-0.792709</c:v>
                </c:pt>
                <c:pt idx="673">
                  <c:v>-0.676315</c:v>
                </c:pt>
                <c:pt idx="674">
                  <c:v>-0.676315</c:v>
                </c:pt>
                <c:pt idx="675">
                  <c:v>-0.676315</c:v>
                </c:pt>
                <c:pt idx="676">
                  <c:v>-0.676315</c:v>
                </c:pt>
                <c:pt idx="677">
                  <c:v>-0.76602199999999998</c:v>
                </c:pt>
                <c:pt idx="678">
                  <c:v>-0.76602199999999998</c:v>
                </c:pt>
                <c:pt idx="679">
                  <c:v>-0.76602199999999998</c:v>
                </c:pt>
                <c:pt idx="680">
                  <c:v>-0.76602199999999998</c:v>
                </c:pt>
                <c:pt idx="681">
                  <c:v>-0.78134199999999998</c:v>
                </c:pt>
                <c:pt idx="682">
                  <c:v>-0.78134199999999998</c:v>
                </c:pt>
                <c:pt idx="683">
                  <c:v>-0.78134199999999998</c:v>
                </c:pt>
                <c:pt idx="684">
                  <c:v>-0.78134199999999998</c:v>
                </c:pt>
                <c:pt idx="685">
                  <c:v>-0.78134199999999998</c:v>
                </c:pt>
                <c:pt idx="686">
                  <c:v>-0.75376900000000002</c:v>
                </c:pt>
                <c:pt idx="687">
                  <c:v>-0.75376900000000002</c:v>
                </c:pt>
                <c:pt idx="688">
                  <c:v>-0.75376900000000002</c:v>
                </c:pt>
                <c:pt idx="689">
                  <c:v>-0.75376900000000002</c:v>
                </c:pt>
                <c:pt idx="690">
                  <c:v>-0.78787200000000002</c:v>
                </c:pt>
                <c:pt idx="691">
                  <c:v>-0.78787200000000002</c:v>
                </c:pt>
                <c:pt idx="692">
                  <c:v>-0.78787200000000002</c:v>
                </c:pt>
                <c:pt idx="693">
                  <c:v>-0.78787200000000002</c:v>
                </c:pt>
                <c:pt idx="694">
                  <c:v>-0.70970200000000006</c:v>
                </c:pt>
                <c:pt idx="695">
                  <c:v>-0.70970200000000006</c:v>
                </c:pt>
                <c:pt idx="696">
                  <c:v>-0.70970200000000006</c:v>
                </c:pt>
                <c:pt idx="697">
                  <c:v>-0.70970200000000006</c:v>
                </c:pt>
                <c:pt idx="698">
                  <c:v>-0.692963</c:v>
                </c:pt>
                <c:pt idx="699">
                  <c:v>-0.692963</c:v>
                </c:pt>
                <c:pt idx="700">
                  <c:v>-0.692963</c:v>
                </c:pt>
                <c:pt idx="701">
                  <c:v>-0.692963</c:v>
                </c:pt>
                <c:pt idx="702">
                  <c:v>-0.76644900000000005</c:v>
                </c:pt>
                <c:pt idx="703">
                  <c:v>-0.76644900000000005</c:v>
                </c:pt>
                <c:pt idx="704">
                  <c:v>-0.76644900000000005</c:v>
                </c:pt>
                <c:pt idx="705">
                  <c:v>-0.76644900000000005</c:v>
                </c:pt>
                <c:pt idx="706">
                  <c:v>-0.49226399999999998</c:v>
                </c:pt>
                <c:pt idx="707">
                  <c:v>-0.49226399999999998</c:v>
                </c:pt>
                <c:pt idx="708">
                  <c:v>-0.49226399999999998</c:v>
                </c:pt>
                <c:pt idx="709">
                  <c:v>-0.49226399999999998</c:v>
                </c:pt>
                <c:pt idx="710">
                  <c:v>-0.64613299999999996</c:v>
                </c:pt>
                <c:pt idx="711">
                  <c:v>-0.64613299999999996</c:v>
                </c:pt>
                <c:pt idx="712">
                  <c:v>-0.64613299999999996</c:v>
                </c:pt>
                <c:pt idx="713">
                  <c:v>-0.64613299999999996</c:v>
                </c:pt>
                <c:pt idx="714">
                  <c:v>-0.66801500000000003</c:v>
                </c:pt>
                <c:pt idx="715">
                  <c:v>-0.66801500000000003</c:v>
                </c:pt>
                <c:pt idx="716">
                  <c:v>-0.66801500000000003</c:v>
                </c:pt>
                <c:pt idx="717">
                  <c:v>-0.66801500000000003</c:v>
                </c:pt>
                <c:pt idx="718">
                  <c:v>-0.79923999999999995</c:v>
                </c:pt>
                <c:pt idx="719">
                  <c:v>-0.79923999999999995</c:v>
                </c:pt>
                <c:pt idx="720">
                  <c:v>-0.79923999999999995</c:v>
                </c:pt>
                <c:pt idx="721">
                  <c:v>-0.79923999999999995</c:v>
                </c:pt>
                <c:pt idx="722">
                  <c:v>-0.92579699999999998</c:v>
                </c:pt>
                <c:pt idx="723">
                  <c:v>-0.92579699999999998</c:v>
                </c:pt>
                <c:pt idx="724">
                  <c:v>-0.92579699999999998</c:v>
                </c:pt>
                <c:pt idx="725">
                  <c:v>-0.92579699999999998</c:v>
                </c:pt>
                <c:pt idx="726">
                  <c:v>-0.91557299999999997</c:v>
                </c:pt>
                <c:pt idx="727">
                  <c:v>-0.91557299999999997</c:v>
                </c:pt>
                <c:pt idx="728">
                  <c:v>-0.91557299999999997</c:v>
                </c:pt>
                <c:pt idx="729">
                  <c:v>-0.91557299999999997</c:v>
                </c:pt>
                <c:pt idx="730">
                  <c:v>-0.99319500000000005</c:v>
                </c:pt>
                <c:pt idx="731">
                  <c:v>-0.99319500000000005</c:v>
                </c:pt>
                <c:pt idx="732">
                  <c:v>-0.99319500000000005</c:v>
                </c:pt>
                <c:pt idx="733">
                  <c:v>-0.99319500000000005</c:v>
                </c:pt>
                <c:pt idx="734">
                  <c:v>-0.99319500000000005</c:v>
                </c:pt>
                <c:pt idx="735">
                  <c:v>-1.0337369999999999</c:v>
                </c:pt>
                <c:pt idx="736">
                  <c:v>-1.0337369999999999</c:v>
                </c:pt>
                <c:pt idx="737">
                  <c:v>-1.0337369999999999</c:v>
                </c:pt>
                <c:pt idx="738">
                  <c:v>-1.0337369999999999</c:v>
                </c:pt>
                <c:pt idx="739">
                  <c:v>-0.80458099999999999</c:v>
                </c:pt>
                <c:pt idx="740">
                  <c:v>-0.80458099999999999</c:v>
                </c:pt>
                <c:pt idx="741">
                  <c:v>-0.70297200000000004</c:v>
                </c:pt>
                <c:pt idx="742">
                  <c:v>-0.70297200000000004</c:v>
                </c:pt>
                <c:pt idx="743">
                  <c:v>-0.70297200000000004</c:v>
                </c:pt>
                <c:pt idx="744">
                  <c:v>-0.70297200000000004</c:v>
                </c:pt>
                <c:pt idx="745">
                  <c:v>-0.70297200000000004</c:v>
                </c:pt>
                <c:pt idx="746">
                  <c:v>-0.70297200000000004</c:v>
                </c:pt>
                <c:pt idx="747">
                  <c:v>-0.81491100000000005</c:v>
                </c:pt>
                <c:pt idx="748">
                  <c:v>-0.81491100000000005</c:v>
                </c:pt>
                <c:pt idx="749">
                  <c:v>-0.81491100000000005</c:v>
                </c:pt>
                <c:pt idx="750">
                  <c:v>-0.81491100000000005</c:v>
                </c:pt>
                <c:pt idx="751">
                  <c:v>-1.3735660000000001</c:v>
                </c:pt>
                <c:pt idx="752">
                  <c:v>-1.3735660000000001</c:v>
                </c:pt>
                <c:pt idx="753">
                  <c:v>-1.3735660000000001</c:v>
                </c:pt>
                <c:pt idx="754">
                  <c:v>-1.3735660000000001</c:v>
                </c:pt>
                <c:pt idx="755">
                  <c:v>-1.8494E-2</c:v>
                </c:pt>
                <c:pt idx="756">
                  <c:v>-1.8494E-2</c:v>
                </c:pt>
                <c:pt idx="757">
                  <c:v>-1.8494E-2</c:v>
                </c:pt>
                <c:pt idx="758">
                  <c:v>-1.8494E-2</c:v>
                </c:pt>
                <c:pt idx="759">
                  <c:v>-0.57016</c:v>
                </c:pt>
                <c:pt idx="760">
                  <c:v>-0.57016</c:v>
                </c:pt>
                <c:pt idx="761">
                  <c:v>-0.57016</c:v>
                </c:pt>
                <c:pt idx="762">
                  <c:v>-0.57016</c:v>
                </c:pt>
                <c:pt idx="763">
                  <c:v>-1.752594</c:v>
                </c:pt>
                <c:pt idx="764">
                  <c:v>-1.752594</c:v>
                </c:pt>
                <c:pt idx="765">
                  <c:v>-1.752594</c:v>
                </c:pt>
                <c:pt idx="766">
                  <c:v>-1.752594</c:v>
                </c:pt>
                <c:pt idx="767">
                  <c:v>-0.30177300000000001</c:v>
                </c:pt>
                <c:pt idx="768">
                  <c:v>-0.30177300000000001</c:v>
                </c:pt>
                <c:pt idx="769">
                  <c:v>-0.30177300000000001</c:v>
                </c:pt>
                <c:pt idx="770">
                  <c:v>-0.30177300000000001</c:v>
                </c:pt>
                <c:pt idx="771">
                  <c:v>-0.32170100000000001</c:v>
                </c:pt>
                <c:pt idx="772">
                  <c:v>-0.32170100000000001</c:v>
                </c:pt>
                <c:pt idx="773">
                  <c:v>-0.32170100000000001</c:v>
                </c:pt>
                <c:pt idx="774">
                  <c:v>-0.32170100000000001</c:v>
                </c:pt>
                <c:pt idx="775">
                  <c:v>-0.16220100000000001</c:v>
                </c:pt>
                <c:pt idx="776">
                  <c:v>-0.16220100000000001</c:v>
                </c:pt>
                <c:pt idx="777">
                  <c:v>-0.16220100000000001</c:v>
                </c:pt>
                <c:pt idx="778">
                  <c:v>-0.16220100000000001</c:v>
                </c:pt>
                <c:pt idx="779">
                  <c:v>-0.12094100000000001</c:v>
                </c:pt>
                <c:pt idx="780">
                  <c:v>-0.12094100000000001</c:v>
                </c:pt>
                <c:pt idx="781">
                  <c:v>-0.12094100000000001</c:v>
                </c:pt>
                <c:pt idx="782">
                  <c:v>-0.12094100000000001</c:v>
                </c:pt>
                <c:pt idx="783">
                  <c:v>-0.12094100000000001</c:v>
                </c:pt>
                <c:pt idx="784">
                  <c:v>-0.108032</c:v>
                </c:pt>
                <c:pt idx="785">
                  <c:v>-0.108032</c:v>
                </c:pt>
                <c:pt idx="786">
                  <c:v>-0.108032</c:v>
                </c:pt>
                <c:pt idx="787">
                  <c:v>-0.18038899999999999</c:v>
                </c:pt>
                <c:pt idx="788">
                  <c:v>-0.18038899999999999</c:v>
                </c:pt>
                <c:pt idx="789">
                  <c:v>-0.18038899999999999</c:v>
                </c:pt>
                <c:pt idx="790">
                  <c:v>-0.18038899999999999</c:v>
                </c:pt>
                <c:pt idx="791">
                  <c:v>-0.35792499999999999</c:v>
                </c:pt>
                <c:pt idx="792">
                  <c:v>-0.35792499999999999</c:v>
                </c:pt>
                <c:pt idx="793">
                  <c:v>-0.35792499999999999</c:v>
                </c:pt>
                <c:pt idx="794">
                  <c:v>-0.35792499999999999</c:v>
                </c:pt>
                <c:pt idx="795">
                  <c:v>-0.35792499999999999</c:v>
                </c:pt>
                <c:pt idx="796">
                  <c:v>-0.31825300000000001</c:v>
                </c:pt>
                <c:pt idx="797">
                  <c:v>-0.31825300000000001</c:v>
                </c:pt>
                <c:pt idx="798">
                  <c:v>-0.31825300000000001</c:v>
                </c:pt>
                <c:pt idx="799">
                  <c:v>-0.31825300000000001</c:v>
                </c:pt>
                <c:pt idx="800">
                  <c:v>3.6223999999999999E-2</c:v>
                </c:pt>
                <c:pt idx="801">
                  <c:v>3.6223999999999999E-2</c:v>
                </c:pt>
                <c:pt idx="802">
                  <c:v>3.6223999999999999E-2</c:v>
                </c:pt>
                <c:pt idx="803">
                  <c:v>3.6223999999999999E-2</c:v>
                </c:pt>
                <c:pt idx="804">
                  <c:v>3.6223999999999999E-2</c:v>
                </c:pt>
                <c:pt idx="805">
                  <c:v>0.11697399999999999</c:v>
                </c:pt>
                <c:pt idx="806">
                  <c:v>0.11697399999999999</c:v>
                </c:pt>
                <c:pt idx="807">
                  <c:v>0.11697399999999999</c:v>
                </c:pt>
                <c:pt idx="808">
                  <c:v>0.11697399999999999</c:v>
                </c:pt>
                <c:pt idx="809">
                  <c:v>3.7613000000000001E-2</c:v>
                </c:pt>
                <c:pt idx="810">
                  <c:v>3.7613000000000001E-2</c:v>
                </c:pt>
                <c:pt idx="811">
                  <c:v>3.7613000000000001E-2</c:v>
                </c:pt>
                <c:pt idx="812">
                  <c:v>3.7613000000000001E-2</c:v>
                </c:pt>
                <c:pt idx="813">
                  <c:v>0.127945</c:v>
                </c:pt>
                <c:pt idx="814">
                  <c:v>0.127945</c:v>
                </c:pt>
                <c:pt idx="815">
                  <c:v>0.127945</c:v>
                </c:pt>
                <c:pt idx="816">
                  <c:v>0.127945</c:v>
                </c:pt>
                <c:pt idx="817">
                  <c:v>-3.8025000000000003E-2</c:v>
                </c:pt>
                <c:pt idx="818">
                  <c:v>-3.8025000000000003E-2</c:v>
                </c:pt>
                <c:pt idx="819">
                  <c:v>-3.8025000000000003E-2</c:v>
                </c:pt>
                <c:pt idx="820">
                  <c:v>-3.8025000000000003E-2</c:v>
                </c:pt>
                <c:pt idx="821">
                  <c:v>-0.110733</c:v>
                </c:pt>
                <c:pt idx="822">
                  <c:v>-0.110733</c:v>
                </c:pt>
                <c:pt idx="823">
                  <c:v>-0.110733</c:v>
                </c:pt>
                <c:pt idx="824">
                  <c:v>-0.110733</c:v>
                </c:pt>
                <c:pt idx="825">
                  <c:v>-0.18515000000000001</c:v>
                </c:pt>
                <c:pt idx="826">
                  <c:v>-0.18515000000000001</c:v>
                </c:pt>
                <c:pt idx="827">
                  <c:v>-0.18515000000000001</c:v>
                </c:pt>
                <c:pt idx="828">
                  <c:v>-0.18515000000000001</c:v>
                </c:pt>
                <c:pt idx="829">
                  <c:v>-0.14646899999999999</c:v>
                </c:pt>
                <c:pt idx="830">
                  <c:v>-0.14646899999999999</c:v>
                </c:pt>
                <c:pt idx="831">
                  <c:v>-0.14646899999999999</c:v>
                </c:pt>
                <c:pt idx="832">
                  <c:v>-0.14646899999999999</c:v>
                </c:pt>
                <c:pt idx="833">
                  <c:v>-0.13020300000000001</c:v>
                </c:pt>
                <c:pt idx="834">
                  <c:v>-0.13020300000000001</c:v>
                </c:pt>
                <c:pt idx="835">
                  <c:v>-0.13020300000000001</c:v>
                </c:pt>
                <c:pt idx="836">
                  <c:v>-0.13020300000000001</c:v>
                </c:pt>
                <c:pt idx="837">
                  <c:v>-0.119492</c:v>
                </c:pt>
                <c:pt idx="838">
                  <c:v>-0.119492</c:v>
                </c:pt>
                <c:pt idx="839">
                  <c:v>-0.119492</c:v>
                </c:pt>
                <c:pt idx="840">
                  <c:v>-0.119492</c:v>
                </c:pt>
                <c:pt idx="841">
                  <c:v>-0.119492</c:v>
                </c:pt>
                <c:pt idx="842">
                  <c:v>-0.119492</c:v>
                </c:pt>
                <c:pt idx="843">
                  <c:v>-4.0390000000000002E-2</c:v>
                </c:pt>
                <c:pt idx="844">
                  <c:v>-1.2070000000000001E-2</c:v>
                </c:pt>
                <c:pt idx="845">
                  <c:v>-1.2070000000000001E-2</c:v>
                </c:pt>
                <c:pt idx="846">
                  <c:v>-1.2070000000000001E-2</c:v>
                </c:pt>
                <c:pt idx="847">
                  <c:v>-1.2070000000000001E-2</c:v>
                </c:pt>
                <c:pt idx="848">
                  <c:v>-1.2070000000000001E-2</c:v>
                </c:pt>
                <c:pt idx="849">
                  <c:v>2.5543E-2</c:v>
                </c:pt>
                <c:pt idx="850">
                  <c:v>2.5543E-2</c:v>
                </c:pt>
                <c:pt idx="851">
                  <c:v>2.5543E-2</c:v>
                </c:pt>
                <c:pt idx="852">
                  <c:v>-0.199493</c:v>
                </c:pt>
                <c:pt idx="853">
                  <c:v>-0.199493</c:v>
                </c:pt>
                <c:pt idx="854">
                  <c:v>-0.199493</c:v>
                </c:pt>
                <c:pt idx="855">
                  <c:v>-0.199493</c:v>
                </c:pt>
                <c:pt idx="856">
                  <c:v>-0.199493</c:v>
                </c:pt>
                <c:pt idx="857">
                  <c:v>-0.199493</c:v>
                </c:pt>
                <c:pt idx="858">
                  <c:v>-0.199493</c:v>
                </c:pt>
                <c:pt idx="859">
                  <c:v>-0.199493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'person 1 event 2'!$G$1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'person 1 event 2'!$G$2:$G$861</c:f>
              <c:numCache>
                <c:formatCode>General</c:formatCode>
                <c:ptCount val="8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-0.203323</c:v>
                </c:pt>
                <c:pt idx="8">
                  <c:v>-0.203323</c:v>
                </c:pt>
                <c:pt idx="9">
                  <c:v>-0.203323</c:v>
                </c:pt>
                <c:pt idx="10">
                  <c:v>-0.203323</c:v>
                </c:pt>
                <c:pt idx="11">
                  <c:v>-0.20913699999999999</c:v>
                </c:pt>
                <c:pt idx="12">
                  <c:v>-0.20913699999999999</c:v>
                </c:pt>
                <c:pt idx="13">
                  <c:v>-0.20913699999999999</c:v>
                </c:pt>
                <c:pt idx="14">
                  <c:v>-0.20913699999999999</c:v>
                </c:pt>
                <c:pt idx="15">
                  <c:v>-0.20596300000000001</c:v>
                </c:pt>
                <c:pt idx="16">
                  <c:v>-0.20596300000000001</c:v>
                </c:pt>
                <c:pt idx="17">
                  <c:v>-0.20596300000000001</c:v>
                </c:pt>
                <c:pt idx="18">
                  <c:v>-0.20596300000000001</c:v>
                </c:pt>
                <c:pt idx="19">
                  <c:v>-0.30844100000000002</c:v>
                </c:pt>
                <c:pt idx="20">
                  <c:v>-0.30844100000000002</c:v>
                </c:pt>
                <c:pt idx="21">
                  <c:v>-0.30844100000000002</c:v>
                </c:pt>
                <c:pt idx="22">
                  <c:v>-0.30844100000000002</c:v>
                </c:pt>
                <c:pt idx="23">
                  <c:v>-0.39176899999999998</c:v>
                </c:pt>
                <c:pt idx="24">
                  <c:v>-0.39176899999999998</c:v>
                </c:pt>
                <c:pt idx="25">
                  <c:v>-0.39176899999999998</c:v>
                </c:pt>
                <c:pt idx="26">
                  <c:v>-0.39176899999999998</c:v>
                </c:pt>
                <c:pt idx="27">
                  <c:v>-0.45410200000000001</c:v>
                </c:pt>
                <c:pt idx="28">
                  <c:v>-0.45410200000000001</c:v>
                </c:pt>
                <c:pt idx="29">
                  <c:v>-0.45410200000000001</c:v>
                </c:pt>
                <c:pt idx="30">
                  <c:v>-0.45410200000000001</c:v>
                </c:pt>
                <c:pt idx="31">
                  <c:v>-0.60633899999999996</c:v>
                </c:pt>
                <c:pt idx="32">
                  <c:v>-0.60633899999999996</c:v>
                </c:pt>
                <c:pt idx="33">
                  <c:v>-0.60633899999999996</c:v>
                </c:pt>
                <c:pt idx="34">
                  <c:v>-0.60633899999999996</c:v>
                </c:pt>
                <c:pt idx="35">
                  <c:v>-0.57507299999999995</c:v>
                </c:pt>
                <c:pt idx="36">
                  <c:v>-0.57507299999999995</c:v>
                </c:pt>
                <c:pt idx="37">
                  <c:v>-0.57507299999999995</c:v>
                </c:pt>
                <c:pt idx="38">
                  <c:v>-0.57507299999999995</c:v>
                </c:pt>
                <c:pt idx="39">
                  <c:v>-0.58163500000000001</c:v>
                </c:pt>
                <c:pt idx="40">
                  <c:v>-0.58163500000000001</c:v>
                </c:pt>
                <c:pt idx="41">
                  <c:v>-0.58163500000000001</c:v>
                </c:pt>
                <c:pt idx="42">
                  <c:v>-0.58163500000000001</c:v>
                </c:pt>
                <c:pt idx="43">
                  <c:v>-0.54934700000000003</c:v>
                </c:pt>
                <c:pt idx="44">
                  <c:v>-0.54934700000000003</c:v>
                </c:pt>
                <c:pt idx="45">
                  <c:v>-0.54934700000000003</c:v>
                </c:pt>
                <c:pt idx="46">
                  <c:v>-0.54934700000000003</c:v>
                </c:pt>
                <c:pt idx="47">
                  <c:v>-0.57728599999999997</c:v>
                </c:pt>
                <c:pt idx="48">
                  <c:v>-0.57728599999999997</c:v>
                </c:pt>
                <c:pt idx="49">
                  <c:v>-0.57728599999999997</c:v>
                </c:pt>
                <c:pt idx="50">
                  <c:v>-0.57728599999999997</c:v>
                </c:pt>
                <c:pt idx="51">
                  <c:v>-0.54669199999999996</c:v>
                </c:pt>
                <c:pt idx="52">
                  <c:v>-0.54669199999999996</c:v>
                </c:pt>
                <c:pt idx="53">
                  <c:v>-0.54669199999999996</c:v>
                </c:pt>
                <c:pt idx="54">
                  <c:v>-0.54669199999999996</c:v>
                </c:pt>
                <c:pt idx="55">
                  <c:v>-0.55007899999999998</c:v>
                </c:pt>
                <c:pt idx="56">
                  <c:v>-0.55007899999999998</c:v>
                </c:pt>
                <c:pt idx="57">
                  <c:v>-0.55007899999999998</c:v>
                </c:pt>
                <c:pt idx="58">
                  <c:v>-0.55007899999999998</c:v>
                </c:pt>
                <c:pt idx="59">
                  <c:v>-0.61129800000000001</c:v>
                </c:pt>
                <c:pt idx="60">
                  <c:v>-0.61129800000000001</c:v>
                </c:pt>
                <c:pt idx="61">
                  <c:v>-0.58644099999999999</c:v>
                </c:pt>
                <c:pt idx="62">
                  <c:v>-0.58644099999999999</c:v>
                </c:pt>
                <c:pt idx="63">
                  <c:v>-0.58644099999999999</c:v>
                </c:pt>
                <c:pt idx="64">
                  <c:v>-0.58644099999999999</c:v>
                </c:pt>
                <c:pt idx="65">
                  <c:v>-0.58644099999999999</c:v>
                </c:pt>
                <c:pt idx="66">
                  <c:v>-0.58644099999999999</c:v>
                </c:pt>
                <c:pt idx="67">
                  <c:v>-0.58644099999999999</c:v>
                </c:pt>
                <c:pt idx="68">
                  <c:v>-0.66821299999999995</c:v>
                </c:pt>
                <c:pt idx="69">
                  <c:v>-0.66821299999999995</c:v>
                </c:pt>
                <c:pt idx="70">
                  <c:v>-0.66821299999999995</c:v>
                </c:pt>
                <c:pt idx="71">
                  <c:v>-0.66821299999999995</c:v>
                </c:pt>
                <c:pt idx="72">
                  <c:v>-0.66821299999999995</c:v>
                </c:pt>
                <c:pt idx="73">
                  <c:v>-0.65989699999999996</c:v>
                </c:pt>
                <c:pt idx="74">
                  <c:v>-0.65989699999999996</c:v>
                </c:pt>
                <c:pt idx="75">
                  <c:v>-0.65989699999999996</c:v>
                </c:pt>
                <c:pt idx="76">
                  <c:v>-0.65989699999999996</c:v>
                </c:pt>
                <c:pt idx="77">
                  <c:v>-0.55758700000000005</c:v>
                </c:pt>
                <c:pt idx="78">
                  <c:v>-0.55758700000000005</c:v>
                </c:pt>
                <c:pt idx="79">
                  <c:v>-0.55758700000000005</c:v>
                </c:pt>
                <c:pt idx="80">
                  <c:v>-0.55758700000000005</c:v>
                </c:pt>
                <c:pt idx="81">
                  <c:v>-0.59687800000000002</c:v>
                </c:pt>
                <c:pt idx="82">
                  <c:v>-0.59687800000000002</c:v>
                </c:pt>
                <c:pt idx="83">
                  <c:v>-0.59687800000000002</c:v>
                </c:pt>
                <c:pt idx="84">
                  <c:v>-0.59687800000000002</c:v>
                </c:pt>
                <c:pt idx="85">
                  <c:v>-0.58299299999999998</c:v>
                </c:pt>
                <c:pt idx="86">
                  <c:v>-0.58299299999999998</c:v>
                </c:pt>
                <c:pt idx="87">
                  <c:v>-0.58299299999999998</c:v>
                </c:pt>
                <c:pt idx="88">
                  <c:v>-0.58299299999999998</c:v>
                </c:pt>
                <c:pt idx="89">
                  <c:v>-0.57641600000000004</c:v>
                </c:pt>
                <c:pt idx="90">
                  <c:v>-0.57641600000000004</c:v>
                </c:pt>
                <c:pt idx="91">
                  <c:v>-0.57641600000000004</c:v>
                </c:pt>
                <c:pt idx="92">
                  <c:v>-0.57641600000000004</c:v>
                </c:pt>
                <c:pt idx="93">
                  <c:v>-0.55691500000000005</c:v>
                </c:pt>
                <c:pt idx="94">
                  <c:v>-0.55691500000000005</c:v>
                </c:pt>
                <c:pt idx="95">
                  <c:v>-0.55691500000000005</c:v>
                </c:pt>
                <c:pt idx="96">
                  <c:v>-0.55691500000000005</c:v>
                </c:pt>
                <c:pt idx="97">
                  <c:v>-0.55273399999999995</c:v>
                </c:pt>
                <c:pt idx="98">
                  <c:v>-0.55273399999999995</c:v>
                </c:pt>
                <c:pt idx="99">
                  <c:v>-0.55273399999999995</c:v>
                </c:pt>
                <c:pt idx="100">
                  <c:v>-0.55273399999999995</c:v>
                </c:pt>
                <c:pt idx="101">
                  <c:v>-0.54849199999999998</c:v>
                </c:pt>
                <c:pt idx="102">
                  <c:v>-0.54849199999999998</c:v>
                </c:pt>
                <c:pt idx="103">
                  <c:v>-0.54849199999999998</c:v>
                </c:pt>
                <c:pt idx="104">
                  <c:v>-0.54849199999999998</c:v>
                </c:pt>
                <c:pt idx="105">
                  <c:v>-0.58691400000000005</c:v>
                </c:pt>
                <c:pt idx="106">
                  <c:v>-0.58691400000000005</c:v>
                </c:pt>
                <c:pt idx="107">
                  <c:v>-0.58691400000000005</c:v>
                </c:pt>
                <c:pt idx="108">
                  <c:v>-0.58691400000000005</c:v>
                </c:pt>
                <c:pt idx="109">
                  <c:v>-0.56428500000000004</c:v>
                </c:pt>
                <c:pt idx="110">
                  <c:v>-0.56428500000000004</c:v>
                </c:pt>
                <c:pt idx="111">
                  <c:v>-0.56428500000000004</c:v>
                </c:pt>
                <c:pt idx="112">
                  <c:v>-0.56428500000000004</c:v>
                </c:pt>
                <c:pt idx="113">
                  <c:v>-0.578156</c:v>
                </c:pt>
                <c:pt idx="114">
                  <c:v>-0.578156</c:v>
                </c:pt>
                <c:pt idx="115">
                  <c:v>-0.578156</c:v>
                </c:pt>
                <c:pt idx="116">
                  <c:v>-0.578156</c:v>
                </c:pt>
                <c:pt idx="117">
                  <c:v>-0.60421800000000003</c:v>
                </c:pt>
                <c:pt idx="118">
                  <c:v>-0.60421800000000003</c:v>
                </c:pt>
                <c:pt idx="119">
                  <c:v>-0.60421800000000003</c:v>
                </c:pt>
                <c:pt idx="120">
                  <c:v>-0.60421800000000003</c:v>
                </c:pt>
                <c:pt idx="121">
                  <c:v>-0.60421800000000003</c:v>
                </c:pt>
                <c:pt idx="122">
                  <c:v>-0.57003800000000004</c:v>
                </c:pt>
                <c:pt idx="123">
                  <c:v>-0.57003800000000004</c:v>
                </c:pt>
                <c:pt idx="124">
                  <c:v>-0.57003800000000004</c:v>
                </c:pt>
                <c:pt idx="125">
                  <c:v>-0.57003800000000004</c:v>
                </c:pt>
                <c:pt idx="126">
                  <c:v>-0.57813999999999999</c:v>
                </c:pt>
                <c:pt idx="127">
                  <c:v>-0.57813999999999999</c:v>
                </c:pt>
                <c:pt idx="128">
                  <c:v>-0.57813999999999999</c:v>
                </c:pt>
                <c:pt idx="129">
                  <c:v>-0.57813999999999999</c:v>
                </c:pt>
                <c:pt idx="130">
                  <c:v>-0.58579999999999999</c:v>
                </c:pt>
                <c:pt idx="131">
                  <c:v>-0.58579999999999999</c:v>
                </c:pt>
                <c:pt idx="132">
                  <c:v>-0.58579999999999999</c:v>
                </c:pt>
                <c:pt idx="133">
                  <c:v>-0.58579999999999999</c:v>
                </c:pt>
                <c:pt idx="134">
                  <c:v>-0.62983699999999998</c:v>
                </c:pt>
                <c:pt idx="135">
                  <c:v>-0.62983699999999998</c:v>
                </c:pt>
                <c:pt idx="136">
                  <c:v>-0.62983699999999998</c:v>
                </c:pt>
                <c:pt idx="137">
                  <c:v>-0.62983699999999998</c:v>
                </c:pt>
                <c:pt idx="138">
                  <c:v>-0.59487900000000005</c:v>
                </c:pt>
                <c:pt idx="139">
                  <c:v>-0.59487900000000005</c:v>
                </c:pt>
                <c:pt idx="140">
                  <c:v>-0.59487900000000005</c:v>
                </c:pt>
                <c:pt idx="141">
                  <c:v>-0.59487900000000005</c:v>
                </c:pt>
                <c:pt idx="142">
                  <c:v>-0.58169599999999999</c:v>
                </c:pt>
                <c:pt idx="143">
                  <c:v>-0.58169599999999999</c:v>
                </c:pt>
                <c:pt idx="144">
                  <c:v>-0.58169599999999999</c:v>
                </c:pt>
                <c:pt idx="145">
                  <c:v>-0.58169599999999999</c:v>
                </c:pt>
                <c:pt idx="146">
                  <c:v>-0.52587899999999999</c:v>
                </c:pt>
                <c:pt idx="147">
                  <c:v>-0.52587899999999999</c:v>
                </c:pt>
                <c:pt idx="148">
                  <c:v>-0.52587899999999999</c:v>
                </c:pt>
                <c:pt idx="149">
                  <c:v>-0.52587899999999999</c:v>
                </c:pt>
                <c:pt idx="150">
                  <c:v>-0.56578099999999998</c:v>
                </c:pt>
                <c:pt idx="151">
                  <c:v>-0.56578099999999998</c:v>
                </c:pt>
                <c:pt idx="152">
                  <c:v>-0.56578099999999998</c:v>
                </c:pt>
                <c:pt idx="153">
                  <c:v>-0.56578099999999998</c:v>
                </c:pt>
                <c:pt idx="154">
                  <c:v>-0.466812</c:v>
                </c:pt>
                <c:pt idx="155">
                  <c:v>-0.466812</c:v>
                </c:pt>
                <c:pt idx="156">
                  <c:v>-0.466812</c:v>
                </c:pt>
                <c:pt idx="157">
                  <c:v>-0.466812</c:v>
                </c:pt>
                <c:pt idx="158">
                  <c:v>-0.41151399999999999</c:v>
                </c:pt>
                <c:pt idx="159">
                  <c:v>-0.41151399999999999</c:v>
                </c:pt>
                <c:pt idx="160">
                  <c:v>-0.41151399999999999</c:v>
                </c:pt>
                <c:pt idx="161">
                  <c:v>-0.41151399999999999</c:v>
                </c:pt>
                <c:pt idx="162">
                  <c:v>-0.65895099999999995</c:v>
                </c:pt>
                <c:pt idx="163">
                  <c:v>-0.65895099999999995</c:v>
                </c:pt>
                <c:pt idx="164">
                  <c:v>-0.65895099999999995</c:v>
                </c:pt>
                <c:pt idx="165">
                  <c:v>-0.65895099999999995</c:v>
                </c:pt>
                <c:pt idx="166">
                  <c:v>-0.14344799999999999</c:v>
                </c:pt>
                <c:pt idx="167">
                  <c:v>-0.14344799999999999</c:v>
                </c:pt>
                <c:pt idx="168">
                  <c:v>-0.14344799999999999</c:v>
                </c:pt>
                <c:pt idx="169">
                  <c:v>-0.40556300000000001</c:v>
                </c:pt>
                <c:pt idx="170">
                  <c:v>-0.40556300000000001</c:v>
                </c:pt>
                <c:pt idx="171">
                  <c:v>-0.40556300000000001</c:v>
                </c:pt>
                <c:pt idx="172">
                  <c:v>-0.40556300000000001</c:v>
                </c:pt>
                <c:pt idx="173">
                  <c:v>-0.40556300000000001</c:v>
                </c:pt>
                <c:pt idx="174">
                  <c:v>-0.40556300000000001</c:v>
                </c:pt>
                <c:pt idx="175">
                  <c:v>-0.40556300000000001</c:v>
                </c:pt>
                <c:pt idx="176">
                  <c:v>-0.40556300000000001</c:v>
                </c:pt>
                <c:pt idx="177">
                  <c:v>-0.40556300000000001</c:v>
                </c:pt>
                <c:pt idx="178">
                  <c:v>-0.40556300000000001</c:v>
                </c:pt>
                <c:pt idx="179">
                  <c:v>-0.40556300000000001</c:v>
                </c:pt>
                <c:pt idx="180">
                  <c:v>-0.40556300000000001</c:v>
                </c:pt>
                <c:pt idx="181">
                  <c:v>-0.40556300000000001</c:v>
                </c:pt>
                <c:pt idx="182">
                  <c:v>-0.21048</c:v>
                </c:pt>
                <c:pt idx="183">
                  <c:v>-0.21048</c:v>
                </c:pt>
                <c:pt idx="184">
                  <c:v>-0.21048</c:v>
                </c:pt>
                <c:pt idx="185">
                  <c:v>-0.21048</c:v>
                </c:pt>
                <c:pt idx="186">
                  <c:v>-0.21048</c:v>
                </c:pt>
                <c:pt idx="187">
                  <c:v>-0.21048</c:v>
                </c:pt>
                <c:pt idx="188">
                  <c:v>-0.21048</c:v>
                </c:pt>
                <c:pt idx="189">
                  <c:v>-0.21048</c:v>
                </c:pt>
                <c:pt idx="190">
                  <c:v>-0.21048</c:v>
                </c:pt>
                <c:pt idx="191">
                  <c:v>-0.21048</c:v>
                </c:pt>
                <c:pt idx="192">
                  <c:v>-0.21048</c:v>
                </c:pt>
                <c:pt idx="193">
                  <c:v>-0.21048</c:v>
                </c:pt>
                <c:pt idx="194">
                  <c:v>-0.20391799999999999</c:v>
                </c:pt>
                <c:pt idx="195">
                  <c:v>-0.20391799999999999</c:v>
                </c:pt>
                <c:pt idx="196">
                  <c:v>0.36967499999999998</c:v>
                </c:pt>
                <c:pt idx="197">
                  <c:v>0.36967499999999998</c:v>
                </c:pt>
                <c:pt idx="198">
                  <c:v>0.36967499999999998</c:v>
                </c:pt>
                <c:pt idx="199">
                  <c:v>0.36967499999999998</c:v>
                </c:pt>
                <c:pt idx="200">
                  <c:v>0.36967499999999998</c:v>
                </c:pt>
                <c:pt idx="201">
                  <c:v>0.36967499999999998</c:v>
                </c:pt>
                <c:pt idx="202">
                  <c:v>0.87812800000000002</c:v>
                </c:pt>
                <c:pt idx="203">
                  <c:v>0.87812800000000002</c:v>
                </c:pt>
                <c:pt idx="204">
                  <c:v>0.87812800000000002</c:v>
                </c:pt>
                <c:pt idx="205">
                  <c:v>0.87812800000000002</c:v>
                </c:pt>
                <c:pt idx="206">
                  <c:v>0.57399</c:v>
                </c:pt>
                <c:pt idx="207">
                  <c:v>0.57399</c:v>
                </c:pt>
                <c:pt idx="208">
                  <c:v>0.57399</c:v>
                </c:pt>
                <c:pt idx="209">
                  <c:v>0.57399</c:v>
                </c:pt>
                <c:pt idx="210">
                  <c:v>0.85183699999999996</c:v>
                </c:pt>
                <c:pt idx="211">
                  <c:v>0.85183699999999996</c:v>
                </c:pt>
                <c:pt idx="212">
                  <c:v>0.85183699999999996</c:v>
                </c:pt>
                <c:pt idx="213">
                  <c:v>0.85183699999999996</c:v>
                </c:pt>
                <c:pt idx="214">
                  <c:v>0.69252000000000002</c:v>
                </c:pt>
                <c:pt idx="215">
                  <c:v>0.69252000000000002</c:v>
                </c:pt>
                <c:pt idx="216">
                  <c:v>0.69252000000000002</c:v>
                </c:pt>
                <c:pt idx="217">
                  <c:v>0.69252000000000002</c:v>
                </c:pt>
                <c:pt idx="218">
                  <c:v>0.96462999999999999</c:v>
                </c:pt>
                <c:pt idx="219">
                  <c:v>0.96462999999999999</c:v>
                </c:pt>
                <c:pt idx="220">
                  <c:v>0.96462999999999999</c:v>
                </c:pt>
                <c:pt idx="221">
                  <c:v>0.96462999999999999</c:v>
                </c:pt>
                <c:pt idx="222">
                  <c:v>0.89903299999999997</c:v>
                </c:pt>
                <c:pt idx="223">
                  <c:v>0.89903299999999997</c:v>
                </c:pt>
                <c:pt idx="224">
                  <c:v>0.89903299999999997</c:v>
                </c:pt>
                <c:pt idx="225">
                  <c:v>0.89903299999999997</c:v>
                </c:pt>
                <c:pt idx="226">
                  <c:v>0.89903299999999997</c:v>
                </c:pt>
                <c:pt idx="227">
                  <c:v>0.79183999999999999</c:v>
                </c:pt>
                <c:pt idx="228">
                  <c:v>0.79183999999999999</c:v>
                </c:pt>
                <c:pt idx="229">
                  <c:v>0.79183999999999999</c:v>
                </c:pt>
                <c:pt idx="230">
                  <c:v>0.79183999999999999</c:v>
                </c:pt>
                <c:pt idx="231">
                  <c:v>0.45564300000000002</c:v>
                </c:pt>
                <c:pt idx="232">
                  <c:v>0.45564300000000002</c:v>
                </c:pt>
                <c:pt idx="233">
                  <c:v>0.45564300000000002</c:v>
                </c:pt>
                <c:pt idx="234">
                  <c:v>0.45564300000000002</c:v>
                </c:pt>
                <c:pt idx="235">
                  <c:v>0.39869700000000002</c:v>
                </c:pt>
                <c:pt idx="236">
                  <c:v>0.39869700000000002</c:v>
                </c:pt>
                <c:pt idx="237">
                  <c:v>0.39869700000000002</c:v>
                </c:pt>
                <c:pt idx="238">
                  <c:v>0.39869700000000002</c:v>
                </c:pt>
                <c:pt idx="239">
                  <c:v>0.39869700000000002</c:v>
                </c:pt>
                <c:pt idx="240">
                  <c:v>0.63420100000000001</c:v>
                </c:pt>
                <c:pt idx="241">
                  <c:v>0.63420100000000001</c:v>
                </c:pt>
                <c:pt idx="242">
                  <c:v>0.63420100000000001</c:v>
                </c:pt>
                <c:pt idx="243">
                  <c:v>0.63420100000000001</c:v>
                </c:pt>
                <c:pt idx="244">
                  <c:v>0.58621199999999996</c:v>
                </c:pt>
                <c:pt idx="245">
                  <c:v>0.58621199999999996</c:v>
                </c:pt>
                <c:pt idx="246">
                  <c:v>0.58621199999999996</c:v>
                </c:pt>
                <c:pt idx="247">
                  <c:v>0.58621199999999996</c:v>
                </c:pt>
                <c:pt idx="248">
                  <c:v>0.23367299999999999</c:v>
                </c:pt>
                <c:pt idx="249">
                  <c:v>0.23367299999999999</c:v>
                </c:pt>
                <c:pt idx="250">
                  <c:v>0.76770000000000005</c:v>
                </c:pt>
                <c:pt idx="251">
                  <c:v>0.76770000000000005</c:v>
                </c:pt>
                <c:pt idx="252">
                  <c:v>0.76770000000000005</c:v>
                </c:pt>
                <c:pt idx="253">
                  <c:v>0.76770000000000005</c:v>
                </c:pt>
                <c:pt idx="254">
                  <c:v>0.76770000000000005</c:v>
                </c:pt>
                <c:pt idx="255">
                  <c:v>0.76770000000000005</c:v>
                </c:pt>
                <c:pt idx="256">
                  <c:v>0.76770000000000005</c:v>
                </c:pt>
                <c:pt idx="257">
                  <c:v>0.76770000000000005</c:v>
                </c:pt>
                <c:pt idx="258">
                  <c:v>0.76770000000000005</c:v>
                </c:pt>
                <c:pt idx="259">
                  <c:v>0.285889</c:v>
                </c:pt>
                <c:pt idx="260">
                  <c:v>0.285889</c:v>
                </c:pt>
                <c:pt idx="261">
                  <c:v>0.285889</c:v>
                </c:pt>
                <c:pt idx="262">
                  <c:v>0.48792999999999997</c:v>
                </c:pt>
                <c:pt idx="263">
                  <c:v>0.48792999999999997</c:v>
                </c:pt>
                <c:pt idx="264">
                  <c:v>0.48792999999999997</c:v>
                </c:pt>
                <c:pt idx="265">
                  <c:v>0.48792999999999997</c:v>
                </c:pt>
                <c:pt idx="266">
                  <c:v>0.447571</c:v>
                </c:pt>
                <c:pt idx="267">
                  <c:v>0.447571</c:v>
                </c:pt>
                <c:pt idx="268">
                  <c:v>0.447571</c:v>
                </c:pt>
                <c:pt idx="269">
                  <c:v>0.447571</c:v>
                </c:pt>
                <c:pt idx="270">
                  <c:v>0.42672700000000002</c:v>
                </c:pt>
                <c:pt idx="271">
                  <c:v>0.42672700000000002</c:v>
                </c:pt>
                <c:pt idx="272">
                  <c:v>0.42672700000000002</c:v>
                </c:pt>
                <c:pt idx="273">
                  <c:v>0.42672700000000002</c:v>
                </c:pt>
                <c:pt idx="274">
                  <c:v>0.70225499999999996</c:v>
                </c:pt>
                <c:pt idx="275">
                  <c:v>0.70225499999999996</c:v>
                </c:pt>
                <c:pt idx="276">
                  <c:v>0.70225499999999996</c:v>
                </c:pt>
                <c:pt idx="277">
                  <c:v>0.70225499999999996</c:v>
                </c:pt>
                <c:pt idx="278">
                  <c:v>0.63410900000000003</c:v>
                </c:pt>
                <c:pt idx="279">
                  <c:v>0.63410900000000003</c:v>
                </c:pt>
                <c:pt idx="280">
                  <c:v>0.63410900000000003</c:v>
                </c:pt>
                <c:pt idx="281">
                  <c:v>0.63410900000000003</c:v>
                </c:pt>
                <c:pt idx="282">
                  <c:v>0.40667700000000001</c:v>
                </c:pt>
                <c:pt idx="283">
                  <c:v>0.40667700000000001</c:v>
                </c:pt>
                <c:pt idx="284">
                  <c:v>0.40667700000000001</c:v>
                </c:pt>
                <c:pt idx="285">
                  <c:v>0.40667700000000001</c:v>
                </c:pt>
                <c:pt idx="286">
                  <c:v>0.27291900000000002</c:v>
                </c:pt>
                <c:pt idx="287">
                  <c:v>0.27291900000000002</c:v>
                </c:pt>
                <c:pt idx="288">
                  <c:v>0.27291900000000002</c:v>
                </c:pt>
                <c:pt idx="289">
                  <c:v>0.27291900000000002</c:v>
                </c:pt>
                <c:pt idx="290">
                  <c:v>0.484039</c:v>
                </c:pt>
                <c:pt idx="291">
                  <c:v>0.484039</c:v>
                </c:pt>
                <c:pt idx="292">
                  <c:v>0.484039</c:v>
                </c:pt>
                <c:pt idx="293">
                  <c:v>0.484039</c:v>
                </c:pt>
                <c:pt idx="294">
                  <c:v>0.484039</c:v>
                </c:pt>
                <c:pt idx="295">
                  <c:v>0.41474899999999998</c:v>
                </c:pt>
                <c:pt idx="296">
                  <c:v>0.41474899999999998</c:v>
                </c:pt>
                <c:pt idx="297">
                  <c:v>0.41474899999999998</c:v>
                </c:pt>
                <c:pt idx="298">
                  <c:v>0.41474899999999998</c:v>
                </c:pt>
                <c:pt idx="299">
                  <c:v>0.54919399999999996</c:v>
                </c:pt>
                <c:pt idx="300">
                  <c:v>0.54919399999999996</c:v>
                </c:pt>
                <c:pt idx="301">
                  <c:v>0.54919399999999996</c:v>
                </c:pt>
                <c:pt idx="302">
                  <c:v>0.54919399999999996</c:v>
                </c:pt>
                <c:pt idx="303">
                  <c:v>0.38917499999999999</c:v>
                </c:pt>
                <c:pt idx="304">
                  <c:v>0.38917499999999999</c:v>
                </c:pt>
                <c:pt idx="305">
                  <c:v>0.38917499999999999</c:v>
                </c:pt>
                <c:pt idx="306">
                  <c:v>0.38917499999999999</c:v>
                </c:pt>
                <c:pt idx="307">
                  <c:v>0.41628999999999999</c:v>
                </c:pt>
                <c:pt idx="308">
                  <c:v>0.41628999999999999</c:v>
                </c:pt>
                <c:pt idx="309">
                  <c:v>0.41628999999999999</c:v>
                </c:pt>
                <c:pt idx="310">
                  <c:v>0.41628999999999999</c:v>
                </c:pt>
                <c:pt idx="311">
                  <c:v>0.50738499999999997</c:v>
                </c:pt>
                <c:pt idx="312">
                  <c:v>0.50738499999999997</c:v>
                </c:pt>
                <c:pt idx="313">
                  <c:v>0.50738499999999997</c:v>
                </c:pt>
                <c:pt idx="314">
                  <c:v>0.50738499999999997</c:v>
                </c:pt>
                <c:pt idx="315">
                  <c:v>0.48750300000000002</c:v>
                </c:pt>
                <c:pt idx="316">
                  <c:v>0.48750300000000002</c:v>
                </c:pt>
                <c:pt idx="317">
                  <c:v>0.48750300000000002</c:v>
                </c:pt>
                <c:pt idx="318">
                  <c:v>0.48750300000000002</c:v>
                </c:pt>
                <c:pt idx="319">
                  <c:v>0.34468100000000002</c:v>
                </c:pt>
                <c:pt idx="320">
                  <c:v>0.34468100000000002</c:v>
                </c:pt>
                <c:pt idx="321">
                  <c:v>0.34468100000000002</c:v>
                </c:pt>
                <c:pt idx="322">
                  <c:v>0.34468100000000002</c:v>
                </c:pt>
                <c:pt idx="323">
                  <c:v>0.48405500000000001</c:v>
                </c:pt>
                <c:pt idx="324">
                  <c:v>0.48405500000000001</c:v>
                </c:pt>
                <c:pt idx="325">
                  <c:v>0.48405500000000001</c:v>
                </c:pt>
                <c:pt idx="326">
                  <c:v>0.48405500000000001</c:v>
                </c:pt>
                <c:pt idx="327">
                  <c:v>0.57281499999999996</c:v>
                </c:pt>
                <c:pt idx="328">
                  <c:v>0.57281499999999996</c:v>
                </c:pt>
                <c:pt idx="329">
                  <c:v>0.57281499999999996</c:v>
                </c:pt>
                <c:pt idx="330">
                  <c:v>0.57281499999999996</c:v>
                </c:pt>
                <c:pt idx="331">
                  <c:v>0.41304000000000002</c:v>
                </c:pt>
                <c:pt idx="332">
                  <c:v>0.41304000000000002</c:v>
                </c:pt>
                <c:pt idx="333">
                  <c:v>0.41304000000000002</c:v>
                </c:pt>
                <c:pt idx="334">
                  <c:v>0.41304000000000002</c:v>
                </c:pt>
                <c:pt idx="335">
                  <c:v>0.53100599999999998</c:v>
                </c:pt>
                <c:pt idx="336">
                  <c:v>0.53100599999999998</c:v>
                </c:pt>
                <c:pt idx="337">
                  <c:v>0.53100599999999998</c:v>
                </c:pt>
                <c:pt idx="338">
                  <c:v>0.53100599999999998</c:v>
                </c:pt>
                <c:pt idx="339">
                  <c:v>0.53100599999999998</c:v>
                </c:pt>
                <c:pt idx="340">
                  <c:v>0.53100599999999998</c:v>
                </c:pt>
                <c:pt idx="341">
                  <c:v>0.89572099999999999</c:v>
                </c:pt>
                <c:pt idx="342">
                  <c:v>0.89572099999999999</c:v>
                </c:pt>
                <c:pt idx="343">
                  <c:v>0.89572099999999999</c:v>
                </c:pt>
                <c:pt idx="344">
                  <c:v>0.89572099999999999</c:v>
                </c:pt>
                <c:pt idx="345">
                  <c:v>0.89572099999999999</c:v>
                </c:pt>
                <c:pt idx="346">
                  <c:v>0.38540600000000003</c:v>
                </c:pt>
                <c:pt idx="347">
                  <c:v>0.38540600000000003</c:v>
                </c:pt>
                <c:pt idx="348">
                  <c:v>0.38540600000000003</c:v>
                </c:pt>
                <c:pt idx="349">
                  <c:v>0.440857</c:v>
                </c:pt>
                <c:pt idx="350">
                  <c:v>0.440857</c:v>
                </c:pt>
                <c:pt idx="351">
                  <c:v>0.440857</c:v>
                </c:pt>
                <c:pt idx="352">
                  <c:v>0.440857</c:v>
                </c:pt>
                <c:pt idx="353">
                  <c:v>0.440857</c:v>
                </c:pt>
                <c:pt idx="354">
                  <c:v>0.70623800000000003</c:v>
                </c:pt>
                <c:pt idx="355">
                  <c:v>0.70623800000000003</c:v>
                </c:pt>
                <c:pt idx="356">
                  <c:v>0.70623800000000003</c:v>
                </c:pt>
                <c:pt idx="357">
                  <c:v>0.70623800000000003</c:v>
                </c:pt>
                <c:pt idx="358">
                  <c:v>0.48580899999999999</c:v>
                </c:pt>
                <c:pt idx="359">
                  <c:v>0.48580899999999999</c:v>
                </c:pt>
                <c:pt idx="360">
                  <c:v>0.48580899999999999</c:v>
                </c:pt>
                <c:pt idx="361">
                  <c:v>0.48580899999999999</c:v>
                </c:pt>
                <c:pt idx="362">
                  <c:v>0.453461</c:v>
                </c:pt>
                <c:pt idx="363">
                  <c:v>0.453461</c:v>
                </c:pt>
                <c:pt idx="364">
                  <c:v>0.453461</c:v>
                </c:pt>
                <c:pt idx="365">
                  <c:v>0.418381</c:v>
                </c:pt>
                <c:pt idx="366">
                  <c:v>0.418381</c:v>
                </c:pt>
                <c:pt idx="367">
                  <c:v>0.418381</c:v>
                </c:pt>
                <c:pt idx="368">
                  <c:v>0.418381</c:v>
                </c:pt>
                <c:pt idx="369">
                  <c:v>0.418381</c:v>
                </c:pt>
                <c:pt idx="370">
                  <c:v>0.45925899999999997</c:v>
                </c:pt>
                <c:pt idx="371">
                  <c:v>0.45925899999999997</c:v>
                </c:pt>
                <c:pt idx="372">
                  <c:v>0.45925899999999997</c:v>
                </c:pt>
                <c:pt idx="373">
                  <c:v>0.45925899999999997</c:v>
                </c:pt>
                <c:pt idx="374">
                  <c:v>0.46807900000000002</c:v>
                </c:pt>
                <c:pt idx="375">
                  <c:v>0.46807900000000002</c:v>
                </c:pt>
                <c:pt idx="376">
                  <c:v>0.46807900000000002</c:v>
                </c:pt>
                <c:pt idx="377">
                  <c:v>0.46807900000000002</c:v>
                </c:pt>
                <c:pt idx="378">
                  <c:v>0.40954600000000002</c:v>
                </c:pt>
                <c:pt idx="379">
                  <c:v>0.40954600000000002</c:v>
                </c:pt>
                <c:pt idx="380">
                  <c:v>0.40954600000000002</c:v>
                </c:pt>
                <c:pt idx="381">
                  <c:v>0.40954600000000002</c:v>
                </c:pt>
                <c:pt idx="382">
                  <c:v>0.43637100000000001</c:v>
                </c:pt>
                <c:pt idx="383">
                  <c:v>0.43637100000000001</c:v>
                </c:pt>
                <c:pt idx="384">
                  <c:v>0.43637100000000001</c:v>
                </c:pt>
                <c:pt idx="385">
                  <c:v>0.43637100000000001</c:v>
                </c:pt>
                <c:pt idx="386">
                  <c:v>0.46870400000000001</c:v>
                </c:pt>
                <c:pt idx="387">
                  <c:v>0.46870400000000001</c:v>
                </c:pt>
                <c:pt idx="388">
                  <c:v>0.46870400000000001</c:v>
                </c:pt>
                <c:pt idx="389">
                  <c:v>0.46870400000000001</c:v>
                </c:pt>
                <c:pt idx="390">
                  <c:v>0.82098400000000005</c:v>
                </c:pt>
                <c:pt idx="391">
                  <c:v>0.82098400000000005</c:v>
                </c:pt>
                <c:pt idx="392">
                  <c:v>0.82098400000000005</c:v>
                </c:pt>
                <c:pt idx="393">
                  <c:v>0.82098400000000005</c:v>
                </c:pt>
                <c:pt idx="394">
                  <c:v>0.57746900000000001</c:v>
                </c:pt>
                <c:pt idx="395">
                  <c:v>0.57746900000000001</c:v>
                </c:pt>
                <c:pt idx="396">
                  <c:v>0.57746900000000001</c:v>
                </c:pt>
                <c:pt idx="397">
                  <c:v>0.57746900000000001</c:v>
                </c:pt>
                <c:pt idx="398">
                  <c:v>0.50414999999999999</c:v>
                </c:pt>
                <c:pt idx="399">
                  <c:v>0.50414999999999999</c:v>
                </c:pt>
                <c:pt idx="400">
                  <c:v>0.50414999999999999</c:v>
                </c:pt>
                <c:pt idx="401">
                  <c:v>0.50414999999999999</c:v>
                </c:pt>
                <c:pt idx="402">
                  <c:v>0.39938400000000002</c:v>
                </c:pt>
                <c:pt idx="403">
                  <c:v>0.39938400000000002</c:v>
                </c:pt>
                <c:pt idx="404">
                  <c:v>0.39938400000000002</c:v>
                </c:pt>
                <c:pt idx="405">
                  <c:v>0.39938400000000002</c:v>
                </c:pt>
                <c:pt idx="406">
                  <c:v>0.33985900000000002</c:v>
                </c:pt>
                <c:pt idx="407">
                  <c:v>0.33985900000000002</c:v>
                </c:pt>
                <c:pt idx="408">
                  <c:v>0.33985900000000002</c:v>
                </c:pt>
                <c:pt idx="409">
                  <c:v>0.33985900000000002</c:v>
                </c:pt>
                <c:pt idx="410">
                  <c:v>0.33985900000000002</c:v>
                </c:pt>
                <c:pt idx="411">
                  <c:v>0.499863</c:v>
                </c:pt>
                <c:pt idx="412">
                  <c:v>0.499863</c:v>
                </c:pt>
                <c:pt idx="413">
                  <c:v>0.499863</c:v>
                </c:pt>
                <c:pt idx="414">
                  <c:v>0.499863</c:v>
                </c:pt>
                <c:pt idx="415">
                  <c:v>0.342499</c:v>
                </c:pt>
                <c:pt idx="416">
                  <c:v>0.342499</c:v>
                </c:pt>
                <c:pt idx="417">
                  <c:v>0.342499</c:v>
                </c:pt>
                <c:pt idx="418">
                  <c:v>0.342499</c:v>
                </c:pt>
                <c:pt idx="419">
                  <c:v>0.46188400000000002</c:v>
                </c:pt>
                <c:pt idx="420">
                  <c:v>0.46188400000000002</c:v>
                </c:pt>
                <c:pt idx="421">
                  <c:v>0.46188400000000002</c:v>
                </c:pt>
                <c:pt idx="422">
                  <c:v>0.46188400000000002</c:v>
                </c:pt>
                <c:pt idx="423">
                  <c:v>0.49737500000000001</c:v>
                </c:pt>
                <c:pt idx="424">
                  <c:v>0.49737500000000001</c:v>
                </c:pt>
                <c:pt idx="425">
                  <c:v>0.49737500000000001</c:v>
                </c:pt>
                <c:pt idx="426">
                  <c:v>0.49737500000000001</c:v>
                </c:pt>
                <c:pt idx="427">
                  <c:v>0.42535400000000001</c:v>
                </c:pt>
                <c:pt idx="428">
                  <c:v>0.42535400000000001</c:v>
                </c:pt>
                <c:pt idx="429">
                  <c:v>0.42535400000000001</c:v>
                </c:pt>
                <c:pt idx="430">
                  <c:v>0.42535400000000001</c:v>
                </c:pt>
                <c:pt idx="431">
                  <c:v>0.32803300000000002</c:v>
                </c:pt>
                <c:pt idx="432">
                  <c:v>0.32803300000000002</c:v>
                </c:pt>
                <c:pt idx="433">
                  <c:v>0.32803300000000002</c:v>
                </c:pt>
                <c:pt idx="434">
                  <c:v>0.32803300000000002</c:v>
                </c:pt>
                <c:pt idx="435">
                  <c:v>0.48713699999999999</c:v>
                </c:pt>
                <c:pt idx="436">
                  <c:v>0.48713699999999999</c:v>
                </c:pt>
                <c:pt idx="437">
                  <c:v>0.48713699999999999</c:v>
                </c:pt>
                <c:pt idx="438">
                  <c:v>0.48713699999999999</c:v>
                </c:pt>
                <c:pt idx="439">
                  <c:v>0.46263100000000001</c:v>
                </c:pt>
                <c:pt idx="440">
                  <c:v>0.46263100000000001</c:v>
                </c:pt>
                <c:pt idx="441">
                  <c:v>0.46263100000000001</c:v>
                </c:pt>
                <c:pt idx="442">
                  <c:v>0.46263100000000001</c:v>
                </c:pt>
                <c:pt idx="443">
                  <c:v>0.41503899999999999</c:v>
                </c:pt>
                <c:pt idx="444">
                  <c:v>0.41503899999999999</c:v>
                </c:pt>
                <c:pt idx="445">
                  <c:v>0.41503899999999999</c:v>
                </c:pt>
                <c:pt idx="446">
                  <c:v>0.41503899999999999</c:v>
                </c:pt>
                <c:pt idx="447">
                  <c:v>0.64450099999999999</c:v>
                </c:pt>
                <c:pt idx="448">
                  <c:v>0.64450099999999999</c:v>
                </c:pt>
                <c:pt idx="449">
                  <c:v>0.64450099999999999</c:v>
                </c:pt>
                <c:pt idx="450">
                  <c:v>0.64450099999999999</c:v>
                </c:pt>
                <c:pt idx="451">
                  <c:v>0.42257699999999998</c:v>
                </c:pt>
                <c:pt idx="452">
                  <c:v>0.42257699999999998</c:v>
                </c:pt>
                <c:pt idx="453">
                  <c:v>0.42257699999999998</c:v>
                </c:pt>
                <c:pt idx="454">
                  <c:v>0.42257699999999998</c:v>
                </c:pt>
                <c:pt idx="455">
                  <c:v>0.43902600000000003</c:v>
                </c:pt>
                <c:pt idx="456">
                  <c:v>0.43902600000000003</c:v>
                </c:pt>
                <c:pt idx="457">
                  <c:v>0.43902600000000003</c:v>
                </c:pt>
                <c:pt idx="458">
                  <c:v>0.43902600000000003</c:v>
                </c:pt>
                <c:pt idx="459">
                  <c:v>0.48072799999999999</c:v>
                </c:pt>
                <c:pt idx="460">
                  <c:v>0.48072799999999999</c:v>
                </c:pt>
                <c:pt idx="461">
                  <c:v>0.48072799999999999</c:v>
                </c:pt>
                <c:pt idx="462">
                  <c:v>0.48072799999999999</c:v>
                </c:pt>
                <c:pt idx="463">
                  <c:v>0.51393100000000003</c:v>
                </c:pt>
                <c:pt idx="464">
                  <c:v>0.51393100000000003</c:v>
                </c:pt>
                <c:pt idx="465">
                  <c:v>0.51393100000000003</c:v>
                </c:pt>
                <c:pt idx="466">
                  <c:v>0.51393100000000003</c:v>
                </c:pt>
                <c:pt idx="467">
                  <c:v>0.51393100000000003</c:v>
                </c:pt>
                <c:pt idx="468">
                  <c:v>0.36981199999999997</c:v>
                </c:pt>
                <c:pt idx="469">
                  <c:v>0.36981199999999997</c:v>
                </c:pt>
                <c:pt idx="470">
                  <c:v>0.36981199999999997</c:v>
                </c:pt>
                <c:pt idx="471">
                  <c:v>0.36981199999999997</c:v>
                </c:pt>
                <c:pt idx="472">
                  <c:v>0.36941499999999999</c:v>
                </c:pt>
                <c:pt idx="473">
                  <c:v>0.36941499999999999</c:v>
                </c:pt>
                <c:pt idx="474">
                  <c:v>0.36941499999999999</c:v>
                </c:pt>
                <c:pt idx="475">
                  <c:v>0.36941499999999999</c:v>
                </c:pt>
                <c:pt idx="476">
                  <c:v>0.33952300000000002</c:v>
                </c:pt>
                <c:pt idx="477">
                  <c:v>0.33952300000000002</c:v>
                </c:pt>
                <c:pt idx="478">
                  <c:v>0.33952300000000002</c:v>
                </c:pt>
                <c:pt idx="479">
                  <c:v>0.33952300000000002</c:v>
                </c:pt>
                <c:pt idx="480">
                  <c:v>0.52349900000000005</c:v>
                </c:pt>
                <c:pt idx="481">
                  <c:v>0.52349900000000005</c:v>
                </c:pt>
                <c:pt idx="482">
                  <c:v>0.52349900000000005</c:v>
                </c:pt>
                <c:pt idx="483">
                  <c:v>0.52349900000000005</c:v>
                </c:pt>
                <c:pt idx="484">
                  <c:v>0.503525</c:v>
                </c:pt>
                <c:pt idx="485">
                  <c:v>0.503525</c:v>
                </c:pt>
                <c:pt idx="486">
                  <c:v>0.503525</c:v>
                </c:pt>
                <c:pt idx="487">
                  <c:v>0.503525</c:v>
                </c:pt>
                <c:pt idx="488">
                  <c:v>0.41958600000000001</c:v>
                </c:pt>
                <c:pt idx="489">
                  <c:v>0.41958600000000001</c:v>
                </c:pt>
                <c:pt idx="490">
                  <c:v>0.41958600000000001</c:v>
                </c:pt>
                <c:pt idx="491">
                  <c:v>0.41958600000000001</c:v>
                </c:pt>
                <c:pt idx="492">
                  <c:v>1.1280669999999999</c:v>
                </c:pt>
                <c:pt idx="493">
                  <c:v>1.1280669999999999</c:v>
                </c:pt>
                <c:pt idx="494">
                  <c:v>1.1280669999999999</c:v>
                </c:pt>
                <c:pt idx="495">
                  <c:v>1.1280669999999999</c:v>
                </c:pt>
                <c:pt idx="496">
                  <c:v>0.24540699999999999</c:v>
                </c:pt>
                <c:pt idx="497">
                  <c:v>0.24540699999999999</c:v>
                </c:pt>
                <c:pt idx="498">
                  <c:v>0.24540699999999999</c:v>
                </c:pt>
                <c:pt idx="499">
                  <c:v>0.24540699999999999</c:v>
                </c:pt>
                <c:pt idx="500">
                  <c:v>0.386322</c:v>
                </c:pt>
                <c:pt idx="501">
                  <c:v>0.386322</c:v>
                </c:pt>
                <c:pt idx="502">
                  <c:v>0.386322</c:v>
                </c:pt>
                <c:pt idx="503">
                  <c:v>0.386322</c:v>
                </c:pt>
                <c:pt idx="504">
                  <c:v>0.57954399999999995</c:v>
                </c:pt>
                <c:pt idx="505">
                  <c:v>0.57954399999999995</c:v>
                </c:pt>
                <c:pt idx="506">
                  <c:v>0.57954399999999995</c:v>
                </c:pt>
                <c:pt idx="507">
                  <c:v>0.57954399999999995</c:v>
                </c:pt>
                <c:pt idx="508">
                  <c:v>0.57954399999999995</c:v>
                </c:pt>
                <c:pt idx="509">
                  <c:v>0.57571399999999995</c:v>
                </c:pt>
                <c:pt idx="510">
                  <c:v>0.57571399999999995</c:v>
                </c:pt>
                <c:pt idx="511">
                  <c:v>0.57571399999999995</c:v>
                </c:pt>
                <c:pt idx="512">
                  <c:v>0.52207899999999996</c:v>
                </c:pt>
                <c:pt idx="513">
                  <c:v>0.52207899999999996</c:v>
                </c:pt>
                <c:pt idx="514">
                  <c:v>0.52207899999999996</c:v>
                </c:pt>
                <c:pt idx="515">
                  <c:v>0.52207899999999996</c:v>
                </c:pt>
                <c:pt idx="516">
                  <c:v>0.52207899999999996</c:v>
                </c:pt>
                <c:pt idx="517">
                  <c:v>0.52207899999999996</c:v>
                </c:pt>
                <c:pt idx="518">
                  <c:v>0.72683699999999996</c:v>
                </c:pt>
                <c:pt idx="519">
                  <c:v>0.72683699999999996</c:v>
                </c:pt>
                <c:pt idx="520">
                  <c:v>0.72683699999999996</c:v>
                </c:pt>
                <c:pt idx="521">
                  <c:v>0.72683699999999996</c:v>
                </c:pt>
                <c:pt idx="522">
                  <c:v>0.469528</c:v>
                </c:pt>
                <c:pt idx="523">
                  <c:v>0.469528</c:v>
                </c:pt>
                <c:pt idx="524">
                  <c:v>0.469528</c:v>
                </c:pt>
                <c:pt idx="525">
                  <c:v>0.469528</c:v>
                </c:pt>
                <c:pt idx="526">
                  <c:v>0.65510599999999997</c:v>
                </c:pt>
                <c:pt idx="527">
                  <c:v>0.65510599999999997</c:v>
                </c:pt>
                <c:pt idx="528">
                  <c:v>0.65510599999999997</c:v>
                </c:pt>
                <c:pt idx="529">
                  <c:v>0.65510599999999997</c:v>
                </c:pt>
                <c:pt idx="530">
                  <c:v>0.54513500000000004</c:v>
                </c:pt>
                <c:pt idx="531">
                  <c:v>0.54513500000000004</c:v>
                </c:pt>
                <c:pt idx="532">
                  <c:v>0.54513500000000004</c:v>
                </c:pt>
                <c:pt idx="533">
                  <c:v>0.54513500000000004</c:v>
                </c:pt>
                <c:pt idx="534">
                  <c:v>0.64135699999999995</c:v>
                </c:pt>
                <c:pt idx="535">
                  <c:v>0.64135699999999995</c:v>
                </c:pt>
                <c:pt idx="536">
                  <c:v>0.64135699999999995</c:v>
                </c:pt>
                <c:pt idx="537">
                  <c:v>0.64135699999999995</c:v>
                </c:pt>
                <c:pt idx="538">
                  <c:v>0.63290400000000002</c:v>
                </c:pt>
                <c:pt idx="539">
                  <c:v>0.63290400000000002</c:v>
                </c:pt>
                <c:pt idx="540">
                  <c:v>0.63290400000000002</c:v>
                </c:pt>
                <c:pt idx="541">
                  <c:v>0.63290400000000002</c:v>
                </c:pt>
                <c:pt idx="542">
                  <c:v>0.51773100000000005</c:v>
                </c:pt>
                <c:pt idx="543">
                  <c:v>0.51773100000000005</c:v>
                </c:pt>
                <c:pt idx="544">
                  <c:v>0.51773100000000005</c:v>
                </c:pt>
                <c:pt idx="545">
                  <c:v>0.51773100000000005</c:v>
                </c:pt>
                <c:pt idx="546">
                  <c:v>0.23245199999999999</c:v>
                </c:pt>
                <c:pt idx="547">
                  <c:v>0.23245199999999999</c:v>
                </c:pt>
                <c:pt idx="548">
                  <c:v>0.23245199999999999</c:v>
                </c:pt>
                <c:pt idx="549">
                  <c:v>0.23245199999999999</c:v>
                </c:pt>
                <c:pt idx="550">
                  <c:v>0.39494299999999999</c:v>
                </c:pt>
                <c:pt idx="551">
                  <c:v>0.39494299999999999</c:v>
                </c:pt>
                <c:pt idx="552">
                  <c:v>0.39494299999999999</c:v>
                </c:pt>
                <c:pt idx="553">
                  <c:v>0.39494299999999999</c:v>
                </c:pt>
                <c:pt idx="554">
                  <c:v>0.460953</c:v>
                </c:pt>
                <c:pt idx="555">
                  <c:v>0.460953</c:v>
                </c:pt>
                <c:pt idx="556">
                  <c:v>0.460953</c:v>
                </c:pt>
                <c:pt idx="557">
                  <c:v>0.460953</c:v>
                </c:pt>
                <c:pt idx="558">
                  <c:v>0.626328</c:v>
                </c:pt>
                <c:pt idx="559">
                  <c:v>0.626328</c:v>
                </c:pt>
                <c:pt idx="560">
                  <c:v>0.626328</c:v>
                </c:pt>
                <c:pt idx="561">
                  <c:v>0.626328</c:v>
                </c:pt>
                <c:pt idx="562">
                  <c:v>0.34622199999999997</c:v>
                </c:pt>
                <c:pt idx="563">
                  <c:v>0.34622199999999997</c:v>
                </c:pt>
                <c:pt idx="564">
                  <c:v>0.34622199999999997</c:v>
                </c:pt>
                <c:pt idx="565">
                  <c:v>0.34622199999999997</c:v>
                </c:pt>
                <c:pt idx="566">
                  <c:v>0.38334699999999999</c:v>
                </c:pt>
                <c:pt idx="567">
                  <c:v>0.38334699999999999</c:v>
                </c:pt>
                <c:pt idx="568">
                  <c:v>0.38334699999999999</c:v>
                </c:pt>
                <c:pt idx="569">
                  <c:v>0.38334699999999999</c:v>
                </c:pt>
                <c:pt idx="570">
                  <c:v>0.38334699999999999</c:v>
                </c:pt>
                <c:pt idx="571">
                  <c:v>0.385071</c:v>
                </c:pt>
                <c:pt idx="572">
                  <c:v>0.385071</c:v>
                </c:pt>
                <c:pt idx="573">
                  <c:v>0.385071</c:v>
                </c:pt>
                <c:pt idx="574">
                  <c:v>0.45161400000000002</c:v>
                </c:pt>
                <c:pt idx="575">
                  <c:v>0.45161400000000002</c:v>
                </c:pt>
                <c:pt idx="576">
                  <c:v>0.45161400000000002</c:v>
                </c:pt>
                <c:pt idx="577">
                  <c:v>0.45161400000000002</c:v>
                </c:pt>
                <c:pt idx="578">
                  <c:v>0.45161400000000002</c:v>
                </c:pt>
                <c:pt idx="579">
                  <c:v>0.45161400000000002</c:v>
                </c:pt>
                <c:pt idx="580">
                  <c:v>0.40315200000000001</c:v>
                </c:pt>
                <c:pt idx="581">
                  <c:v>0.40315200000000001</c:v>
                </c:pt>
                <c:pt idx="582">
                  <c:v>0.40315200000000001</c:v>
                </c:pt>
                <c:pt idx="583">
                  <c:v>0.40315200000000001</c:v>
                </c:pt>
                <c:pt idx="584">
                  <c:v>0.352325</c:v>
                </c:pt>
                <c:pt idx="585">
                  <c:v>0.352325</c:v>
                </c:pt>
                <c:pt idx="586">
                  <c:v>0.352325</c:v>
                </c:pt>
                <c:pt idx="587">
                  <c:v>0.352325</c:v>
                </c:pt>
                <c:pt idx="588">
                  <c:v>0.98161299999999996</c:v>
                </c:pt>
                <c:pt idx="589">
                  <c:v>0.98161299999999996</c:v>
                </c:pt>
                <c:pt idx="590">
                  <c:v>0.98161299999999996</c:v>
                </c:pt>
                <c:pt idx="591">
                  <c:v>0.98161299999999996</c:v>
                </c:pt>
                <c:pt idx="592">
                  <c:v>0.31800800000000001</c:v>
                </c:pt>
                <c:pt idx="593">
                  <c:v>0.31800800000000001</c:v>
                </c:pt>
                <c:pt idx="594">
                  <c:v>0.31800800000000001</c:v>
                </c:pt>
                <c:pt idx="595">
                  <c:v>0.31800800000000001</c:v>
                </c:pt>
                <c:pt idx="596">
                  <c:v>0.40115400000000001</c:v>
                </c:pt>
                <c:pt idx="597">
                  <c:v>0.40115400000000001</c:v>
                </c:pt>
                <c:pt idx="598">
                  <c:v>0.40115400000000001</c:v>
                </c:pt>
                <c:pt idx="599">
                  <c:v>0.40115400000000001</c:v>
                </c:pt>
                <c:pt idx="600">
                  <c:v>0.35214200000000001</c:v>
                </c:pt>
                <c:pt idx="601">
                  <c:v>0.35214200000000001</c:v>
                </c:pt>
                <c:pt idx="602">
                  <c:v>0.35214200000000001</c:v>
                </c:pt>
                <c:pt idx="603">
                  <c:v>0.35214200000000001</c:v>
                </c:pt>
                <c:pt idx="604">
                  <c:v>0.363678</c:v>
                </c:pt>
                <c:pt idx="605">
                  <c:v>0.363678</c:v>
                </c:pt>
                <c:pt idx="606">
                  <c:v>0.363678</c:v>
                </c:pt>
                <c:pt idx="607">
                  <c:v>0.363678</c:v>
                </c:pt>
                <c:pt idx="608">
                  <c:v>0.54039000000000004</c:v>
                </c:pt>
                <c:pt idx="609">
                  <c:v>0.54039000000000004</c:v>
                </c:pt>
                <c:pt idx="610">
                  <c:v>0.54039000000000004</c:v>
                </c:pt>
                <c:pt idx="611">
                  <c:v>0.54039000000000004</c:v>
                </c:pt>
                <c:pt idx="612">
                  <c:v>0.47999599999999998</c:v>
                </c:pt>
                <c:pt idx="613">
                  <c:v>0.47999599999999998</c:v>
                </c:pt>
                <c:pt idx="614">
                  <c:v>0.47999599999999998</c:v>
                </c:pt>
                <c:pt idx="615">
                  <c:v>0.47999599999999998</c:v>
                </c:pt>
                <c:pt idx="616">
                  <c:v>0.30792199999999997</c:v>
                </c:pt>
                <c:pt idx="617">
                  <c:v>0.30792199999999997</c:v>
                </c:pt>
                <c:pt idx="618">
                  <c:v>0.30792199999999997</c:v>
                </c:pt>
                <c:pt idx="619">
                  <c:v>0.30792199999999997</c:v>
                </c:pt>
                <c:pt idx="620">
                  <c:v>1.10379</c:v>
                </c:pt>
                <c:pt idx="621">
                  <c:v>1.10379</c:v>
                </c:pt>
                <c:pt idx="622">
                  <c:v>1.10379</c:v>
                </c:pt>
                <c:pt idx="623">
                  <c:v>1.10379</c:v>
                </c:pt>
                <c:pt idx="624">
                  <c:v>0.166519</c:v>
                </c:pt>
                <c:pt idx="625">
                  <c:v>0.166519</c:v>
                </c:pt>
                <c:pt idx="626">
                  <c:v>0.166519</c:v>
                </c:pt>
                <c:pt idx="627">
                  <c:v>0.166519</c:v>
                </c:pt>
                <c:pt idx="628">
                  <c:v>0.166519</c:v>
                </c:pt>
                <c:pt idx="629">
                  <c:v>0.434784</c:v>
                </c:pt>
                <c:pt idx="630">
                  <c:v>0.434784</c:v>
                </c:pt>
                <c:pt idx="631">
                  <c:v>0.434784</c:v>
                </c:pt>
                <c:pt idx="632">
                  <c:v>0.434784</c:v>
                </c:pt>
                <c:pt idx="633">
                  <c:v>0.39154099999999997</c:v>
                </c:pt>
                <c:pt idx="634">
                  <c:v>0.39154099999999997</c:v>
                </c:pt>
                <c:pt idx="635">
                  <c:v>0.39154099999999997</c:v>
                </c:pt>
                <c:pt idx="636">
                  <c:v>0.39154099999999997</c:v>
                </c:pt>
                <c:pt idx="637">
                  <c:v>0.38014199999999998</c:v>
                </c:pt>
                <c:pt idx="638">
                  <c:v>0.38014199999999998</c:v>
                </c:pt>
                <c:pt idx="639">
                  <c:v>0.38014199999999998</c:v>
                </c:pt>
                <c:pt idx="640">
                  <c:v>0.38014199999999998</c:v>
                </c:pt>
                <c:pt idx="641">
                  <c:v>0.85539200000000004</c:v>
                </c:pt>
                <c:pt idx="642">
                  <c:v>0.85539200000000004</c:v>
                </c:pt>
                <c:pt idx="643">
                  <c:v>0.85539200000000004</c:v>
                </c:pt>
                <c:pt idx="644">
                  <c:v>0.85539200000000004</c:v>
                </c:pt>
                <c:pt idx="645">
                  <c:v>-0.23449700000000001</c:v>
                </c:pt>
                <c:pt idx="646">
                  <c:v>-0.23449700000000001</c:v>
                </c:pt>
                <c:pt idx="647">
                  <c:v>-0.23449700000000001</c:v>
                </c:pt>
                <c:pt idx="648">
                  <c:v>-0.23449700000000001</c:v>
                </c:pt>
                <c:pt idx="649">
                  <c:v>0.113342</c:v>
                </c:pt>
                <c:pt idx="650">
                  <c:v>0.113342</c:v>
                </c:pt>
                <c:pt idx="651">
                  <c:v>0.113342</c:v>
                </c:pt>
                <c:pt idx="652">
                  <c:v>0.113342</c:v>
                </c:pt>
                <c:pt idx="653">
                  <c:v>0.89866599999999996</c:v>
                </c:pt>
                <c:pt idx="654">
                  <c:v>0.89866599999999996</c:v>
                </c:pt>
                <c:pt idx="655">
                  <c:v>0.89866599999999996</c:v>
                </c:pt>
                <c:pt idx="656">
                  <c:v>0.89866599999999996</c:v>
                </c:pt>
                <c:pt idx="657">
                  <c:v>-6.2709999999999997E-3</c:v>
                </c:pt>
                <c:pt idx="658">
                  <c:v>-6.2709999999999997E-3</c:v>
                </c:pt>
                <c:pt idx="659">
                  <c:v>-6.2709999999999997E-3</c:v>
                </c:pt>
                <c:pt idx="660">
                  <c:v>-6.2709999999999997E-3</c:v>
                </c:pt>
                <c:pt idx="661">
                  <c:v>-0.42277500000000001</c:v>
                </c:pt>
                <c:pt idx="662">
                  <c:v>-0.42277500000000001</c:v>
                </c:pt>
                <c:pt idx="663">
                  <c:v>-0.42277500000000001</c:v>
                </c:pt>
                <c:pt idx="664">
                  <c:v>-0.42277500000000001</c:v>
                </c:pt>
                <c:pt idx="665">
                  <c:v>-0.531281</c:v>
                </c:pt>
                <c:pt idx="666">
                  <c:v>-0.531281</c:v>
                </c:pt>
                <c:pt idx="667">
                  <c:v>-0.531281</c:v>
                </c:pt>
                <c:pt idx="668">
                  <c:v>-0.531281</c:v>
                </c:pt>
                <c:pt idx="669">
                  <c:v>-0.56259199999999998</c:v>
                </c:pt>
                <c:pt idx="670">
                  <c:v>-0.56259199999999998</c:v>
                </c:pt>
                <c:pt idx="671">
                  <c:v>-0.56259199999999998</c:v>
                </c:pt>
                <c:pt idx="672">
                  <c:v>-0.56259199999999998</c:v>
                </c:pt>
                <c:pt idx="673">
                  <c:v>-0.61793500000000001</c:v>
                </c:pt>
                <c:pt idx="674">
                  <c:v>-0.61793500000000001</c:v>
                </c:pt>
                <c:pt idx="675">
                  <c:v>-0.61793500000000001</c:v>
                </c:pt>
                <c:pt idx="676">
                  <c:v>-0.61793500000000001</c:v>
                </c:pt>
                <c:pt idx="677">
                  <c:v>-0.60630799999999996</c:v>
                </c:pt>
                <c:pt idx="678">
                  <c:v>-0.60630799999999996</c:v>
                </c:pt>
                <c:pt idx="679">
                  <c:v>-0.60630799999999996</c:v>
                </c:pt>
                <c:pt idx="680">
                  <c:v>-0.60630799999999996</c:v>
                </c:pt>
                <c:pt idx="681">
                  <c:v>-0.59837300000000004</c:v>
                </c:pt>
                <c:pt idx="682">
                  <c:v>-0.59837300000000004</c:v>
                </c:pt>
                <c:pt idx="683">
                  <c:v>-0.59837300000000004</c:v>
                </c:pt>
                <c:pt idx="684">
                  <c:v>-0.59837300000000004</c:v>
                </c:pt>
                <c:pt idx="685">
                  <c:v>-0.59837300000000004</c:v>
                </c:pt>
                <c:pt idx="686">
                  <c:v>-0.666107</c:v>
                </c:pt>
                <c:pt idx="687">
                  <c:v>-0.666107</c:v>
                </c:pt>
                <c:pt idx="688">
                  <c:v>-0.666107</c:v>
                </c:pt>
                <c:pt idx="689">
                  <c:v>-0.666107</c:v>
                </c:pt>
                <c:pt idx="690">
                  <c:v>-0.580017</c:v>
                </c:pt>
                <c:pt idx="691">
                  <c:v>-0.580017</c:v>
                </c:pt>
                <c:pt idx="692">
                  <c:v>-0.580017</c:v>
                </c:pt>
                <c:pt idx="693">
                  <c:v>-0.580017</c:v>
                </c:pt>
                <c:pt idx="694">
                  <c:v>-0.61184700000000003</c:v>
                </c:pt>
                <c:pt idx="695">
                  <c:v>-0.61184700000000003</c:v>
                </c:pt>
                <c:pt idx="696">
                  <c:v>-0.61184700000000003</c:v>
                </c:pt>
                <c:pt idx="697">
                  <c:v>-0.61184700000000003</c:v>
                </c:pt>
                <c:pt idx="698">
                  <c:v>-0.65771500000000005</c:v>
                </c:pt>
                <c:pt idx="699">
                  <c:v>-0.65771500000000005</c:v>
                </c:pt>
                <c:pt idx="700">
                  <c:v>-0.65771500000000005</c:v>
                </c:pt>
                <c:pt idx="701">
                  <c:v>-0.65771500000000005</c:v>
                </c:pt>
                <c:pt idx="702">
                  <c:v>-0.62817400000000001</c:v>
                </c:pt>
                <c:pt idx="703">
                  <c:v>-0.62817400000000001</c:v>
                </c:pt>
                <c:pt idx="704">
                  <c:v>-0.62817400000000001</c:v>
                </c:pt>
                <c:pt idx="705">
                  <c:v>-0.62817400000000001</c:v>
                </c:pt>
                <c:pt idx="706">
                  <c:v>-0.63432299999999997</c:v>
                </c:pt>
                <c:pt idx="707">
                  <c:v>-0.63432299999999997</c:v>
                </c:pt>
                <c:pt idx="708">
                  <c:v>-0.63432299999999997</c:v>
                </c:pt>
                <c:pt idx="709">
                  <c:v>-0.63432299999999997</c:v>
                </c:pt>
                <c:pt idx="710">
                  <c:v>-0.693604</c:v>
                </c:pt>
                <c:pt idx="711">
                  <c:v>-0.693604</c:v>
                </c:pt>
                <c:pt idx="712">
                  <c:v>-0.693604</c:v>
                </c:pt>
                <c:pt idx="713">
                  <c:v>-0.693604</c:v>
                </c:pt>
                <c:pt idx="714">
                  <c:v>-0.75643899999999997</c:v>
                </c:pt>
                <c:pt idx="715">
                  <c:v>-0.75643899999999997</c:v>
                </c:pt>
                <c:pt idx="716">
                  <c:v>-0.75643899999999997</c:v>
                </c:pt>
                <c:pt idx="717">
                  <c:v>-0.75643899999999997</c:v>
                </c:pt>
                <c:pt idx="718">
                  <c:v>-0.486099</c:v>
                </c:pt>
                <c:pt idx="719">
                  <c:v>-0.486099</c:v>
                </c:pt>
                <c:pt idx="720">
                  <c:v>-0.486099</c:v>
                </c:pt>
                <c:pt idx="721">
                  <c:v>-0.486099</c:v>
                </c:pt>
                <c:pt idx="722">
                  <c:v>-0.18293799999999999</c:v>
                </c:pt>
                <c:pt idx="723">
                  <c:v>-0.18293799999999999</c:v>
                </c:pt>
                <c:pt idx="724">
                  <c:v>-0.18293799999999999</c:v>
                </c:pt>
                <c:pt idx="725">
                  <c:v>-0.18293799999999999</c:v>
                </c:pt>
                <c:pt idx="726">
                  <c:v>2.9526E-2</c:v>
                </c:pt>
                <c:pt idx="727">
                  <c:v>2.9526E-2</c:v>
                </c:pt>
                <c:pt idx="728">
                  <c:v>2.9526E-2</c:v>
                </c:pt>
                <c:pt idx="729">
                  <c:v>2.9526E-2</c:v>
                </c:pt>
                <c:pt idx="730">
                  <c:v>0.182419</c:v>
                </c:pt>
                <c:pt idx="731">
                  <c:v>0.182419</c:v>
                </c:pt>
                <c:pt idx="732">
                  <c:v>0.182419</c:v>
                </c:pt>
                <c:pt idx="733">
                  <c:v>0.182419</c:v>
                </c:pt>
                <c:pt idx="734">
                  <c:v>0.182419</c:v>
                </c:pt>
                <c:pt idx="735">
                  <c:v>0.52253700000000003</c:v>
                </c:pt>
                <c:pt idx="736">
                  <c:v>0.52253700000000003</c:v>
                </c:pt>
                <c:pt idx="737">
                  <c:v>0.52253700000000003</c:v>
                </c:pt>
                <c:pt idx="738">
                  <c:v>0.52253700000000003</c:v>
                </c:pt>
                <c:pt idx="739">
                  <c:v>0.57930000000000004</c:v>
                </c:pt>
                <c:pt idx="740">
                  <c:v>0.57930000000000004</c:v>
                </c:pt>
                <c:pt idx="741">
                  <c:v>0.63496399999999997</c:v>
                </c:pt>
                <c:pt idx="742">
                  <c:v>0.63496399999999997</c:v>
                </c:pt>
                <c:pt idx="743">
                  <c:v>0.63496399999999997</c:v>
                </c:pt>
                <c:pt idx="744">
                  <c:v>0.63496399999999997</c:v>
                </c:pt>
                <c:pt idx="745">
                  <c:v>0.63496399999999997</c:v>
                </c:pt>
                <c:pt idx="746">
                  <c:v>0.63496399999999997</c:v>
                </c:pt>
                <c:pt idx="747">
                  <c:v>0.73666399999999999</c:v>
                </c:pt>
                <c:pt idx="748">
                  <c:v>0.73666399999999999</c:v>
                </c:pt>
                <c:pt idx="749">
                  <c:v>0.73666399999999999</c:v>
                </c:pt>
                <c:pt idx="750">
                  <c:v>0.73666399999999999</c:v>
                </c:pt>
                <c:pt idx="751">
                  <c:v>0.12851000000000001</c:v>
                </c:pt>
                <c:pt idx="752">
                  <c:v>0.12851000000000001</c:v>
                </c:pt>
                <c:pt idx="753">
                  <c:v>0.12851000000000001</c:v>
                </c:pt>
                <c:pt idx="754">
                  <c:v>0.12851000000000001</c:v>
                </c:pt>
                <c:pt idx="755">
                  <c:v>8.3907999999999996E-2</c:v>
                </c:pt>
                <c:pt idx="756">
                  <c:v>8.3907999999999996E-2</c:v>
                </c:pt>
                <c:pt idx="757">
                  <c:v>8.3907999999999996E-2</c:v>
                </c:pt>
                <c:pt idx="758">
                  <c:v>8.3907999999999996E-2</c:v>
                </c:pt>
                <c:pt idx="759">
                  <c:v>0.84608499999999998</c:v>
                </c:pt>
                <c:pt idx="760">
                  <c:v>0.84608499999999998</c:v>
                </c:pt>
                <c:pt idx="761">
                  <c:v>0.84608499999999998</c:v>
                </c:pt>
                <c:pt idx="762">
                  <c:v>0.84608499999999998</c:v>
                </c:pt>
                <c:pt idx="763">
                  <c:v>0.265625</c:v>
                </c:pt>
                <c:pt idx="764">
                  <c:v>0.265625</c:v>
                </c:pt>
                <c:pt idx="765">
                  <c:v>0.265625</c:v>
                </c:pt>
                <c:pt idx="766">
                  <c:v>0.265625</c:v>
                </c:pt>
                <c:pt idx="767">
                  <c:v>0.615707</c:v>
                </c:pt>
                <c:pt idx="768">
                  <c:v>0.615707</c:v>
                </c:pt>
                <c:pt idx="769">
                  <c:v>0.615707</c:v>
                </c:pt>
                <c:pt idx="770">
                  <c:v>0.615707</c:v>
                </c:pt>
                <c:pt idx="771">
                  <c:v>-3.3217999999999998E-2</c:v>
                </c:pt>
                <c:pt idx="772">
                  <c:v>-3.3217999999999998E-2</c:v>
                </c:pt>
                <c:pt idx="773">
                  <c:v>-3.3217999999999998E-2</c:v>
                </c:pt>
                <c:pt idx="774">
                  <c:v>-3.3217999999999998E-2</c:v>
                </c:pt>
                <c:pt idx="775">
                  <c:v>-0.241455</c:v>
                </c:pt>
                <c:pt idx="776">
                  <c:v>-0.241455</c:v>
                </c:pt>
                <c:pt idx="777">
                  <c:v>-0.241455</c:v>
                </c:pt>
                <c:pt idx="778">
                  <c:v>-0.241455</c:v>
                </c:pt>
                <c:pt idx="779">
                  <c:v>-0.229126</c:v>
                </c:pt>
                <c:pt idx="780">
                  <c:v>-0.229126</c:v>
                </c:pt>
                <c:pt idx="781">
                  <c:v>-0.229126</c:v>
                </c:pt>
                <c:pt idx="782">
                  <c:v>-0.229126</c:v>
                </c:pt>
                <c:pt idx="783">
                  <c:v>-0.229126</c:v>
                </c:pt>
                <c:pt idx="784">
                  <c:v>-0.47416700000000001</c:v>
                </c:pt>
                <c:pt idx="785">
                  <c:v>-0.47416700000000001</c:v>
                </c:pt>
                <c:pt idx="786">
                  <c:v>-0.47416700000000001</c:v>
                </c:pt>
                <c:pt idx="787">
                  <c:v>-0.39343299999999998</c:v>
                </c:pt>
                <c:pt idx="788">
                  <c:v>-0.39343299999999998</c:v>
                </c:pt>
                <c:pt idx="789">
                  <c:v>-0.39343299999999998</c:v>
                </c:pt>
                <c:pt idx="790">
                  <c:v>-0.39343299999999998</c:v>
                </c:pt>
                <c:pt idx="791">
                  <c:v>-0.75598100000000001</c:v>
                </c:pt>
                <c:pt idx="792">
                  <c:v>-0.75598100000000001</c:v>
                </c:pt>
                <c:pt idx="793">
                  <c:v>-0.75598100000000001</c:v>
                </c:pt>
                <c:pt idx="794">
                  <c:v>-0.75598100000000001</c:v>
                </c:pt>
                <c:pt idx="795">
                  <c:v>-0.75598100000000001</c:v>
                </c:pt>
                <c:pt idx="796">
                  <c:v>-0.593109</c:v>
                </c:pt>
                <c:pt idx="797">
                  <c:v>-0.593109</c:v>
                </c:pt>
                <c:pt idx="798">
                  <c:v>-0.593109</c:v>
                </c:pt>
                <c:pt idx="799">
                  <c:v>-0.593109</c:v>
                </c:pt>
                <c:pt idx="800">
                  <c:v>-0.901474</c:v>
                </c:pt>
                <c:pt idx="801">
                  <c:v>-0.901474</c:v>
                </c:pt>
                <c:pt idx="802">
                  <c:v>-0.901474</c:v>
                </c:pt>
                <c:pt idx="803">
                  <c:v>-0.901474</c:v>
                </c:pt>
                <c:pt idx="804">
                  <c:v>-0.901474</c:v>
                </c:pt>
                <c:pt idx="805">
                  <c:v>-0.93218999999999996</c:v>
                </c:pt>
                <c:pt idx="806">
                  <c:v>-0.93218999999999996</c:v>
                </c:pt>
                <c:pt idx="807">
                  <c:v>-0.93218999999999996</c:v>
                </c:pt>
                <c:pt idx="808">
                  <c:v>-0.93218999999999996</c:v>
                </c:pt>
                <c:pt idx="809">
                  <c:v>-0.96263100000000001</c:v>
                </c:pt>
                <c:pt idx="810">
                  <c:v>-0.96263100000000001</c:v>
                </c:pt>
                <c:pt idx="811">
                  <c:v>-0.96263100000000001</c:v>
                </c:pt>
                <c:pt idx="812">
                  <c:v>-0.96263100000000001</c:v>
                </c:pt>
                <c:pt idx="813">
                  <c:v>-0.84968600000000005</c:v>
                </c:pt>
                <c:pt idx="814">
                  <c:v>-0.84968600000000005</c:v>
                </c:pt>
                <c:pt idx="815">
                  <c:v>-0.84968600000000005</c:v>
                </c:pt>
                <c:pt idx="816">
                  <c:v>-0.84968600000000005</c:v>
                </c:pt>
                <c:pt idx="817">
                  <c:v>-0.61697400000000002</c:v>
                </c:pt>
                <c:pt idx="818">
                  <c:v>-0.61697400000000002</c:v>
                </c:pt>
                <c:pt idx="819">
                  <c:v>-0.61697400000000002</c:v>
                </c:pt>
                <c:pt idx="820">
                  <c:v>-0.61697400000000002</c:v>
                </c:pt>
                <c:pt idx="821">
                  <c:v>-0.58413700000000002</c:v>
                </c:pt>
                <c:pt idx="822">
                  <c:v>-0.58413700000000002</c:v>
                </c:pt>
                <c:pt idx="823">
                  <c:v>-0.58413700000000002</c:v>
                </c:pt>
                <c:pt idx="824">
                  <c:v>-0.58413700000000002</c:v>
                </c:pt>
                <c:pt idx="825">
                  <c:v>-0.52433799999999997</c:v>
                </c:pt>
                <c:pt idx="826">
                  <c:v>-0.52433799999999997</c:v>
                </c:pt>
                <c:pt idx="827">
                  <c:v>-0.52433799999999997</c:v>
                </c:pt>
                <c:pt idx="828">
                  <c:v>-0.52433799999999997</c:v>
                </c:pt>
                <c:pt idx="829">
                  <c:v>-0.45112600000000003</c:v>
                </c:pt>
                <c:pt idx="830">
                  <c:v>-0.45112600000000003</c:v>
                </c:pt>
                <c:pt idx="831">
                  <c:v>-0.45112600000000003</c:v>
                </c:pt>
                <c:pt idx="832">
                  <c:v>-0.45112600000000003</c:v>
                </c:pt>
                <c:pt idx="833">
                  <c:v>-0.44415300000000002</c:v>
                </c:pt>
                <c:pt idx="834">
                  <c:v>-0.44415300000000002</c:v>
                </c:pt>
                <c:pt idx="835">
                  <c:v>-0.44415300000000002</c:v>
                </c:pt>
                <c:pt idx="836">
                  <c:v>-0.44415300000000002</c:v>
                </c:pt>
                <c:pt idx="837">
                  <c:v>-0.39473000000000003</c:v>
                </c:pt>
                <c:pt idx="838">
                  <c:v>-0.39473000000000003</c:v>
                </c:pt>
                <c:pt idx="839">
                  <c:v>-0.39473000000000003</c:v>
                </c:pt>
                <c:pt idx="840">
                  <c:v>-0.39473000000000003</c:v>
                </c:pt>
                <c:pt idx="841">
                  <c:v>-0.39473000000000003</c:v>
                </c:pt>
                <c:pt idx="842">
                  <c:v>-0.39473000000000003</c:v>
                </c:pt>
                <c:pt idx="843">
                  <c:v>-0.31097399999999997</c:v>
                </c:pt>
                <c:pt idx="844">
                  <c:v>-0.29612699999999997</c:v>
                </c:pt>
                <c:pt idx="845">
                  <c:v>-0.29612699999999997</c:v>
                </c:pt>
                <c:pt idx="846">
                  <c:v>-0.29612699999999997</c:v>
                </c:pt>
                <c:pt idx="847">
                  <c:v>-0.29612699999999997</c:v>
                </c:pt>
                <c:pt idx="848">
                  <c:v>-0.29612699999999997</c:v>
                </c:pt>
                <c:pt idx="849">
                  <c:v>-0.29835499999999998</c:v>
                </c:pt>
                <c:pt idx="850">
                  <c:v>-0.29835499999999998</c:v>
                </c:pt>
                <c:pt idx="851">
                  <c:v>-0.29835499999999998</c:v>
                </c:pt>
                <c:pt idx="852">
                  <c:v>-0.39796399999999998</c:v>
                </c:pt>
                <c:pt idx="853">
                  <c:v>-0.39796399999999998</c:v>
                </c:pt>
                <c:pt idx="854">
                  <c:v>-0.39796399999999998</c:v>
                </c:pt>
                <c:pt idx="855">
                  <c:v>-0.39796399999999998</c:v>
                </c:pt>
                <c:pt idx="856">
                  <c:v>-0.39796399999999998</c:v>
                </c:pt>
                <c:pt idx="857">
                  <c:v>-0.39796399999999998</c:v>
                </c:pt>
                <c:pt idx="858">
                  <c:v>-0.39796399999999998</c:v>
                </c:pt>
                <c:pt idx="859">
                  <c:v>-0.39796399999999998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'person 1 event 2'!$H$1</c:f>
              <c:strCache>
                <c:ptCount val="1"/>
                <c:pt idx="0">
                  <c:v>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'person 1 event 2'!$H$2:$H$861</c:f>
              <c:numCache>
                <c:formatCode>General</c:formatCode>
                <c:ptCount val="8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-0.94813499999999995</c:v>
                </c:pt>
                <c:pt idx="8">
                  <c:v>-0.94813499999999995</c:v>
                </c:pt>
                <c:pt idx="9">
                  <c:v>-0.94813499999999995</c:v>
                </c:pt>
                <c:pt idx="10">
                  <c:v>-0.94813499999999995</c:v>
                </c:pt>
                <c:pt idx="11">
                  <c:v>-0.93325800000000003</c:v>
                </c:pt>
                <c:pt idx="12">
                  <c:v>-0.93325800000000003</c:v>
                </c:pt>
                <c:pt idx="13">
                  <c:v>-0.93325800000000003</c:v>
                </c:pt>
                <c:pt idx="14">
                  <c:v>-0.93325800000000003</c:v>
                </c:pt>
                <c:pt idx="15">
                  <c:v>-0.91944899999999996</c:v>
                </c:pt>
                <c:pt idx="16">
                  <c:v>-0.91944899999999996</c:v>
                </c:pt>
                <c:pt idx="17">
                  <c:v>-0.91944899999999996</c:v>
                </c:pt>
                <c:pt idx="18">
                  <c:v>-0.91944899999999996</c:v>
                </c:pt>
                <c:pt idx="19">
                  <c:v>-1.041595</c:v>
                </c:pt>
                <c:pt idx="20">
                  <c:v>-1.041595</c:v>
                </c:pt>
                <c:pt idx="21">
                  <c:v>-1.041595</c:v>
                </c:pt>
                <c:pt idx="22">
                  <c:v>-1.041595</c:v>
                </c:pt>
                <c:pt idx="23">
                  <c:v>-0.90010100000000004</c:v>
                </c:pt>
                <c:pt idx="24">
                  <c:v>-0.90010100000000004</c:v>
                </c:pt>
                <c:pt idx="25">
                  <c:v>-0.90010100000000004</c:v>
                </c:pt>
                <c:pt idx="26">
                  <c:v>-0.90010100000000004</c:v>
                </c:pt>
                <c:pt idx="27">
                  <c:v>-0.81556700000000004</c:v>
                </c:pt>
                <c:pt idx="28">
                  <c:v>-0.81556700000000004</c:v>
                </c:pt>
                <c:pt idx="29">
                  <c:v>-0.81556700000000004</c:v>
                </c:pt>
                <c:pt idx="30">
                  <c:v>-0.81556700000000004</c:v>
                </c:pt>
                <c:pt idx="31">
                  <c:v>-0.50846899999999995</c:v>
                </c:pt>
                <c:pt idx="32">
                  <c:v>-0.50846899999999995</c:v>
                </c:pt>
                <c:pt idx="33">
                  <c:v>-0.50846899999999995</c:v>
                </c:pt>
                <c:pt idx="34">
                  <c:v>-0.50846899999999995</c:v>
                </c:pt>
                <c:pt idx="35">
                  <c:v>-0.75093100000000002</c:v>
                </c:pt>
                <c:pt idx="36">
                  <c:v>-0.75093100000000002</c:v>
                </c:pt>
                <c:pt idx="37">
                  <c:v>-0.75093100000000002</c:v>
                </c:pt>
                <c:pt idx="38">
                  <c:v>-0.75093100000000002</c:v>
                </c:pt>
                <c:pt idx="39">
                  <c:v>-0.84877000000000002</c:v>
                </c:pt>
                <c:pt idx="40">
                  <c:v>-0.84877000000000002</c:v>
                </c:pt>
                <c:pt idx="41">
                  <c:v>-0.84877000000000002</c:v>
                </c:pt>
                <c:pt idx="42">
                  <c:v>-0.84877000000000002</c:v>
                </c:pt>
                <c:pt idx="43">
                  <c:v>-0.79621900000000001</c:v>
                </c:pt>
                <c:pt idx="44">
                  <c:v>-0.79621900000000001</c:v>
                </c:pt>
                <c:pt idx="45">
                  <c:v>-0.79621900000000001</c:v>
                </c:pt>
                <c:pt idx="46">
                  <c:v>-0.79621900000000001</c:v>
                </c:pt>
                <c:pt idx="47">
                  <c:v>-0.79058799999999996</c:v>
                </c:pt>
                <c:pt idx="48">
                  <c:v>-0.79058799999999996</c:v>
                </c:pt>
                <c:pt idx="49">
                  <c:v>-0.79058799999999996</c:v>
                </c:pt>
                <c:pt idx="50">
                  <c:v>-0.79058799999999996</c:v>
                </c:pt>
                <c:pt idx="51">
                  <c:v>-0.80615199999999998</c:v>
                </c:pt>
                <c:pt idx="52">
                  <c:v>-0.80615199999999998</c:v>
                </c:pt>
                <c:pt idx="53">
                  <c:v>-0.80615199999999998</c:v>
                </c:pt>
                <c:pt idx="54">
                  <c:v>-0.80615199999999998</c:v>
                </c:pt>
                <c:pt idx="55">
                  <c:v>-0.66592399999999996</c:v>
                </c:pt>
                <c:pt idx="56">
                  <c:v>-0.66592399999999996</c:v>
                </c:pt>
                <c:pt idx="57">
                  <c:v>-0.66592399999999996</c:v>
                </c:pt>
                <c:pt idx="58">
                  <c:v>-0.66592399999999996</c:v>
                </c:pt>
                <c:pt idx="59">
                  <c:v>-0.72758500000000004</c:v>
                </c:pt>
                <c:pt idx="60">
                  <c:v>-0.72758500000000004</c:v>
                </c:pt>
                <c:pt idx="61">
                  <c:v>-0.67935199999999996</c:v>
                </c:pt>
                <c:pt idx="62">
                  <c:v>-0.67935199999999996</c:v>
                </c:pt>
                <c:pt idx="63">
                  <c:v>-0.67935199999999996</c:v>
                </c:pt>
                <c:pt idx="64">
                  <c:v>-0.67935199999999996</c:v>
                </c:pt>
                <c:pt idx="65">
                  <c:v>-0.67935199999999996</c:v>
                </c:pt>
                <c:pt idx="66">
                  <c:v>-0.67935199999999996</c:v>
                </c:pt>
                <c:pt idx="67">
                  <c:v>-0.67935199999999996</c:v>
                </c:pt>
                <c:pt idx="68">
                  <c:v>-0.60240199999999999</c:v>
                </c:pt>
                <c:pt idx="69">
                  <c:v>-0.60240199999999999</c:v>
                </c:pt>
                <c:pt idx="70">
                  <c:v>-0.60240199999999999</c:v>
                </c:pt>
                <c:pt idx="71">
                  <c:v>-0.60240199999999999</c:v>
                </c:pt>
                <c:pt idx="72">
                  <c:v>-0.60240199999999999</c:v>
                </c:pt>
                <c:pt idx="73">
                  <c:v>-0.69961499999999999</c:v>
                </c:pt>
                <c:pt idx="74">
                  <c:v>-0.69961499999999999</c:v>
                </c:pt>
                <c:pt idx="75">
                  <c:v>-0.69961499999999999</c:v>
                </c:pt>
                <c:pt idx="76">
                  <c:v>-0.69961499999999999</c:v>
                </c:pt>
                <c:pt idx="77">
                  <c:v>-0.74241599999999996</c:v>
                </c:pt>
                <c:pt idx="78">
                  <c:v>-0.74241599999999996</c:v>
                </c:pt>
                <c:pt idx="79">
                  <c:v>-0.74241599999999996</c:v>
                </c:pt>
                <c:pt idx="80">
                  <c:v>-0.74241599999999996</c:v>
                </c:pt>
                <c:pt idx="81">
                  <c:v>-0.73834200000000005</c:v>
                </c:pt>
                <c:pt idx="82">
                  <c:v>-0.73834200000000005</c:v>
                </c:pt>
                <c:pt idx="83">
                  <c:v>-0.73834200000000005</c:v>
                </c:pt>
                <c:pt idx="84">
                  <c:v>-0.73834200000000005</c:v>
                </c:pt>
                <c:pt idx="85">
                  <c:v>-0.81176800000000005</c:v>
                </c:pt>
                <c:pt idx="86">
                  <c:v>-0.81176800000000005</c:v>
                </c:pt>
                <c:pt idx="87">
                  <c:v>-0.81176800000000005</c:v>
                </c:pt>
                <c:pt idx="88">
                  <c:v>-0.81176800000000005</c:v>
                </c:pt>
                <c:pt idx="89">
                  <c:v>-0.82664499999999996</c:v>
                </c:pt>
                <c:pt idx="90">
                  <c:v>-0.82664499999999996</c:v>
                </c:pt>
                <c:pt idx="91">
                  <c:v>-0.82664499999999996</c:v>
                </c:pt>
                <c:pt idx="92">
                  <c:v>-0.82664499999999996</c:v>
                </c:pt>
                <c:pt idx="93">
                  <c:v>-0.79440299999999997</c:v>
                </c:pt>
                <c:pt idx="94">
                  <c:v>-0.79440299999999997</c:v>
                </c:pt>
                <c:pt idx="95">
                  <c:v>-0.79440299999999997</c:v>
                </c:pt>
                <c:pt idx="96">
                  <c:v>-0.79440299999999997</c:v>
                </c:pt>
                <c:pt idx="97">
                  <c:v>-0.84347499999999997</c:v>
                </c:pt>
                <c:pt idx="98">
                  <c:v>-0.84347499999999997</c:v>
                </c:pt>
                <c:pt idx="99">
                  <c:v>-0.84347499999999997</c:v>
                </c:pt>
                <c:pt idx="100">
                  <c:v>-0.84347499999999997</c:v>
                </c:pt>
                <c:pt idx="101">
                  <c:v>-0.83206199999999997</c:v>
                </c:pt>
                <c:pt idx="102">
                  <c:v>-0.83206199999999997</c:v>
                </c:pt>
                <c:pt idx="103">
                  <c:v>-0.83206199999999997</c:v>
                </c:pt>
                <c:pt idx="104">
                  <c:v>-0.83206199999999997</c:v>
                </c:pt>
                <c:pt idx="105">
                  <c:v>-0.81986999999999999</c:v>
                </c:pt>
                <c:pt idx="106">
                  <c:v>-0.81986999999999999</c:v>
                </c:pt>
                <c:pt idx="107">
                  <c:v>-0.81986999999999999</c:v>
                </c:pt>
                <c:pt idx="108">
                  <c:v>-0.81986999999999999</c:v>
                </c:pt>
                <c:pt idx="109">
                  <c:v>-0.83242799999999995</c:v>
                </c:pt>
                <c:pt idx="110">
                  <c:v>-0.83242799999999995</c:v>
                </c:pt>
                <c:pt idx="111">
                  <c:v>-0.83242799999999995</c:v>
                </c:pt>
                <c:pt idx="112">
                  <c:v>-0.83242799999999995</c:v>
                </c:pt>
                <c:pt idx="113">
                  <c:v>-0.78820800000000002</c:v>
                </c:pt>
                <c:pt idx="114">
                  <c:v>-0.78820800000000002</c:v>
                </c:pt>
                <c:pt idx="115">
                  <c:v>-0.78820800000000002</c:v>
                </c:pt>
                <c:pt idx="116">
                  <c:v>-0.78820800000000002</c:v>
                </c:pt>
                <c:pt idx="117">
                  <c:v>-0.83167999999999997</c:v>
                </c:pt>
                <c:pt idx="118">
                  <c:v>-0.83167999999999997</c:v>
                </c:pt>
                <c:pt idx="119">
                  <c:v>-0.83167999999999997</c:v>
                </c:pt>
                <c:pt idx="120">
                  <c:v>-0.83167999999999997</c:v>
                </c:pt>
                <c:pt idx="121">
                  <c:v>-0.83167999999999997</c:v>
                </c:pt>
                <c:pt idx="122">
                  <c:v>-0.81187399999999998</c:v>
                </c:pt>
                <c:pt idx="123">
                  <c:v>-0.81187399999999998</c:v>
                </c:pt>
                <c:pt idx="124">
                  <c:v>-0.81187399999999998</c:v>
                </c:pt>
                <c:pt idx="125">
                  <c:v>-0.81187399999999998</c:v>
                </c:pt>
                <c:pt idx="126">
                  <c:v>-0.77136199999999999</c:v>
                </c:pt>
                <c:pt idx="127">
                  <c:v>-0.77136199999999999</c:v>
                </c:pt>
                <c:pt idx="128">
                  <c:v>-0.77136199999999999</c:v>
                </c:pt>
                <c:pt idx="129">
                  <c:v>-0.77136199999999999</c:v>
                </c:pt>
                <c:pt idx="130">
                  <c:v>-0.78401200000000004</c:v>
                </c:pt>
                <c:pt idx="131">
                  <c:v>-0.78401200000000004</c:v>
                </c:pt>
                <c:pt idx="132">
                  <c:v>-0.78401200000000004</c:v>
                </c:pt>
                <c:pt idx="133">
                  <c:v>-0.78401200000000004</c:v>
                </c:pt>
                <c:pt idx="134">
                  <c:v>-0.74983200000000005</c:v>
                </c:pt>
                <c:pt idx="135">
                  <c:v>-0.74983200000000005</c:v>
                </c:pt>
                <c:pt idx="136">
                  <c:v>-0.74983200000000005</c:v>
                </c:pt>
                <c:pt idx="137">
                  <c:v>-0.74983200000000005</c:v>
                </c:pt>
                <c:pt idx="138">
                  <c:v>-0.86671399999999998</c:v>
                </c:pt>
                <c:pt idx="139">
                  <c:v>-0.86671399999999998</c:v>
                </c:pt>
                <c:pt idx="140">
                  <c:v>-0.86671399999999998</c:v>
                </c:pt>
                <c:pt idx="141">
                  <c:v>-0.86671399999999998</c:v>
                </c:pt>
                <c:pt idx="142">
                  <c:v>-0.64894099999999999</c:v>
                </c:pt>
                <c:pt idx="143">
                  <c:v>-0.64894099999999999</c:v>
                </c:pt>
                <c:pt idx="144">
                  <c:v>-0.64894099999999999</c:v>
                </c:pt>
                <c:pt idx="145">
                  <c:v>-0.64894099999999999</c:v>
                </c:pt>
                <c:pt idx="146">
                  <c:v>-0.82276899999999997</c:v>
                </c:pt>
                <c:pt idx="147">
                  <c:v>-0.82276899999999997</c:v>
                </c:pt>
                <c:pt idx="148">
                  <c:v>-0.82276899999999997</c:v>
                </c:pt>
                <c:pt idx="149">
                  <c:v>-0.82276899999999997</c:v>
                </c:pt>
                <c:pt idx="150">
                  <c:v>-0.81892399999999999</c:v>
                </c:pt>
                <c:pt idx="151">
                  <c:v>-0.81892399999999999</c:v>
                </c:pt>
                <c:pt idx="152">
                  <c:v>-0.81892399999999999</c:v>
                </c:pt>
                <c:pt idx="153">
                  <c:v>-0.81892399999999999</c:v>
                </c:pt>
                <c:pt idx="154">
                  <c:v>-0.81025700000000001</c:v>
                </c:pt>
                <c:pt idx="155">
                  <c:v>-0.81025700000000001</c:v>
                </c:pt>
                <c:pt idx="156">
                  <c:v>-0.81025700000000001</c:v>
                </c:pt>
                <c:pt idx="157">
                  <c:v>-0.81025700000000001</c:v>
                </c:pt>
                <c:pt idx="158">
                  <c:v>-0.80491599999999996</c:v>
                </c:pt>
                <c:pt idx="159">
                  <c:v>-0.80491599999999996</c:v>
                </c:pt>
                <c:pt idx="160">
                  <c:v>-0.80491599999999996</c:v>
                </c:pt>
                <c:pt idx="161">
                  <c:v>-0.80491599999999996</c:v>
                </c:pt>
                <c:pt idx="162">
                  <c:v>-1.0238039999999999</c:v>
                </c:pt>
                <c:pt idx="163">
                  <c:v>-1.0238039999999999</c:v>
                </c:pt>
                <c:pt idx="164">
                  <c:v>-1.0238039999999999</c:v>
                </c:pt>
                <c:pt idx="165">
                  <c:v>-1.0238039999999999</c:v>
                </c:pt>
                <c:pt idx="166">
                  <c:v>-0.60835300000000003</c:v>
                </c:pt>
                <c:pt idx="167">
                  <c:v>-0.60835300000000003</c:v>
                </c:pt>
                <c:pt idx="168">
                  <c:v>-0.60835300000000003</c:v>
                </c:pt>
                <c:pt idx="169">
                  <c:v>-1.002777</c:v>
                </c:pt>
                <c:pt idx="170">
                  <c:v>-1.002777</c:v>
                </c:pt>
                <c:pt idx="171">
                  <c:v>-1.002777</c:v>
                </c:pt>
                <c:pt idx="172">
                  <c:v>-1.002777</c:v>
                </c:pt>
                <c:pt idx="173">
                  <c:v>-1.002777</c:v>
                </c:pt>
                <c:pt idx="174">
                  <c:v>-1.002777</c:v>
                </c:pt>
                <c:pt idx="175">
                  <c:v>-1.002777</c:v>
                </c:pt>
                <c:pt idx="176">
                  <c:v>-1.002777</c:v>
                </c:pt>
                <c:pt idx="177">
                  <c:v>-1.002777</c:v>
                </c:pt>
                <c:pt idx="178">
                  <c:v>-1.002777</c:v>
                </c:pt>
                <c:pt idx="179">
                  <c:v>-1.002777</c:v>
                </c:pt>
                <c:pt idx="180">
                  <c:v>-1.002777</c:v>
                </c:pt>
                <c:pt idx="181">
                  <c:v>-1.002777</c:v>
                </c:pt>
                <c:pt idx="182">
                  <c:v>-0.85446200000000005</c:v>
                </c:pt>
                <c:pt idx="183">
                  <c:v>-0.85446200000000005</c:v>
                </c:pt>
                <c:pt idx="184">
                  <c:v>-0.85446200000000005</c:v>
                </c:pt>
                <c:pt idx="185">
                  <c:v>-0.85446200000000005</c:v>
                </c:pt>
                <c:pt idx="186">
                  <c:v>-0.85446200000000005</c:v>
                </c:pt>
                <c:pt idx="187">
                  <c:v>-0.85446200000000005</c:v>
                </c:pt>
                <c:pt idx="188">
                  <c:v>-0.85446200000000005</c:v>
                </c:pt>
                <c:pt idx="189">
                  <c:v>-0.85446200000000005</c:v>
                </c:pt>
                <c:pt idx="190">
                  <c:v>-0.85446200000000005</c:v>
                </c:pt>
                <c:pt idx="191">
                  <c:v>-0.85446200000000005</c:v>
                </c:pt>
                <c:pt idx="192">
                  <c:v>-0.85446200000000005</c:v>
                </c:pt>
                <c:pt idx="193">
                  <c:v>-0.85446200000000005</c:v>
                </c:pt>
                <c:pt idx="194">
                  <c:v>-1.1368100000000001</c:v>
                </c:pt>
                <c:pt idx="195">
                  <c:v>-1.1368100000000001</c:v>
                </c:pt>
                <c:pt idx="196">
                  <c:v>-0.52232400000000001</c:v>
                </c:pt>
                <c:pt idx="197">
                  <c:v>-0.52232400000000001</c:v>
                </c:pt>
                <c:pt idx="198">
                  <c:v>-0.52232400000000001</c:v>
                </c:pt>
                <c:pt idx="199">
                  <c:v>-0.52232400000000001</c:v>
                </c:pt>
                <c:pt idx="200">
                  <c:v>-0.52232400000000001</c:v>
                </c:pt>
                <c:pt idx="201">
                  <c:v>-0.52232400000000001</c:v>
                </c:pt>
                <c:pt idx="202">
                  <c:v>-0.76791399999999999</c:v>
                </c:pt>
                <c:pt idx="203">
                  <c:v>-0.76791399999999999</c:v>
                </c:pt>
                <c:pt idx="204">
                  <c:v>-0.76791399999999999</c:v>
                </c:pt>
                <c:pt idx="205">
                  <c:v>-0.76791399999999999</c:v>
                </c:pt>
                <c:pt idx="206">
                  <c:v>-5.7556000000000003E-2</c:v>
                </c:pt>
                <c:pt idx="207">
                  <c:v>-5.7556000000000003E-2</c:v>
                </c:pt>
                <c:pt idx="208">
                  <c:v>-5.7556000000000003E-2</c:v>
                </c:pt>
                <c:pt idx="209">
                  <c:v>-5.7556000000000003E-2</c:v>
                </c:pt>
                <c:pt idx="210">
                  <c:v>-0.32316600000000001</c:v>
                </c:pt>
                <c:pt idx="211">
                  <c:v>-0.32316600000000001</c:v>
                </c:pt>
                <c:pt idx="212">
                  <c:v>-0.32316600000000001</c:v>
                </c:pt>
                <c:pt idx="213">
                  <c:v>-0.32316600000000001</c:v>
                </c:pt>
                <c:pt idx="214">
                  <c:v>0.215225</c:v>
                </c:pt>
                <c:pt idx="215">
                  <c:v>0.215225</c:v>
                </c:pt>
                <c:pt idx="216">
                  <c:v>0.215225</c:v>
                </c:pt>
                <c:pt idx="217">
                  <c:v>0.215225</c:v>
                </c:pt>
                <c:pt idx="218">
                  <c:v>2.7618E-2</c:v>
                </c:pt>
                <c:pt idx="219">
                  <c:v>2.7618E-2</c:v>
                </c:pt>
                <c:pt idx="220">
                  <c:v>2.7618E-2</c:v>
                </c:pt>
                <c:pt idx="221">
                  <c:v>2.7618E-2</c:v>
                </c:pt>
                <c:pt idx="222">
                  <c:v>-0.34664899999999998</c:v>
                </c:pt>
                <c:pt idx="223">
                  <c:v>-0.34664899999999998</c:v>
                </c:pt>
                <c:pt idx="224">
                  <c:v>-0.34664899999999998</c:v>
                </c:pt>
                <c:pt idx="225">
                  <c:v>-0.34664899999999998</c:v>
                </c:pt>
                <c:pt idx="226">
                  <c:v>-0.34664899999999998</c:v>
                </c:pt>
                <c:pt idx="227">
                  <c:v>-0.37843300000000002</c:v>
                </c:pt>
                <c:pt idx="228">
                  <c:v>-0.37843300000000002</c:v>
                </c:pt>
                <c:pt idx="229">
                  <c:v>-0.37843300000000002</c:v>
                </c:pt>
                <c:pt idx="230">
                  <c:v>-0.37843300000000002</c:v>
                </c:pt>
                <c:pt idx="231">
                  <c:v>-0.15093999999999999</c:v>
                </c:pt>
                <c:pt idx="232">
                  <c:v>-0.15093999999999999</c:v>
                </c:pt>
                <c:pt idx="233">
                  <c:v>-0.15093999999999999</c:v>
                </c:pt>
                <c:pt idx="234">
                  <c:v>-0.15093999999999999</c:v>
                </c:pt>
                <c:pt idx="235">
                  <c:v>-9.8389000000000004E-2</c:v>
                </c:pt>
                <c:pt idx="236">
                  <c:v>-9.8389000000000004E-2</c:v>
                </c:pt>
                <c:pt idx="237">
                  <c:v>-9.8389000000000004E-2</c:v>
                </c:pt>
                <c:pt idx="238">
                  <c:v>-9.8389000000000004E-2</c:v>
                </c:pt>
                <c:pt idx="239">
                  <c:v>-9.8389000000000004E-2</c:v>
                </c:pt>
                <c:pt idx="240">
                  <c:v>-7.1152000000000007E-2</c:v>
                </c:pt>
                <c:pt idx="241">
                  <c:v>-7.1152000000000007E-2</c:v>
                </c:pt>
                <c:pt idx="242">
                  <c:v>-7.1152000000000007E-2</c:v>
                </c:pt>
                <c:pt idx="243">
                  <c:v>-7.1152000000000007E-2</c:v>
                </c:pt>
                <c:pt idx="244">
                  <c:v>2.9190000000000001E-2</c:v>
                </c:pt>
                <c:pt idx="245">
                  <c:v>2.9190000000000001E-2</c:v>
                </c:pt>
                <c:pt idx="246">
                  <c:v>2.9190000000000001E-2</c:v>
                </c:pt>
                <c:pt idx="247">
                  <c:v>2.9190000000000001E-2</c:v>
                </c:pt>
                <c:pt idx="248">
                  <c:v>0.144012</c:v>
                </c:pt>
                <c:pt idx="249">
                  <c:v>0.144012</c:v>
                </c:pt>
                <c:pt idx="250">
                  <c:v>1.212097</c:v>
                </c:pt>
                <c:pt idx="251">
                  <c:v>1.212097</c:v>
                </c:pt>
                <c:pt idx="252">
                  <c:v>1.212097</c:v>
                </c:pt>
                <c:pt idx="253">
                  <c:v>1.212097</c:v>
                </c:pt>
                <c:pt idx="254">
                  <c:v>1.212097</c:v>
                </c:pt>
                <c:pt idx="255">
                  <c:v>1.212097</c:v>
                </c:pt>
                <c:pt idx="256">
                  <c:v>1.212097</c:v>
                </c:pt>
                <c:pt idx="257">
                  <c:v>1.212097</c:v>
                </c:pt>
                <c:pt idx="258">
                  <c:v>1.212097</c:v>
                </c:pt>
                <c:pt idx="259">
                  <c:v>5.7679999999999997E-3</c:v>
                </c:pt>
                <c:pt idx="260">
                  <c:v>5.7679999999999997E-3</c:v>
                </c:pt>
                <c:pt idx="261">
                  <c:v>5.7679999999999997E-3</c:v>
                </c:pt>
                <c:pt idx="262">
                  <c:v>-0.176926</c:v>
                </c:pt>
                <c:pt idx="263">
                  <c:v>-0.176926</c:v>
                </c:pt>
                <c:pt idx="264">
                  <c:v>-0.176926</c:v>
                </c:pt>
                <c:pt idx="265">
                  <c:v>-0.176926</c:v>
                </c:pt>
                <c:pt idx="266">
                  <c:v>-0.119446</c:v>
                </c:pt>
                <c:pt idx="267">
                  <c:v>-0.119446</c:v>
                </c:pt>
                <c:pt idx="268">
                  <c:v>-0.119446</c:v>
                </c:pt>
                <c:pt idx="269">
                  <c:v>-0.119446</c:v>
                </c:pt>
                <c:pt idx="270">
                  <c:v>-0.22883600000000001</c:v>
                </c:pt>
                <c:pt idx="271">
                  <c:v>-0.22883600000000001</c:v>
                </c:pt>
                <c:pt idx="272">
                  <c:v>-0.22883600000000001</c:v>
                </c:pt>
                <c:pt idx="273">
                  <c:v>-0.22883600000000001</c:v>
                </c:pt>
                <c:pt idx="274">
                  <c:v>-0.31034899999999999</c:v>
                </c:pt>
                <c:pt idx="275">
                  <c:v>-0.31034899999999999</c:v>
                </c:pt>
                <c:pt idx="276">
                  <c:v>-0.31034899999999999</c:v>
                </c:pt>
                <c:pt idx="277">
                  <c:v>-0.31034899999999999</c:v>
                </c:pt>
                <c:pt idx="278">
                  <c:v>5.5572999999999997E-2</c:v>
                </c:pt>
                <c:pt idx="279">
                  <c:v>5.5572999999999997E-2</c:v>
                </c:pt>
                <c:pt idx="280">
                  <c:v>5.5572999999999997E-2</c:v>
                </c:pt>
                <c:pt idx="281">
                  <c:v>5.5572999999999997E-2</c:v>
                </c:pt>
                <c:pt idx="282">
                  <c:v>0.209976</c:v>
                </c:pt>
                <c:pt idx="283">
                  <c:v>0.209976</c:v>
                </c:pt>
                <c:pt idx="284">
                  <c:v>0.209976</c:v>
                </c:pt>
                <c:pt idx="285">
                  <c:v>0.209976</c:v>
                </c:pt>
                <c:pt idx="286">
                  <c:v>-3.9688000000000001E-2</c:v>
                </c:pt>
                <c:pt idx="287">
                  <c:v>-3.9688000000000001E-2</c:v>
                </c:pt>
                <c:pt idx="288">
                  <c:v>-3.9688000000000001E-2</c:v>
                </c:pt>
                <c:pt idx="289">
                  <c:v>-3.9688000000000001E-2</c:v>
                </c:pt>
                <c:pt idx="290">
                  <c:v>-0.56805399999999995</c:v>
                </c:pt>
                <c:pt idx="291">
                  <c:v>-0.56805399999999995</c:v>
                </c:pt>
                <c:pt idx="292">
                  <c:v>-0.56805399999999995</c:v>
                </c:pt>
                <c:pt idx="293">
                  <c:v>-0.56805399999999995</c:v>
                </c:pt>
                <c:pt idx="294">
                  <c:v>-0.56805399999999995</c:v>
                </c:pt>
                <c:pt idx="295">
                  <c:v>-0.17535400000000001</c:v>
                </c:pt>
                <c:pt idx="296">
                  <c:v>-0.17535400000000001</c:v>
                </c:pt>
                <c:pt idx="297">
                  <c:v>-0.17535400000000001</c:v>
                </c:pt>
                <c:pt idx="298">
                  <c:v>-0.17535400000000001</c:v>
                </c:pt>
                <c:pt idx="299">
                  <c:v>-0.160355</c:v>
                </c:pt>
                <c:pt idx="300">
                  <c:v>-0.160355</c:v>
                </c:pt>
                <c:pt idx="301">
                  <c:v>-0.160355</c:v>
                </c:pt>
                <c:pt idx="302">
                  <c:v>-0.160355</c:v>
                </c:pt>
                <c:pt idx="303">
                  <c:v>-0.21073900000000001</c:v>
                </c:pt>
                <c:pt idx="304">
                  <c:v>-0.21073900000000001</c:v>
                </c:pt>
                <c:pt idx="305">
                  <c:v>-0.21073900000000001</c:v>
                </c:pt>
                <c:pt idx="306">
                  <c:v>-0.21073900000000001</c:v>
                </c:pt>
                <c:pt idx="307">
                  <c:v>-0.267181</c:v>
                </c:pt>
                <c:pt idx="308">
                  <c:v>-0.267181</c:v>
                </c:pt>
                <c:pt idx="309">
                  <c:v>-0.267181</c:v>
                </c:pt>
                <c:pt idx="310">
                  <c:v>-0.267181</c:v>
                </c:pt>
                <c:pt idx="311">
                  <c:v>0.243591</c:v>
                </c:pt>
                <c:pt idx="312">
                  <c:v>0.243591</c:v>
                </c:pt>
                <c:pt idx="313">
                  <c:v>0.243591</c:v>
                </c:pt>
                <c:pt idx="314">
                  <c:v>0.243591</c:v>
                </c:pt>
                <c:pt idx="315">
                  <c:v>-6.6314999999999999E-2</c:v>
                </c:pt>
                <c:pt idx="316">
                  <c:v>-6.6314999999999999E-2</c:v>
                </c:pt>
                <c:pt idx="317">
                  <c:v>-6.6314999999999999E-2</c:v>
                </c:pt>
                <c:pt idx="318">
                  <c:v>-6.6314999999999999E-2</c:v>
                </c:pt>
                <c:pt idx="319">
                  <c:v>3.1326E-2</c:v>
                </c:pt>
                <c:pt idx="320">
                  <c:v>3.1326E-2</c:v>
                </c:pt>
                <c:pt idx="321">
                  <c:v>3.1326E-2</c:v>
                </c:pt>
                <c:pt idx="322">
                  <c:v>3.1326E-2</c:v>
                </c:pt>
                <c:pt idx="323">
                  <c:v>-0.22489899999999999</c:v>
                </c:pt>
                <c:pt idx="324">
                  <c:v>-0.22489899999999999</c:v>
                </c:pt>
                <c:pt idx="325">
                  <c:v>-0.22489899999999999</c:v>
                </c:pt>
                <c:pt idx="326">
                  <c:v>-0.22489899999999999</c:v>
                </c:pt>
                <c:pt idx="327">
                  <c:v>-0.527725</c:v>
                </c:pt>
                <c:pt idx="328">
                  <c:v>-0.527725</c:v>
                </c:pt>
                <c:pt idx="329">
                  <c:v>-0.527725</c:v>
                </c:pt>
                <c:pt idx="330">
                  <c:v>-0.527725</c:v>
                </c:pt>
                <c:pt idx="331">
                  <c:v>-0.171066</c:v>
                </c:pt>
                <c:pt idx="332">
                  <c:v>-0.171066</c:v>
                </c:pt>
                <c:pt idx="333">
                  <c:v>-0.171066</c:v>
                </c:pt>
                <c:pt idx="334">
                  <c:v>-0.171066</c:v>
                </c:pt>
                <c:pt idx="335">
                  <c:v>-0.18096899999999999</c:v>
                </c:pt>
                <c:pt idx="336">
                  <c:v>-0.18096899999999999</c:v>
                </c:pt>
                <c:pt idx="337">
                  <c:v>-0.18096899999999999</c:v>
                </c:pt>
                <c:pt idx="338">
                  <c:v>-0.18096899999999999</c:v>
                </c:pt>
                <c:pt idx="339">
                  <c:v>-0.18096899999999999</c:v>
                </c:pt>
                <c:pt idx="340">
                  <c:v>-0.18096899999999999</c:v>
                </c:pt>
                <c:pt idx="341">
                  <c:v>-0.187698</c:v>
                </c:pt>
                <c:pt idx="342">
                  <c:v>-0.187698</c:v>
                </c:pt>
                <c:pt idx="343">
                  <c:v>-0.187698</c:v>
                </c:pt>
                <c:pt idx="344">
                  <c:v>-0.187698</c:v>
                </c:pt>
                <c:pt idx="345">
                  <c:v>-0.187698</c:v>
                </c:pt>
                <c:pt idx="346">
                  <c:v>-9.5917000000000002E-2</c:v>
                </c:pt>
                <c:pt idx="347">
                  <c:v>-9.5917000000000002E-2</c:v>
                </c:pt>
                <c:pt idx="348">
                  <c:v>-9.5917000000000002E-2</c:v>
                </c:pt>
                <c:pt idx="349">
                  <c:v>0.16717499999999999</c:v>
                </c:pt>
                <c:pt idx="350">
                  <c:v>0.16717499999999999</c:v>
                </c:pt>
                <c:pt idx="351">
                  <c:v>0.16717499999999999</c:v>
                </c:pt>
                <c:pt idx="352">
                  <c:v>0.16717499999999999</c:v>
                </c:pt>
                <c:pt idx="353">
                  <c:v>0.16717499999999999</c:v>
                </c:pt>
                <c:pt idx="354">
                  <c:v>0.138458</c:v>
                </c:pt>
                <c:pt idx="355">
                  <c:v>0.138458</c:v>
                </c:pt>
                <c:pt idx="356">
                  <c:v>0.138458</c:v>
                </c:pt>
                <c:pt idx="357">
                  <c:v>0.138458</c:v>
                </c:pt>
                <c:pt idx="358">
                  <c:v>-3.9536000000000002E-2</c:v>
                </c:pt>
                <c:pt idx="359">
                  <c:v>-3.9536000000000002E-2</c:v>
                </c:pt>
                <c:pt idx="360">
                  <c:v>-3.9536000000000002E-2</c:v>
                </c:pt>
                <c:pt idx="361">
                  <c:v>-3.9536000000000002E-2</c:v>
                </c:pt>
                <c:pt idx="362">
                  <c:v>-1.1900000000000001E-3</c:v>
                </c:pt>
                <c:pt idx="363">
                  <c:v>-1.1900000000000001E-3</c:v>
                </c:pt>
                <c:pt idx="364">
                  <c:v>-1.1900000000000001E-3</c:v>
                </c:pt>
                <c:pt idx="365">
                  <c:v>-8.6043999999999995E-2</c:v>
                </c:pt>
                <c:pt idx="366">
                  <c:v>-8.6043999999999995E-2</c:v>
                </c:pt>
                <c:pt idx="367">
                  <c:v>-8.6043999999999995E-2</c:v>
                </c:pt>
                <c:pt idx="368">
                  <c:v>-8.6043999999999995E-2</c:v>
                </c:pt>
                <c:pt idx="369">
                  <c:v>-8.6043999999999995E-2</c:v>
                </c:pt>
                <c:pt idx="370">
                  <c:v>-0.13378899999999999</c:v>
                </c:pt>
                <c:pt idx="371">
                  <c:v>-0.13378899999999999</c:v>
                </c:pt>
                <c:pt idx="372">
                  <c:v>-0.13378899999999999</c:v>
                </c:pt>
                <c:pt idx="373">
                  <c:v>-0.13378899999999999</c:v>
                </c:pt>
                <c:pt idx="374">
                  <c:v>-0.18948400000000001</c:v>
                </c:pt>
                <c:pt idx="375">
                  <c:v>-0.18948400000000001</c:v>
                </c:pt>
                <c:pt idx="376">
                  <c:v>-0.18948400000000001</c:v>
                </c:pt>
                <c:pt idx="377">
                  <c:v>-0.18948400000000001</c:v>
                </c:pt>
                <c:pt idx="378">
                  <c:v>0.29521199999999997</c:v>
                </c:pt>
                <c:pt idx="379">
                  <c:v>0.29521199999999997</c:v>
                </c:pt>
                <c:pt idx="380">
                  <c:v>0.29521199999999997</c:v>
                </c:pt>
                <c:pt idx="381">
                  <c:v>0.29521199999999997</c:v>
                </c:pt>
                <c:pt idx="382">
                  <c:v>-7.3746000000000006E-2</c:v>
                </c:pt>
                <c:pt idx="383">
                  <c:v>-7.3746000000000006E-2</c:v>
                </c:pt>
                <c:pt idx="384">
                  <c:v>-7.3746000000000006E-2</c:v>
                </c:pt>
                <c:pt idx="385">
                  <c:v>-7.3746000000000006E-2</c:v>
                </c:pt>
                <c:pt idx="386">
                  <c:v>0.119049</c:v>
                </c:pt>
                <c:pt idx="387">
                  <c:v>0.119049</c:v>
                </c:pt>
                <c:pt idx="388">
                  <c:v>0.119049</c:v>
                </c:pt>
                <c:pt idx="389">
                  <c:v>0.119049</c:v>
                </c:pt>
                <c:pt idx="390">
                  <c:v>0.357101</c:v>
                </c:pt>
                <c:pt idx="391">
                  <c:v>0.357101</c:v>
                </c:pt>
                <c:pt idx="392">
                  <c:v>0.357101</c:v>
                </c:pt>
                <c:pt idx="393">
                  <c:v>0.357101</c:v>
                </c:pt>
                <c:pt idx="394">
                  <c:v>8.2733000000000001E-2</c:v>
                </c:pt>
                <c:pt idx="395">
                  <c:v>8.2733000000000001E-2</c:v>
                </c:pt>
                <c:pt idx="396">
                  <c:v>8.2733000000000001E-2</c:v>
                </c:pt>
                <c:pt idx="397">
                  <c:v>8.2733000000000001E-2</c:v>
                </c:pt>
                <c:pt idx="398">
                  <c:v>-0.25102200000000002</c:v>
                </c:pt>
                <c:pt idx="399">
                  <c:v>-0.25102200000000002</c:v>
                </c:pt>
                <c:pt idx="400">
                  <c:v>-0.25102200000000002</c:v>
                </c:pt>
                <c:pt idx="401">
                  <c:v>-0.25102200000000002</c:v>
                </c:pt>
                <c:pt idx="402">
                  <c:v>-0.25383</c:v>
                </c:pt>
                <c:pt idx="403">
                  <c:v>-0.25383</c:v>
                </c:pt>
                <c:pt idx="404">
                  <c:v>-0.25383</c:v>
                </c:pt>
                <c:pt idx="405">
                  <c:v>-0.25383</c:v>
                </c:pt>
                <c:pt idx="406">
                  <c:v>-0.20771800000000001</c:v>
                </c:pt>
                <c:pt idx="407">
                  <c:v>-0.20771800000000001</c:v>
                </c:pt>
                <c:pt idx="408">
                  <c:v>-0.20771800000000001</c:v>
                </c:pt>
                <c:pt idx="409">
                  <c:v>-0.20771800000000001</c:v>
                </c:pt>
                <c:pt idx="410">
                  <c:v>-0.20771800000000001</c:v>
                </c:pt>
                <c:pt idx="411">
                  <c:v>0.114166</c:v>
                </c:pt>
                <c:pt idx="412">
                  <c:v>0.114166</c:v>
                </c:pt>
                <c:pt idx="413">
                  <c:v>0.114166</c:v>
                </c:pt>
                <c:pt idx="414">
                  <c:v>0.114166</c:v>
                </c:pt>
                <c:pt idx="415">
                  <c:v>-3.5858000000000001E-2</c:v>
                </c:pt>
                <c:pt idx="416">
                  <c:v>-3.5858000000000001E-2</c:v>
                </c:pt>
                <c:pt idx="417">
                  <c:v>-3.5858000000000001E-2</c:v>
                </c:pt>
                <c:pt idx="418">
                  <c:v>-3.5858000000000001E-2</c:v>
                </c:pt>
                <c:pt idx="419">
                  <c:v>9.5702999999999996E-2</c:v>
                </c:pt>
                <c:pt idx="420">
                  <c:v>9.5702999999999996E-2</c:v>
                </c:pt>
                <c:pt idx="421">
                  <c:v>9.5702999999999996E-2</c:v>
                </c:pt>
                <c:pt idx="422">
                  <c:v>9.5702999999999996E-2</c:v>
                </c:pt>
                <c:pt idx="423">
                  <c:v>5.0292999999999997E-2</c:v>
                </c:pt>
                <c:pt idx="424">
                  <c:v>5.0292999999999997E-2</c:v>
                </c:pt>
                <c:pt idx="425">
                  <c:v>5.0292999999999997E-2</c:v>
                </c:pt>
                <c:pt idx="426">
                  <c:v>5.0292999999999997E-2</c:v>
                </c:pt>
                <c:pt idx="427">
                  <c:v>0.38270599999999999</c:v>
                </c:pt>
                <c:pt idx="428">
                  <c:v>0.38270599999999999</c:v>
                </c:pt>
                <c:pt idx="429">
                  <c:v>0.38270599999999999</c:v>
                </c:pt>
                <c:pt idx="430">
                  <c:v>0.38270599999999999</c:v>
                </c:pt>
                <c:pt idx="431">
                  <c:v>-0.16416900000000001</c:v>
                </c:pt>
                <c:pt idx="432">
                  <c:v>-0.16416900000000001</c:v>
                </c:pt>
                <c:pt idx="433">
                  <c:v>-0.16416900000000001</c:v>
                </c:pt>
                <c:pt idx="434">
                  <c:v>-0.16416900000000001</c:v>
                </c:pt>
                <c:pt idx="435">
                  <c:v>-0.195435</c:v>
                </c:pt>
                <c:pt idx="436">
                  <c:v>-0.195435</c:v>
                </c:pt>
                <c:pt idx="437">
                  <c:v>-0.195435</c:v>
                </c:pt>
                <c:pt idx="438">
                  <c:v>-0.195435</c:v>
                </c:pt>
                <c:pt idx="439">
                  <c:v>-0.16625999999999999</c:v>
                </c:pt>
                <c:pt idx="440">
                  <c:v>-0.16625999999999999</c:v>
                </c:pt>
                <c:pt idx="441">
                  <c:v>-0.16625999999999999</c:v>
                </c:pt>
                <c:pt idx="442">
                  <c:v>-0.16625999999999999</c:v>
                </c:pt>
                <c:pt idx="443">
                  <c:v>-0.25863599999999998</c:v>
                </c:pt>
                <c:pt idx="444">
                  <c:v>-0.25863599999999998</c:v>
                </c:pt>
                <c:pt idx="445">
                  <c:v>-0.25863599999999998</c:v>
                </c:pt>
                <c:pt idx="446">
                  <c:v>-0.25863599999999998</c:v>
                </c:pt>
                <c:pt idx="447">
                  <c:v>-0.27773999999999999</c:v>
                </c:pt>
                <c:pt idx="448">
                  <c:v>-0.27773999999999999</c:v>
                </c:pt>
                <c:pt idx="449">
                  <c:v>-0.27773999999999999</c:v>
                </c:pt>
                <c:pt idx="450">
                  <c:v>-0.27773999999999999</c:v>
                </c:pt>
                <c:pt idx="451">
                  <c:v>-7.5805999999999998E-2</c:v>
                </c:pt>
                <c:pt idx="452">
                  <c:v>-7.5805999999999998E-2</c:v>
                </c:pt>
                <c:pt idx="453">
                  <c:v>-7.5805999999999998E-2</c:v>
                </c:pt>
                <c:pt idx="454">
                  <c:v>-7.5805999999999998E-2</c:v>
                </c:pt>
                <c:pt idx="455">
                  <c:v>-0.31272899999999998</c:v>
                </c:pt>
                <c:pt idx="456">
                  <c:v>-0.31272899999999998</c:v>
                </c:pt>
                <c:pt idx="457">
                  <c:v>-0.31272899999999998</c:v>
                </c:pt>
                <c:pt idx="458">
                  <c:v>-0.31272899999999998</c:v>
                </c:pt>
                <c:pt idx="459">
                  <c:v>-0.24748200000000001</c:v>
                </c:pt>
                <c:pt idx="460">
                  <c:v>-0.24748200000000001</c:v>
                </c:pt>
                <c:pt idx="461">
                  <c:v>-0.24748200000000001</c:v>
                </c:pt>
                <c:pt idx="462">
                  <c:v>-0.24748200000000001</c:v>
                </c:pt>
                <c:pt idx="463">
                  <c:v>-0.18209800000000001</c:v>
                </c:pt>
                <c:pt idx="464">
                  <c:v>-0.18209800000000001</c:v>
                </c:pt>
                <c:pt idx="465">
                  <c:v>-0.18209800000000001</c:v>
                </c:pt>
                <c:pt idx="466">
                  <c:v>-0.18209800000000001</c:v>
                </c:pt>
                <c:pt idx="467">
                  <c:v>-0.18209800000000001</c:v>
                </c:pt>
                <c:pt idx="468">
                  <c:v>-0.24534600000000001</c:v>
                </c:pt>
                <c:pt idx="469">
                  <c:v>-0.24534600000000001</c:v>
                </c:pt>
                <c:pt idx="470">
                  <c:v>-0.24534600000000001</c:v>
                </c:pt>
                <c:pt idx="471">
                  <c:v>-0.24534600000000001</c:v>
                </c:pt>
                <c:pt idx="472">
                  <c:v>-0.203125</c:v>
                </c:pt>
                <c:pt idx="473">
                  <c:v>-0.203125</c:v>
                </c:pt>
                <c:pt idx="474">
                  <c:v>-0.203125</c:v>
                </c:pt>
                <c:pt idx="475">
                  <c:v>-0.203125</c:v>
                </c:pt>
                <c:pt idx="476">
                  <c:v>-0.21698000000000001</c:v>
                </c:pt>
                <c:pt idx="477">
                  <c:v>-0.21698000000000001</c:v>
                </c:pt>
                <c:pt idx="478">
                  <c:v>-0.21698000000000001</c:v>
                </c:pt>
                <c:pt idx="479">
                  <c:v>-0.21698000000000001</c:v>
                </c:pt>
                <c:pt idx="480">
                  <c:v>0.17851300000000001</c:v>
                </c:pt>
                <c:pt idx="481">
                  <c:v>0.17851300000000001</c:v>
                </c:pt>
                <c:pt idx="482">
                  <c:v>0.17851300000000001</c:v>
                </c:pt>
                <c:pt idx="483">
                  <c:v>0.17851300000000001</c:v>
                </c:pt>
                <c:pt idx="484">
                  <c:v>-4.7882000000000001E-2</c:v>
                </c:pt>
                <c:pt idx="485">
                  <c:v>-4.7882000000000001E-2</c:v>
                </c:pt>
                <c:pt idx="486">
                  <c:v>-4.7882000000000001E-2</c:v>
                </c:pt>
                <c:pt idx="487">
                  <c:v>-4.7882000000000001E-2</c:v>
                </c:pt>
                <c:pt idx="488">
                  <c:v>2.4764999999999999E-2</c:v>
                </c:pt>
                <c:pt idx="489">
                  <c:v>2.4764999999999999E-2</c:v>
                </c:pt>
                <c:pt idx="490">
                  <c:v>2.4764999999999999E-2</c:v>
                </c:pt>
                <c:pt idx="491">
                  <c:v>2.4764999999999999E-2</c:v>
                </c:pt>
                <c:pt idx="492">
                  <c:v>-0.14837600000000001</c:v>
                </c:pt>
                <c:pt idx="493">
                  <c:v>-0.14837600000000001</c:v>
                </c:pt>
                <c:pt idx="494">
                  <c:v>-0.14837600000000001</c:v>
                </c:pt>
                <c:pt idx="495">
                  <c:v>-0.14837600000000001</c:v>
                </c:pt>
                <c:pt idx="496">
                  <c:v>-5.9235000000000003E-2</c:v>
                </c:pt>
                <c:pt idx="497">
                  <c:v>-5.9235000000000003E-2</c:v>
                </c:pt>
                <c:pt idx="498">
                  <c:v>-5.9235000000000003E-2</c:v>
                </c:pt>
                <c:pt idx="499">
                  <c:v>-5.9235000000000003E-2</c:v>
                </c:pt>
                <c:pt idx="500">
                  <c:v>-0.30285600000000001</c:v>
                </c:pt>
                <c:pt idx="501">
                  <c:v>-0.30285600000000001</c:v>
                </c:pt>
                <c:pt idx="502">
                  <c:v>-0.30285600000000001</c:v>
                </c:pt>
                <c:pt idx="503">
                  <c:v>-0.30285600000000001</c:v>
                </c:pt>
                <c:pt idx="504">
                  <c:v>-0.20866399999999999</c:v>
                </c:pt>
                <c:pt idx="505">
                  <c:v>-0.20866399999999999</c:v>
                </c:pt>
                <c:pt idx="506">
                  <c:v>-0.20866399999999999</c:v>
                </c:pt>
                <c:pt idx="507">
                  <c:v>-0.20866399999999999</c:v>
                </c:pt>
                <c:pt idx="508">
                  <c:v>-0.20866399999999999</c:v>
                </c:pt>
                <c:pt idx="509">
                  <c:v>-0.217255</c:v>
                </c:pt>
                <c:pt idx="510">
                  <c:v>-0.217255</c:v>
                </c:pt>
                <c:pt idx="511">
                  <c:v>-0.217255</c:v>
                </c:pt>
                <c:pt idx="512">
                  <c:v>0.13789399999999999</c:v>
                </c:pt>
                <c:pt idx="513">
                  <c:v>0.13789399999999999</c:v>
                </c:pt>
                <c:pt idx="514">
                  <c:v>0.13789399999999999</c:v>
                </c:pt>
                <c:pt idx="515">
                  <c:v>0.13789399999999999</c:v>
                </c:pt>
                <c:pt idx="516">
                  <c:v>0.13789399999999999</c:v>
                </c:pt>
                <c:pt idx="517">
                  <c:v>0.13789399999999999</c:v>
                </c:pt>
                <c:pt idx="518">
                  <c:v>9.3613000000000002E-2</c:v>
                </c:pt>
                <c:pt idx="519">
                  <c:v>9.3613000000000002E-2</c:v>
                </c:pt>
                <c:pt idx="520">
                  <c:v>9.3613000000000002E-2</c:v>
                </c:pt>
                <c:pt idx="521">
                  <c:v>9.3613000000000002E-2</c:v>
                </c:pt>
                <c:pt idx="522">
                  <c:v>0.48123199999999999</c:v>
                </c:pt>
                <c:pt idx="523">
                  <c:v>0.48123199999999999</c:v>
                </c:pt>
                <c:pt idx="524">
                  <c:v>0.48123199999999999</c:v>
                </c:pt>
                <c:pt idx="525">
                  <c:v>0.48123199999999999</c:v>
                </c:pt>
                <c:pt idx="526">
                  <c:v>0.18396000000000001</c:v>
                </c:pt>
                <c:pt idx="527">
                  <c:v>0.18396000000000001</c:v>
                </c:pt>
                <c:pt idx="528">
                  <c:v>0.18396000000000001</c:v>
                </c:pt>
                <c:pt idx="529">
                  <c:v>0.18396000000000001</c:v>
                </c:pt>
                <c:pt idx="530">
                  <c:v>5.0583000000000003E-2</c:v>
                </c:pt>
                <c:pt idx="531">
                  <c:v>5.0583000000000003E-2</c:v>
                </c:pt>
                <c:pt idx="532">
                  <c:v>5.0583000000000003E-2</c:v>
                </c:pt>
                <c:pt idx="533">
                  <c:v>5.0583000000000003E-2</c:v>
                </c:pt>
                <c:pt idx="534">
                  <c:v>6.3964999999999994E-2</c:v>
                </c:pt>
                <c:pt idx="535">
                  <c:v>6.3964999999999994E-2</c:v>
                </c:pt>
                <c:pt idx="536">
                  <c:v>6.3964999999999994E-2</c:v>
                </c:pt>
                <c:pt idx="537">
                  <c:v>6.3964999999999994E-2</c:v>
                </c:pt>
                <c:pt idx="538">
                  <c:v>-0.11673</c:v>
                </c:pt>
                <c:pt idx="539">
                  <c:v>-0.11673</c:v>
                </c:pt>
                <c:pt idx="540">
                  <c:v>-0.11673</c:v>
                </c:pt>
                <c:pt idx="541">
                  <c:v>-0.11673</c:v>
                </c:pt>
                <c:pt idx="542">
                  <c:v>-1.8752999999999999E-2</c:v>
                </c:pt>
                <c:pt idx="543">
                  <c:v>-1.8752999999999999E-2</c:v>
                </c:pt>
                <c:pt idx="544">
                  <c:v>-1.8752999999999999E-2</c:v>
                </c:pt>
                <c:pt idx="545">
                  <c:v>-1.8752999999999999E-2</c:v>
                </c:pt>
                <c:pt idx="546">
                  <c:v>-9.1414999999999996E-2</c:v>
                </c:pt>
                <c:pt idx="547">
                  <c:v>-9.1414999999999996E-2</c:v>
                </c:pt>
                <c:pt idx="548">
                  <c:v>-9.1414999999999996E-2</c:v>
                </c:pt>
                <c:pt idx="549">
                  <c:v>-9.1414999999999996E-2</c:v>
                </c:pt>
                <c:pt idx="550">
                  <c:v>-3.235E-3</c:v>
                </c:pt>
                <c:pt idx="551">
                  <c:v>-3.235E-3</c:v>
                </c:pt>
                <c:pt idx="552">
                  <c:v>-3.235E-3</c:v>
                </c:pt>
                <c:pt idx="553">
                  <c:v>-3.235E-3</c:v>
                </c:pt>
                <c:pt idx="554">
                  <c:v>-0.112885</c:v>
                </c:pt>
                <c:pt idx="555">
                  <c:v>-0.112885</c:v>
                </c:pt>
                <c:pt idx="556">
                  <c:v>-0.112885</c:v>
                </c:pt>
                <c:pt idx="557">
                  <c:v>-0.112885</c:v>
                </c:pt>
                <c:pt idx="558">
                  <c:v>-0.31091299999999999</c:v>
                </c:pt>
                <c:pt idx="559">
                  <c:v>-0.31091299999999999</c:v>
                </c:pt>
                <c:pt idx="560">
                  <c:v>-0.31091299999999999</c:v>
                </c:pt>
                <c:pt idx="561">
                  <c:v>-0.31091299999999999</c:v>
                </c:pt>
                <c:pt idx="562">
                  <c:v>-0.22663900000000001</c:v>
                </c:pt>
                <c:pt idx="563">
                  <c:v>-0.22663900000000001</c:v>
                </c:pt>
                <c:pt idx="564">
                  <c:v>-0.22663900000000001</c:v>
                </c:pt>
                <c:pt idx="565">
                  <c:v>-0.22663900000000001</c:v>
                </c:pt>
                <c:pt idx="566">
                  <c:v>-0.23547399999999999</c:v>
                </c:pt>
                <c:pt idx="567">
                  <c:v>-0.23547399999999999</c:v>
                </c:pt>
                <c:pt idx="568">
                  <c:v>-0.23547399999999999</c:v>
                </c:pt>
                <c:pt idx="569">
                  <c:v>-0.23547399999999999</c:v>
                </c:pt>
                <c:pt idx="570">
                  <c:v>-0.23547399999999999</c:v>
                </c:pt>
                <c:pt idx="571">
                  <c:v>-0.36312899999999998</c:v>
                </c:pt>
                <c:pt idx="572">
                  <c:v>-0.36312899999999998</c:v>
                </c:pt>
                <c:pt idx="573">
                  <c:v>-0.36312899999999998</c:v>
                </c:pt>
                <c:pt idx="574">
                  <c:v>0.14852899999999999</c:v>
                </c:pt>
                <c:pt idx="575">
                  <c:v>0.14852899999999999</c:v>
                </c:pt>
                <c:pt idx="576">
                  <c:v>0.14852899999999999</c:v>
                </c:pt>
                <c:pt idx="577">
                  <c:v>0.14852899999999999</c:v>
                </c:pt>
                <c:pt idx="578">
                  <c:v>0.14852899999999999</c:v>
                </c:pt>
                <c:pt idx="579">
                  <c:v>0.14852899999999999</c:v>
                </c:pt>
                <c:pt idx="580">
                  <c:v>-0.110443</c:v>
                </c:pt>
                <c:pt idx="581">
                  <c:v>-0.110443</c:v>
                </c:pt>
                <c:pt idx="582">
                  <c:v>-0.110443</c:v>
                </c:pt>
                <c:pt idx="583">
                  <c:v>-0.110443</c:v>
                </c:pt>
                <c:pt idx="584">
                  <c:v>7.3868000000000003E-2</c:v>
                </c:pt>
                <c:pt idx="585">
                  <c:v>7.3868000000000003E-2</c:v>
                </c:pt>
                <c:pt idx="586">
                  <c:v>7.3868000000000003E-2</c:v>
                </c:pt>
                <c:pt idx="587">
                  <c:v>7.3868000000000003E-2</c:v>
                </c:pt>
                <c:pt idx="588">
                  <c:v>-0.18959000000000001</c:v>
                </c:pt>
                <c:pt idx="589">
                  <c:v>-0.18959000000000001</c:v>
                </c:pt>
                <c:pt idx="590">
                  <c:v>-0.18959000000000001</c:v>
                </c:pt>
                <c:pt idx="591">
                  <c:v>-0.18959000000000001</c:v>
                </c:pt>
                <c:pt idx="592">
                  <c:v>-0.272034</c:v>
                </c:pt>
                <c:pt idx="593">
                  <c:v>-0.272034</c:v>
                </c:pt>
                <c:pt idx="594">
                  <c:v>-0.272034</c:v>
                </c:pt>
                <c:pt idx="595">
                  <c:v>-0.272034</c:v>
                </c:pt>
                <c:pt idx="596">
                  <c:v>-0.21299699999999999</c:v>
                </c:pt>
                <c:pt idx="597">
                  <c:v>-0.21299699999999999</c:v>
                </c:pt>
                <c:pt idx="598">
                  <c:v>-0.21299699999999999</c:v>
                </c:pt>
                <c:pt idx="599">
                  <c:v>-0.21299699999999999</c:v>
                </c:pt>
                <c:pt idx="600">
                  <c:v>-0.210922</c:v>
                </c:pt>
                <c:pt idx="601">
                  <c:v>-0.210922</c:v>
                </c:pt>
                <c:pt idx="602">
                  <c:v>-0.210922</c:v>
                </c:pt>
                <c:pt idx="603">
                  <c:v>-0.210922</c:v>
                </c:pt>
                <c:pt idx="604">
                  <c:v>-0.40777600000000003</c:v>
                </c:pt>
                <c:pt idx="605">
                  <c:v>-0.40777600000000003</c:v>
                </c:pt>
                <c:pt idx="606">
                  <c:v>-0.40777600000000003</c:v>
                </c:pt>
                <c:pt idx="607">
                  <c:v>-0.40777600000000003</c:v>
                </c:pt>
                <c:pt idx="608">
                  <c:v>1.8249999999999999E-2</c:v>
                </c:pt>
                <c:pt idx="609">
                  <c:v>1.8249999999999999E-2</c:v>
                </c:pt>
                <c:pt idx="610">
                  <c:v>1.8249999999999999E-2</c:v>
                </c:pt>
                <c:pt idx="611">
                  <c:v>1.8249999999999999E-2</c:v>
                </c:pt>
                <c:pt idx="612">
                  <c:v>1.8065999999999999E-2</c:v>
                </c:pt>
                <c:pt idx="613">
                  <c:v>1.8065999999999999E-2</c:v>
                </c:pt>
                <c:pt idx="614">
                  <c:v>1.8065999999999999E-2</c:v>
                </c:pt>
                <c:pt idx="615">
                  <c:v>1.8065999999999999E-2</c:v>
                </c:pt>
                <c:pt idx="616">
                  <c:v>7.6247999999999996E-2</c:v>
                </c:pt>
                <c:pt idx="617">
                  <c:v>7.6247999999999996E-2</c:v>
                </c:pt>
                <c:pt idx="618">
                  <c:v>7.6247999999999996E-2</c:v>
                </c:pt>
                <c:pt idx="619">
                  <c:v>7.6247999999999996E-2</c:v>
                </c:pt>
                <c:pt idx="620">
                  <c:v>-2.6657E-2</c:v>
                </c:pt>
                <c:pt idx="621">
                  <c:v>-2.6657E-2</c:v>
                </c:pt>
                <c:pt idx="622">
                  <c:v>-2.6657E-2</c:v>
                </c:pt>
                <c:pt idx="623">
                  <c:v>-2.6657E-2</c:v>
                </c:pt>
                <c:pt idx="624">
                  <c:v>-0.35437000000000002</c:v>
                </c:pt>
                <c:pt idx="625">
                  <c:v>-0.35437000000000002</c:v>
                </c:pt>
                <c:pt idx="626">
                  <c:v>-0.35437000000000002</c:v>
                </c:pt>
                <c:pt idx="627">
                  <c:v>-0.35437000000000002</c:v>
                </c:pt>
                <c:pt idx="628">
                  <c:v>-0.35437000000000002</c:v>
                </c:pt>
                <c:pt idx="629">
                  <c:v>-0.123611</c:v>
                </c:pt>
                <c:pt idx="630">
                  <c:v>-0.123611</c:v>
                </c:pt>
                <c:pt idx="631">
                  <c:v>-0.123611</c:v>
                </c:pt>
                <c:pt idx="632">
                  <c:v>-0.123611</c:v>
                </c:pt>
                <c:pt idx="633">
                  <c:v>-0.23397799999999999</c:v>
                </c:pt>
                <c:pt idx="634">
                  <c:v>-0.23397799999999999</c:v>
                </c:pt>
                <c:pt idx="635">
                  <c:v>-0.23397799999999999</c:v>
                </c:pt>
                <c:pt idx="636">
                  <c:v>-0.23397799999999999</c:v>
                </c:pt>
                <c:pt idx="637">
                  <c:v>-1.3804019999999999</c:v>
                </c:pt>
                <c:pt idx="638">
                  <c:v>-1.3804019999999999</c:v>
                </c:pt>
                <c:pt idx="639">
                  <c:v>-1.3804019999999999</c:v>
                </c:pt>
                <c:pt idx="640">
                  <c:v>-1.3804019999999999</c:v>
                </c:pt>
                <c:pt idx="641">
                  <c:v>-5.4609220000000001</c:v>
                </c:pt>
                <c:pt idx="642">
                  <c:v>-5.4609220000000001</c:v>
                </c:pt>
                <c:pt idx="643">
                  <c:v>-5.4609220000000001</c:v>
                </c:pt>
                <c:pt idx="644">
                  <c:v>-5.4609220000000001</c:v>
                </c:pt>
                <c:pt idx="645">
                  <c:v>0.18426500000000001</c:v>
                </c:pt>
                <c:pt idx="646">
                  <c:v>0.18426500000000001</c:v>
                </c:pt>
                <c:pt idx="647">
                  <c:v>0.18426500000000001</c:v>
                </c:pt>
                <c:pt idx="648">
                  <c:v>0.18426500000000001</c:v>
                </c:pt>
                <c:pt idx="649">
                  <c:v>-0.38699299999999998</c:v>
                </c:pt>
                <c:pt idx="650">
                  <c:v>-0.38699299999999998</c:v>
                </c:pt>
                <c:pt idx="651">
                  <c:v>-0.38699299999999998</c:v>
                </c:pt>
                <c:pt idx="652">
                  <c:v>-0.38699299999999998</c:v>
                </c:pt>
                <c:pt idx="653">
                  <c:v>-1.4333800000000001</c:v>
                </c:pt>
                <c:pt idx="654">
                  <c:v>-1.4333800000000001</c:v>
                </c:pt>
                <c:pt idx="655">
                  <c:v>-1.4333800000000001</c:v>
                </c:pt>
                <c:pt idx="656">
                  <c:v>-1.4333800000000001</c:v>
                </c:pt>
                <c:pt idx="657">
                  <c:v>-0.98588600000000004</c:v>
                </c:pt>
                <c:pt idx="658">
                  <c:v>-0.98588600000000004</c:v>
                </c:pt>
                <c:pt idx="659">
                  <c:v>-0.98588600000000004</c:v>
                </c:pt>
                <c:pt idx="660">
                  <c:v>-0.98588600000000004</c:v>
                </c:pt>
                <c:pt idx="661">
                  <c:v>-0.59645099999999995</c:v>
                </c:pt>
                <c:pt idx="662">
                  <c:v>-0.59645099999999995</c:v>
                </c:pt>
                <c:pt idx="663">
                  <c:v>-0.59645099999999995</c:v>
                </c:pt>
                <c:pt idx="664">
                  <c:v>-0.59645099999999995</c:v>
                </c:pt>
                <c:pt idx="665">
                  <c:v>-0.61257899999999998</c:v>
                </c:pt>
                <c:pt idx="666">
                  <c:v>-0.61257899999999998</c:v>
                </c:pt>
                <c:pt idx="667">
                  <c:v>-0.61257899999999998</c:v>
                </c:pt>
                <c:pt idx="668">
                  <c:v>-0.61257899999999998</c:v>
                </c:pt>
                <c:pt idx="669">
                  <c:v>-0.408356</c:v>
                </c:pt>
                <c:pt idx="670">
                  <c:v>-0.408356</c:v>
                </c:pt>
                <c:pt idx="671">
                  <c:v>-0.408356</c:v>
                </c:pt>
                <c:pt idx="672">
                  <c:v>-0.408356</c:v>
                </c:pt>
                <c:pt idx="673">
                  <c:v>-0.237091</c:v>
                </c:pt>
                <c:pt idx="674">
                  <c:v>-0.237091</c:v>
                </c:pt>
                <c:pt idx="675">
                  <c:v>-0.237091</c:v>
                </c:pt>
                <c:pt idx="676">
                  <c:v>-0.237091</c:v>
                </c:pt>
                <c:pt idx="677">
                  <c:v>-0.123062</c:v>
                </c:pt>
                <c:pt idx="678">
                  <c:v>-0.123062</c:v>
                </c:pt>
                <c:pt idx="679">
                  <c:v>-0.123062</c:v>
                </c:pt>
                <c:pt idx="680">
                  <c:v>-0.123062</c:v>
                </c:pt>
                <c:pt idx="681">
                  <c:v>-4.0375000000000001E-2</c:v>
                </c:pt>
                <c:pt idx="682">
                  <c:v>-4.0375000000000001E-2</c:v>
                </c:pt>
                <c:pt idx="683">
                  <c:v>-4.0375000000000001E-2</c:v>
                </c:pt>
                <c:pt idx="684">
                  <c:v>-4.0375000000000001E-2</c:v>
                </c:pt>
                <c:pt idx="685">
                  <c:v>-4.0375000000000001E-2</c:v>
                </c:pt>
                <c:pt idx="686">
                  <c:v>-5.7829999999999999E-3</c:v>
                </c:pt>
                <c:pt idx="687">
                  <c:v>-5.7829999999999999E-3</c:v>
                </c:pt>
                <c:pt idx="688">
                  <c:v>-5.7829999999999999E-3</c:v>
                </c:pt>
                <c:pt idx="689">
                  <c:v>-5.7829999999999999E-3</c:v>
                </c:pt>
                <c:pt idx="690">
                  <c:v>0.19903599999999999</c:v>
                </c:pt>
                <c:pt idx="691">
                  <c:v>0.19903599999999999</c:v>
                </c:pt>
                <c:pt idx="692">
                  <c:v>0.19903599999999999</c:v>
                </c:pt>
                <c:pt idx="693">
                  <c:v>0.19903599999999999</c:v>
                </c:pt>
                <c:pt idx="694">
                  <c:v>0.28578199999999998</c:v>
                </c:pt>
                <c:pt idx="695">
                  <c:v>0.28578199999999998</c:v>
                </c:pt>
                <c:pt idx="696">
                  <c:v>0.28578199999999998</c:v>
                </c:pt>
                <c:pt idx="697">
                  <c:v>0.28578199999999998</c:v>
                </c:pt>
                <c:pt idx="698">
                  <c:v>0.28125</c:v>
                </c:pt>
                <c:pt idx="699">
                  <c:v>0.28125</c:v>
                </c:pt>
                <c:pt idx="700">
                  <c:v>0.28125</c:v>
                </c:pt>
                <c:pt idx="701">
                  <c:v>0.28125</c:v>
                </c:pt>
                <c:pt idx="702">
                  <c:v>0.34518399999999999</c:v>
                </c:pt>
                <c:pt idx="703">
                  <c:v>0.34518399999999999</c:v>
                </c:pt>
                <c:pt idx="704">
                  <c:v>0.34518399999999999</c:v>
                </c:pt>
                <c:pt idx="705">
                  <c:v>0.34518399999999999</c:v>
                </c:pt>
                <c:pt idx="706">
                  <c:v>0.38594099999999998</c:v>
                </c:pt>
                <c:pt idx="707">
                  <c:v>0.38594099999999998</c:v>
                </c:pt>
                <c:pt idx="708">
                  <c:v>0.38594099999999998</c:v>
                </c:pt>
                <c:pt idx="709">
                  <c:v>0.38594099999999998</c:v>
                </c:pt>
                <c:pt idx="710">
                  <c:v>0.46597300000000003</c:v>
                </c:pt>
                <c:pt idx="711">
                  <c:v>0.46597300000000003</c:v>
                </c:pt>
                <c:pt idx="712">
                  <c:v>0.46597300000000003</c:v>
                </c:pt>
                <c:pt idx="713">
                  <c:v>0.46597300000000003</c:v>
                </c:pt>
                <c:pt idx="714">
                  <c:v>0.40075699999999997</c:v>
                </c:pt>
                <c:pt idx="715">
                  <c:v>0.40075699999999997</c:v>
                </c:pt>
                <c:pt idx="716">
                  <c:v>0.40075699999999997</c:v>
                </c:pt>
                <c:pt idx="717">
                  <c:v>0.40075699999999997</c:v>
                </c:pt>
                <c:pt idx="718">
                  <c:v>0.32986500000000002</c:v>
                </c:pt>
                <c:pt idx="719">
                  <c:v>0.32986500000000002</c:v>
                </c:pt>
                <c:pt idx="720">
                  <c:v>0.32986500000000002</c:v>
                </c:pt>
                <c:pt idx="721">
                  <c:v>0.32986500000000002</c:v>
                </c:pt>
                <c:pt idx="722">
                  <c:v>0.42571999999999999</c:v>
                </c:pt>
                <c:pt idx="723">
                  <c:v>0.42571999999999999</c:v>
                </c:pt>
                <c:pt idx="724">
                  <c:v>0.42571999999999999</c:v>
                </c:pt>
                <c:pt idx="725">
                  <c:v>0.42571999999999999</c:v>
                </c:pt>
                <c:pt idx="726">
                  <c:v>0.32856800000000003</c:v>
                </c:pt>
                <c:pt idx="727">
                  <c:v>0.32856800000000003</c:v>
                </c:pt>
                <c:pt idx="728">
                  <c:v>0.32856800000000003</c:v>
                </c:pt>
                <c:pt idx="729">
                  <c:v>0.32856800000000003</c:v>
                </c:pt>
                <c:pt idx="730">
                  <c:v>0.118301</c:v>
                </c:pt>
                <c:pt idx="731">
                  <c:v>0.118301</c:v>
                </c:pt>
                <c:pt idx="732">
                  <c:v>0.118301</c:v>
                </c:pt>
                <c:pt idx="733">
                  <c:v>0.118301</c:v>
                </c:pt>
                <c:pt idx="734">
                  <c:v>0.118301</c:v>
                </c:pt>
                <c:pt idx="735">
                  <c:v>0.24945100000000001</c:v>
                </c:pt>
                <c:pt idx="736">
                  <c:v>0.24945100000000001</c:v>
                </c:pt>
                <c:pt idx="737">
                  <c:v>0.24945100000000001</c:v>
                </c:pt>
                <c:pt idx="738">
                  <c:v>0.24945100000000001</c:v>
                </c:pt>
                <c:pt idx="739">
                  <c:v>-8.1329999999999996E-3</c:v>
                </c:pt>
                <c:pt idx="740">
                  <c:v>-8.1329999999999996E-3</c:v>
                </c:pt>
                <c:pt idx="741">
                  <c:v>0.56610099999999997</c:v>
                </c:pt>
                <c:pt idx="742">
                  <c:v>0.56610099999999997</c:v>
                </c:pt>
                <c:pt idx="743">
                  <c:v>0.56610099999999997</c:v>
                </c:pt>
                <c:pt idx="744">
                  <c:v>0.56610099999999997</c:v>
                </c:pt>
                <c:pt idx="745">
                  <c:v>0.56610099999999997</c:v>
                </c:pt>
                <c:pt idx="746">
                  <c:v>0.56610099999999997</c:v>
                </c:pt>
                <c:pt idx="747">
                  <c:v>0.32275399999999999</c:v>
                </c:pt>
                <c:pt idx="748">
                  <c:v>0.32275399999999999</c:v>
                </c:pt>
                <c:pt idx="749">
                  <c:v>0.32275399999999999</c:v>
                </c:pt>
                <c:pt idx="750">
                  <c:v>0.32275399999999999</c:v>
                </c:pt>
                <c:pt idx="751">
                  <c:v>0.93199200000000004</c:v>
                </c:pt>
                <c:pt idx="752">
                  <c:v>0.93199200000000004</c:v>
                </c:pt>
                <c:pt idx="753">
                  <c:v>0.93199200000000004</c:v>
                </c:pt>
                <c:pt idx="754">
                  <c:v>0.93199200000000004</c:v>
                </c:pt>
                <c:pt idx="755">
                  <c:v>-0.48814400000000002</c:v>
                </c:pt>
                <c:pt idx="756">
                  <c:v>-0.48814400000000002</c:v>
                </c:pt>
                <c:pt idx="757">
                  <c:v>-0.48814400000000002</c:v>
                </c:pt>
                <c:pt idx="758">
                  <c:v>-0.48814400000000002</c:v>
                </c:pt>
                <c:pt idx="759">
                  <c:v>-0.26747100000000001</c:v>
                </c:pt>
                <c:pt idx="760">
                  <c:v>-0.26747100000000001</c:v>
                </c:pt>
                <c:pt idx="761">
                  <c:v>-0.26747100000000001</c:v>
                </c:pt>
                <c:pt idx="762">
                  <c:v>-0.26747100000000001</c:v>
                </c:pt>
                <c:pt idx="763">
                  <c:v>0.35200500000000001</c:v>
                </c:pt>
                <c:pt idx="764">
                  <c:v>0.35200500000000001</c:v>
                </c:pt>
                <c:pt idx="765">
                  <c:v>0.35200500000000001</c:v>
                </c:pt>
                <c:pt idx="766">
                  <c:v>0.35200500000000001</c:v>
                </c:pt>
                <c:pt idx="767">
                  <c:v>-0.86685199999999996</c:v>
                </c:pt>
                <c:pt idx="768">
                  <c:v>-0.86685199999999996</c:v>
                </c:pt>
                <c:pt idx="769">
                  <c:v>-0.86685199999999996</c:v>
                </c:pt>
                <c:pt idx="770">
                  <c:v>-0.86685199999999996</c:v>
                </c:pt>
                <c:pt idx="771">
                  <c:v>-0.302902</c:v>
                </c:pt>
                <c:pt idx="772">
                  <c:v>-0.302902</c:v>
                </c:pt>
                <c:pt idx="773">
                  <c:v>-0.302902</c:v>
                </c:pt>
                <c:pt idx="774">
                  <c:v>-0.302902</c:v>
                </c:pt>
                <c:pt idx="775">
                  <c:v>-1.0994870000000001</c:v>
                </c:pt>
                <c:pt idx="776">
                  <c:v>-1.0994870000000001</c:v>
                </c:pt>
                <c:pt idx="777">
                  <c:v>-1.0994870000000001</c:v>
                </c:pt>
                <c:pt idx="778">
                  <c:v>-1.0994870000000001</c:v>
                </c:pt>
                <c:pt idx="779">
                  <c:v>-1.1352230000000001</c:v>
                </c:pt>
                <c:pt idx="780">
                  <c:v>-1.1352230000000001</c:v>
                </c:pt>
                <c:pt idx="781">
                  <c:v>-1.1352230000000001</c:v>
                </c:pt>
                <c:pt idx="782">
                  <c:v>-1.1352230000000001</c:v>
                </c:pt>
                <c:pt idx="783">
                  <c:v>-1.1352230000000001</c:v>
                </c:pt>
                <c:pt idx="784">
                  <c:v>-0.79135100000000003</c:v>
                </c:pt>
                <c:pt idx="785">
                  <c:v>-0.79135100000000003</c:v>
                </c:pt>
                <c:pt idx="786">
                  <c:v>-0.79135100000000003</c:v>
                </c:pt>
                <c:pt idx="787">
                  <c:v>-1.0857239999999999</c:v>
                </c:pt>
                <c:pt idx="788">
                  <c:v>-1.0857239999999999</c:v>
                </c:pt>
                <c:pt idx="789">
                  <c:v>-1.0857239999999999</c:v>
                </c:pt>
                <c:pt idx="790">
                  <c:v>-1.0857239999999999</c:v>
                </c:pt>
                <c:pt idx="791">
                  <c:v>-0.70542899999999997</c:v>
                </c:pt>
                <c:pt idx="792">
                  <c:v>-0.70542899999999997</c:v>
                </c:pt>
                <c:pt idx="793">
                  <c:v>-0.70542899999999997</c:v>
                </c:pt>
                <c:pt idx="794">
                  <c:v>-0.70542899999999997</c:v>
                </c:pt>
                <c:pt idx="795">
                  <c:v>-0.70542899999999997</c:v>
                </c:pt>
                <c:pt idx="796">
                  <c:v>-0.29570000000000002</c:v>
                </c:pt>
                <c:pt idx="797">
                  <c:v>-0.29570000000000002</c:v>
                </c:pt>
                <c:pt idx="798">
                  <c:v>-0.29570000000000002</c:v>
                </c:pt>
                <c:pt idx="799">
                  <c:v>-0.29570000000000002</c:v>
                </c:pt>
                <c:pt idx="800">
                  <c:v>-0.414383</c:v>
                </c:pt>
                <c:pt idx="801">
                  <c:v>-0.414383</c:v>
                </c:pt>
                <c:pt idx="802">
                  <c:v>-0.414383</c:v>
                </c:pt>
                <c:pt idx="803">
                  <c:v>-0.414383</c:v>
                </c:pt>
                <c:pt idx="804">
                  <c:v>-0.414383</c:v>
                </c:pt>
                <c:pt idx="805">
                  <c:v>-0.27705400000000002</c:v>
                </c:pt>
                <c:pt idx="806">
                  <c:v>-0.27705400000000002</c:v>
                </c:pt>
                <c:pt idx="807">
                  <c:v>-0.27705400000000002</c:v>
                </c:pt>
                <c:pt idx="808">
                  <c:v>-0.27705400000000002</c:v>
                </c:pt>
                <c:pt idx="809">
                  <c:v>-0.31748999999999999</c:v>
                </c:pt>
                <c:pt idx="810">
                  <c:v>-0.31748999999999999</c:v>
                </c:pt>
                <c:pt idx="811">
                  <c:v>-0.31748999999999999</c:v>
                </c:pt>
                <c:pt idx="812">
                  <c:v>-0.31748999999999999</c:v>
                </c:pt>
                <c:pt idx="813">
                  <c:v>-0.16958599999999999</c:v>
                </c:pt>
                <c:pt idx="814">
                  <c:v>-0.16958599999999999</c:v>
                </c:pt>
                <c:pt idx="815">
                  <c:v>-0.16958599999999999</c:v>
                </c:pt>
                <c:pt idx="816">
                  <c:v>-0.16958599999999999</c:v>
                </c:pt>
                <c:pt idx="817">
                  <c:v>-0.82803300000000002</c:v>
                </c:pt>
                <c:pt idx="818">
                  <c:v>-0.82803300000000002</c:v>
                </c:pt>
                <c:pt idx="819">
                  <c:v>-0.82803300000000002</c:v>
                </c:pt>
                <c:pt idx="820">
                  <c:v>-0.82803300000000002</c:v>
                </c:pt>
                <c:pt idx="821">
                  <c:v>-0.85877999999999999</c:v>
                </c:pt>
                <c:pt idx="822">
                  <c:v>-0.85877999999999999</c:v>
                </c:pt>
                <c:pt idx="823">
                  <c:v>-0.85877999999999999</c:v>
                </c:pt>
                <c:pt idx="824">
                  <c:v>-0.85877999999999999</c:v>
                </c:pt>
                <c:pt idx="825">
                  <c:v>-0.91294900000000001</c:v>
                </c:pt>
                <c:pt idx="826">
                  <c:v>-0.91294900000000001</c:v>
                </c:pt>
                <c:pt idx="827">
                  <c:v>-0.91294900000000001</c:v>
                </c:pt>
                <c:pt idx="828">
                  <c:v>-0.91294900000000001</c:v>
                </c:pt>
                <c:pt idx="829">
                  <c:v>-0.87464900000000001</c:v>
                </c:pt>
                <c:pt idx="830">
                  <c:v>-0.87464900000000001</c:v>
                </c:pt>
                <c:pt idx="831">
                  <c:v>-0.87464900000000001</c:v>
                </c:pt>
                <c:pt idx="832">
                  <c:v>-0.87464900000000001</c:v>
                </c:pt>
                <c:pt idx="833">
                  <c:v>-0.82734700000000005</c:v>
                </c:pt>
                <c:pt idx="834">
                  <c:v>-0.82734700000000005</c:v>
                </c:pt>
                <c:pt idx="835">
                  <c:v>-0.82734700000000005</c:v>
                </c:pt>
                <c:pt idx="836">
                  <c:v>-0.82734700000000005</c:v>
                </c:pt>
                <c:pt idx="837">
                  <c:v>-0.89942900000000003</c:v>
                </c:pt>
                <c:pt idx="838">
                  <c:v>-0.89942900000000003</c:v>
                </c:pt>
                <c:pt idx="839">
                  <c:v>-0.89942900000000003</c:v>
                </c:pt>
                <c:pt idx="840">
                  <c:v>-0.89942900000000003</c:v>
                </c:pt>
                <c:pt idx="841">
                  <c:v>-0.89942900000000003</c:v>
                </c:pt>
                <c:pt idx="842">
                  <c:v>-0.89942900000000003</c:v>
                </c:pt>
                <c:pt idx="843">
                  <c:v>-0.96379099999999995</c:v>
                </c:pt>
                <c:pt idx="844">
                  <c:v>-0.95887800000000001</c:v>
                </c:pt>
                <c:pt idx="845">
                  <c:v>-0.95887800000000001</c:v>
                </c:pt>
                <c:pt idx="846">
                  <c:v>-0.95887800000000001</c:v>
                </c:pt>
                <c:pt idx="847">
                  <c:v>-0.95887800000000001</c:v>
                </c:pt>
                <c:pt idx="848">
                  <c:v>-0.95887800000000001</c:v>
                </c:pt>
                <c:pt idx="849">
                  <c:v>-1.13002</c:v>
                </c:pt>
                <c:pt idx="850">
                  <c:v>-1.13002</c:v>
                </c:pt>
                <c:pt idx="851">
                  <c:v>-1.13002</c:v>
                </c:pt>
                <c:pt idx="852">
                  <c:v>-0.88331599999999999</c:v>
                </c:pt>
                <c:pt idx="853">
                  <c:v>-0.88331599999999999</c:v>
                </c:pt>
                <c:pt idx="854">
                  <c:v>-0.88331599999999999</c:v>
                </c:pt>
                <c:pt idx="855">
                  <c:v>-0.88331599999999999</c:v>
                </c:pt>
                <c:pt idx="856">
                  <c:v>-0.88331599999999999</c:v>
                </c:pt>
                <c:pt idx="857">
                  <c:v>-0.88331599999999999</c:v>
                </c:pt>
                <c:pt idx="858">
                  <c:v>-0.88331599999999999</c:v>
                </c:pt>
                <c:pt idx="859">
                  <c:v>-0.88331599999999999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936352"/>
        <c:axId val="19193691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'person 1 event 2'!$I$1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'person 1 event 2'!$I$2:$I$861</c15:sqref>
                        </c15:formulaRef>
                      </c:ext>
                    </c:extLst>
                    <c:numCache>
                      <c:formatCode>General</c:formatCode>
                      <c:ptCount val="8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-2.8218E-2</c:v>
                      </c:pt>
                      <c:pt idx="14">
                        <c:v>-2.8218E-2</c:v>
                      </c:pt>
                      <c:pt idx="15">
                        <c:v>-2.8218E-2</c:v>
                      </c:pt>
                      <c:pt idx="16">
                        <c:v>-2.8218E-2</c:v>
                      </c:pt>
                      <c:pt idx="17">
                        <c:v>-0.16322900000000001</c:v>
                      </c:pt>
                      <c:pt idx="18">
                        <c:v>-0.16322900000000001</c:v>
                      </c:pt>
                      <c:pt idx="19">
                        <c:v>-0.16322900000000001</c:v>
                      </c:pt>
                      <c:pt idx="20">
                        <c:v>-0.16322900000000001</c:v>
                      </c:pt>
                      <c:pt idx="21">
                        <c:v>0.50424899999999995</c:v>
                      </c:pt>
                      <c:pt idx="22">
                        <c:v>0.50424899999999995</c:v>
                      </c:pt>
                      <c:pt idx="23">
                        <c:v>0.50424899999999995</c:v>
                      </c:pt>
                      <c:pt idx="24">
                        <c:v>0.50424899999999995</c:v>
                      </c:pt>
                      <c:pt idx="25">
                        <c:v>0.75426199999999999</c:v>
                      </c:pt>
                      <c:pt idx="26">
                        <c:v>0.75426199999999999</c:v>
                      </c:pt>
                      <c:pt idx="27">
                        <c:v>0.75426199999999999</c:v>
                      </c:pt>
                      <c:pt idx="28">
                        <c:v>0.70987999999999996</c:v>
                      </c:pt>
                      <c:pt idx="29">
                        <c:v>0.70987999999999996</c:v>
                      </c:pt>
                      <c:pt idx="30">
                        <c:v>0.70987999999999996</c:v>
                      </c:pt>
                      <c:pt idx="31">
                        <c:v>0.70987999999999996</c:v>
                      </c:pt>
                      <c:pt idx="32">
                        <c:v>-0.52179699999999996</c:v>
                      </c:pt>
                      <c:pt idx="33">
                        <c:v>-0.52179699999999996</c:v>
                      </c:pt>
                      <c:pt idx="34">
                        <c:v>-0.52179699999999996</c:v>
                      </c:pt>
                      <c:pt idx="35">
                        <c:v>-0.52179699999999996</c:v>
                      </c:pt>
                      <c:pt idx="36">
                        <c:v>-0.198023</c:v>
                      </c:pt>
                      <c:pt idx="37">
                        <c:v>-0.198023</c:v>
                      </c:pt>
                      <c:pt idx="38">
                        <c:v>-0.198023</c:v>
                      </c:pt>
                      <c:pt idx="39">
                        <c:v>-0.198023</c:v>
                      </c:pt>
                      <c:pt idx="40">
                        <c:v>-0.198023</c:v>
                      </c:pt>
                      <c:pt idx="41">
                        <c:v>-7.0337999999999998E-2</c:v>
                      </c:pt>
                      <c:pt idx="42">
                        <c:v>-7.0337999999999998E-2</c:v>
                      </c:pt>
                      <c:pt idx="43">
                        <c:v>-7.0337999999999998E-2</c:v>
                      </c:pt>
                      <c:pt idx="44">
                        <c:v>-6.5541000000000002E-2</c:v>
                      </c:pt>
                      <c:pt idx="45">
                        <c:v>-6.5541000000000002E-2</c:v>
                      </c:pt>
                      <c:pt idx="46">
                        <c:v>-6.5541000000000002E-2</c:v>
                      </c:pt>
                      <c:pt idx="47">
                        <c:v>-6.5541000000000002E-2</c:v>
                      </c:pt>
                      <c:pt idx="48">
                        <c:v>-0.121681</c:v>
                      </c:pt>
                      <c:pt idx="49">
                        <c:v>-0.121681</c:v>
                      </c:pt>
                      <c:pt idx="50">
                        <c:v>-0.121681</c:v>
                      </c:pt>
                      <c:pt idx="51">
                        <c:v>-0.121681</c:v>
                      </c:pt>
                      <c:pt idx="52">
                        <c:v>-7.9000000000000001E-4</c:v>
                      </c:pt>
                      <c:pt idx="53">
                        <c:v>-7.9000000000000001E-4</c:v>
                      </c:pt>
                      <c:pt idx="54">
                        <c:v>-7.9000000000000001E-4</c:v>
                      </c:pt>
                      <c:pt idx="55">
                        <c:v>-7.9000000000000001E-4</c:v>
                      </c:pt>
                      <c:pt idx="56">
                        <c:v>-6.4630000000000007E-2</c:v>
                      </c:pt>
                      <c:pt idx="57">
                        <c:v>-6.4630000000000007E-2</c:v>
                      </c:pt>
                      <c:pt idx="58">
                        <c:v>-6.4630000000000007E-2</c:v>
                      </c:pt>
                      <c:pt idx="59">
                        <c:v>0.27500799999999997</c:v>
                      </c:pt>
                      <c:pt idx="60">
                        <c:v>0.27500799999999997</c:v>
                      </c:pt>
                      <c:pt idx="61">
                        <c:v>0.36957000000000001</c:v>
                      </c:pt>
                      <c:pt idx="62">
                        <c:v>0.36957000000000001</c:v>
                      </c:pt>
                      <c:pt idx="63">
                        <c:v>0.36957000000000001</c:v>
                      </c:pt>
                      <c:pt idx="64">
                        <c:v>0.36957000000000001</c:v>
                      </c:pt>
                      <c:pt idx="65">
                        <c:v>0.36957000000000001</c:v>
                      </c:pt>
                      <c:pt idx="66">
                        <c:v>0.36957000000000001</c:v>
                      </c:pt>
                      <c:pt idx="67">
                        <c:v>0.36957000000000001</c:v>
                      </c:pt>
                      <c:pt idx="68">
                        <c:v>0.119848</c:v>
                      </c:pt>
                      <c:pt idx="69">
                        <c:v>0.119848</c:v>
                      </c:pt>
                      <c:pt idx="70">
                        <c:v>0.119848</c:v>
                      </c:pt>
                      <c:pt idx="71">
                        <c:v>0.119848</c:v>
                      </c:pt>
                      <c:pt idx="72">
                        <c:v>-0.42549100000000001</c:v>
                      </c:pt>
                      <c:pt idx="73">
                        <c:v>-0.42549100000000001</c:v>
                      </c:pt>
                      <c:pt idx="74">
                        <c:v>-0.42549100000000001</c:v>
                      </c:pt>
                      <c:pt idx="75">
                        <c:v>-0.42549100000000001</c:v>
                      </c:pt>
                      <c:pt idx="76">
                        <c:v>-0.29372500000000001</c:v>
                      </c:pt>
                      <c:pt idx="77">
                        <c:v>-0.29372500000000001</c:v>
                      </c:pt>
                      <c:pt idx="78">
                        <c:v>-0.29372500000000001</c:v>
                      </c:pt>
                      <c:pt idx="79">
                        <c:v>-0.29372500000000001</c:v>
                      </c:pt>
                      <c:pt idx="80">
                        <c:v>6.7540000000000003E-2</c:v>
                      </c:pt>
                      <c:pt idx="81">
                        <c:v>6.7540000000000003E-2</c:v>
                      </c:pt>
                      <c:pt idx="82">
                        <c:v>6.7540000000000003E-2</c:v>
                      </c:pt>
                      <c:pt idx="83">
                        <c:v>-7.4053999999999995E-2</c:v>
                      </c:pt>
                      <c:pt idx="84">
                        <c:v>-7.4053999999999995E-2</c:v>
                      </c:pt>
                      <c:pt idx="85">
                        <c:v>-7.4053999999999995E-2</c:v>
                      </c:pt>
                      <c:pt idx="86">
                        <c:v>-7.4053999999999995E-2</c:v>
                      </c:pt>
                      <c:pt idx="87">
                        <c:v>-3.3799999999999998E-4</c:v>
                      </c:pt>
                      <c:pt idx="88">
                        <c:v>-3.3799999999999998E-4</c:v>
                      </c:pt>
                      <c:pt idx="89">
                        <c:v>-3.3799999999999998E-4</c:v>
                      </c:pt>
                      <c:pt idx="90">
                        <c:v>-3.3799999999999998E-4</c:v>
                      </c:pt>
                      <c:pt idx="91">
                        <c:v>-3.3799999999999998E-4</c:v>
                      </c:pt>
                      <c:pt idx="92">
                        <c:v>1.5857E-2</c:v>
                      </c:pt>
                      <c:pt idx="93">
                        <c:v>1.5857E-2</c:v>
                      </c:pt>
                      <c:pt idx="94">
                        <c:v>1.5857E-2</c:v>
                      </c:pt>
                      <c:pt idx="95">
                        <c:v>1.5857E-2</c:v>
                      </c:pt>
                      <c:pt idx="96">
                        <c:v>-7.1361999999999995E-2</c:v>
                      </c:pt>
                      <c:pt idx="97">
                        <c:v>-7.1361999999999995E-2</c:v>
                      </c:pt>
                      <c:pt idx="98">
                        <c:v>-7.1361999999999995E-2</c:v>
                      </c:pt>
                      <c:pt idx="99">
                        <c:v>-7.1361999999999995E-2</c:v>
                      </c:pt>
                      <c:pt idx="100">
                        <c:v>1.593E-2</c:v>
                      </c:pt>
                      <c:pt idx="101">
                        <c:v>1.593E-2</c:v>
                      </c:pt>
                      <c:pt idx="102">
                        <c:v>1.593E-2</c:v>
                      </c:pt>
                      <c:pt idx="103">
                        <c:v>1.593E-2</c:v>
                      </c:pt>
                      <c:pt idx="104">
                        <c:v>1.593E-2</c:v>
                      </c:pt>
                      <c:pt idx="105">
                        <c:v>9.3217999999999995E-2</c:v>
                      </c:pt>
                      <c:pt idx="106">
                        <c:v>9.3217999999999995E-2</c:v>
                      </c:pt>
                      <c:pt idx="107">
                        <c:v>9.3217999999999995E-2</c:v>
                      </c:pt>
                      <c:pt idx="108">
                        <c:v>9.3217999999999995E-2</c:v>
                      </c:pt>
                      <c:pt idx="109">
                        <c:v>4.3779999999999999E-2</c:v>
                      </c:pt>
                      <c:pt idx="110">
                        <c:v>4.3779999999999999E-2</c:v>
                      </c:pt>
                      <c:pt idx="111">
                        <c:v>4.3779999999999999E-2</c:v>
                      </c:pt>
                      <c:pt idx="112">
                        <c:v>4.3779999999999999E-2</c:v>
                      </c:pt>
                      <c:pt idx="113">
                        <c:v>-9.0740000000000001E-2</c:v>
                      </c:pt>
                      <c:pt idx="114">
                        <c:v>-9.0740000000000001E-2</c:v>
                      </c:pt>
                      <c:pt idx="115">
                        <c:v>-9.0740000000000001E-2</c:v>
                      </c:pt>
                      <c:pt idx="116">
                        <c:v>-9.0740000000000001E-2</c:v>
                      </c:pt>
                      <c:pt idx="117">
                        <c:v>-8.7016999999999997E-2</c:v>
                      </c:pt>
                      <c:pt idx="118">
                        <c:v>-8.7016999999999997E-2</c:v>
                      </c:pt>
                      <c:pt idx="119">
                        <c:v>-8.7016999999999997E-2</c:v>
                      </c:pt>
                      <c:pt idx="120">
                        <c:v>-0.103309</c:v>
                      </c:pt>
                      <c:pt idx="121">
                        <c:v>-0.103309</c:v>
                      </c:pt>
                      <c:pt idx="122">
                        <c:v>-0.103309</c:v>
                      </c:pt>
                      <c:pt idx="123">
                        <c:v>-0.103309</c:v>
                      </c:pt>
                      <c:pt idx="124">
                        <c:v>9.4298000000000007E-2</c:v>
                      </c:pt>
                      <c:pt idx="125">
                        <c:v>9.4298000000000007E-2</c:v>
                      </c:pt>
                      <c:pt idx="126">
                        <c:v>9.4298000000000007E-2</c:v>
                      </c:pt>
                      <c:pt idx="127">
                        <c:v>9.4298000000000007E-2</c:v>
                      </c:pt>
                      <c:pt idx="128">
                        <c:v>-6.2877000000000002E-2</c:v>
                      </c:pt>
                      <c:pt idx="129">
                        <c:v>-6.2877000000000002E-2</c:v>
                      </c:pt>
                      <c:pt idx="130">
                        <c:v>-6.2877000000000002E-2</c:v>
                      </c:pt>
                      <c:pt idx="131">
                        <c:v>-6.2877000000000002E-2</c:v>
                      </c:pt>
                      <c:pt idx="132">
                        <c:v>6.4043000000000003E-2</c:v>
                      </c:pt>
                      <c:pt idx="133">
                        <c:v>6.4043000000000003E-2</c:v>
                      </c:pt>
                      <c:pt idx="134">
                        <c:v>6.4043000000000003E-2</c:v>
                      </c:pt>
                      <c:pt idx="135">
                        <c:v>6.4043000000000003E-2</c:v>
                      </c:pt>
                      <c:pt idx="136">
                        <c:v>4.7072000000000003E-2</c:v>
                      </c:pt>
                      <c:pt idx="137">
                        <c:v>4.7072000000000003E-2</c:v>
                      </c:pt>
                      <c:pt idx="138">
                        <c:v>4.7072000000000003E-2</c:v>
                      </c:pt>
                      <c:pt idx="139">
                        <c:v>4.7072000000000003E-2</c:v>
                      </c:pt>
                      <c:pt idx="140">
                        <c:v>-0.298954</c:v>
                      </c:pt>
                      <c:pt idx="141">
                        <c:v>-0.298954</c:v>
                      </c:pt>
                      <c:pt idx="142">
                        <c:v>-0.298954</c:v>
                      </c:pt>
                      <c:pt idx="143">
                        <c:v>-0.298954</c:v>
                      </c:pt>
                      <c:pt idx="144">
                        <c:v>-0.28683500000000001</c:v>
                      </c:pt>
                      <c:pt idx="145">
                        <c:v>-0.28683500000000001</c:v>
                      </c:pt>
                      <c:pt idx="146">
                        <c:v>-0.28683500000000001</c:v>
                      </c:pt>
                      <c:pt idx="147">
                        <c:v>-0.27570800000000001</c:v>
                      </c:pt>
                      <c:pt idx="148">
                        <c:v>-0.27570800000000001</c:v>
                      </c:pt>
                      <c:pt idx="149">
                        <c:v>-0.27570800000000001</c:v>
                      </c:pt>
                      <c:pt idx="150">
                        <c:v>-0.27570800000000001</c:v>
                      </c:pt>
                      <c:pt idx="151">
                        <c:v>-0.34422900000000001</c:v>
                      </c:pt>
                      <c:pt idx="152">
                        <c:v>-0.34422900000000001</c:v>
                      </c:pt>
                      <c:pt idx="153">
                        <c:v>-0.34422900000000001</c:v>
                      </c:pt>
                      <c:pt idx="154">
                        <c:v>-0.34422900000000001</c:v>
                      </c:pt>
                      <c:pt idx="155">
                        <c:v>-0.27679399999999998</c:v>
                      </c:pt>
                      <c:pt idx="156">
                        <c:v>-0.27679399999999998</c:v>
                      </c:pt>
                      <c:pt idx="157">
                        <c:v>-0.27679399999999998</c:v>
                      </c:pt>
                      <c:pt idx="158">
                        <c:v>-0.27679399999999998</c:v>
                      </c:pt>
                      <c:pt idx="159">
                        <c:v>-0.28517999999999999</c:v>
                      </c:pt>
                      <c:pt idx="160">
                        <c:v>-0.28517999999999999</c:v>
                      </c:pt>
                      <c:pt idx="161">
                        <c:v>-0.28517999999999999</c:v>
                      </c:pt>
                      <c:pt idx="162">
                        <c:v>-0.28517999999999999</c:v>
                      </c:pt>
                      <c:pt idx="163">
                        <c:v>-2.4223309999999998</c:v>
                      </c:pt>
                      <c:pt idx="164">
                        <c:v>-2.4223309999999998</c:v>
                      </c:pt>
                      <c:pt idx="165">
                        <c:v>-2.4223309999999998</c:v>
                      </c:pt>
                      <c:pt idx="166">
                        <c:v>-2.4223309999999998</c:v>
                      </c:pt>
                      <c:pt idx="167">
                        <c:v>0.22440299999999999</c:v>
                      </c:pt>
                      <c:pt idx="168">
                        <c:v>0.22440299999999999</c:v>
                      </c:pt>
                      <c:pt idx="169">
                        <c:v>2.4155720000000001</c:v>
                      </c:pt>
                      <c:pt idx="170">
                        <c:v>2.4155720000000001</c:v>
                      </c:pt>
                      <c:pt idx="171">
                        <c:v>2.4155720000000001</c:v>
                      </c:pt>
                      <c:pt idx="172">
                        <c:v>2.4155720000000001</c:v>
                      </c:pt>
                      <c:pt idx="173">
                        <c:v>-1.46638</c:v>
                      </c:pt>
                      <c:pt idx="174">
                        <c:v>-1.46638</c:v>
                      </c:pt>
                      <c:pt idx="175">
                        <c:v>-1.46638</c:v>
                      </c:pt>
                      <c:pt idx="176">
                        <c:v>-1.46638</c:v>
                      </c:pt>
                      <c:pt idx="177">
                        <c:v>-1.46638</c:v>
                      </c:pt>
                      <c:pt idx="178">
                        <c:v>-1.46638</c:v>
                      </c:pt>
                      <c:pt idx="179">
                        <c:v>-1.46638</c:v>
                      </c:pt>
                      <c:pt idx="180">
                        <c:v>-1.46638</c:v>
                      </c:pt>
                      <c:pt idx="181">
                        <c:v>-1.46638</c:v>
                      </c:pt>
                      <c:pt idx="182">
                        <c:v>-1.46638</c:v>
                      </c:pt>
                      <c:pt idx="183">
                        <c:v>-1.46638</c:v>
                      </c:pt>
                      <c:pt idx="184">
                        <c:v>-1.46638</c:v>
                      </c:pt>
                      <c:pt idx="185">
                        <c:v>-1.46638</c:v>
                      </c:pt>
                      <c:pt idx="186">
                        <c:v>-1.46638</c:v>
                      </c:pt>
                      <c:pt idx="187">
                        <c:v>-1.46638</c:v>
                      </c:pt>
                      <c:pt idx="188">
                        <c:v>-1.46638</c:v>
                      </c:pt>
                      <c:pt idx="189">
                        <c:v>-1.46638</c:v>
                      </c:pt>
                      <c:pt idx="190">
                        <c:v>-1.46638</c:v>
                      </c:pt>
                      <c:pt idx="191">
                        <c:v>-1.46638</c:v>
                      </c:pt>
                      <c:pt idx="192">
                        <c:v>-1.46638</c:v>
                      </c:pt>
                      <c:pt idx="193">
                        <c:v>0.45230199999999998</c:v>
                      </c:pt>
                      <c:pt idx="194">
                        <c:v>0.45230199999999998</c:v>
                      </c:pt>
                      <c:pt idx="195">
                        <c:v>0.45230199999999998</c:v>
                      </c:pt>
                      <c:pt idx="196">
                        <c:v>0.66301900000000002</c:v>
                      </c:pt>
                      <c:pt idx="197">
                        <c:v>0.66301900000000002</c:v>
                      </c:pt>
                      <c:pt idx="198">
                        <c:v>0.66301900000000002</c:v>
                      </c:pt>
                      <c:pt idx="199">
                        <c:v>0.66301900000000002</c:v>
                      </c:pt>
                      <c:pt idx="200">
                        <c:v>0.156942</c:v>
                      </c:pt>
                      <c:pt idx="201">
                        <c:v>0.156942</c:v>
                      </c:pt>
                      <c:pt idx="202">
                        <c:v>0.156942</c:v>
                      </c:pt>
                      <c:pt idx="203">
                        <c:v>0.156942</c:v>
                      </c:pt>
                      <c:pt idx="204">
                        <c:v>2.0116849999999999</c:v>
                      </c:pt>
                      <c:pt idx="205">
                        <c:v>2.0116849999999999</c:v>
                      </c:pt>
                      <c:pt idx="206">
                        <c:v>2.0116849999999999</c:v>
                      </c:pt>
                      <c:pt idx="207">
                        <c:v>2.0116849999999999</c:v>
                      </c:pt>
                      <c:pt idx="208">
                        <c:v>0.16440099999999999</c:v>
                      </c:pt>
                      <c:pt idx="209">
                        <c:v>0.16440099999999999</c:v>
                      </c:pt>
                      <c:pt idx="210">
                        <c:v>0.16440099999999999</c:v>
                      </c:pt>
                      <c:pt idx="211">
                        <c:v>0.16440099999999999</c:v>
                      </c:pt>
                      <c:pt idx="212">
                        <c:v>-2.0442130000000001</c:v>
                      </c:pt>
                      <c:pt idx="213">
                        <c:v>-2.0442130000000001</c:v>
                      </c:pt>
                      <c:pt idx="214">
                        <c:v>-2.0442130000000001</c:v>
                      </c:pt>
                      <c:pt idx="215">
                        <c:v>-2.0442130000000001</c:v>
                      </c:pt>
                      <c:pt idx="216">
                        <c:v>0.56056700000000004</c:v>
                      </c:pt>
                      <c:pt idx="217">
                        <c:v>0.56056700000000004</c:v>
                      </c:pt>
                      <c:pt idx="218">
                        <c:v>0.56056700000000004</c:v>
                      </c:pt>
                      <c:pt idx="219">
                        <c:v>0.56056700000000004</c:v>
                      </c:pt>
                      <c:pt idx="220">
                        <c:v>1.056505</c:v>
                      </c:pt>
                      <c:pt idx="221">
                        <c:v>1.056505</c:v>
                      </c:pt>
                      <c:pt idx="222">
                        <c:v>1.056505</c:v>
                      </c:pt>
                      <c:pt idx="223">
                        <c:v>1.056505</c:v>
                      </c:pt>
                      <c:pt idx="224">
                        <c:v>1.365334</c:v>
                      </c:pt>
                      <c:pt idx="225">
                        <c:v>1.365334</c:v>
                      </c:pt>
                      <c:pt idx="226">
                        <c:v>1.365334</c:v>
                      </c:pt>
                      <c:pt idx="227">
                        <c:v>1.365334</c:v>
                      </c:pt>
                      <c:pt idx="228">
                        <c:v>0.158498</c:v>
                      </c:pt>
                      <c:pt idx="229">
                        <c:v>0.158498</c:v>
                      </c:pt>
                      <c:pt idx="230">
                        <c:v>0.158498</c:v>
                      </c:pt>
                      <c:pt idx="231">
                        <c:v>-0.25101099999999998</c:v>
                      </c:pt>
                      <c:pt idx="232">
                        <c:v>-0.25101099999999998</c:v>
                      </c:pt>
                      <c:pt idx="233">
                        <c:v>-0.25101099999999998</c:v>
                      </c:pt>
                      <c:pt idx="234">
                        <c:v>-0.25101099999999998</c:v>
                      </c:pt>
                      <c:pt idx="235">
                        <c:v>-6.9689000000000001E-2</c:v>
                      </c:pt>
                      <c:pt idx="236">
                        <c:v>-6.9689000000000001E-2</c:v>
                      </c:pt>
                      <c:pt idx="237">
                        <c:v>-6.9689000000000001E-2</c:v>
                      </c:pt>
                      <c:pt idx="238">
                        <c:v>-6.9689000000000001E-2</c:v>
                      </c:pt>
                      <c:pt idx="239">
                        <c:v>-6.9689000000000001E-2</c:v>
                      </c:pt>
                      <c:pt idx="240">
                        <c:v>-1.6724950000000001</c:v>
                      </c:pt>
                      <c:pt idx="241">
                        <c:v>-1.6724950000000001</c:v>
                      </c:pt>
                      <c:pt idx="242">
                        <c:v>-1.6724950000000001</c:v>
                      </c:pt>
                      <c:pt idx="243">
                        <c:v>-1.6724950000000001</c:v>
                      </c:pt>
                      <c:pt idx="244">
                        <c:v>0.81810799999999995</c:v>
                      </c:pt>
                      <c:pt idx="245">
                        <c:v>0.81810799999999995</c:v>
                      </c:pt>
                      <c:pt idx="246">
                        <c:v>0.81810799999999995</c:v>
                      </c:pt>
                      <c:pt idx="247">
                        <c:v>0.81810799999999995</c:v>
                      </c:pt>
                      <c:pt idx="248">
                        <c:v>0.73051900000000003</c:v>
                      </c:pt>
                      <c:pt idx="249">
                        <c:v>0.73051900000000003</c:v>
                      </c:pt>
                      <c:pt idx="250">
                        <c:v>0.381247</c:v>
                      </c:pt>
                      <c:pt idx="251">
                        <c:v>0.381247</c:v>
                      </c:pt>
                      <c:pt idx="252">
                        <c:v>0.381247</c:v>
                      </c:pt>
                      <c:pt idx="253">
                        <c:v>0.381247</c:v>
                      </c:pt>
                      <c:pt idx="254">
                        <c:v>0.381247</c:v>
                      </c:pt>
                      <c:pt idx="255">
                        <c:v>0.381247</c:v>
                      </c:pt>
                      <c:pt idx="256">
                        <c:v>0.381247</c:v>
                      </c:pt>
                      <c:pt idx="257">
                        <c:v>0.381247</c:v>
                      </c:pt>
                      <c:pt idx="258">
                        <c:v>0.72076300000000004</c:v>
                      </c:pt>
                      <c:pt idx="259">
                        <c:v>-0.406418</c:v>
                      </c:pt>
                      <c:pt idx="260">
                        <c:v>-0.406418</c:v>
                      </c:pt>
                      <c:pt idx="261">
                        <c:v>-0.406418</c:v>
                      </c:pt>
                      <c:pt idx="262">
                        <c:v>-0.406418</c:v>
                      </c:pt>
                      <c:pt idx="263">
                        <c:v>-0.406418</c:v>
                      </c:pt>
                      <c:pt idx="264">
                        <c:v>-0.406418</c:v>
                      </c:pt>
                      <c:pt idx="265">
                        <c:v>0.41456199999999999</c:v>
                      </c:pt>
                      <c:pt idx="266">
                        <c:v>0.41456199999999999</c:v>
                      </c:pt>
                      <c:pt idx="267">
                        <c:v>0.41456199999999999</c:v>
                      </c:pt>
                      <c:pt idx="268">
                        <c:v>0.41456199999999999</c:v>
                      </c:pt>
                      <c:pt idx="269">
                        <c:v>-0.101241</c:v>
                      </c:pt>
                      <c:pt idx="270">
                        <c:v>-0.101241</c:v>
                      </c:pt>
                      <c:pt idx="271">
                        <c:v>-0.101241</c:v>
                      </c:pt>
                      <c:pt idx="272">
                        <c:v>-0.101241</c:v>
                      </c:pt>
                      <c:pt idx="273">
                        <c:v>-1.074252</c:v>
                      </c:pt>
                      <c:pt idx="274">
                        <c:v>-1.074252</c:v>
                      </c:pt>
                      <c:pt idx="275">
                        <c:v>-1.074252</c:v>
                      </c:pt>
                      <c:pt idx="276">
                        <c:v>-1.074252</c:v>
                      </c:pt>
                      <c:pt idx="277">
                        <c:v>0.60636299999999999</c:v>
                      </c:pt>
                      <c:pt idx="278">
                        <c:v>0.60636299999999999</c:v>
                      </c:pt>
                      <c:pt idx="279">
                        <c:v>0.60636299999999999</c:v>
                      </c:pt>
                      <c:pt idx="280">
                        <c:v>0.60636299999999999</c:v>
                      </c:pt>
                      <c:pt idx="281">
                        <c:v>0.247276</c:v>
                      </c:pt>
                      <c:pt idx="282">
                        <c:v>0.247276</c:v>
                      </c:pt>
                      <c:pt idx="283">
                        <c:v>0.247276</c:v>
                      </c:pt>
                      <c:pt idx="284">
                        <c:v>0.247276</c:v>
                      </c:pt>
                      <c:pt idx="285">
                        <c:v>0.20602100000000001</c:v>
                      </c:pt>
                      <c:pt idx="286">
                        <c:v>0.20602100000000001</c:v>
                      </c:pt>
                      <c:pt idx="287">
                        <c:v>0.20602100000000001</c:v>
                      </c:pt>
                      <c:pt idx="288">
                        <c:v>0.20602100000000001</c:v>
                      </c:pt>
                      <c:pt idx="289">
                        <c:v>0.88143800000000005</c:v>
                      </c:pt>
                      <c:pt idx="290">
                        <c:v>0.88143800000000005</c:v>
                      </c:pt>
                      <c:pt idx="291">
                        <c:v>0.88143800000000005</c:v>
                      </c:pt>
                      <c:pt idx="292">
                        <c:v>0.22556999999999999</c:v>
                      </c:pt>
                      <c:pt idx="293">
                        <c:v>0.22556999999999999</c:v>
                      </c:pt>
                      <c:pt idx="294">
                        <c:v>0.22556999999999999</c:v>
                      </c:pt>
                      <c:pt idx="295">
                        <c:v>0.22556999999999999</c:v>
                      </c:pt>
                      <c:pt idx="296">
                        <c:v>-0.65292600000000001</c:v>
                      </c:pt>
                      <c:pt idx="297">
                        <c:v>-0.65292600000000001</c:v>
                      </c:pt>
                      <c:pt idx="298">
                        <c:v>-0.65292600000000001</c:v>
                      </c:pt>
                      <c:pt idx="299">
                        <c:v>-0.65292600000000001</c:v>
                      </c:pt>
                      <c:pt idx="300">
                        <c:v>0.640324</c:v>
                      </c:pt>
                      <c:pt idx="301">
                        <c:v>0.640324</c:v>
                      </c:pt>
                      <c:pt idx="302">
                        <c:v>0.640324</c:v>
                      </c:pt>
                      <c:pt idx="303">
                        <c:v>0.640324</c:v>
                      </c:pt>
                      <c:pt idx="304">
                        <c:v>1.4344000000000001E-2</c:v>
                      </c:pt>
                      <c:pt idx="305">
                        <c:v>1.4344000000000001E-2</c:v>
                      </c:pt>
                      <c:pt idx="306">
                        <c:v>1.4344000000000001E-2</c:v>
                      </c:pt>
                      <c:pt idx="307">
                        <c:v>1.4344000000000001E-2</c:v>
                      </c:pt>
                      <c:pt idx="308">
                        <c:v>-0.17467199999999999</c:v>
                      </c:pt>
                      <c:pt idx="309">
                        <c:v>-0.17467199999999999</c:v>
                      </c:pt>
                      <c:pt idx="310">
                        <c:v>-0.17467199999999999</c:v>
                      </c:pt>
                      <c:pt idx="311">
                        <c:v>-0.17467199999999999</c:v>
                      </c:pt>
                      <c:pt idx="312">
                        <c:v>-2.007355</c:v>
                      </c:pt>
                      <c:pt idx="313">
                        <c:v>-2.007355</c:v>
                      </c:pt>
                      <c:pt idx="314">
                        <c:v>-2.007355</c:v>
                      </c:pt>
                      <c:pt idx="315">
                        <c:v>-2.007355</c:v>
                      </c:pt>
                      <c:pt idx="316">
                        <c:v>0.89456000000000002</c:v>
                      </c:pt>
                      <c:pt idx="317">
                        <c:v>0.89456000000000002</c:v>
                      </c:pt>
                      <c:pt idx="318">
                        <c:v>0.89456000000000002</c:v>
                      </c:pt>
                      <c:pt idx="319">
                        <c:v>0.89456000000000002</c:v>
                      </c:pt>
                      <c:pt idx="320">
                        <c:v>0.38675100000000001</c:v>
                      </c:pt>
                      <c:pt idx="321">
                        <c:v>0.38675100000000001</c:v>
                      </c:pt>
                      <c:pt idx="322">
                        <c:v>0.38675100000000001</c:v>
                      </c:pt>
                      <c:pt idx="323">
                        <c:v>1.0176419999999999</c:v>
                      </c:pt>
                      <c:pt idx="324">
                        <c:v>1.0176419999999999</c:v>
                      </c:pt>
                      <c:pt idx="325">
                        <c:v>1.0176419999999999</c:v>
                      </c:pt>
                      <c:pt idx="326">
                        <c:v>1.0176419999999999</c:v>
                      </c:pt>
                      <c:pt idx="327">
                        <c:v>-0.375247</c:v>
                      </c:pt>
                      <c:pt idx="328">
                        <c:v>-0.375247</c:v>
                      </c:pt>
                      <c:pt idx="329">
                        <c:v>-0.375247</c:v>
                      </c:pt>
                      <c:pt idx="330">
                        <c:v>-0.375247</c:v>
                      </c:pt>
                      <c:pt idx="331">
                        <c:v>-0.32468900000000001</c:v>
                      </c:pt>
                      <c:pt idx="332">
                        <c:v>-0.32468900000000001</c:v>
                      </c:pt>
                      <c:pt idx="333">
                        <c:v>-0.32468900000000001</c:v>
                      </c:pt>
                      <c:pt idx="334">
                        <c:v>-0.32468900000000001</c:v>
                      </c:pt>
                      <c:pt idx="335">
                        <c:v>9.5878000000000005E-2</c:v>
                      </c:pt>
                      <c:pt idx="336">
                        <c:v>9.5878000000000005E-2</c:v>
                      </c:pt>
                      <c:pt idx="337">
                        <c:v>9.5878000000000005E-2</c:v>
                      </c:pt>
                      <c:pt idx="338">
                        <c:v>9.5878000000000005E-2</c:v>
                      </c:pt>
                      <c:pt idx="339">
                        <c:v>9.5878000000000005E-2</c:v>
                      </c:pt>
                      <c:pt idx="340">
                        <c:v>9.5878000000000005E-2</c:v>
                      </c:pt>
                      <c:pt idx="341">
                        <c:v>-0.22375100000000001</c:v>
                      </c:pt>
                      <c:pt idx="342">
                        <c:v>-0.22375100000000001</c:v>
                      </c:pt>
                      <c:pt idx="343">
                        <c:v>-0.22375100000000001</c:v>
                      </c:pt>
                      <c:pt idx="344">
                        <c:v>-0.22375100000000001</c:v>
                      </c:pt>
                      <c:pt idx="345">
                        <c:v>-0.85626000000000002</c:v>
                      </c:pt>
                      <c:pt idx="346">
                        <c:v>-0.85626000000000002</c:v>
                      </c:pt>
                      <c:pt idx="347">
                        <c:v>-0.85626000000000002</c:v>
                      </c:pt>
                      <c:pt idx="348">
                        <c:v>-0.85626000000000002</c:v>
                      </c:pt>
                      <c:pt idx="349">
                        <c:v>1.379256</c:v>
                      </c:pt>
                      <c:pt idx="350">
                        <c:v>1.379256</c:v>
                      </c:pt>
                      <c:pt idx="351">
                        <c:v>1.379256</c:v>
                      </c:pt>
                      <c:pt idx="352">
                        <c:v>-2.434221</c:v>
                      </c:pt>
                      <c:pt idx="353">
                        <c:v>-2.434221</c:v>
                      </c:pt>
                      <c:pt idx="354">
                        <c:v>-2.434221</c:v>
                      </c:pt>
                      <c:pt idx="355">
                        <c:v>-2.434221</c:v>
                      </c:pt>
                      <c:pt idx="356">
                        <c:v>0.923898</c:v>
                      </c:pt>
                      <c:pt idx="357">
                        <c:v>0.923898</c:v>
                      </c:pt>
                      <c:pt idx="358">
                        <c:v>0.923898</c:v>
                      </c:pt>
                      <c:pt idx="359">
                        <c:v>0.923898</c:v>
                      </c:pt>
                      <c:pt idx="360">
                        <c:v>0.12436</c:v>
                      </c:pt>
                      <c:pt idx="361">
                        <c:v>0.12436</c:v>
                      </c:pt>
                      <c:pt idx="362">
                        <c:v>0.12436</c:v>
                      </c:pt>
                      <c:pt idx="363">
                        <c:v>0.12436</c:v>
                      </c:pt>
                      <c:pt idx="364">
                        <c:v>0.82233500000000004</c:v>
                      </c:pt>
                      <c:pt idx="365">
                        <c:v>0.82233500000000004</c:v>
                      </c:pt>
                      <c:pt idx="366">
                        <c:v>0.82233500000000004</c:v>
                      </c:pt>
                      <c:pt idx="367">
                        <c:v>0.82233500000000004</c:v>
                      </c:pt>
                      <c:pt idx="368">
                        <c:v>0.70745599999999997</c:v>
                      </c:pt>
                      <c:pt idx="369">
                        <c:v>0.70745599999999997</c:v>
                      </c:pt>
                      <c:pt idx="370">
                        <c:v>0.70745599999999997</c:v>
                      </c:pt>
                      <c:pt idx="371">
                        <c:v>0.70745599999999997</c:v>
                      </c:pt>
                      <c:pt idx="372">
                        <c:v>0.157467</c:v>
                      </c:pt>
                      <c:pt idx="373">
                        <c:v>0.157467</c:v>
                      </c:pt>
                      <c:pt idx="374">
                        <c:v>0.157467</c:v>
                      </c:pt>
                      <c:pt idx="375">
                        <c:v>0.157467</c:v>
                      </c:pt>
                      <c:pt idx="376">
                        <c:v>-0.22786799999999999</c:v>
                      </c:pt>
                      <c:pt idx="377">
                        <c:v>-0.22786799999999999</c:v>
                      </c:pt>
                      <c:pt idx="378">
                        <c:v>-0.22786799999999999</c:v>
                      </c:pt>
                      <c:pt idx="379">
                        <c:v>-0.22786799999999999</c:v>
                      </c:pt>
                      <c:pt idx="380">
                        <c:v>-2.1758109999999999</c:v>
                      </c:pt>
                      <c:pt idx="381">
                        <c:v>-2.1758109999999999</c:v>
                      </c:pt>
                      <c:pt idx="382">
                        <c:v>-2.1758109999999999</c:v>
                      </c:pt>
                      <c:pt idx="383">
                        <c:v>-2.1758109999999999</c:v>
                      </c:pt>
                      <c:pt idx="384">
                        <c:v>0.47302100000000002</c:v>
                      </c:pt>
                      <c:pt idx="385">
                        <c:v>0.47302100000000002</c:v>
                      </c:pt>
                      <c:pt idx="386">
                        <c:v>0.47302100000000002</c:v>
                      </c:pt>
                      <c:pt idx="387">
                        <c:v>0.70091899999999996</c:v>
                      </c:pt>
                      <c:pt idx="388">
                        <c:v>0.70091899999999996</c:v>
                      </c:pt>
                      <c:pt idx="389">
                        <c:v>0.70091899999999996</c:v>
                      </c:pt>
                      <c:pt idx="390">
                        <c:v>0.70091899999999996</c:v>
                      </c:pt>
                      <c:pt idx="391">
                        <c:v>-0.22666500000000001</c:v>
                      </c:pt>
                      <c:pt idx="392">
                        <c:v>-0.22666500000000001</c:v>
                      </c:pt>
                      <c:pt idx="393">
                        <c:v>-0.22666500000000001</c:v>
                      </c:pt>
                      <c:pt idx="394">
                        <c:v>-0.22666500000000001</c:v>
                      </c:pt>
                      <c:pt idx="395">
                        <c:v>-0.31093900000000002</c:v>
                      </c:pt>
                      <c:pt idx="396">
                        <c:v>-0.31093900000000002</c:v>
                      </c:pt>
                      <c:pt idx="397">
                        <c:v>-0.31093900000000002</c:v>
                      </c:pt>
                      <c:pt idx="398">
                        <c:v>-0.31093900000000002</c:v>
                      </c:pt>
                      <c:pt idx="399">
                        <c:v>0.54875300000000005</c:v>
                      </c:pt>
                      <c:pt idx="400">
                        <c:v>0.54875300000000005</c:v>
                      </c:pt>
                      <c:pt idx="401">
                        <c:v>0.54875300000000005</c:v>
                      </c:pt>
                      <c:pt idx="402">
                        <c:v>0.54875300000000005</c:v>
                      </c:pt>
                      <c:pt idx="403">
                        <c:v>-0.26843499999999998</c:v>
                      </c:pt>
                      <c:pt idx="404">
                        <c:v>-0.26843499999999998</c:v>
                      </c:pt>
                      <c:pt idx="405">
                        <c:v>-0.26843499999999998</c:v>
                      </c:pt>
                      <c:pt idx="406">
                        <c:v>-0.26843499999999998</c:v>
                      </c:pt>
                      <c:pt idx="407">
                        <c:v>-7.5743000000000005E-2</c:v>
                      </c:pt>
                      <c:pt idx="408">
                        <c:v>-7.5743000000000005E-2</c:v>
                      </c:pt>
                      <c:pt idx="409">
                        <c:v>-7.5743000000000005E-2</c:v>
                      </c:pt>
                      <c:pt idx="410">
                        <c:v>-1.100212</c:v>
                      </c:pt>
                      <c:pt idx="411">
                        <c:v>-1.100212</c:v>
                      </c:pt>
                      <c:pt idx="412">
                        <c:v>-1.100212</c:v>
                      </c:pt>
                      <c:pt idx="413">
                        <c:v>-1.100212</c:v>
                      </c:pt>
                      <c:pt idx="414">
                        <c:v>-7.1784000000000001E-2</c:v>
                      </c:pt>
                      <c:pt idx="415">
                        <c:v>-7.1784000000000001E-2</c:v>
                      </c:pt>
                      <c:pt idx="416">
                        <c:v>-7.1784000000000001E-2</c:v>
                      </c:pt>
                      <c:pt idx="417">
                        <c:v>-7.1784000000000001E-2</c:v>
                      </c:pt>
                      <c:pt idx="418">
                        <c:v>-0.27817900000000001</c:v>
                      </c:pt>
                      <c:pt idx="419">
                        <c:v>-0.27817900000000001</c:v>
                      </c:pt>
                      <c:pt idx="420">
                        <c:v>-0.27817900000000001</c:v>
                      </c:pt>
                      <c:pt idx="421">
                        <c:v>-0.27817900000000001</c:v>
                      </c:pt>
                      <c:pt idx="422">
                        <c:v>0.30970199999999998</c:v>
                      </c:pt>
                      <c:pt idx="423">
                        <c:v>0.30970199999999998</c:v>
                      </c:pt>
                      <c:pt idx="424">
                        <c:v>0.30970199999999998</c:v>
                      </c:pt>
                      <c:pt idx="425">
                        <c:v>0.30970199999999998</c:v>
                      </c:pt>
                      <c:pt idx="426">
                        <c:v>0.308697</c:v>
                      </c:pt>
                      <c:pt idx="427">
                        <c:v>0.308697</c:v>
                      </c:pt>
                      <c:pt idx="428">
                        <c:v>0.308697</c:v>
                      </c:pt>
                      <c:pt idx="429">
                        <c:v>0.308697</c:v>
                      </c:pt>
                      <c:pt idx="430">
                        <c:v>-0.76531899999999997</c:v>
                      </c:pt>
                      <c:pt idx="431">
                        <c:v>-0.76531899999999997</c:v>
                      </c:pt>
                      <c:pt idx="432">
                        <c:v>-0.76531899999999997</c:v>
                      </c:pt>
                      <c:pt idx="433">
                        <c:v>-0.76531899999999997</c:v>
                      </c:pt>
                      <c:pt idx="434">
                        <c:v>-0.47070000000000001</c:v>
                      </c:pt>
                      <c:pt idx="435">
                        <c:v>-0.47070000000000001</c:v>
                      </c:pt>
                      <c:pt idx="436">
                        <c:v>-0.47070000000000001</c:v>
                      </c:pt>
                      <c:pt idx="437">
                        <c:v>-0.47070000000000001</c:v>
                      </c:pt>
                      <c:pt idx="438">
                        <c:v>0.11222600000000001</c:v>
                      </c:pt>
                      <c:pt idx="439">
                        <c:v>0.11222600000000001</c:v>
                      </c:pt>
                      <c:pt idx="440">
                        <c:v>0.11222600000000001</c:v>
                      </c:pt>
                      <c:pt idx="441">
                        <c:v>0.11222600000000001</c:v>
                      </c:pt>
                      <c:pt idx="442">
                        <c:v>-1.2982670000000001</c:v>
                      </c:pt>
                      <c:pt idx="443">
                        <c:v>-1.2982670000000001</c:v>
                      </c:pt>
                      <c:pt idx="444">
                        <c:v>-1.2982670000000001</c:v>
                      </c:pt>
                      <c:pt idx="445">
                        <c:v>-2.4590909999999999</c:v>
                      </c:pt>
                      <c:pt idx="446">
                        <c:v>-2.4590909999999999</c:v>
                      </c:pt>
                      <c:pt idx="447">
                        <c:v>-2.4590909999999999</c:v>
                      </c:pt>
                      <c:pt idx="448">
                        <c:v>-2.4590909999999999</c:v>
                      </c:pt>
                      <c:pt idx="449">
                        <c:v>-1.9248670000000001</c:v>
                      </c:pt>
                      <c:pt idx="450">
                        <c:v>-1.9248670000000001</c:v>
                      </c:pt>
                      <c:pt idx="451">
                        <c:v>-1.9248670000000001</c:v>
                      </c:pt>
                      <c:pt idx="452">
                        <c:v>-2.4176829999999998</c:v>
                      </c:pt>
                      <c:pt idx="453">
                        <c:v>-2.4176829999999998</c:v>
                      </c:pt>
                      <c:pt idx="454">
                        <c:v>-2.4176829999999998</c:v>
                      </c:pt>
                      <c:pt idx="455">
                        <c:v>-2.4176829999999998</c:v>
                      </c:pt>
                      <c:pt idx="456">
                        <c:v>-2.4176829999999998</c:v>
                      </c:pt>
                      <c:pt idx="457">
                        <c:v>-1.0713220000000001</c:v>
                      </c:pt>
                      <c:pt idx="458">
                        <c:v>-1.0713220000000001</c:v>
                      </c:pt>
                      <c:pt idx="459">
                        <c:v>-1.0713220000000001</c:v>
                      </c:pt>
                      <c:pt idx="460">
                        <c:v>-1.0713220000000001</c:v>
                      </c:pt>
                      <c:pt idx="461">
                        <c:v>-0.57578099999999999</c:v>
                      </c:pt>
                      <c:pt idx="462">
                        <c:v>-0.57578099999999999</c:v>
                      </c:pt>
                      <c:pt idx="463">
                        <c:v>-0.57578099999999999</c:v>
                      </c:pt>
                      <c:pt idx="464">
                        <c:v>-0.57578099999999999</c:v>
                      </c:pt>
                      <c:pt idx="465">
                        <c:v>-1.0987800000000001</c:v>
                      </c:pt>
                      <c:pt idx="466">
                        <c:v>-1.0987800000000001</c:v>
                      </c:pt>
                      <c:pt idx="467">
                        <c:v>-1.0987800000000001</c:v>
                      </c:pt>
                      <c:pt idx="468">
                        <c:v>-1.0987800000000001</c:v>
                      </c:pt>
                      <c:pt idx="469">
                        <c:v>-0.465312</c:v>
                      </c:pt>
                      <c:pt idx="470">
                        <c:v>-0.465312</c:v>
                      </c:pt>
                      <c:pt idx="471">
                        <c:v>-0.465312</c:v>
                      </c:pt>
                      <c:pt idx="472">
                        <c:v>-0.465312</c:v>
                      </c:pt>
                      <c:pt idx="473">
                        <c:v>-0.368143</c:v>
                      </c:pt>
                      <c:pt idx="474">
                        <c:v>-0.368143</c:v>
                      </c:pt>
                      <c:pt idx="475">
                        <c:v>-0.368143</c:v>
                      </c:pt>
                      <c:pt idx="476">
                        <c:v>-0.368143</c:v>
                      </c:pt>
                      <c:pt idx="477">
                        <c:v>-0.132021</c:v>
                      </c:pt>
                      <c:pt idx="478">
                        <c:v>-0.132021</c:v>
                      </c:pt>
                      <c:pt idx="479">
                        <c:v>-0.132021</c:v>
                      </c:pt>
                      <c:pt idx="480">
                        <c:v>-1.1463449999999999</c:v>
                      </c:pt>
                      <c:pt idx="481">
                        <c:v>-1.1463449999999999</c:v>
                      </c:pt>
                      <c:pt idx="482">
                        <c:v>-1.1463449999999999</c:v>
                      </c:pt>
                      <c:pt idx="483">
                        <c:v>-1.1463449999999999</c:v>
                      </c:pt>
                      <c:pt idx="484">
                        <c:v>-0.13819400000000001</c:v>
                      </c:pt>
                      <c:pt idx="485">
                        <c:v>-0.13819400000000001</c:v>
                      </c:pt>
                      <c:pt idx="486">
                        <c:v>-0.13819400000000001</c:v>
                      </c:pt>
                      <c:pt idx="487">
                        <c:v>-0.13819400000000001</c:v>
                      </c:pt>
                      <c:pt idx="488">
                        <c:v>1.7349E-2</c:v>
                      </c:pt>
                      <c:pt idx="489">
                        <c:v>1.7349E-2</c:v>
                      </c:pt>
                      <c:pt idx="490">
                        <c:v>1.7349E-2</c:v>
                      </c:pt>
                      <c:pt idx="491">
                        <c:v>1.7349E-2</c:v>
                      </c:pt>
                      <c:pt idx="492">
                        <c:v>1.2580739999999999</c:v>
                      </c:pt>
                      <c:pt idx="493">
                        <c:v>1.2580739999999999</c:v>
                      </c:pt>
                      <c:pt idx="494">
                        <c:v>1.2580739999999999</c:v>
                      </c:pt>
                      <c:pt idx="495">
                        <c:v>1.2580739999999999</c:v>
                      </c:pt>
                      <c:pt idx="496">
                        <c:v>3.0061999999999998E-2</c:v>
                      </c:pt>
                      <c:pt idx="497">
                        <c:v>3.0061999999999998E-2</c:v>
                      </c:pt>
                      <c:pt idx="498">
                        <c:v>3.0061999999999998E-2</c:v>
                      </c:pt>
                      <c:pt idx="499">
                        <c:v>3.0061999999999998E-2</c:v>
                      </c:pt>
                      <c:pt idx="500">
                        <c:v>0.60495299999999996</c:v>
                      </c:pt>
                      <c:pt idx="501">
                        <c:v>0.60495299999999996</c:v>
                      </c:pt>
                      <c:pt idx="502">
                        <c:v>0.60495299999999996</c:v>
                      </c:pt>
                      <c:pt idx="503">
                        <c:v>1.179E-2</c:v>
                      </c:pt>
                      <c:pt idx="504">
                        <c:v>1.179E-2</c:v>
                      </c:pt>
                      <c:pt idx="505">
                        <c:v>1.179E-2</c:v>
                      </c:pt>
                      <c:pt idx="506">
                        <c:v>1.179E-2</c:v>
                      </c:pt>
                      <c:pt idx="507">
                        <c:v>-0.484879</c:v>
                      </c:pt>
                      <c:pt idx="508">
                        <c:v>-0.484879</c:v>
                      </c:pt>
                      <c:pt idx="509">
                        <c:v>-0.484879</c:v>
                      </c:pt>
                      <c:pt idx="510">
                        <c:v>-0.484879</c:v>
                      </c:pt>
                      <c:pt idx="511">
                        <c:v>0.13497100000000001</c:v>
                      </c:pt>
                      <c:pt idx="512">
                        <c:v>0.13497100000000001</c:v>
                      </c:pt>
                      <c:pt idx="513">
                        <c:v>0.13497100000000001</c:v>
                      </c:pt>
                      <c:pt idx="514">
                        <c:v>0.13497100000000001</c:v>
                      </c:pt>
                      <c:pt idx="515">
                        <c:v>0.13497100000000001</c:v>
                      </c:pt>
                      <c:pt idx="516">
                        <c:v>1.00145</c:v>
                      </c:pt>
                      <c:pt idx="517">
                        <c:v>1.00145</c:v>
                      </c:pt>
                      <c:pt idx="518">
                        <c:v>1.00145</c:v>
                      </c:pt>
                      <c:pt idx="519">
                        <c:v>1.00145</c:v>
                      </c:pt>
                      <c:pt idx="520">
                        <c:v>0.58146399999999998</c:v>
                      </c:pt>
                      <c:pt idx="521">
                        <c:v>0.58146399999999998</c:v>
                      </c:pt>
                      <c:pt idx="522">
                        <c:v>0.58146399999999998</c:v>
                      </c:pt>
                      <c:pt idx="523">
                        <c:v>0.58146399999999998</c:v>
                      </c:pt>
                      <c:pt idx="524">
                        <c:v>-0.85957099999999997</c:v>
                      </c:pt>
                      <c:pt idx="525">
                        <c:v>-0.85957099999999997</c:v>
                      </c:pt>
                      <c:pt idx="526">
                        <c:v>-0.85957099999999997</c:v>
                      </c:pt>
                      <c:pt idx="527">
                        <c:v>-0.85957099999999997</c:v>
                      </c:pt>
                      <c:pt idx="528">
                        <c:v>0.10881200000000001</c:v>
                      </c:pt>
                      <c:pt idx="529">
                        <c:v>0.10881200000000001</c:v>
                      </c:pt>
                      <c:pt idx="530">
                        <c:v>0.10881200000000001</c:v>
                      </c:pt>
                      <c:pt idx="531">
                        <c:v>0.10881200000000001</c:v>
                      </c:pt>
                      <c:pt idx="532">
                        <c:v>7.6577000000000006E-2</c:v>
                      </c:pt>
                      <c:pt idx="533">
                        <c:v>7.6577000000000006E-2</c:v>
                      </c:pt>
                      <c:pt idx="534">
                        <c:v>7.6577000000000006E-2</c:v>
                      </c:pt>
                      <c:pt idx="535">
                        <c:v>7.6577000000000006E-2</c:v>
                      </c:pt>
                      <c:pt idx="536">
                        <c:v>0.26779500000000001</c:v>
                      </c:pt>
                      <c:pt idx="537">
                        <c:v>0.26779500000000001</c:v>
                      </c:pt>
                      <c:pt idx="538">
                        <c:v>0.26779500000000001</c:v>
                      </c:pt>
                      <c:pt idx="539">
                        <c:v>-1.010904</c:v>
                      </c:pt>
                      <c:pt idx="540">
                        <c:v>-1.010904</c:v>
                      </c:pt>
                      <c:pt idx="541">
                        <c:v>-1.010904</c:v>
                      </c:pt>
                      <c:pt idx="542">
                        <c:v>-1.010904</c:v>
                      </c:pt>
                      <c:pt idx="543">
                        <c:v>-5.7935629999999998</c:v>
                      </c:pt>
                      <c:pt idx="544">
                        <c:v>-5.7935629999999998</c:v>
                      </c:pt>
                      <c:pt idx="545">
                        <c:v>-5.7935629999999998</c:v>
                      </c:pt>
                      <c:pt idx="546">
                        <c:v>-5.7935629999999998</c:v>
                      </c:pt>
                      <c:pt idx="547">
                        <c:v>0.76259299999999997</c:v>
                      </c:pt>
                      <c:pt idx="548">
                        <c:v>0.76259299999999997</c:v>
                      </c:pt>
                      <c:pt idx="549">
                        <c:v>0.76259299999999997</c:v>
                      </c:pt>
                      <c:pt idx="550">
                        <c:v>0.76259299999999997</c:v>
                      </c:pt>
                      <c:pt idx="551">
                        <c:v>0.68622000000000005</c:v>
                      </c:pt>
                      <c:pt idx="552">
                        <c:v>0.68622000000000005</c:v>
                      </c:pt>
                      <c:pt idx="553">
                        <c:v>0.68622000000000005</c:v>
                      </c:pt>
                      <c:pt idx="554">
                        <c:v>0.68622000000000005</c:v>
                      </c:pt>
                      <c:pt idx="555">
                        <c:v>1.044907</c:v>
                      </c:pt>
                      <c:pt idx="556">
                        <c:v>1.044907</c:v>
                      </c:pt>
                      <c:pt idx="557">
                        <c:v>1.044907</c:v>
                      </c:pt>
                      <c:pt idx="558">
                        <c:v>1.044907</c:v>
                      </c:pt>
                      <c:pt idx="559">
                        <c:v>-5.3616999999999998E-2</c:v>
                      </c:pt>
                      <c:pt idx="560">
                        <c:v>-5.3616999999999998E-2</c:v>
                      </c:pt>
                      <c:pt idx="561">
                        <c:v>-5.3616999999999998E-2</c:v>
                      </c:pt>
                      <c:pt idx="562">
                        <c:v>-0.25439600000000001</c:v>
                      </c:pt>
                      <c:pt idx="563">
                        <c:v>-0.25439600000000001</c:v>
                      </c:pt>
                      <c:pt idx="564">
                        <c:v>-0.25439600000000001</c:v>
                      </c:pt>
                      <c:pt idx="565">
                        <c:v>-0.25439600000000001</c:v>
                      </c:pt>
                      <c:pt idx="566">
                        <c:v>0.64794099999999999</c:v>
                      </c:pt>
                      <c:pt idx="567">
                        <c:v>0.64794099999999999</c:v>
                      </c:pt>
                      <c:pt idx="568">
                        <c:v>0.64794099999999999</c:v>
                      </c:pt>
                      <c:pt idx="569">
                        <c:v>0.64794099999999999</c:v>
                      </c:pt>
                      <c:pt idx="570">
                        <c:v>0.64794099999999999</c:v>
                      </c:pt>
                      <c:pt idx="571">
                        <c:v>-0.55268600000000001</c:v>
                      </c:pt>
                      <c:pt idx="572">
                        <c:v>-0.55268600000000001</c:v>
                      </c:pt>
                      <c:pt idx="573">
                        <c:v>-0.55268600000000001</c:v>
                      </c:pt>
                      <c:pt idx="574">
                        <c:v>-0.51871100000000003</c:v>
                      </c:pt>
                      <c:pt idx="575">
                        <c:v>-0.51871100000000003</c:v>
                      </c:pt>
                      <c:pt idx="576">
                        <c:v>-0.51871100000000003</c:v>
                      </c:pt>
                      <c:pt idx="577">
                        <c:v>-0.51871100000000003</c:v>
                      </c:pt>
                      <c:pt idx="578">
                        <c:v>-0.51871100000000003</c:v>
                      </c:pt>
                      <c:pt idx="579">
                        <c:v>-0.37137599999999998</c:v>
                      </c:pt>
                      <c:pt idx="580">
                        <c:v>-0.37137599999999998</c:v>
                      </c:pt>
                      <c:pt idx="581">
                        <c:v>-0.37137599999999998</c:v>
                      </c:pt>
                      <c:pt idx="582">
                        <c:v>-0.37137599999999998</c:v>
                      </c:pt>
                      <c:pt idx="583">
                        <c:v>0.30051800000000001</c:v>
                      </c:pt>
                      <c:pt idx="584">
                        <c:v>0.30051800000000001</c:v>
                      </c:pt>
                      <c:pt idx="585">
                        <c:v>0.30051800000000001</c:v>
                      </c:pt>
                      <c:pt idx="586">
                        <c:v>0.30051800000000001</c:v>
                      </c:pt>
                      <c:pt idx="587">
                        <c:v>0.46534399999999998</c:v>
                      </c:pt>
                      <c:pt idx="588">
                        <c:v>0.46534399999999998</c:v>
                      </c:pt>
                      <c:pt idx="589">
                        <c:v>0.46534399999999998</c:v>
                      </c:pt>
                      <c:pt idx="590">
                        <c:v>0.46534399999999998</c:v>
                      </c:pt>
                      <c:pt idx="591">
                        <c:v>-0.61543000000000003</c:v>
                      </c:pt>
                      <c:pt idx="592">
                        <c:v>-0.61543000000000003</c:v>
                      </c:pt>
                      <c:pt idx="593">
                        <c:v>-0.61543000000000003</c:v>
                      </c:pt>
                      <c:pt idx="594">
                        <c:v>-0.61543000000000003</c:v>
                      </c:pt>
                      <c:pt idx="595">
                        <c:v>0.30471700000000002</c:v>
                      </c:pt>
                      <c:pt idx="596">
                        <c:v>0.30471700000000002</c:v>
                      </c:pt>
                      <c:pt idx="597">
                        <c:v>0.30471700000000002</c:v>
                      </c:pt>
                      <c:pt idx="598">
                        <c:v>0.38549099999999997</c:v>
                      </c:pt>
                      <c:pt idx="599">
                        <c:v>0.38549099999999997</c:v>
                      </c:pt>
                      <c:pt idx="600">
                        <c:v>0.38549099999999997</c:v>
                      </c:pt>
                      <c:pt idx="601">
                        <c:v>0.38549099999999997</c:v>
                      </c:pt>
                      <c:pt idx="602">
                        <c:v>-0.34404800000000002</c:v>
                      </c:pt>
                      <c:pt idx="603">
                        <c:v>-0.34404800000000002</c:v>
                      </c:pt>
                      <c:pt idx="604">
                        <c:v>-0.34404800000000002</c:v>
                      </c:pt>
                      <c:pt idx="605">
                        <c:v>-0.34404800000000002</c:v>
                      </c:pt>
                      <c:pt idx="606">
                        <c:v>0.36912099999999998</c:v>
                      </c:pt>
                      <c:pt idx="607">
                        <c:v>0.36912099999999998</c:v>
                      </c:pt>
                      <c:pt idx="608">
                        <c:v>0.36912099999999998</c:v>
                      </c:pt>
                      <c:pt idx="609">
                        <c:v>0.36912099999999998</c:v>
                      </c:pt>
                      <c:pt idx="610">
                        <c:v>-1.3626290000000001</c:v>
                      </c:pt>
                      <c:pt idx="611">
                        <c:v>-1.3626290000000001</c:v>
                      </c:pt>
                      <c:pt idx="612">
                        <c:v>-1.3626290000000001</c:v>
                      </c:pt>
                      <c:pt idx="613">
                        <c:v>-1.3626290000000001</c:v>
                      </c:pt>
                      <c:pt idx="614">
                        <c:v>0.28355399999999997</c:v>
                      </c:pt>
                      <c:pt idx="615">
                        <c:v>0.28355399999999997</c:v>
                      </c:pt>
                      <c:pt idx="616">
                        <c:v>0.28355399999999997</c:v>
                      </c:pt>
                      <c:pt idx="617">
                        <c:v>0.28355399999999997</c:v>
                      </c:pt>
                      <c:pt idx="618">
                        <c:v>0.71317399999999997</c:v>
                      </c:pt>
                      <c:pt idx="619">
                        <c:v>0.71317399999999997</c:v>
                      </c:pt>
                      <c:pt idx="620">
                        <c:v>0.71317399999999997</c:v>
                      </c:pt>
                      <c:pt idx="621">
                        <c:v>0.71317399999999997</c:v>
                      </c:pt>
                      <c:pt idx="622">
                        <c:v>-0.84384400000000004</c:v>
                      </c:pt>
                      <c:pt idx="623">
                        <c:v>-0.84384400000000004</c:v>
                      </c:pt>
                      <c:pt idx="624">
                        <c:v>-0.84384400000000004</c:v>
                      </c:pt>
                      <c:pt idx="625">
                        <c:v>1.3879950000000001</c:v>
                      </c:pt>
                      <c:pt idx="626">
                        <c:v>1.3879950000000001</c:v>
                      </c:pt>
                      <c:pt idx="627">
                        <c:v>1.3879950000000001</c:v>
                      </c:pt>
                      <c:pt idx="628">
                        <c:v>1.3879950000000001</c:v>
                      </c:pt>
                      <c:pt idx="629">
                        <c:v>-0.56761899999999998</c:v>
                      </c:pt>
                      <c:pt idx="630">
                        <c:v>-0.56761899999999998</c:v>
                      </c:pt>
                      <c:pt idx="631">
                        <c:v>-0.56761899999999998</c:v>
                      </c:pt>
                      <c:pt idx="632">
                        <c:v>-0.56761899999999998</c:v>
                      </c:pt>
                      <c:pt idx="633">
                        <c:v>0.36569200000000002</c:v>
                      </c:pt>
                      <c:pt idx="634">
                        <c:v>0.36569200000000002</c:v>
                      </c:pt>
                      <c:pt idx="635">
                        <c:v>0.36569200000000002</c:v>
                      </c:pt>
                      <c:pt idx="636">
                        <c:v>0.36569200000000002</c:v>
                      </c:pt>
                      <c:pt idx="637">
                        <c:v>-4.8659230000000004</c:v>
                      </c:pt>
                      <c:pt idx="638">
                        <c:v>-4.8659230000000004</c:v>
                      </c:pt>
                      <c:pt idx="639">
                        <c:v>-4.8659230000000004</c:v>
                      </c:pt>
                      <c:pt idx="640">
                        <c:v>-4.8659230000000004</c:v>
                      </c:pt>
                      <c:pt idx="641">
                        <c:v>-3.4130189999999998</c:v>
                      </c:pt>
                      <c:pt idx="642">
                        <c:v>-3.4130189999999998</c:v>
                      </c:pt>
                      <c:pt idx="643">
                        <c:v>-3.4130189999999998</c:v>
                      </c:pt>
                      <c:pt idx="644">
                        <c:v>-3.4130189999999998</c:v>
                      </c:pt>
                      <c:pt idx="645">
                        <c:v>0.314438</c:v>
                      </c:pt>
                      <c:pt idx="646">
                        <c:v>0.314438</c:v>
                      </c:pt>
                      <c:pt idx="647">
                        <c:v>0.314438</c:v>
                      </c:pt>
                      <c:pt idx="648">
                        <c:v>0.314438</c:v>
                      </c:pt>
                      <c:pt idx="649">
                        <c:v>2.720745</c:v>
                      </c:pt>
                      <c:pt idx="650">
                        <c:v>3.9860579999999999</c:v>
                      </c:pt>
                      <c:pt idx="651">
                        <c:v>3.9860579999999999</c:v>
                      </c:pt>
                      <c:pt idx="652">
                        <c:v>3.9860579999999999</c:v>
                      </c:pt>
                      <c:pt idx="653">
                        <c:v>3.9860579999999999</c:v>
                      </c:pt>
                      <c:pt idx="654">
                        <c:v>3.9860579999999999</c:v>
                      </c:pt>
                      <c:pt idx="655">
                        <c:v>3.9860579999999999</c:v>
                      </c:pt>
                      <c:pt idx="656">
                        <c:v>0.69182500000000002</c:v>
                      </c:pt>
                      <c:pt idx="657">
                        <c:v>0.69182500000000002</c:v>
                      </c:pt>
                      <c:pt idx="658">
                        <c:v>0.69182500000000002</c:v>
                      </c:pt>
                      <c:pt idx="659">
                        <c:v>0.69182500000000002</c:v>
                      </c:pt>
                      <c:pt idx="660">
                        <c:v>0.20322799999999999</c:v>
                      </c:pt>
                      <c:pt idx="661">
                        <c:v>0.20322799999999999</c:v>
                      </c:pt>
                      <c:pt idx="662">
                        <c:v>0.20322799999999999</c:v>
                      </c:pt>
                      <c:pt idx="663">
                        <c:v>0.20322799999999999</c:v>
                      </c:pt>
                      <c:pt idx="664">
                        <c:v>0.36299100000000001</c:v>
                      </c:pt>
                      <c:pt idx="665">
                        <c:v>0.36299100000000001</c:v>
                      </c:pt>
                      <c:pt idx="666">
                        <c:v>0.36299100000000001</c:v>
                      </c:pt>
                      <c:pt idx="667">
                        <c:v>0.36299100000000001</c:v>
                      </c:pt>
                      <c:pt idx="668">
                        <c:v>0.83667400000000003</c:v>
                      </c:pt>
                      <c:pt idx="669">
                        <c:v>0.83667400000000003</c:v>
                      </c:pt>
                      <c:pt idx="670">
                        <c:v>0.83667400000000003</c:v>
                      </c:pt>
                      <c:pt idx="671">
                        <c:v>0.83667400000000003</c:v>
                      </c:pt>
                      <c:pt idx="672">
                        <c:v>0.55474599999999996</c:v>
                      </c:pt>
                      <c:pt idx="673">
                        <c:v>0.55474599999999996</c:v>
                      </c:pt>
                      <c:pt idx="674">
                        <c:v>0.55474599999999996</c:v>
                      </c:pt>
                      <c:pt idx="675">
                        <c:v>0.55474599999999996</c:v>
                      </c:pt>
                      <c:pt idx="676">
                        <c:v>0.30548399999999998</c:v>
                      </c:pt>
                      <c:pt idx="677">
                        <c:v>0.30548399999999998</c:v>
                      </c:pt>
                      <c:pt idx="678">
                        <c:v>0.30548399999999998</c:v>
                      </c:pt>
                      <c:pt idx="679">
                        <c:v>0.30548399999999998</c:v>
                      </c:pt>
                      <c:pt idx="680">
                        <c:v>0.15784999999999999</c:v>
                      </c:pt>
                      <c:pt idx="681">
                        <c:v>0.15784999999999999</c:v>
                      </c:pt>
                      <c:pt idx="682">
                        <c:v>0.15784999999999999</c:v>
                      </c:pt>
                      <c:pt idx="683">
                        <c:v>0.15784999999999999</c:v>
                      </c:pt>
                      <c:pt idx="684">
                        <c:v>0.16447200000000001</c:v>
                      </c:pt>
                      <c:pt idx="685">
                        <c:v>0.16447200000000001</c:v>
                      </c:pt>
                      <c:pt idx="686">
                        <c:v>0.16447200000000001</c:v>
                      </c:pt>
                      <c:pt idx="687">
                        <c:v>0.16447200000000001</c:v>
                      </c:pt>
                      <c:pt idx="688">
                        <c:v>0.446714</c:v>
                      </c:pt>
                      <c:pt idx="689">
                        <c:v>0.446714</c:v>
                      </c:pt>
                      <c:pt idx="690">
                        <c:v>0.446714</c:v>
                      </c:pt>
                      <c:pt idx="691">
                        <c:v>0.26101999999999997</c:v>
                      </c:pt>
                      <c:pt idx="692">
                        <c:v>0.26101999999999997</c:v>
                      </c:pt>
                      <c:pt idx="693">
                        <c:v>0.26101999999999997</c:v>
                      </c:pt>
                      <c:pt idx="694">
                        <c:v>0.26101999999999997</c:v>
                      </c:pt>
                      <c:pt idx="695">
                        <c:v>-7.1419999999999999E-3</c:v>
                      </c:pt>
                      <c:pt idx="696">
                        <c:v>-7.1419999999999999E-3</c:v>
                      </c:pt>
                      <c:pt idx="697">
                        <c:v>-7.1419999999999999E-3</c:v>
                      </c:pt>
                      <c:pt idx="698">
                        <c:v>-7.1419999999999999E-3</c:v>
                      </c:pt>
                      <c:pt idx="699">
                        <c:v>0.121915</c:v>
                      </c:pt>
                      <c:pt idx="700">
                        <c:v>0.121915</c:v>
                      </c:pt>
                      <c:pt idx="701">
                        <c:v>0.121915</c:v>
                      </c:pt>
                      <c:pt idx="702">
                        <c:v>0.121915</c:v>
                      </c:pt>
                      <c:pt idx="703">
                        <c:v>-1.7645000000000001E-2</c:v>
                      </c:pt>
                      <c:pt idx="704">
                        <c:v>-1.7645000000000001E-2</c:v>
                      </c:pt>
                      <c:pt idx="705">
                        <c:v>-1.7645000000000001E-2</c:v>
                      </c:pt>
                      <c:pt idx="706">
                        <c:v>-1.7645000000000001E-2</c:v>
                      </c:pt>
                      <c:pt idx="707">
                        <c:v>0.16544900000000001</c:v>
                      </c:pt>
                      <c:pt idx="708">
                        <c:v>0.16544900000000001</c:v>
                      </c:pt>
                      <c:pt idx="709">
                        <c:v>0.16544900000000001</c:v>
                      </c:pt>
                      <c:pt idx="710">
                        <c:v>-8.5741999999999999E-2</c:v>
                      </c:pt>
                      <c:pt idx="711">
                        <c:v>-8.5741999999999999E-2</c:v>
                      </c:pt>
                      <c:pt idx="712">
                        <c:v>-8.5741999999999999E-2</c:v>
                      </c:pt>
                      <c:pt idx="713">
                        <c:v>-8.5741999999999999E-2</c:v>
                      </c:pt>
                      <c:pt idx="714">
                        <c:v>-0.26223999999999997</c:v>
                      </c:pt>
                      <c:pt idx="715">
                        <c:v>-0.26223999999999997</c:v>
                      </c:pt>
                      <c:pt idx="716">
                        <c:v>-0.26223999999999997</c:v>
                      </c:pt>
                      <c:pt idx="717">
                        <c:v>-0.26223999999999997</c:v>
                      </c:pt>
                      <c:pt idx="718">
                        <c:v>0.46824100000000002</c:v>
                      </c:pt>
                      <c:pt idx="719">
                        <c:v>0.46824100000000002</c:v>
                      </c:pt>
                      <c:pt idx="720">
                        <c:v>0.46824100000000002</c:v>
                      </c:pt>
                      <c:pt idx="721">
                        <c:v>0.46824100000000002</c:v>
                      </c:pt>
                      <c:pt idx="722">
                        <c:v>-0.184943</c:v>
                      </c:pt>
                      <c:pt idx="723">
                        <c:v>-0.184943</c:v>
                      </c:pt>
                      <c:pt idx="724">
                        <c:v>-0.184943</c:v>
                      </c:pt>
                      <c:pt idx="725">
                        <c:v>-0.184943</c:v>
                      </c:pt>
                      <c:pt idx="726">
                        <c:v>-0.283358</c:v>
                      </c:pt>
                      <c:pt idx="727">
                        <c:v>-0.283358</c:v>
                      </c:pt>
                      <c:pt idx="728">
                        <c:v>-0.283358</c:v>
                      </c:pt>
                      <c:pt idx="729">
                        <c:v>-0.283358</c:v>
                      </c:pt>
                      <c:pt idx="730">
                        <c:v>-0.15084600000000001</c:v>
                      </c:pt>
                      <c:pt idx="731">
                        <c:v>-0.15084600000000001</c:v>
                      </c:pt>
                      <c:pt idx="732">
                        <c:v>-0.15084600000000001</c:v>
                      </c:pt>
                      <c:pt idx="733">
                        <c:v>-0.15084600000000001</c:v>
                      </c:pt>
                      <c:pt idx="734">
                        <c:v>0.59959700000000005</c:v>
                      </c:pt>
                      <c:pt idx="735">
                        <c:v>0.59959700000000005</c:v>
                      </c:pt>
                      <c:pt idx="736">
                        <c:v>0.59959700000000005</c:v>
                      </c:pt>
                      <c:pt idx="737">
                        <c:v>0.59959700000000005</c:v>
                      </c:pt>
                      <c:pt idx="738">
                        <c:v>-0.42366599999999999</c:v>
                      </c:pt>
                      <c:pt idx="739">
                        <c:v>-0.42366599999999999</c:v>
                      </c:pt>
                      <c:pt idx="740">
                        <c:v>-0.42366599999999999</c:v>
                      </c:pt>
                      <c:pt idx="741">
                        <c:v>0.98594999999999999</c:v>
                      </c:pt>
                      <c:pt idx="742">
                        <c:v>0.98594999999999999</c:v>
                      </c:pt>
                      <c:pt idx="743">
                        <c:v>0.98594999999999999</c:v>
                      </c:pt>
                      <c:pt idx="744">
                        <c:v>0.40563199999999999</c:v>
                      </c:pt>
                      <c:pt idx="745">
                        <c:v>0.40563199999999999</c:v>
                      </c:pt>
                      <c:pt idx="746">
                        <c:v>0.40563199999999999</c:v>
                      </c:pt>
                      <c:pt idx="747">
                        <c:v>0.40563199999999999</c:v>
                      </c:pt>
                      <c:pt idx="748">
                        <c:v>0.40563199999999999</c:v>
                      </c:pt>
                      <c:pt idx="749">
                        <c:v>0.23409099999999999</c:v>
                      </c:pt>
                      <c:pt idx="750">
                        <c:v>0.23409099999999999</c:v>
                      </c:pt>
                      <c:pt idx="751">
                        <c:v>0.23409099999999999</c:v>
                      </c:pt>
                      <c:pt idx="752">
                        <c:v>0.23409099999999999</c:v>
                      </c:pt>
                      <c:pt idx="753">
                        <c:v>0.916906</c:v>
                      </c:pt>
                      <c:pt idx="754">
                        <c:v>0.916906</c:v>
                      </c:pt>
                      <c:pt idx="755">
                        <c:v>0.916906</c:v>
                      </c:pt>
                      <c:pt idx="756">
                        <c:v>0.916906</c:v>
                      </c:pt>
                      <c:pt idx="757">
                        <c:v>0.15429200000000001</c:v>
                      </c:pt>
                      <c:pt idx="758">
                        <c:v>0.15429200000000001</c:v>
                      </c:pt>
                      <c:pt idx="759">
                        <c:v>0.15429200000000001</c:v>
                      </c:pt>
                      <c:pt idx="760">
                        <c:v>0.15429200000000001</c:v>
                      </c:pt>
                      <c:pt idx="761">
                        <c:v>1.711111</c:v>
                      </c:pt>
                      <c:pt idx="762">
                        <c:v>1.711111</c:v>
                      </c:pt>
                      <c:pt idx="763">
                        <c:v>1.711111</c:v>
                      </c:pt>
                      <c:pt idx="764">
                        <c:v>1.711111</c:v>
                      </c:pt>
                      <c:pt idx="765">
                        <c:v>-2.660234</c:v>
                      </c:pt>
                      <c:pt idx="766">
                        <c:v>-2.660234</c:v>
                      </c:pt>
                      <c:pt idx="767">
                        <c:v>-2.660234</c:v>
                      </c:pt>
                      <c:pt idx="768">
                        <c:v>-2.660234</c:v>
                      </c:pt>
                      <c:pt idx="769">
                        <c:v>2.2200449999999998</c:v>
                      </c:pt>
                      <c:pt idx="770">
                        <c:v>2.2200449999999998</c:v>
                      </c:pt>
                      <c:pt idx="771">
                        <c:v>2.2200449999999998</c:v>
                      </c:pt>
                      <c:pt idx="772">
                        <c:v>2.2200449999999998</c:v>
                      </c:pt>
                      <c:pt idx="773">
                        <c:v>-1.1596109999999999</c:v>
                      </c:pt>
                      <c:pt idx="774">
                        <c:v>-1.1596109999999999</c:v>
                      </c:pt>
                      <c:pt idx="775">
                        <c:v>-1.1596109999999999</c:v>
                      </c:pt>
                      <c:pt idx="776">
                        <c:v>-5.4078000000000001E-2</c:v>
                      </c:pt>
                      <c:pt idx="777">
                        <c:v>-5.4078000000000001E-2</c:v>
                      </c:pt>
                      <c:pt idx="778">
                        <c:v>-5.4078000000000001E-2</c:v>
                      </c:pt>
                      <c:pt idx="779">
                        <c:v>-5.4078000000000001E-2</c:v>
                      </c:pt>
                      <c:pt idx="780">
                        <c:v>1.2506360000000001</c:v>
                      </c:pt>
                      <c:pt idx="781">
                        <c:v>1.2506360000000001</c:v>
                      </c:pt>
                      <c:pt idx="782">
                        <c:v>1.2506360000000001</c:v>
                      </c:pt>
                      <c:pt idx="783">
                        <c:v>1.2506360000000001</c:v>
                      </c:pt>
                      <c:pt idx="784">
                        <c:v>0.14360999999999999</c:v>
                      </c:pt>
                      <c:pt idx="785">
                        <c:v>0.14360999999999999</c:v>
                      </c:pt>
                      <c:pt idx="786">
                        <c:v>0.14360999999999999</c:v>
                      </c:pt>
                      <c:pt idx="787">
                        <c:v>0.14360999999999999</c:v>
                      </c:pt>
                      <c:pt idx="788">
                        <c:v>1.3992880000000001</c:v>
                      </c:pt>
                      <c:pt idx="789">
                        <c:v>1.3992880000000001</c:v>
                      </c:pt>
                      <c:pt idx="790">
                        <c:v>1.3992880000000001</c:v>
                      </c:pt>
                      <c:pt idx="791">
                        <c:v>1.3992880000000001</c:v>
                      </c:pt>
                      <c:pt idx="792">
                        <c:v>0.69365900000000003</c:v>
                      </c:pt>
                      <c:pt idx="793">
                        <c:v>0.69365900000000003</c:v>
                      </c:pt>
                      <c:pt idx="794">
                        <c:v>0.69365900000000003</c:v>
                      </c:pt>
                      <c:pt idx="795">
                        <c:v>0.69365900000000003</c:v>
                      </c:pt>
                      <c:pt idx="796">
                        <c:v>1.5275829999999999</c:v>
                      </c:pt>
                      <c:pt idx="797">
                        <c:v>1.5275829999999999</c:v>
                      </c:pt>
                      <c:pt idx="798">
                        <c:v>1.5275829999999999</c:v>
                      </c:pt>
                      <c:pt idx="799">
                        <c:v>1.5275829999999999</c:v>
                      </c:pt>
                      <c:pt idx="800">
                        <c:v>0.51408600000000004</c:v>
                      </c:pt>
                      <c:pt idx="801">
                        <c:v>0.51408600000000004</c:v>
                      </c:pt>
                      <c:pt idx="802">
                        <c:v>0.51408600000000004</c:v>
                      </c:pt>
                      <c:pt idx="803">
                        <c:v>-5.3876E-2</c:v>
                      </c:pt>
                      <c:pt idx="804">
                        <c:v>-5.3876E-2</c:v>
                      </c:pt>
                      <c:pt idx="805">
                        <c:v>-5.3876E-2</c:v>
                      </c:pt>
                      <c:pt idx="806">
                        <c:v>-5.3876E-2</c:v>
                      </c:pt>
                      <c:pt idx="807">
                        <c:v>-5.3876E-2</c:v>
                      </c:pt>
                      <c:pt idx="808">
                        <c:v>0.37156899999999998</c:v>
                      </c:pt>
                      <c:pt idx="809">
                        <c:v>0.37156899999999998</c:v>
                      </c:pt>
                      <c:pt idx="810">
                        <c:v>0.37156899999999998</c:v>
                      </c:pt>
                      <c:pt idx="811">
                        <c:v>0.37156899999999998</c:v>
                      </c:pt>
                      <c:pt idx="812">
                        <c:v>-1.122185</c:v>
                      </c:pt>
                      <c:pt idx="813">
                        <c:v>-1.122185</c:v>
                      </c:pt>
                      <c:pt idx="814">
                        <c:v>-1.122185</c:v>
                      </c:pt>
                      <c:pt idx="815">
                        <c:v>-1.122185</c:v>
                      </c:pt>
                      <c:pt idx="816">
                        <c:v>-1.6903969999999999</c:v>
                      </c:pt>
                      <c:pt idx="817">
                        <c:v>-1.6903969999999999</c:v>
                      </c:pt>
                      <c:pt idx="818">
                        <c:v>-1.6903969999999999</c:v>
                      </c:pt>
                      <c:pt idx="819">
                        <c:v>-1.6903969999999999</c:v>
                      </c:pt>
                      <c:pt idx="820">
                        <c:v>-0.25422899999999998</c:v>
                      </c:pt>
                      <c:pt idx="821">
                        <c:v>-0.25422899999999998</c:v>
                      </c:pt>
                      <c:pt idx="822">
                        <c:v>-0.25422899999999998</c:v>
                      </c:pt>
                      <c:pt idx="823">
                        <c:v>-0.25422899999999998</c:v>
                      </c:pt>
                      <c:pt idx="824">
                        <c:v>0.19923199999999999</c:v>
                      </c:pt>
                      <c:pt idx="825">
                        <c:v>0.19923199999999999</c:v>
                      </c:pt>
                      <c:pt idx="826">
                        <c:v>0.19923199999999999</c:v>
                      </c:pt>
                      <c:pt idx="827">
                        <c:v>0.19923199999999999</c:v>
                      </c:pt>
                      <c:pt idx="828">
                        <c:v>-0.52911399999999997</c:v>
                      </c:pt>
                      <c:pt idx="829">
                        <c:v>-0.52911399999999997</c:v>
                      </c:pt>
                      <c:pt idx="830">
                        <c:v>-0.52911399999999997</c:v>
                      </c:pt>
                      <c:pt idx="831">
                        <c:v>-0.52911399999999997</c:v>
                      </c:pt>
                      <c:pt idx="832">
                        <c:v>-0.140955</c:v>
                      </c:pt>
                      <c:pt idx="833">
                        <c:v>-0.140955</c:v>
                      </c:pt>
                      <c:pt idx="834">
                        <c:v>-0.140955</c:v>
                      </c:pt>
                      <c:pt idx="835">
                        <c:v>-0.57015099999999996</c:v>
                      </c:pt>
                      <c:pt idx="836">
                        <c:v>-0.57015099999999996</c:v>
                      </c:pt>
                      <c:pt idx="837">
                        <c:v>-0.57015099999999996</c:v>
                      </c:pt>
                      <c:pt idx="838">
                        <c:v>-0.57015099999999996</c:v>
                      </c:pt>
                      <c:pt idx="839">
                        <c:v>-0.57015099999999996</c:v>
                      </c:pt>
                      <c:pt idx="840">
                        <c:v>-0.27256999999999998</c:v>
                      </c:pt>
                      <c:pt idx="841">
                        <c:v>-0.27256999999999998</c:v>
                      </c:pt>
                      <c:pt idx="842">
                        <c:v>-0.27256999999999998</c:v>
                      </c:pt>
                      <c:pt idx="843">
                        <c:v>-3.2854000000000001E-2</c:v>
                      </c:pt>
                      <c:pt idx="844">
                        <c:v>4.3637000000000002E-2</c:v>
                      </c:pt>
                      <c:pt idx="845">
                        <c:v>4.3637000000000002E-2</c:v>
                      </c:pt>
                      <c:pt idx="846">
                        <c:v>4.3637000000000002E-2</c:v>
                      </c:pt>
                      <c:pt idx="847">
                        <c:v>4.3637000000000002E-2</c:v>
                      </c:pt>
                      <c:pt idx="848">
                        <c:v>4.3637000000000002E-2</c:v>
                      </c:pt>
                      <c:pt idx="849">
                        <c:v>0.430977</c:v>
                      </c:pt>
                      <c:pt idx="850">
                        <c:v>0.430977</c:v>
                      </c:pt>
                      <c:pt idx="851">
                        <c:v>0.430977</c:v>
                      </c:pt>
                      <c:pt idx="852">
                        <c:v>0.51960399999999995</c:v>
                      </c:pt>
                      <c:pt idx="853">
                        <c:v>0.51960399999999995</c:v>
                      </c:pt>
                      <c:pt idx="854">
                        <c:v>0.51960399999999995</c:v>
                      </c:pt>
                      <c:pt idx="855">
                        <c:v>0.51960399999999995</c:v>
                      </c:pt>
                      <c:pt idx="856">
                        <c:v>0.51960399999999995</c:v>
                      </c:pt>
                      <c:pt idx="857">
                        <c:v>0.51960399999999995</c:v>
                      </c:pt>
                      <c:pt idx="858">
                        <c:v>0.51960399999999995</c:v>
                      </c:pt>
                      <c:pt idx="859">
                        <c:v>0.51960399999999995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'person 1 event 2'!$J$1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'person 1 event 2'!$J$2:$J$861</c15:sqref>
                        </c15:formulaRef>
                      </c:ext>
                    </c:extLst>
                    <c:numCache>
                      <c:formatCode>General</c:formatCode>
                      <c:ptCount val="8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0.102592</c:v>
                      </c:pt>
                      <c:pt idx="14">
                        <c:v>0.102592</c:v>
                      </c:pt>
                      <c:pt idx="15">
                        <c:v>0.102592</c:v>
                      </c:pt>
                      <c:pt idx="16">
                        <c:v>0.102592</c:v>
                      </c:pt>
                      <c:pt idx="17">
                        <c:v>0.174842</c:v>
                      </c:pt>
                      <c:pt idx="18">
                        <c:v>0.174842</c:v>
                      </c:pt>
                      <c:pt idx="19">
                        <c:v>0.174842</c:v>
                      </c:pt>
                      <c:pt idx="20">
                        <c:v>0.174842</c:v>
                      </c:pt>
                      <c:pt idx="21">
                        <c:v>0.20941399999999999</c:v>
                      </c:pt>
                      <c:pt idx="22">
                        <c:v>0.20941399999999999</c:v>
                      </c:pt>
                      <c:pt idx="23">
                        <c:v>0.20941399999999999</c:v>
                      </c:pt>
                      <c:pt idx="24">
                        <c:v>0.20941399999999999</c:v>
                      </c:pt>
                      <c:pt idx="25">
                        <c:v>0.633351</c:v>
                      </c:pt>
                      <c:pt idx="26">
                        <c:v>0.633351</c:v>
                      </c:pt>
                      <c:pt idx="27">
                        <c:v>0.633351</c:v>
                      </c:pt>
                      <c:pt idx="28">
                        <c:v>-0.23061599999999999</c:v>
                      </c:pt>
                      <c:pt idx="29">
                        <c:v>-0.23061599999999999</c:v>
                      </c:pt>
                      <c:pt idx="30">
                        <c:v>-0.23061599999999999</c:v>
                      </c:pt>
                      <c:pt idx="31">
                        <c:v>-0.23061599999999999</c:v>
                      </c:pt>
                      <c:pt idx="32">
                        <c:v>-0.38767699999999999</c:v>
                      </c:pt>
                      <c:pt idx="33">
                        <c:v>-0.38767699999999999</c:v>
                      </c:pt>
                      <c:pt idx="34">
                        <c:v>-0.38767699999999999</c:v>
                      </c:pt>
                      <c:pt idx="35">
                        <c:v>-0.38767699999999999</c:v>
                      </c:pt>
                      <c:pt idx="36">
                        <c:v>-0.118654</c:v>
                      </c:pt>
                      <c:pt idx="37">
                        <c:v>-0.118654</c:v>
                      </c:pt>
                      <c:pt idx="38">
                        <c:v>-0.118654</c:v>
                      </c:pt>
                      <c:pt idx="39">
                        <c:v>-0.118654</c:v>
                      </c:pt>
                      <c:pt idx="40">
                        <c:v>-0.118654</c:v>
                      </c:pt>
                      <c:pt idx="41">
                        <c:v>3.9197999999999997E-2</c:v>
                      </c:pt>
                      <c:pt idx="42">
                        <c:v>3.9197999999999997E-2</c:v>
                      </c:pt>
                      <c:pt idx="43">
                        <c:v>3.9197999999999997E-2</c:v>
                      </c:pt>
                      <c:pt idx="44">
                        <c:v>0.11604</c:v>
                      </c:pt>
                      <c:pt idx="45">
                        <c:v>0.11604</c:v>
                      </c:pt>
                      <c:pt idx="46">
                        <c:v>0.11604</c:v>
                      </c:pt>
                      <c:pt idx="47">
                        <c:v>0.11604</c:v>
                      </c:pt>
                      <c:pt idx="48">
                        <c:v>8.5041000000000005E-2</c:v>
                      </c:pt>
                      <c:pt idx="49">
                        <c:v>8.5041000000000005E-2</c:v>
                      </c:pt>
                      <c:pt idx="50">
                        <c:v>8.5041000000000005E-2</c:v>
                      </c:pt>
                      <c:pt idx="51">
                        <c:v>8.5041000000000005E-2</c:v>
                      </c:pt>
                      <c:pt idx="52">
                        <c:v>0.32974199999999998</c:v>
                      </c:pt>
                      <c:pt idx="53">
                        <c:v>0.32974199999999998</c:v>
                      </c:pt>
                      <c:pt idx="54">
                        <c:v>0.32974199999999998</c:v>
                      </c:pt>
                      <c:pt idx="55">
                        <c:v>0.32974199999999998</c:v>
                      </c:pt>
                      <c:pt idx="56">
                        <c:v>1.7512669999999999</c:v>
                      </c:pt>
                      <c:pt idx="57">
                        <c:v>1.7512669999999999</c:v>
                      </c:pt>
                      <c:pt idx="58">
                        <c:v>1.7512669999999999</c:v>
                      </c:pt>
                      <c:pt idx="59">
                        <c:v>0.45654600000000001</c:v>
                      </c:pt>
                      <c:pt idx="60">
                        <c:v>0.45654600000000001</c:v>
                      </c:pt>
                      <c:pt idx="61">
                        <c:v>0.26391399999999998</c:v>
                      </c:pt>
                      <c:pt idx="62">
                        <c:v>0.26391399999999998</c:v>
                      </c:pt>
                      <c:pt idx="63">
                        <c:v>0.26391399999999998</c:v>
                      </c:pt>
                      <c:pt idx="64">
                        <c:v>0.26391399999999998</c:v>
                      </c:pt>
                      <c:pt idx="65">
                        <c:v>0.26391399999999998</c:v>
                      </c:pt>
                      <c:pt idx="66">
                        <c:v>0.26391399999999998</c:v>
                      </c:pt>
                      <c:pt idx="67">
                        <c:v>0.26391399999999998</c:v>
                      </c:pt>
                      <c:pt idx="68">
                        <c:v>0.13605200000000001</c:v>
                      </c:pt>
                      <c:pt idx="69">
                        <c:v>0.13605200000000001</c:v>
                      </c:pt>
                      <c:pt idx="70">
                        <c:v>0.13605200000000001</c:v>
                      </c:pt>
                      <c:pt idx="71">
                        <c:v>0.13605200000000001</c:v>
                      </c:pt>
                      <c:pt idx="72">
                        <c:v>-0.18263699999999999</c:v>
                      </c:pt>
                      <c:pt idx="73">
                        <c:v>-0.18263699999999999</c:v>
                      </c:pt>
                      <c:pt idx="74">
                        <c:v>-0.18263699999999999</c:v>
                      </c:pt>
                      <c:pt idx="75">
                        <c:v>-0.18263699999999999</c:v>
                      </c:pt>
                      <c:pt idx="76">
                        <c:v>-0.67859100000000006</c:v>
                      </c:pt>
                      <c:pt idx="77">
                        <c:v>-0.67859100000000006</c:v>
                      </c:pt>
                      <c:pt idx="78">
                        <c:v>-0.67859100000000006</c:v>
                      </c:pt>
                      <c:pt idx="79">
                        <c:v>-0.67859100000000006</c:v>
                      </c:pt>
                      <c:pt idx="80">
                        <c:v>-0.33308500000000002</c:v>
                      </c:pt>
                      <c:pt idx="81">
                        <c:v>-0.33308500000000002</c:v>
                      </c:pt>
                      <c:pt idx="82">
                        <c:v>-0.33308500000000002</c:v>
                      </c:pt>
                      <c:pt idx="83">
                        <c:v>-0.274891</c:v>
                      </c:pt>
                      <c:pt idx="84">
                        <c:v>-0.274891</c:v>
                      </c:pt>
                      <c:pt idx="85">
                        <c:v>-0.274891</c:v>
                      </c:pt>
                      <c:pt idx="86">
                        <c:v>-0.274891</c:v>
                      </c:pt>
                      <c:pt idx="87">
                        <c:v>-0.128468</c:v>
                      </c:pt>
                      <c:pt idx="88">
                        <c:v>-0.128468</c:v>
                      </c:pt>
                      <c:pt idx="89">
                        <c:v>-0.128468</c:v>
                      </c:pt>
                      <c:pt idx="90">
                        <c:v>-0.128468</c:v>
                      </c:pt>
                      <c:pt idx="91">
                        <c:v>-0.128468</c:v>
                      </c:pt>
                      <c:pt idx="92">
                        <c:v>-0.38723099999999999</c:v>
                      </c:pt>
                      <c:pt idx="93">
                        <c:v>-0.38723099999999999</c:v>
                      </c:pt>
                      <c:pt idx="94">
                        <c:v>-0.38723099999999999</c:v>
                      </c:pt>
                      <c:pt idx="95">
                        <c:v>-0.38723099999999999</c:v>
                      </c:pt>
                      <c:pt idx="96">
                        <c:v>-0.14358899999999999</c:v>
                      </c:pt>
                      <c:pt idx="97">
                        <c:v>-0.14358899999999999</c:v>
                      </c:pt>
                      <c:pt idx="98">
                        <c:v>-0.14358899999999999</c:v>
                      </c:pt>
                      <c:pt idx="99">
                        <c:v>-0.14358899999999999</c:v>
                      </c:pt>
                      <c:pt idx="100">
                        <c:v>-3.0432000000000001E-2</c:v>
                      </c:pt>
                      <c:pt idx="101">
                        <c:v>-3.0432000000000001E-2</c:v>
                      </c:pt>
                      <c:pt idx="102">
                        <c:v>-3.0432000000000001E-2</c:v>
                      </c:pt>
                      <c:pt idx="103">
                        <c:v>-3.0432000000000001E-2</c:v>
                      </c:pt>
                      <c:pt idx="104">
                        <c:v>-3.0432000000000001E-2</c:v>
                      </c:pt>
                      <c:pt idx="105">
                        <c:v>3.5851000000000001E-2</c:v>
                      </c:pt>
                      <c:pt idx="106">
                        <c:v>3.5851000000000001E-2</c:v>
                      </c:pt>
                      <c:pt idx="107">
                        <c:v>3.5851000000000001E-2</c:v>
                      </c:pt>
                      <c:pt idx="108">
                        <c:v>3.5851000000000001E-2</c:v>
                      </c:pt>
                      <c:pt idx="109">
                        <c:v>-8.3776000000000003E-2</c:v>
                      </c:pt>
                      <c:pt idx="110">
                        <c:v>-8.3776000000000003E-2</c:v>
                      </c:pt>
                      <c:pt idx="111">
                        <c:v>-8.3776000000000003E-2</c:v>
                      </c:pt>
                      <c:pt idx="112">
                        <c:v>-8.3776000000000003E-2</c:v>
                      </c:pt>
                      <c:pt idx="113">
                        <c:v>-9.5519999999999994E-2</c:v>
                      </c:pt>
                      <c:pt idx="114">
                        <c:v>-9.5519999999999994E-2</c:v>
                      </c:pt>
                      <c:pt idx="115">
                        <c:v>-9.5519999999999994E-2</c:v>
                      </c:pt>
                      <c:pt idx="116">
                        <c:v>-9.5519999999999994E-2</c:v>
                      </c:pt>
                      <c:pt idx="117">
                        <c:v>-0.21013599999999999</c:v>
                      </c:pt>
                      <c:pt idx="118">
                        <c:v>-0.21013599999999999</c:v>
                      </c:pt>
                      <c:pt idx="119">
                        <c:v>-0.21013599999999999</c:v>
                      </c:pt>
                      <c:pt idx="120">
                        <c:v>-0.233566</c:v>
                      </c:pt>
                      <c:pt idx="121">
                        <c:v>-0.233566</c:v>
                      </c:pt>
                      <c:pt idx="122">
                        <c:v>-0.233566</c:v>
                      </c:pt>
                      <c:pt idx="123">
                        <c:v>-0.233566</c:v>
                      </c:pt>
                      <c:pt idx="124">
                        <c:v>-1.6212000000000001E-2</c:v>
                      </c:pt>
                      <c:pt idx="125">
                        <c:v>-1.6212000000000001E-2</c:v>
                      </c:pt>
                      <c:pt idx="126">
                        <c:v>-1.6212000000000001E-2</c:v>
                      </c:pt>
                      <c:pt idx="127">
                        <c:v>-1.6212000000000001E-2</c:v>
                      </c:pt>
                      <c:pt idx="128">
                        <c:v>-0.102216</c:v>
                      </c:pt>
                      <c:pt idx="129">
                        <c:v>-0.102216</c:v>
                      </c:pt>
                      <c:pt idx="130">
                        <c:v>-0.102216</c:v>
                      </c:pt>
                      <c:pt idx="131">
                        <c:v>-0.102216</c:v>
                      </c:pt>
                      <c:pt idx="132">
                        <c:v>8.0877000000000004E-2</c:v>
                      </c:pt>
                      <c:pt idx="133">
                        <c:v>8.0877000000000004E-2</c:v>
                      </c:pt>
                      <c:pt idx="134">
                        <c:v>8.0877000000000004E-2</c:v>
                      </c:pt>
                      <c:pt idx="135">
                        <c:v>8.0877000000000004E-2</c:v>
                      </c:pt>
                      <c:pt idx="136">
                        <c:v>2.0320819999999999</c:v>
                      </c:pt>
                      <c:pt idx="137">
                        <c:v>2.0320819999999999</c:v>
                      </c:pt>
                      <c:pt idx="138">
                        <c:v>2.0320819999999999</c:v>
                      </c:pt>
                      <c:pt idx="139">
                        <c:v>2.0320819999999999</c:v>
                      </c:pt>
                      <c:pt idx="140">
                        <c:v>-0.33071</c:v>
                      </c:pt>
                      <c:pt idx="141">
                        <c:v>-0.33071</c:v>
                      </c:pt>
                      <c:pt idx="142">
                        <c:v>-0.33071</c:v>
                      </c:pt>
                      <c:pt idx="143">
                        <c:v>-0.33071</c:v>
                      </c:pt>
                      <c:pt idx="144">
                        <c:v>-1.6979000000000001E-2</c:v>
                      </c:pt>
                      <c:pt idx="145">
                        <c:v>-1.6979000000000001E-2</c:v>
                      </c:pt>
                      <c:pt idx="146">
                        <c:v>-1.6979000000000001E-2</c:v>
                      </c:pt>
                      <c:pt idx="147">
                        <c:v>0.210651</c:v>
                      </c:pt>
                      <c:pt idx="148">
                        <c:v>0.210651</c:v>
                      </c:pt>
                      <c:pt idx="149">
                        <c:v>0.210651</c:v>
                      </c:pt>
                      <c:pt idx="150">
                        <c:v>0.210651</c:v>
                      </c:pt>
                      <c:pt idx="151">
                        <c:v>0.66053399999999995</c:v>
                      </c:pt>
                      <c:pt idx="152">
                        <c:v>0.66053399999999995</c:v>
                      </c:pt>
                      <c:pt idx="153">
                        <c:v>0.66053399999999995</c:v>
                      </c:pt>
                      <c:pt idx="154">
                        <c:v>0.66053399999999995</c:v>
                      </c:pt>
                      <c:pt idx="155">
                        <c:v>0.27372200000000002</c:v>
                      </c:pt>
                      <c:pt idx="156">
                        <c:v>0.27372200000000002</c:v>
                      </c:pt>
                      <c:pt idx="157">
                        <c:v>0.27372200000000002</c:v>
                      </c:pt>
                      <c:pt idx="158">
                        <c:v>0.27372200000000002</c:v>
                      </c:pt>
                      <c:pt idx="159">
                        <c:v>0.44633499999999998</c:v>
                      </c:pt>
                      <c:pt idx="160">
                        <c:v>0.44633499999999998</c:v>
                      </c:pt>
                      <c:pt idx="161">
                        <c:v>0.44633499999999998</c:v>
                      </c:pt>
                      <c:pt idx="162">
                        <c:v>0.44633499999999998</c:v>
                      </c:pt>
                      <c:pt idx="163">
                        <c:v>-0.65378599999999998</c:v>
                      </c:pt>
                      <c:pt idx="164">
                        <c:v>-0.65378599999999998</c:v>
                      </c:pt>
                      <c:pt idx="165">
                        <c:v>-0.65378599999999998</c:v>
                      </c:pt>
                      <c:pt idx="166">
                        <c:v>-0.65378599999999998</c:v>
                      </c:pt>
                      <c:pt idx="167">
                        <c:v>-0.65497499999999997</c:v>
                      </c:pt>
                      <c:pt idx="168">
                        <c:v>-0.65497499999999997</c:v>
                      </c:pt>
                      <c:pt idx="169">
                        <c:v>0.71337700000000004</c:v>
                      </c:pt>
                      <c:pt idx="170">
                        <c:v>0.71337700000000004</c:v>
                      </c:pt>
                      <c:pt idx="171">
                        <c:v>0.71337700000000004</c:v>
                      </c:pt>
                      <c:pt idx="172">
                        <c:v>0.71337700000000004</c:v>
                      </c:pt>
                      <c:pt idx="173">
                        <c:v>-0.144428</c:v>
                      </c:pt>
                      <c:pt idx="174">
                        <c:v>-0.144428</c:v>
                      </c:pt>
                      <c:pt idx="175">
                        <c:v>-0.144428</c:v>
                      </c:pt>
                      <c:pt idx="176">
                        <c:v>-0.144428</c:v>
                      </c:pt>
                      <c:pt idx="177">
                        <c:v>-0.144428</c:v>
                      </c:pt>
                      <c:pt idx="178">
                        <c:v>-0.144428</c:v>
                      </c:pt>
                      <c:pt idx="179">
                        <c:v>-0.144428</c:v>
                      </c:pt>
                      <c:pt idx="180">
                        <c:v>-0.144428</c:v>
                      </c:pt>
                      <c:pt idx="181">
                        <c:v>-0.144428</c:v>
                      </c:pt>
                      <c:pt idx="182">
                        <c:v>-0.144428</c:v>
                      </c:pt>
                      <c:pt idx="183">
                        <c:v>-0.144428</c:v>
                      </c:pt>
                      <c:pt idx="184">
                        <c:v>-0.144428</c:v>
                      </c:pt>
                      <c:pt idx="185">
                        <c:v>-0.144428</c:v>
                      </c:pt>
                      <c:pt idx="186">
                        <c:v>-0.144428</c:v>
                      </c:pt>
                      <c:pt idx="187">
                        <c:v>-0.144428</c:v>
                      </c:pt>
                      <c:pt idx="188">
                        <c:v>-0.144428</c:v>
                      </c:pt>
                      <c:pt idx="189">
                        <c:v>-0.144428</c:v>
                      </c:pt>
                      <c:pt idx="190">
                        <c:v>-0.144428</c:v>
                      </c:pt>
                      <c:pt idx="191">
                        <c:v>-0.144428</c:v>
                      </c:pt>
                      <c:pt idx="192">
                        <c:v>-0.144428</c:v>
                      </c:pt>
                      <c:pt idx="193">
                        <c:v>-3.6543169999999998</c:v>
                      </c:pt>
                      <c:pt idx="194">
                        <c:v>-3.6543169999999998</c:v>
                      </c:pt>
                      <c:pt idx="195">
                        <c:v>-3.6543169999999998</c:v>
                      </c:pt>
                      <c:pt idx="196">
                        <c:v>-4.4492000000000003</c:v>
                      </c:pt>
                      <c:pt idx="197">
                        <c:v>-4.4492000000000003</c:v>
                      </c:pt>
                      <c:pt idx="198">
                        <c:v>-4.4492000000000003</c:v>
                      </c:pt>
                      <c:pt idx="199">
                        <c:v>-4.4492000000000003</c:v>
                      </c:pt>
                      <c:pt idx="200">
                        <c:v>-2.7051829999999999</c:v>
                      </c:pt>
                      <c:pt idx="201">
                        <c:v>-2.7051829999999999</c:v>
                      </c:pt>
                      <c:pt idx="202">
                        <c:v>-2.7051829999999999</c:v>
                      </c:pt>
                      <c:pt idx="203">
                        <c:v>-2.7051829999999999</c:v>
                      </c:pt>
                      <c:pt idx="204">
                        <c:v>0.59160699999999999</c:v>
                      </c:pt>
                      <c:pt idx="205">
                        <c:v>0.59160699999999999</c:v>
                      </c:pt>
                      <c:pt idx="206">
                        <c:v>0.59160699999999999</c:v>
                      </c:pt>
                      <c:pt idx="207">
                        <c:v>0.59160699999999999</c:v>
                      </c:pt>
                      <c:pt idx="208">
                        <c:v>-2.4608129999999999</c:v>
                      </c:pt>
                      <c:pt idx="209">
                        <c:v>-2.4608129999999999</c:v>
                      </c:pt>
                      <c:pt idx="210">
                        <c:v>-2.4608129999999999</c:v>
                      </c:pt>
                      <c:pt idx="211">
                        <c:v>-2.4608129999999999</c:v>
                      </c:pt>
                      <c:pt idx="212">
                        <c:v>0.968364</c:v>
                      </c:pt>
                      <c:pt idx="213">
                        <c:v>0.968364</c:v>
                      </c:pt>
                      <c:pt idx="214">
                        <c:v>0.968364</c:v>
                      </c:pt>
                      <c:pt idx="215">
                        <c:v>0.968364</c:v>
                      </c:pt>
                      <c:pt idx="216">
                        <c:v>0.44492199999999998</c:v>
                      </c:pt>
                      <c:pt idx="217">
                        <c:v>0.44492199999999998</c:v>
                      </c:pt>
                      <c:pt idx="218">
                        <c:v>0.44492199999999998</c:v>
                      </c:pt>
                      <c:pt idx="219">
                        <c:v>0.44492199999999998</c:v>
                      </c:pt>
                      <c:pt idx="220">
                        <c:v>1.158177</c:v>
                      </c:pt>
                      <c:pt idx="221">
                        <c:v>1.158177</c:v>
                      </c:pt>
                      <c:pt idx="222">
                        <c:v>1.158177</c:v>
                      </c:pt>
                      <c:pt idx="223">
                        <c:v>1.158177</c:v>
                      </c:pt>
                      <c:pt idx="224">
                        <c:v>0.80643299999999996</c:v>
                      </c:pt>
                      <c:pt idx="225">
                        <c:v>0.80643299999999996</c:v>
                      </c:pt>
                      <c:pt idx="226">
                        <c:v>0.80643299999999996</c:v>
                      </c:pt>
                      <c:pt idx="227">
                        <c:v>0.80643299999999996</c:v>
                      </c:pt>
                      <c:pt idx="228">
                        <c:v>-0.88991200000000004</c:v>
                      </c:pt>
                      <c:pt idx="229">
                        <c:v>-0.88991200000000004</c:v>
                      </c:pt>
                      <c:pt idx="230">
                        <c:v>-0.88991200000000004</c:v>
                      </c:pt>
                      <c:pt idx="231">
                        <c:v>-0.46099899999999999</c:v>
                      </c:pt>
                      <c:pt idx="232">
                        <c:v>-0.46099899999999999</c:v>
                      </c:pt>
                      <c:pt idx="233">
                        <c:v>-0.46099899999999999</c:v>
                      </c:pt>
                      <c:pt idx="234">
                        <c:v>-0.46099899999999999</c:v>
                      </c:pt>
                      <c:pt idx="235">
                        <c:v>0.51475499999999996</c:v>
                      </c:pt>
                      <c:pt idx="236">
                        <c:v>0.51475499999999996</c:v>
                      </c:pt>
                      <c:pt idx="237">
                        <c:v>0.51475499999999996</c:v>
                      </c:pt>
                      <c:pt idx="238">
                        <c:v>0.51475499999999996</c:v>
                      </c:pt>
                      <c:pt idx="239">
                        <c:v>0.51475499999999996</c:v>
                      </c:pt>
                      <c:pt idx="240">
                        <c:v>-1.550281</c:v>
                      </c:pt>
                      <c:pt idx="241">
                        <c:v>-1.550281</c:v>
                      </c:pt>
                      <c:pt idx="242">
                        <c:v>-1.550281</c:v>
                      </c:pt>
                      <c:pt idx="243">
                        <c:v>-1.550281</c:v>
                      </c:pt>
                      <c:pt idx="244">
                        <c:v>-0.28702499999999997</c:v>
                      </c:pt>
                      <c:pt idx="245">
                        <c:v>-0.28702499999999997</c:v>
                      </c:pt>
                      <c:pt idx="246">
                        <c:v>-0.28702499999999997</c:v>
                      </c:pt>
                      <c:pt idx="247">
                        <c:v>-0.28702499999999997</c:v>
                      </c:pt>
                      <c:pt idx="248">
                        <c:v>0.285053</c:v>
                      </c:pt>
                      <c:pt idx="249">
                        <c:v>0.285053</c:v>
                      </c:pt>
                      <c:pt idx="250">
                        <c:v>1.204264</c:v>
                      </c:pt>
                      <c:pt idx="251">
                        <c:v>1.204264</c:v>
                      </c:pt>
                      <c:pt idx="252">
                        <c:v>1.204264</c:v>
                      </c:pt>
                      <c:pt idx="253">
                        <c:v>1.204264</c:v>
                      </c:pt>
                      <c:pt idx="254">
                        <c:v>1.204264</c:v>
                      </c:pt>
                      <c:pt idx="255">
                        <c:v>1.204264</c:v>
                      </c:pt>
                      <c:pt idx="256">
                        <c:v>1.204264</c:v>
                      </c:pt>
                      <c:pt idx="257">
                        <c:v>1.204264</c:v>
                      </c:pt>
                      <c:pt idx="258">
                        <c:v>0.20553399999999999</c:v>
                      </c:pt>
                      <c:pt idx="259">
                        <c:v>0.34850599999999998</c:v>
                      </c:pt>
                      <c:pt idx="260">
                        <c:v>0.34850599999999998</c:v>
                      </c:pt>
                      <c:pt idx="261">
                        <c:v>0.34850599999999998</c:v>
                      </c:pt>
                      <c:pt idx="262">
                        <c:v>0.34850599999999998</c:v>
                      </c:pt>
                      <c:pt idx="263">
                        <c:v>0.34850599999999998</c:v>
                      </c:pt>
                      <c:pt idx="264">
                        <c:v>0.34850599999999998</c:v>
                      </c:pt>
                      <c:pt idx="265">
                        <c:v>0.17441599999999999</c:v>
                      </c:pt>
                      <c:pt idx="266">
                        <c:v>0.17441599999999999</c:v>
                      </c:pt>
                      <c:pt idx="267">
                        <c:v>0.17441599999999999</c:v>
                      </c:pt>
                      <c:pt idx="268">
                        <c:v>0.17441599999999999</c:v>
                      </c:pt>
                      <c:pt idx="269">
                        <c:v>-0.35000999999999999</c:v>
                      </c:pt>
                      <c:pt idx="270">
                        <c:v>-0.35000999999999999</c:v>
                      </c:pt>
                      <c:pt idx="271">
                        <c:v>-0.35000999999999999</c:v>
                      </c:pt>
                      <c:pt idx="272">
                        <c:v>-0.35000999999999999</c:v>
                      </c:pt>
                      <c:pt idx="273">
                        <c:v>-1.7218530000000001</c:v>
                      </c:pt>
                      <c:pt idx="274">
                        <c:v>-1.7218530000000001</c:v>
                      </c:pt>
                      <c:pt idx="275">
                        <c:v>-1.7218530000000001</c:v>
                      </c:pt>
                      <c:pt idx="276">
                        <c:v>-1.7218530000000001</c:v>
                      </c:pt>
                      <c:pt idx="277">
                        <c:v>-0.61235200000000001</c:v>
                      </c:pt>
                      <c:pt idx="278">
                        <c:v>-0.61235200000000001</c:v>
                      </c:pt>
                      <c:pt idx="279">
                        <c:v>-0.61235200000000001</c:v>
                      </c:pt>
                      <c:pt idx="280">
                        <c:v>-0.61235200000000001</c:v>
                      </c:pt>
                      <c:pt idx="281">
                        <c:v>0.73613899999999999</c:v>
                      </c:pt>
                      <c:pt idx="282">
                        <c:v>0.73613899999999999</c:v>
                      </c:pt>
                      <c:pt idx="283">
                        <c:v>0.73613899999999999</c:v>
                      </c:pt>
                      <c:pt idx="284">
                        <c:v>0.73613899999999999</c:v>
                      </c:pt>
                      <c:pt idx="285">
                        <c:v>-0.443048</c:v>
                      </c:pt>
                      <c:pt idx="286">
                        <c:v>-0.443048</c:v>
                      </c:pt>
                      <c:pt idx="287">
                        <c:v>-0.443048</c:v>
                      </c:pt>
                      <c:pt idx="288">
                        <c:v>-0.443048</c:v>
                      </c:pt>
                      <c:pt idx="289">
                        <c:v>1.5237369999999999</c:v>
                      </c:pt>
                      <c:pt idx="290">
                        <c:v>1.5237369999999999</c:v>
                      </c:pt>
                      <c:pt idx="291">
                        <c:v>1.5237369999999999</c:v>
                      </c:pt>
                      <c:pt idx="292">
                        <c:v>2.6323699999999999</c:v>
                      </c:pt>
                      <c:pt idx="293">
                        <c:v>2.6323699999999999</c:v>
                      </c:pt>
                      <c:pt idx="294">
                        <c:v>2.6323699999999999</c:v>
                      </c:pt>
                      <c:pt idx="295">
                        <c:v>2.6323699999999999</c:v>
                      </c:pt>
                      <c:pt idx="296">
                        <c:v>0.20053399999999999</c:v>
                      </c:pt>
                      <c:pt idx="297">
                        <c:v>0.20053399999999999</c:v>
                      </c:pt>
                      <c:pt idx="298">
                        <c:v>0.20053399999999999</c:v>
                      </c:pt>
                      <c:pt idx="299">
                        <c:v>0.20053399999999999</c:v>
                      </c:pt>
                      <c:pt idx="300">
                        <c:v>-0.47309699999999999</c:v>
                      </c:pt>
                      <c:pt idx="301">
                        <c:v>-0.47309699999999999</c:v>
                      </c:pt>
                      <c:pt idx="302">
                        <c:v>-0.47309699999999999</c:v>
                      </c:pt>
                      <c:pt idx="303">
                        <c:v>-0.47309699999999999</c:v>
                      </c:pt>
                      <c:pt idx="304">
                        <c:v>-0.17117199999999999</c:v>
                      </c:pt>
                      <c:pt idx="305">
                        <c:v>-0.17117199999999999</c:v>
                      </c:pt>
                      <c:pt idx="306">
                        <c:v>-0.17117199999999999</c:v>
                      </c:pt>
                      <c:pt idx="307">
                        <c:v>-0.17117199999999999</c:v>
                      </c:pt>
                      <c:pt idx="308">
                        <c:v>-4.0300999999999997E-2</c:v>
                      </c:pt>
                      <c:pt idx="309">
                        <c:v>-4.0300999999999997E-2</c:v>
                      </c:pt>
                      <c:pt idx="310">
                        <c:v>-4.0300999999999997E-2</c:v>
                      </c:pt>
                      <c:pt idx="311">
                        <c:v>-4.0300999999999997E-2</c:v>
                      </c:pt>
                      <c:pt idx="312">
                        <c:v>-1.657864</c:v>
                      </c:pt>
                      <c:pt idx="313">
                        <c:v>-1.657864</c:v>
                      </c:pt>
                      <c:pt idx="314">
                        <c:v>-1.657864</c:v>
                      </c:pt>
                      <c:pt idx="315">
                        <c:v>-1.657864</c:v>
                      </c:pt>
                      <c:pt idx="316">
                        <c:v>-0.59727399999999997</c:v>
                      </c:pt>
                      <c:pt idx="317">
                        <c:v>-0.59727399999999997</c:v>
                      </c:pt>
                      <c:pt idx="318">
                        <c:v>-0.59727399999999997</c:v>
                      </c:pt>
                      <c:pt idx="319">
                        <c:v>-0.59727399999999997</c:v>
                      </c:pt>
                      <c:pt idx="320">
                        <c:v>0.27376499999999998</c:v>
                      </c:pt>
                      <c:pt idx="321">
                        <c:v>0.27376499999999998</c:v>
                      </c:pt>
                      <c:pt idx="322">
                        <c:v>0.27376499999999998</c:v>
                      </c:pt>
                      <c:pt idx="323">
                        <c:v>0.64936000000000005</c:v>
                      </c:pt>
                      <c:pt idx="324">
                        <c:v>0.64936000000000005</c:v>
                      </c:pt>
                      <c:pt idx="325">
                        <c:v>0.64936000000000005</c:v>
                      </c:pt>
                      <c:pt idx="326">
                        <c:v>0.64936000000000005</c:v>
                      </c:pt>
                      <c:pt idx="327">
                        <c:v>1.360862</c:v>
                      </c:pt>
                      <c:pt idx="328">
                        <c:v>1.360862</c:v>
                      </c:pt>
                      <c:pt idx="329">
                        <c:v>1.360862</c:v>
                      </c:pt>
                      <c:pt idx="330">
                        <c:v>1.360862</c:v>
                      </c:pt>
                      <c:pt idx="331">
                        <c:v>5.3116999999999998E-2</c:v>
                      </c:pt>
                      <c:pt idx="332">
                        <c:v>5.3116999999999998E-2</c:v>
                      </c:pt>
                      <c:pt idx="333">
                        <c:v>5.3116999999999998E-2</c:v>
                      </c:pt>
                      <c:pt idx="334">
                        <c:v>5.3116999999999998E-2</c:v>
                      </c:pt>
                      <c:pt idx="335">
                        <c:v>0.59440199999999999</c:v>
                      </c:pt>
                      <c:pt idx="336">
                        <c:v>0.59440199999999999</c:v>
                      </c:pt>
                      <c:pt idx="337">
                        <c:v>0.59440199999999999</c:v>
                      </c:pt>
                      <c:pt idx="338">
                        <c:v>0.59440199999999999</c:v>
                      </c:pt>
                      <c:pt idx="339">
                        <c:v>0.59440199999999999</c:v>
                      </c:pt>
                      <c:pt idx="340">
                        <c:v>0.59440199999999999</c:v>
                      </c:pt>
                      <c:pt idx="341">
                        <c:v>0.46068300000000001</c:v>
                      </c:pt>
                      <c:pt idx="342">
                        <c:v>0.46068300000000001</c:v>
                      </c:pt>
                      <c:pt idx="343">
                        <c:v>0.46068300000000001</c:v>
                      </c:pt>
                      <c:pt idx="344">
                        <c:v>0.46068300000000001</c:v>
                      </c:pt>
                      <c:pt idx="345">
                        <c:v>-2.4906039999999998</c:v>
                      </c:pt>
                      <c:pt idx="346">
                        <c:v>-2.4906039999999998</c:v>
                      </c:pt>
                      <c:pt idx="347">
                        <c:v>-2.4906039999999998</c:v>
                      </c:pt>
                      <c:pt idx="348">
                        <c:v>-2.4906039999999998</c:v>
                      </c:pt>
                      <c:pt idx="349">
                        <c:v>-1.5544789999999999</c:v>
                      </c:pt>
                      <c:pt idx="350">
                        <c:v>-1.5544789999999999</c:v>
                      </c:pt>
                      <c:pt idx="351">
                        <c:v>-1.5544789999999999</c:v>
                      </c:pt>
                      <c:pt idx="352">
                        <c:v>2.6799439999999999</c:v>
                      </c:pt>
                      <c:pt idx="353">
                        <c:v>2.6799439999999999</c:v>
                      </c:pt>
                      <c:pt idx="354">
                        <c:v>2.6799439999999999</c:v>
                      </c:pt>
                      <c:pt idx="355">
                        <c:v>2.6799439999999999</c:v>
                      </c:pt>
                      <c:pt idx="356">
                        <c:v>-0.46929900000000002</c:v>
                      </c:pt>
                      <c:pt idx="357">
                        <c:v>-0.46929900000000002</c:v>
                      </c:pt>
                      <c:pt idx="358">
                        <c:v>-0.46929900000000002</c:v>
                      </c:pt>
                      <c:pt idx="359">
                        <c:v>-0.46929900000000002</c:v>
                      </c:pt>
                      <c:pt idx="360">
                        <c:v>-0.73241900000000004</c:v>
                      </c:pt>
                      <c:pt idx="361">
                        <c:v>-0.73241900000000004</c:v>
                      </c:pt>
                      <c:pt idx="362">
                        <c:v>-0.73241900000000004</c:v>
                      </c:pt>
                      <c:pt idx="363">
                        <c:v>-0.73241900000000004</c:v>
                      </c:pt>
                      <c:pt idx="364">
                        <c:v>-0.60977099999999995</c:v>
                      </c:pt>
                      <c:pt idx="365">
                        <c:v>-0.60977099999999995</c:v>
                      </c:pt>
                      <c:pt idx="366">
                        <c:v>-0.60977099999999995</c:v>
                      </c:pt>
                      <c:pt idx="367">
                        <c:v>-0.60977099999999995</c:v>
                      </c:pt>
                      <c:pt idx="368">
                        <c:v>0.54369199999999995</c:v>
                      </c:pt>
                      <c:pt idx="369">
                        <c:v>0.54369199999999995</c:v>
                      </c:pt>
                      <c:pt idx="370">
                        <c:v>0.54369199999999995</c:v>
                      </c:pt>
                      <c:pt idx="371">
                        <c:v>0.54369199999999995</c:v>
                      </c:pt>
                      <c:pt idx="372">
                        <c:v>0.66296100000000002</c:v>
                      </c:pt>
                      <c:pt idx="373">
                        <c:v>0.66296100000000002</c:v>
                      </c:pt>
                      <c:pt idx="374">
                        <c:v>0.66296100000000002</c:v>
                      </c:pt>
                      <c:pt idx="375">
                        <c:v>0.66296100000000002</c:v>
                      </c:pt>
                      <c:pt idx="376">
                        <c:v>-2.2657E-2</c:v>
                      </c:pt>
                      <c:pt idx="377">
                        <c:v>-2.2657E-2</c:v>
                      </c:pt>
                      <c:pt idx="378">
                        <c:v>-2.2657E-2</c:v>
                      </c:pt>
                      <c:pt idx="379">
                        <c:v>-2.2657E-2</c:v>
                      </c:pt>
                      <c:pt idx="380">
                        <c:v>-0.96004</c:v>
                      </c:pt>
                      <c:pt idx="381">
                        <c:v>-0.96004</c:v>
                      </c:pt>
                      <c:pt idx="382">
                        <c:v>-0.96004</c:v>
                      </c:pt>
                      <c:pt idx="383">
                        <c:v>-0.96004</c:v>
                      </c:pt>
                      <c:pt idx="384">
                        <c:v>-0.34873599999999999</c:v>
                      </c:pt>
                      <c:pt idx="385">
                        <c:v>-0.34873599999999999</c:v>
                      </c:pt>
                      <c:pt idx="386">
                        <c:v>-0.34873599999999999</c:v>
                      </c:pt>
                      <c:pt idx="387">
                        <c:v>0.67446499999999998</c:v>
                      </c:pt>
                      <c:pt idx="388">
                        <c:v>0.67446499999999998</c:v>
                      </c:pt>
                      <c:pt idx="389">
                        <c:v>0.67446499999999998</c:v>
                      </c:pt>
                      <c:pt idx="390">
                        <c:v>0.67446499999999998</c:v>
                      </c:pt>
                      <c:pt idx="391">
                        <c:v>-8.4591E-2</c:v>
                      </c:pt>
                      <c:pt idx="392">
                        <c:v>-8.4591E-2</c:v>
                      </c:pt>
                      <c:pt idx="393">
                        <c:v>-8.4591E-2</c:v>
                      </c:pt>
                      <c:pt idx="394">
                        <c:v>-8.4591E-2</c:v>
                      </c:pt>
                      <c:pt idx="395">
                        <c:v>-0.87748700000000002</c:v>
                      </c:pt>
                      <c:pt idx="396">
                        <c:v>-0.87748700000000002</c:v>
                      </c:pt>
                      <c:pt idx="397">
                        <c:v>-0.87748700000000002</c:v>
                      </c:pt>
                      <c:pt idx="398">
                        <c:v>-0.87748700000000002</c:v>
                      </c:pt>
                      <c:pt idx="399">
                        <c:v>0.386411</c:v>
                      </c:pt>
                      <c:pt idx="400">
                        <c:v>0.386411</c:v>
                      </c:pt>
                      <c:pt idx="401">
                        <c:v>0.386411</c:v>
                      </c:pt>
                      <c:pt idx="402">
                        <c:v>0.386411</c:v>
                      </c:pt>
                      <c:pt idx="403">
                        <c:v>0.278559</c:v>
                      </c:pt>
                      <c:pt idx="404">
                        <c:v>0.278559</c:v>
                      </c:pt>
                      <c:pt idx="405">
                        <c:v>0.278559</c:v>
                      </c:pt>
                      <c:pt idx="406">
                        <c:v>0.278559</c:v>
                      </c:pt>
                      <c:pt idx="407">
                        <c:v>6.4129000000000005E-2</c:v>
                      </c:pt>
                      <c:pt idx="408">
                        <c:v>6.4129000000000005E-2</c:v>
                      </c:pt>
                      <c:pt idx="409">
                        <c:v>6.4129000000000005E-2</c:v>
                      </c:pt>
                      <c:pt idx="410">
                        <c:v>-1.2251780000000001</c:v>
                      </c:pt>
                      <c:pt idx="411">
                        <c:v>-1.2251780000000001</c:v>
                      </c:pt>
                      <c:pt idx="412">
                        <c:v>-1.2251780000000001</c:v>
                      </c:pt>
                      <c:pt idx="413">
                        <c:v>-1.2251780000000001</c:v>
                      </c:pt>
                      <c:pt idx="414">
                        <c:v>-0.28772700000000001</c:v>
                      </c:pt>
                      <c:pt idx="415">
                        <c:v>-0.28772700000000001</c:v>
                      </c:pt>
                      <c:pt idx="416">
                        <c:v>-0.28772700000000001</c:v>
                      </c:pt>
                      <c:pt idx="417">
                        <c:v>-0.28772700000000001</c:v>
                      </c:pt>
                      <c:pt idx="418">
                        <c:v>0.46648600000000001</c:v>
                      </c:pt>
                      <c:pt idx="419">
                        <c:v>0.46648600000000001</c:v>
                      </c:pt>
                      <c:pt idx="420">
                        <c:v>0.46648600000000001</c:v>
                      </c:pt>
                      <c:pt idx="421">
                        <c:v>0.46648600000000001</c:v>
                      </c:pt>
                      <c:pt idx="422">
                        <c:v>5.1339000000000003E-2</c:v>
                      </c:pt>
                      <c:pt idx="423">
                        <c:v>5.1339000000000003E-2</c:v>
                      </c:pt>
                      <c:pt idx="424">
                        <c:v>5.1339000000000003E-2</c:v>
                      </c:pt>
                      <c:pt idx="425">
                        <c:v>5.1339000000000003E-2</c:v>
                      </c:pt>
                      <c:pt idx="426">
                        <c:v>1.3422590000000001</c:v>
                      </c:pt>
                      <c:pt idx="427">
                        <c:v>1.3422590000000001</c:v>
                      </c:pt>
                      <c:pt idx="428">
                        <c:v>1.3422590000000001</c:v>
                      </c:pt>
                      <c:pt idx="429">
                        <c:v>1.3422590000000001</c:v>
                      </c:pt>
                      <c:pt idx="430">
                        <c:v>0.57334300000000005</c:v>
                      </c:pt>
                      <c:pt idx="431">
                        <c:v>0.57334300000000005</c:v>
                      </c:pt>
                      <c:pt idx="432">
                        <c:v>0.57334300000000005</c:v>
                      </c:pt>
                      <c:pt idx="433">
                        <c:v>0.57334300000000005</c:v>
                      </c:pt>
                      <c:pt idx="434">
                        <c:v>0.62014999999999998</c:v>
                      </c:pt>
                      <c:pt idx="435">
                        <c:v>0.62014999999999998</c:v>
                      </c:pt>
                      <c:pt idx="436">
                        <c:v>0.62014999999999998</c:v>
                      </c:pt>
                      <c:pt idx="437">
                        <c:v>0.62014999999999998</c:v>
                      </c:pt>
                      <c:pt idx="438">
                        <c:v>0.15473100000000001</c:v>
                      </c:pt>
                      <c:pt idx="439">
                        <c:v>0.15473100000000001</c:v>
                      </c:pt>
                      <c:pt idx="440">
                        <c:v>0.15473100000000001</c:v>
                      </c:pt>
                      <c:pt idx="441">
                        <c:v>0.15473100000000001</c:v>
                      </c:pt>
                      <c:pt idx="442">
                        <c:v>6.5637000000000001E-2</c:v>
                      </c:pt>
                      <c:pt idx="443">
                        <c:v>6.5637000000000001E-2</c:v>
                      </c:pt>
                      <c:pt idx="444">
                        <c:v>6.5637000000000001E-2</c:v>
                      </c:pt>
                      <c:pt idx="445">
                        <c:v>1.108851</c:v>
                      </c:pt>
                      <c:pt idx="446">
                        <c:v>1.108851</c:v>
                      </c:pt>
                      <c:pt idx="447">
                        <c:v>1.108851</c:v>
                      </c:pt>
                      <c:pt idx="448">
                        <c:v>1.108851</c:v>
                      </c:pt>
                      <c:pt idx="449">
                        <c:v>0.47125699999999998</c:v>
                      </c:pt>
                      <c:pt idx="450">
                        <c:v>0.47125699999999998</c:v>
                      </c:pt>
                      <c:pt idx="451">
                        <c:v>0.47125699999999998</c:v>
                      </c:pt>
                      <c:pt idx="452">
                        <c:v>1.8202879999999999</c:v>
                      </c:pt>
                      <c:pt idx="453">
                        <c:v>1.8202879999999999</c:v>
                      </c:pt>
                      <c:pt idx="454">
                        <c:v>1.8202879999999999</c:v>
                      </c:pt>
                      <c:pt idx="455">
                        <c:v>1.8202879999999999</c:v>
                      </c:pt>
                      <c:pt idx="456">
                        <c:v>1.8202879999999999</c:v>
                      </c:pt>
                      <c:pt idx="457">
                        <c:v>1.4805090000000001</c:v>
                      </c:pt>
                      <c:pt idx="458">
                        <c:v>1.4805090000000001</c:v>
                      </c:pt>
                      <c:pt idx="459">
                        <c:v>1.4805090000000001</c:v>
                      </c:pt>
                      <c:pt idx="460">
                        <c:v>1.4805090000000001</c:v>
                      </c:pt>
                      <c:pt idx="461">
                        <c:v>0.98623700000000003</c:v>
                      </c:pt>
                      <c:pt idx="462">
                        <c:v>0.98623700000000003</c:v>
                      </c:pt>
                      <c:pt idx="463">
                        <c:v>0.98623700000000003</c:v>
                      </c:pt>
                      <c:pt idx="464">
                        <c:v>0.98623700000000003</c:v>
                      </c:pt>
                      <c:pt idx="465">
                        <c:v>0.766011</c:v>
                      </c:pt>
                      <c:pt idx="466">
                        <c:v>0.766011</c:v>
                      </c:pt>
                      <c:pt idx="467">
                        <c:v>0.766011</c:v>
                      </c:pt>
                      <c:pt idx="468">
                        <c:v>0.766011</c:v>
                      </c:pt>
                      <c:pt idx="469">
                        <c:v>0.53182099999999999</c:v>
                      </c:pt>
                      <c:pt idx="470">
                        <c:v>0.53182099999999999</c:v>
                      </c:pt>
                      <c:pt idx="471">
                        <c:v>0.53182099999999999</c:v>
                      </c:pt>
                      <c:pt idx="472">
                        <c:v>0.53182099999999999</c:v>
                      </c:pt>
                      <c:pt idx="473">
                        <c:v>0.35316399999999998</c:v>
                      </c:pt>
                      <c:pt idx="474">
                        <c:v>0.35316399999999998</c:v>
                      </c:pt>
                      <c:pt idx="475">
                        <c:v>0.35316399999999998</c:v>
                      </c:pt>
                      <c:pt idx="476">
                        <c:v>0.35316399999999998</c:v>
                      </c:pt>
                      <c:pt idx="477">
                        <c:v>0.30447400000000002</c:v>
                      </c:pt>
                      <c:pt idx="478">
                        <c:v>0.30447400000000002</c:v>
                      </c:pt>
                      <c:pt idx="479">
                        <c:v>0.30447400000000002</c:v>
                      </c:pt>
                      <c:pt idx="480">
                        <c:v>-0.86217699999999997</c:v>
                      </c:pt>
                      <c:pt idx="481">
                        <c:v>-0.86217699999999997</c:v>
                      </c:pt>
                      <c:pt idx="482">
                        <c:v>-0.86217699999999997</c:v>
                      </c:pt>
                      <c:pt idx="483">
                        <c:v>-0.86217699999999997</c:v>
                      </c:pt>
                      <c:pt idx="484">
                        <c:v>-0.82242499999999996</c:v>
                      </c:pt>
                      <c:pt idx="485">
                        <c:v>-0.82242499999999996</c:v>
                      </c:pt>
                      <c:pt idx="486">
                        <c:v>-0.82242499999999996</c:v>
                      </c:pt>
                      <c:pt idx="487">
                        <c:v>-0.82242499999999996</c:v>
                      </c:pt>
                      <c:pt idx="488">
                        <c:v>0.47132499999999999</c:v>
                      </c:pt>
                      <c:pt idx="489">
                        <c:v>0.47132499999999999</c:v>
                      </c:pt>
                      <c:pt idx="490">
                        <c:v>0.47132499999999999</c:v>
                      </c:pt>
                      <c:pt idx="491">
                        <c:v>0.47132499999999999</c:v>
                      </c:pt>
                      <c:pt idx="492">
                        <c:v>-0.41433900000000001</c:v>
                      </c:pt>
                      <c:pt idx="493">
                        <c:v>-0.41433900000000001</c:v>
                      </c:pt>
                      <c:pt idx="494">
                        <c:v>-0.41433900000000001</c:v>
                      </c:pt>
                      <c:pt idx="495">
                        <c:v>-0.41433900000000001</c:v>
                      </c:pt>
                      <c:pt idx="496">
                        <c:v>0.73763500000000004</c:v>
                      </c:pt>
                      <c:pt idx="497">
                        <c:v>0.73763500000000004</c:v>
                      </c:pt>
                      <c:pt idx="498">
                        <c:v>0.73763500000000004</c:v>
                      </c:pt>
                      <c:pt idx="499">
                        <c:v>0.73763500000000004</c:v>
                      </c:pt>
                      <c:pt idx="500">
                        <c:v>-0.456457</c:v>
                      </c:pt>
                      <c:pt idx="501">
                        <c:v>-0.456457</c:v>
                      </c:pt>
                      <c:pt idx="502">
                        <c:v>-0.456457</c:v>
                      </c:pt>
                      <c:pt idx="503">
                        <c:v>0.87040700000000004</c:v>
                      </c:pt>
                      <c:pt idx="504">
                        <c:v>0.87040700000000004</c:v>
                      </c:pt>
                      <c:pt idx="505">
                        <c:v>0.87040700000000004</c:v>
                      </c:pt>
                      <c:pt idx="506">
                        <c:v>0.87040700000000004</c:v>
                      </c:pt>
                      <c:pt idx="507">
                        <c:v>0.297815</c:v>
                      </c:pt>
                      <c:pt idx="508">
                        <c:v>0.297815</c:v>
                      </c:pt>
                      <c:pt idx="509">
                        <c:v>0.297815</c:v>
                      </c:pt>
                      <c:pt idx="510">
                        <c:v>0.297815</c:v>
                      </c:pt>
                      <c:pt idx="511">
                        <c:v>-2.7605149999999998</c:v>
                      </c:pt>
                      <c:pt idx="512">
                        <c:v>-2.7605149999999998</c:v>
                      </c:pt>
                      <c:pt idx="513">
                        <c:v>-2.7605149999999998</c:v>
                      </c:pt>
                      <c:pt idx="514">
                        <c:v>-2.7605149999999998</c:v>
                      </c:pt>
                      <c:pt idx="515">
                        <c:v>-2.7605149999999998</c:v>
                      </c:pt>
                      <c:pt idx="516">
                        <c:v>-0.40099499999999999</c:v>
                      </c:pt>
                      <c:pt idx="517">
                        <c:v>-0.40099499999999999</c:v>
                      </c:pt>
                      <c:pt idx="518">
                        <c:v>-0.40099499999999999</c:v>
                      </c:pt>
                      <c:pt idx="519">
                        <c:v>-0.40099499999999999</c:v>
                      </c:pt>
                      <c:pt idx="520">
                        <c:v>4.6871999999999997E-2</c:v>
                      </c:pt>
                      <c:pt idx="521">
                        <c:v>4.6871999999999997E-2</c:v>
                      </c:pt>
                      <c:pt idx="522">
                        <c:v>4.6871999999999997E-2</c:v>
                      </c:pt>
                      <c:pt idx="523">
                        <c:v>4.6871999999999997E-2</c:v>
                      </c:pt>
                      <c:pt idx="524">
                        <c:v>0.20469200000000001</c:v>
                      </c:pt>
                      <c:pt idx="525">
                        <c:v>0.20469200000000001</c:v>
                      </c:pt>
                      <c:pt idx="526">
                        <c:v>0.20469200000000001</c:v>
                      </c:pt>
                      <c:pt idx="527">
                        <c:v>0.20469200000000001</c:v>
                      </c:pt>
                      <c:pt idx="528">
                        <c:v>1.2764660000000001</c:v>
                      </c:pt>
                      <c:pt idx="529">
                        <c:v>1.2764660000000001</c:v>
                      </c:pt>
                      <c:pt idx="530">
                        <c:v>1.2764660000000001</c:v>
                      </c:pt>
                      <c:pt idx="531">
                        <c:v>1.2764660000000001</c:v>
                      </c:pt>
                      <c:pt idx="532">
                        <c:v>0.93799600000000005</c:v>
                      </c:pt>
                      <c:pt idx="533">
                        <c:v>0.93799600000000005</c:v>
                      </c:pt>
                      <c:pt idx="534">
                        <c:v>0.93799600000000005</c:v>
                      </c:pt>
                      <c:pt idx="535">
                        <c:v>0.93799600000000005</c:v>
                      </c:pt>
                      <c:pt idx="536">
                        <c:v>0.36933700000000003</c:v>
                      </c:pt>
                      <c:pt idx="537">
                        <c:v>0.36933700000000003</c:v>
                      </c:pt>
                      <c:pt idx="538">
                        <c:v>0.36933700000000003</c:v>
                      </c:pt>
                      <c:pt idx="539">
                        <c:v>-0.88430399999999998</c:v>
                      </c:pt>
                      <c:pt idx="540">
                        <c:v>-0.88430399999999998</c:v>
                      </c:pt>
                      <c:pt idx="541">
                        <c:v>-0.88430399999999998</c:v>
                      </c:pt>
                      <c:pt idx="542">
                        <c:v>-0.88430399999999998</c:v>
                      </c:pt>
                      <c:pt idx="543">
                        <c:v>-1.459767</c:v>
                      </c:pt>
                      <c:pt idx="544">
                        <c:v>-1.459767</c:v>
                      </c:pt>
                      <c:pt idx="545">
                        <c:v>-1.459767</c:v>
                      </c:pt>
                      <c:pt idx="546">
                        <c:v>-1.459767</c:v>
                      </c:pt>
                      <c:pt idx="547">
                        <c:v>-1.14106</c:v>
                      </c:pt>
                      <c:pt idx="548">
                        <c:v>-1.14106</c:v>
                      </c:pt>
                      <c:pt idx="549">
                        <c:v>-1.14106</c:v>
                      </c:pt>
                      <c:pt idx="550">
                        <c:v>-1.14106</c:v>
                      </c:pt>
                      <c:pt idx="551">
                        <c:v>0.17336799999999999</c:v>
                      </c:pt>
                      <c:pt idx="552">
                        <c:v>0.17336799999999999</c:v>
                      </c:pt>
                      <c:pt idx="553">
                        <c:v>0.17336799999999999</c:v>
                      </c:pt>
                      <c:pt idx="554">
                        <c:v>0.17336799999999999</c:v>
                      </c:pt>
                      <c:pt idx="555">
                        <c:v>0.25641999999999998</c:v>
                      </c:pt>
                      <c:pt idx="556">
                        <c:v>0.25641999999999998</c:v>
                      </c:pt>
                      <c:pt idx="557">
                        <c:v>0.25641999999999998</c:v>
                      </c:pt>
                      <c:pt idx="558">
                        <c:v>0.25641999999999998</c:v>
                      </c:pt>
                      <c:pt idx="559">
                        <c:v>1.5780559999999999</c:v>
                      </c:pt>
                      <c:pt idx="560">
                        <c:v>1.5780559999999999</c:v>
                      </c:pt>
                      <c:pt idx="561">
                        <c:v>1.5780559999999999</c:v>
                      </c:pt>
                      <c:pt idx="562">
                        <c:v>0.142572</c:v>
                      </c:pt>
                      <c:pt idx="563">
                        <c:v>0.142572</c:v>
                      </c:pt>
                      <c:pt idx="564">
                        <c:v>0.142572</c:v>
                      </c:pt>
                      <c:pt idx="565">
                        <c:v>0.142572</c:v>
                      </c:pt>
                      <c:pt idx="566">
                        <c:v>-1.3324000000000001E-2</c:v>
                      </c:pt>
                      <c:pt idx="567">
                        <c:v>-1.3324000000000001E-2</c:v>
                      </c:pt>
                      <c:pt idx="568">
                        <c:v>-1.3324000000000001E-2</c:v>
                      </c:pt>
                      <c:pt idx="569">
                        <c:v>-1.3324000000000001E-2</c:v>
                      </c:pt>
                      <c:pt idx="570">
                        <c:v>-1.3324000000000001E-2</c:v>
                      </c:pt>
                      <c:pt idx="571">
                        <c:v>0.42956299999999997</c:v>
                      </c:pt>
                      <c:pt idx="572">
                        <c:v>0.42956299999999997</c:v>
                      </c:pt>
                      <c:pt idx="573">
                        <c:v>0.42956299999999997</c:v>
                      </c:pt>
                      <c:pt idx="574">
                        <c:v>-1.3526959999999999</c:v>
                      </c:pt>
                      <c:pt idx="575">
                        <c:v>-1.3526959999999999</c:v>
                      </c:pt>
                      <c:pt idx="576">
                        <c:v>-1.3526959999999999</c:v>
                      </c:pt>
                      <c:pt idx="577">
                        <c:v>-1.3526959999999999</c:v>
                      </c:pt>
                      <c:pt idx="578">
                        <c:v>-1.3526959999999999</c:v>
                      </c:pt>
                      <c:pt idx="579">
                        <c:v>-0.89685300000000001</c:v>
                      </c:pt>
                      <c:pt idx="580">
                        <c:v>-0.89685300000000001</c:v>
                      </c:pt>
                      <c:pt idx="581">
                        <c:v>-0.89685300000000001</c:v>
                      </c:pt>
                      <c:pt idx="582">
                        <c:v>-0.89685300000000001</c:v>
                      </c:pt>
                      <c:pt idx="583">
                        <c:v>0.27668599999999999</c:v>
                      </c:pt>
                      <c:pt idx="584">
                        <c:v>0.27668599999999999</c:v>
                      </c:pt>
                      <c:pt idx="585">
                        <c:v>0.27668599999999999</c:v>
                      </c:pt>
                      <c:pt idx="586">
                        <c:v>0.27668599999999999</c:v>
                      </c:pt>
                      <c:pt idx="587">
                        <c:v>-0.111704</c:v>
                      </c:pt>
                      <c:pt idx="588">
                        <c:v>-0.111704</c:v>
                      </c:pt>
                      <c:pt idx="589">
                        <c:v>-0.111704</c:v>
                      </c:pt>
                      <c:pt idx="590">
                        <c:v>-0.111704</c:v>
                      </c:pt>
                      <c:pt idx="591">
                        <c:v>1.2670060000000001</c:v>
                      </c:pt>
                      <c:pt idx="592">
                        <c:v>1.2670060000000001</c:v>
                      </c:pt>
                      <c:pt idx="593">
                        <c:v>1.2670060000000001</c:v>
                      </c:pt>
                      <c:pt idx="594">
                        <c:v>1.2670060000000001</c:v>
                      </c:pt>
                      <c:pt idx="595">
                        <c:v>0.106516</c:v>
                      </c:pt>
                      <c:pt idx="596">
                        <c:v>0.106516</c:v>
                      </c:pt>
                      <c:pt idx="597">
                        <c:v>0.106516</c:v>
                      </c:pt>
                      <c:pt idx="598">
                        <c:v>0.348055</c:v>
                      </c:pt>
                      <c:pt idx="599">
                        <c:v>0.348055</c:v>
                      </c:pt>
                      <c:pt idx="600">
                        <c:v>0.348055</c:v>
                      </c:pt>
                      <c:pt idx="601">
                        <c:v>0.348055</c:v>
                      </c:pt>
                      <c:pt idx="602">
                        <c:v>0.28567599999999999</c:v>
                      </c:pt>
                      <c:pt idx="603">
                        <c:v>0.28567599999999999</c:v>
                      </c:pt>
                      <c:pt idx="604">
                        <c:v>0.28567599999999999</c:v>
                      </c:pt>
                      <c:pt idx="605">
                        <c:v>0.28567599999999999</c:v>
                      </c:pt>
                      <c:pt idx="606">
                        <c:v>-1.3926700000000001</c:v>
                      </c:pt>
                      <c:pt idx="607">
                        <c:v>-1.3926700000000001</c:v>
                      </c:pt>
                      <c:pt idx="608">
                        <c:v>-1.3926700000000001</c:v>
                      </c:pt>
                      <c:pt idx="609">
                        <c:v>-1.3926700000000001</c:v>
                      </c:pt>
                      <c:pt idx="610">
                        <c:v>-0.26641700000000001</c:v>
                      </c:pt>
                      <c:pt idx="611">
                        <c:v>-0.26641700000000001</c:v>
                      </c:pt>
                      <c:pt idx="612">
                        <c:v>-0.26641700000000001</c:v>
                      </c:pt>
                      <c:pt idx="613">
                        <c:v>-0.26641700000000001</c:v>
                      </c:pt>
                      <c:pt idx="614">
                        <c:v>-0.22906000000000001</c:v>
                      </c:pt>
                      <c:pt idx="615">
                        <c:v>-0.22906000000000001</c:v>
                      </c:pt>
                      <c:pt idx="616">
                        <c:v>-0.22906000000000001</c:v>
                      </c:pt>
                      <c:pt idx="617">
                        <c:v>-0.22906000000000001</c:v>
                      </c:pt>
                      <c:pt idx="618">
                        <c:v>1.9459000000000001E-2</c:v>
                      </c:pt>
                      <c:pt idx="619">
                        <c:v>1.9459000000000001E-2</c:v>
                      </c:pt>
                      <c:pt idx="620">
                        <c:v>1.9459000000000001E-2</c:v>
                      </c:pt>
                      <c:pt idx="621">
                        <c:v>1.9459000000000001E-2</c:v>
                      </c:pt>
                      <c:pt idx="622">
                        <c:v>0.575152</c:v>
                      </c:pt>
                      <c:pt idx="623">
                        <c:v>0.575152</c:v>
                      </c:pt>
                      <c:pt idx="624">
                        <c:v>0.575152</c:v>
                      </c:pt>
                      <c:pt idx="625">
                        <c:v>-0.255965</c:v>
                      </c:pt>
                      <c:pt idx="626">
                        <c:v>-0.255965</c:v>
                      </c:pt>
                      <c:pt idx="627">
                        <c:v>-0.255965</c:v>
                      </c:pt>
                      <c:pt idx="628">
                        <c:v>-0.255965</c:v>
                      </c:pt>
                      <c:pt idx="629">
                        <c:v>0.177422</c:v>
                      </c:pt>
                      <c:pt idx="630">
                        <c:v>0.177422</c:v>
                      </c:pt>
                      <c:pt idx="631">
                        <c:v>0.177422</c:v>
                      </c:pt>
                      <c:pt idx="632">
                        <c:v>0.177422</c:v>
                      </c:pt>
                      <c:pt idx="633">
                        <c:v>1.6369009999999999</c:v>
                      </c:pt>
                      <c:pt idx="634">
                        <c:v>1.6369009999999999</c:v>
                      </c:pt>
                      <c:pt idx="635">
                        <c:v>1.6369009999999999</c:v>
                      </c:pt>
                      <c:pt idx="636">
                        <c:v>1.6369009999999999</c:v>
                      </c:pt>
                      <c:pt idx="637">
                        <c:v>-0.317824</c:v>
                      </c:pt>
                      <c:pt idx="638">
                        <c:v>-0.317824</c:v>
                      </c:pt>
                      <c:pt idx="639">
                        <c:v>-0.317824</c:v>
                      </c:pt>
                      <c:pt idx="640">
                        <c:v>-0.317824</c:v>
                      </c:pt>
                      <c:pt idx="641">
                        <c:v>4.7469599999999996</c:v>
                      </c:pt>
                      <c:pt idx="642">
                        <c:v>4.7469599999999996</c:v>
                      </c:pt>
                      <c:pt idx="643">
                        <c:v>4.7469599999999996</c:v>
                      </c:pt>
                      <c:pt idx="644">
                        <c:v>4.7469599999999996</c:v>
                      </c:pt>
                      <c:pt idx="645">
                        <c:v>1.19371</c:v>
                      </c:pt>
                      <c:pt idx="646">
                        <c:v>1.19371</c:v>
                      </c:pt>
                      <c:pt idx="647">
                        <c:v>1.19371</c:v>
                      </c:pt>
                      <c:pt idx="648">
                        <c:v>1.19371</c:v>
                      </c:pt>
                      <c:pt idx="649">
                        <c:v>1.083429</c:v>
                      </c:pt>
                      <c:pt idx="650">
                        <c:v>-1.2098640000000001</c:v>
                      </c:pt>
                      <c:pt idx="651">
                        <c:v>-1.2098640000000001</c:v>
                      </c:pt>
                      <c:pt idx="652">
                        <c:v>-1.2098640000000001</c:v>
                      </c:pt>
                      <c:pt idx="653">
                        <c:v>-1.2098640000000001</c:v>
                      </c:pt>
                      <c:pt idx="654">
                        <c:v>-1.2098640000000001</c:v>
                      </c:pt>
                      <c:pt idx="655">
                        <c:v>-1.2098640000000001</c:v>
                      </c:pt>
                      <c:pt idx="656">
                        <c:v>-0.106139</c:v>
                      </c:pt>
                      <c:pt idx="657">
                        <c:v>-0.106139</c:v>
                      </c:pt>
                      <c:pt idx="658">
                        <c:v>-0.106139</c:v>
                      </c:pt>
                      <c:pt idx="659">
                        <c:v>-0.106139</c:v>
                      </c:pt>
                      <c:pt idx="660">
                        <c:v>-9.3413999999999997E-2</c:v>
                      </c:pt>
                      <c:pt idx="661">
                        <c:v>-9.3413999999999997E-2</c:v>
                      </c:pt>
                      <c:pt idx="662">
                        <c:v>-9.3413999999999997E-2</c:v>
                      </c:pt>
                      <c:pt idx="663">
                        <c:v>-9.3413999999999997E-2</c:v>
                      </c:pt>
                      <c:pt idx="664">
                        <c:v>-0.48316100000000001</c:v>
                      </c:pt>
                      <c:pt idx="665">
                        <c:v>-0.48316100000000001</c:v>
                      </c:pt>
                      <c:pt idx="666">
                        <c:v>-0.48316100000000001</c:v>
                      </c:pt>
                      <c:pt idx="667">
                        <c:v>-0.48316100000000001</c:v>
                      </c:pt>
                      <c:pt idx="668">
                        <c:v>-0.379996</c:v>
                      </c:pt>
                      <c:pt idx="669">
                        <c:v>-0.379996</c:v>
                      </c:pt>
                      <c:pt idx="670">
                        <c:v>-0.379996</c:v>
                      </c:pt>
                      <c:pt idx="671">
                        <c:v>-0.379996</c:v>
                      </c:pt>
                      <c:pt idx="672">
                        <c:v>-0.19198699999999999</c:v>
                      </c:pt>
                      <c:pt idx="673">
                        <c:v>-0.19198699999999999</c:v>
                      </c:pt>
                      <c:pt idx="674">
                        <c:v>-0.19198699999999999</c:v>
                      </c:pt>
                      <c:pt idx="675">
                        <c:v>-0.19198699999999999</c:v>
                      </c:pt>
                      <c:pt idx="676">
                        <c:v>-0.44286300000000001</c:v>
                      </c:pt>
                      <c:pt idx="677">
                        <c:v>-0.44286300000000001</c:v>
                      </c:pt>
                      <c:pt idx="678">
                        <c:v>-0.44286300000000001</c:v>
                      </c:pt>
                      <c:pt idx="679">
                        <c:v>-0.44286300000000001</c:v>
                      </c:pt>
                      <c:pt idx="680">
                        <c:v>-0.43098199999999998</c:v>
                      </c:pt>
                      <c:pt idx="681">
                        <c:v>-0.43098199999999998</c:v>
                      </c:pt>
                      <c:pt idx="682">
                        <c:v>-0.43098199999999998</c:v>
                      </c:pt>
                      <c:pt idx="683">
                        <c:v>-0.43098199999999998</c:v>
                      </c:pt>
                      <c:pt idx="684">
                        <c:v>-0.29079700000000003</c:v>
                      </c:pt>
                      <c:pt idx="685">
                        <c:v>-0.29079700000000003</c:v>
                      </c:pt>
                      <c:pt idx="686">
                        <c:v>-0.29079700000000003</c:v>
                      </c:pt>
                      <c:pt idx="687">
                        <c:v>-0.29079700000000003</c:v>
                      </c:pt>
                      <c:pt idx="688">
                        <c:v>-0.37143100000000001</c:v>
                      </c:pt>
                      <c:pt idx="689">
                        <c:v>-0.37143100000000001</c:v>
                      </c:pt>
                      <c:pt idx="690">
                        <c:v>-0.37143100000000001</c:v>
                      </c:pt>
                      <c:pt idx="691">
                        <c:v>-0.47009800000000002</c:v>
                      </c:pt>
                      <c:pt idx="692">
                        <c:v>-0.47009800000000002</c:v>
                      </c:pt>
                      <c:pt idx="693">
                        <c:v>-0.47009800000000002</c:v>
                      </c:pt>
                      <c:pt idx="694">
                        <c:v>-0.47009800000000002</c:v>
                      </c:pt>
                      <c:pt idx="695">
                        <c:v>-0.11484800000000001</c:v>
                      </c:pt>
                      <c:pt idx="696">
                        <c:v>-0.11484800000000001</c:v>
                      </c:pt>
                      <c:pt idx="697">
                        <c:v>-0.11484800000000001</c:v>
                      </c:pt>
                      <c:pt idx="698">
                        <c:v>-0.11484800000000001</c:v>
                      </c:pt>
                      <c:pt idx="699">
                        <c:v>-9.1240000000000002E-3</c:v>
                      </c:pt>
                      <c:pt idx="700">
                        <c:v>-9.1240000000000002E-3</c:v>
                      </c:pt>
                      <c:pt idx="701">
                        <c:v>-9.1240000000000002E-3</c:v>
                      </c:pt>
                      <c:pt idx="702">
                        <c:v>-9.1240000000000002E-3</c:v>
                      </c:pt>
                      <c:pt idx="703">
                        <c:v>-0.15501799999999999</c:v>
                      </c:pt>
                      <c:pt idx="704">
                        <c:v>-0.15501799999999999</c:v>
                      </c:pt>
                      <c:pt idx="705">
                        <c:v>-0.15501799999999999</c:v>
                      </c:pt>
                      <c:pt idx="706">
                        <c:v>-0.15501799999999999</c:v>
                      </c:pt>
                      <c:pt idx="707">
                        <c:v>-0.36909599999999998</c:v>
                      </c:pt>
                      <c:pt idx="708">
                        <c:v>-0.36909599999999998</c:v>
                      </c:pt>
                      <c:pt idx="709">
                        <c:v>-0.36909599999999998</c:v>
                      </c:pt>
                      <c:pt idx="710">
                        <c:v>0.14142099999999999</c:v>
                      </c:pt>
                      <c:pt idx="711">
                        <c:v>0.14142099999999999</c:v>
                      </c:pt>
                      <c:pt idx="712">
                        <c:v>0.14142099999999999</c:v>
                      </c:pt>
                      <c:pt idx="713">
                        <c:v>0.14142099999999999</c:v>
                      </c:pt>
                      <c:pt idx="714">
                        <c:v>0.4304</c:v>
                      </c:pt>
                      <c:pt idx="715">
                        <c:v>0.4304</c:v>
                      </c:pt>
                      <c:pt idx="716">
                        <c:v>0.4304</c:v>
                      </c:pt>
                      <c:pt idx="717">
                        <c:v>0.4304</c:v>
                      </c:pt>
                      <c:pt idx="718">
                        <c:v>-0.27787800000000001</c:v>
                      </c:pt>
                      <c:pt idx="719">
                        <c:v>-0.27787800000000001</c:v>
                      </c:pt>
                      <c:pt idx="720">
                        <c:v>-0.27787800000000001</c:v>
                      </c:pt>
                      <c:pt idx="721">
                        <c:v>-0.27787800000000001</c:v>
                      </c:pt>
                      <c:pt idx="722">
                        <c:v>0.47997200000000001</c:v>
                      </c:pt>
                      <c:pt idx="723">
                        <c:v>0.47997200000000001</c:v>
                      </c:pt>
                      <c:pt idx="724">
                        <c:v>0.47997200000000001</c:v>
                      </c:pt>
                      <c:pt idx="725">
                        <c:v>0.47997200000000001</c:v>
                      </c:pt>
                      <c:pt idx="726">
                        <c:v>0.78008599999999995</c:v>
                      </c:pt>
                      <c:pt idx="727">
                        <c:v>0.78008599999999995</c:v>
                      </c:pt>
                      <c:pt idx="728">
                        <c:v>0.78008599999999995</c:v>
                      </c:pt>
                      <c:pt idx="729">
                        <c:v>0.78008599999999995</c:v>
                      </c:pt>
                      <c:pt idx="730">
                        <c:v>0.74856299999999998</c:v>
                      </c:pt>
                      <c:pt idx="731">
                        <c:v>0.74856299999999998</c:v>
                      </c:pt>
                      <c:pt idx="732">
                        <c:v>0.74856299999999998</c:v>
                      </c:pt>
                      <c:pt idx="733">
                        <c:v>0.74856299999999998</c:v>
                      </c:pt>
                      <c:pt idx="734">
                        <c:v>0.110039</c:v>
                      </c:pt>
                      <c:pt idx="735">
                        <c:v>0.110039</c:v>
                      </c:pt>
                      <c:pt idx="736">
                        <c:v>0.110039</c:v>
                      </c:pt>
                      <c:pt idx="737">
                        <c:v>0.110039</c:v>
                      </c:pt>
                      <c:pt idx="738">
                        <c:v>-0.43630999999999998</c:v>
                      </c:pt>
                      <c:pt idx="739">
                        <c:v>-0.43630999999999998</c:v>
                      </c:pt>
                      <c:pt idx="740">
                        <c:v>-0.43630999999999998</c:v>
                      </c:pt>
                      <c:pt idx="741">
                        <c:v>-0.37183100000000002</c:v>
                      </c:pt>
                      <c:pt idx="742">
                        <c:v>-0.37183100000000002</c:v>
                      </c:pt>
                      <c:pt idx="743">
                        <c:v>-0.37183100000000002</c:v>
                      </c:pt>
                      <c:pt idx="744">
                        <c:v>-0.42618899999999998</c:v>
                      </c:pt>
                      <c:pt idx="745">
                        <c:v>-0.42618899999999998</c:v>
                      </c:pt>
                      <c:pt idx="746">
                        <c:v>-0.42618899999999998</c:v>
                      </c:pt>
                      <c:pt idx="747">
                        <c:v>-0.42618899999999998</c:v>
                      </c:pt>
                      <c:pt idx="748">
                        <c:v>-0.42618899999999998</c:v>
                      </c:pt>
                      <c:pt idx="749">
                        <c:v>3.8015889999999999</c:v>
                      </c:pt>
                      <c:pt idx="750">
                        <c:v>3.8015889999999999</c:v>
                      </c:pt>
                      <c:pt idx="751">
                        <c:v>3.8015889999999999</c:v>
                      </c:pt>
                      <c:pt idx="752">
                        <c:v>3.8015889999999999</c:v>
                      </c:pt>
                      <c:pt idx="753">
                        <c:v>-1.1268339999999999</c:v>
                      </c:pt>
                      <c:pt idx="754">
                        <c:v>-1.1268339999999999</c:v>
                      </c:pt>
                      <c:pt idx="755">
                        <c:v>-1.1268339999999999</c:v>
                      </c:pt>
                      <c:pt idx="756">
                        <c:v>-1.1268339999999999</c:v>
                      </c:pt>
                      <c:pt idx="757">
                        <c:v>-1.3714360000000001</c:v>
                      </c:pt>
                      <c:pt idx="758">
                        <c:v>-1.3714360000000001</c:v>
                      </c:pt>
                      <c:pt idx="759">
                        <c:v>-1.3714360000000001</c:v>
                      </c:pt>
                      <c:pt idx="760">
                        <c:v>-1.3714360000000001</c:v>
                      </c:pt>
                      <c:pt idx="761">
                        <c:v>0.84060900000000005</c:v>
                      </c:pt>
                      <c:pt idx="762">
                        <c:v>0.84060900000000005</c:v>
                      </c:pt>
                      <c:pt idx="763">
                        <c:v>0.84060900000000005</c:v>
                      </c:pt>
                      <c:pt idx="764">
                        <c:v>0.84060900000000005</c:v>
                      </c:pt>
                      <c:pt idx="765">
                        <c:v>-5.5017999999999997E-2</c:v>
                      </c:pt>
                      <c:pt idx="766">
                        <c:v>-5.5017999999999997E-2</c:v>
                      </c:pt>
                      <c:pt idx="767">
                        <c:v>-5.5017999999999997E-2</c:v>
                      </c:pt>
                      <c:pt idx="768">
                        <c:v>-5.5017999999999997E-2</c:v>
                      </c:pt>
                      <c:pt idx="769">
                        <c:v>2.1232799999999998</c:v>
                      </c:pt>
                      <c:pt idx="770">
                        <c:v>2.1232799999999998</c:v>
                      </c:pt>
                      <c:pt idx="771">
                        <c:v>2.1232799999999998</c:v>
                      </c:pt>
                      <c:pt idx="772">
                        <c:v>2.1232799999999998</c:v>
                      </c:pt>
                      <c:pt idx="773">
                        <c:v>4.1272219999999997</c:v>
                      </c:pt>
                      <c:pt idx="774">
                        <c:v>4.1272219999999997</c:v>
                      </c:pt>
                      <c:pt idx="775">
                        <c:v>4.1272219999999997</c:v>
                      </c:pt>
                      <c:pt idx="776">
                        <c:v>5.4149999999999997E-3</c:v>
                      </c:pt>
                      <c:pt idx="777">
                        <c:v>5.4149999999999997E-3</c:v>
                      </c:pt>
                      <c:pt idx="778">
                        <c:v>5.4149999999999997E-3</c:v>
                      </c:pt>
                      <c:pt idx="779">
                        <c:v>5.4149999999999997E-3</c:v>
                      </c:pt>
                      <c:pt idx="780">
                        <c:v>-0.30137700000000001</c:v>
                      </c:pt>
                      <c:pt idx="781">
                        <c:v>-0.30137700000000001</c:v>
                      </c:pt>
                      <c:pt idx="782">
                        <c:v>-0.30137700000000001</c:v>
                      </c:pt>
                      <c:pt idx="783">
                        <c:v>-0.30137700000000001</c:v>
                      </c:pt>
                      <c:pt idx="784">
                        <c:v>7.5319999999999998E-2</c:v>
                      </c:pt>
                      <c:pt idx="785">
                        <c:v>7.5319999999999998E-2</c:v>
                      </c:pt>
                      <c:pt idx="786">
                        <c:v>7.5319999999999998E-2</c:v>
                      </c:pt>
                      <c:pt idx="787">
                        <c:v>7.5319999999999998E-2</c:v>
                      </c:pt>
                      <c:pt idx="788">
                        <c:v>-1.2840480000000001</c:v>
                      </c:pt>
                      <c:pt idx="789">
                        <c:v>-1.2840480000000001</c:v>
                      </c:pt>
                      <c:pt idx="790">
                        <c:v>-1.2840480000000001</c:v>
                      </c:pt>
                      <c:pt idx="791">
                        <c:v>-1.2840480000000001</c:v>
                      </c:pt>
                      <c:pt idx="792">
                        <c:v>0.59533700000000001</c:v>
                      </c:pt>
                      <c:pt idx="793">
                        <c:v>0.59533700000000001</c:v>
                      </c:pt>
                      <c:pt idx="794">
                        <c:v>0.59533700000000001</c:v>
                      </c:pt>
                      <c:pt idx="795">
                        <c:v>0.59533700000000001</c:v>
                      </c:pt>
                      <c:pt idx="796">
                        <c:v>0.221632</c:v>
                      </c:pt>
                      <c:pt idx="797">
                        <c:v>0.221632</c:v>
                      </c:pt>
                      <c:pt idx="798">
                        <c:v>0.221632</c:v>
                      </c:pt>
                      <c:pt idx="799">
                        <c:v>0.221632</c:v>
                      </c:pt>
                      <c:pt idx="800">
                        <c:v>0.15216099999999999</c:v>
                      </c:pt>
                      <c:pt idx="801">
                        <c:v>0.15216099999999999</c:v>
                      </c:pt>
                      <c:pt idx="802">
                        <c:v>0.15216099999999999</c:v>
                      </c:pt>
                      <c:pt idx="803">
                        <c:v>-0.26441900000000002</c:v>
                      </c:pt>
                      <c:pt idx="804">
                        <c:v>-0.26441900000000002</c:v>
                      </c:pt>
                      <c:pt idx="805">
                        <c:v>-0.26441900000000002</c:v>
                      </c:pt>
                      <c:pt idx="806">
                        <c:v>-0.26441900000000002</c:v>
                      </c:pt>
                      <c:pt idx="807">
                        <c:v>-0.26441900000000002</c:v>
                      </c:pt>
                      <c:pt idx="808">
                        <c:v>-0.256469</c:v>
                      </c:pt>
                      <c:pt idx="809">
                        <c:v>-0.256469</c:v>
                      </c:pt>
                      <c:pt idx="810">
                        <c:v>-0.256469</c:v>
                      </c:pt>
                      <c:pt idx="811">
                        <c:v>-0.256469</c:v>
                      </c:pt>
                      <c:pt idx="812">
                        <c:v>-0.19180900000000001</c:v>
                      </c:pt>
                      <c:pt idx="813">
                        <c:v>-0.19180900000000001</c:v>
                      </c:pt>
                      <c:pt idx="814">
                        <c:v>-0.19180900000000001</c:v>
                      </c:pt>
                      <c:pt idx="815">
                        <c:v>-0.19180900000000001</c:v>
                      </c:pt>
                      <c:pt idx="816">
                        <c:v>-0.83647000000000005</c:v>
                      </c:pt>
                      <c:pt idx="817">
                        <c:v>-0.83647000000000005</c:v>
                      </c:pt>
                      <c:pt idx="818">
                        <c:v>-0.83647000000000005</c:v>
                      </c:pt>
                      <c:pt idx="819">
                        <c:v>-0.83647000000000005</c:v>
                      </c:pt>
                      <c:pt idx="820">
                        <c:v>-9.1131000000000004E-2</c:v>
                      </c:pt>
                      <c:pt idx="821">
                        <c:v>-9.1131000000000004E-2</c:v>
                      </c:pt>
                      <c:pt idx="822">
                        <c:v>-9.1131000000000004E-2</c:v>
                      </c:pt>
                      <c:pt idx="823">
                        <c:v>-9.1131000000000004E-2</c:v>
                      </c:pt>
                      <c:pt idx="824">
                        <c:v>-5.4248999999999999E-2</c:v>
                      </c:pt>
                      <c:pt idx="825">
                        <c:v>-5.4248999999999999E-2</c:v>
                      </c:pt>
                      <c:pt idx="826">
                        <c:v>-5.4248999999999999E-2</c:v>
                      </c:pt>
                      <c:pt idx="827">
                        <c:v>-5.4248999999999999E-2</c:v>
                      </c:pt>
                      <c:pt idx="828">
                        <c:v>0.245308</c:v>
                      </c:pt>
                      <c:pt idx="829">
                        <c:v>0.245308</c:v>
                      </c:pt>
                      <c:pt idx="830">
                        <c:v>0.245308</c:v>
                      </c:pt>
                      <c:pt idx="831">
                        <c:v>0.245308</c:v>
                      </c:pt>
                      <c:pt idx="832">
                        <c:v>-3.8275000000000003E-2</c:v>
                      </c:pt>
                      <c:pt idx="833">
                        <c:v>-3.8275000000000003E-2</c:v>
                      </c:pt>
                      <c:pt idx="834">
                        <c:v>-3.8275000000000003E-2</c:v>
                      </c:pt>
                      <c:pt idx="835">
                        <c:v>0.62982300000000002</c:v>
                      </c:pt>
                      <c:pt idx="836">
                        <c:v>0.62982300000000002</c:v>
                      </c:pt>
                      <c:pt idx="837">
                        <c:v>0.62982300000000002</c:v>
                      </c:pt>
                      <c:pt idx="838">
                        <c:v>0.62982300000000002</c:v>
                      </c:pt>
                      <c:pt idx="839">
                        <c:v>0.62982300000000002</c:v>
                      </c:pt>
                      <c:pt idx="840">
                        <c:v>0.16339699999999999</c:v>
                      </c:pt>
                      <c:pt idx="841">
                        <c:v>0.16339699999999999</c:v>
                      </c:pt>
                      <c:pt idx="842">
                        <c:v>0.16339699999999999</c:v>
                      </c:pt>
                      <c:pt idx="843">
                        <c:v>3.0988999999999999E-2</c:v>
                      </c:pt>
                      <c:pt idx="844">
                        <c:v>-4.6894999999999999E-2</c:v>
                      </c:pt>
                      <c:pt idx="845">
                        <c:v>-4.6894999999999999E-2</c:v>
                      </c:pt>
                      <c:pt idx="846">
                        <c:v>-4.6894999999999999E-2</c:v>
                      </c:pt>
                      <c:pt idx="847">
                        <c:v>-4.6894999999999999E-2</c:v>
                      </c:pt>
                      <c:pt idx="848">
                        <c:v>-4.6894999999999999E-2</c:v>
                      </c:pt>
                      <c:pt idx="849">
                        <c:v>-0.58208700000000002</c:v>
                      </c:pt>
                      <c:pt idx="850">
                        <c:v>-0.58208700000000002</c:v>
                      </c:pt>
                      <c:pt idx="851">
                        <c:v>-0.58208700000000002</c:v>
                      </c:pt>
                      <c:pt idx="852">
                        <c:v>0.52525200000000005</c:v>
                      </c:pt>
                      <c:pt idx="853">
                        <c:v>0.52525200000000005</c:v>
                      </c:pt>
                      <c:pt idx="854">
                        <c:v>0.52525200000000005</c:v>
                      </c:pt>
                      <c:pt idx="855">
                        <c:v>0.52525200000000005</c:v>
                      </c:pt>
                      <c:pt idx="856">
                        <c:v>0.52525200000000005</c:v>
                      </c:pt>
                      <c:pt idx="857">
                        <c:v>0.52525200000000005</c:v>
                      </c:pt>
                      <c:pt idx="858">
                        <c:v>0.52525200000000005</c:v>
                      </c:pt>
                      <c:pt idx="859">
                        <c:v>0.52525200000000005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'person 1 event 2'!$K$1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'person 1 event 2'!$K$2:$K$861</c15:sqref>
                        </c15:formulaRef>
                      </c:ext>
                    </c:extLst>
                    <c:numCache>
                      <c:formatCode>General</c:formatCode>
                      <c:ptCount val="86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-1.521E-3</c:v>
                      </c:pt>
                      <c:pt idx="14">
                        <c:v>-1.521E-3</c:v>
                      </c:pt>
                      <c:pt idx="15">
                        <c:v>-1.521E-3</c:v>
                      </c:pt>
                      <c:pt idx="16">
                        <c:v>-1.521E-3</c:v>
                      </c:pt>
                      <c:pt idx="17">
                        <c:v>-3.5055999999999997E-2</c:v>
                      </c:pt>
                      <c:pt idx="18">
                        <c:v>-3.5055999999999997E-2</c:v>
                      </c:pt>
                      <c:pt idx="19">
                        <c:v>-3.5055999999999997E-2</c:v>
                      </c:pt>
                      <c:pt idx="20">
                        <c:v>-3.5055999999999997E-2</c:v>
                      </c:pt>
                      <c:pt idx="21">
                        <c:v>0.73901300000000003</c:v>
                      </c:pt>
                      <c:pt idx="22">
                        <c:v>0.73901300000000003</c:v>
                      </c:pt>
                      <c:pt idx="23">
                        <c:v>0.73901300000000003</c:v>
                      </c:pt>
                      <c:pt idx="24">
                        <c:v>0.73901300000000003</c:v>
                      </c:pt>
                      <c:pt idx="25">
                        <c:v>0.46678999999999998</c:v>
                      </c:pt>
                      <c:pt idx="26">
                        <c:v>0.46678999999999998</c:v>
                      </c:pt>
                      <c:pt idx="27">
                        <c:v>0.46678999999999998</c:v>
                      </c:pt>
                      <c:pt idx="28">
                        <c:v>6.4768999999999993E-2</c:v>
                      </c:pt>
                      <c:pt idx="29">
                        <c:v>6.4768999999999993E-2</c:v>
                      </c:pt>
                      <c:pt idx="30">
                        <c:v>6.4768999999999993E-2</c:v>
                      </c:pt>
                      <c:pt idx="31">
                        <c:v>6.4768999999999993E-2</c:v>
                      </c:pt>
                      <c:pt idx="32">
                        <c:v>-5.5709000000000002E-2</c:v>
                      </c:pt>
                      <c:pt idx="33">
                        <c:v>-5.5709000000000002E-2</c:v>
                      </c:pt>
                      <c:pt idx="34">
                        <c:v>-5.5709000000000002E-2</c:v>
                      </c:pt>
                      <c:pt idx="35">
                        <c:v>-5.5709000000000002E-2</c:v>
                      </c:pt>
                      <c:pt idx="36">
                        <c:v>0.17345099999999999</c:v>
                      </c:pt>
                      <c:pt idx="37">
                        <c:v>0.17345099999999999</c:v>
                      </c:pt>
                      <c:pt idx="38">
                        <c:v>0.17345099999999999</c:v>
                      </c:pt>
                      <c:pt idx="39">
                        <c:v>0.17345099999999999</c:v>
                      </c:pt>
                      <c:pt idx="40">
                        <c:v>0.17345099999999999</c:v>
                      </c:pt>
                      <c:pt idx="41">
                        <c:v>8.9676000000000006E-2</c:v>
                      </c:pt>
                      <c:pt idx="42">
                        <c:v>8.9676000000000006E-2</c:v>
                      </c:pt>
                      <c:pt idx="43">
                        <c:v>8.9676000000000006E-2</c:v>
                      </c:pt>
                      <c:pt idx="44">
                        <c:v>-8.4343000000000001E-2</c:v>
                      </c:pt>
                      <c:pt idx="45">
                        <c:v>-8.4343000000000001E-2</c:v>
                      </c:pt>
                      <c:pt idx="46">
                        <c:v>-8.4343000000000001E-2</c:v>
                      </c:pt>
                      <c:pt idx="47">
                        <c:v>-8.4343000000000001E-2</c:v>
                      </c:pt>
                      <c:pt idx="48">
                        <c:v>-0.123737</c:v>
                      </c:pt>
                      <c:pt idx="49">
                        <c:v>-0.123737</c:v>
                      </c:pt>
                      <c:pt idx="50">
                        <c:v>-0.123737</c:v>
                      </c:pt>
                      <c:pt idx="51">
                        <c:v>-0.123737</c:v>
                      </c:pt>
                      <c:pt idx="52">
                        <c:v>-1.4869E-2</c:v>
                      </c:pt>
                      <c:pt idx="53">
                        <c:v>-1.4869E-2</c:v>
                      </c:pt>
                      <c:pt idx="54">
                        <c:v>-1.4869E-2</c:v>
                      </c:pt>
                      <c:pt idx="55">
                        <c:v>-1.4869E-2</c:v>
                      </c:pt>
                      <c:pt idx="56">
                        <c:v>-0.104074</c:v>
                      </c:pt>
                      <c:pt idx="57">
                        <c:v>-0.104074</c:v>
                      </c:pt>
                      <c:pt idx="58">
                        <c:v>-0.104074</c:v>
                      </c:pt>
                      <c:pt idx="59">
                        <c:v>0.24884300000000001</c:v>
                      </c:pt>
                      <c:pt idx="60">
                        <c:v>0.24884300000000001</c:v>
                      </c:pt>
                      <c:pt idx="61">
                        <c:v>0.154445</c:v>
                      </c:pt>
                      <c:pt idx="62">
                        <c:v>0.154445</c:v>
                      </c:pt>
                      <c:pt idx="63">
                        <c:v>0.154445</c:v>
                      </c:pt>
                      <c:pt idx="64">
                        <c:v>0.154445</c:v>
                      </c:pt>
                      <c:pt idx="65">
                        <c:v>0.154445</c:v>
                      </c:pt>
                      <c:pt idx="66">
                        <c:v>0.154445</c:v>
                      </c:pt>
                      <c:pt idx="67">
                        <c:v>0.154445</c:v>
                      </c:pt>
                      <c:pt idx="68">
                        <c:v>2.4289000000000002E-2</c:v>
                      </c:pt>
                      <c:pt idx="69">
                        <c:v>2.4289000000000002E-2</c:v>
                      </c:pt>
                      <c:pt idx="70">
                        <c:v>2.4289000000000002E-2</c:v>
                      </c:pt>
                      <c:pt idx="71">
                        <c:v>2.4289000000000002E-2</c:v>
                      </c:pt>
                      <c:pt idx="72">
                        <c:v>-5.4893999999999998E-2</c:v>
                      </c:pt>
                      <c:pt idx="73">
                        <c:v>-5.4893999999999998E-2</c:v>
                      </c:pt>
                      <c:pt idx="74">
                        <c:v>-5.4893999999999998E-2</c:v>
                      </c:pt>
                      <c:pt idx="75">
                        <c:v>-5.4893999999999998E-2</c:v>
                      </c:pt>
                      <c:pt idx="76">
                        <c:v>-4.0418000000000003E-2</c:v>
                      </c:pt>
                      <c:pt idx="77">
                        <c:v>-4.0418000000000003E-2</c:v>
                      </c:pt>
                      <c:pt idx="78">
                        <c:v>-4.0418000000000003E-2</c:v>
                      </c:pt>
                      <c:pt idx="79">
                        <c:v>-4.0418000000000003E-2</c:v>
                      </c:pt>
                      <c:pt idx="80">
                        <c:v>-4.5797999999999998E-2</c:v>
                      </c:pt>
                      <c:pt idx="81">
                        <c:v>-4.5797999999999998E-2</c:v>
                      </c:pt>
                      <c:pt idx="82">
                        <c:v>-4.5797999999999998E-2</c:v>
                      </c:pt>
                      <c:pt idx="83">
                        <c:v>-4.4755000000000003E-2</c:v>
                      </c:pt>
                      <c:pt idx="84">
                        <c:v>-4.4755000000000003E-2</c:v>
                      </c:pt>
                      <c:pt idx="85">
                        <c:v>-4.4755000000000003E-2</c:v>
                      </c:pt>
                      <c:pt idx="86">
                        <c:v>-4.4755000000000003E-2</c:v>
                      </c:pt>
                      <c:pt idx="87">
                        <c:v>-6.8876999999999994E-2</c:v>
                      </c:pt>
                      <c:pt idx="88">
                        <c:v>-6.8876999999999994E-2</c:v>
                      </c:pt>
                      <c:pt idx="89">
                        <c:v>-6.8876999999999994E-2</c:v>
                      </c:pt>
                      <c:pt idx="90">
                        <c:v>-6.8876999999999994E-2</c:v>
                      </c:pt>
                      <c:pt idx="91">
                        <c:v>-6.8876999999999994E-2</c:v>
                      </c:pt>
                      <c:pt idx="92">
                        <c:v>-8.6021E-2</c:v>
                      </c:pt>
                      <c:pt idx="93">
                        <c:v>-8.6021E-2</c:v>
                      </c:pt>
                      <c:pt idx="94">
                        <c:v>-8.6021E-2</c:v>
                      </c:pt>
                      <c:pt idx="95">
                        <c:v>-8.6021E-2</c:v>
                      </c:pt>
                      <c:pt idx="96">
                        <c:v>-4.8106999999999997E-2</c:v>
                      </c:pt>
                      <c:pt idx="97">
                        <c:v>-4.8106999999999997E-2</c:v>
                      </c:pt>
                      <c:pt idx="98">
                        <c:v>-4.8106999999999997E-2</c:v>
                      </c:pt>
                      <c:pt idx="99">
                        <c:v>-4.8106999999999997E-2</c:v>
                      </c:pt>
                      <c:pt idx="100">
                        <c:v>-6.2296999999999998E-2</c:v>
                      </c:pt>
                      <c:pt idx="101">
                        <c:v>-6.2296999999999998E-2</c:v>
                      </c:pt>
                      <c:pt idx="102">
                        <c:v>-6.2296999999999998E-2</c:v>
                      </c:pt>
                      <c:pt idx="103">
                        <c:v>-6.2296999999999998E-2</c:v>
                      </c:pt>
                      <c:pt idx="104">
                        <c:v>-6.2296999999999998E-2</c:v>
                      </c:pt>
                      <c:pt idx="105">
                        <c:v>-0.14546200000000001</c:v>
                      </c:pt>
                      <c:pt idx="106">
                        <c:v>-0.14546200000000001</c:v>
                      </c:pt>
                      <c:pt idx="107">
                        <c:v>-0.14546200000000001</c:v>
                      </c:pt>
                      <c:pt idx="108">
                        <c:v>-0.14546200000000001</c:v>
                      </c:pt>
                      <c:pt idx="109">
                        <c:v>7.0925000000000002E-2</c:v>
                      </c:pt>
                      <c:pt idx="110">
                        <c:v>7.0925000000000002E-2</c:v>
                      </c:pt>
                      <c:pt idx="111">
                        <c:v>7.0925000000000002E-2</c:v>
                      </c:pt>
                      <c:pt idx="112">
                        <c:v>7.0925000000000002E-2</c:v>
                      </c:pt>
                      <c:pt idx="113">
                        <c:v>9.5552999999999999E-2</c:v>
                      </c:pt>
                      <c:pt idx="114">
                        <c:v>9.5552999999999999E-2</c:v>
                      </c:pt>
                      <c:pt idx="115">
                        <c:v>9.5552999999999999E-2</c:v>
                      </c:pt>
                      <c:pt idx="116">
                        <c:v>9.5552999999999999E-2</c:v>
                      </c:pt>
                      <c:pt idx="117">
                        <c:v>2.764E-3</c:v>
                      </c:pt>
                      <c:pt idx="118">
                        <c:v>2.764E-3</c:v>
                      </c:pt>
                      <c:pt idx="119">
                        <c:v>2.764E-3</c:v>
                      </c:pt>
                      <c:pt idx="120">
                        <c:v>-2.3969000000000001E-2</c:v>
                      </c:pt>
                      <c:pt idx="121">
                        <c:v>-2.3969000000000001E-2</c:v>
                      </c:pt>
                      <c:pt idx="122">
                        <c:v>-2.3969000000000001E-2</c:v>
                      </c:pt>
                      <c:pt idx="123">
                        <c:v>-2.3969000000000001E-2</c:v>
                      </c:pt>
                      <c:pt idx="124">
                        <c:v>-0.102023</c:v>
                      </c:pt>
                      <c:pt idx="125">
                        <c:v>-0.102023</c:v>
                      </c:pt>
                      <c:pt idx="126">
                        <c:v>-0.102023</c:v>
                      </c:pt>
                      <c:pt idx="127">
                        <c:v>-0.102023</c:v>
                      </c:pt>
                      <c:pt idx="128">
                        <c:v>-0.10917300000000001</c:v>
                      </c:pt>
                      <c:pt idx="129">
                        <c:v>-0.10917300000000001</c:v>
                      </c:pt>
                      <c:pt idx="130">
                        <c:v>-0.10917300000000001</c:v>
                      </c:pt>
                      <c:pt idx="131">
                        <c:v>-0.10917300000000001</c:v>
                      </c:pt>
                      <c:pt idx="132">
                        <c:v>-0.12710299999999999</c:v>
                      </c:pt>
                      <c:pt idx="133">
                        <c:v>-0.12710299999999999</c:v>
                      </c:pt>
                      <c:pt idx="134">
                        <c:v>-0.12710299999999999</c:v>
                      </c:pt>
                      <c:pt idx="135">
                        <c:v>-0.12710299999999999</c:v>
                      </c:pt>
                      <c:pt idx="136">
                        <c:v>0.238507</c:v>
                      </c:pt>
                      <c:pt idx="137">
                        <c:v>0.238507</c:v>
                      </c:pt>
                      <c:pt idx="138">
                        <c:v>0.238507</c:v>
                      </c:pt>
                      <c:pt idx="139">
                        <c:v>0.238507</c:v>
                      </c:pt>
                      <c:pt idx="140">
                        <c:v>-0.20699600000000001</c:v>
                      </c:pt>
                      <c:pt idx="141">
                        <c:v>-0.20699600000000001</c:v>
                      </c:pt>
                      <c:pt idx="142">
                        <c:v>-0.20699600000000001</c:v>
                      </c:pt>
                      <c:pt idx="143">
                        <c:v>-0.20699600000000001</c:v>
                      </c:pt>
                      <c:pt idx="144">
                        <c:v>-9.9019999999999993E-3</c:v>
                      </c:pt>
                      <c:pt idx="145">
                        <c:v>-9.9019999999999993E-3</c:v>
                      </c:pt>
                      <c:pt idx="146">
                        <c:v>-9.9019999999999993E-3</c:v>
                      </c:pt>
                      <c:pt idx="147">
                        <c:v>-3.2629999999999999E-2</c:v>
                      </c:pt>
                      <c:pt idx="148">
                        <c:v>-3.2629999999999999E-2</c:v>
                      </c:pt>
                      <c:pt idx="149">
                        <c:v>-3.2629999999999999E-2</c:v>
                      </c:pt>
                      <c:pt idx="150">
                        <c:v>-3.2629999999999999E-2</c:v>
                      </c:pt>
                      <c:pt idx="151">
                        <c:v>8.8909999999999996E-3</c:v>
                      </c:pt>
                      <c:pt idx="152">
                        <c:v>8.8909999999999996E-3</c:v>
                      </c:pt>
                      <c:pt idx="153">
                        <c:v>8.8909999999999996E-3</c:v>
                      </c:pt>
                      <c:pt idx="154">
                        <c:v>8.8909999999999996E-3</c:v>
                      </c:pt>
                      <c:pt idx="155">
                        <c:v>7.9919000000000004E-2</c:v>
                      </c:pt>
                      <c:pt idx="156">
                        <c:v>7.9919000000000004E-2</c:v>
                      </c:pt>
                      <c:pt idx="157">
                        <c:v>7.9919000000000004E-2</c:v>
                      </c:pt>
                      <c:pt idx="158">
                        <c:v>7.9919000000000004E-2</c:v>
                      </c:pt>
                      <c:pt idx="159">
                        <c:v>-0.23283499999999999</c:v>
                      </c:pt>
                      <c:pt idx="160">
                        <c:v>-0.23283499999999999</c:v>
                      </c:pt>
                      <c:pt idx="161">
                        <c:v>-0.23283499999999999</c:v>
                      </c:pt>
                      <c:pt idx="162">
                        <c:v>-0.23283499999999999</c:v>
                      </c:pt>
                      <c:pt idx="163">
                        <c:v>2.190906</c:v>
                      </c:pt>
                      <c:pt idx="164">
                        <c:v>2.190906</c:v>
                      </c:pt>
                      <c:pt idx="165">
                        <c:v>2.190906</c:v>
                      </c:pt>
                      <c:pt idx="166">
                        <c:v>2.190906</c:v>
                      </c:pt>
                      <c:pt idx="167">
                        <c:v>-0.74891099999999999</c:v>
                      </c:pt>
                      <c:pt idx="168">
                        <c:v>-0.74891099999999999</c:v>
                      </c:pt>
                      <c:pt idx="169">
                        <c:v>1.3089310000000001</c:v>
                      </c:pt>
                      <c:pt idx="170">
                        <c:v>1.3089310000000001</c:v>
                      </c:pt>
                      <c:pt idx="171">
                        <c:v>1.3089310000000001</c:v>
                      </c:pt>
                      <c:pt idx="172">
                        <c:v>1.3089310000000001</c:v>
                      </c:pt>
                      <c:pt idx="173">
                        <c:v>-0.87533300000000003</c:v>
                      </c:pt>
                      <c:pt idx="174">
                        <c:v>-0.87533300000000003</c:v>
                      </c:pt>
                      <c:pt idx="175">
                        <c:v>-0.87533300000000003</c:v>
                      </c:pt>
                      <c:pt idx="176">
                        <c:v>-0.87533300000000003</c:v>
                      </c:pt>
                      <c:pt idx="177">
                        <c:v>-0.87533300000000003</c:v>
                      </c:pt>
                      <c:pt idx="178">
                        <c:v>-0.87533300000000003</c:v>
                      </c:pt>
                      <c:pt idx="179">
                        <c:v>-0.87533300000000003</c:v>
                      </c:pt>
                      <c:pt idx="180">
                        <c:v>-0.87533300000000003</c:v>
                      </c:pt>
                      <c:pt idx="181">
                        <c:v>-0.87533300000000003</c:v>
                      </c:pt>
                      <c:pt idx="182">
                        <c:v>-0.87533300000000003</c:v>
                      </c:pt>
                      <c:pt idx="183">
                        <c:v>-0.87533300000000003</c:v>
                      </c:pt>
                      <c:pt idx="184">
                        <c:v>-0.87533300000000003</c:v>
                      </c:pt>
                      <c:pt idx="185">
                        <c:v>-0.87533300000000003</c:v>
                      </c:pt>
                      <c:pt idx="186">
                        <c:v>-0.87533300000000003</c:v>
                      </c:pt>
                      <c:pt idx="187">
                        <c:v>-0.87533300000000003</c:v>
                      </c:pt>
                      <c:pt idx="188">
                        <c:v>-0.87533300000000003</c:v>
                      </c:pt>
                      <c:pt idx="189">
                        <c:v>-0.87533300000000003</c:v>
                      </c:pt>
                      <c:pt idx="190">
                        <c:v>-0.87533300000000003</c:v>
                      </c:pt>
                      <c:pt idx="191">
                        <c:v>-0.87533300000000003</c:v>
                      </c:pt>
                      <c:pt idx="192">
                        <c:v>-0.87533300000000003</c:v>
                      </c:pt>
                      <c:pt idx="193">
                        <c:v>1.6675329999999999</c:v>
                      </c:pt>
                      <c:pt idx="194">
                        <c:v>1.6675329999999999</c:v>
                      </c:pt>
                      <c:pt idx="195">
                        <c:v>1.6675329999999999</c:v>
                      </c:pt>
                      <c:pt idx="196">
                        <c:v>-1.9564000000000002E-2</c:v>
                      </c:pt>
                      <c:pt idx="197">
                        <c:v>-1.9564000000000002E-2</c:v>
                      </c:pt>
                      <c:pt idx="198">
                        <c:v>-1.9564000000000002E-2</c:v>
                      </c:pt>
                      <c:pt idx="199">
                        <c:v>-1.9564000000000002E-2</c:v>
                      </c:pt>
                      <c:pt idx="200">
                        <c:v>4.055345</c:v>
                      </c:pt>
                      <c:pt idx="201">
                        <c:v>4.055345</c:v>
                      </c:pt>
                      <c:pt idx="202">
                        <c:v>4.055345</c:v>
                      </c:pt>
                      <c:pt idx="203">
                        <c:v>4.055345</c:v>
                      </c:pt>
                      <c:pt idx="204">
                        <c:v>2.0822630000000002</c:v>
                      </c:pt>
                      <c:pt idx="205">
                        <c:v>2.0822630000000002</c:v>
                      </c:pt>
                      <c:pt idx="206">
                        <c:v>2.0822630000000002</c:v>
                      </c:pt>
                      <c:pt idx="207">
                        <c:v>2.0822630000000002</c:v>
                      </c:pt>
                      <c:pt idx="208">
                        <c:v>-1.568405</c:v>
                      </c:pt>
                      <c:pt idx="209">
                        <c:v>-1.568405</c:v>
                      </c:pt>
                      <c:pt idx="210">
                        <c:v>-1.568405</c:v>
                      </c:pt>
                      <c:pt idx="211">
                        <c:v>-1.568405</c:v>
                      </c:pt>
                      <c:pt idx="212">
                        <c:v>-0.86423399999999995</c:v>
                      </c:pt>
                      <c:pt idx="213">
                        <c:v>-0.86423399999999995</c:v>
                      </c:pt>
                      <c:pt idx="214">
                        <c:v>-0.86423399999999995</c:v>
                      </c:pt>
                      <c:pt idx="215">
                        <c:v>-0.86423399999999995</c:v>
                      </c:pt>
                      <c:pt idx="216">
                        <c:v>3.9433769999999999</c:v>
                      </c:pt>
                      <c:pt idx="217">
                        <c:v>3.9433769999999999</c:v>
                      </c:pt>
                      <c:pt idx="218">
                        <c:v>3.9433769999999999</c:v>
                      </c:pt>
                      <c:pt idx="219">
                        <c:v>3.9433769999999999</c:v>
                      </c:pt>
                      <c:pt idx="220">
                        <c:v>0.89892000000000005</c:v>
                      </c:pt>
                      <c:pt idx="221">
                        <c:v>0.89892000000000005</c:v>
                      </c:pt>
                      <c:pt idx="222">
                        <c:v>0.89892000000000005</c:v>
                      </c:pt>
                      <c:pt idx="223">
                        <c:v>0.89892000000000005</c:v>
                      </c:pt>
                      <c:pt idx="224">
                        <c:v>-2.2133579999999999</c:v>
                      </c:pt>
                      <c:pt idx="225">
                        <c:v>-2.2133579999999999</c:v>
                      </c:pt>
                      <c:pt idx="226">
                        <c:v>-2.2133579999999999</c:v>
                      </c:pt>
                      <c:pt idx="227">
                        <c:v>-2.2133579999999999</c:v>
                      </c:pt>
                      <c:pt idx="228">
                        <c:v>-0.68670600000000004</c:v>
                      </c:pt>
                      <c:pt idx="229">
                        <c:v>-0.68670600000000004</c:v>
                      </c:pt>
                      <c:pt idx="230">
                        <c:v>-0.68670600000000004</c:v>
                      </c:pt>
                      <c:pt idx="231">
                        <c:v>8.7090000000000001E-2</c:v>
                      </c:pt>
                      <c:pt idx="232">
                        <c:v>8.7090000000000001E-2</c:v>
                      </c:pt>
                      <c:pt idx="233">
                        <c:v>8.7090000000000001E-2</c:v>
                      </c:pt>
                      <c:pt idx="234">
                        <c:v>8.7090000000000001E-2</c:v>
                      </c:pt>
                      <c:pt idx="235">
                        <c:v>0.234491</c:v>
                      </c:pt>
                      <c:pt idx="236">
                        <c:v>0.234491</c:v>
                      </c:pt>
                      <c:pt idx="237">
                        <c:v>0.234491</c:v>
                      </c:pt>
                      <c:pt idx="238">
                        <c:v>0.234491</c:v>
                      </c:pt>
                      <c:pt idx="239">
                        <c:v>0.234491</c:v>
                      </c:pt>
                      <c:pt idx="240">
                        <c:v>-0.42990400000000001</c:v>
                      </c:pt>
                      <c:pt idx="241">
                        <c:v>-0.42990400000000001</c:v>
                      </c:pt>
                      <c:pt idx="242">
                        <c:v>-0.42990400000000001</c:v>
                      </c:pt>
                      <c:pt idx="243">
                        <c:v>-0.42990400000000001</c:v>
                      </c:pt>
                      <c:pt idx="244">
                        <c:v>-0.20230799999999999</c:v>
                      </c:pt>
                      <c:pt idx="245">
                        <c:v>-0.20230799999999999</c:v>
                      </c:pt>
                      <c:pt idx="246">
                        <c:v>-0.20230799999999999</c:v>
                      </c:pt>
                      <c:pt idx="247">
                        <c:v>-0.20230799999999999</c:v>
                      </c:pt>
                      <c:pt idx="248">
                        <c:v>8.9317999999999995E-2</c:v>
                      </c:pt>
                      <c:pt idx="249">
                        <c:v>8.9317999999999995E-2</c:v>
                      </c:pt>
                      <c:pt idx="250">
                        <c:v>5.2630000000000003E-3</c:v>
                      </c:pt>
                      <c:pt idx="251">
                        <c:v>5.2630000000000003E-3</c:v>
                      </c:pt>
                      <c:pt idx="252">
                        <c:v>5.2630000000000003E-3</c:v>
                      </c:pt>
                      <c:pt idx="253">
                        <c:v>5.2630000000000003E-3</c:v>
                      </c:pt>
                      <c:pt idx="254">
                        <c:v>5.2630000000000003E-3</c:v>
                      </c:pt>
                      <c:pt idx="255">
                        <c:v>5.2630000000000003E-3</c:v>
                      </c:pt>
                      <c:pt idx="256">
                        <c:v>5.2630000000000003E-3</c:v>
                      </c:pt>
                      <c:pt idx="257">
                        <c:v>5.2630000000000003E-3</c:v>
                      </c:pt>
                      <c:pt idx="258">
                        <c:v>0.27760699999999999</c:v>
                      </c:pt>
                      <c:pt idx="259">
                        <c:v>-0.43875799999999998</c:v>
                      </c:pt>
                      <c:pt idx="260">
                        <c:v>-0.43875799999999998</c:v>
                      </c:pt>
                      <c:pt idx="261">
                        <c:v>-0.43875799999999998</c:v>
                      </c:pt>
                      <c:pt idx="262">
                        <c:v>-0.43875799999999998</c:v>
                      </c:pt>
                      <c:pt idx="263">
                        <c:v>-0.43875799999999998</c:v>
                      </c:pt>
                      <c:pt idx="264">
                        <c:v>-0.43875799999999998</c:v>
                      </c:pt>
                      <c:pt idx="265">
                        <c:v>-2.8800000000000002E-3</c:v>
                      </c:pt>
                      <c:pt idx="266">
                        <c:v>-2.8800000000000002E-3</c:v>
                      </c:pt>
                      <c:pt idx="267">
                        <c:v>-2.8800000000000002E-3</c:v>
                      </c:pt>
                      <c:pt idx="268">
                        <c:v>-2.8800000000000002E-3</c:v>
                      </c:pt>
                      <c:pt idx="269">
                        <c:v>0.28198499999999999</c:v>
                      </c:pt>
                      <c:pt idx="270">
                        <c:v>0.28198499999999999</c:v>
                      </c:pt>
                      <c:pt idx="271">
                        <c:v>0.28198499999999999</c:v>
                      </c:pt>
                      <c:pt idx="272">
                        <c:v>0.28198499999999999</c:v>
                      </c:pt>
                      <c:pt idx="273">
                        <c:v>0.26631100000000002</c:v>
                      </c:pt>
                      <c:pt idx="274">
                        <c:v>0.26631100000000002</c:v>
                      </c:pt>
                      <c:pt idx="275">
                        <c:v>0.26631100000000002</c:v>
                      </c:pt>
                      <c:pt idx="276">
                        <c:v>0.26631100000000002</c:v>
                      </c:pt>
                      <c:pt idx="277">
                        <c:v>-0.49389300000000003</c:v>
                      </c:pt>
                      <c:pt idx="278">
                        <c:v>-0.49389300000000003</c:v>
                      </c:pt>
                      <c:pt idx="279">
                        <c:v>-0.49389300000000003</c:v>
                      </c:pt>
                      <c:pt idx="280">
                        <c:v>-0.49389300000000003</c:v>
                      </c:pt>
                      <c:pt idx="281">
                        <c:v>0.26689499999999999</c:v>
                      </c:pt>
                      <c:pt idx="282">
                        <c:v>0.26689499999999999</c:v>
                      </c:pt>
                      <c:pt idx="283">
                        <c:v>0.26689499999999999</c:v>
                      </c:pt>
                      <c:pt idx="284">
                        <c:v>0.26689499999999999</c:v>
                      </c:pt>
                      <c:pt idx="285">
                        <c:v>-0.33110000000000001</c:v>
                      </c:pt>
                      <c:pt idx="286">
                        <c:v>-0.33110000000000001</c:v>
                      </c:pt>
                      <c:pt idx="287">
                        <c:v>-0.33110000000000001</c:v>
                      </c:pt>
                      <c:pt idx="288">
                        <c:v>-0.33110000000000001</c:v>
                      </c:pt>
                      <c:pt idx="289">
                        <c:v>0.559114</c:v>
                      </c:pt>
                      <c:pt idx="290">
                        <c:v>0.559114</c:v>
                      </c:pt>
                      <c:pt idx="291">
                        <c:v>0.559114</c:v>
                      </c:pt>
                      <c:pt idx="292">
                        <c:v>0.96588399999999996</c:v>
                      </c:pt>
                      <c:pt idx="293">
                        <c:v>0.96588399999999996</c:v>
                      </c:pt>
                      <c:pt idx="294">
                        <c:v>0.96588399999999996</c:v>
                      </c:pt>
                      <c:pt idx="295">
                        <c:v>0.96588399999999996</c:v>
                      </c:pt>
                      <c:pt idx="296">
                        <c:v>-0.48933399999999999</c:v>
                      </c:pt>
                      <c:pt idx="297">
                        <c:v>-0.48933399999999999</c:v>
                      </c:pt>
                      <c:pt idx="298">
                        <c:v>-0.48933399999999999</c:v>
                      </c:pt>
                      <c:pt idx="299">
                        <c:v>-0.48933399999999999</c:v>
                      </c:pt>
                      <c:pt idx="300">
                        <c:v>-1.8402000000000002E-2</c:v>
                      </c:pt>
                      <c:pt idx="301">
                        <c:v>-1.8402000000000002E-2</c:v>
                      </c:pt>
                      <c:pt idx="302">
                        <c:v>-1.8402000000000002E-2</c:v>
                      </c:pt>
                      <c:pt idx="303">
                        <c:v>-1.8402000000000002E-2</c:v>
                      </c:pt>
                      <c:pt idx="304">
                        <c:v>8.6724999999999997E-2</c:v>
                      </c:pt>
                      <c:pt idx="305">
                        <c:v>8.6724999999999997E-2</c:v>
                      </c:pt>
                      <c:pt idx="306">
                        <c:v>8.6724999999999997E-2</c:v>
                      </c:pt>
                      <c:pt idx="307">
                        <c:v>8.6724999999999997E-2</c:v>
                      </c:pt>
                      <c:pt idx="308">
                        <c:v>0.238284</c:v>
                      </c:pt>
                      <c:pt idx="309">
                        <c:v>0.238284</c:v>
                      </c:pt>
                      <c:pt idx="310">
                        <c:v>0.238284</c:v>
                      </c:pt>
                      <c:pt idx="311">
                        <c:v>0.238284</c:v>
                      </c:pt>
                      <c:pt idx="312">
                        <c:v>-0.21798799999999999</c:v>
                      </c:pt>
                      <c:pt idx="313">
                        <c:v>-0.21798799999999999</c:v>
                      </c:pt>
                      <c:pt idx="314">
                        <c:v>-0.21798799999999999</c:v>
                      </c:pt>
                      <c:pt idx="315">
                        <c:v>-0.21798799999999999</c:v>
                      </c:pt>
                      <c:pt idx="316">
                        <c:v>-0.34909499999999999</c:v>
                      </c:pt>
                      <c:pt idx="317">
                        <c:v>-0.34909499999999999</c:v>
                      </c:pt>
                      <c:pt idx="318">
                        <c:v>-0.34909499999999999</c:v>
                      </c:pt>
                      <c:pt idx="319">
                        <c:v>-0.34909499999999999</c:v>
                      </c:pt>
                      <c:pt idx="320">
                        <c:v>0.18967700000000001</c:v>
                      </c:pt>
                      <c:pt idx="321">
                        <c:v>0.18967700000000001</c:v>
                      </c:pt>
                      <c:pt idx="322">
                        <c:v>0.18967700000000001</c:v>
                      </c:pt>
                      <c:pt idx="323">
                        <c:v>0.69453299999999996</c:v>
                      </c:pt>
                      <c:pt idx="324">
                        <c:v>0.69453299999999996</c:v>
                      </c:pt>
                      <c:pt idx="325">
                        <c:v>0.69453299999999996</c:v>
                      </c:pt>
                      <c:pt idx="326">
                        <c:v>0.69453299999999996</c:v>
                      </c:pt>
                      <c:pt idx="327">
                        <c:v>0.233017</c:v>
                      </c:pt>
                      <c:pt idx="328">
                        <c:v>0.233017</c:v>
                      </c:pt>
                      <c:pt idx="329">
                        <c:v>0.233017</c:v>
                      </c:pt>
                      <c:pt idx="330">
                        <c:v>0.233017</c:v>
                      </c:pt>
                      <c:pt idx="331">
                        <c:v>-0.38942399999999999</c:v>
                      </c:pt>
                      <c:pt idx="332">
                        <c:v>-0.38942399999999999</c:v>
                      </c:pt>
                      <c:pt idx="333">
                        <c:v>-0.38942399999999999</c:v>
                      </c:pt>
                      <c:pt idx="334">
                        <c:v>-0.38942399999999999</c:v>
                      </c:pt>
                      <c:pt idx="335">
                        <c:v>0.30085099999999998</c:v>
                      </c:pt>
                      <c:pt idx="336">
                        <c:v>0.30085099999999998</c:v>
                      </c:pt>
                      <c:pt idx="337">
                        <c:v>0.30085099999999998</c:v>
                      </c:pt>
                      <c:pt idx="338">
                        <c:v>0.30085099999999998</c:v>
                      </c:pt>
                      <c:pt idx="339">
                        <c:v>0.30085099999999998</c:v>
                      </c:pt>
                      <c:pt idx="340">
                        <c:v>0.30085099999999998</c:v>
                      </c:pt>
                      <c:pt idx="341">
                        <c:v>0.79350200000000004</c:v>
                      </c:pt>
                      <c:pt idx="342">
                        <c:v>0.79350200000000004</c:v>
                      </c:pt>
                      <c:pt idx="343">
                        <c:v>0.79350200000000004</c:v>
                      </c:pt>
                      <c:pt idx="344">
                        <c:v>0.79350200000000004</c:v>
                      </c:pt>
                      <c:pt idx="345">
                        <c:v>0.136879</c:v>
                      </c:pt>
                      <c:pt idx="346">
                        <c:v>0.136879</c:v>
                      </c:pt>
                      <c:pt idx="347">
                        <c:v>0.136879</c:v>
                      </c:pt>
                      <c:pt idx="348">
                        <c:v>0.136879</c:v>
                      </c:pt>
                      <c:pt idx="349">
                        <c:v>-1.1951080000000001</c:v>
                      </c:pt>
                      <c:pt idx="350">
                        <c:v>-1.1951080000000001</c:v>
                      </c:pt>
                      <c:pt idx="351">
                        <c:v>-1.1951080000000001</c:v>
                      </c:pt>
                      <c:pt idx="352">
                        <c:v>-0.86167199999999999</c:v>
                      </c:pt>
                      <c:pt idx="353">
                        <c:v>-0.86167199999999999</c:v>
                      </c:pt>
                      <c:pt idx="354">
                        <c:v>-0.86167199999999999</c:v>
                      </c:pt>
                      <c:pt idx="355">
                        <c:v>-0.86167199999999999</c:v>
                      </c:pt>
                      <c:pt idx="356">
                        <c:v>0.40936600000000001</c:v>
                      </c:pt>
                      <c:pt idx="357">
                        <c:v>0.40936600000000001</c:v>
                      </c:pt>
                      <c:pt idx="358">
                        <c:v>0.40936600000000001</c:v>
                      </c:pt>
                      <c:pt idx="359">
                        <c:v>0.40936600000000001</c:v>
                      </c:pt>
                      <c:pt idx="360">
                        <c:v>0.68447899999999995</c:v>
                      </c:pt>
                      <c:pt idx="361">
                        <c:v>0.68447899999999995</c:v>
                      </c:pt>
                      <c:pt idx="362">
                        <c:v>0.68447899999999995</c:v>
                      </c:pt>
                      <c:pt idx="363">
                        <c:v>0.68447899999999995</c:v>
                      </c:pt>
                      <c:pt idx="364">
                        <c:v>-0.176926</c:v>
                      </c:pt>
                      <c:pt idx="365">
                        <c:v>-0.176926</c:v>
                      </c:pt>
                      <c:pt idx="366">
                        <c:v>-0.176926</c:v>
                      </c:pt>
                      <c:pt idx="367">
                        <c:v>-0.176926</c:v>
                      </c:pt>
                      <c:pt idx="368">
                        <c:v>-0.201101</c:v>
                      </c:pt>
                      <c:pt idx="369">
                        <c:v>-0.201101</c:v>
                      </c:pt>
                      <c:pt idx="370">
                        <c:v>-0.201101</c:v>
                      </c:pt>
                      <c:pt idx="371">
                        <c:v>-0.201101</c:v>
                      </c:pt>
                      <c:pt idx="372">
                        <c:v>2.3710999999999999E-2</c:v>
                      </c:pt>
                      <c:pt idx="373">
                        <c:v>2.3710999999999999E-2</c:v>
                      </c:pt>
                      <c:pt idx="374">
                        <c:v>2.3710999999999999E-2</c:v>
                      </c:pt>
                      <c:pt idx="375">
                        <c:v>2.3710999999999999E-2</c:v>
                      </c:pt>
                      <c:pt idx="376">
                        <c:v>0.19571</c:v>
                      </c:pt>
                      <c:pt idx="377">
                        <c:v>0.19571</c:v>
                      </c:pt>
                      <c:pt idx="378">
                        <c:v>0.19571</c:v>
                      </c:pt>
                      <c:pt idx="379">
                        <c:v>0.19571</c:v>
                      </c:pt>
                      <c:pt idx="380">
                        <c:v>-0.74074600000000002</c:v>
                      </c:pt>
                      <c:pt idx="381">
                        <c:v>-0.74074600000000002</c:v>
                      </c:pt>
                      <c:pt idx="382">
                        <c:v>-0.74074600000000002</c:v>
                      </c:pt>
                      <c:pt idx="383">
                        <c:v>-0.74074600000000002</c:v>
                      </c:pt>
                      <c:pt idx="384">
                        <c:v>-0.12832399999999999</c:v>
                      </c:pt>
                      <c:pt idx="385">
                        <c:v>-0.12832399999999999</c:v>
                      </c:pt>
                      <c:pt idx="386">
                        <c:v>-0.12832399999999999</c:v>
                      </c:pt>
                      <c:pt idx="387">
                        <c:v>0.30197299999999999</c:v>
                      </c:pt>
                      <c:pt idx="388">
                        <c:v>0.30197299999999999</c:v>
                      </c:pt>
                      <c:pt idx="389">
                        <c:v>0.30197299999999999</c:v>
                      </c:pt>
                      <c:pt idx="390">
                        <c:v>0.30197299999999999</c:v>
                      </c:pt>
                      <c:pt idx="391">
                        <c:v>0.29846499999999998</c:v>
                      </c:pt>
                      <c:pt idx="392">
                        <c:v>0.29846499999999998</c:v>
                      </c:pt>
                      <c:pt idx="393">
                        <c:v>0.29846499999999998</c:v>
                      </c:pt>
                      <c:pt idx="394">
                        <c:v>0.29846499999999998</c:v>
                      </c:pt>
                      <c:pt idx="395">
                        <c:v>-0.20623900000000001</c:v>
                      </c:pt>
                      <c:pt idx="396">
                        <c:v>-0.20623900000000001</c:v>
                      </c:pt>
                      <c:pt idx="397">
                        <c:v>-0.20623900000000001</c:v>
                      </c:pt>
                      <c:pt idx="398">
                        <c:v>-0.20623900000000001</c:v>
                      </c:pt>
                      <c:pt idx="399">
                        <c:v>-1.4227999999999999E-2</c:v>
                      </c:pt>
                      <c:pt idx="400">
                        <c:v>-1.4227999999999999E-2</c:v>
                      </c:pt>
                      <c:pt idx="401">
                        <c:v>-1.4227999999999999E-2</c:v>
                      </c:pt>
                      <c:pt idx="402">
                        <c:v>-1.4227999999999999E-2</c:v>
                      </c:pt>
                      <c:pt idx="403">
                        <c:v>7.5059000000000001E-2</c:v>
                      </c:pt>
                      <c:pt idx="404">
                        <c:v>7.5059000000000001E-2</c:v>
                      </c:pt>
                      <c:pt idx="405">
                        <c:v>7.5059000000000001E-2</c:v>
                      </c:pt>
                      <c:pt idx="406">
                        <c:v>7.5059000000000001E-2</c:v>
                      </c:pt>
                      <c:pt idx="407">
                        <c:v>0.225354</c:v>
                      </c:pt>
                      <c:pt idx="408">
                        <c:v>0.225354</c:v>
                      </c:pt>
                      <c:pt idx="409">
                        <c:v>0.225354</c:v>
                      </c:pt>
                      <c:pt idx="410">
                        <c:v>0.25121500000000002</c:v>
                      </c:pt>
                      <c:pt idx="411">
                        <c:v>0.25121500000000002</c:v>
                      </c:pt>
                      <c:pt idx="412">
                        <c:v>0.25121500000000002</c:v>
                      </c:pt>
                      <c:pt idx="413">
                        <c:v>0.25121500000000002</c:v>
                      </c:pt>
                      <c:pt idx="414">
                        <c:v>-0.122641</c:v>
                      </c:pt>
                      <c:pt idx="415">
                        <c:v>-0.122641</c:v>
                      </c:pt>
                      <c:pt idx="416">
                        <c:v>-0.122641</c:v>
                      </c:pt>
                      <c:pt idx="417">
                        <c:v>-0.122641</c:v>
                      </c:pt>
                      <c:pt idx="418">
                        <c:v>-0.21546000000000001</c:v>
                      </c:pt>
                      <c:pt idx="419">
                        <c:v>-0.21546000000000001</c:v>
                      </c:pt>
                      <c:pt idx="420">
                        <c:v>-0.21546000000000001</c:v>
                      </c:pt>
                      <c:pt idx="421">
                        <c:v>-0.21546000000000001</c:v>
                      </c:pt>
                      <c:pt idx="422">
                        <c:v>-7.3609999999999995E-2</c:v>
                      </c:pt>
                      <c:pt idx="423">
                        <c:v>-7.3609999999999995E-2</c:v>
                      </c:pt>
                      <c:pt idx="424">
                        <c:v>-7.3609999999999995E-2</c:v>
                      </c:pt>
                      <c:pt idx="425">
                        <c:v>-7.3609999999999995E-2</c:v>
                      </c:pt>
                      <c:pt idx="426">
                        <c:v>8.1501000000000004E-2</c:v>
                      </c:pt>
                      <c:pt idx="427">
                        <c:v>8.1501000000000004E-2</c:v>
                      </c:pt>
                      <c:pt idx="428">
                        <c:v>8.1501000000000004E-2</c:v>
                      </c:pt>
                      <c:pt idx="429">
                        <c:v>8.1501000000000004E-2</c:v>
                      </c:pt>
                      <c:pt idx="430">
                        <c:v>0.18784200000000001</c:v>
                      </c:pt>
                      <c:pt idx="431">
                        <c:v>0.18784200000000001</c:v>
                      </c:pt>
                      <c:pt idx="432">
                        <c:v>0.18784200000000001</c:v>
                      </c:pt>
                      <c:pt idx="433">
                        <c:v>0.18784200000000001</c:v>
                      </c:pt>
                      <c:pt idx="434">
                        <c:v>-0.419182</c:v>
                      </c:pt>
                      <c:pt idx="435">
                        <c:v>-0.419182</c:v>
                      </c:pt>
                      <c:pt idx="436">
                        <c:v>-0.419182</c:v>
                      </c:pt>
                      <c:pt idx="437">
                        <c:v>-0.419182</c:v>
                      </c:pt>
                      <c:pt idx="438">
                        <c:v>-0.148705</c:v>
                      </c:pt>
                      <c:pt idx="439">
                        <c:v>-0.148705</c:v>
                      </c:pt>
                      <c:pt idx="440">
                        <c:v>-0.148705</c:v>
                      </c:pt>
                      <c:pt idx="441">
                        <c:v>-0.148705</c:v>
                      </c:pt>
                      <c:pt idx="442">
                        <c:v>-0.13794500000000001</c:v>
                      </c:pt>
                      <c:pt idx="443">
                        <c:v>-0.13794500000000001</c:v>
                      </c:pt>
                      <c:pt idx="444">
                        <c:v>-0.13794500000000001</c:v>
                      </c:pt>
                      <c:pt idx="445">
                        <c:v>-0.17677300000000001</c:v>
                      </c:pt>
                      <c:pt idx="446">
                        <c:v>-0.17677300000000001</c:v>
                      </c:pt>
                      <c:pt idx="447">
                        <c:v>-0.17677300000000001</c:v>
                      </c:pt>
                      <c:pt idx="448">
                        <c:v>-0.17677300000000001</c:v>
                      </c:pt>
                      <c:pt idx="449">
                        <c:v>0.37483499999999997</c:v>
                      </c:pt>
                      <c:pt idx="450">
                        <c:v>0.37483499999999997</c:v>
                      </c:pt>
                      <c:pt idx="451">
                        <c:v>0.37483499999999997</c:v>
                      </c:pt>
                      <c:pt idx="452">
                        <c:v>-6.4457E-2</c:v>
                      </c:pt>
                      <c:pt idx="453">
                        <c:v>-6.4457E-2</c:v>
                      </c:pt>
                      <c:pt idx="454">
                        <c:v>-6.4457E-2</c:v>
                      </c:pt>
                      <c:pt idx="455">
                        <c:v>-6.4457E-2</c:v>
                      </c:pt>
                      <c:pt idx="456">
                        <c:v>-6.4457E-2</c:v>
                      </c:pt>
                      <c:pt idx="457">
                        <c:v>-0.40854400000000002</c:v>
                      </c:pt>
                      <c:pt idx="458">
                        <c:v>-0.40854400000000002</c:v>
                      </c:pt>
                      <c:pt idx="459">
                        <c:v>-0.40854400000000002</c:v>
                      </c:pt>
                      <c:pt idx="460">
                        <c:v>-0.40854400000000002</c:v>
                      </c:pt>
                      <c:pt idx="461">
                        <c:v>-0.35477999999999998</c:v>
                      </c:pt>
                      <c:pt idx="462">
                        <c:v>-0.35477999999999998</c:v>
                      </c:pt>
                      <c:pt idx="463">
                        <c:v>-0.35477999999999998</c:v>
                      </c:pt>
                      <c:pt idx="464">
                        <c:v>-0.35477999999999998</c:v>
                      </c:pt>
                      <c:pt idx="465">
                        <c:v>-0.29137000000000002</c:v>
                      </c:pt>
                      <c:pt idx="466">
                        <c:v>-0.29137000000000002</c:v>
                      </c:pt>
                      <c:pt idx="467">
                        <c:v>-0.29137000000000002</c:v>
                      </c:pt>
                      <c:pt idx="468">
                        <c:v>-0.29137000000000002</c:v>
                      </c:pt>
                      <c:pt idx="469">
                        <c:v>-0.22846900000000001</c:v>
                      </c:pt>
                      <c:pt idx="470">
                        <c:v>-0.22846900000000001</c:v>
                      </c:pt>
                      <c:pt idx="471">
                        <c:v>-0.22846900000000001</c:v>
                      </c:pt>
                      <c:pt idx="472">
                        <c:v>-0.22846900000000001</c:v>
                      </c:pt>
                      <c:pt idx="473">
                        <c:v>-3.3252999999999998E-2</c:v>
                      </c:pt>
                      <c:pt idx="474">
                        <c:v>-3.3252999999999998E-2</c:v>
                      </c:pt>
                      <c:pt idx="475">
                        <c:v>-3.3252999999999998E-2</c:v>
                      </c:pt>
                      <c:pt idx="476">
                        <c:v>-3.3252999999999998E-2</c:v>
                      </c:pt>
                      <c:pt idx="477">
                        <c:v>0.38500299999999998</c:v>
                      </c:pt>
                      <c:pt idx="478">
                        <c:v>0.38500299999999998</c:v>
                      </c:pt>
                      <c:pt idx="479">
                        <c:v>0.38500299999999998</c:v>
                      </c:pt>
                      <c:pt idx="480">
                        <c:v>0.30231400000000003</c:v>
                      </c:pt>
                      <c:pt idx="481">
                        <c:v>0.30231400000000003</c:v>
                      </c:pt>
                      <c:pt idx="482">
                        <c:v>0.30231400000000003</c:v>
                      </c:pt>
                      <c:pt idx="483">
                        <c:v>0.30231400000000003</c:v>
                      </c:pt>
                      <c:pt idx="484">
                        <c:v>-0.238897</c:v>
                      </c:pt>
                      <c:pt idx="485">
                        <c:v>-0.238897</c:v>
                      </c:pt>
                      <c:pt idx="486">
                        <c:v>-0.238897</c:v>
                      </c:pt>
                      <c:pt idx="487">
                        <c:v>-0.238897</c:v>
                      </c:pt>
                      <c:pt idx="488">
                        <c:v>5.2505999999999997E-2</c:v>
                      </c:pt>
                      <c:pt idx="489">
                        <c:v>5.2505999999999997E-2</c:v>
                      </c:pt>
                      <c:pt idx="490">
                        <c:v>5.2505999999999997E-2</c:v>
                      </c:pt>
                      <c:pt idx="491">
                        <c:v>5.2505999999999997E-2</c:v>
                      </c:pt>
                      <c:pt idx="492">
                        <c:v>0.42547200000000002</c:v>
                      </c:pt>
                      <c:pt idx="493">
                        <c:v>0.42547200000000002</c:v>
                      </c:pt>
                      <c:pt idx="494">
                        <c:v>0.42547200000000002</c:v>
                      </c:pt>
                      <c:pt idx="495">
                        <c:v>0.42547200000000002</c:v>
                      </c:pt>
                      <c:pt idx="496">
                        <c:v>1.362482</c:v>
                      </c:pt>
                      <c:pt idx="497">
                        <c:v>1.362482</c:v>
                      </c:pt>
                      <c:pt idx="498">
                        <c:v>1.362482</c:v>
                      </c:pt>
                      <c:pt idx="499">
                        <c:v>1.362482</c:v>
                      </c:pt>
                      <c:pt idx="500">
                        <c:v>-0.66562500000000002</c:v>
                      </c:pt>
                      <c:pt idx="501">
                        <c:v>-0.66562500000000002</c:v>
                      </c:pt>
                      <c:pt idx="502">
                        <c:v>-0.66562500000000002</c:v>
                      </c:pt>
                      <c:pt idx="503">
                        <c:v>-0.27935900000000002</c:v>
                      </c:pt>
                      <c:pt idx="504">
                        <c:v>-0.27935900000000002</c:v>
                      </c:pt>
                      <c:pt idx="505">
                        <c:v>-0.27935900000000002</c:v>
                      </c:pt>
                      <c:pt idx="506">
                        <c:v>-0.27935900000000002</c:v>
                      </c:pt>
                      <c:pt idx="507">
                        <c:v>2.5114999999999998E-2</c:v>
                      </c:pt>
                      <c:pt idx="508">
                        <c:v>2.5114999999999998E-2</c:v>
                      </c:pt>
                      <c:pt idx="509">
                        <c:v>2.5114999999999998E-2</c:v>
                      </c:pt>
                      <c:pt idx="510">
                        <c:v>2.5114999999999998E-2</c:v>
                      </c:pt>
                      <c:pt idx="511">
                        <c:v>0.44320799999999999</c:v>
                      </c:pt>
                      <c:pt idx="512">
                        <c:v>0.44320799999999999</c:v>
                      </c:pt>
                      <c:pt idx="513">
                        <c:v>0.44320799999999999</c:v>
                      </c:pt>
                      <c:pt idx="514">
                        <c:v>0.44320799999999999</c:v>
                      </c:pt>
                      <c:pt idx="515">
                        <c:v>0.44320799999999999</c:v>
                      </c:pt>
                      <c:pt idx="516">
                        <c:v>-0.13287299999999999</c:v>
                      </c:pt>
                      <c:pt idx="517">
                        <c:v>-0.13287299999999999</c:v>
                      </c:pt>
                      <c:pt idx="518">
                        <c:v>-0.13287299999999999</c:v>
                      </c:pt>
                      <c:pt idx="519">
                        <c:v>-0.13287299999999999</c:v>
                      </c:pt>
                      <c:pt idx="520">
                        <c:v>0.351997</c:v>
                      </c:pt>
                      <c:pt idx="521">
                        <c:v>0.351997</c:v>
                      </c:pt>
                      <c:pt idx="522">
                        <c:v>0.351997</c:v>
                      </c:pt>
                      <c:pt idx="523">
                        <c:v>0.351997</c:v>
                      </c:pt>
                      <c:pt idx="524">
                        <c:v>0.164854</c:v>
                      </c:pt>
                      <c:pt idx="525">
                        <c:v>0.164854</c:v>
                      </c:pt>
                      <c:pt idx="526">
                        <c:v>0.164854</c:v>
                      </c:pt>
                      <c:pt idx="527">
                        <c:v>0.164854</c:v>
                      </c:pt>
                      <c:pt idx="528">
                        <c:v>-3.4578999999999999E-2</c:v>
                      </c:pt>
                      <c:pt idx="529">
                        <c:v>-3.4578999999999999E-2</c:v>
                      </c:pt>
                      <c:pt idx="530">
                        <c:v>-3.4578999999999999E-2</c:v>
                      </c:pt>
                      <c:pt idx="531">
                        <c:v>-3.4578999999999999E-2</c:v>
                      </c:pt>
                      <c:pt idx="532">
                        <c:v>-9.2729000000000006E-2</c:v>
                      </c:pt>
                      <c:pt idx="533">
                        <c:v>-9.2729000000000006E-2</c:v>
                      </c:pt>
                      <c:pt idx="534">
                        <c:v>-9.2729000000000006E-2</c:v>
                      </c:pt>
                      <c:pt idx="535">
                        <c:v>-9.2729000000000006E-2</c:v>
                      </c:pt>
                      <c:pt idx="536">
                        <c:v>-2.4163E-2</c:v>
                      </c:pt>
                      <c:pt idx="537">
                        <c:v>-2.4163E-2</c:v>
                      </c:pt>
                      <c:pt idx="538">
                        <c:v>-2.4163E-2</c:v>
                      </c:pt>
                      <c:pt idx="539">
                        <c:v>0.26995400000000003</c:v>
                      </c:pt>
                      <c:pt idx="540">
                        <c:v>0.26995400000000003</c:v>
                      </c:pt>
                      <c:pt idx="541">
                        <c:v>0.26995400000000003</c:v>
                      </c:pt>
                      <c:pt idx="542">
                        <c:v>0.26995400000000003</c:v>
                      </c:pt>
                      <c:pt idx="543">
                        <c:v>-2.5088550000000001</c:v>
                      </c:pt>
                      <c:pt idx="544">
                        <c:v>-2.5088550000000001</c:v>
                      </c:pt>
                      <c:pt idx="545">
                        <c:v>-2.5088550000000001</c:v>
                      </c:pt>
                      <c:pt idx="546">
                        <c:v>-2.5088550000000001</c:v>
                      </c:pt>
                      <c:pt idx="547">
                        <c:v>-0.34059800000000001</c:v>
                      </c:pt>
                      <c:pt idx="548">
                        <c:v>-0.34059800000000001</c:v>
                      </c:pt>
                      <c:pt idx="549">
                        <c:v>-0.34059800000000001</c:v>
                      </c:pt>
                      <c:pt idx="550">
                        <c:v>-0.34059800000000001</c:v>
                      </c:pt>
                      <c:pt idx="551">
                        <c:v>6.1827E-2</c:v>
                      </c:pt>
                      <c:pt idx="552">
                        <c:v>6.1827E-2</c:v>
                      </c:pt>
                      <c:pt idx="553">
                        <c:v>6.1827E-2</c:v>
                      </c:pt>
                      <c:pt idx="554">
                        <c:v>6.1827E-2</c:v>
                      </c:pt>
                      <c:pt idx="555">
                        <c:v>0.47839900000000002</c:v>
                      </c:pt>
                      <c:pt idx="556">
                        <c:v>0.47839900000000002</c:v>
                      </c:pt>
                      <c:pt idx="557">
                        <c:v>0.47839900000000002</c:v>
                      </c:pt>
                      <c:pt idx="558">
                        <c:v>0.47839900000000002</c:v>
                      </c:pt>
                      <c:pt idx="559">
                        <c:v>0.33881499999999998</c:v>
                      </c:pt>
                      <c:pt idx="560">
                        <c:v>0.33881499999999998</c:v>
                      </c:pt>
                      <c:pt idx="561">
                        <c:v>0.33881499999999998</c:v>
                      </c:pt>
                      <c:pt idx="562">
                        <c:v>-0.312029</c:v>
                      </c:pt>
                      <c:pt idx="563">
                        <c:v>-0.312029</c:v>
                      </c:pt>
                      <c:pt idx="564">
                        <c:v>-0.312029</c:v>
                      </c:pt>
                      <c:pt idx="565">
                        <c:v>-0.312029</c:v>
                      </c:pt>
                      <c:pt idx="566">
                        <c:v>0.120715</c:v>
                      </c:pt>
                      <c:pt idx="567">
                        <c:v>0.120715</c:v>
                      </c:pt>
                      <c:pt idx="568">
                        <c:v>0.120715</c:v>
                      </c:pt>
                      <c:pt idx="569">
                        <c:v>0.120715</c:v>
                      </c:pt>
                      <c:pt idx="570">
                        <c:v>0.120715</c:v>
                      </c:pt>
                      <c:pt idx="571">
                        <c:v>-5.3557E-2</c:v>
                      </c:pt>
                      <c:pt idx="572">
                        <c:v>-5.3557E-2</c:v>
                      </c:pt>
                      <c:pt idx="573">
                        <c:v>-5.3557E-2</c:v>
                      </c:pt>
                      <c:pt idx="574">
                        <c:v>-0.113249</c:v>
                      </c:pt>
                      <c:pt idx="575">
                        <c:v>-0.113249</c:v>
                      </c:pt>
                      <c:pt idx="576">
                        <c:v>-0.113249</c:v>
                      </c:pt>
                      <c:pt idx="577">
                        <c:v>-0.113249</c:v>
                      </c:pt>
                      <c:pt idx="578">
                        <c:v>-0.113249</c:v>
                      </c:pt>
                      <c:pt idx="579">
                        <c:v>-0.48478399999999999</c:v>
                      </c:pt>
                      <c:pt idx="580">
                        <c:v>-0.48478399999999999</c:v>
                      </c:pt>
                      <c:pt idx="581">
                        <c:v>-0.48478399999999999</c:v>
                      </c:pt>
                      <c:pt idx="582">
                        <c:v>-0.48478399999999999</c:v>
                      </c:pt>
                      <c:pt idx="583">
                        <c:v>7.0633000000000001E-2</c:v>
                      </c:pt>
                      <c:pt idx="584">
                        <c:v>7.0633000000000001E-2</c:v>
                      </c:pt>
                      <c:pt idx="585">
                        <c:v>7.0633000000000001E-2</c:v>
                      </c:pt>
                      <c:pt idx="586">
                        <c:v>7.0633000000000001E-2</c:v>
                      </c:pt>
                      <c:pt idx="587">
                        <c:v>-7.0648000000000002E-2</c:v>
                      </c:pt>
                      <c:pt idx="588">
                        <c:v>-7.0648000000000002E-2</c:v>
                      </c:pt>
                      <c:pt idx="589">
                        <c:v>-7.0648000000000002E-2</c:v>
                      </c:pt>
                      <c:pt idx="590">
                        <c:v>-7.0648000000000002E-2</c:v>
                      </c:pt>
                      <c:pt idx="591">
                        <c:v>4.4276999999999997E-2</c:v>
                      </c:pt>
                      <c:pt idx="592">
                        <c:v>4.4276999999999997E-2</c:v>
                      </c:pt>
                      <c:pt idx="593">
                        <c:v>4.4276999999999997E-2</c:v>
                      </c:pt>
                      <c:pt idx="594">
                        <c:v>4.4276999999999997E-2</c:v>
                      </c:pt>
                      <c:pt idx="595">
                        <c:v>-9.1050000000000006E-2</c:v>
                      </c:pt>
                      <c:pt idx="596">
                        <c:v>-9.1050000000000006E-2</c:v>
                      </c:pt>
                      <c:pt idx="597">
                        <c:v>-9.1050000000000006E-2</c:v>
                      </c:pt>
                      <c:pt idx="598">
                        <c:v>2.5198999999999999E-2</c:v>
                      </c:pt>
                      <c:pt idx="599">
                        <c:v>2.5198999999999999E-2</c:v>
                      </c:pt>
                      <c:pt idx="600">
                        <c:v>2.5198999999999999E-2</c:v>
                      </c:pt>
                      <c:pt idx="601">
                        <c:v>2.5198999999999999E-2</c:v>
                      </c:pt>
                      <c:pt idx="602">
                        <c:v>3.0419000000000002E-2</c:v>
                      </c:pt>
                      <c:pt idx="603">
                        <c:v>3.0419000000000002E-2</c:v>
                      </c:pt>
                      <c:pt idx="604">
                        <c:v>3.0419000000000002E-2</c:v>
                      </c:pt>
                      <c:pt idx="605">
                        <c:v>3.0419000000000002E-2</c:v>
                      </c:pt>
                      <c:pt idx="606">
                        <c:v>0.2041</c:v>
                      </c:pt>
                      <c:pt idx="607">
                        <c:v>0.2041</c:v>
                      </c:pt>
                      <c:pt idx="608">
                        <c:v>0.2041</c:v>
                      </c:pt>
                      <c:pt idx="609">
                        <c:v>0.2041</c:v>
                      </c:pt>
                      <c:pt idx="610">
                        <c:v>-0.24097299999999999</c:v>
                      </c:pt>
                      <c:pt idx="611">
                        <c:v>-0.24097299999999999</c:v>
                      </c:pt>
                      <c:pt idx="612">
                        <c:v>-0.24097299999999999</c:v>
                      </c:pt>
                      <c:pt idx="613">
                        <c:v>-0.24097299999999999</c:v>
                      </c:pt>
                      <c:pt idx="614">
                        <c:v>-0.54801299999999997</c:v>
                      </c:pt>
                      <c:pt idx="615">
                        <c:v>-0.54801299999999997</c:v>
                      </c:pt>
                      <c:pt idx="616">
                        <c:v>-0.54801299999999997</c:v>
                      </c:pt>
                      <c:pt idx="617">
                        <c:v>-0.54801299999999997</c:v>
                      </c:pt>
                      <c:pt idx="618">
                        <c:v>-0.18898499999999999</c:v>
                      </c:pt>
                      <c:pt idx="619">
                        <c:v>-0.18898499999999999</c:v>
                      </c:pt>
                      <c:pt idx="620">
                        <c:v>-0.18898499999999999</c:v>
                      </c:pt>
                      <c:pt idx="621">
                        <c:v>-0.18898499999999999</c:v>
                      </c:pt>
                      <c:pt idx="622">
                        <c:v>-4.7170999999999998E-2</c:v>
                      </c:pt>
                      <c:pt idx="623">
                        <c:v>-4.7170999999999998E-2</c:v>
                      </c:pt>
                      <c:pt idx="624">
                        <c:v>-4.7170999999999998E-2</c:v>
                      </c:pt>
                      <c:pt idx="625">
                        <c:v>0.42331000000000002</c:v>
                      </c:pt>
                      <c:pt idx="626">
                        <c:v>0.42331000000000002</c:v>
                      </c:pt>
                      <c:pt idx="627">
                        <c:v>0.42331000000000002</c:v>
                      </c:pt>
                      <c:pt idx="628">
                        <c:v>0.42331000000000002</c:v>
                      </c:pt>
                      <c:pt idx="629">
                        <c:v>-0.17829200000000001</c:v>
                      </c:pt>
                      <c:pt idx="630">
                        <c:v>-0.17829200000000001</c:v>
                      </c:pt>
                      <c:pt idx="631">
                        <c:v>-0.17829200000000001</c:v>
                      </c:pt>
                      <c:pt idx="632">
                        <c:v>-0.17829200000000001</c:v>
                      </c:pt>
                      <c:pt idx="633">
                        <c:v>0.17808599999999999</c:v>
                      </c:pt>
                      <c:pt idx="634">
                        <c:v>0.17808599999999999</c:v>
                      </c:pt>
                      <c:pt idx="635">
                        <c:v>0.17808599999999999</c:v>
                      </c:pt>
                      <c:pt idx="636">
                        <c:v>0.17808599999999999</c:v>
                      </c:pt>
                      <c:pt idx="637">
                        <c:v>-1.8703909999999999</c:v>
                      </c:pt>
                      <c:pt idx="638">
                        <c:v>-1.8703909999999999</c:v>
                      </c:pt>
                      <c:pt idx="639">
                        <c:v>-1.8703909999999999</c:v>
                      </c:pt>
                      <c:pt idx="640">
                        <c:v>-1.8703909999999999</c:v>
                      </c:pt>
                      <c:pt idx="641">
                        <c:v>1.9731399999999999</c:v>
                      </c:pt>
                      <c:pt idx="642">
                        <c:v>1.9731399999999999</c:v>
                      </c:pt>
                      <c:pt idx="643">
                        <c:v>1.9731399999999999</c:v>
                      </c:pt>
                      <c:pt idx="644">
                        <c:v>1.9731399999999999</c:v>
                      </c:pt>
                      <c:pt idx="645">
                        <c:v>1.09545</c:v>
                      </c:pt>
                      <c:pt idx="646">
                        <c:v>1.09545</c:v>
                      </c:pt>
                      <c:pt idx="647">
                        <c:v>1.09545</c:v>
                      </c:pt>
                      <c:pt idx="648">
                        <c:v>1.09545</c:v>
                      </c:pt>
                      <c:pt idx="649">
                        <c:v>0.85626100000000005</c:v>
                      </c:pt>
                      <c:pt idx="650">
                        <c:v>-1.7493339999999999</c:v>
                      </c:pt>
                      <c:pt idx="651">
                        <c:v>-1.7493339999999999</c:v>
                      </c:pt>
                      <c:pt idx="652">
                        <c:v>-1.7493339999999999</c:v>
                      </c:pt>
                      <c:pt idx="653">
                        <c:v>-1.7493339999999999</c:v>
                      </c:pt>
                      <c:pt idx="654">
                        <c:v>-1.7493339999999999</c:v>
                      </c:pt>
                      <c:pt idx="655">
                        <c:v>-1.7493339999999999</c:v>
                      </c:pt>
                      <c:pt idx="656">
                        <c:v>-1.3746290000000001</c:v>
                      </c:pt>
                      <c:pt idx="657">
                        <c:v>-1.3746290000000001</c:v>
                      </c:pt>
                      <c:pt idx="658">
                        <c:v>-1.3746290000000001</c:v>
                      </c:pt>
                      <c:pt idx="659">
                        <c:v>-1.3746290000000001</c:v>
                      </c:pt>
                      <c:pt idx="660">
                        <c:v>-0.57580399999999998</c:v>
                      </c:pt>
                      <c:pt idx="661">
                        <c:v>-0.57580399999999998</c:v>
                      </c:pt>
                      <c:pt idx="662">
                        <c:v>-0.57580399999999998</c:v>
                      </c:pt>
                      <c:pt idx="663">
                        <c:v>-0.57580399999999998</c:v>
                      </c:pt>
                      <c:pt idx="664">
                        <c:v>-0.17754300000000001</c:v>
                      </c:pt>
                      <c:pt idx="665">
                        <c:v>-0.17754300000000001</c:v>
                      </c:pt>
                      <c:pt idx="666">
                        <c:v>-0.17754300000000001</c:v>
                      </c:pt>
                      <c:pt idx="667">
                        <c:v>-0.17754300000000001</c:v>
                      </c:pt>
                      <c:pt idx="668">
                        <c:v>-3.0523999999999999E-2</c:v>
                      </c:pt>
                      <c:pt idx="669">
                        <c:v>-3.0523999999999999E-2</c:v>
                      </c:pt>
                      <c:pt idx="670">
                        <c:v>-3.0523999999999999E-2</c:v>
                      </c:pt>
                      <c:pt idx="671">
                        <c:v>-3.0523999999999999E-2</c:v>
                      </c:pt>
                      <c:pt idx="672">
                        <c:v>-0.13136600000000001</c:v>
                      </c:pt>
                      <c:pt idx="673">
                        <c:v>-0.13136600000000001</c:v>
                      </c:pt>
                      <c:pt idx="674">
                        <c:v>-0.13136600000000001</c:v>
                      </c:pt>
                      <c:pt idx="675">
                        <c:v>-0.13136600000000001</c:v>
                      </c:pt>
                      <c:pt idx="676">
                        <c:v>6.7028000000000004E-2</c:v>
                      </c:pt>
                      <c:pt idx="677">
                        <c:v>6.7028000000000004E-2</c:v>
                      </c:pt>
                      <c:pt idx="678">
                        <c:v>6.7028000000000004E-2</c:v>
                      </c:pt>
                      <c:pt idx="679">
                        <c:v>6.7028000000000004E-2</c:v>
                      </c:pt>
                      <c:pt idx="680">
                        <c:v>-2.8149E-2</c:v>
                      </c:pt>
                      <c:pt idx="681">
                        <c:v>-2.8149E-2</c:v>
                      </c:pt>
                      <c:pt idx="682">
                        <c:v>-2.8149E-2</c:v>
                      </c:pt>
                      <c:pt idx="683">
                        <c:v>-2.8149E-2</c:v>
                      </c:pt>
                      <c:pt idx="684">
                        <c:v>-5.0598999999999998E-2</c:v>
                      </c:pt>
                      <c:pt idx="685">
                        <c:v>-5.0598999999999998E-2</c:v>
                      </c:pt>
                      <c:pt idx="686">
                        <c:v>-5.0598999999999998E-2</c:v>
                      </c:pt>
                      <c:pt idx="687">
                        <c:v>-5.0598999999999998E-2</c:v>
                      </c:pt>
                      <c:pt idx="688">
                        <c:v>3.1916E-2</c:v>
                      </c:pt>
                      <c:pt idx="689">
                        <c:v>3.1916E-2</c:v>
                      </c:pt>
                      <c:pt idx="690">
                        <c:v>3.1916E-2</c:v>
                      </c:pt>
                      <c:pt idx="691">
                        <c:v>-3.8747999999999998E-2</c:v>
                      </c:pt>
                      <c:pt idx="692">
                        <c:v>-3.8747999999999998E-2</c:v>
                      </c:pt>
                      <c:pt idx="693">
                        <c:v>-3.8747999999999998E-2</c:v>
                      </c:pt>
                      <c:pt idx="694">
                        <c:v>-3.8747999999999998E-2</c:v>
                      </c:pt>
                      <c:pt idx="695">
                        <c:v>-7.4976000000000001E-2</c:v>
                      </c:pt>
                      <c:pt idx="696">
                        <c:v>-7.4976000000000001E-2</c:v>
                      </c:pt>
                      <c:pt idx="697">
                        <c:v>-7.4976000000000001E-2</c:v>
                      </c:pt>
                      <c:pt idx="698">
                        <c:v>-7.4976000000000001E-2</c:v>
                      </c:pt>
                      <c:pt idx="699">
                        <c:v>-5.9707000000000003E-2</c:v>
                      </c:pt>
                      <c:pt idx="700">
                        <c:v>-5.9707000000000003E-2</c:v>
                      </c:pt>
                      <c:pt idx="701">
                        <c:v>-5.9707000000000003E-2</c:v>
                      </c:pt>
                      <c:pt idx="702">
                        <c:v>-5.9707000000000003E-2</c:v>
                      </c:pt>
                      <c:pt idx="703">
                        <c:v>-0.32980599999999999</c:v>
                      </c:pt>
                      <c:pt idx="704">
                        <c:v>-0.32980599999999999</c:v>
                      </c:pt>
                      <c:pt idx="705">
                        <c:v>-0.32980599999999999</c:v>
                      </c:pt>
                      <c:pt idx="706">
                        <c:v>-0.32980599999999999</c:v>
                      </c:pt>
                      <c:pt idx="707">
                        <c:v>-0.240981</c:v>
                      </c:pt>
                      <c:pt idx="708">
                        <c:v>-0.240981</c:v>
                      </c:pt>
                      <c:pt idx="709">
                        <c:v>-0.240981</c:v>
                      </c:pt>
                      <c:pt idx="710">
                        <c:v>9.5186999999999994E-2</c:v>
                      </c:pt>
                      <c:pt idx="711">
                        <c:v>9.5186999999999994E-2</c:v>
                      </c:pt>
                      <c:pt idx="712">
                        <c:v>9.5186999999999994E-2</c:v>
                      </c:pt>
                      <c:pt idx="713">
                        <c:v>9.5186999999999994E-2</c:v>
                      </c:pt>
                      <c:pt idx="714">
                        <c:v>0.97523300000000002</c:v>
                      </c:pt>
                      <c:pt idx="715">
                        <c:v>0.97523300000000002</c:v>
                      </c:pt>
                      <c:pt idx="716">
                        <c:v>0.97523300000000002</c:v>
                      </c:pt>
                      <c:pt idx="717">
                        <c:v>0.97523300000000002</c:v>
                      </c:pt>
                      <c:pt idx="718">
                        <c:v>1.183775</c:v>
                      </c:pt>
                      <c:pt idx="719">
                        <c:v>1.183775</c:v>
                      </c:pt>
                      <c:pt idx="720">
                        <c:v>1.183775</c:v>
                      </c:pt>
                      <c:pt idx="721">
                        <c:v>1.183775</c:v>
                      </c:pt>
                      <c:pt idx="722">
                        <c:v>1.249636</c:v>
                      </c:pt>
                      <c:pt idx="723">
                        <c:v>1.249636</c:v>
                      </c:pt>
                      <c:pt idx="724">
                        <c:v>1.249636</c:v>
                      </c:pt>
                      <c:pt idx="725">
                        <c:v>1.249636</c:v>
                      </c:pt>
                      <c:pt idx="726">
                        <c:v>1.2180690000000001</c:v>
                      </c:pt>
                      <c:pt idx="727">
                        <c:v>1.2180690000000001</c:v>
                      </c:pt>
                      <c:pt idx="728">
                        <c:v>1.2180690000000001</c:v>
                      </c:pt>
                      <c:pt idx="729">
                        <c:v>1.2180690000000001</c:v>
                      </c:pt>
                      <c:pt idx="730">
                        <c:v>1.0675699999999999</c:v>
                      </c:pt>
                      <c:pt idx="731">
                        <c:v>1.0675699999999999</c:v>
                      </c:pt>
                      <c:pt idx="732">
                        <c:v>1.0675699999999999</c:v>
                      </c:pt>
                      <c:pt idx="733">
                        <c:v>1.0675699999999999</c:v>
                      </c:pt>
                      <c:pt idx="734">
                        <c:v>1.400261</c:v>
                      </c:pt>
                      <c:pt idx="735">
                        <c:v>1.400261</c:v>
                      </c:pt>
                      <c:pt idx="736">
                        <c:v>1.400261</c:v>
                      </c:pt>
                      <c:pt idx="737">
                        <c:v>1.400261</c:v>
                      </c:pt>
                      <c:pt idx="738">
                        <c:v>-0.495587</c:v>
                      </c:pt>
                      <c:pt idx="739">
                        <c:v>-0.495587</c:v>
                      </c:pt>
                      <c:pt idx="740">
                        <c:v>-0.495587</c:v>
                      </c:pt>
                      <c:pt idx="741">
                        <c:v>0.56712899999999999</c:v>
                      </c:pt>
                      <c:pt idx="742">
                        <c:v>0.56712899999999999</c:v>
                      </c:pt>
                      <c:pt idx="743">
                        <c:v>0.56712899999999999</c:v>
                      </c:pt>
                      <c:pt idx="744">
                        <c:v>6.3811999999999994E-2</c:v>
                      </c:pt>
                      <c:pt idx="745">
                        <c:v>6.3811999999999994E-2</c:v>
                      </c:pt>
                      <c:pt idx="746">
                        <c:v>6.3811999999999994E-2</c:v>
                      </c:pt>
                      <c:pt idx="747">
                        <c:v>6.3811999999999994E-2</c:v>
                      </c:pt>
                      <c:pt idx="748">
                        <c:v>6.3811999999999994E-2</c:v>
                      </c:pt>
                      <c:pt idx="749">
                        <c:v>1.9156089999999999</c:v>
                      </c:pt>
                      <c:pt idx="750">
                        <c:v>1.9156089999999999</c:v>
                      </c:pt>
                      <c:pt idx="751">
                        <c:v>1.9156089999999999</c:v>
                      </c:pt>
                      <c:pt idx="752">
                        <c:v>1.9156089999999999</c:v>
                      </c:pt>
                      <c:pt idx="753">
                        <c:v>-1.017266</c:v>
                      </c:pt>
                      <c:pt idx="754">
                        <c:v>-1.017266</c:v>
                      </c:pt>
                      <c:pt idx="755">
                        <c:v>-1.017266</c:v>
                      </c:pt>
                      <c:pt idx="756">
                        <c:v>-1.017266</c:v>
                      </c:pt>
                      <c:pt idx="757">
                        <c:v>-0.83376799999999995</c:v>
                      </c:pt>
                      <c:pt idx="758">
                        <c:v>-0.83376799999999995</c:v>
                      </c:pt>
                      <c:pt idx="759">
                        <c:v>-0.83376799999999995</c:v>
                      </c:pt>
                      <c:pt idx="760">
                        <c:v>-0.83376799999999995</c:v>
                      </c:pt>
                      <c:pt idx="761">
                        <c:v>0.97844699999999996</c:v>
                      </c:pt>
                      <c:pt idx="762">
                        <c:v>0.97844699999999996</c:v>
                      </c:pt>
                      <c:pt idx="763">
                        <c:v>0.97844699999999996</c:v>
                      </c:pt>
                      <c:pt idx="764">
                        <c:v>0.97844699999999996</c:v>
                      </c:pt>
                      <c:pt idx="765">
                        <c:v>-2.7593320000000001</c:v>
                      </c:pt>
                      <c:pt idx="766">
                        <c:v>-2.7593320000000001</c:v>
                      </c:pt>
                      <c:pt idx="767">
                        <c:v>-2.7593320000000001</c:v>
                      </c:pt>
                      <c:pt idx="768">
                        <c:v>-2.7593320000000001</c:v>
                      </c:pt>
                      <c:pt idx="769">
                        <c:v>-3.3720979999999998</c:v>
                      </c:pt>
                      <c:pt idx="770">
                        <c:v>-3.3720979999999998</c:v>
                      </c:pt>
                      <c:pt idx="771">
                        <c:v>-3.3720979999999998</c:v>
                      </c:pt>
                      <c:pt idx="772">
                        <c:v>-3.3720979999999998</c:v>
                      </c:pt>
                      <c:pt idx="773">
                        <c:v>0.79079699999999997</c:v>
                      </c:pt>
                      <c:pt idx="774">
                        <c:v>0.79079699999999997</c:v>
                      </c:pt>
                      <c:pt idx="775">
                        <c:v>0.79079699999999997</c:v>
                      </c:pt>
                      <c:pt idx="776">
                        <c:v>0.22619300000000001</c:v>
                      </c:pt>
                      <c:pt idx="777">
                        <c:v>0.22619300000000001</c:v>
                      </c:pt>
                      <c:pt idx="778">
                        <c:v>0.22619300000000001</c:v>
                      </c:pt>
                      <c:pt idx="779">
                        <c:v>0.22619300000000001</c:v>
                      </c:pt>
                      <c:pt idx="780">
                        <c:v>0.38107099999999999</c:v>
                      </c:pt>
                      <c:pt idx="781">
                        <c:v>0.38107099999999999</c:v>
                      </c:pt>
                      <c:pt idx="782">
                        <c:v>0.38107099999999999</c:v>
                      </c:pt>
                      <c:pt idx="783">
                        <c:v>0.38107099999999999</c:v>
                      </c:pt>
                      <c:pt idx="784">
                        <c:v>0.85331500000000005</c:v>
                      </c:pt>
                      <c:pt idx="785">
                        <c:v>0.85331500000000005</c:v>
                      </c:pt>
                      <c:pt idx="786">
                        <c:v>0.85331500000000005</c:v>
                      </c:pt>
                      <c:pt idx="787">
                        <c:v>0.85331500000000005</c:v>
                      </c:pt>
                      <c:pt idx="788">
                        <c:v>0.61875599999999997</c:v>
                      </c:pt>
                      <c:pt idx="789">
                        <c:v>0.61875599999999997</c:v>
                      </c:pt>
                      <c:pt idx="790">
                        <c:v>0.61875599999999997</c:v>
                      </c:pt>
                      <c:pt idx="791">
                        <c:v>0.61875599999999997</c:v>
                      </c:pt>
                      <c:pt idx="792">
                        <c:v>0.25953799999999999</c:v>
                      </c:pt>
                      <c:pt idx="793">
                        <c:v>0.25953799999999999</c:v>
                      </c:pt>
                      <c:pt idx="794">
                        <c:v>0.25953799999999999</c:v>
                      </c:pt>
                      <c:pt idx="795">
                        <c:v>0.25953799999999999</c:v>
                      </c:pt>
                      <c:pt idx="796">
                        <c:v>-1.738559</c:v>
                      </c:pt>
                      <c:pt idx="797">
                        <c:v>-1.738559</c:v>
                      </c:pt>
                      <c:pt idx="798">
                        <c:v>-1.738559</c:v>
                      </c:pt>
                      <c:pt idx="799">
                        <c:v>-1.738559</c:v>
                      </c:pt>
                      <c:pt idx="800">
                        <c:v>-0.21604499999999999</c:v>
                      </c:pt>
                      <c:pt idx="801">
                        <c:v>-0.21604499999999999</c:v>
                      </c:pt>
                      <c:pt idx="802">
                        <c:v>-0.21604499999999999</c:v>
                      </c:pt>
                      <c:pt idx="803">
                        <c:v>-0.197662</c:v>
                      </c:pt>
                      <c:pt idx="804">
                        <c:v>-0.197662</c:v>
                      </c:pt>
                      <c:pt idx="805">
                        <c:v>-0.197662</c:v>
                      </c:pt>
                      <c:pt idx="806">
                        <c:v>-0.197662</c:v>
                      </c:pt>
                      <c:pt idx="807">
                        <c:v>-0.197662</c:v>
                      </c:pt>
                      <c:pt idx="808">
                        <c:v>0.107364</c:v>
                      </c:pt>
                      <c:pt idx="809">
                        <c:v>0.107364</c:v>
                      </c:pt>
                      <c:pt idx="810">
                        <c:v>0.107364</c:v>
                      </c:pt>
                      <c:pt idx="811">
                        <c:v>0.107364</c:v>
                      </c:pt>
                      <c:pt idx="812">
                        <c:v>-8.1440000000000002E-3</c:v>
                      </c:pt>
                      <c:pt idx="813">
                        <c:v>-8.1440000000000002E-3</c:v>
                      </c:pt>
                      <c:pt idx="814">
                        <c:v>-8.1440000000000002E-3</c:v>
                      </c:pt>
                      <c:pt idx="815">
                        <c:v>-8.1440000000000002E-3</c:v>
                      </c:pt>
                      <c:pt idx="816">
                        <c:v>0.30975399999999997</c:v>
                      </c:pt>
                      <c:pt idx="817">
                        <c:v>0.30975399999999997</c:v>
                      </c:pt>
                      <c:pt idx="818">
                        <c:v>0.30975399999999997</c:v>
                      </c:pt>
                      <c:pt idx="819">
                        <c:v>0.30975399999999997</c:v>
                      </c:pt>
                      <c:pt idx="820">
                        <c:v>0.17923800000000001</c:v>
                      </c:pt>
                      <c:pt idx="821">
                        <c:v>0.17923800000000001</c:v>
                      </c:pt>
                      <c:pt idx="822">
                        <c:v>0.17923800000000001</c:v>
                      </c:pt>
                      <c:pt idx="823">
                        <c:v>0.17923800000000001</c:v>
                      </c:pt>
                      <c:pt idx="824">
                        <c:v>0.368869</c:v>
                      </c:pt>
                      <c:pt idx="825">
                        <c:v>0.368869</c:v>
                      </c:pt>
                      <c:pt idx="826">
                        <c:v>0.368869</c:v>
                      </c:pt>
                      <c:pt idx="827">
                        <c:v>0.368869</c:v>
                      </c:pt>
                      <c:pt idx="828">
                        <c:v>-3.8838999999999999E-2</c:v>
                      </c:pt>
                      <c:pt idx="829">
                        <c:v>-3.8838999999999999E-2</c:v>
                      </c:pt>
                      <c:pt idx="830">
                        <c:v>-3.8838999999999999E-2</c:v>
                      </c:pt>
                      <c:pt idx="831">
                        <c:v>-3.8838999999999999E-2</c:v>
                      </c:pt>
                      <c:pt idx="832">
                        <c:v>-3.2870999999999997E-2</c:v>
                      </c:pt>
                      <c:pt idx="833">
                        <c:v>-3.2870999999999997E-2</c:v>
                      </c:pt>
                      <c:pt idx="834">
                        <c:v>-3.2870999999999997E-2</c:v>
                      </c:pt>
                      <c:pt idx="835">
                        <c:v>-0.29336000000000001</c:v>
                      </c:pt>
                      <c:pt idx="836">
                        <c:v>-0.29336000000000001</c:v>
                      </c:pt>
                      <c:pt idx="837">
                        <c:v>-0.29336000000000001</c:v>
                      </c:pt>
                      <c:pt idx="838">
                        <c:v>-0.29336000000000001</c:v>
                      </c:pt>
                      <c:pt idx="839">
                        <c:v>-0.29336000000000001</c:v>
                      </c:pt>
                      <c:pt idx="840">
                        <c:v>-4.1338E-2</c:v>
                      </c:pt>
                      <c:pt idx="841">
                        <c:v>-4.1338E-2</c:v>
                      </c:pt>
                      <c:pt idx="842">
                        <c:v>-4.1338E-2</c:v>
                      </c:pt>
                      <c:pt idx="843">
                        <c:v>-5.5925000000000002E-2</c:v>
                      </c:pt>
                      <c:pt idx="844">
                        <c:v>0.105813</c:v>
                      </c:pt>
                      <c:pt idx="845">
                        <c:v>0.105813</c:v>
                      </c:pt>
                      <c:pt idx="846">
                        <c:v>0.105813</c:v>
                      </c:pt>
                      <c:pt idx="847">
                        <c:v>0.105813</c:v>
                      </c:pt>
                      <c:pt idx="848">
                        <c:v>0.105813</c:v>
                      </c:pt>
                      <c:pt idx="849">
                        <c:v>0.430616</c:v>
                      </c:pt>
                      <c:pt idx="850">
                        <c:v>0.430616</c:v>
                      </c:pt>
                      <c:pt idx="851">
                        <c:v>0.430616</c:v>
                      </c:pt>
                      <c:pt idx="852">
                        <c:v>-5.6909999999999999E-3</c:v>
                      </c:pt>
                      <c:pt idx="853">
                        <c:v>-5.6909999999999999E-3</c:v>
                      </c:pt>
                      <c:pt idx="854">
                        <c:v>-5.6909999999999999E-3</c:v>
                      </c:pt>
                      <c:pt idx="855">
                        <c:v>-5.6909999999999999E-3</c:v>
                      </c:pt>
                      <c:pt idx="856">
                        <c:v>-5.6909999999999999E-3</c:v>
                      </c:pt>
                      <c:pt idx="857">
                        <c:v>-5.6909999999999999E-3</c:v>
                      </c:pt>
                      <c:pt idx="858">
                        <c:v>-5.6909999999999999E-3</c:v>
                      </c:pt>
                      <c:pt idx="859">
                        <c:v>-5.6909999999999999E-3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9193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36912"/>
        <c:crosses val="autoZero"/>
        <c:auto val="1"/>
        <c:lblAlgn val="ctr"/>
        <c:lblOffset val="100"/>
        <c:noMultiLvlLbl val="0"/>
      </c:catAx>
      <c:valAx>
        <c:axId val="1919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3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E9324A-E1E1-4C87-8F6F-D51455DC58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FD2AC0-5F56-4C7E-ADE5-495CC6BB19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3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" TargetMode="External"/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mHealth</a:t>
            </a:r>
            <a:r>
              <a:rPr lang="en-US" dirty="0" smtClean="0"/>
              <a:t>: Fall Prevention using Gait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Masabho</a:t>
            </a:r>
            <a:r>
              <a:rPr lang="en-US" dirty="0"/>
              <a:t> P. </a:t>
            </a:r>
            <a:r>
              <a:rPr lang="en-US" dirty="0" err="1"/>
              <a:t>Milali</a:t>
            </a:r>
            <a:r>
              <a:rPr lang="en-US" dirty="0" smtClean="0"/>
              <a:t>, </a:t>
            </a:r>
            <a:r>
              <a:rPr lang="en-US" dirty="0" err="1" smtClean="0"/>
              <a:t>imran</a:t>
            </a:r>
            <a:r>
              <a:rPr lang="en-US" dirty="0" smtClean="0"/>
              <a:t> </a:t>
            </a:r>
            <a:r>
              <a:rPr lang="en-US" dirty="0" err="1" smtClean="0"/>
              <a:t>Nazakat</a:t>
            </a:r>
            <a:r>
              <a:rPr lang="en-US" dirty="0" smtClean="0"/>
              <a:t>, </a:t>
            </a:r>
            <a:r>
              <a:rPr lang="en-US" dirty="0" err="1" smtClean="0"/>
              <a:t>Manzur</a:t>
            </a:r>
            <a:r>
              <a:rPr lang="en-US" dirty="0" smtClean="0"/>
              <a:t> Rahman, Katie Sherman, Andrew Tran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Cards </a:t>
            </a:r>
            <a:endParaRPr lang="en-US" dirty="0"/>
          </a:p>
        </p:txBody>
      </p:sp>
      <p:pic>
        <p:nvPicPr>
          <p:cNvPr id="4" name="Content Placeholder 3" descr="Story Cards - Excel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27681" r="22372" b="12502"/>
          <a:stretch/>
        </p:blipFill>
        <p:spPr>
          <a:xfrm>
            <a:off x="1433652" y="1737360"/>
            <a:ext cx="9385655" cy="4218272"/>
          </a:xfrm>
        </p:spPr>
      </p:pic>
    </p:spTree>
    <p:extLst>
      <p:ext uri="{BB962C8B-B14F-4D97-AF65-F5344CB8AC3E}">
        <p14:creationId xmlns:p14="http://schemas.microsoft.com/office/powerpoint/2010/main" val="4075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Focuses on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algorithm </a:t>
            </a:r>
          </a:p>
          <a:p>
            <a:r>
              <a:rPr lang="en-US" dirty="0" smtClean="0"/>
              <a:t>Implement algorithm</a:t>
            </a:r>
          </a:p>
          <a:p>
            <a:r>
              <a:rPr lang="en-US" dirty="0" smtClean="0"/>
              <a:t>Test algorithm </a:t>
            </a:r>
          </a:p>
          <a:p>
            <a:r>
              <a:rPr lang="en-US" dirty="0" smtClean="0"/>
              <a:t>Access accelerometer on the phone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Standard Development Kit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developer.android.com/sdk/index.html</a:t>
            </a:r>
            <a:endParaRPr lang="en-US" dirty="0" smtClean="0"/>
          </a:p>
          <a:p>
            <a:r>
              <a:rPr lang="en-US" dirty="0" smtClean="0"/>
              <a:t>SQLite </a:t>
            </a:r>
          </a:p>
          <a:p>
            <a:pPr lvl="1"/>
            <a:r>
              <a:rPr lang="en-US" dirty="0">
                <a:hlinkClick r:id="rId3"/>
              </a:rPr>
              <a:t>https://www.sqlite.org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R Toolbox </a:t>
            </a:r>
          </a:p>
          <a:p>
            <a:pPr lvl="1"/>
            <a:r>
              <a:rPr lang="en-US" dirty="0">
                <a:hlinkClick r:id="rId4"/>
              </a:rPr>
              <a:t>https://cran.r-project.org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Analysis </a:t>
            </a:r>
            <a:r>
              <a:rPr lang="en-US" dirty="0"/>
              <a:t>– 2 of 3 fall response, pattern identification, data received </a:t>
            </a:r>
          </a:p>
          <a:p>
            <a:r>
              <a:rPr lang="en-US" dirty="0" smtClean="0"/>
              <a:t>Software – Software database, data value display </a:t>
            </a:r>
          </a:p>
          <a:p>
            <a:r>
              <a:rPr lang="en-US" dirty="0" smtClean="0"/>
              <a:t>Future Iteration – algorithm, dimension addition, refine look, UI, more data/trial (find publicly available data), shoe sensor (no data)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4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227" y="2018037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we identify if someone </a:t>
            </a:r>
            <a:r>
              <a:rPr lang="en-US" sz="2800" dirty="0" smtClean="0"/>
              <a:t>has</a:t>
            </a:r>
            <a:r>
              <a:rPr lang="en-US" sz="2800" dirty="0" smtClean="0"/>
              <a:t> fell?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 descr="http://www.legalwebpro.com/images/user/601_700/652/FallOnIce-7381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75" y="2518462"/>
            <a:ext cx="4598010" cy="32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pic>
        <p:nvPicPr>
          <p:cNvPr id="4" name="Content Placeholder 3" descr="Download Android Studio and SDK Tools | Android Developer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9"/>
          <a:stretch/>
        </p:blipFill>
        <p:spPr>
          <a:xfrm>
            <a:off x="2149432" y="1857676"/>
            <a:ext cx="7954095" cy="3992062"/>
          </a:xfrm>
        </p:spPr>
      </p:pic>
    </p:spTree>
    <p:extLst>
      <p:ext uri="{BB962C8B-B14F-4D97-AF65-F5344CB8AC3E}">
        <p14:creationId xmlns:p14="http://schemas.microsoft.com/office/powerpoint/2010/main" val="9945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Elderly Fall Prediction System Architecture [Compatibility Mode] - Word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23792" r="29669" b="6221"/>
          <a:stretch/>
        </p:blipFill>
        <p:spPr>
          <a:xfrm>
            <a:off x="1600200" y="166287"/>
            <a:ext cx="8087627" cy="6138260"/>
          </a:xfrm>
        </p:spPr>
      </p:pic>
    </p:spTree>
    <p:extLst>
      <p:ext uri="{BB962C8B-B14F-4D97-AF65-F5344CB8AC3E}">
        <p14:creationId xmlns:p14="http://schemas.microsoft.com/office/powerpoint/2010/main" val="40746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7634"/>
          </a:xfrm>
        </p:spPr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567" y="1114238"/>
            <a:ext cx="8462211" cy="48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36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Android Standard Development Kit</a:t>
            </a:r>
          </a:p>
          <a:p>
            <a:pPr lvl="1"/>
            <a:r>
              <a:rPr lang="en-US" sz="2600" dirty="0" smtClean="0"/>
              <a:t>Java based environment </a:t>
            </a:r>
          </a:p>
          <a:p>
            <a:pPr lvl="1"/>
            <a:r>
              <a:rPr lang="en-US" sz="2600" dirty="0" smtClean="0"/>
              <a:t>Integrated with information database</a:t>
            </a:r>
          </a:p>
          <a:p>
            <a:pPr lvl="2"/>
            <a:r>
              <a:rPr lang="en-US" sz="2200" dirty="0" smtClean="0"/>
              <a:t>Using SQL</a:t>
            </a:r>
          </a:p>
          <a:p>
            <a:pPr lvl="1"/>
            <a:endParaRPr lang="en-US" sz="26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26485"/>
              </p:ext>
            </p:extLst>
          </p:nvPr>
        </p:nvGraphicFramePr>
        <p:xfrm>
          <a:off x="964933" y="498726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96010"/>
              </p:ext>
            </p:extLst>
          </p:nvPr>
        </p:nvGraphicFramePr>
        <p:xfrm>
          <a:off x="1039980" y="4557628"/>
          <a:ext cx="9980946" cy="132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4774"/>
                <a:gridCol w="2494774"/>
                <a:gridCol w="2495699"/>
                <a:gridCol w="2495699"/>
              </a:tblGrid>
              <a:tr h="331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 (Standard Deviation)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Walking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.904 (.269)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.509 (.179)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.214 (.224)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1.858 (1.056)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.401 (.339)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.401 (2.55)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.685 (.114)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.580 (.182)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.414 (.339)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Collected </a:t>
            </a:r>
            <a:r>
              <a:rPr lang="en-US" sz="2800" dirty="0" smtClean="0"/>
              <a:t>data </a:t>
            </a:r>
            <a:r>
              <a:rPr lang="en-US" sz="2800" dirty="0" smtClean="0"/>
              <a:t>with</a:t>
            </a:r>
            <a:r>
              <a:rPr lang="en-US" sz="2800" dirty="0" smtClean="0"/>
              <a:t> </a:t>
            </a:r>
            <a:r>
              <a:rPr lang="en-US" sz="2800" dirty="0" smtClean="0"/>
              <a:t>Jahangir </a:t>
            </a:r>
          </a:p>
          <a:p>
            <a:r>
              <a:rPr lang="en-US" sz="2800" dirty="0" smtClean="0"/>
              <a:t>Preliminary analyzed </a:t>
            </a:r>
            <a:r>
              <a:rPr lang="en-US" sz="2800" dirty="0" smtClean="0"/>
              <a:t>gait data</a:t>
            </a:r>
          </a:p>
          <a:p>
            <a:r>
              <a:rPr lang="en-US" sz="2800" dirty="0" smtClean="0"/>
              <a:t>Created </a:t>
            </a:r>
            <a:r>
              <a:rPr lang="en-US" sz="2800" dirty="0" err="1" smtClean="0"/>
              <a:t>SQLlite</a:t>
            </a:r>
            <a:r>
              <a:rPr lang="en-US" sz="2800" dirty="0" smtClean="0"/>
              <a:t> database </a:t>
            </a:r>
          </a:p>
          <a:p>
            <a:r>
              <a:rPr lang="en-US" sz="2800" dirty="0" smtClean="0"/>
              <a:t>Created design document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410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211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mHealth: Fall Prevention using Gait Analysis</vt:lpstr>
      <vt:lpstr>Outline</vt:lpstr>
      <vt:lpstr>Problem</vt:lpstr>
      <vt:lpstr>Android SDK</vt:lpstr>
      <vt:lpstr>PowerPoint Presentation</vt:lpstr>
      <vt:lpstr>SQLite Database</vt:lpstr>
      <vt:lpstr>Android SDK</vt:lpstr>
      <vt:lpstr>PowerPoint Presentation</vt:lpstr>
      <vt:lpstr>Completed Tasks</vt:lpstr>
      <vt:lpstr>Story Cards </vt:lpstr>
      <vt:lpstr>Focuses on Iteration 2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Andrew Tran</dc:creator>
  <cp:lastModifiedBy>Andrew Tran</cp:lastModifiedBy>
  <cp:revision>18</cp:revision>
  <dcterms:created xsi:type="dcterms:W3CDTF">2015-09-28T22:57:16Z</dcterms:created>
  <dcterms:modified xsi:type="dcterms:W3CDTF">2015-09-29T18:46:42Z</dcterms:modified>
</cp:coreProperties>
</file>