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5" r:id="rId2"/>
  </p:sldMasterIdLst>
  <p:notesMasterIdLst>
    <p:notesMasterId r:id="rId21"/>
  </p:notesMasterIdLst>
  <p:sldIdLst>
    <p:sldId id="256" r:id="rId3"/>
    <p:sldId id="260" r:id="rId4"/>
    <p:sldId id="266" r:id="rId5"/>
    <p:sldId id="270" r:id="rId6"/>
    <p:sldId id="271" r:id="rId7"/>
    <p:sldId id="272" r:id="rId8"/>
    <p:sldId id="274" r:id="rId9"/>
    <p:sldId id="276" r:id="rId10"/>
    <p:sldId id="277" r:id="rId11"/>
    <p:sldId id="290" r:id="rId12"/>
    <p:sldId id="280" r:id="rId13"/>
    <p:sldId id="281" r:id="rId14"/>
    <p:sldId id="282" r:id="rId15"/>
    <p:sldId id="284" r:id="rId16"/>
    <p:sldId id="285" r:id="rId17"/>
    <p:sldId id="286" r:id="rId18"/>
    <p:sldId id="291" r:id="rId19"/>
    <p:sldId id="28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061D80-4355-4FBF-BD35-4A37773DC36E}">
  <a:tblStyle styleId="{CE061D80-4355-4FBF-BD35-4A37773DC3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8" autoAdjust="0"/>
  </p:normalViewPr>
  <p:slideViewPr>
    <p:cSldViewPr snapToGrid="0">
      <p:cViewPr>
        <p:scale>
          <a:sx n="33" d="100"/>
          <a:sy n="33" d="100"/>
        </p:scale>
        <p:origin x="3786" y="1758"/>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Lời đầu tiên, em xin gửi lời chào tới các thầy cô trong hội đồng, xin chúc hội đồng bảo vệ đồ án ngày hôm nay thành công tốt đẹp!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18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68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38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638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8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88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624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158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55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Trong bài báo cáo này, em sẽ chia thành 4 phần chính như sau: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55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Sau quá trình thực tập và làm việc tại công ty Usol-VietNam, em nhận thấy công ty đào tạo rất nhiều khóa học cho nhân viên trong quá trình làm việc tại công ty, những khóa học rất có ích cho bản thân và các anh chị đồng nghiệp.</a:t>
            </a:r>
            <a:endParaRPr/>
          </a:p>
        </p:txBody>
      </p:sp>
    </p:spTree>
    <p:extLst>
      <p:ext uri="{BB962C8B-B14F-4D97-AF65-F5344CB8AC3E}">
        <p14:creationId xmlns:p14="http://schemas.microsoft.com/office/powerpoint/2010/main" val="106651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Giúp doanh nghiệp giải quyết được phần nào những vấn đề tồn đọng</a:t>
            </a:r>
          </a:p>
        </p:txBody>
      </p:sp>
    </p:spTree>
    <p:extLst>
      <p:ext uri="{BB962C8B-B14F-4D97-AF65-F5344CB8AC3E}">
        <p14:creationId xmlns:p14="http://schemas.microsoft.com/office/powerpoint/2010/main" val="208393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37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72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89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8cc6785bf_1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8cc6785bf_1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008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126775" y="-82000"/>
            <a:ext cx="9474200" cy="5289550"/>
          </a:xfrm>
          <a:custGeom>
            <a:avLst/>
            <a:gdLst/>
            <a:ahLst/>
            <a:cxnLst/>
            <a:rect l="l" t="t" r="r" b="b"/>
            <a:pathLst>
              <a:path w="378968" h="211582" extrusionOk="0">
                <a:moveTo>
                  <a:pt x="0" y="60960"/>
                </a:moveTo>
                <a:lnTo>
                  <a:pt x="50038" y="0"/>
                </a:lnTo>
                <a:lnTo>
                  <a:pt x="1778" y="114554"/>
                </a:lnTo>
                <a:lnTo>
                  <a:pt x="106172" y="762"/>
                </a:lnTo>
                <a:lnTo>
                  <a:pt x="289560" y="211074"/>
                </a:lnTo>
                <a:lnTo>
                  <a:pt x="374650" y="153924"/>
                </a:lnTo>
                <a:lnTo>
                  <a:pt x="322326" y="211582"/>
                </a:lnTo>
                <a:lnTo>
                  <a:pt x="378968" y="19050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9000"/>
              </a:srgbClr>
            </a:outerShdw>
          </a:effectLst>
        </p:spPr>
      </p:sp>
      <p:sp>
        <p:nvSpPr>
          <p:cNvPr id="10" name="Google Shape;10;p2"/>
          <p:cNvSpPr txBox="1">
            <a:spLocks noGrp="1"/>
          </p:cNvSpPr>
          <p:nvPr>
            <p:ph type="ctrTitle"/>
          </p:nvPr>
        </p:nvSpPr>
        <p:spPr>
          <a:xfrm>
            <a:off x="311700" y="2207018"/>
            <a:ext cx="8520600" cy="576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744468"/>
            <a:ext cx="8520600" cy="478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subTitle" idx="1"/>
          </p:nvPr>
        </p:nvSpPr>
        <p:spPr>
          <a:xfrm>
            <a:off x="4640350" y="2229350"/>
            <a:ext cx="3229500" cy="36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b="1"/>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640350" y="2628605"/>
            <a:ext cx="3837000" cy="22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57238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5700700" y="489675"/>
            <a:ext cx="2718300" cy="1960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3000"/>
              <a:buNone/>
              <a:defRPr sz="3000">
                <a:solidFill>
                  <a:schemeClr val="accent2"/>
                </a:solidFill>
              </a:defRPr>
            </a:lvl1pPr>
            <a:lvl2pPr lvl="1"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2pPr>
            <a:lvl3pPr lvl="2"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3pPr>
            <a:lvl4pPr lvl="3"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4pPr>
            <a:lvl5pPr lvl="4"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5pPr>
            <a:lvl6pPr lvl="5"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6pPr>
            <a:lvl7pPr lvl="6"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7pPr>
            <a:lvl8pPr lvl="7"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8pPr>
            <a:lvl9pPr lvl="8" algn="r"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9pPr>
          </a:lstStyle>
          <a:p>
            <a:endParaRPr/>
          </a:p>
        </p:txBody>
      </p:sp>
      <p:sp>
        <p:nvSpPr>
          <p:cNvPr id="43" name="Google Shape;43;p10"/>
          <p:cNvSpPr/>
          <p:nvPr/>
        </p:nvSpPr>
        <p:spPr>
          <a:xfrm flipH="1">
            <a:off x="-416600" y="-242575"/>
            <a:ext cx="2959250" cy="2662175"/>
          </a:xfrm>
          <a:custGeom>
            <a:avLst/>
            <a:gdLst/>
            <a:ahLst/>
            <a:cxnLst/>
            <a:rect l="l" t="t" r="r" b="b"/>
            <a:pathLst>
              <a:path w="118370" h="106487" extrusionOk="0">
                <a:moveTo>
                  <a:pt x="59571" y="4938"/>
                </a:moveTo>
                <a:lnTo>
                  <a:pt x="118370" y="63737"/>
                </a:lnTo>
                <a:lnTo>
                  <a:pt x="0" y="0"/>
                </a:lnTo>
                <a:lnTo>
                  <a:pt x="118216" y="106487"/>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38000"/>
              </a:srgbClr>
            </a:outerShdw>
          </a:effectLst>
        </p:spPr>
      </p:sp>
    </p:spTree>
    <p:extLst>
      <p:ext uri="{BB962C8B-B14F-4D97-AF65-F5344CB8AC3E}">
        <p14:creationId xmlns:p14="http://schemas.microsoft.com/office/powerpoint/2010/main" val="314794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57075"/>
            <a:ext cx="8520600" cy="1704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916750" y="3161075"/>
            <a:ext cx="33105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title" idx="2"/>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734776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2681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p:nvPr/>
        </p:nvSpPr>
        <p:spPr>
          <a:xfrm>
            <a:off x="-1815650" y="-379800"/>
            <a:ext cx="11252200" cy="4546600"/>
          </a:xfrm>
          <a:custGeom>
            <a:avLst/>
            <a:gdLst/>
            <a:ahLst/>
            <a:cxnLst/>
            <a:rect l="l" t="t" r="r" b="b"/>
            <a:pathLst>
              <a:path w="450088" h="181864" extrusionOk="0">
                <a:moveTo>
                  <a:pt x="450088" y="181864"/>
                </a:moveTo>
                <a:lnTo>
                  <a:pt x="0" y="151384"/>
                </a:lnTo>
                <a:lnTo>
                  <a:pt x="244856" y="10160"/>
                </a:lnTo>
                <a:lnTo>
                  <a:pt x="448564" y="168656"/>
                </a:lnTo>
                <a:lnTo>
                  <a:pt x="399796" y="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9000"/>
              </a:srgbClr>
            </a:outerShdw>
          </a:effectLst>
        </p:spPr>
      </p:sp>
      <p:sp>
        <p:nvSpPr>
          <p:cNvPr id="51" name="Google Shape;51;p13"/>
          <p:cNvSpPr txBox="1">
            <a:spLocks noGrp="1"/>
          </p:cNvSpPr>
          <p:nvPr>
            <p:ph type="title"/>
          </p:nvPr>
        </p:nvSpPr>
        <p:spPr>
          <a:xfrm>
            <a:off x="6675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2" name="Google Shape;52;p13"/>
          <p:cNvSpPr txBox="1">
            <a:spLocks noGrp="1"/>
          </p:cNvSpPr>
          <p:nvPr>
            <p:ph type="subTitle" idx="1"/>
          </p:nvPr>
        </p:nvSpPr>
        <p:spPr>
          <a:xfrm>
            <a:off x="667500" y="2803075"/>
            <a:ext cx="1793700" cy="7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13"/>
          <p:cNvSpPr txBox="1">
            <a:spLocks noGrp="1"/>
          </p:cNvSpPr>
          <p:nvPr>
            <p:ph type="title" idx="2" hasCustomPrompt="1"/>
          </p:nvPr>
        </p:nvSpPr>
        <p:spPr>
          <a:xfrm>
            <a:off x="6675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 name="Google Shape;54;p13"/>
          <p:cNvSpPr txBox="1">
            <a:spLocks noGrp="1"/>
          </p:cNvSpPr>
          <p:nvPr>
            <p:ph type="title" idx="3"/>
          </p:nvPr>
        </p:nvSpPr>
        <p:spPr>
          <a:xfrm>
            <a:off x="26726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5" name="Google Shape;55;p13"/>
          <p:cNvSpPr txBox="1">
            <a:spLocks noGrp="1"/>
          </p:cNvSpPr>
          <p:nvPr>
            <p:ph type="subTitle" idx="4"/>
          </p:nvPr>
        </p:nvSpPr>
        <p:spPr>
          <a:xfrm>
            <a:off x="2672600" y="2803075"/>
            <a:ext cx="1793700" cy="7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5" hasCustomPrompt="1"/>
          </p:nvPr>
        </p:nvSpPr>
        <p:spPr>
          <a:xfrm>
            <a:off x="26726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7" name="Google Shape;57;p13"/>
          <p:cNvSpPr txBox="1">
            <a:spLocks noGrp="1"/>
          </p:cNvSpPr>
          <p:nvPr>
            <p:ph type="title" idx="6"/>
          </p:nvPr>
        </p:nvSpPr>
        <p:spPr>
          <a:xfrm>
            <a:off x="46777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8" name="Google Shape;58;p13"/>
          <p:cNvSpPr txBox="1">
            <a:spLocks noGrp="1"/>
          </p:cNvSpPr>
          <p:nvPr>
            <p:ph type="subTitle" idx="7"/>
          </p:nvPr>
        </p:nvSpPr>
        <p:spPr>
          <a:xfrm>
            <a:off x="4677700" y="2803075"/>
            <a:ext cx="1793700" cy="7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 name="Google Shape;59;p13"/>
          <p:cNvSpPr txBox="1">
            <a:spLocks noGrp="1"/>
          </p:cNvSpPr>
          <p:nvPr>
            <p:ph type="title" idx="8" hasCustomPrompt="1"/>
          </p:nvPr>
        </p:nvSpPr>
        <p:spPr>
          <a:xfrm>
            <a:off x="46777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title" idx="9"/>
          </p:nvPr>
        </p:nvSpPr>
        <p:spPr>
          <a:xfrm>
            <a:off x="6682800" y="22539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3"/>
          <p:cNvSpPr txBox="1">
            <a:spLocks noGrp="1"/>
          </p:cNvSpPr>
          <p:nvPr>
            <p:ph type="subTitle" idx="13"/>
          </p:nvPr>
        </p:nvSpPr>
        <p:spPr>
          <a:xfrm>
            <a:off x="6682800" y="2803075"/>
            <a:ext cx="1793700" cy="7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14" hasCustomPrompt="1"/>
          </p:nvPr>
        </p:nvSpPr>
        <p:spPr>
          <a:xfrm>
            <a:off x="6682800" y="1590575"/>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262098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ullet points">
  <p:cSld name="Title and bullet points">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body" idx="1"/>
          </p:nvPr>
        </p:nvSpPr>
        <p:spPr>
          <a:xfrm>
            <a:off x="789500" y="1184750"/>
            <a:ext cx="7111200" cy="3437100"/>
          </a:xfrm>
          <a:prstGeom prst="rect">
            <a:avLst/>
          </a:prstGeom>
        </p:spPr>
        <p:txBody>
          <a:bodyPr spcFirstLastPara="1" wrap="square" lIns="91425" tIns="91425" rIns="91425" bIns="91425" anchor="t" anchorCtr="0">
            <a:noAutofit/>
          </a:bodyPr>
          <a:lstStyle>
            <a:lvl1pPr marL="457200" lvl="0" indent="-307975" rtl="0">
              <a:spcBef>
                <a:spcPts val="0"/>
              </a:spcBef>
              <a:spcAft>
                <a:spcPts val="0"/>
              </a:spcAft>
              <a:buClr>
                <a:schemeClr val="dk1"/>
              </a:buClr>
              <a:buSzPts val="1250"/>
              <a:buChar char="●"/>
              <a:defRPr sz="1250">
                <a:solidFill>
                  <a:schemeClr val="dk1"/>
                </a:solidFill>
              </a:defRPr>
            </a:lvl1pPr>
            <a:lvl2pPr marL="914400" lvl="1" indent="-307975" rtl="0">
              <a:spcBef>
                <a:spcPts val="1600"/>
              </a:spcBef>
              <a:spcAft>
                <a:spcPts val="0"/>
              </a:spcAft>
              <a:buClr>
                <a:schemeClr val="dk1"/>
              </a:buClr>
              <a:buSzPts val="1250"/>
              <a:buChar char="○"/>
              <a:defRPr sz="1250">
                <a:solidFill>
                  <a:schemeClr val="dk1"/>
                </a:solidFill>
              </a:defRPr>
            </a:lvl2pPr>
            <a:lvl3pPr marL="1371600" lvl="2" indent="-307975" rtl="0">
              <a:spcBef>
                <a:spcPts val="1600"/>
              </a:spcBef>
              <a:spcAft>
                <a:spcPts val="0"/>
              </a:spcAft>
              <a:buClr>
                <a:schemeClr val="dk1"/>
              </a:buClr>
              <a:buSzPts val="1250"/>
              <a:buChar char="■"/>
              <a:defRPr sz="1250">
                <a:solidFill>
                  <a:schemeClr val="dk1"/>
                </a:solidFill>
              </a:defRPr>
            </a:lvl3pPr>
            <a:lvl4pPr marL="1828800" lvl="3" indent="-307975" rtl="0">
              <a:spcBef>
                <a:spcPts val="1600"/>
              </a:spcBef>
              <a:spcAft>
                <a:spcPts val="0"/>
              </a:spcAft>
              <a:buClr>
                <a:schemeClr val="dk1"/>
              </a:buClr>
              <a:buSzPts val="1250"/>
              <a:buChar char="●"/>
              <a:defRPr sz="1250">
                <a:solidFill>
                  <a:schemeClr val="dk1"/>
                </a:solidFill>
              </a:defRPr>
            </a:lvl4pPr>
            <a:lvl5pPr marL="2286000" lvl="4" indent="-307975" rtl="0">
              <a:spcBef>
                <a:spcPts val="1600"/>
              </a:spcBef>
              <a:spcAft>
                <a:spcPts val="0"/>
              </a:spcAft>
              <a:buClr>
                <a:schemeClr val="dk1"/>
              </a:buClr>
              <a:buSzPts val="1250"/>
              <a:buChar char="○"/>
              <a:defRPr sz="1250">
                <a:solidFill>
                  <a:schemeClr val="dk1"/>
                </a:solidFill>
              </a:defRPr>
            </a:lvl5pPr>
            <a:lvl6pPr marL="2743200" lvl="5" indent="-307975" rtl="0">
              <a:spcBef>
                <a:spcPts val="1600"/>
              </a:spcBef>
              <a:spcAft>
                <a:spcPts val="0"/>
              </a:spcAft>
              <a:buClr>
                <a:schemeClr val="dk1"/>
              </a:buClr>
              <a:buSzPts val="1250"/>
              <a:buChar char="■"/>
              <a:defRPr sz="1250">
                <a:solidFill>
                  <a:schemeClr val="dk1"/>
                </a:solidFill>
              </a:defRPr>
            </a:lvl6pPr>
            <a:lvl7pPr marL="3200400" lvl="6" indent="-307975" rtl="0">
              <a:spcBef>
                <a:spcPts val="1600"/>
              </a:spcBef>
              <a:spcAft>
                <a:spcPts val="0"/>
              </a:spcAft>
              <a:buClr>
                <a:schemeClr val="dk1"/>
              </a:buClr>
              <a:buSzPts val="1250"/>
              <a:buChar char="●"/>
              <a:defRPr sz="1250">
                <a:solidFill>
                  <a:schemeClr val="dk1"/>
                </a:solidFill>
              </a:defRPr>
            </a:lvl7pPr>
            <a:lvl8pPr marL="3657600" lvl="7" indent="-307975" rtl="0">
              <a:spcBef>
                <a:spcPts val="1600"/>
              </a:spcBef>
              <a:spcAft>
                <a:spcPts val="0"/>
              </a:spcAft>
              <a:buClr>
                <a:schemeClr val="dk1"/>
              </a:buClr>
              <a:buSzPts val="1250"/>
              <a:buChar char="○"/>
              <a:defRPr sz="1250">
                <a:solidFill>
                  <a:schemeClr val="dk1"/>
                </a:solidFill>
              </a:defRPr>
            </a:lvl8pPr>
            <a:lvl9pPr marL="4114800" lvl="8" indent="-307975" rtl="0">
              <a:spcBef>
                <a:spcPts val="1600"/>
              </a:spcBef>
              <a:spcAft>
                <a:spcPts val="1600"/>
              </a:spcAft>
              <a:buClr>
                <a:schemeClr val="dk1"/>
              </a:buClr>
              <a:buSzPts val="1250"/>
              <a:buChar char="■"/>
              <a:defRPr sz="1250">
                <a:solidFill>
                  <a:schemeClr val="dk1"/>
                </a:solidFill>
              </a:defRPr>
            </a:lvl9pPr>
          </a:lstStyle>
          <a:p>
            <a:endParaRPr/>
          </a:p>
        </p:txBody>
      </p:sp>
      <p:sp>
        <p:nvSpPr>
          <p:cNvPr id="65" name="Google Shape;65;p14"/>
          <p:cNvSpPr txBox="1">
            <a:spLocks noGrp="1"/>
          </p:cNvSpPr>
          <p:nvPr>
            <p:ph type="title"/>
          </p:nvPr>
        </p:nvSpPr>
        <p:spPr>
          <a:xfrm>
            <a:off x="627071" y="54925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892864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152675" y="331405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8" name="Google Shape;68;p15"/>
          <p:cNvSpPr txBox="1">
            <a:spLocks noGrp="1"/>
          </p:cNvSpPr>
          <p:nvPr>
            <p:ph type="subTitle" idx="1"/>
          </p:nvPr>
        </p:nvSpPr>
        <p:spPr>
          <a:xfrm>
            <a:off x="1168325" y="3861962"/>
            <a:ext cx="1793700" cy="7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5"/>
          <p:cNvSpPr txBox="1">
            <a:spLocks noGrp="1"/>
          </p:cNvSpPr>
          <p:nvPr>
            <p:ph type="title" idx="2" hasCustomPrompt="1"/>
          </p:nvPr>
        </p:nvSpPr>
        <p:spPr>
          <a:xfrm>
            <a:off x="1168325" y="2760150"/>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 name="Google Shape;70;p15"/>
          <p:cNvSpPr txBox="1">
            <a:spLocks noGrp="1"/>
          </p:cNvSpPr>
          <p:nvPr>
            <p:ph type="title" idx="3"/>
          </p:nvPr>
        </p:nvSpPr>
        <p:spPr>
          <a:xfrm>
            <a:off x="3414750" y="3314013"/>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1" name="Google Shape;71;p15"/>
          <p:cNvSpPr txBox="1">
            <a:spLocks noGrp="1"/>
          </p:cNvSpPr>
          <p:nvPr>
            <p:ph type="subTitle" idx="4"/>
          </p:nvPr>
        </p:nvSpPr>
        <p:spPr>
          <a:xfrm>
            <a:off x="3430400" y="3861890"/>
            <a:ext cx="1793700" cy="7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5"/>
          <p:cNvSpPr txBox="1">
            <a:spLocks noGrp="1"/>
          </p:cNvSpPr>
          <p:nvPr>
            <p:ph type="title" idx="5" hasCustomPrompt="1"/>
          </p:nvPr>
        </p:nvSpPr>
        <p:spPr>
          <a:xfrm>
            <a:off x="3430400" y="2760113"/>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3" name="Google Shape;73;p15"/>
          <p:cNvSpPr txBox="1">
            <a:spLocks noGrp="1"/>
          </p:cNvSpPr>
          <p:nvPr>
            <p:ph type="title" idx="6"/>
          </p:nvPr>
        </p:nvSpPr>
        <p:spPr>
          <a:xfrm>
            <a:off x="5741675" y="331400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4" name="Google Shape;74;p15"/>
          <p:cNvSpPr txBox="1">
            <a:spLocks noGrp="1"/>
          </p:cNvSpPr>
          <p:nvPr>
            <p:ph type="subTitle" idx="7"/>
          </p:nvPr>
        </p:nvSpPr>
        <p:spPr>
          <a:xfrm>
            <a:off x="5757325" y="3861875"/>
            <a:ext cx="1793700" cy="7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5"/>
          <p:cNvSpPr txBox="1">
            <a:spLocks noGrp="1"/>
          </p:cNvSpPr>
          <p:nvPr>
            <p:ph type="title" idx="8" hasCustomPrompt="1"/>
          </p:nvPr>
        </p:nvSpPr>
        <p:spPr>
          <a:xfrm>
            <a:off x="5757325" y="2760100"/>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6" name="Google Shape;76;p15"/>
          <p:cNvSpPr txBox="1">
            <a:spLocks noGrp="1"/>
          </p:cNvSpPr>
          <p:nvPr>
            <p:ph type="title" idx="9"/>
          </p:nvPr>
        </p:nvSpPr>
        <p:spPr>
          <a:xfrm>
            <a:off x="1185100" y="1044175"/>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15"/>
          <p:cNvSpPr txBox="1">
            <a:spLocks noGrp="1"/>
          </p:cNvSpPr>
          <p:nvPr>
            <p:ph type="subTitle" idx="13"/>
          </p:nvPr>
        </p:nvSpPr>
        <p:spPr>
          <a:xfrm>
            <a:off x="1185100" y="1592040"/>
            <a:ext cx="1793700" cy="7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15"/>
          <p:cNvSpPr txBox="1">
            <a:spLocks noGrp="1"/>
          </p:cNvSpPr>
          <p:nvPr>
            <p:ph type="title" idx="14" hasCustomPrompt="1"/>
          </p:nvPr>
        </p:nvSpPr>
        <p:spPr>
          <a:xfrm>
            <a:off x="1185100" y="490250"/>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 name="Google Shape;79;p15"/>
          <p:cNvSpPr txBox="1">
            <a:spLocks noGrp="1"/>
          </p:cNvSpPr>
          <p:nvPr>
            <p:ph type="title" idx="15"/>
          </p:nvPr>
        </p:nvSpPr>
        <p:spPr>
          <a:xfrm>
            <a:off x="3447175" y="1044163"/>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15"/>
          <p:cNvSpPr txBox="1">
            <a:spLocks noGrp="1"/>
          </p:cNvSpPr>
          <p:nvPr>
            <p:ph type="subTitle" idx="16"/>
          </p:nvPr>
        </p:nvSpPr>
        <p:spPr>
          <a:xfrm>
            <a:off x="3447175" y="1592040"/>
            <a:ext cx="1793700" cy="7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15"/>
          <p:cNvSpPr txBox="1">
            <a:spLocks noGrp="1"/>
          </p:cNvSpPr>
          <p:nvPr>
            <p:ph type="title" idx="17" hasCustomPrompt="1"/>
          </p:nvPr>
        </p:nvSpPr>
        <p:spPr>
          <a:xfrm>
            <a:off x="3447175" y="490263"/>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2" name="Google Shape;82;p15"/>
          <p:cNvSpPr txBox="1">
            <a:spLocks noGrp="1"/>
          </p:cNvSpPr>
          <p:nvPr>
            <p:ph type="title" idx="18"/>
          </p:nvPr>
        </p:nvSpPr>
        <p:spPr>
          <a:xfrm>
            <a:off x="5774100" y="1044150"/>
            <a:ext cx="1793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15"/>
          <p:cNvSpPr txBox="1">
            <a:spLocks noGrp="1"/>
          </p:cNvSpPr>
          <p:nvPr>
            <p:ph type="subTitle" idx="19"/>
          </p:nvPr>
        </p:nvSpPr>
        <p:spPr>
          <a:xfrm>
            <a:off x="5774100" y="1592025"/>
            <a:ext cx="1793700" cy="7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5"/>
          <p:cNvSpPr txBox="1">
            <a:spLocks noGrp="1"/>
          </p:cNvSpPr>
          <p:nvPr>
            <p:ph type="title" idx="20" hasCustomPrompt="1"/>
          </p:nvPr>
        </p:nvSpPr>
        <p:spPr>
          <a:xfrm>
            <a:off x="5774100" y="490250"/>
            <a:ext cx="17937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105564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3">
  <p:cSld name="Table of contents 3">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1372475" y="868092"/>
            <a:ext cx="2418300" cy="63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algn="r" rtl="0">
              <a:spcBef>
                <a:spcPts val="0"/>
              </a:spcBef>
              <a:spcAft>
                <a:spcPts val="0"/>
              </a:spcAft>
              <a:buSzPts val="1600"/>
              <a:buNone/>
              <a:defRPr sz="1600" b="1"/>
            </a:lvl2pPr>
            <a:lvl3pPr lvl="2" algn="r" rtl="0">
              <a:spcBef>
                <a:spcPts val="0"/>
              </a:spcBef>
              <a:spcAft>
                <a:spcPts val="0"/>
              </a:spcAft>
              <a:buSzPts val="1600"/>
              <a:buNone/>
              <a:defRPr sz="1600" b="1"/>
            </a:lvl3pPr>
            <a:lvl4pPr lvl="3" algn="r" rtl="0">
              <a:spcBef>
                <a:spcPts val="0"/>
              </a:spcBef>
              <a:spcAft>
                <a:spcPts val="0"/>
              </a:spcAft>
              <a:buSzPts val="1600"/>
              <a:buNone/>
              <a:defRPr sz="1600" b="1"/>
            </a:lvl4pPr>
            <a:lvl5pPr lvl="4" algn="r" rtl="0">
              <a:spcBef>
                <a:spcPts val="0"/>
              </a:spcBef>
              <a:spcAft>
                <a:spcPts val="0"/>
              </a:spcAft>
              <a:buSzPts val="1600"/>
              <a:buNone/>
              <a:defRPr sz="1600" b="1"/>
            </a:lvl5pPr>
            <a:lvl6pPr lvl="5" algn="r" rtl="0">
              <a:spcBef>
                <a:spcPts val="0"/>
              </a:spcBef>
              <a:spcAft>
                <a:spcPts val="0"/>
              </a:spcAft>
              <a:buSzPts val="1600"/>
              <a:buNone/>
              <a:defRPr sz="1600" b="1"/>
            </a:lvl6pPr>
            <a:lvl7pPr lvl="6" algn="r" rtl="0">
              <a:spcBef>
                <a:spcPts val="0"/>
              </a:spcBef>
              <a:spcAft>
                <a:spcPts val="0"/>
              </a:spcAft>
              <a:buSzPts val="1600"/>
              <a:buNone/>
              <a:defRPr sz="1600" b="1"/>
            </a:lvl7pPr>
            <a:lvl8pPr lvl="7" algn="r" rtl="0">
              <a:spcBef>
                <a:spcPts val="0"/>
              </a:spcBef>
              <a:spcAft>
                <a:spcPts val="0"/>
              </a:spcAft>
              <a:buSzPts val="1600"/>
              <a:buNone/>
              <a:defRPr sz="1600" b="1"/>
            </a:lvl8pPr>
            <a:lvl9pPr lvl="8" algn="r" rtl="0">
              <a:spcBef>
                <a:spcPts val="0"/>
              </a:spcBef>
              <a:spcAft>
                <a:spcPts val="0"/>
              </a:spcAft>
              <a:buSzPts val="1600"/>
              <a:buNone/>
              <a:defRPr sz="1600" b="1"/>
            </a:lvl9pPr>
          </a:lstStyle>
          <a:p>
            <a:endParaRPr/>
          </a:p>
        </p:txBody>
      </p:sp>
      <p:sp>
        <p:nvSpPr>
          <p:cNvPr id="87" name="Google Shape;87;p16"/>
          <p:cNvSpPr txBox="1">
            <a:spLocks noGrp="1"/>
          </p:cNvSpPr>
          <p:nvPr>
            <p:ph type="subTitle" idx="1"/>
          </p:nvPr>
        </p:nvSpPr>
        <p:spPr>
          <a:xfrm>
            <a:off x="1372475" y="1130798"/>
            <a:ext cx="2418300" cy="740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88" name="Google Shape;88;p16"/>
          <p:cNvSpPr txBox="1">
            <a:spLocks noGrp="1"/>
          </p:cNvSpPr>
          <p:nvPr>
            <p:ph type="title" idx="2"/>
          </p:nvPr>
        </p:nvSpPr>
        <p:spPr>
          <a:xfrm>
            <a:off x="1372475" y="2482302"/>
            <a:ext cx="2418300" cy="63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algn="r" rtl="0">
              <a:spcBef>
                <a:spcPts val="0"/>
              </a:spcBef>
              <a:spcAft>
                <a:spcPts val="0"/>
              </a:spcAft>
              <a:buSzPts val="1600"/>
              <a:buNone/>
              <a:defRPr sz="1600" b="1"/>
            </a:lvl2pPr>
            <a:lvl3pPr lvl="2" algn="r" rtl="0">
              <a:spcBef>
                <a:spcPts val="0"/>
              </a:spcBef>
              <a:spcAft>
                <a:spcPts val="0"/>
              </a:spcAft>
              <a:buSzPts val="1600"/>
              <a:buNone/>
              <a:defRPr sz="1600" b="1"/>
            </a:lvl3pPr>
            <a:lvl4pPr lvl="3" algn="r" rtl="0">
              <a:spcBef>
                <a:spcPts val="0"/>
              </a:spcBef>
              <a:spcAft>
                <a:spcPts val="0"/>
              </a:spcAft>
              <a:buSzPts val="1600"/>
              <a:buNone/>
              <a:defRPr sz="1600" b="1"/>
            </a:lvl4pPr>
            <a:lvl5pPr lvl="4" algn="r" rtl="0">
              <a:spcBef>
                <a:spcPts val="0"/>
              </a:spcBef>
              <a:spcAft>
                <a:spcPts val="0"/>
              </a:spcAft>
              <a:buSzPts val="1600"/>
              <a:buNone/>
              <a:defRPr sz="1600" b="1"/>
            </a:lvl5pPr>
            <a:lvl6pPr lvl="5" algn="r" rtl="0">
              <a:spcBef>
                <a:spcPts val="0"/>
              </a:spcBef>
              <a:spcAft>
                <a:spcPts val="0"/>
              </a:spcAft>
              <a:buSzPts val="1600"/>
              <a:buNone/>
              <a:defRPr sz="1600" b="1"/>
            </a:lvl6pPr>
            <a:lvl7pPr lvl="6" algn="r" rtl="0">
              <a:spcBef>
                <a:spcPts val="0"/>
              </a:spcBef>
              <a:spcAft>
                <a:spcPts val="0"/>
              </a:spcAft>
              <a:buSzPts val="1600"/>
              <a:buNone/>
              <a:defRPr sz="1600" b="1"/>
            </a:lvl7pPr>
            <a:lvl8pPr lvl="7" algn="r" rtl="0">
              <a:spcBef>
                <a:spcPts val="0"/>
              </a:spcBef>
              <a:spcAft>
                <a:spcPts val="0"/>
              </a:spcAft>
              <a:buSzPts val="1600"/>
              <a:buNone/>
              <a:defRPr sz="1600" b="1"/>
            </a:lvl8pPr>
            <a:lvl9pPr lvl="8" algn="r" rtl="0">
              <a:spcBef>
                <a:spcPts val="0"/>
              </a:spcBef>
              <a:spcAft>
                <a:spcPts val="0"/>
              </a:spcAft>
              <a:buSzPts val="1600"/>
              <a:buNone/>
              <a:defRPr sz="1600" b="1"/>
            </a:lvl9pPr>
          </a:lstStyle>
          <a:p>
            <a:endParaRPr/>
          </a:p>
        </p:txBody>
      </p:sp>
      <p:sp>
        <p:nvSpPr>
          <p:cNvPr id="89" name="Google Shape;89;p16"/>
          <p:cNvSpPr txBox="1">
            <a:spLocks noGrp="1"/>
          </p:cNvSpPr>
          <p:nvPr>
            <p:ph type="subTitle" idx="3"/>
          </p:nvPr>
        </p:nvSpPr>
        <p:spPr>
          <a:xfrm>
            <a:off x="1372475" y="2728677"/>
            <a:ext cx="2418300" cy="740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0" name="Google Shape;90;p16"/>
          <p:cNvSpPr txBox="1">
            <a:spLocks noGrp="1"/>
          </p:cNvSpPr>
          <p:nvPr>
            <p:ph type="title" idx="4"/>
          </p:nvPr>
        </p:nvSpPr>
        <p:spPr>
          <a:xfrm>
            <a:off x="5438800" y="1690342"/>
            <a:ext cx="24183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b="1"/>
            </a:lvl2pPr>
            <a:lvl3pPr lvl="2" rtl="0">
              <a:spcBef>
                <a:spcPts val="0"/>
              </a:spcBef>
              <a:spcAft>
                <a:spcPts val="0"/>
              </a:spcAft>
              <a:buSzPts val="1600"/>
              <a:buNone/>
              <a:defRPr sz="1600" b="1"/>
            </a:lvl3pPr>
            <a:lvl4pPr lvl="3" rtl="0">
              <a:spcBef>
                <a:spcPts val="0"/>
              </a:spcBef>
              <a:spcAft>
                <a:spcPts val="0"/>
              </a:spcAft>
              <a:buSzPts val="1600"/>
              <a:buNone/>
              <a:defRPr sz="1600" b="1"/>
            </a:lvl4pPr>
            <a:lvl5pPr lvl="4" rtl="0">
              <a:spcBef>
                <a:spcPts val="0"/>
              </a:spcBef>
              <a:spcAft>
                <a:spcPts val="0"/>
              </a:spcAft>
              <a:buSzPts val="1600"/>
              <a:buNone/>
              <a:defRPr sz="1600" b="1"/>
            </a:lvl5pPr>
            <a:lvl6pPr lvl="5" rtl="0">
              <a:spcBef>
                <a:spcPts val="0"/>
              </a:spcBef>
              <a:spcAft>
                <a:spcPts val="0"/>
              </a:spcAft>
              <a:buSzPts val="1600"/>
              <a:buNone/>
              <a:defRPr sz="1600" b="1"/>
            </a:lvl6pPr>
            <a:lvl7pPr lvl="6" rtl="0">
              <a:spcBef>
                <a:spcPts val="0"/>
              </a:spcBef>
              <a:spcAft>
                <a:spcPts val="0"/>
              </a:spcAft>
              <a:buSzPts val="1600"/>
              <a:buNone/>
              <a:defRPr sz="1600" b="1"/>
            </a:lvl7pPr>
            <a:lvl8pPr lvl="7" rtl="0">
              <a:spcBef>
                <a:spcPts val="0"/>
              </a:spcBef>
              <a:spcAft>
                <a:spcPts val="0"/>
              </a:spcAft>
              <a:buSzPts val="1600"/>
              <a:buNone/>
              <a:defRPr sz="1600" b="1"/>
            </a:lvl8pPr>
            <a:lvl9pPr lvl="8" rtl="0">
              <a:spcBef>
                <a:spcPts val="0"/>
              </a:spcBef>
              <a:spcAft>
                <a:spcPts val="0"/>
              </a:spcAft>
              <a:buSzPts val="1600"/>
              <a:buNone/>
              <a:defRPr sz="1600" b="1"/>
            </a:lvl9pPr>
          </a:lstStyle>
          <a:p>
            <a:endParaRPr/>
          </a:p>
        </p:txBody>
      </p:sp>
      <p:sp>
        <p:nvSpPr>
          <p:cNvPr id="91" name="Google Shape;91;p16"/>
          <p:cNvSpPr txBox="1">
            <a:spLocks noGrp="1"/>
          </p:cNvSpPr>
          <p:nvPr>
            <p:ph type="subTitle" idx="5"/>
          </p:nvPr>
        </p:nvSpPr>
        <p:spPr>
          <a:xfrm>
            <a:off x="5438800" y="1947368"/>
            <a:ext cx="2418300" cy="74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16"/>
          <p:cNvSpPr txBox="1">
            <a:spLocks noGrp="1"/>
          </p:cNvSpPr>
          <p:nvPr>
            <p:ph type="title" idx="6"/>
          </p:nvPr>
        </p:nvSpPr>
        <p:spPr>
          <a:xfrm>
            <a:off x="5438800" y="3295559"/>
            <a:ext cx="24183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b="1"/>
            </a:lvl2pPr>
            <a:lvl3pPr lvl="2" rtl="0">
              <a:spcBef>
                <a:spcPts val="0"/>
              </a:spcBef>
              <a:spcAft>
                <a:spcPts val="0"/>
              </a:spcAft>
              <a:buSzPts val="1600"/>
              <a:buNone/>
              <a:defRPr sz="1600" b="1"/>
            </a:lvl3pPr>
            <a:lvl4pPr lvl="3" rtl="0">
              <a:spcBef>
                <a:spcPts val="0"/>
              </a:spcBef>
              <a:spcAft>
                <a:spcPts val="0"/>
              </a:spcAft>
              <a:buSzPts val="1600"/>
              <a:buNone/>
              <a:defRPr sz="1600" b="1"/>
            </a:lvl4pPr>
            <a:lvl5pPr lvl="4" rtl="0">
              <a:spcBef>
                <a:spcPts val="0"/>
              </a:spcBef>
              <a:spcAft>
                <a:spcPts val="0"/>
              </a:spcAft>
              <a:buSzPts val="1600"/>
              <a:buNone/>
              <a:defRPr sz="1600" b="1"/>
            </a:lvl5pPr>
            <a:lvl6pPr lvl="5" rtl="0">
              <a:spcBef>
                <a:spcPts val="0"/>
              </a:spcBef>
              <a:spcAft>
                <a:spcPts val="0"/>
              </a:spcAft>
              <a:buSzPts val="1600"/>
              <a:buNone/>
              <a:defRPr sz="1600" b="1"/>
            </a:lvl6pPr>
            <a:lvl7pPr lvl="6" rtl="0">
              <a:spcBef>
                <a:spcPts val="0"/>
              </a:spcBef>
              <a:spcAft>
                <a:spcPts val="0"/>
              </a:spcAft>
              <a:buSzPts val="1600"/>
              <a:buNone/>
              <a:defRPr sz="1600" b="1"/>
            </a:lvl7pPr>
            <a:lvl8pPr lvl="7" rtl="0">
              <a:spcBef>
                <a:spcPts val="0"/>
              </a:spcBef>
              <a:spcAft>
                <a:spcPts val="0"/>
              </a:spcAft>
              <a:buSzPts val="1600"/>
              <a:buNone/>
              <a:defRPr sz="1600" b="1"/>
            </a:lvl8pPr>
            <a:lvl9pPr lvl="8" rtl="0">
              <a:spcBef>
                <a:spcPts val="0"/>
              </a:spcBef>
              <a:spcAft>
                <a:spcPts val="0"/>
              </a:spcAft>
              <a:buSzPts val="1600"/>
              <a:buNone/>
              <a:defRPr sz="1600" b="1"/>
            </a:lvl9pPr>
          </a:lstStyle>
          <a:p>
            <a:endParaRPr/>
          </a:p>
        </p:txBody>
      </p:sp>
      <p:sp>
        <p:nvSpPr>
          <p:cNvPr id="93" name="Google Shape;93;p16"/>
          <p:cNvSpPr txBox="1">
            <a:spLocks noGrp="1"/>
          </p:cNvSpPr>
          <p:nvPr>
            <p:ph type="subTitle" idx="7"/>
          </p:nvPr>
        </p:nvSpPr>
        <p:spPr>
          <a:xfrm>
            <a:off x="5438800" y="3552583"/>
            <a:ext cx="2418300" cy="74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94" name="Google Shape;94;p16"/>
          <p:cNvCxnSpPr/>
          <p:nvPr/>
        </p:nvCxnSpPr>
        <p:spPr>
          <a:xfrm flipH="1">
            <a:off x="-738825" y="-493275"/>
            <a:ext cx="3144600" cy="3010800"/>
          </a:xfrm>
          <a:prstGeom prst="straightConnector1">
            <a:avLst/>
          </a:prstGeom>
          <a:noFill/>
          <a:ln w="9525" cap="flat" cmpd="sng">
            <a:solidFill>
              <a:schemeClr val="lt1"/>
            </a:solidFill>
            <a:prstDash val="solid"/>
            <a:round/>
            <a:headEnd type="none" w="med" len="med"/>
            <a:tailEnd type="none" w="med" len="med"/>
          </a:ln>
          <a:effectLst>
            <a:outerShdw blurRad="171450" dist="76200" algn="bl" rotWithShape="0">
              <a:srgbClr val="000000"/>
            </a:outerShdw>
          </a:effectLst>
        </p:spPr>
      </p:cxnSp>
      <p:sp>
        <p:nvSpPr>
          <p:cNvPr id="95" name="Google Shape;95;p16"/>
          <p:cNvSpPr txBox="1">
            <a:spLocks noGrp="1"/>
          </p:cNvSpPr>
          <p:nvPr>
            <p:ph type="title" idx="8" hasCustomPrompt="1"/>
          </p:nvPr>
        </p:nvSpPr>
        <p:spPr>
          <a:xfrm>
            <a:off x="3866975" y="1085125"/>
            <a:ext cx="7410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6"/>
          <p:cNvSpPr txBox="1">
            <a:spLocks noGrp="1"/>
          </p:cNvSpPr>
          <p:nvPr>
            <p:ph type="title" idx="9" hasCustomPrompt="1"/>
          </p:nvPr>
        </p:nvSpPr>
        <p:spPr>
          <a:xfrm>
            <a:off x="4614725" y="1905375"/>
            <a:ext cx="7275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 name="Google Shape;97;p16"/>
          <p:cNvSpPr txBox="1">
            <a:spLocks noGrp="1"/>
          </p:cNvSpPr>
          <p:nvPr>
            <p:ph type="title" idx="13" hasCustomPrompt="1"/>
          </p:nvPr>
        </p:nvSpPr>
        <p:spPr>
          <a:xfrm>
            <a:off x="3866975" y="2695700"/>
            <a:ext cx="7410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6"/>
          <p:cNvSpPr txBox="1">
            <a:spLocks noGrp="1"/>
          </p:cNvSpPr>
          <p:nvPr>
            <p:ph type="title" idx="14" hasCustomPrompt="1"/>
          </p:nvPr>
        </p:nvSpPr>
        <p:spPr>
          <a:xfrm>
            <a:off x="4607975" y="3515950"/>
            <a:ext cx="741000" cy="56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1723432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019527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10525" y="1974875"/>
            <a:ext cx="1828200" cy="119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atin typeface="Fira Sans Condensed"/>
                <a:ea typeface="Fira Sans Condensed"/>
                <a:cs typeface="Fira Sans Condensed"/>
                <a:sym typeface="Fira Sans Condensed"/>
              </a:defRPr>
            </a:lvl1pPr>
            <a:lvl2pPr lvl="1" rtl="0">
              <a:spcBef>
                <a:spcPts val="0"/>
              </a:spcBef>
              <a:spcAft>
                <a:spcPts val="0"/>
              </a:spcAft>
              <a:buSzPts val="2400"/>
              <a:buNone/>
              <a:defRPr sz="2400" b="1">
                <a:latin typeface="Fira Sans Condensed"/>
                <a:ea typeface="Fira Sans Condensed"/>
                <a:cs typeface="Fira Sans Condensed"/>
                <a:sym typeface="Fira Sans Condensed"/>
              </a:defRPr>
            </a:lvl2pPr>
            <a:lvl3pPr lvl="2" rtl="0">
              <a:spcBef>
                <a:spcPts val="0"/>
              </a:spcBef>
              <a:spcAft>
                <a:spcPts val="0"/>
              </a:spcAft>
              <a:buSzPts val="2400"/>
              <a:buNone/>
              <a:defRPr sz="2400" b="1">
                <a:latin typeface="Fira Sans Condensed"/>
                <a:ea typeface="Fira Sans Condensed"/>
                <a:cs typeface="Fira Sans Condensed"/>
                <a:sym typeface="Fira Sans Condensed"/>
              </a:defRPr>
            </a:lvl3pPr>
            <a:lvl4pPr lvl="3" rtl="0">
              <a:spcBef>
                <a:spcPts val="0"/>
              </a:spcBef>
              <a:spcAft>
                <a:spcPts val="0"/>
              </a:spcAft>
              <a:buSzPts val="2400"/>
              <a:buNone/>
              <a:defRPr sz="2400" b="1">
                <a:latin typeface="Fira Sans Condensed"/>
                <a:ea typeface="Fira Sans Condensed"/>
                <a:cs typeface="Fira Sans Condensed"/>
                <a:sym typeface="Fira Sans Condensed"/>
              </a:defRPr>
            </a:lvl4pPr>
            <a:lvl5pPr lvl="4" rtl="0">
              <a:spcBef>
                <a:spcPts val="0"/>
              </a:spcBef>
              <a:spcAft>
                <a:spcPts val="0"/>
              </a:spcAft>
              <a:buSzPts val="2400"/>
              <a:buNone/>
              <a:defRPr sz="2400" b="1">
                <a:latin typeface="Fira Sans Condensed"/>
                <a:ea typeface="Fira Sans Condensed"/>
                <a:cs typeface="Fira Sans Condensed"/>
                <a:sym typeface="Fira Sans Condensed"/>
              </a:defRPr>
            </a:lvl5pPr>
            <a:lvl6pPr lvl="5" rtl="0">
              <a:spcBef>
                <a:spcPts val="0"/>
              </a:spcBef>
              <a:spcAft>
                <a:spcPts val="0"/>
              </a:spcAft>
              <a:buSzPts val="2400"/>
              <a:buNone/>
              <a:defRPr sz="2400" b="1">
                <a:latin typeface="Fira Sans Condensed"/>
                <a:ea typeface="Fira Sans Condensed"/>
                <a:cs typeface="Fira Sans Condensed"/>
                <a:sym typeface="Fira Sans Condensed"/>
              </a:defRPr>
            </a:lvl6pPr>
            <a:lvl7pPr lvl="6" rtl="0">
              <a:spcBef>
                <a:spcPts val="0"/>
              </a:spcBef>
              <a:spcAft>
                <a:spcPts val="0"/>
              </a:spcAft>
              <a:buSzPts val="2400"/>
              <a:buNone/>
              <a:defRPr sz="2400" b="1">
                <a:latin typeface="Fira Sans Condensed"/>
                <a:ea typeface="Fira Sans Condensed"/>
                <a:cs typeface="Fira Sans Condensed"/>
                <a:sym typeface="Fira Sans Condensed"/>
              </a:defRPr>
            </a:lvl7pPr>
            <a:lvl8pPr lvl="7" rtl="0">
              <a:spcBef>
                <a:spcPts val="0"/>
              </a:spcBef>
              <a:spcAft>
                <a:spcPts val="0"/>
              </a:spcAft>
              <a:buSzPts val="2400"/>
              <a:buNone/>
              <a:defRPr sz="2400" b="1">
                <a:latin typeface="Fira Sans Condensed"/>
                <a:ea typeface="Fira Sans Condensed"/>
                <a:cs typeface="Fira Sans Condensed"/>
                <a:sym typeface="Fira Sans Condensed"/>
              </a:defRPr>
            </a:lvl8pPr>
            <a:lvl9pPr lvl="8" rtl="0">
              <a:spcBef>
                <a:spcPts val="0"/>
              </a:spcBef>
              <a:spcAft>
                <a:spcPts val="0"/>
              </a:spcAft>
              <a:buSzPts val="2400"/>
              <a:buNone/>
              <a:defRPr sz="2400" b="1">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205851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710525" y="1974875"/>
            <a:ext cx="1828200" cy="119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atin typeface="Fira Sans Condensed"/>
                <a:ea typeface="Fira Sans Condensed"/>
                <a:cs typeface="Fira Sans Condensed"/>
                <a:sym typeface="Fira Sans Condensed"/>
              </a:defRPr>
            </a:lvl1pPr>
            <a:lvl2pPr lvl="1" rtl="0">
              <a:spcBef>
                <a:spcPts val="0"/>
              </a:spcBef>
              <a:spcAft>
                <a:spcPts val="0"/>
              </a:spcAft>
              <a:buSzPts val="2400"/>
              <a:buNone/>
              <a:defRPr sz="2400" b="1">
                <a:latin typeface="Fira Sans Condensed"/>
                <a:ea typeface="Fira Sans Condensed"/>
                <a:cs typeface="Fira Sans Condensed"/>
                <a:sym typeface="Fira Sans Condensed"/>
              </a:defRPr>
            </a:lvl2pPr>
            <a:lvl3pPr lvl="2" rtl="0">
              <a:spcBef>
                <a:spcPts val="0"/>
              </a:spcBef>
              <a:spcAft>
                <a:spcPts val="0"/>
              </a:spcAft>
              <a:buSzPts val="2400"/>
              <a:buNone/>
              <a:defRPr sz="2400" b="1">
                <a:latin typeface="Fira Sans Condensed"/>
                <a:ea typeface="Fira Sans Condensed"/>
                <a:cs typeface="Fira Sans Condensed"/>
                <a:sym typeface="Fira Sans Condensed"/>
              </a:defRPr>
            </a:lvl3pPr>
            <a:lvl4pPr lvl="3" rtl="0">
              <a:spcBef>
                <a:spcPts val="0"/>
              </a:spcBef>
              <a:spcAft>
                <a:spcPts val="0"/>
              </a:spcAft>
              <a:buSzPts val="2400"/>
              <a:buNone/>
              <a:defRPr sz="2400" b="1">
                <a:latin typeface="Fira Sans Condensed"/>
                <a:ea typeface="Fira Sans Condensed"/>
                <a:cs typeface="Fira Sans Condensed"/>
                <a:sym typeface="Fira Sans Condensed"/>
              </a:defRPr>
            </a:lvl4pPr>
            <a:lvl5pPr lvl="4" rtl="0">
              <a:spcBef>
                <a:spcPts val="0"/>
              </a:spcBef>
              <a:spcAft>
                <a:spcPts val="0"/>
              </a:spcAft>
              <a:buSzPts val="2400"/>
              <a:buNone/>
              <a:defRPr sz="2400" b="1">
                <a:latin typeface="Fira Sans Condensed"/>
                <a:ea typeface="Fira Sans Condensed"/>
                <a:cs typeface="Fira Sans Condensed"/>
                <a:sym typeface="Fira Sans Condensed"/>
              </a:defRPr>
            </a:lvl5pPr>
            <a:lvl6pPr lvl="5" rtl="0">
              <a:spcBef>
                <a:spcPts val="0"/>
              </a:spcBef>
              <a:spcAft>
                <a:spcPts val="0"/>
              </a:spcAft>
              <a:buSzPts val="2400"/>
              <a:buNone/>
              <a:defRPr sz="2400" b="1">
                <a:latin typeface="Fira Sans Condensed"/>
                <a:ea typeface="Fira Sans Condensed"/>
                <a:cs typeface="Fira Sans Condensed"/>
                <a:sym typeface="Fira Sans Condensed"/>
              </a:defRPr>
            </a:lvl6pPr>
            <a:lvl7pPr lvl="6" rtl="0">
              <a:spcBef>
                <a:spcPts val="0"/>
              </a:spcBef>
              <a:spcAft>
                <a:spcPts val="0"/>
              </a:spcAft>
              <a:buSzPts val="2400"/>
              <a:buNone/>
              <a:defRPr sz="2400" b="1">
                <a:latin typeface="Fira Sans Condensed"/>
                <a:ea typeface="Fira Sans Condensed"/>
                <a:cs typeface="Fira Sans Condensed"/>
                <a:sym typeface="Fira Sans Condensed"/>
              </a:defRPr>
            </a:lvl7pPr>
            <a:lvl8pPr lvl="7" rtl="0">
              <a:spcBef>
                <a:spcPts val="0"/>
              </a:spcBef>
              <a:spcAft>
                <a:spcPts val="0"/>
              </a:spcAft>
              <a:buSzPts val="2400"/>
              <a:buNone/>
              <a:defRPr sz="2400" b="1">
                <a:latin typeface="Fira Sans Condensed"/>
                <a:ea typeface="Fira Sans Condensed"/>
                <a:cs typeface="Fira Sans Condensed"/>
                <a:sym typeface="Fira Sans Condensed"/>
              </a:defRPr>
            </a:lvl8pPr>
            <a:lvl9pPr lvl="8" rtl="0">
              <a:spcBef>
                <a:spcPts val="0"/>
              </a:spcBef>
              <a:spcAft>
                <a:spcPts val="0"/>
              </a:spcAft>
              <a:buSzPts val="2400"/>
              <a:buNone/>
              <a:defRPr sz="2400" b="1">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2212497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0"/>
          <p:cNvSpPr/>
          <p:nvPr/>
        </p:nvSpPr>
        <p:spPr>
          <a:xfrm>
            <a:off x="-88350" y="-150200"/>
            <a:ext cx="9347200" cy="4417400"/>
          </a:xfrm>
          <a:custGeom>
            <a:avLst/>
            <a:gdLst/>
            <a:ahLst/>
            <a:cxnLst/>
            <a:rect l="l" t="t" r="r" b="b"/>
            <a:pathLst>
              <a:path w="373888" h="176696" extrusionOk="0">
                <a:moveTo>
                  <a:pt x="0" y="53716"/>
                </a:moveTo>
                <a:lnTo>
                  <a:pt x="155846" y="0"/>
                </a:lnTo>
                <a:lnTo>
                  <a:pt x="0" y="176696"/>
                </a:lnTo>
                <a:lnTo>
                  <a:pt x="373888" y="5301"/>
                </a:lnTo>
                <a:lnTo>
                  <a:pt x="372828" y="153372"/>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9000"/>
              </a:srgbClr>
            </a:outerShdw>
          </a:effectLst>
        </p:spPr>
      </p:sp>
      <p:sp>
        <p:nvSpPr>
          <p:cNvPr id="107" name="Google Shape;107;p20"/>
          <p:cNvSpPr txBox="1">
            <a:spLocks noGrp="1"/>
          </p:cNvSpPr>
          <p:nvPr>
            <p:ph type="title"/>
          </p:nvPr>
        </p:nvSpPr>
        <p:spPr>
          <a:xfrm>
            <a:off x="1599308" y="1644300"/>
            <a:ext cx="2087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8" name="Google Shape;108;p20"/>
          <p:cNvSpPr txBox="1">
            <a:spLocks noGrp="1"/>
          </p:cNvSpPr>
          <p:nvPr>
            <p:ph type="subTitle" idx="1"/>
          </p:nvPr>
        </p:nvSpPr>
        <p:spPr>
          <a:xfrm>
            <a:off x="1599308" y="2269675"/>
            <a:ext cx="2087700" cy="9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20"/>
          <p:cNvSpPr txBox="1">
            <a:spLocks noGrp="1"/>
          </p:cNvSpPr>
          <p:nvPr>
            <p:ph type="title" idx="2"/>
          </p:nvPr>
        </p:nvSpPr>
        <p:spPr>
          <a:xfrm>
            <a:off x="5456992" y="1644300"/>
            <a:ext cx="2087700" cy="63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0" name="Google Shape;110;p20"/>
          <p:cNvSpPr txBox="1">
            <a:spLocks noGrp="1"/>
          </p:cNvSpPr>
          <p:nvPr>
            <p:ph type="subTitle" idx="3"/>
          </p:nvPr>
        </p:nvSpPr>
        <p:spPr>
          <a:xfrm>
            <a:off x="5456983" y="2269675"/>
            <a:ext cx="2087700" cy="9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255760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lumns 2">
  <p:cSld name="Two columns 2">
    <p:bg>
      <p:bgPr>
        <a:solidFill>
          <a:schemeClr val="accent6"/>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subTitle" idx="1"/>
          </p:nvPr>
        </p:nvSpPr>
        <p:spPr>
          <a:xfrm>
            <a:off x="5029108" y="3431475"/>
            <a:ext cx="2087700" cy="94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3" name="Google Shape;113;p21"/>
          <p:cNvSpPr txBox="1">
            <a:spLocks noGrp="1"/>
          </p:cNvSpPr>
          <p:nvPr>
            <p:ph type="subTitle" idx="2"/>
          </p:nvPr>
        </p:nvSpPr>
        <p:spPr>
          <a:xfrm>
            <a:off x="2006108" y="1389925"/>
            <a:ext cx="2087700" cy="94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21"/>
          <p:cNvSpPr txBox="1">
            <a:spLocks noGrp="1"/>
          </p:cNvSpPr>
          <p:nvPr>
            <p:ph type="title"/>
          </p:nvPr>
        </p:nvSpPr>
        <p:spPr>
          <a:xfrm>
            <a:off x="5029108" y="2806100"/>
            <a:ext cx="20877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2pPr>
            <a:lvl3pPr lvl="2"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3pPr>
            <a:lvl4pPr lvl="3"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4pPr>
            <a:lvl5pPr lvl="4"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5pPr>
            <a:lvl6pPr lvl="5"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6pPr>
            <a:lvl7pPr lvl="6"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7pPr>
            <a:lvl8pPr lvl="7"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8pPr>
            <a:lvl9pPr lvl="8" algn="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9pPr>
          </a:lstStyle>
          <a:p>
            <a:endParaRPr/>
          </a:p>
        </p:txBody>
      </p:sp>
      <p:sp>
        <p:nvSpPr>
          <p:cNvPr id="115" name="Google Shape;115;p21"/>
          <p:cNvSpPr txBox="1">
            <a:spLocks noGrp="1"/>
          </p:cNvSpPr>
          <p:nvPr>
            <p:ph type="title" idx="3"/>
          </p:nvPr>
        </p:nvSpPr>
        <p:spPr>
          <a:xfrm>
            <a:off x="2006108" y="764550"/>
            <a:ext cx="2087700" cy="635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9pPr>
          </a:lstStyle>
          <a:p>
            <a:endParaRPr/>
          </a:p>
        </p:txBody>
      </p:sp>
      <p:sp>
        <p:nvSpPr>
          <p:cNvPr id="116" name="Google Shape;116;p21"/>
          <p:cNvSpPr txBox="1">
            <a:spLocks noGrp="1"/>
          </p:cNvSpPr>
          <p:nvPr>
            <p:ph type="title" idx="4" hasCustomPrompt="1"/>
          </p:nvPr>
        </p:nvSpPr>
        <p:spPr>
          <a:xfrm>
            <a:off x="770175" y="819650"/>
            <a:ext cx="1235700" cy="123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2pPr>
            <a:lvl3pPr lvl="2"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3pPr>
            <a:lvl4pPr lvl="3"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4pPr>
            <a:lvl5pPr lvl="4"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5pPr>
            <a:lvl6pPr lvl="5"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6pPr>
            <a:lvl7pPr lvl="6"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7pPr>
            <a:lvl8pPr lvl="7"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8pPr>
            <a:lvl9pPr lvl="8"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9pPr>
          </a:lstStyle>
          <a:p>
            <a:r>
              <a:t>xx%</a:t>
            </a:r>
          </a:p>
        </p:txBody>
      </p:sp>
      <p:sp>
        <p:nvSpPr>
          <p:cNvPr id="117" name="Google Shape;117;p21"/>
          <p:cNvSpPr txBox="1">
            <a:spLocks noGrp="1"/>
          </p:cNvSpPr>
          <p:nvPr>
            <p:ph type="title" idx="5" hasCustomPrompt="1"/>
          </p:nvPr>
        </p:nvSpPr>
        <p:spPr>
          <a:xfrm>
            <a:off x="7116800" y="2848850"/>
            <a:ext cx="1235700" cy="123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2pPr>
            <a:lvl3pPr lvl="2"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3pPr>
            <a:lvl4pPr lvl="3"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4pPr>
            <a:lvl5pPr lvl="4"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5pPr>
            <a:lvl6pPr lvl="5"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6pPr>
            <a:lvl7pPr lvl="6"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7pPr>
            <a:lvl8pPr lvl="7"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8pPr>
            <a:lvl9pPr lvl="8" algn="ctr" rtl="0">
              <a:spcBef>
                <a:spcPts val="0"/>
              </a:spcBef>
              <a:spcAft>
                <a:spcPts val="0"/>
              </a:spcAft>
              <a:buSzPts val="8000"/>
              <a:buFont typeface="Fira Sans Condensed"/>
              <a:buNone/>
              <a:defRPr sz="8000" b="1">
                <a:latin typeface="Fira Sans Condensed"/>
                <a:ea typeface="Fira Sans Condensed"/>
                <a:cs typeface="Fira Sans Condensed"/>
                <a:sym typeface="Fira Sans Condensed"/>
              </a:defRPr>
            </a:lvl9pPr>
          </a:lstStyle>
          <a:p>
            <a:r>
              <a:t>xx%</a:t>
            </a:r>
          </a:p>
        </p:txBody>
      </p:sp>
      <p:cxnSp>
        <p:nvCxnSpPr>
          <p:cNvPr id="118" name="Google Shape;118;p21"/>
          <p:cNvCxnSpPr/>
          <p:nvPr/>
        </p:nvCxnSpPr>
        <p:spPr>
          <a:xfrm>
            <a:off x="4352075" y="-85750"/>
            <a:ext cx="3144600" cy="3010800"/>
          </a:xfrm>
          <a:prstGeom prst="straightConnector1">
            <a:avLst/>
          </a:prstGeom>
          <a:noFill/>
          <a:ln w="9525" cap="flat" cmpd="sng">
            <a:solidFill>
              <a:schemeClr val="lt1"/>
            </a:solidFill>
            <a:prstDash val="solid"/>
            <a:round/>
            <a:headEnd type="none" w="med" len="med"/>
            <a:tailEnd type="none" w="med" len="med"/>
          </a:ln>
          <a:effectLst>
            <a:outerShdw blurRad="171450" dist="76200" dir="10860000" algn="bl" rotWithShape="0">
              <a:srgbClr val="000000"/>
            </a:outerShdw>
          </a:effectLst>
        </p:spPr>
      </p:cxnSp>
      <p:cxnSp>
        <p:nvCxnSpPr>
          <p:cNvPr id="119" name="Google Shape;119;p21"/>
          <p:cNvCxnSpPr/>
          <p:nvPr/>
        </p:nvCxnSpPr>
        <p:spPr>
          <a:xfrm>
            <a:off x="6545125" y="-493275"/>
            <a:ext cx="3144600" cy="3010800"/>
          </a:xfrm>
          <a:prstGeom prst="straightConnector1">
            <a:avLst/>
          </a:prstGeom>
          <a:noFill/>
          <a:ln w="9525" cap="flat" cmpd="sng">
            <a:solidFill>
              <a:schemeClr val="lt1"/>
            </a:solidFill>
            <a:prstDash val="solid"/>
            <a:round/>
            <a:headEnd type="none" w="med" len="med"/>
            <a:tailEnd type="none" w="med" len="med"/>
          </a:ln>
          <a:effectLst>
            <a:outerShdw blurRad="171450" dist="76200" dir="10860000" algn="bl" rotWithShape="0">
              <a:srgbClr val="000000"/>
            </a:outerShdw>
          </a:effectLst>
        </p:spPr>
      </p:cxnSp>
      <p:cxnSp>
        <p:nvCxnSpPr>
          <p:cNvPr id="120" name="Google Shape;120;p21"/>
          <p:cNvCxnSpPr/>
          <p:nvPr/>
        </p:nvCxnSpPr>
        <p:spPr>
          <a:xfrm>
            <a:off x="-892100" y="2806100"/>
            <a:ext cx="3144600" cy="3010800"/>
          </a:xfrm>
          <a:prstGeom prst="straightConnector1">
            <a:avLst/>
          </a:prstGeom>
          <a:noFill/>
          <a:ln w="9525" cap="flat" cmpd="sng">
            <a:solidFill>
              <a:schemeClr val="lt1"/>
            </a:solidFill>
            <a:prstDash val="solid"/>
            <a:round/>
            <a:headEnd type="none" w="med" len="med"/>
            <a:tailEnd type="none" w="med" len="med"/>
          </a:ln>
          <a:effectLst>
            <a:outerShdw blurRad="171450" dist="76200" dir="960000" algn="bl" rotWithShape="0">
              <a:srgbClr val="000000"/>
            </a:outerShdw>
          </a:effectLst>
        </p:spPr>
      </p:cxnSp>
      <p:cxnSp>
        <p:nvCxnSpPr>
          <p:cNvPr id="121" name="Google Shape;121;p21"/>
          <p:cNvCxnSpPr/>
          <p:nvPr/>
        </p:nvCxnSpPr>
        <p:spPr>
          <a:xfrm>
            <a:off x="1300950" y="2398575"/>
            <a:ext cx="3144600" cy="3010800"/>
          </a:xfrm>
          <a:prstGeom prst="straightConnector1">
            <a:avLst/>
          </a:prstGeom>
          <a:noFill/>
          <a:ln w="9525" cap="flat" cmpd="sng">
            <a:solidFill>
              <a:schemeClr val="lt1"/>
            </a:solidFill>
            <a:prstDash val="solid"/>
            <a:round/>
            <a:headEnd type="none" w="med" len="med"/>
            <a:tailEnd type="none" w="med" len="med"/>
          </a:ln>
          <a:effectLst>
            <a:outerShdw blurRad="171450" dist="76200" dir="960000" algn="bl" rotWithShape="0">
              <a:srgbClr val="000000"/>
            </a:outerShdw>
          </a:effectLst>
        </p:spPr>
      </p:cxnSp>
    </p:spTree>
    <p:extLst>
      <p:ext uri="{BB962C8B-B14F-4D97-AF65-F5344CB8AC3E}">
        <p14:creationId xmlns:p14="http://schemas.microsoft.com/office/powerpoint/2010/main" val="2401485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s 3">
  <p:cSld name="Two columns 3">
    <p:bg>
      <p:bgPr>
        <a:blipFill>
          <a:blip r:embed="rId2">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2"/>
          <p:cNvSpPr txBox="1">
            <a:spLocks noGrp="1"/>
          </p:cNvSpPr>
          <p:nvPr>
            <p:ph type="subTitle" idx="1"/>
          </p:nvPr>
        </p:nvSpPr>
        <p:spPr>
          <a:xfrm>
            <a:off x="5023658" y="1530350"/>
            <a:ext cx="20877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p:nvPr>
        </p:nvSpPr>
        <p:spPr>
          <a:xfrm>
            <a:off x="2935958" y="1685000"/>
            <a:ext cx="20877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2pPr>
            <a:lvl3pPr lvl="2"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3pPr>
            <a:lvl4pPr lvl="3"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4pPr>
            <a:lvl5pPr lvl="4"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5pPr>
            <a:lvl6pPr lvl="5"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6pPr>
            <a:lvl7pPr lvl="6"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7pPr>
            <a:lvl8pPr lvl="7"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8pPr>
            <a:lvl9pPr lvl="8"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9pPr>
          </a:lstStyle>
          <a:p>
            <a:endParaRPr/>
          </a:p>
        </p:txBody>
      </p:sp>
      <p:sp>
        <p:nvSpPr>
          <p:cNvPr id="125" name="Google Shape;125;p22"/>
          <p:cNvSpPr txBox="1">
            <a:spLocks noGrp="1"/>
          </p:cNvSpPr>
          <p:nvPr>
            <p:ph type="subTitle" idx="2"/>
          </p:nvPr>
        </p:nvSpPr>
        <p:spPr>
          <a:xfrm>
            <a:off x="5023658" y="3125350"/>
            <a:ext cx="2087700" cy="9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2"/>
          <p:cNvSpPr txBox="1">
            <a:spLocks noGrp="1"/>
          </p:cNvSpPr>
          <p:nvPr>
            <p:ph type="title" idx="3"/>
          </p:nvPr>
        </p:nvSpPr>
        <p:spPr>
          <a:xfrm>
            <a:off x="2935958" y="3280000"/>
            <a:ext cx="20877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2pPr>
            <a:lvl3pPr lvl="2"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3pPr>
            <a:lvl4pPr lvl="3"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4pPr>
            <a:lvl5pPr lvl="4"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5pPr>
            <a:lvl6pPr lvl="5"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6pPr>
            <a:lvl7pPr lvl="6"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7pPr>
            <a:lvl8pPr lvl="7"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8pPr>
            <a:lvl9pPr lvl="8" algn="ctr" rtl="0">
              <a:spcBef>
                <a:spcPts val="0"/>
              </a:spcBef>
              <a:spcAft>
                <a:spcPts val="0"/>
              </a:spcAft>
              <a:buSzPts val="1600"/>
              <a:buFont typeface="Fira Sans Condensed"/>
              <a:buNone/>
              <a:defRPr sz="1600" b="1">
                <a:latin typeface="Fira Sans Condensed"/>
                <a:ea typeface="Fira Sans Condensed"/>
                <a:cs typeface="Fira Sans Condensed"/>
                <a:sym typeface="Fira Sans Condensed"/>
              </a:defRPr>
            </a:lvl9pPr>
          </a:lstStyle>
          <a:p>
            <a:endParaRPr/>
          </a:p>
        </p:txBody>
      </p:sp>
      <p:sp>
        <p:nvSpPr>
          <p:cNvPr id="127" name="Google Shape;127;p22"/>
          <p:cNvSpPr txBox="1">
            <a:spLocks noGrp="1"/>
          </p:cNvSpPr>
          <p:nvPr>
            <p:ph type="title" idx="4"/>
          </p:nvPr>
        </p:nvSpPr>
        <p:spPr>
          <a:xfrm>
            <a:off x="627071" y="54925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75836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5298575" y="2420950"/>
            <a:ext cx="2941800" cy="36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30" name="Google Shape;130;p23"/>
          <p:cNvSpPr txBox="1">
            <a:spLocks noGrp="1"/>
          </p:cNvSpPr>
          <p:nvPr>
            <p:ph type="subTitle" idx="1"/>
          </p:nvPr>
        </p:nvSpPr>
        <p:spPr>
          <a:xfrm>
            <a:off x="4388675" y="585550"/>
            <a:ext cx="3851700" cy="15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24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31" name="Google Shape;131;p23"/>
          <p:cNvSpPr/>
          <p:nvPr/>
        </p:nvSpPr>
        <p:spPr>
          <a:xfrm>
            <a:off x="0" y="385825"/>
            <a:ext cx="9537525" cy="3148325"/>
          </a:xfrm>
          <a:custGeom>
            <a:avLst/>
            <a:gdLst/>
            <a:ahLst/>
            <a:cxnLst/>
            <a:rect l="l" t="t" r="r" b="b"/>
            <a:pathLst>
              <a:path w="381501" h="125933" extrusionOk="0">
                <a:moveTo>
                  <a:pt x="381501" y="66670"/>
                </a:moveTo>
                <a:lnTo>
                  <a:pt x="303719" y="125933"/>
                </a:lnTo>
                <a:lnTo>
                  <a:pt x="14198" y="0"/>
                </a:lnTo>
                <a:lnTo>
                  <a:pt x="0" y="9877"/>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36000"/>
              </a:srgbClr>
            </a:outerShdw>
          </a:effectLst>
        </p:spPr>
      </p:sp>
      <p:sp>
        <p:nvSpPr>
          <p:cNvPr id="132" name="Google Shape;132;p23"/>
          <p:cNvSpPr/>
          <p:nvPr/>
        </p:nvSpPr>
        <p:spPr>
          <a:xfrm>
            <a:off x="-15425" y="-77175"/>
            <a:ext cx="4660725" cy="1743925"/>
          </a:xfrm>
          <a:custGeom>
            <a:avLst/>
            <a:gdLst/>
            <a:ahLst/>
            <a:cxnLst/>
            <a:rect l="l" t="t" r="r" b="b"/>
            <a:pathLst>
              <a:path w="186429" h="69757" extrusionOk="0">
                <a:moveTo>
                  <a:pt x="0" y="69757"/>
                </a:moveTo>
                <a:lnTo>
                  <a:pt x="186429" y="0"/>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38000"/>
              </a:srgbClr>
            </a:outerShdw>
          </a:effectLst>
        </p:spPr>
      </p:sp>
    </p:spTree>
    <p:extLst>
      <p:ext uri="{BB962C8B-B14F-4D97-AF65-F5344CB8AC3E}">
        <p14:creationId xmlns:p14="http://schemas.microsoft.com/office/powerpoint/2010/main" val="2580548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ercentages">
  <p:cSld name="Percentages">
    <p:bg>
      <p:bgPr>
        <a:blipFill>
          <a:blip r:embed="rId2">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4"/>
          <p:cNvSpPr txBox="1">
            <a:spLocks noGrp="1"/>
          </p:cNvSpPr>
          <p:nvPr>
            <p:ph type="title" hasCustomPrompt="1"/>
          </p:nvPr>
        </p:nvSpPr>
        <p:spPr>
          <a:xfrm>
            <a:off x="944500" y="3207700"/>
            <a:ext cx="2073600" cy="81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4"/>
          <p:cNvSpPr txBox="1">
            <a:spLocks noGrp="1"/>
          </p:cNvSpPr>
          <p:nvPr>
            <p:ph type="subTitle" idx="1"/>
          </p:nvPr>
        </p:nvSpPr>
        <p:spPr>
          <a:xfrm>
            <a:off x="944500" y="3925100"/>
            <a:ext cx="2073600" cy="81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 name="Google Shape;136;p24"/>
          <p:cNvSpPr txBox="1">
            <a:spLocks noGrp="1"/>
          </p:cNvSpPr>
          <p:nvPr>
            <p:ph type="title" idx="2" hasCustomPrompt="1"/>
          </p:nvPr>
        </p:nvSpPr>
        <p:spPr>
          <a:xfrm>
            <a:off x="3535200" y="3207700"/>
            <a:ext cx="2073600" cy="81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24"/>
          <p:cNvSpPr txBox="1">
            <a:spLocks noGrp="1"/>
          </p:cNvSpPr>
          <p:nvPr>
            <p:ph type="subTitle" idx="3"/>
          </p:nvPr>
        </p:nvSpPr>
        <p:spPr>
          <a:xfrm>
            <a:off x="3535200" y="3925100"/>
            <a:ext cx="2073600" cy="81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8" name="Google Shape;138;p24"/>
          <p:cNvSpPr txBox="1">
            <a:spLocks noGrp="1"/>
          </p:cNvSpPr>
          <p:nvPr>
            <p:ph type="title" idx="4" hasCustomPrompt="1"/>
          </p:nvPr>
        </p:nvSpPr>
        <p:spPr>
          <a:xfrm>
            <a:off x="6125900" y="3207700"/>
            <a:ext cx="2073600" cy="81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 name="Google Shape;139;p24"/>
          <p:cNvSpPr txBox="1">
            <a:spLocks noGrp="1"/>
          </p:cNvSpPr>
          <p:nvPr>
            <p:ph type="subTitle" idx="5"/>
          </p:nvPr>
        </p:nvSpPr>
        <p:spPr>
          <a:xfrm>
            <a:off x="6125900" y="3925100"/>
            <a:ext cx="2073600" cy="81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0" name="Google Shape;140;p24"/>
          <p:cNvSpPr txBox="1">
            <a:spLocks noGrp="1"/>
          </p:cNvSpPr>
          <p:nvPr>
            <p:ph type="title" idx="6"/>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7638259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bg>
      <p:bgPr>
        <a:blipFill>
          <a:blip r:embed="rId2">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5"/>
          <p:cNvSpPr txBox="1">
            <a:spLocks noGrp="1"/>
          </p:cNvSpPr>
          <p:nvPr>
            <p:ph type="body" idx="1"/>
          </p:nvPr>
        </p:nvSpPr>
        <p:spPr>
          <a:xfrm>
            <a:off x="677950" y="1390675"/>
            <a:ext cx="2891400" cy="1682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43" name="Google Shape;143;p25"/>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3846441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lt2"/>
        </a:solidFill>
        <a:effectLst/>
      </p:bgPr>
    </p:bg>
    <p:spTree>
      <p:nvGrpSpPr>
        <p:cNvPr id="1" name="Shape 144"/>
        <p:cNvGrpSpPr/>
        <p:nvPr/>
      </p:nvGrpSpPr>
      <p:grpSpPr>
        <a:xfrm>
          <a:off x="0" y="0"/>
          <a:ext cx="0" cy="0"/>
          <a:chOff x="0" y="0"/>
          <a:chExt cx="0" cy="0"/>
        </a:xfrm>
      </p:grpSpPr>
      <p:sp>
        <p:nvSpPr>
          <p:cNvPr id="145" name="Google Shape;145;p26"/>
          <p:cNvSpPr/>
          <p:nvPr/>
        </p:nvSpPr>
        <p:spPr>
          <a:xfrm>
            <a:off x="3706400" y="-277775"/>
            <a:ext cx="5579600" cy="7175675"/>
          </a:xfrm>
          <a:custGeom>
            <a:avLst/>
            <a:gdLst/>
            <a:ahLst/>
            <a:cxnLst/>
            <a:rect l="l" t="t" r="r" b="b"/>
            <a:pathLst>
              <a:path w="223184" h="287027" extrusionOk="0">
                <a:moveTo>
                  <a:pt x="0" y="264497"/>
                </a:moveTo>
                <a:lnTo>
                  <a:pt x="37038" y="273930"/>
                </a:lnTo>
                <a:lnTo>
                  <a:pt x="84081" y="287027"/>
                </a:lnTo>
                <a:lnTo>
                  <a:pt x="35395" y="0"/>
                </a:lnTo>
                <a:lnTo>
                  <a:pt x="223184" y="52429"/>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9000"/>
              </a:srgbClr>
            </a:outerShdw>
          </a:effectLst>
        </p:spPr>
      </p:sp>
      <p:sp>
        <p:nvSpPr>
          <p:cNvPr id="146" name="Google Shape;146;p26"/>
          <p:cNvSpPr txBox="1">
            <a:spLocks noGrp="1"/>
          </p:cNvSpPr>
          <p:nvPr>
            <p:ph type="body" idx="1"/>
          </p:nvPr>
        </p:nvSpPr>
        <p:spPr>
          <a:xfrm>
            <a:off x="5521475" y="2334075"/>
            <a:ext cx="2891400" cy="1326300"/>
          </a:xfrm>
          <a:prstGeom prst="rect">
            <a:avLst/>
          </a:prstGeom>
        </p:spPr>
        <p:txBody>
          <a:bodyPr spcFirstLastPara="1" wrap="square" lIns="91425" tIns="91425" rIns="91425" bIns="91425" anchor="t" anchorCtr="0">
            <a:noAutofit/>
          </a:bodyPr>
          <a:lstStyle>
            <a:lvl1pPr marL="457200" lvl="0" indent="-330200" algn="r" rtl="0">
              <a:spcBef>
                <a:spcPts val="0"/>
              </a:spcBef>
              <a:spcAft>
                <a:spcPts val="0"/>
              </a:spcAft>
              <a:buSzPts val="1600"/>
              <a:buChar char="●"/>
              <a:defRPr sz="1600"/>
            </a:lvl1pPr>
            <a:lvl2pPr marL="914400" lvl="1" indent="-330200" algn="r" rtl="0">
              <a:spcBef>
                <a:spcPts val="1600"/>
              </a:spcBef>
              <a:spcAft>
                <a:spcPts val="0"/>
              </a:spcAft>
              <a:buSzPts val="1600"/>
              <a:buChar char="○"/>
              <a:defRPr sz="1600"/>
            </a:lvl2pPr>
            <a:lvl3pPr marL="1371600" lvl="2" indent="-330200" algn="r" rtl="0">
              <a:spcBef>
                <a:spcPts val="1600"/>
              </a:spcBef>
              <a:spcAft>
                <a:spcPts val="0"/>
              </a:spcAft>
              <a:buSzPts val="1600"/>
              <a:buChar char="■"/>
              <a:defRPr sz="1600"/>
            </a:lvl3pPr>
            <a:lvl4pPr marL="1828800" lvl="3" indent="-330200" algn="r" rtl="0">
              <a:spcBef>
                <a:spcPts val="1600"/>
              </a:spcBef>
              <a:spcAft>
                <a:spcPts val="0"/>
              </a:spcAft>
              <a:buSzPts val="1600"/>
              <a:buChar char="●"/>
              <a:defRPr sz="1600"/>
            </a:lvl4pPr>
            <a:lvl5pPr marL="2286000" lvl="4" indent="-330200" algn="r" rtl="0">
              <a:spcBef>
                <a:spcPts val="1600"/>
              </a:spcBef>
              <a:spcAft>
                <a:spcPts val="0"/>
              </a:spcAft>
              <a:buSzPts val="1600"/>
              <a:buChar char="○"/>
              <a:defRPr sz="1600"/>
            </a:lvl5pPr>
            <a:lvl6pPr marL="2743200" lvl="5" indent="-330200" algn="r" rtl="0">
              <a:spcBef>
                <a:spcPts val="1600"/>
              </a:spcBef>
              <a:spcAft>
                <a:spcPts val="0"/>
              </a:spcAft>
              <a:buSzPts val="1600"/>
              <a:buChar char="■"/>
              <a:defRPr sz="1600"/>
            </a:lvl6pPr>
            <a:lvl7pPr marL="3200400" lvl="6" indent="-330200" algn="r" rtl="0">
              <a:spcBef>
                <a:spcPts val="1600"/>
              </a:spcBef>
              <a:spcAft>
                <a:spcPts val="0"/>
              </a:spcAft>
              <a:buSzPts val="1600"/>
              <a:buChar char="●"/>
              <a:defRPr sz="1600"/>
            </a:lvl7pPr>
            <a:lvl8pPr marL="3657600" lvl="7" indent="-330200" algn="r" rtl="0">
              <a:spcBef>
                <a:spcPts val="1600"/>
              </a:spcBef>
              <a:spcAft>
                <a:spcPts val="0"/>
              </a:spcAft>
              <a:buSzPts val="1600"/>
              <a:buChar char="○"/>
              <a:defRPr sz="1600"/>
            </a:lvl8pPr>
            <a:lvl9pPr marL="4114800" lvl="8" indent="-330200" algn="r" rtl="0">
              <a:spcBef>
                <a:spcPts val="1600"/>
              </a:spcBef>
              <a:spcAft>
                <a:spcPts val="1600"/>
              </a:spcAft>
              <a:buSzPts val="1600"/>
              <a:buChar char="■"/>
              <a:defRPr sz="1600"/>
            </a:lvl9pPr>
          </a:lstStyle>
          <a:p>
            <a:endParaRPr/>
          </a:p>
        </p:txBody>
      </p:sp>
      <p:sp>
        <p:nvSpPr>
          <p:cNvPr id="147" name="Google Shape;147;p26"/>
          <p:cNvSpPr txBox="1">
            <a:spLocks noGrp="1"/>
          </p:cNvSpPr>
          <p:nvPr>
            <p:ph type="title"/>
          </p:nvPr>
        </p:nvSpPr>
        <p:spPr>
          <a:xfrm>
            <a:off x="4091075" y="1483125"/>
            <a:ext cx="432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algn="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30066924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7"/>
          <p:cNvSpPr/>
          <p:nvPr/>
        </p:nvSpPr>
        <p:spPr>
          <a:xfrm>
            <a:off x="5332075" y="-46300"/>
            <a:ext cx="4027975" cy="4220900"/>
          </a:xfrm>
          <a:custGeom>
            <a:avLst/>
            <a:gdLst/>
            <a:ahLst/>
            <a:cxnLst/>
            <a:rect l="l" t="t" r="r" b="b"/>
            <a:pathLst>
              <a:path w="161119" h="168836" extrusionOk="0">
                <a:moveTo>
                  <a:pt x="0" y="0"/>
                </a:moveTo>
                <a:lnTo>
                  <a:pt x="158033" y="89202"/>
                </a:lnTo>
                <a:lnTo>
                  <a:pt x="140131" y="136118"/>
                </a:lnTo>
                <a:lnTo>
                  <a:pt x="161119" y="168836"/>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1000"/>
              </a:srgbClr>
            </a:outerShdw>
          </a:effectLst>
        </p:spPr>
      </p:sp>
      <p:sp>
        <p:nvSpPr>
          <p:cNvPr id="150" name="Google Shape;150;p27"/>
          <p:cNvSpPr/>
          <p:nvPr/>
        </p:nvSpPr>
        <p:spPr>
          <a:xfrm>
            <a:off x="6875350" y="-100325"/>
            <a:ext cx="2446125" cy="1504725"/>
          </a:xfrm>
          <a:custGeom>
            <a:avLst/>
            <a:gdLst/>
            <a:ahLst/>
            <a:cxnLst/>
            <a:rect l="l" t="t" r="r" b="b"/>
            <a:pathLst>
              <a:path w="97845" h="60189" extrusionOk="0">
                <a:moveTo>
                  <a:pt x="0" y="0"/>
                </a:moveTo>
                <a:lnTo>
                  <a:pt x="97536" y="56794"/>
                </a:lnTo>
                <a:lnTo>
                  <a:pt x="97845" y="60189"/>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1000"/>
              </a:srgbClr>
            </a:outerShdw>
          </a:effectLst>
        </p:spPr>
      </p:sp>
      <p:sp>
        <p:nvSpPr>
          <p:cNvPr id="151" name="Google Shape;151;p27"/>
          <p:cNvSpPr txBox="1">
            <a:spLocks noGrp="1"/>
          </p:cNvSpPr>
          <p:nvPr>
            <p:ph type="title"/>
          </p:nvPr>
        </p:nvSpPr>
        <p:spPr>
          <a:xfrm>
            <a:off x="1114173" y="1579200"/>
            <a:ext cx="2185500" cy="38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52" name="Google Shape;152;p27"/>
          <p:cNvSpPr txBox="1">
            <a:spLocks noGrp="1"/>
          </p:cNvSpPr>
          <p:nvPr>
            <p:ph type="subTitle" idx="1"/>
          </p:nvPr>
        </p:nvSpPr>
        <p:spPr>
          <a:xfrm>
            <a:off x="1114173" y="1896372"/>
            <a:ext cx="2185500" cy="64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53" name="Google Shape;153;p27"/>
          <p:cNvSpPr txBox="1">
            <a:spLocks noGrp="1"/>
          </p:cNvSpPr>
          <p:nvPr>
            <p:ph type="title" idx="2"/>
          </p:nvPr>
        </p:nvSpPr>
        <p:spPr>
          <a:xfrm>
            <a:off x="1114173" y="2987377"/>
            <a:ext cx="2185500" cy="38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54" name="Google Shape;154;p27"/>
          <p:cNvSpPr txBox="1">
            <a:spLocks noGrp="1"/>
          </p:cNvSpPr>
          <p:nvPr>
            <p:ph type="subTitle" idx="3"/>
          </p:nvPr>
        </p:nvSpPr>
        <p:spPr>
          <a:xfrm>
            <a:off x="1114173" y="3297799"/>
            <a:ext cx="2185500" cy="64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55" name="Google Shape;155;p27"/>
          <p:cNvSpPr txBox="1">
            <a:spLocks noGrp="1"/>
          </p:cNvSpPr>
          <p:nvPr>
            <p:ph type="title" idx="4"/>
          </p:nvPr>
        </p:nvSpPr>
        <p:spPr>
          <a:xfrm>
            <a:off x="5844348" y="1579200"/>
            <a:ext cx="2185500" cy="380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6" name="Google Shape;156;p27"/>
          <p:cNvSpPr txBox="1">
            <a:spLocks noGrp="1"/>
          </p:cNvSpPr>
          <p:nvPr>
            <p:ph type="subTitle" idx="5"/>
          </p:nvPr>
        </p:nvSpPr>
        <p:spPr>
          <a:xfrm>
            <a:off x="5844348" y="1896372"/>
            <a:ext cx="2185500" cy="6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7" name="Google Shape;157;p27"/>
          <p:cNvSpPr txBox="1">
            <a:spLocks noGrp="1"/>
          </p:cNvSpPr>
          <p:nvPr>
            <p:ph type="title" idx="6"/>
          </p:nvPr>
        </p:nvSpPr>
        <p:spPr>
          <a:xfrm>
            <a:off x="5844348" y="2987377"/>
            <a:ext cx="2185500" cy="380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8" name="Google Shape;158;p27"/>
          <p:cNvSpPr txBox="1">
            <a:spLocks noGrp="1"/>
          </p:cNvSpPr>
          <p:nvPr>
            <p:ph type="subTitle" idx="7"/>
          </p:nvPr>
        </p:nvSpPr>
        <p:spPr>
          <a:xfrm>
            <a:off x="5844348" y="3297799"/>
            <a:ext cx="2185500" cy="6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9" name="Google Shape;159;p27"/>
          <p:cNvSpPr txBox="1">
            <a:spLocks noGrp="1"/>
          </p:cNvSpPr>
          <p:nvPr>
            <p:ph type="title" idx="8"/>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308636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751460"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2" name="Google Shape;162;p28"/>
          <p:cNvSpPr txBox="1">
            <a:spLocks noGrp="1"/>
          </p:cNvSpPr>
          <p:nvPr>
            <p:ph type="subTitle" idx="1"/>
          </p:nvPr>
        </p:nvSpPr>
        <p:spPr>
          <a:xfrm>
            <a:off x="751460"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 name="Google Shape;163;p28"/>
          <p:cNvSpPr txBox="1">
            <a:spLocks noGrp="1"/>
          </p:cNvSpPr>
          <p:nvPr>
            <p:ph type="title" idx="2"/>
          </p:nvPr>
        </p:nvSpPr>
        <p:spPr>
          <a:xfrm>
            <a:off x="2748387"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4" name="Google Shape;164;p28"/>
          <p:cNvSpPr txBox="1">
            <a:spLocks noGrp="1"/>
          </p:cNvSpPr>
          <p:nvPr>
            <p:ph type="subTitle" idx="3"/>
          </p:nvPr>
        </p:nvSpPr>
        <p:spPr>
          <a:xfrm>
            <a:off x="2748387"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28"/>
          <p:cNvSpPr txBox="1">
            <a:spLocks noGrp="1"/>
          </p:cNvSpPr>
          <p:nvPr>
            <p:ph type="title" idx="4"/>
          </p:nvPr>
        </p:nvSpPr>
        <p:spPr>
          <a:xfrm>
            <a:off x="4745313"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6" name="Google Shape;166;p28"/>
          <p:cNvSpPr txBox="1">
            <a:spLocks noGrp="1"/>
          </p:cNvSpPr>
          <p:nvPr>
            <p:ph type="subTitle" idx="5"/>
          </p:nvPr>
        </p:nvSpPr>
        <p:spPr>
          <a:xfrm>
            <a:off x="4745313"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8"/>
          <p:cNvSpPr txBox="1">
            <a:spLocks noGrp="1"/>
          </p:cNvSpPr>
          <p:nvPr>
            <p:ph type="title" idx="6"/>
          </p:nvPr>
        </p:nvSpPr>
        <p:spPr>
          <a:xfrm>
            <a:off x="6742240" y="3395875"/>
            <a:ext cx="1650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8" name="Google Shape;168;p28"/>
          <p:cNvSpPr txBox="1">
            <a:spLocks noGrp="1"/>
          </p:cNvSpPr>
          <p:nvPr>
            <p:ph type="subTitle" idx="7"/>
          </p:nvPr>
        </p:nvSpPr>
        <p:spPr>
          <a:xfrm>
            <a:off x="6742240" y="3713049"/>
            <a:ext cx="1650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9" name="Google Shape;169;p28"/>
          <p:cNvSpPr txBox="1">
            <a:spLocks noGrp="1"/>
          </p:cNvSpPr>
          <p:nvPr>
            <p:ph type="title" idx="8"/>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99424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126775" y="-82000"/>
            <a:ext cx="9474200" cy="5289550"/>
          </a:xfrm>
          <a:custGeom>
            <a:avLst/>
            <a:gdLst/>
            <a:ahLst/>
            <a:cxnLst/>
            <a:rect l="l" t="t" r="r" b="b"/>
            <a:pathLst>
              <a:path w="378968" h="211582" extrusionOk="0">
                <a:moveTo>
                  <a:pt x="0" y="60960"/>
                </a:moveTo>
                <a:lnTo>
                  <a:pt x="50038" y="0"/>
                </a:lnTo>
                <a:lnTo>
                  <a:pt x="1778" y="114554"/>
                </a:lnTo>
                <a:lnTo>
                  <a:pt x="106172" y="762"/>
                </a:lnTo>
                <a:lnTo>
                  <a:pt x="289560" y="211074"/>
                </a:lnTo>
                <a:lnTo>
                  <a:pt x="374650" y="153924"/>
                </a:lnTo>
                <a:lnTo>
                  <a:pt x="322326" y="211582"/>
                </a:lnTo>
                <a:lnTo>
                  <a:pt x="378968" y="19050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9000"/>
              </a:srgbClr>
            </a:outerShdw>
          </a:effectLst>
        </p:spPr>
      </p:sp>
      <p:sp>
        <p:nvSpPr>
          <p:cNvPr id="10" name="Google Shape;10;p2"/>
          <p:cNvSpPr txBox="1">
            <a:spLocks noGrp="1"/>
          </p:cNvSpPr>
          <p:nvPr>
            <p:ph type="ctrTitle"/>
          </p:nvPr>
        </p:nvSpPr>
        <p:spPr>
          <a:xfrm>
            <a:off x="311700" y="2207018"/>
            <a:ext cx="8520600" cy="576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744468"/>
            <a:ext cx="8520600" cy="478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24043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5">
  <p:cSld name="Title only 5">
    <p:bg>
      <p:bgPr>
        <a:blipFill>
          <a:blip r:embed="rId2">
            <a:alphaModFix/>
          </a:blip>
          <a:stretch>
            <a:fillRect/>
          </a:stretch>
        </a:blipFill>
        <a:effectLst/>
      </p:bgPr>
    </p:bg>
    <p:spTree>
      <p:nvGrpSpPr>
        <p:cNvPr id="1" name="Shape 170"/>
        <p:cNvGrpSpPr/>
        <p:nvPr/>
      </p:nvGrpSpPr>
      <p:grpSpPr>
        <a:xfrm>
          <a:off x="0" y="0"/>
          <a:ext cx="0" cy="0"/>
          <a:chOff x="0" y="0"/>
          <a:chExt cx="0" cy="0"/>
        </a:xfrm>
      </p:grpSpPr>
      <p:sp>
        <p:nvSpPr>
          <p:cNvPr id="171" name="Google Shape;171;p29"/>
          <p:cNvSpPr/>
          <p:nvPr/>
        </p:nvSpPr>
        <p:spPr>
          <a:xfrm>
            <a:off x="4610400" y="-392500"/>
            <a:ext cx="5156200" cy="3949700"/>
          </a:xfrm>
          <a:custGeom>
            <a:avLst/>
            <a:gdLst/>
            <a:ahLst/>
            <a:cxnLst/>
            <a:rect l="l" t="t" r="r" b="b"/>
            <a:pathLst>
              <a:path w="206248" h="157988" extrusionOk="0">
                <a:moveTo>
                  <a:pt x="0" y="8636"/>
                </a:moveTo>
                <a:lnTo>
                  <a:pt x="197104" y="157988"/>
                </a:lnTo>
                <a:lnTo>
                  <a:pt x="206248" y="134620"/>
                </a:lnTo>
                <a:lnTo>
                  <a:pt x="76708" y="0"/>
                </a:lnTo>
                <a:lnTo>
                  <a:pt x="188468" y="3810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10000"/>
              </a:srgbClr>
            </a:outerShdw>
          </a:effectLst>
        </p:spPr>
      </p:sp>
      <p:sp>
        <p:nvSpPr>
          <p:cNvPr id="172" name="Google Shape;172;p29"/>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913303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2">
  <p:cSld name="One column text 2">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757675" y="2720175"/>
            <a:ext cx="19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algn="ctr"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175" name="Google Shape;175;p30"/>
          <p:cNvSpPr txBox="1">
            <a:spLocks noGrp="1"/>
          </p:cNvSpPr>
          <p:nvPr>
            <p:ph type="body" idx="1"/>
          </p:nvPr>
        </p:nvSpPr>
        <p:spPr>
          <a:xfrm>
            <a:off x="4212925" y="1047300"/>
            <a:ext cx="3173400" cy="3048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extLst>
      <p:ext uri="{BB962C8B-B14F-4D97-AF65-F5344CB8AC3E}">
        <p14:creationId xmlns:p14="http://schemas.microsoft.com/office/powerpoint/2010/main" val="31855180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807825" y="3469975"/>
            <a:ext cx="2941800" cy="3612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8" name="Google Shape;178;p31"/>
          <p:cNvSpPr txBox="1">
            <a:spLocks noGrp="1"/>
          </p:cNvSpPr>
          <p:nvPr>
            <p:ph type="subTitle" idx="1"/>
          </p:nvPr>
        </p:nvSpPr>
        <p:spPr>
          <a:xfrm>
            <a:off x="807825" y="1312625"/>
            <a:ext cx="3197100" cy="199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79" name="Google Shape;179;p31"/>
          <p:cNvSpPr/>
          <p:nvPr/>
        </p:nvSpPr>
        <p:spPr>
          <a:xfrm rot="10800000" flipH="1">
            <a:off x="-25" y="-802"/>
            <a:ext cx="9347200" cy="5145388"/>
          </a:xfrm>
          <a:custGeom>
            <a:avLst/>
            <a:gdLst/>
            <a:ahLst/>
            <a:cxnLst/>
            <a:rect l="l" t="t" r="r" b="b"/>
            <a:pathLst>
              <a:path w="373888" h="176696" extrusionOk="0">
                <a:moveTo>
                  <a:pt x="0" y="53716"/>
                </a:moveTo>
                <a:lnTo>
                  <a:pt x="155846" y="0"/>
                </a:lnTo>
                <a:lnTo>
                  <a:pt x="0" y="176696"/>
                </a:lnTo>
                <a:lnTo>
                  <a:pt x="373888" y="5301"/>
                </a:lnTo>
                <a:lnTo>
                  <a:pt x="372828" y="153372"/>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9000"/>
              </a:srgbClr>
            </a:outerShdw>
          </a:effectLst>
        </p:spPr>
      </p:sp>
    </p:spTree>
    <p:extLst>
      <p:ext uri="{BB962C8B-B14F-4D97-AF65-F5344CB8AC3E}">
        <p14:creationId xmlns:p14="http://schemas.microsoft.com/office/powerpoint/2010/main" val="387349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225013" y="2105975"/>
            <a:ext cx="17745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2" name="Google Shape;182;p32"/>
          <p:cNvSpPr txBox="1">
            <a:spLocks noGrp="1"/>
          </p:cNvSpPr>
          <p:nvPr>
            <p:ph type="subTitle" idx="1"/>
          </p:nvPr>
        </p:nvSpPr>
        <p:spPr>
          <a:xfrm>
            <a:off x="1225013" y="2507375"/>
            <a:ext cx="1774500" cy="8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32"/>
          <p:cNvSpPr txBox="1">
            <a:spLocks noGrp="1"/>
          </p:cNvSpPr>
          <p:nvPr>
            <p:ph type="title" idx="2"/>
          </p:nvPr>
        </p:nvSpPr>
        <p:spPr>
          <a:xfrm>
            <a:off x="3684751" y="2105975"/>
            <a:ext cx="17745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4" name="Google Shape;184;p32"/>
          <p:cNvSpPr txBox="1">
            <a:spLocks noGrp="1"/>
          </p:cNvSpPr>
          <p:nvPr>
            <p:ph type="subTitle" idx="3"/>
          </p:nvPr>
        </p:nvSpPr>
        <p:spPr>
          <a:xfrm>
            <a:off x="3684751" y="2507375"/>
            <a:ext cx="1774500" cy="8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32"/>
          <p:cNvSpPr txBox="1">
            <a:spLocks noGrp="1"/>
          </p:cNvSpPr>
          <p:nvPr>
            <p:ph type="title" idx="4"/>
          </p:nvPr>
        </p:nvSpPr>
        <p:spPr>
          <a:xfrm>
            <a:off x="6144489" y="2105975"/>
            <a:ext cx="17745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6" name="Google Shape;186;p32"/>
          <p:cNvSpPr txBox="1">
            <a:spLocks noGrp="1"/>
          </p:cNvSpPr>
          <p:nvPr>
            <p:ph type="subTitle" idx="5"/>
          </p:nvPr>
        </p:nvSpPr>
        <p:spPr>
          <a:xfrm>
            <a:off x="6144489" y="2507375"/>
            <a:ext cx="1774500" cy="8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32"/>
          <p:cNvSpPr/>
          <p:nvPr/>
        </p:nvSpPr>
        <p:spPr>
          <a:xfrm>
            <a:off x="7469525" y="-157700"/>
            <a:ext cx="1867375" cy="5393800"/>
          </a:xfrm>
          <a:custGeom>
            <a:avLst/>
            <a:gdLst/>
            <a:ahLst/>
            <a:cxnLst/>
            <a:rect l="l" t="t" r="r" b="b"/>
            <a:pathLst>
              <a:path w="74695" h="215752" extrusionOk="0">
                <a:moveTo>
                  <a:pt x="0" y="0"/>
                </a:moveTo>
                <a:lnTo>
                  <a:pt x="74695" y="61114"/>
                </a:lnTo>
                <a:lnTo>
                  <a:pt x="309" y="215752"/>
                </a:lnTo>
                <a:lnTo>
                  <a:pt x="72226" y="181799"/>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50000"/>
              </a:srgbClr>
            </a:outerShdw>
          </a:effectLst>
        </p:spPr>
      </p:sp>
      <p:sp>
        <p:nvSpPr>
          <p:cNvPr id="188" name="Google Shape;188;p32"/>
          <p:cNvSpPr txBox="1">
            <a:spLocks noGrp="1"/>
          </p:cNvSpPr>
          <p:nvPr>
            <p:ph type="title" idx="6"/>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36328609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blipFill>
          <a:blip r:embed="rId2">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844013" y="2105975"/>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1" name="Google Shape;191;p33"/>
          <p:cNvSpPr txBox="1">
            <a:spLocks noGrp="1"/>
          </p:cNvSpPr>
          <p:nvPr>
            <p:ph type="subTitle" idx="1"/>
          </p:nvPr>
        </p:nvSpPr>
        <p:spPr>
          <a:xfrm>
            <a:off x="844013" y="2507375"/>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33"/>
          <p:cNvSpPr txBox="1">
            <a:spLocks noGrp="1"/>
          </p:cNvSpPr>
          <p:nvPr>
            <p:ph type="title" idx="2"/>
          </p:nvPr>
        </p:nvSpPr>
        <p:spPr>
          <a:xfrm>
            <a:off x="3684751" y="2105975"/>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3" name="Google Shape;193;p33"/>
          <p:cNvSpPr txBox="1">
            <a:spLocks noGrp="1"/>
          </p:cNvSpPr>
          <p:nvPr>
            <p:ph type="subTitle" idx="3"/>
          </p:nvPr>
        </p:nvSpPr>
        <p:spPr>
          <a:xfrm>
            <a:off x="3684751" y="2507375"/>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4" name="Google Shape;194;p33"/>
          <p:cNvSpPr txBox="1">
            <a:spLocks noGrp="1"/>
          </p:cNvSpPr>
          <p:nvPr>
            <p:ph type="title" idx="4"/>
          </p:nvPr>
        </p:nvSpPr>
        <p:spPr>
          <a:xfrm>
            <a:off x="6525489" y="2105975"/>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3"/>
          <p:cNvSpPr txBox="1">
            <a:spLocks noGrp="1"/>
          </p:cNvSpPr>
          <p:nvPr>
            <p:ph type="subTitle" idx="5"/>
          </p:nvPr>
        </p:nvSpPr>
        <p:spPr>
          <a:xfrm>
            <a:off x="6525489" y="2507375"/>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6" name="Google Shape;196;p33"/>
          <p:cNvSpPr txBox="1">
            <a:spLocks noGrp="1"/>
          </p:cNvSpPr>
          <p:nvPr>
            <p:ph type="title" idx="6"/>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197" name="Google Shape;197;p33"/>
          <p:cNvSpPr txBox="1">
            <a:spLocks noGrp="1"/>
          </p:cNvSpPr>
          <p:nvPr>
            <p:ph type="title" idx="7"/>
          </p:nvPr>
        </p:nvSpPr>
        <p:spPr>
          <a:xfrm>
            <a:off x="2264363" y="3356675"/>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8" name="Google Shape;198;p33"/>
          <p:cNvSpPr txBox="1">
            <a:spLocks noGrp="1"/>
          </p:cNvSpPr>
          <p:nvPr>
            <p:ph type="subTitle" idx="8"/>
          </p:nvPr>
        </p:nvSpPr>
        <p:spPr>
          <a:xfrm>
            <a:off x="2264363" y="3758075"/>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9" name="Google Shape;199;p33"/>
          <p:cNvSpPr txBox="1">
            <a:spLocks noGrp="1"/>
          </p:cNvSpPr>
          <p:nvPr>
            <p:ph type="title" idx="9"/>
          </p:nvPr>
        </p:nvSpPr>
        <p:spPr>
          <a:xfrm>
            <a:off x="5105113" y="3356675"/>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0" name="Google Shape;200;p33"/>
          <p:cNvSpPr txBox="1">
            <a:spLocks noGrp="1"/>
          </p:cNvSpPr>
          <p:nvPr>
            <p:ph type="subTitle" idx="13"/>
          </p:nvPr>
        </p:nvSpPr>
        <p:spPr>
          <a:xfrm>
            <a:off x="5105113" y="3758075"/>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8109326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blipFill>
          <a:blip r:embed="rId2">
            <a:alphaModFix/>
          </a:blip>
          <a:stretch>
            <a:fillRect/>
          </a:stretch>
        </a:blipFill>
        <a:effectLst/>
      </p:bgPr>
    </p:bg>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203" name="Google Shape;203;p34"/>
          <p:cNvSpPr txBox="1">
            <a:spLocks noGrp="1"/>
          </p:cNvSpPr>
          <p:nvPr>
            <p:ph type="title" idx="2" hasCustomPrompt="1"/>
          </p:nvPr>
        </p:nvSpPr>
        <p:spPr>
          <a:xfrm>
            <a:off x="3323414" y="1312150"/>
            <a:ext cx="2073600" cy="81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4" name="Google Shape;204;p34"/>
          <p:cNvSpPr txBox="1">
            <a:spLocks noGrp="1"/>
          </p:cNvSpPr>
          <p:nvPr>
            <p:ph type="title" idx="3" hasCustomPrompt="1"/>
          </p:nvPr>
        </p:nvSpPr>
        <p:spPr>
          <a:xfrm>
            <a:off x="3323414" y="2526150"/>
            <a:ext cx="2073600" cy="81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5" name="Google Shape;205;p34"/>
          <p:cNvSpPr txBox="1">
            <a:spLocks noGrp="1"/>
          </p:cNvSpPr>
          <p:nvPr>
            <p:ph type="title" idx="4" hasCustomPrompt="1"/>
          </p:nvPr>
        </p:nvSpPr>
        <p:spPr>
          <a:xfrm>
            <a:off x="3323414" y="3740150"/>
            <a:ext cx="2073600" cy="81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34"/>
          <p:cNvSpPr txBox="1">
            <a:spLocks noGrp="1"/>
          </p:cNvSpPr>
          <p:nvPr>
            <p:ph type="subTitle" idx="1"/>
          </p:nvPr>
        </p:nvSpPr>
        <p:spPr>
          <a:xfrm>
            <a:off x="5820598" y="1296550"/>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7" name="Google Shape;207;p34"/>
          <p:cNvSpPr txBox="1">
            <a:spLocks noGrp="1"/>
          </p:cNvSpPr>
          <p:nvPr>
            <p:ph type="subTitle" idx="5"/>
          </p:nvPr>
        </p:nvSpPr>
        <p:spPr>
          <a:xfrm>
            <a:off x="5767366" y="2510550"/>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8" name="Google Shape;208;p34"/>
          <p:cNvSpPr txBox="1">
            <a:spLocks noGrp="1"/>
          </p:cNvSpPr>
          <p:nvPr>
            <p:ph type="subTitle" idx="6"/>
          </p:nvPr>
        </p:nvSpPr>
        <p:spPr>
          <a:xfrm>
            <a:off x="5788652" y="3724550"/>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9" name="Google Shape;209;p34"/>
          <p:cNvSpPr txBox="1">
            <a:spLocks noGrp="1"/>
          </p:cNvSpPr>
          <p:nvPr>
            <p:ph type="title" idx="7"/>
          </p:nvPr>
        </p:nvSpPr>
        <p:spPr>
          <a:xfrm>
            <a:off x="1548902" y="1531000"/>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0" name="Google Shape;210;p34"/>
          <p:cNvSpPr txBox="1">
            <a:spLocks noGrp="1"/>
          </p:cNvSpPr>
          <p:nvPr>
            <p:ph type="title" idx="8"/>
          </p:nvPr>
        </p:nvSpPr>
        <p:spPr>
          <a:xfrm>
            <a:off x="1602160" y="3959000"/>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1" name="Google Shape;211;p34"/>
          <p:cNvSpPr txBox="1">
            <a:spLocks noGrp="1"/>
          </p:cNvSpPr>
          <p:nvPr>
            <p:ph type="title" idx="9"/>
          </p:nvPr>
        </p:nvSpPr>
        <p:spPr>
          <a:xfrm>
            <a:off x="1634096" y="2745000"/>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extLst>
      <p:ext uri="{BB962C8B-B14F-4D97-AF65-F5344CB8AC3E}">
        <p14:creationId xmlns:p14="http://schemas.microsoft.com/office/powerpoint/2010/main" val="24869185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blipFill>
          <a:blip r:embed="rId2">
            <a:alphaModFix/>
          </a:blip>
          <a:stretch>
            <a:fillRect/>
          </a:stretch>
        </a:blipFill>
        <a:effectLst/>
      </p:bgPr>
    </p:bg>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214" name="Google Shape;214;p35"/>
          <p:cNvSpPr txBox="1">
            <a:spLocks noGrp="1"/>
          </p:cNvSpPr>
          <p:nvPr>
            <p:ph type="title" idx="2"/>
          </p:nvPr>
        </p:nvSpPr>
        <p:spPr>
          <a:xfrm>
            <a:off x="1225013" y="3053750"/>
            <a:ext cx="17745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5"/>
          <p:cNvSpPr txBox="1">
            <a:spLocks noGrp="1"/>
          </p:cNvSpPr>
          <p:nvPr>
            <p:ph type="subTitle" idx="1"/>
          </p:nvPr>
        </p:nvSpPr>
        <p:spPr>
          <a:xfrm>
            <a:off x="1225013" y="3412554"/>
            <a:ext cx="1774500" cy="8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35"/>
          <p:cNvSpPr txBox="1">
            <a:spLocks noGrp="1"/>
          </p:cNvSpPr>
          <p:nvPr>
            <p:ph type="title" idx="3"/>
          </p:nvPr>
        </p:nvSpPr>
        <p:spPr>
          <a:xfrm>
            <a:off x="3684751" y="3053750"/>
            <a:ext cx="17745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7" name="Google Shape;217;p35"/>
          <p:cNvSpPr txBox="1">
            <a:spLocks noGrp="1"/>
          </p:cNvSpPr>
          <p:nvPr>
            <p:ph type="subTitle" idx="4"/>
          </p:nvPr>
        </p:nvSpPr>
        <p:spPr>
          <a:xfrm>
            <a:off x="3684751" y="3412554"/>
            <a:ext cx="1774500" cy="8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35"/>
          <p:cNvSpPr txBox="1">
            <a:spLocks noGrp="1"/>
          </p:cNvSpPr>
          <p:nvPr>
            <p:ph type="title" idx="5"/>
          </p:nvPr>
        </p:nvSpPr>
        <p:spPr>
          <a:xfrm>
            <a:off x="6144489" y="3053750"/>
            <a:ext cx="17745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9" name="Google Shape;219;p35"/>
          <p:cNvSpPr txBox="1">
            <a:spLocks noGrp="1"/>
          </p:cNvSpPr>
          <p:nvPr>
            <p:ph type="subTitle" idx="6"/>
          </p:nvPr>
        </p:nvSpPr>
        <p:spPr>
          <a:xfrm>
            <a:off x="6144489" y="3412554"/>
            <a:ext cx="1774500" cy="84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345887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blipFill>
          <a:blip r:embed="rId2">
            <a:alphaModFix/>
          </a:blip>
          <a:stretch>
            <a:fillRect/>
          </a:stretch>
        </a:blipFill>
        <a:effectLst/>
      </p:bgPr>
    </p:bg>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222" name="Google Shape;222;p36"/>
          <p:cNvSpPr txBox="1">
            <a:spLocks noGrp="1"/>
          </p:cNvSpPr>
          <p:nvPr>
            <p:ph type="subTitle" idx="1"/>
          </p:nvPr>
        </p:nvSpPr>
        <p:spPr>
          <a:xfrm>
            <a:off x="5169077" y="1296550"/>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3" name="Google Shape;223;p36"/>
          <p:cNvSpPr txBox="1">
            <a:spLocks noGrp="1"/>
          </p:cNvSpPr>
          <p:nvPr>
            <p:ph type="subTitle" idx="2"/>
          </p:nvPr>
        </p:nvSpPr>
        <p:spPr>
          <a:xfrm>
            <a:off x="5169090" y="2510550"/>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4" name="Google Shape;224;p36"/>
          <p:cNvSpPr txBox="1">
            <a:spLocks noGrp="1"/>
          </p:cNvSpPr>
          <p:nvPr>
            <p:ph type="subTitle" idx="3"/>
          </p:nvPr>
        </p:nvSpPr>
        <p:spPr>
          <a:xfrm>
            <a:off x="5169078" y="3724550"/>
            <a:ext cx="17745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5" name="Google Shape;225;p36"/>
          <p:cNvSpPr txBox="1">
            <a:spLocks noGrp="1"/>
          </p:cNvSpPr>
          <p:nvPr>
            <p:ph type="title" idx="4"/>
          </p:nvPr>
        </p:nvSpPr>
        <p:spPr>
          <a:xfrm>
            <a:off x="3245026" y="1531000"/>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6" name="Google Shape;226;p36"/>
          <p:cNvSpPr txBox="1">
            <a:spLocks noGrp="1"/>
          </p:cNvSpPr>
          <p:nvPr>
            <p:ph type="title" idx="5"/>
          </p:nvPr>
        </p:nvSpPr>
        <p:spPr>
          <a:xfrm>
            <a:off x="3245040" y="3959000"/>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7" name="Google Shape;227;p36"/>
          <p:cNvSpPr txBox="1">
            <a:spLocks noGrp="1"/>
          </p:cNvSpPr>
          <p:nvPr>
            <p:ph type="title" idx="6"/>
          </p:nvPr>
        </p:nvSpPr>
        <p:spPr>
          <a:xfrm>
            <a:off x="3245028" y="2745000"/>
            <a:ext cx="1774500" cy="3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extLst>
      <p:ext uri="{BB962C8B-B14F-4D97-AF65-F5344CB8AC3E}">
        <p14:creationId xmlns:p14="http://schemas.microsoft.com/office/powerpoint/2010/main" val="39002499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928625" y="1567050"/>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0" name="Google Shape;230;p37"/>
          <p:cNvSpPr txBox="1">
            <a:spLocks noGrp="1"/>
          </p:cNvSpPr>
          <p:nvPr>
            <p:ph type="subTitle" idx="1"/>
          </p:nvPr>
        </p:nvSpPr>
        <p:spPr>
          <a:xfrm>
            <a:off x="928625" y="1884223"/>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37"/>
          <p:cNvSpPr txBox="1">
            <a:spLocks noGrp="1"/>
          </p:cNvSpPr>
          <p:nvPr>
            <p:ph type="title" idx="2"/>
          </p:nvPr>
        </p:nvSpPr>
        <p:spPr>
          <a:xfrm>
            <a:off x="3560850" y="1567050"/>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2" name="Google Shape;232;p37"/>
          <p:cNvSpPr txBox="1">
            <a:spLocks noGrp="1"/>
          </p:cNvSpPr>
          <p:nvPr>
            <p:ph type="subTitle" idx="3"/>
          </p:nvPr>
        </p:nvSpPr>
        <p:spPr>
          <a:xfrm>
            <a:off x="3560850" y="1884223"/>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37"/>
          <p:cNvSpPr txBox="1">
            <a:spLocks noGrp="1"/>
          </p:cNvSpPr>
          <p:nvPr>
            <p:ph type="title" idx="4"/>
          </p:nvPr>
        </p:nvSpPr>
        <p:spPr>
          <a:xfrm>
            <a:off x="6193075" y="1567050"/>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4" name="Google Shape;234;p37"/>
          <p:cNvSpPr txBox="1">
            <a:spLocks noGrp="1"/>
          </p:cNvSpPr>
          <p:nvPr>
            <p:ph type="subTitle" idx="5"/>
          </p:nvPr>
        </p:nvSpPr>
        <p:spPr>
          <a:xfrm>
            <a:off x="6193075" y="1884223"/>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37"/>
          <p:cNvSpPr txBox="1">
            <a:spLocks noGrp="1"/>
          </p:cNvSpPr>
          <p:nvPr>
            <p:ph type="title" idx="6"/>
          </p:nvPr>
        </p:nvSpPr>
        <p:spPr>
          <a:xfrm>
            <a:off x="928625" y="3097675"/>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6" name="Google Shape;236;p37"/>
          <p:cNvSpPr txBox="1">
            <a:spLocks noGrp="1"/>
          </p:cNvSpPr>
          <p:nvPr>
            <p:ph type="subTitle" idx="7"/>
          </p:nvPr>
        </p:nvSpPr>
        <p:spPr>
          <a:xfrm>
            <a:off x="928625" y="3414848"/>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37"/>
          <p:cNvSpPr txBox="1">
            <a:spLocks noGrp="1"/>
          </p:cNvSpPr>
          <p:nvPr>
            <p:ph type="title" idx="8"/>
          </p:nvPr>
        </p:nvSpPr>
        <p:spPr>
          <a:xfrm>
            <a:off x="3560850" y="3097675"/>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8" name="Google Shape;238;p37"/>
          <p:cNvSpPr txBox="1">
            <a:spLocks noGrp="1"/>
          </p:cNvSpPr>
          <p:nvPr>
            <p:ph type="subTitle" idx="9"/>
          </p:nvPr>
        </p:nvSpPr>
        <p:spPr>
          <a:xfrm>
            <a:off x="3560850" y="3414848"/>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9" name="Google Shape;239;p37"/>
          <p:cNvSpPr txBox="1">
            <a:spLocks noGrp="1"/>
          </p:cNvSpPr>
          <p:nvPr>
            <p:ph type="title" idx="13"/>
          </p:nvPr>
        </p:nvSpPr>
        <p:spPr>
          <a:xfrm>
            <a:off x="6193075" y="3097675"/>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0" name="Google Shape;240;p37"/>
          <p:cNvSpPr txBox="1">
            <a:spLocks noGrp="1"/>
          </p:cNvSpPr>
          <p:nvPr>
            <p:ph type="subTitle" idx="14"/>
          </p:nvPr>
        </p:nvSpPr>
        <p:spPr>
          <a:xfrm>
            <a:off x="6193075" y="3414848"/>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1" name="Google Shape;241;p37"/>
          <p:cNvSpPr/>
          <p:nvPr/>
        </p:nvSpPr>
        <p:spPr>
          <a:xfrm>
            <a:off x="0" y="360975"/>
            <a:ext cx="9406350" cy="4421550"/>
          </a:xfrm>
          <a:custGeom>
            <a:avLst/>
            <a:gdLst/>
            <a:ahLst/>
            <a:cxnLst/>
            <a:rect l="l" t="t" r="r" b="b"/>
            <a:pathLst>
              <a:path w="376254" h="176862" extrusionOk="0">
                <a:moveTo>
                  <a:pt x="0" y="129946"/>
                </a:moveTo>
                <a:lnTo>
                  <a:pt x="292608" y="0"/>
                </a:lnTo>
                <a:lnTo>
                  <a:pt x="373168" y="176862"/>
                </a:lnTo>
                <a:lnTo>
                  <a:pt x="376254" y="176244"/>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3000"/>
              </a:srgbClr>
            </a:outerShdw>
          </a:effectLst>
        </p:spPr>
      </p:sp>
      <p:sp>
        <p:nvSpPr>
          <p:cNvPr id="242" name="Google Shape;242;p37"/>
          <p:cNvSpPr txBox="1">
            <a:spLocks noGrp="1"/>
          </p:cNvSpPr>
          <p:nvPr>
            <p:ph type="title" idx="15"/>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12032910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2">
  <p:cSld name="Title and six columns 2">
    <p:bg>
      <p:bgPr>
        <a:blipFill>
          <a:blip r:embed="rId2">
            <a:alphaModFix/>
          </a:blip>
          <a:stretch>
            <a:fillRect/>
          </a:stretch>
        </a:blipFill>
        <a:effectLst/>
      </p:bgPr>
    </p:bg>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917475" y="723525"/>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5" name="Google Shape;245;p38"/>
          <p:cNvSpPr txBox="1">
            <a:spLocks noGrp="1"/>
          </p:cNvSpPr>
          <p:nvPr>
            <p:ph type="subTitle" idx="1"/>
          </p:nvPr>
        </p:nvSpPr>
        <p:spPr>
          <a:xfrm>
            <a:off x="3917475" y="1040698"/>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6" name="Google Shape;246;p38"/>
          <p:cNvSpPr txBox="1">
            <a:spLocks noGrp="1"/>
          </p:cNvSpPr>
          <p:nvPr>
            <p:ph type="title" idx="2"/>
          </p:nvPr>
        </p:nvSpPr>
        <p:spPr>
          <a:xfrm>
            <a:off x="6381600" y="723525"/>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38"/>
          <p:cNvSpPr txBox="1">
            <a:spLocks noGrp="1"/>
          </p:cNvSpPr>
          <p:nvPr>
            <p:ph type="subTitle" idx="3"/>
          </p:nvPr>
        </p:nvSpPr>
        <p:spPr>
          <a:xfrm>
            <a:off x="6381600" y="1040698"/>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8" name="Google Shape;248;p38"/>
          <p:cNvSpPr txBox="1">
            <a:spLocks noGrp="1"/>
          </p:cNvSpPr>
          <p:nvPr>
            <p:ph type="title" idx="4"/>
          </p:nvPr>
        </p:nvSpPr>
        <p:spPr>
          <a:xfrm>
            <a:off x="3938775" y="3631800"/>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9" name="Google Shape;249;p38"/>
          <p:cNvSpPr txBox="1">
            <a:spLocks noGrp="1"/>
          </p:cNvSpPr>
          <p:nvPr>
            <p:ph type="subTitle" idx="5"/>
          </p:nvPr>
        </p:nvSpPr>
        <p:spPr>
          <a:xfrm>
            <a:off x="3938775" y="3948973"/>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0" name="Google Shape;250;p38"/>
          <p:cNvSpPr txBox="1">
            <a:spLocks noGrp="1"/>
          </p:cNvSpPr>
          <p:nvPr>
            <p:ph type="title" idx="6"/>
          </p:nvPr>
        </p:nvSpPr>
        <p:spPr>
          <a:xfrm>
            <a:off x="6402900" y="3631800"/>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1" name="Google Shape;251;p38"/>
          <p:cNvSpPr txBox="1">
            <a:spLocks noGrp="1"/>
          </p:cNvSpPr>
          <p:nvPr>
            <p:ph type="subTitle" idx="7"/>
          </p:nvPr>
        </p:nvSpPr>
        <p:spPr>
          <a:xfrm>
            <a:off x="6402900" y="3948973"/>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2" name="Google Shape;252;p38"/>
          <p:cNvSpPr txBox="1">
            <a:spLocks noGrp="1"/>
          </p:cNvSpPr>
          <p:nvPr>
            <p:ph type="title" idx="8"/>
          </p:nvPr>
        </p:nvSpPr>
        <p:spPr>
          <a:xfrm>
            <a:off x="3938775" y="2177663"/>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3" name="Google Shape;253;p38"/>
          <p:cNvSpPr txBox="1">
            <a:spLocks noGrp="1"/>
          </p:cNvSpPr>
          <p:nvPr>
            <p:ph type="subTitle" idx="9"/>
          </p:nvPr>
        </p:nvSpPr>
        <p:spPr>
          <a:xfrm>
            <a:off x="3938775" y="2494835"/>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4" name="Google Shape;254;p38"/>
          <p:cNvSpPr txBox="1">
            <a:spLocks noGrp="1"/>
          </p:cNvSpPr>
          <p:nvPr>
            <p:ph type="title" idx="13"/>
          </p:nvPr>
        </p:nvSpPr>
        <p:spPr>
          <a:xfrm>
            <a:off x="6402900" y="2177663"/>
            <a:ext cx="2022300" cy="38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5" name="Google Shape;255;p38"/>
          <p:cNvSpPr txBox="1">
            <a:spLocks noGrp="1"/>
          </p:cNvSpPr>
          <p:nvPr>
            <p:ph type="subTitle" idx="14"/>
          </p:nvPr>
        </p:nvSpPr>
        <p:spPr>
          <a:xfrm>
            <a:off x="6402900" y="2494835"/>
            <a:ext cx="2022300" cy="6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6" name="Google Shape;256;p38"/>
          <p:cNvSpPr txBox="1">
            <a:spLocks noGrp="1"/>
          </p:cNvSpPr>
          <p:nvPr>
            <p:ph type="title" idx="15"/>
          </p:nvPr>
        </p:nvSpPr>
        <p:spPr>
          <a:xfrm>
            <a:off x="1138950" y="1686600"/>
            <a:ext cx="2022300" cy="1770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2pPr>
            <a:lvl3pPr lvl="2"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3pPr>
            <a:lvl4pPr lvl="3"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4pPr>
            <a:lvl5pPr lvl="4"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5pPr>
            <a:lvl6pPr lvl="5"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6pPr>
            <a:lvl7pPr lvl="6"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7pPr>
            <a:lvl8pPr lvl="7"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8pPr>
            <a:lvl9pPr lvl="8" rtl="0">
              <a:spcBef>
                <a:spcPts val="0"/>
              </a:spcBef>
              <a:spcAft>
                <a:spcPts val="0"/>
              </a:spcAft>
              <a:buClr>
                <a:schemeClr val="accent2"/>
              </a:buClr>
              <a:buSzPts val="2400"/>
              <a:buFont typeface="Muli"/>
              <a:buNone/>
              <a:defRPr sz="2400">
                <a:solidFill>
                  <a:schemeClr val="accent2"/>
                </a:solidFill>
                <a:latin typeface="Muli"/>
                <a:ea typeface="Muli"/>
                <a:cs typeface="Muli"/>
                <a:sym typeface="Muli"/>
              </a:defRPr>
            </a:lvl9pPr>
          </a:lstStyle>
          <a:p>
            <a:endParaRPr/>
          </a:p>
        </p:txBody>
      </p:sp>
      <p:sp>
        <p:nvSpPr>
          <p:cNvPr id="257" name="Google Shape;257;p38"/>
          <p:cNvSpPr/>
          <p:nvPr/>
        </p:nvSpPr>
        <p:spPr>
          <a:xfrm rot="-8458454">
            <a:off x="1612775" y="2107018"/>
            <a:ext cx="9406800" cy="4421762"/>
          </a:xfrm>
          <a:custGeom>
            <a:avLst/>
            <a:gdLst/>
            <a:ahLst/>
            <a:cxnLst/>
            <a:rect l="l" t="t" r="r" b="b"/>
            <a:pathLst>
              <a:path w="376254" h="176862" extrusionOk="0">
                <a:moveTo>
                  <a:pt x="0" y="129946"/>
                </a:moveTo>
                <a:lnTo>
                  <a:pt x="292608" y="0"/>
                </a:lnTo>
                <a:lnTo>
                  <a:pt x="373168" y="176862"/>
                </a:lnTo>
                <a:lnTo>
                  <a:pt x="376254" y="176244"/>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3000"/>
              </a:srgbClr>
            </a:outerShdw>
          </a:effectLst>
        </p:spPr>
      </p:sp>
    </p:spTree>
    <p:extLst>
      <p:ext uri="{BB962C8B-B14F-4D97-AF65-F5344CB8AC3E}">
        <p14:creationId xmlns:p14="http://schemas.microsoft.com/office/powerpoint/2010/main" val="196828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p:nvPr/>
        </p:nvSpPr>
        <p:spPr>
          <a:xfrm>
            <a:off x="-192025" y="-75375"/>
            <a:ext cx="9846125" cy="5262200"/>
          </a:xfrm>
          <a:custGeom>
            <a:avLst/>
            <a:gdLst/>
            <a:ahLst/>
            <a:cxnLst/>
            <a:rect l="l" t="t" r="r" b="b"/>
            <a:pathLst>
              <a:path w="393845" h="210488" extrusionOk="0">
                <a:moveTo>
                  <a:pt x="331671" y="1130"/>
                </a:moveTo>
                <a:lnTo>
                  <a:pt x="393845" y="91566"/>
                </a:lnTo>
                <a:lnTo>
                  <a:pt x="155775" y="678"/>
                </a:lnTo>
                <a:lnTo>
                  <a:pt x="80035" y="210488"/>
                </a:lnTo>
                <a:lnTo>
                  <a:pt x="0" y="122766"/>
                </a:lnTo>
                <a:lnTo>
                  <a:pt x="36400" y="0"/>
                </a:lnTo>
                <a:lnTo>
                  <a:pt x="30748" y="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8000"/>
              </a:srgbClr>
            </a:outerShdw>
          </a:effectLst>
        </p:spPr>
      </p:sp>
      <p:sp>
        <p:nvSpPr>
          <p:cNvPr id="14" name="Google Shape;14;p3"/>
          <p:cNvSpPr txBox="1">
            <a:spLocks noGrp="1"/>
          </p:cNvSpPr>
          <p:nvPr>
            <p:ph type="title"/>
          </p:nvPr>
        </p:nvSpPr>
        <p:spPr>
          <a:xfrm>
            <a:off x="952300" y="2191925"/>
            <a:ext cx="3645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52300" y="1400175"/>
            <a:ext cx="3645000" cy="756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952300" y="2992975"/>
            <a:ext cx="2445900" cy="84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3501830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bg>
      <p:bgPr>
        <a:blipFill>
          <a:blip r:embed="rId2">
            <a:alphaModFix/>
          </a:blip>
          <a:stretch>
            <a:fillRect/>
          </a:stretch>
        </a:blipFill>
        <a:effectLst/>
      </p:bgPr>
    </p:bg>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1822014" y="3487325"/>
            <a:ext cx="2087700" cy="2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60" name="Google Shape;260;p39"/>
          <p:cNvSpPr txBox="1">
            <a:spLocks noGrp="1"/>
          </p:cNvSpPr>
          <p:nvPr>
            <p:ph type="subTitle" idx="1"/>
          </p:nvPr>
        </p:nvSpPr>
        <p:spPr>
          <a:xfrm>
            <a:off x="1609913" y="2344025"/>
            <a:ext cx="2511900" cy="9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1" name="Google Shape;261;p39"/>
          <p:cNvSpPr txBox="1">
            <a:spLocks noGrp="1"/>
          </p:cNvSpPr>
          <p:nvPr>
            <p:ph type="title" idx="2"/>
          </p:nvPr>
        </p:nvSpPr>
        <p:spPr>
          <a:xfrm>
            <a:off x="5234289" y="3487325"/>
            <a:ext cx="2087700" cy="2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62" name="Google Shape;262;p39"/>
          <p:cNvSpPr txBox="1">
            <a:spLocks noGrp="1"/>
          </p:cNvSpPr>
          <p:nvPr>
            <p:ph type="subTitle" idx="3"/>
          </p:nvPr>
        </p:nvSpPr>
        <p:spPr>
          <a:xfrm>
            <a:off x="5022188" y="2344025"/>
            <a:ext cx="2511900" cy="9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3" name="Google Shape;263;p39"/>
          <p:cNvSpPr/>
          <p:nvPr/>
        </p:nvSpPr>
        <p:spPr>
          <a:xfrm>
            <a:off x="-22850" y="972725"/>
            <a:ext cx="9406350" cy="4398375"/>
          </a:xfrm>
          <a:custGeom>
            <a:avLst/>
            <a:gdLst/>
            <a:ahLst/>
            <a:cxnLst/>
            <a:rect l="l" t="t" r="r" b="b"/>
            <a:pathLst>
              <a:path w="376254" h="175935" extrusionOk="0">
                <a:moveTo>
                  <a:pt x="0" y="0"/>
                </a:moveTo>
                <a:lnTo>
                  <a:pt x="103092" y="170379"/>
                </a:lnTo>
                <a:lnTo>
                  <a:pt x="376254" y="108031"/>
                </a:lnTo>
                <a:lnTo>
                  <a:pt x="320696" y="175935"/>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0000"/>
              </a:srgbClr>
            </a:outerShdw>
          </a:effectLst>
        </p:spPr>
      </p:sp>
      <p:sp>
        <p:nvSpPr>
          <p:cNvPr id="264" name="Google Shape;264;p39"/>
          <p:cNvSpPr txBox="1">
            <a:spLocks noGrp="1"/>
          </p:cNvSpPr>
          <p:nvPr>
            <p:ph type="title" idx="4"/>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35043416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accent6"/>
        </a:solidFill>
        <a:effectLst/>
      </p:bgPr>
    </p:bg>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cxnSp>
        <p:nvCxnSpPr>
          <p:cNvPr id="267" name="Google Shape;267;p40"/>
          <p:cNvCxnSpPr/>
          <p:nvPr/>
        </p:nvCxnSpPr>
        <p:spPr>
          <a:xfrm>
            <a:off x="6736800" y="-818625"/>
            <a:ext cx="2940600" cy="2940600"/>
          </a:xfrm>
          <a:prstGeom prst="straightConnector1">
            <a:avLst/>
          </a:prstGeom>
          <a:noFill/>
          <a:ln w="9525" cap="flat" cmpd="sng">
            <a:solidFill>
              <a:schemeClr val="lt1"/>
            </a:solidFill>
            <a:prstDash val="solid"/>
            <a:round/>
            <a:headEnd type="none" w="med" len="med"/>
            <a:tailEnd type="none" w="med" len="med"/>
          </a:ln>
          <a:effectLst>
            <a:outerShdw blurRad="171450" dist="76200" dir="10860000" algn="bl" rotWithShape="0">
              <a:srgbClr val="000000"/>
            </a:outerShdw>
          </a:effectLst>
        </p:spPr>
      </p:cxnSp>
      <p:cxnSp>
        <p:nvCxnSpPr>
          <p:cNvPr id="268" name="Google Shape;268;p40"/>
          <p:cNvCxnSpPr/>
          <p:nvPr/>
        </p:nvCxnSpPr>
        <p:spPr>
          <a:xfrm>
            <a:off x="-851925" y="2726150"/>
            <a:ext cx="3104400" cy="3090900"/>
          </a:xfrm>
          <a:prstGeom prst="straightConnector1">
            <a:avLst/>
          </a:prstGeom>
          <a:noFill/>
          <a:ln w="9525" cap="flat" cmpd="sng">
            <a:solidFill>
              <a:schemeClr val="lt1"/>
            </a:solidFill>
            <a:prstDash val="solid"/>
            <a:round/>
            <a:headEnd type="none" w="med" len="med"/>
            <a:tailEnd type="none" w="med" len="med"/>
          </a:ln>
          <a:effectLst>
            <a:outerShdw blurRad="171450" dist="76200" dir="960000" algn="bl" rotWithShape="0">
              <a:srgbClr val="000000"/>
            </a:outerShdw>
          </a:effectLst>
        </p:spPr>
      </p:cxnSp>
      <p:sp>
        <p:nvSpPr>
          <p:cNvPr id="269" name="Google Shape;269;p40"/>
          <p:cNvSpPr txBox="1">
            <a:spLocks noGrp="1"/>
          </p:cNvSpPr>
          <p:nvPr>
            <p:ph type="title" idx="2"/>
          </p:nvPr>
        </p:nvSpPr>
        <p:spPr>
          <a:xfrm>
            <a:off x="3490038" y="2121975"/>
            <a:ext cx="2087700" cy="2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0" name="Google Shape;270;p40"/>
          <p:cNvSpPr txBox="1">
            <a:spLocks noGrp="1"/>
          </p:cNvSpPr>
          <p:nvPr>
            <p:ph type="subTitle" idx="1"/>
          </p:nvPr>
        </p:nvSpPr>
        <p:spPr>
          <a:xfrm>
            <a:off x="3419749" y="1247175"/>
            <a:ext cx="2308200" cy="9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40"/>
          <p:cNvSpPr txBox="1">
            <a:spLocks noGrp="1"/>
          </p:cNvSpPr>
          <p:nvPr>
            <p:ph type="title" idx="3"/>
          </p:nvPr>
        </p:nvSpPr>
        <p:spPr>
          <a:xfrm>
            <a:off x="3490038" y="4018875"/>
            <a:ext cx="2087700" cy="2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2" name="Google Shape;272;p40"/>
          <p:cNvSpPr txBox="1">
            <a:spLocks noGrp="1"/>
          </p:cNvSpPr>
          <p:nvPr>
            <p:ph type="subTitle" idx="4"/>
          </p:nvPr>
        </p:nvSpPr>
        <p:spPr>
          <a:xfrm>
            <a:off x="3419749" y="3150075"/>
            <a:ext cx="2308200" cy="9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785202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blipFill>
          <a:blip r:embed="rId2">
            <a:alphaModFix/>
          </a:blip>
          <a:stretch>
            <a:fillRect/>
          </a:stretch>
        </a:blipFill>
        <a:effectLst/>
      </p:bgPr>
    </p:bg>
    <p:spTree>
      <p:nvGrpSpPr>
        <p:cNvPr id="1" name="Shape 273"/>
        <p:cNvGrpSpPr/>
        <p:nvPr/>
      </p:nvGrpSpPr>
      <p:grpSpPr>
        <a:xfrm>
          <a:off x="0" y="0"/>
          <a:ext cx="0" cy="0"/>
          <a:chOff x="0" y="0"/>
          <a:chExt cx="0" cy="0"/>
        </a:xfrm>
      </p:grpSpPr>
      <p:sp>
        <p:nvSpPr>
          <p:cNvPr id="274" name="Google Shape;274;p41"/>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275" name="Google Shape;275;p41"/>
          <p:cNvSpPr txBox="1">
            <a:spLocks noGrp="1"/>
          </p:cNvSpPr>
          <p:nvPr>
            <p:ph type="subTitle" idx="1"/>
          </p:nvPr>
        </p:nvSpPr>
        <p:spPr>
          <a:xfrm>
            <a:off x="2147800" y="3272400"/>
            <a:ext cx="1965000" cy="121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6" name="Google Shape;276;p41"/>
          <p:cNvSpPr txBox="1">
            <a:spLocks noGrp="1"/>
          </p:cNvSpPr>
          <p:nvPr>
            <p:ph type="subTitle" idx="2"/>
          </p:nvPr>
        </p:nvSpPr>
        <p:spPr>
          <a:xfrm>
            <a:off x="2147800" y="1715200"/>
            <a:ext cx="1965000" cy="121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7" name="Google Shape;277;p41"/>
          <p:cNvSpPr txBox="1">
            <a:spLocks noGrp="1"/>
          </p:cNvSpPr>
          <p:nvPr>
            <p:ph type="title" idx="3"/>
          </p:nvPr>
        </p:nvSpPr>
        <p:spPr>
          <a:xfrm>
            <a:off x="705825" y="3899796"/>
            <a:ext cx="1533900" cy="380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b="1">
                <a:latin typeface="Fira Sans Condensed"/>
                <a:ea typeface="Fira Sans Condensed"/>
                <a:cs typeface="Fira Sans Condensed"/>
                <a:sym typeface="Fira Sans Condensed"/>
              </a:defRPr>
            </a:lvl1pPr>
            <a:lvl2pPr lvl="1" rtl="0">
              <a:spcBef>
                <a:spcPts val="0"/>
              </a:spcBef>
              <a:spcAft>
                <a:spcPts val="0"/>
              </a:spcAft>
              <a:buSzPts val="1600"/>
              <a:buNone/>
              <a:defRPr sz="1600" b="1">
                <a:latin typeface="Fira Sans Condensed"/>
                <a:ea typeface="Fira Sans Condensed"/>
                <a:cs typeface="Fira Sans Condensed"/>
                <a:sym typeface="Fira Sans Condensed"/>
              </a:defRPr>
            </a:lvl2pPr>
            <a:lvl3pPr lvl="2" rtl="0">
              <a:spcBef>
                <a:spcPts val="0"/>
              </a:spcBef>
              <a:spcAft>
                <a:spcPts val="0"/>
              </a:spcAft>
              <a:buSzPts val="1600"/>
              <a:buNone/>
              <a:defRPr sz="1600" b="1">
                <a:latin typeface="Fira Sans Condensed"/>
                <a:ea typeface="Fira Sans Condensed"/>
                <a:cs typeface="Fira Sans Condensed"/>
                <a:sym typeface="Fira Sans Condensed"/>
              </a:defRPr>
            </a:lvl3pPr>
            <a:lvl4pPr lvl="3" rtl="0">
              <a:spcBef>
                <a:spcPts val="0"/>
              </a:spcBef>
              <a:spcAft>
                <a:spcPts val="0"/>
              </a:spcAft>
              <a:buSzPts val="1600"/>
              <a:buNone/>
              <a:defRPr sz="1600" b="1">
                <a:latin typeface="Fira Sans Condensed"/>
                <a:ea typeface="Fira Sans Condensed"/>
                <a:cs typeface="Fira Sans Condensed"/>
                <a:sym typeface="Fira Sans Condensed"/>
              </a:defRPr>
            </a:lvl4pPr>
            <a:lvl5pPr lvl="4" rtl="0">
              <a:spcBef>
                <a:spcPts val="0"/>
              </a:spcBef>
              <a:spcAft>
                <a:spcPts val="0"/>
              </a:spcAft>
              <a:buSzPts val="1600"/>
              <a:buNone/>
              <a:defRPr sz="1600" b="1">
                <a:latin typeface="Fira Sans Condensed"/>
                <a:ea typeface="Fira Sans Condensed"/>
                <a:cs typeface="Fira Sans Condensed"/>
                <a:sym typeface="Fira Sans Condensed"/>
              </a:defRPr>
            </a:lvl5pPr>
            <a:lvl6pPr lvl="5" rtl="0">
              <a:spcBef>
                <a:spcPts val="0"/>
              </a:spcBef>
              <a:spcAft>
                <a:spcPts val="0"/>
              </a:spcAft>
              <a:buSzPts val="1600"/>
              <a:buNone/>
              <a:defRPr sz="1600" b="1">
                <a:latin typeface="Fira Sans Condensed"/>
                <a:ea typeface="Fira Sans Condensed"/>
                <a:cs typeface="Fira Sans Condensed"/>
                <a:sym typeface="Fira Sans Condensed"/>
              </a:defRPr>
            </a:lvl6pPr>
            <a:lvl7pPr lvl="6" rtl="0">
              <a:spcBef>
                <a:spcPts val="0"/>
              </a:spcBef>
              <a:spcAft>
                <a:spcPts val="0"/>
              </a:spcAft>
              <a:buSzPts val="1600"/>
              <a:buNone/>
              <a:defRPr sz="1600" b="1">
                <a:latin typeface="Fira Sans Condensed"/>
                <a:ea typeface="Fira Sans Condensed"/>
                <a:cs typeface="Fira Sans Condensed"/>
                <a:sym typeface="Fira Sans Condensed"/>
              </a:defRPr>
            </a:lvl7pPr>
            <a:lvl8pPr lvl="7" rtl="0">
              <a:spcBef>
                <a:spcPts val="0"/>
              </a:spcBef>
              <a:spcAft>
                <a:spcPts val="0"/>
              </a:spcAft>
              <a:buSzPts val="1600"/>
              <a:buNone/>
              <a:defRPr sz="1600" b="1">
                <a:latin typeface="Fira Sans Condensed"/>
                <a:ea typeface="Fira Sans Condensed"/>
                <a:cs typeface="Fira Sans Condensed"/>
                <a:sym typeface="Fira Sans Condensed"/>
              </a:defRPr>
            </a:lvl8pPr>
            <a:lvl9pPr lvl="8" rtl="0">
              <a:spcBef>
                <a:spcPts val="0"/>
              </a:spcBef>
              <a:spcAft>
                <a:spcPts val="0"/>
              </a:spcAft>
              <a:buSzPts val="1600"/>
              <a:buNone/>
              <a:defRPr sz="1600" b="1">
                <a:latin typeface="Fira Sans Condensed"/>
                <a:ea typeface="Fira Sans Condensed"/>
                <a:cs typeface="Fira Sans Condensed"/>
                <a:sym typeface="Fira Sans Condensed"/>
              </a:defRPr>
            </a:lvl9pPr>
          </a:lstStyle>
          <a:p>
            <a:endParaRPr/>
          </a:p>
        </p:txBody>
      </p:sp>
      <p:sp>
        <p:nvSpPr>
          <p:cNvPr id="278" name="Google Shape;278;p41"/>
          <p:cNvSpPr txBox="1">
            <a:spLocks noGrp="1"/>
          </p:cNvSpPr>
          <p:nvPr>
            <p:ph type="title" idx="4"/>
          </p:nvPr>
        </p:nvSpPr>
        <p:spPr>
          <a:xfrm>
            <a:off x="705825" y="2342596"/>
            <a:ext cx="1533900" cy="380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b="1">
                <a:latin typeface="Fira Sans Condensed"/>
                <a:ea typeface="Fira Sans Condensed"/>
                <a:cs typeface="Fira Sans Condensed"/>
                <a:sym typeface="Fira Sans Condensed"/>
              </a:defRPr>
            </a:lvl1pPr>
            <a:lvl2pPr lvl="1" rtl="0">
              <a:spcBef>
                <a:spcPts val="0"/>
              </a:spcBef>
              <a:spcAft>
                <a:spcPts val="0"/>
              </a:spcAft>
              <a:buSzPts val="1600"/>
              <a:buNone/>
              <a:defRPr sz="1600" b="1">
                <a:latin typeface="Fira Sans Condensed"/>
                <a:ea typeface="Fira Sans Condensed"/>
                <a:cs typeface="Fira Sans Condensed"/>
                <a:sym typeface="Fira Sans Condensed"/>
              </a:defRPr>
            </a:lvl2pPr>
            <a:lvl3pPr lvl="2" rtl="0">
              <a:spcBef>
                <a:spcPts val="0"/>
              </a:spcBef>
              <a:spcAft>
                <a:spcPts val="0"/>
              </a:spcAft>
              <a:buSzPts val="1600"/>
              <a:buNone/>
              <a:defRPr sz="1600" b="1">
                <a:latin typeface="Fira Sans Condensed"/>
                <a:ea typeface="Fira Sans Condensed"/>
                <a:cs typeface="Fira Sans Condensed"/>
                <a:sym typeface="Fira Sans Condensed"/>
              </a:defRPr>
            </a:lvl3pPr>
            <a:lvl4pPr lvl="3" rtl="0">
              <a:spcBef>
                <a:spcPts val="0"/>
              </a:spcBef>
              <a:spcAft>
                <a:spcPts val="0"/>
              </a:spcAft>
              <a:buSzPts val="1600"/>
              <a:buNone/>
              <a:defRPr sz="1600" b="1">
                <a:latin typeface="Fira Sans Condensed"/>
                <a:ea typeface="Fira Sans Condensed"/>
                <a:cs typeface="Fira Sans Condensed"/>
                <a:sym typeface="Fira Sans Condensed"/>
              </a:defRPr>
            </a:lvl4pPr>
            <a:lvl5pPr lvl="4" rtl="0">
              <a:spcBef>
                <a:spcPts val="0"/>
              </a:spcBef>
              <a:spcAft>
                <a:spcPts val="0"/>
              </a:spcAft>
              <a:buSzPts val="1600"/>
              <a:buNone/>
              <a:defRPr sz="1600" b="1">
                <a:latin typeface="Fira Sans Condensed"/>
                <a:ea typeface="Fira Sans Condensed"/>
                <a:cs typeface="Fira Sans Condensed"/>
                <a:sym typeface="Fira Sans Condensed"/>
              </a:defRPr>
            </a:lvl5pPr>
            <a:lvl6pPr lvl="5" rtl="0">
              <a:spcBef>
                <a:spcPts val="0"/>
              </a:spcBef>
              <a:spcAft>
                <a:spcPts val="0"/>
              </a:spcAft>
              <a:buSzPts val="1600"/>
              <a:buNone/>
              <a:defRPr sz="1600" b="1">
                <a:latin typeface="Fira Sans Condensed"/>
                <a:ea typeface="Fira Sans Condensed"/>
                <a:cs typeface="Fira Sans Condensed"/>
                <a:sym typeface="Fira Sans Condensed"/>
              </a:defRPr>
            </a:lvl6pPr>
            <a:lvl7pPr lvl="6" rtl="0">
              <a:spcBef>
                <a:spcPts val="0"/>
              </a:spcBef>
              <a:spcAft>
                <a:spcPts val="0"/>
              </a:spcAft>
              <a:buSzPts val="1600"/>
              <a:buNone/>
              <a:defRPr sz="1600" b="1">
                <a:latin typeface="Fira Sans Condensed"/>
                <a:ea typeface="Fira Sans Condensed"/>
                <a:cs typeface="Fira Sans Condensed"/>
                <a:sym typeface="Fira Sans Condensed"/>
              </a:defRPr>
            </a:lvl7pPr>
            <a:lvl8pPr lvl="7" rtl="0">
              <a:spcBef>
                <a:spcPts val="0"/>
              </a:spcBef>
              <a:spcAft>
                <a:spcPts val="0"/>
              </a:spcAft>
              <a:buSzPts val="1600"/>
              <a:buNone/>
              <a:defRPr sz="1600" b="1">
                <a:latin typeface="Fira Sans Condensed"/>
                <a:ea typeface="Fira Sans Condensed"/>
                <a:cs typeface="Fira Sans Condensed"/>
                <a:sym typeface="Fira Sans Condensed"/>
              </a:defRPr>
            </a:lvl8pPr>
            <a:lvl9pPr lvl="8" rtl="0">
              <a:spcBef>
                <a:spcPts val="0"/>
              </a:spcBef>
              <a:spcAft>
                <a:spcPts val="0"/>
              </a:spcAft>
              <a:buSzPts val="1600"/>
              <a:buNone/>
              <a:defRPr sz="1600" b="1">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1393510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6">
  <p:cSld name="Title only 6">
    <p:bg>
      <p:bgPr>
        <a:blipFill>
          <a:blip r:embed="rId2">
            <a:alphaModFix/>
          </a:blip>
          <a:stretch>
            <a:fillRect/>
          </a:stretch>
        </a:blipFill>
        <a:effectLst/>
      </p:bgPr>
    </p:bg>
    <p:spTree>
      <p:nvGrpSpPr>
        <p:cNvPr id="1" name="Shape 279"/>
        <p:cNvGrpSpPr/>
        <p:nvPr/>
      </p:nvGrpSpPr>
      <p:grpSpPr>
        <a:xfrm>
          <a:off x="0" y="0"/>
          <a:ext cx="0" cy="0"/>
          <a:chOff x="0" y="0"/>
          <a:chExt cx="0" cy="0"/>
        </a:xfrm>
      </p:grpSpPr>
      <p:sp>
        <p:nvSpPr>
          <p:cNvPr id="280" name="Google Shape;280;p42"/>
          <p:cNvSpPr/>
          <p:nvPr/>
        </p:nvSpPr>
        <p:spPr>
          <a:xfrm>
            <a:off x="4390950" y="3256800"/>
            <a:ext cx="5116025" cy="2006275"/>
          </a:xfrm>
          <a:custGeom>
            <a:avLst/>
            <a:gdLst/>
            <a:ahLst/>
            <a:cxnLst/>
            <a:rect l="l" t="t" r="r" b="b"/>
            <a:pathLst>
              <a:path w="204641" h="80251" extrusionOk="0">
                <a:moveTo>
                  <a:pt x="0" y="79016"/>
                </a:moveTo>
                <a:lnTo>
                  <a:pt x="204641" y="0"/>
                </a:lnTo>
                <a:lnTo>
                  <a:pt x="130254" y="80251"/>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0000"/>
              </a:srgbClr>
            </a:outerShdw>
          </a:effectLst>
        </p:spPr>
      </p:sp>
      <p:sp>
        <p:nvSpPr>
          <p:cNvPr id="281" name="Google Shape;281;p42"/>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8156842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2">
  <p:cSld name="1_Title and text 2">
    <p:bg>
      <p:bgPr>
        <a:blipFill>
          <a:blip r:embed="rId2">
            <a:alphaModFix/>
          </a:blip>
          <a:stretch>
            <a:fillRect/>
          </a:stretch>
        </a:blipFill>
        <a:effectLst/>
      </p:bgPr>
    </p:bg>
    <p:spTree>
      <p:nvGrpSpPr>
        <p:cNvPr id="1" name="Shape 282"/>
        <p:cNvGrpSpPr/>
        <p:nvPr/>
      </p:nvGrpSpPr>
      <p:grpSpPr>
        <a:xfrm>
          <a:off x="0" y="0"/>
          <a:ext cx="0" cy="0"/>
          <a:chOff x="0" y="0"/>
          <a:chExt cx="0" cy="0"/>
        </a:xfrm>
      </p:grpSpPr>
      <p:sp>
        <p:nvSpPr>
          <p:cNvPr id="283" name="Google Shape;283;p43"/>
          <p:cNvSpPr/>
          <p:nvPr/>
        </p:nvSpPr>
        <p:spPr>
          <a:xfrm>
            <a:off x="6875350" y="-100325"/>
            <a:ext cx="2446125" cy="1504725"/>
          </a:xfrm>
          <a:custGeom>
            <a:avLst/>
            <a:gdLst/>
            <a:ahLst/>
            <a:cxnLst/>
            <a:rect l="l" t="t" r="r" b="b"/>
            <a:pathLst>
              <a:path w="97845" h="60189" extrusionOk="0">
                <a:moveTo>
                  <a:pt x="0" y="0"/>
                </a:moveTo>
                <a:lnTo>
                  <a:pt x="97536" y="56794"/>
                </a:lnTo>
                <a:lnTo>
                  <a:pt x="97845" y="60189"/>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1000"/>
              </a:srgbClr>
            </a:outerShdw>
          </a:effectLst>
        </p:spPr>
      </p:sp>
      <p:sp>
        <p:nvSpPr>
          <p:cNvPr id="284" name="Google Shape;284;p43"/>
          <p:cNvSpPr txBox="1">
            <a:spLocks noGrp="1"/>
          </p:cNvSpPr>
          <p:nvPr>
            <p:ph type="title"/>
          </p:nvPr>
        </p:nvSpPr>
        <p:spPr>
          <a:xfrm>
            <a:off x="5820375" y="1664100"/>
            <a:ext cx="24462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43"/>
          <p:cNvSpPr txBox="1">
            <a:spLocks noGrp="1"/>
          </p:cNvSpPr>
          <p:nvPr>
            <p:ph type="body" idx="1"/>
          </p:nvPr>
        </p:nvSpPr>
        <p:spPr>
          <a:xfrm>
            <a:off x="5820375" y="2498100"/>
            <a:ext cx="2446200" cy="168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7324937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286"/>
        <p:cNvGrpSpPr/>
        <p:nvPr/>
      </p:nvGrpSpPr>
      <p:grpSpPr>
        <a:xfrm>
          <a:off x="0" y="0"/>
          <a:ext cx="0" cy="0"/>
          <a:chOff x="0" y="0"/>
          <a:chExt cx="0" cy="0"/>
        </a:xfrm>
      </p:grpSpPr>
      <p:sp>
        <p:nvSpPr>
          <p:cNvPr id="287" name="Google Shape;287;p44"/>
          <p:cNvSpPr/>
          <p:nvPr/>
        </p:nvSpPr>
        <p:spPr>
          <a:xfrm>
            <a:off x="3718675" y="0"/>
            <a:ext cx="6922000" cy="5143500"/>
          </a:xfrm>
          <a:prstGeom prst="flowChartManualOperation">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44"/>
          <p:cNvCxnSpPr/>
          <p:nvPr/>
        </p:nvCxnSpPr>
        <p:spPr>
          <a:xfrm>
            <a:off x="4331975" y="-277425"/>
            <a:ext cx="1524000" cy="5687700"/>
          </a:xfrm>
          <a:prstGeom prst="straightConnector1">
            <a:avLst/>
          </a:prstGeom>
          <a:noFill/>
          <a:ln w="9525" cap="flat" cmpd="sng">
            <a:solidFill>
              <a:schemeClr val="lt1"/>
            </a:solidFill>
            <a:prstDash val="solid"/>
            <a:round/>
            <a:headEnd type="none" w="med" len="med"/>
            <a:tailEnd type="none" w="med" len="med"/>
          </a:ln>
          <a:effectLst>
            <a:outerShdw blurRad="185738" dist="85725" dir="1020000" algn="bl" rotWithShape="0">
              <a:schemeClr val="dk1"/>
            </a:outerShdw>
          </a:effectLst>
        </p:spPr>
      </p:cxnSp>
      <p:cxnSp>
        <p:nvCxnSpPr>
          <p:cNvPr id="289" name="Google Shape;289;p44"/>
          <p:cNvCxnSpPr/>
          <p:nvPr/>
        </p:nvCxnSpPr>
        <p:spPr>
          <a:xfrm>
            <a:off x="7249875" y="-125025"/>
            <a:ext cx="1524000" cy="5687700"/>
          </a:xfrm>
          <a:prstGeom prst="straightConnector1">
            <a:avLst/>
          </a:prstGeom>
          <a:noFill/>
          <a:ln w="9525" cap="flat" cmpd="sng">
            <a:solidFill>
              <a:schemeClr val="lt1"/>
            </a:solidFill>
            <a:prstDash val="solid"/>
            <a:round/>
            <a:headEnd type="none" w="med" len="med"/>
            <a:tailEnd type="none" w="med" len="med"/>
          </a:ln>
          <a:effectLst>
            <a:outerShdw blurRad="185738" dist="85725" dir="1020000" algn="bl" rotWithShape="0">
              <a:schemeClr val="dk1"/>
            </a:outerShdw>
          </a:effectLst>
        </p:spPr>
      </p:cxnSp>
      <p:sp>
        <p:nvSpPr>
          <p:cNvPr id="290" name="Google Shape;290;p44"/>
          <p:cNvSpPr txBox="1">
            <a:spLocks noGrp="1"/>
          </p:cNvSpPr>
          <p:nvPr>
            <p:ph type="title"/>
          </p:nvPr>
        </p:nvSpPr>
        <p:spPr>
          <a:xfrm>
            <a:off x="5327750" y="1328025"/>
            <a:ext cx="30897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1" name="Google Shape;291;p44"/>
          <p:cNvSpPr txBox="1">
            <a:spLocks noGrp="1"/>
          </p:cNvSpPr>
          <p:nvPr>
            <p:ph type="body" idx="1"/>
          </p:nvPr>
        </p:nvSpPr>
        <p:spPr>
          <a:xfrm>
            <a:off x="5249625" y="2148525"/>
            <a:ext cx="3167700" cy="16824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a:solidFill>
                  <a:schemeClr val="dk1"/>
                </a:solidFill>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579881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ne column text 3">
  <p:cSld name="1_One column text 3">
    <p:spTree>
      <p:nvGrpSpPr>
        <p:cNvPr id="1" name="Shape 292"/>
        <p:cNvGrpSpPr/>
        <p:nvPr/>
      </p:nvGrpSpPr>
      <p:grpSpPr>
        <a:xfrm>
          <a:off x="0" y="0"/>
          <a:ext cx="0" cy="0"/>
          <a:chOff x="0" y="0"/>
          <a:chExt cx="0" cy="0"/>
        </a:xfrm>
      </p:grpSpPr>
      <p:sp>
        <p:nvSpPr>
          <p:cNvPr id="293" name="Google Shape;293;p45"/>
          <p:cNvSpPr/>
          <p:nvPr/>
        </p:nvSpPr>
        <p:spPr>
          <a:xfrm flipH="1">
            <a:off x="-680316" y="-392500"/>
            <a:ext cx="6714919" cy="5143694"/>
          </a:xfrm>
          <a:custGeom>
            <a:avLst/>
            <a:gdLst/>
            <a:ahLst/>
            <a:cxnLst/>
            <a:rect l="l" t="t" r="r" b="b"/>
            <a:pathLst>
              <a:path w="206248" h="157988" extrusionOk="0">
                <a:moveTo>
                  <a:pt x="0" y="8636"/>
                </a:moveTo>
                <a:lnTo>
                  <a:pt x="197104" y="157988"/>
                </a:lnTo>
                <a:lnTo>
                  <a:pt x="206248" y="134620"/>
                </a:lnTo>
                <a:lnTo>
                  <a:pt x="76708" y="0"/>
                </a:lnTo>
                <a:lnTo>
                  <a:pt x="188468" y="3810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10000"/>
              </a:srgbClr>
            </a:outerShdw>
          </a:effectLst>
        </p:spPr>
      </p:sp>
      <p:sp>
        <p:nvSpPr>
          <p:cNvPr id="294" name="Google Shape;294;p45"/>
          <p:cNvSpPr txBox="1">
            <a:spLocks noGrp="1"/>
          </p:cNvSpPr>
          <p:nvPr>
            <p:ph type="subTitle" idx="1"/>
          </p:nvPr>
        </p:nvSpPr>
        <p:spPr>
          <a:xfrm>
            <a:off x="3818634" y="1742550"/>
            <a:ext cx="3910500" cy="16584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45"/>
          <p:cNvSpPr txBox="1">
            <a:spLocks noGrp="1"/>
          </p:cNvSpPr>
          <p:nvPr>
            <p:ph type="title"/>
          </p:nvPr>
        </p:nvSpPr>
        <p:spPr>
          <a:xfrm>
            <a:off x="1132000" y="821350"/>
            <a:ext cx="2610600" cy="755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4060083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4">
  <p:cSld name="One column text 4">
    <p:bg>
      <p:bgPr>
        <a:blipFill>
          <a:blip r:embed="rId2">
            <a:alphaModFix/>
          </a:blip>
          <a:stretch>
            <a:fillRect/>
          </a:stretch>
        </a:blipFill>
        <a:effectLst/>
      </p:bgPr>
    </p:bg>
    <p:spTree>
      <p:nvGrpSpPr>
        <p:cNvPr id="1" name="Shape 296"/>
        <p:cNvGrpSpPr/>
        <p:nvPr/>
      </p:nvGrpSpPr>
      <p:grpSpPr>
        <a:xfrm>
          <a:off x="0" y="0"/>
          <a:ext cx="0" cy="0"/>
          <a:chOff x="0" y="0"/>
          <a:chExt cx="0" cy="0"/>
        </a:xfrm>
      </p:grpSpPr>
      <p:sp>
        <p:nvSpPr>
          <p:cNvPr id="297" name="Google Shape;297;p46"/>
          <p:cNvSpPr txBox="1">
            <a:spLocks noGrp="1"/>
          </p:cNvSpPr>
          <p:nvPr>
            <p:ph type="subTitle" idx="1"/>
          </p:nvPr>
        </p:nvSpPr>
        <p:spPr>
          <a:xfrm>
            <a:off x="2616750" y="2318875"/>
            <a:ext cx="3910500" cy="165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8" name="Google Shape;298;p46"/>
          <p:cNvSpPr txBox="1">
            <a:spLocks noGrp="1"/>
          </p:cNvSpPr>
          <p:nvPr>
            <p:ph type="title"/>
          </p:nvPr>
        </p:nvSpPr>
        <p:spPr>
          <a:xfrm>
            <a:off x="3646182" y="1166225"/>
            <a:ext cx="1851600" cy="75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46"/>
          <p:cNvSpPr/>
          <p:nvPr/>
        </p:nvSpPr>
        <p:spPr>
          <a:xfrm rot="-796065">
            <a:off x="-527754" y="-192960"/>
            <a:ext cx="9406271" cy="4421513"/>
          </a:xfrm>
          <a:custGeom>
            <a:avLst/>
            <a:gdLst/>
            <a:ahLst/>
            <a:cxnLst/>
            <a:rect l="l" t="t" r="r" b="b"/>
            <a:pathLst>
              <a:path w="376254" h="176862" extrusionOk="0">
                <a:moveTo>
                  <a:pt x="0" y="129946"/>
                </a:moveTo>
                <a:lnTo>
                  <a:pt x="292608" y="0"/>
                </a:lnTo>
                <a:lnTo>
                  <a:pt x="373168" y="176862"/>
                </a:lnTo>
                <a:lnTo>
                  <a:pt x="376254" y="176244"/>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3000"/>
              </a:srgbClr>
            </a:outerShdw>
          </a:effectLst>
        </p:spPr>
      </p:sp>
    </p:spTree>
    <p:extLst>
      <p:ext uri="{BB962C8B-B14F-4D97-AF65-F5344CB8AC3E}">
        <p14:creationId xmlns:p14="http://schemas.microsoft.com/office/powerpoint/2010/main" val="4431869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2">
  <p:cSld name="Caption 2">
    <p:bg>
      <p:bgPr>
        <a:solidFill>
          <a:schemeClr val="lt2"/>
        </a:solidFill>
        <a:effectLst/>
      </p:bgPr>
    </p:bg>
    <p:spTree>
      <p:nvGrpSpPr>
        <p:cNvPr id="1" name="Shape 300"/>
        <p:cNvGrpSpPr/>
        <p:nvPr/>
      </p:nvGrpSpPr>
      <p:grpSpPr>
        <a:xfrm>
          <a:off x="0" y="0"/>
          <a:ext cx="0" cy="0"/>
          <a:chOff x="0" y="0"/>
          <a:chExt cx="0" cy="0"/>
        </a:xfrm>
      </p:grpSpPr>
      <p:sp>
        <p:nvSpPr>
          <p:cNvPr id="301" name="Google Shape;301;p47"/>
          <p:cNvSpPr txBox="1">
            <a:spLocks noGrp="1"/>
          </p:cNvSpPr>
          <p:nvPr>
            <p:ph type="title"/>
          </p:nvPr>
        </p:nvSpPr>
        <p:spPr>
          <a:xfrm>
            <a:off x="716950" y="489675"/>
            <a:ext cx="7699200" cy="564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3000"/>
              <a:buNone/>
              <a:defRPr sz="3000">
                <a:solidFill>
                  <a:schemeClr val="accent2"/>
                </a:solidFill>
              </a:defRPr>
            </a:lvl1pPr>
            <a:lvl2pPr lvl="1"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2pPr>
            <a:lvl3pPr lvl="2"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3pPr>
            <a:lvl4pPr lvl="3"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4pPr>
            <a:lvl5pPr lvl="4"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5pPr>
            <a:lvl6pPr lvl="5"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6pPr>
            <a:lvl7pPr lvl="6"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7pPr>
            <a:lvl8pPr lvl="7"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8pPr>
            <a:lvl9pPr lvl="8" rtl="0">
              <a:spcBef>
                <a:spcPts val="0"/>
              </a:spcBef>
              <a:spcAft>
                <a:spcPts val="0"/>
              </a:spcAft>
              <a:buClr>
                <a:schemeClr val="accent2"/>
              </a:buClr>
              <a:buSzPts val="3000"/>
              <a:buFont typeface="Fira Sans Condensed"/>
              <a:buNone/>
              <a:defRPr sz="3000" b="1">
                <a:solidFill>
                  <a:schemeClr val="accent2"/>
                </a:solidFill>
                <a:latin typeface="Fira Sans Condensed"/>
                <a:ea typeface="Fira Sans Condensed"/>
                <a:cs typeface="Fira Sans Condensed"/>
                <a:sym typeface="Fira Sans Condensed"/>
              </a:defRPr>
            </a:lvl9pPr>
          </a:lstStyle>
          <a:p>
            <a:endParaRPr/>
          </a:p>
        </p:txBody>
      </p:sp>
      <p:sp>
        <p:nvSpPr>
          <p:cNvPr id="302" name="Google Shape;302;p47"/>
          <p:cNvSpPr/>
          <p:nvPr/>
        </p:nvSpPr>
        <p:spPr>
          <a:xfrm rot="-7089850">
            <a:off x="-1665207" y="2610830"/>
            <a:ext cx="9406362" cy="4421556"/>
          </a:xfrm>
          <a:custGeom>
            <a:avLst/>
            <a:gdLst/>
            <a:ahLst/>
            <a:cxnLst/>
            <a:rect l="l" t="t" r="r" b="b"/>
            <a:pathLst>
              <a:path w="376254" h="176862" extrusionOk="0">
                <a:moveTo>
                  <a:pt x="0" y="129946"/>
                </a:moveTo>
                <a:lnTo>
                  <a:pt x="292608" y="0"/>
                </a:lnTo>
                <a:lnTo>
                  <a:pt x="373168" y="176862"/>
                </a:lnTo>
                <a:lnTo>
                  <a:pt x="376254" y="176244"/>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3000"/>
              </a:srgbClr>
            </a:outerShdw>
          </a:effectLst>
        </p:spPr>
      </p:sp>
    </p:spTree>
    <p:extLst>
      <p:ext uri="{BB962C8B-B14F-4D97-AF65-F5344CB8AC3E}">
        <p14:creationId xmlns:p14="http://schemas.microsoft.com/office/powerpoint/2010/main" val="32959088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2">
  <p:cSld name="Main point 2">
    <p:bg>
      <p:bgPr>
        <a:blipFill>
          <a:blip r:embed="rId2">
            <a:alphaModFix/>
          </a:blip>
          <a:stretch>
            <a:fillRect/>
          </a:stretch>
        </a:blipFill>
        <a:effectLst/>
      </p:bgPr>
    </p:bg>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1167725" y="1470900"/>
            <a:ext cx="3372000" cy="2201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latin typeface="Fira Sans Condensed"/>
                <a:ea typeface="Fira Sans Condensed"/>
                <a:cs typeface="Fira Sans Condensed"/>
                <a:sym typeface="Fira Sans Condensed"/>
              </a:defRPr>
            </a:lvl1pPr>
            <a:lvl2pPr lvl="1" rtl="0">
              <a:spcBef>
                <a:spcPts val="0"/>
              </a:spcBef>
              <a:spcAft>
                <a:spcPts val="0"/>
              </a:spcAft>
              <a:buSzPts val="6000"/>
              <a:buNone/>
              <a:defRPr sz="6000" b="1">
                <a:latin typeface="Fira Sans Condensed"/>
                <a:ea typeface="Fira Sans Condensed"/>
                <a:cs typeface="Fira Sans Condensed"/>
                <a:sym typeface="Fira Sans Condensed"/>
              </a:defRPr>
            </a:lvl2pPr>
            <a:lvl3pPr lvl="2" rtl="0">
              <a:spcBef>
                <a:spcPts val="0"/>
              </a:spcBef>
              <a:spcAft>
                <a:spcPts val="0"/>
              </a:spcAft>
              <a:buSzPts val="6000"/>
              <a:buNone/>
              <a:defRPr sz="6000" b="1">
                <a:latin typeface="Fira Sans Condensed"/>
                <a:ea typeface="Fira Sans Condensed"/>
                <a:cs typeface="Fira Sans Condensed"/>
                <a:sym typeface="Fira Sans Condensed"/>
              </a:defRPr>
            </a:lvl3pPr>
            <a:lvl4pPr lvl="3" rtl="0">
              <a:spcBef>
                <a:spcPts val="0"/>
              </a:spcBef>
              <a:spcAft>
                <a:spcPts val="0"/>
              </a:spcAft>
              <a:buSzPts val="6000"/>
              <a:buNone/>
              <a:defRPr sz="6000" b="1">
                <a:latin typeface="Fira Sans Condensed"/>
                <a:ea typeface="Fira Sans Condensed"/>
                <a:cs typeface="Fira Sans Condensed"/>
                <a:sym typeface="Fira Sans Condensed"/>
              </a:defRPr>
            </a:lvl4pPr>
            <a:lvl5pPr lvl="4" rtl="0">
              <a:spcBef>
                <a:spcPts val="0"/>
              </a:spcBef>
              <a:spcAft>
                <a:spcPts val="0"/>
              </a:spcAft>
              <a:buSzPts val="6000"/>
              <a:buNone/>
              <a:defRPr sz="6000" b="1">
                <a:latin typeface="Fira Sans Condensed"/>
                <a:ea typeface="Fira Sans Condensed"/>
                <a:cs typeface="Fira Sans Condensed"/>
                <a:sym typeface="Fira Sans Condensed"/>
              </a:defRPr>
            </a:lvl5pPr>
            <a:lvl6pPr lvl="5" rtl="0">
              <a:spcBef>
                <a:spcPts val="0"/>
              </a:spcBef>
              <a:spcAft>
                <a:spcPts val="0"/>
              </a:spcAft>
              <a:buSzPts val="6000"/>
              <a:buNone/>
              <a:defRPr sz="6000" b="1">
                <a:latin typeface="Fira Sans Condensed"/>
                <a:ea typeface="Fira Sans Condensed"/>
                <a:cs typeface="Fira Sans Condensed"/>
                <a:sym typeface="Fira Sans Condensed"/>
              </a:defRPr>
            </a:lvl6pPr>
            <a:lvl7pPr lvl="6" rtl="0">
              <a:spcBef>
                <a:spcPts val="0"/>
              </a:spcBef>
              <a:spcAft>
                <a:spcPts val="0"/>
              </a:spcAft>
              <a:buSzPts val="6000"/>
              <a:buNone/>
              <a:defRPr sz="6000" b="1">
                <a:latin typeface="Fira Sans Condensed"/>
                <a:ea typeface="Fira Sans Condensed"/>
                <a:cs typeface="Fira Sans Condensed"/>
                <a:sym typeface="Fira Sans Condensed"/>
              </a:defRPr>
            </a:lvl7pPr>
            <a:lvl8pPr lvl="7" rtl="0">
              <a:spcBef>
                <a:spcPts val="0"/>
              </a:spcBef>
              <a:spcAft>
                <a:spcPts val="0"/>
              </a:spcAft>
              <a:buSzPts val="6000"/>
              <a:buNone/>
              <a:defRPr sz="6000" b="1">
                <a:latin typeface="Fira Sans Condensed"/>
                <a:ea typeface="Fira Sans Condensed"/>
                <a:cs typeface="Fira Sans Condensed"/>
                <a:sym typeface="Fira Sans Condensed"/>
              </a:defRPr>
            </a:lvl8pPr>
            <a:lvl9pPr lvl="8" rtl="0">
              <a:spcBef>
                <a:spcPts val="0"/>
              </a:spcBef>
              <a:spcAft>
                <a:spcPts val="0"/>
              </a:spcAft>
              <a:buSzPts val="6000"/>
              <a:buNone/>
              <a:defRPr sz="6000" b="1">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318845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843642" y="1533475"/>
            <a:ext cx="35004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p:nvPr/>
        </p:nvSpPr>
        <p:spPr>
          <a:xfrm>
            <a:off x="3272750" y="-97150"/>
            <a:ext cx="6140900" cy="2477225"/>
          </a:xfrm>
          <a:custGeom>
            <a:avLst/>
            <a:gdLst/>
            <a:ahLst/>
            <a:cxnLst/>
            <a:rect l="l" t="t" r="r" b="b"/>
            <a:pathLst>
              <a:path w="245636" h="99089" extrusionOk="0">
                <a:moveTo>
                  <a:pt x="244332" y="34681"/>
                </a:moveTo>
                <a:lnTo>
                  <a:pt x="161411" y="261"/>
                </a:lnTo>
                <a:lnTo>
                  <a:pt x="245636" y="99089"/>
                </a:lnTo>
                <a:lnTo>
                  <a:pt x="3390" y="261"/>
                </a:lnTo>
                <a:lnTo>
                  <a:pt x="0" y="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0000"/>
              </a:srgbClr>
            </a:outerShdw>
          </a:effectLst>
        </p:spPr>
      </p:sp>
      <p:sp>
        <p:nvSpPr>
          <p:cNvPr id="20" name="Google Shape;20;p4"/>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33945621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Main point 3">
  <p:cSld name="Main point 3">
    <p:bg>
      <p:bgPr>
        <a:blipFill>
          <a:blip r:embed="rId2">
            <a:alphaModFix/>
          </a:blip>
          <a:stretch>
            <a:fillRect/>
          </a:stretch>
        </a:blipFill>
        <a:effectLst/>
      </p:bgPr>
    </p:bg>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2886000" y="1115850"/>
            <a:ext cx="3372000" cy="22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atin typeface="Fira Sans Condensed"/>
                <a:ea typeface="Fira Sans Condensed"/>
                <a:cs typeface="Fira Sans Condensed"/>
                <a:sym typeface="Fira Sans Condensed"/>
              </a:defRPr>
            </a:lvl1pPr>
            <a:lvl2pPr lvl="1" algn="ctr" rtl="0">
              <a:spcBef>
                <a:spcPts val="0"/>
              </a:spcBef>
              <a:spcAft>
                <a:spcPts val="0"/>
              </a:spcAft>
              <a:buSzPts val="6000"/>
              <a:buNone/>
              <a:defRPr sz="6000" b="1">
                <a:latin typeface="Fira Sans Condensed"/>
                <a:ea typeface="Fira Sans Condensed"/>
                <a:cs typeface="Fira Sans Condensed"/>
                <a:sym typeface="Fira Sans Condensed"/>
              </a:defRPr>
            </a:lvl2pPr>
            <a:lvl3pPr lvl="2" algn="ctr" rtl="0">
              <a:spcBef>
                <a:spcPts val="0"/>
              </a:spcBef>
              <a:spcAft>
                <a:spcPts val="0"/>
              </a:spcAft>
              <a:buSzPts val="6000"/>
              <a:buNone/>
              <a:defRPr sz="6000" b="1">
                <a:latin typeface="Fira Sans Condensed"/>
                <a:ea typeface="Fira Sans Condensed"/>
                <a:cs typeface="Fira Sans Condensed"/>
                <a:sym typeface="Fira Sans Condensed"/>
              </a:defRPr>
            </a:lvl3pPr>
            <a:lvl4pPr lvl="3" algn="ctr" rtl="0">
              <a:spcBef>
                <a:spcPts val="0"/>
              </a:spcBef>
              <a:spcAft>
                <a:spcPts val="0"/>
              </a:spcAft>
              <a:buSzPts val="6000"/>
              <a:buNone/>
              <a:defRPr sz="6000" b="1">
                <a:latin typeface="Fira Sans Condensed"/>
                <a:ea typeface="Fira Sans Condensed"/>
                <a:cs typeface="Fira Sans Condensed"/>
                <a:sym typeface="Fira Sans Condensed"/>
              </a:defRPr>
            </a:lvl4pPr>
            <a:lvl5pPr lvl="4" algn="ctr" rtl="0">
              <a:spcBef>
                <a:spcPts val="0"/>
              </a:spcBef>
              <a:spcAft>
                <a:spcPts val="0"/>
              </a:spcAft>
              <a:buSzPts val="6000"/>
              <a:buNone/>
              <a:defRPr sz="6000" b="1">
                <a:latin typeface="Fira Sans Condensed"/>
                <a:ea typeface="Fira Sans Condensed"/>
                <a:cs typeface="Fira Sans Condensed"/>
                <a:sym typeface="Fira Sans Condensed"/>
              </a:defRPr>
            </a:lvl5pPr>
            <a:lvl6pPr lvl="5" algn="ctr" rtl="0">
              <a:spcBef>
                <a:spcPts val="0"/>
              </a:spcBef>
              <a:spcAft>
                <a:spcPts val="0"/>
              </a:spcAft>
              <a:buSzPts val="6000"/>
              <a:buNone/>
              <a:defRPr sz="6000" b="1">
                <a:latin typeface="Fira Sans Condensed"/>
                <a:ea typeface="Fira Sans Condensed"/>
                <a:cs typeface="Fira Sans Condensed"/>
                <a:sym typeface="Fira Sans Condensed"/>
              </a:defRPr>
            </a:lvl6pPr>
            <a:lvl7pPr lvl="6" algn="ctr" rtl="0">
              <a:spcBef>
                <a:spcPts val="0"/>
              </a:spcBef>
              <a:spcAft>
                <a:spcPts val="0"/>
              </a:spcAft>
              <a:buSzPts val="6000"/>
              <a:buNone/>
              <a:defRPr sz="6000" b="1">
                <a:latin typeface="Fira Sans Condensed"/>
                <a:ea typeface="Fira Sans Condensed"/>
                <a:cs typeface="Fira Sans Condensed"/>
                <a:sym typeface="Fira Sans Condensed"/>
              </a:defRPr>
            </a:lvl7pPr>
            <a:lvl8pPr lvl="7" algn="ctr" rtl="0">
              <a:spcBef>
                <a:spcPts val="0"/>
              </a:spcBef>
              <a:spcAft>
                <a:spcPts val="0"/>
              </a:spcAft>
              <a:buSzPts val="6000"/>
              <a:buNone/>
              <a:defRPr sz="6000" b="1">
                <a:latin typeface="Fira Sans Condensed"/>
                <a:ea typeface="Fira Sans Condensed"/>
                <a:cs typeface="Fira Sans Condensed"/>
                <a:sym typeface="Fira Sans Condensed"/>
              </a:defRPr>
            </a:lvl8pPr>
            <a:lvl9pPr lvl="8" algn="ctr" rtl="0">
              <a:spcBef>
                <a:spcPts val="0"/>
              </a:spcBef>
              <a:spcAft>
                <a:spcPts val="0"/>
              </a:spcAft>
              <a:buSzPts val="6000"/>
              <a:buNone/>
              <a:defRPr sz="6000" b="1">
                <a:latin typeface="Fira Sans Condensed"/>
                <a:ea typeface="Fira Sans Condensed"/>
                <a:cs typeface="Fira Sans Condensed"/>
                <a:sym typeface="Fira Sans Condensed"/>
              </a:defRPr>
            </a:lvl9pPr>
          </a:lstStyle>
          <a:p>
            <a:endParaRPr/>
          </a:p>
        </p:txBody>
      </p:sp>
      <p:sp>
        <p:nvSpPr>
          <p:cNvPr id="307" name="Google Shape;307;p49"/>
          <p:cNvSpPr txBox="1">
            <a:spLocks noGrp="1"/>
          </p:cNvSpPr>
          <p:nvPr>
            <p:ph type="subTitle" idx="1"/>
          </p:nvPr>
        </p:nvSpPr>
        <p:spPr>
          <a:xfrm>
            <a:off x="2602050" y="3317550"/>
            <a:ext cx="3939900" cy="7101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1600"/>
              </a:spcBef>
              <a:spcAft>
                <a:spcPts val="0"/>
              </a:spcAft>
              <a:buSzPts val="1800"/>
              <a:buNone/>
              <a:defRPr sz="1800"/>
            </a:lvl2pPr>
            <a:lvl3pPr lvl="2" algn="ctr">
              <a:spcBef>
                <a:spcPts val="1600"/>
              </a:spcBef>
              <a:spcAft>
                <a:spcPts val="0"/>
              </a:spcAft>
              <a:buSzPts val="1800"/>
              <a:buNone/>
              <a:defRPr sz="1800"/>
            </a:lvl3pPr>
            <a:lvl4pPr lvl="3" algn="ctr">
              <a:spcBef>
                <a:spcPts val="1600"/>
              </a:spcBef>
              <a:spcAft>
                <a:spcPts val="0"/>
              </a:spcAft>
              <a:buSzPts val="1800"/>
              <a:buNone/>
              <a:defRPr sz="1800"/>
            </a:lvl4pPr>
            <a:lvl5pPr lvl="4" algn="ctr">
              <a:spcBef>
                <a:spcPts val="1600"/>
              </a:spcBef>
              <a:spcAft>
                <a:spcPts val="0"/>
              </a:spcAft>
              <a:buSzPts val="1800"/>
              <a:buNone/>
              <a:defRPr sz="1800"/>
            </a:lvl5pPr>
            <a:lvl6pPr lvl="5" algn="ctr">
              <a:spcBef>
                <a:spcPts val="1600"/>
              </a:spcBef>
              <a:spcAft>
                <a:spcPts val="0"/>
              </a:spcAft>
              <a:buSzPts val="1800"/>
              <a:buNone/>
              <a:defRPr sz="1800"/>
            </a:lvl6pPr>
            <a:lvl7pPr lvl="6" algn="ctr">
              <a:spcBef>
                <a:spcPts val="1600"/>
              </a:spcBef>
              <a:spcAft>
                <a:spcPts val="0"/>
              </a:spcAft>
              <a:buSzPts val="1800"/>
              <a:buNone/>
              <a:defRPr sz="1800"/>
            </a:lvl7pPr>
            <a:lvl8pPr lvl="7" algn="ctr">
              <a:spcBef>
                <a:spcPts val="1600"/>
              </a:spcBef>
              <a:spcAft>
                <a:spcPts val="0"/>
              </a:spcAft>
              <a:buSzPts val="1800"/>
              <a:buNone/>
              <a:defRPr sz="1800"/>
            </a:lvl8pPr>
            <a:lvl9pPr lvl="8" algn="ctr">
              <a:spcBef>
                <a:spcPts val="1600"/>
              </a:spcBef>
              <a:spcAft>
                <a:spcPts val="1600"/>
              </a:spcAft>
              <a:buSzPts val="1800"/>
              <a:buNone/>
              <a:defRPr sz="1800"/>
            </a:lvl9pPr>
          </a:lstStyle>
          <a:p>
            <a:endParaRPr/>
          </a:p>
        </p:txBody>
      </p:sp>
    </p:spTree>
    <p:extLst>
      <p:ext uri="{BB962C8B-B14F-4D97-AF65-F5344CB8AC3E}">
        <p14:creationId xmlns:p14="http://schemas.microsoft.com/office/powerpoint/2010/main" val="33716784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3">
  <p:cSld name="Caption 3">
    <p:spTree>
      <p:nvGrpSpPr>
        <p:cNvPr id="1" name="Shape 308"/>
        <p:cNvGrpSpPr/>
        <p:nvPr/>
      </p:nvGrpSpPr>
      <p:grpSpPr>
        <a:xfrm>
          <a:off x="0" y="0"/>
          <a:ext cx="0" cy="0"/>
          <a:chOff x="0" y="0"/>
          <a:chExt cx="0" cy="0"/>
        </a:xfrm>
      </p:grpSpPr>
      <p:sp>
        <p:nvSpPr>
          <p:cNvPr id="309" name="Google Shape;309;p50"/>
          <p:cNvSpPr/>
          <p:nvPr/>
        </p:nvSpPr>
        <p:spPr>
          <a:xfrm rot="-2700013">
            <a:off x="-2887354" y="-1082398"/>
            <a:ext cx="8696758" cy="4148296"/>
          </a:xfrm>
          <a:prstGeom prst="flowChartExtra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50"/>
          <p:cNvCxnSpPr/>
          <p:nvPr/>
        </p:nvCxnSpPr>
        <p:spPr>
          <a:xfrm rot="10800000" flipH="1">
            <a:off x="-379150" y="-1036950"/>
            <a:ext cx="5731800" cy="5965800"/>
          </a:xfrm>
          <a:prstGeom prst="straightConnector1">
            <a:avLst/>
          </a:prstGeom>
          <a:noFill/>
          <a:ln w="9525" cap="flat" cmpd="sng">
            <a:solidFill>
              <a:schemeClr val="lt1"/>
            </a:solidFill>
            <a:prstDash val="solid"/>
            <a:round/>
            <a:headEnd type="none" w="med" len="med"/>
            <a:tailEnd type="none" w="med" len="med"/>
          </a:ln>
          <a:effectLst>
            <a:outerShdw blurRad="171450" dist="76200" algn="bl" rotWithShape="0">
              <a:srgbClr val="000000"/>
            </a:outerShdw>
          </a:effectLst>
        </p:spPr>
      </p:cxnSp>
      <p:cxnSp>
        <p:nvCxnSpPr>
          <p:cNvPr id="311" name="Google Shape;311;p50"/>
          <p:cNvCxnSpPr/>
          <p:nvPr/>
        </p:nvCxnSpPr>
        <p:spPr>
          <a:xfrm rot="10800000" flipH="1">
            <a:off x="-758275" y="-1118250"/>
            <a:ext cx="3661500" cy="3828000"/>
          </a:xfrm>
          <a:prstGeom prst="straightConnector1">
            <a:avLst/>
          </a:prstGeom>
          <a:noFill/>
          <a:ln w="9525" cap="flat" cmpd="sng">
            <a:solidFill>
              <a:schemeClr val="lt1"/>
            </a:solidFill>
            <a:prstDash val="solid"/>
            <a:round/>
            <a:headEnd type="none" w="med" len="med"/>
            <a:tailEnd type="none" w="med" len="med"/>
          </a:ln>
          <a:effectLst>
            <a:outerShdw blurRad="171450" dist="76200" algn="bl" rotWithShape="0">
              <a:srgbClr val="000000"/>
            </a:outerShdw>
          </a:effectLst>
        </p:spPr>
      </p:cxnSp>
      <p:sp>
        <p:nvSpPr>
          <p:cNvPr id="312" name="Google Shape;312;p50"/>
          <p:cNvSpPr txBox="1">
            <a:spLocks noGrp="1"/>
          </p:cNvSpPr>
          <p:nvPr>
            <p:ph type="title"/>
          </p:nvPr>
        </p:nvSpPr>
        <p:spPr>
          <a:xfrm>
            <a:off x="691825" y="714750"/>
            <a:ext cx="2247000" cy="2140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21193505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blipFill>
          <a:blip r:embed="rId2">
            <a:alphaModFix/>
          </a:blip>
          <a:stretch>
            <a:fillRect/>
          </a:stretch>
        </a:blipFill>
        <a:effectLst/>
      </p:bgPr>
    </p:bg>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4800300" y="2146200"/>
            <a:ext cx="364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5" name="Google Shape;315;p51"/>
          <p:cNvSpPr txBox="1">
            <a:spLocks noGrp="1"/>
          </p:cNvSpPr>
          <p:nvPr>
            <p:ph type="title" idx="2" hasCustomPrompt="1"/>
          </p:nvPr>
        </p:nvSpPr>
        <p:spPr>
          <a:xfrm>
            <a:off x="4800300" y="1354450"/>
            <a:ext cx="3645000" cy="75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6" name="Google Shape;316;p51"/>
          <p:cNvSpPr txBox="1">
            <a:spLocks noGrp="1"/>
          </p:cNvSpPr>
          <p:nvPr>
            <p:ph type="subTitle" idx="1"/>
          </p:nvPr>
        </p:nvSpPr>
        <p:spPr>
          <a:xfrm>
            <a:off x="5399850" y="2947250"/>
            <a:ext cx="2445900" cy="84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749301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blipFill>
          <a:blip r:embed="rId2">
            <a:alphaModFix/>
          </a:blip>
          <a:stretch>
            <a:fillRect/>
          </a:stretch>
        </a:blipFill>
        <a:effectLst/>
      </p:bgPr>
    </p:bg>
    <p:spTree>
      <p:nvGrpSpPr>
        <p:cNvPr id="1" name="Shape 317"/>
        <p:cNvGrpSpPr/>
        <p:nvPr/>
      </p:nvGrpSpPr>
      <p:grpSpPr>
        <a:xfrm>
          <a:off x="0" y="0"/>
          <a:ext cx="0" cy="0"/>
          <a:chOff x="0" y="0"/>
          <a:chExt cx="0" cy="0"/>
        </a:xfrm>
      </p:grpSpPr>
      <p:sp>
        <p:nvSpPr>
          <p:cNvPr id="318" name="Google Shape;318;p52"/>
          <p:cNvSpPr/>
          <p:nvPr/>
        </p:nvSpPr>
        <p:spPr>
          <a:xfrm flipH="1">
            <a:off x="-192025" y="-75375"/>
            <a:ext cx="9846125" cy="5262200"/>
          </a:xfrm>
          <a:custGeom>
            <a:avLst/>
            <a:gdLst/>
            <a:ahLst/>
            <a:cxnLst/>
            <a:rect l="l" t="t" r="r" b="b"/>
            <a:pathLst>
              <a:path w="393845" h="210488" extrusionOk="0">
                <a:moveTo>
                  <a:pt x="331671" y="1130"/>
                </a:moveTo>
                <a:lnTo>
                  <a:pt x="393845" y="91566"/>
                </a:lnTo>
                <a:lnTo>
                  <a:pt x="155775" y="678"/>
                </a:lnTo>
                <a:lnTo>
                  <a:pt x="80035" y="210488"/>
                </a:lnTo>
                <a:lnTo>
                  <a:pt x="0" y="122766"/>
                </a:lnTo>
                <a:lnTo>
                  <a:pt x="36400" y="0"/>
                </a:lnTo>
                <a:lnTo>
                  <a:pt x="30748" y="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8000"/>
              </a:srgbClr>
            </a:outerShdw>
          </a:effectLst>
        </p:spPr>
      </p:sp>
      <p:sp>
        <p:nvSpPr>
          <p:cNvPr id="319" name="Google Shape;319;p52"/>
          <p:cNvSpPr txBox="1">
            <a:spLocks noGrp="1"/>
          </p:cNvSpPr>
          <p:nvPr>
            <p:ph type="title"/>
          </p:nvPr>
        </p:nvSpPr>
        <p:spPr>
          <a:xfrm flipH="1">
            <a:off x="4559975" y="2191925"/>
            <a:ext cx="36450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20" name="Google Shape;320;p52"/>
          <p:cNvSpPr txBox="1">
            <a:spLocks noGrp="1"/>
          </p:cNvSpPr>
          <p:nvPr>
            <p:ph type="title" idx="2" hasCustomPrompt="1"/>
          </p:nvPr>
        </p:nvSpPr>
        <p:spPr>
          <a:xfrm flipH="1">
            <a:off x="4559975" y="1400175"/>
            <a:ext cx="3645000" cy="75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321" name="Google Shape;321;p52"/>
          <p:cNvSpPr txBox="1">
            <a:spLocks noGrp="1"/>
          </p:cNvSpPr>
          <p:nvPr>
            <p:ph type="subTitle" idx="1"/>
          </p:nvPr>
        </p:nvSpPr>
        <p:spPr>
          <a:xfrm flipH="1">
            <a:off x="5759075" y="2992975"/>
            <a:ext cx="2445900" cy="84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4744873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blipFill>
          <a:blip r:embed="rId2">
            <a:alphaModFix/>
          </a:blip>
          <a:stretch>
            <a:fillRect/>
          </a:stretch>
        </a:blipFill>
        <a:effectLst/>
      </p:bgPr>
    </p:bg>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711250" y="1328025"/>
            <a:ext cx="30897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4" name="Google Shape;324;p53"/>
          <p:cNvSpPr txBox="1">
            <a:spLocks noGrp="1"/>
          </p:cNvSpPr>
          <p:nvPr>
            <p:ph type="body" idx="1"/>
          </p:nvPr>
        </p:nvSpPr>
        <p:spPr>
          <a:xfrm>
            <a:off x="711250" y="2148525"/>
            <a:ext cx="3089700" cy="168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325" name="Google Shape;325;p53"/>
          <p:cNvSpPr/>
          <p:nvPr/>
        </p:nvSpPr>
        <p:spPr>
          <a:xfrm>
            <a:off x="-234275" y="-188950"/>
            <a:ext cx="5999325" cy="5378225"/>
          </a:xfrm>
          <a:custGeom>
            <a:avLst/>
            <a:gdLst/>
            <a:ahLst/>
            <a:cxnLst/>
            <a:rect l="l" t="t" r="r" b="b"/>
            <a:pathLst>
              <a:path w="239973" h="215129" extrusionOk="0">
                <a:moveTo>
                  <a:pt x="223646" y="0"/>
                </a:moveTo>
                <a:lnTo>
                  <a:pt x="153887" y="66690"/>
                </a:lnTo>
                <a:lnTo>
                  <a:pt x="239973" y="215129"/>
                </a:lnTo>
                <a:lnTo>
                  <a:pt x="0" y="88917"/>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50000"/>
              </a:srgbClr>
            </a:outerShdw>
          </a:effectLst>
        </p:spPr>
      </p:sp>
    </p:spTree>
    <p:extLst>
      <p:ext uri="{BB962C8B-B14F-4D97-AF65-F5344CB8AC3E}">
        <p14:creationId xmlns:p14="http://schemas.microsoft.com/office/powerpoint/2010/main" val="13211754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body 3">
  <p:cSld name="Title and body 3">
    <p:bg>
      <p:bgPr>
        <a:blipFill>
          <a:blip r:embed="rId2">
            <a:alphaModFix/>
          </a:blip>
          <a:stretch>
            <a:fillRect/>
          </a:stretch>
        </a:blipFill>
        <a:effectLst/>
      </p:bgPr>
    </p:bg>
    <p:spTree>
      <p:nvGrpSpPr>
        <p:cNvPr id="1" name="Shape 326"/>
        <p:cNvGrpSpPr/>
        <p:nvPr/>
      </p:nvGrpSpPr>
      <p:grpSpPr>
        <a:xfrm>
          <a:off x="0" y="0"/>
          <a:ext cx="0" cy="0"/>
          <a:chOff x="0" y="0"/>
          <a:chExt cx="0" cy="0"/>
        </a:xfrm>
      </p:grpSpPr>
      <p:sp>
        <p:nvSpPr>
          <p:cNvPr id="327" name="Google Shape;327;p54"/>
          <p:cNvSpPr txBox="1">
            <a:spLocks noGrp="1"/>
          </p:cNvSpPr>
          <p:nvPr>
            <p:ph type="title"/>
          </p:nvPr>
        </p:nvSpPr>
        <p:spPr>
          <a:xfrm>
            <a:off x="3027150" y="1701300"/>
            <a:ext cx="30897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8" name="Google Shape;328;p54"/>
          <p:cNvSpPr txBox="1">
            <a:spLocks noGrp="1"/>
          </p:cNvSpPr>
          <p:nvPr>
            <p:ph type="body" idx="1"/>
          </p:nvPr>
        </p:nvSpPr>
        <p:spPr>
          <a:xfrm>
            <a:off x="3027150" y="2521800"/>
            <a:ext cx="3089700" cy="16824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329" name="Google Shape;329;p54"/>
          <p:cNvSpPr/>
          <p:nvPr/>
        </p:nvSpPr>
        <p:spPr>
          <a:xfrm rot="9643457">
            <a:off x="1602348" y="-3934616"/>
            <a:ext cx="9405942" cy="4421358"/>
          </a:xfrm>
          <a:custGeom>
            <a:avLst/>
            <a:gdLst/>
            <a:ahLst/>
            <a:cxnLst/>
            <a:rect l="l" t="t" r="r" b="b"/>
            <a:pathLst>
              <a:path w="376254" h="176862" extrusionOk="0">
                <a:moveTo>
                  <a:pt x="0" y="129946"/>
                </a:moveTo>
                <a:lnTo>
                  <a:pt x="292608" y="0"/>
                </a:lnTo>
                <a:lnTo>
                  <a:pt x="373168" y="176862"/>
                </a:lnTo>
                <a:lnTo>
                  <a:pt x="376254" y="176244"/>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23000"/>
              </a:srgbClr>
            </a:outerShdw>
          </a:effectLst>
        </p:spPr>
      </p:sp>
    </p:spTree>
    <p:extLst>
      <p:ext uri="{BB962C8B-B14F-4D97-AF65-F5344CB8AC3E}">
        <p14:creationId xmlns:p14="http://schemas.microsoft.com/office/powerpoint/2010/main" val="42327010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ig number 2">
  <p:cSld name="Big number 2">
    <p:bg>
      <p:bgPr>
        <a:blipFill>
          <a:blip r:embed="rId2">
            <a:alphaModFix/>
          </a:blip>
          <a:stretch>
            <a:fillRect/>
          </a:stretch>
        </a:blipFill>
        <a:effectLst/>
      </p:bgPr>
    </p:bg>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4031873" y="1840200"/>
            <a:ext cx="2856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32" name="Google Shape;332;p55"/>
          <p:cNvSpPr txBox="1">
            <a:spLocks noGrp="1"/>
          </p:cNvSpPr>
          <p:nvPr>
            <p:ph type="title" idx="2" hasCustomPrompt="1"/>
          </p:nvPr>
        </p:nvSpPr>
        <p:spPr>
          <a:xfrm>
            <a:off x="2232225" y="2188950"/>
            <a:ext cx="1755300" cy="75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3" name="Google Shape;333;p55"/>
          <p:cNvSpPr txBox="1">
            <a:spLocks noGrp="1"/>
          </p:cNvSpPr>
          <p:nvPr>
            <p:ph type="subTitle" idx="1"/>
          </p:nvPr>
        </p:nvSpPr>
        <p:spPr>
          <a:xfrm>
            <a:off x="4031873" y="2816708"/>
            <a:ext cx="2856000" cy="84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058370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334"/>
        <p:cNvGrpSpPr/>
        <p:nvPr/>
      </p:nvGrpSpPr>
      <p:grpSpPr>
        <a:xfrm>
          <a:off x="0" y="0"/>
          <a:ext cx="0" cy="0"/>
          <a:chOff x="0" y="0"/>
          <a:chExt cx="0" cy="0"/>
        </a:xfrm>
      </p:grpSpPr>
      <p:sp>
        <p:nvSpPr>
          <p:cNvPr id="335" name="Google Shape;335;p56"/>
          <p:cNvSpPr txBox="1">
            <a:spLocks noGrp="1"/>
          </p:cNvSpPr>
          <p:nvPr>
            <p:ph type="subTitle" idx="1"/>
          </p:nvPr>
        </p:nvSpPr>
        <p:spPr>
          <a:xfrm>
            <a:off x="677950" y="1259375"/>
            <a:ext cx="3387900" cy="142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36" name="Google Shape;336;p56"/>
          <p:cNvSpPr txBox="1">
            <a:spLocks noGrp="1"/>
          </p:cNvSpPr>
          <p:nvPr>
            <p:ph type="title"/>
          </p:nvPr>
        </p:nvSpPr>
        <p:spPr>
          <a:xfrm>
            <a:off x="634238" y="39982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7" name="Google Shape;337;p56"/>
          <p:cNvSpPr/>
          <p:nvPr/>
        </p:nvSpPr>
        <p:spPr>
          <a:xfrm>
            <a:off x="2536100" y="2685825"/>
            <a:ext cx="7118750" cy="2522875"/>
          </a:xfrm>
          <a:custGeom>
            <a:avLst/>
            <a:gdLst/>
            <a:ahLst/>
            <a:cxnLst/>
            <a:rect l="l" t="t" r="r" b="b"/>
            <a:pathLst>
              <a:path w="284750" h="100915" extrusionOk="0">
                <a:moveTo>
                  <a:pt x="230251" y="100132"/>
                </a:moveTo>
                <a:lnTo>
                  <a:pt x="271191" y="58671"/>
                </a:lnTo>
                <a:lnTo>
                  <a:pt x="0" y="100915"/>
                </a:lnTo>
                <a:lnTo>
                  <a:pt x="284750" y="0"/>
                </a:lnTo>
              </a:path>
            </a:pathLst>
          </a:custGeom>
          <a:noFill/>
          <a:ln w="9525" cap="flat" cmpd="sng">
            <a:solidFill>
              <a:srgbClr val="FFFFFF"/>
            </a:solidFill>
            <a:prstDash val="solid"/>
            <a:round/>
            <a:headEnd type="none" w="med" len="med"/>
            <a:tailEnd type="none" w="med" len="med"/>
          </a:ln>
          <a:effectLst>
            <a:outerShdw blurRad="57150" dist="19050" dir="5400000" algn="bl" rotWithShape="0">
              <a:srgbClr val="000000">
                <a:alpha val="22000"/>
              </a:srgbClr>
            </a:outerShdw>
          </a:effectLst>
        </p:spPr>
      </p:sp>
      <p:sp>
        <p:nvSpPr>
          <p:cNvPr id="338" name="Google Shape;338;p56"/>
          <p:cNvSpPr txBox="1"/>
          <p:nvPr/>
        </p:nvSpPr>
        <p:spPr>
          <a:xfrm>
            <a:off x="676850" y="3200550"/>
            <a:ext cx="3571800" cy="773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Fira Sans Condensed"/>
                <a:ea typeface="Fira Sans Condensed"/>
                <a:cs typeface="Fira Sans Condensed"/>
                <a:sym typeface="Fira Sans Condensed"/>
              </a:rPr>
              <a:t>CREDITS: This presentation template was created by </a:t>
            </a:r>
            <a:r>
              <a:rPr lang="en" sz="1000" b="1">
                <a:solidFill>
                  <a:schemeClr val="dk1"/>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1000">
                <a:solidFill>
                  <a:schemeClr val="dk1"/>
                </a:solidFill>
                <a:latin typeface="Fira Sans Condensed"/>
                <a:ea typeface="Fira Sans Condensed"/>
                <a:cs typeface="Fira Sans Condensed"/>
                <a:sym typeface="Fira Sans Condensed"/>
              </a:rPr>
              <a:t>, including icons by </a:t>
            </a:r>
            <a:r>
              <a:rPr lang="en" sz="1000" b="1">
                <a:solidFill>
                  <a:schemeClr val="dk1"/>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1000">
                <a:solidFill>
                  <a:schemeClr val="dk1"/>
                </a:solidFill>
                <a:latin typeface="Fira Sans Condensed"/>
                <a:ea typeface="Fira Sans Condensed"/>
                <a:cs typeface="Fira Sans Condensed"/>
                <a:sym typeface="Fira Sans Condensed"/>
              </a:rPr>
              <a:t>, and infographics &amp; images by </a:t>
            </a:r>
            <a:r>
              <a:rPr lang="en" sz="1000" b="1">
                <a:solidFill>
                  <a:schemeClr val="dk1"/>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endParaRPr sz="1000">
              <a:solidFill>
                <a:schemeClr val="dk1"/>
              </a:solidFill>
              <a:latin typeface="Fira Sans Condensed"/>
              <a:ea typeface="Fira Sans Condensed"/>
              <a:cs typeface="Fira Sans Condensed"/>
              <a:sym typeface="Fira Sans Condensed"/>
            </a:endParaRPr>
          </a:p>
          <a:p>
            <a:pPr marL="0" lvl="0" indent="0" algn="l" rtl="0">
              <a:lnSpc>
                <a:spcPct val="115000"/>
              </a:lnSpc>
              <a:spcBef>
                <a:spcPts val="300"/>
              </a:spcBef>
              <a:spcAft>
                <a:spcPts val="0"/>
              </a:spcAft>
              <a:buNone/>
            </a:pPr>
            <a:endParaRPr sz="1000">
              <a:solidFill>
                <a:schemeClr val="dk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34379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843650" y="1948825"/>
            <a:ext cx="3463500" cy="228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5"/>
          <p:cNvSpPr txBox="1">
            <a:spLocks noGrp="1"/>
          </p:cNvSpPr>
          <p:nvPr>
            <p:ph type="body" idx="2"/>
          </p:nvPr>
        </p:nvSpPr>
        <p:spPr>
          <a:xfrm>
            <a:off x="4686909" y="1533475"/>
            <a:ext cx="3463500" cy="270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 name="Google Shape;24;p5"/>
          <p:cNvSpPr txBox="1">
            <a:spLocks noGrp="1"/>
          </p:cNvSpPr>
          <p:nvPr>
            <p:ph type="title"/>
          </p:nvPr>
        </p:nvSpPr>
        <p:spPr>
          <a:xfrm>
            <a:off x="627071" y="55037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25" name="Google Shape;25;p5"/>
          <p:cNvSpPr txBox="1">
            <a:spLocks noGrp="1"/>
          </p:cNvSpPr>
          <p:nvPr>
            <p:ph type="subTitle" idx="3"/>
          </p:nvPr>
        </p:nvSpPr>
        <p:spPr>
          <a:xfrm>
            <a:off x="851925" y="1544125"/>
            <a:ext cx="3463500" cy="404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b="1"/>
            </a:lvl1pPr>
            <a:lvl2pPr lvl="1">
              <a:spcBef>
                <a:spcPts val="0"/>
              </a:spcBef>
              <a:spcAft>
                <a:spcPts val="0"/>
              </a:spcAft>
              <a:buSzPts val="1600"/>
              <a:buNone/>
              <a:defRPr sz="1600" b="1"/>
            </a:lvl2pPr>
            <a:lvl3pPr lvl="2">
              <a:spcBef>
                <a:spcPts val="0"/>
              </a:spcBef>
              <a:spcAft>
                <a:spcPts val="0"/>
              </a:spcAft>
              <a:buSzPts val="1600"/>
              <a:buNone/>
              <a:defRPr sz="1600" b="1"/>
            </a:lvl3pPr>
            <a:lvl4pPr lvl="3">
              <a:spcBef>
                <a:spcPts val="0"/>
              </a:spcBef>
              <a:spcAft>
                <a:spcPts val="0"/>
              </a:spcAft>
              <a:buSzPts val="1600"/>
              <a:buNone/>
              <a:defRPr sz="1600" b="1"/>
            </a:lvl4pPr>
            <a:lvl5pPr lvl="4">
              <a:spcBef>
                <a:spcPts val="0"/>
              </a:spcBef>
              <a:spcAft>
                <a:spcPts val="0"/>
              </a:spcAft>
              <a:buSzPts val="1600"/>
              <a:buNone/>
              <a:defRPr sz="1600" b="1"/>
            </a:lvl5pPr>
            <a:lvl6pPr lvl="5">
              <a:spcBef>
                <a:spcPts val="0"/>
              </a:spcBef>
              <a:spcAft>
                <a:spcPts val="0"/>
              </a:spcAft>
              <a:buSzPts val="1600"/>
              <a:buNone/>
              <a:defRPr sz="1600" b="1"/>
            </a:lvl6pPr>
            <a:lvl7pPr lvl="6">
              <a:spcBef>
                <a:spcPts val="0"/>
              </a:spcBef>
              <a:spcAft>
                <a:spcPts val="0"/>
              </a:spcAft>
              <a:buSzPts val="1600"/>
              <a:buNone/>
              <a:defRPr sz="1600" b="1"/>
            </a:lvl7pPr>
            <a:lvl8pPr lvl="7">
              <a:spcBef>
                <a:spcPts val="0"/>
              </a:spcBef>
              <a:spcAft>
                <a:spcPts val="0"/>
              </a:spcAft>
              <a:buSzPts val="1600"/>
              <a:buNone/>
              <a:defRPr sz="1600" b="1"/>
            </a:lvl8pPr>
            <a:lvl9pPr lvl="8">
              <a:spcBef>
                <a:spcPts val="0"/>
              </a:spcBef>
              <a:spcAft>
                <a:spcPts val="0"/>
              </a:spcAft>
              <a:buSzPts val="1600"/>
              <a:buNone/>
              <a:defRPr sz="1600" b="1"/>
            </a:lvl9pPr>
          </a:lstStyle>
          <a:p>
            <a:endParaRPr/>
          </a:p>
        </p:txBody>
      </p:sp>
    </p:spTree>
    <p:extLst>
      <p:ext uri="{BB962C8B-B14F-4D97-AF65-F5344CB8AC3E}">
        <p14:creationId xmlns:p14="http://schemas.microsoft.com/office/powerpoint/2010/main" val="352246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p:nvPr/>
        </p:nvSpPr>
        <p:spPr>
          <a:xfrm>
            <a:off x="-231500" y="3179175"/>
            <a:ext cx="1203775" cy="2068025"/>
          </a:xfrm>
          <a:custGeom>
            <a:avLst/>
            <a:gdLst/>
            <a:ahLst/>
            <a:cxnLst/>
            <a:rect l="l" t="t" r="r" b="b"/>
            <a:pathLst>
              <a:path w="48151" h="82721" extrusionOk="0">
                <a:moveTo>
                  <a:pt x="0" y="32409"/>
                </a:moveTo>
                <a:lnTo>
                  <a:pt x="37348" y="82721"/>
                </a:lnTo>
                <a:lnTo>
                  <a:pt x="48151" y="82103"/>
                </a:lnTo>
                <a:lnTo>
                  <a:pt x="6173" y="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19000"/>
              </a:srgbClr>
            </a:outerShdw>
          </a:effectLst>
        </p:spPr>
      </p:sp>
      <p:sp>
        <p:nvSpPr>
          <p:cNvPr id="28" name="Google Shape;28;p6"/>
          <p:cNvSpPr/>
          <p:nvPr/>
        </p:nvSpPr>
        <p:spPr>
          <a:xfrm>
            <a:off x="7284325" y="-92600"/>
            <a:ext cx="1913700" cy="1134325"/>
          </a:xfrm>
          <a:custGeom>
            <a:avLst/>
            <a:gdLst/>
            <a:ahLst/>
            <a:cxnLst/>
            <a:rect l="l" t="t" r="r" b="b"/>
            <a:pathLst>
              <a:path w="76548" h="45373" extrusionOk="0">
                <a:moveTo>
                  <a:pt x="0" y="0"/>
                </a:moveTo>
                <a:lnTo>
                  <a:pt x="76548" y="45373"/>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31000"/>
              </a:srgbClr>
            </a:outerShdw>
          </a:effectLst>
        </p:spPr>
      </p:sp>
      <p:sp>
        <p:nvSpPr>
          <p:cNvPr id="29" name="Google Shape;29;p6"/>
          <p:cNvSpPr txBox="1">
            <a:spLocks noGrp="1"/>
          </p:cNvSpPr>
          <p:nvPr>
            <p:ph type="title"/>
          </p:nvPr>
        </p:nvSpPr>
        <p:spPr>
          <a:xfrm>
            <a:off x="736500" y="550375"/>
            <a:ext cx="7671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Font typeface="Fira Sans Condensed ExtraBold"/>
              <a:buNone/>
              <a:defRPr sz="24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Tree>
    <p:extLst>
      <p:ext uri="{BB962C8B-B14F-4D97-AF65-F5344CB8AC3E}">
        <p14:creationId xmlns:p14="http://schemas.microsoft.com/office/powerpoint/2010/main" val="253476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027150" y="1328025"/>
            <a:ext cx="3089700" cy="755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2704950" y="2148525"/>
            <a:ext cx="3734100" cy="168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
        <p:nvSpPr>
          <p:cNvPr id="33" name="Google Shape;33;p7"/>
          <p:cNvSpPr/>
          <p:nvPr/>
        </p:nvSpPr>
        <p:spPr>
          <a:xfrm>
            <a:off x="4610400" y="-392500"/>
            <a:ext cx="5156200" cy="3949700"/>
          </a:xfrm>
          <a:custGeom>
            <a:avLst/>
            <a:gdLst/>
            <a:ahLst/>
            <a:cxnLst/>
            <a:rect l="l" t="t" r="r" b="b"/>
            <a:pathLst>
              <a:path w="206248" h="157988" extrusionOk="0">
                <a:moveTo>
                  <a:pt x="0" y="8636"/>
                </a:moveTo>
                <a:lnTo>
                  <a:pt x="197104" y="157988"/>
                </a:lnTo>
                <a:lnTo>
                  <a:pt x="206248" y="134620"/>
                </a:lnTo>
                <a:lnTo>
                  <a:pt x="76708" y="0"/>
                </a:lnTo>
                <a:lnTo>
                  <a:pt x="188468" y="38100"/>
                </a:lnTo>
              </a:path>
            </a:pathLst>
          </a:custGeom>
          <a:noFill/>
          <a:ln w="9525" cap="flat" cmpd="sng">
            <a:solidFill>
              <a:schemeClr val="accent1"/>
            </a:solidFill>
            <a:prstDash val="solid"/>
            <a:round/>
            <a:headEnd type="none" w="med" len="med"/>
            <a:tailEnd type="none" w="med" len="med"/>
          </a:ln>
          <a:effectLst>
            <a:outerShdw blurRad="57150" dist="19050" dir="5400000" algn="bl" rotWithShape="0">
              <a:srgbClr val="000000">
                <a:alpha val="10000"/>
              </a:srgbClr>
            </a:outerShdw>
          </a:effectLst>
        </p:spPr>
      </p:sp>
    </p:spTree>
    <p:extLst>
      <p:ext uri="{BB962C8B-B14F-4D97-AF65-F5344CB8AC3E}">
        <p14:creationId xmlns:p14="http://schemas.microsoft.com/office/powerpoint/2010/main" val="284454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p:nvPr/>
        </p:nvSpPr>
        <p:spPr>
          <a:xfrm>
            <a:off x="4801575" y="-38575"/>
            <a:ext cx="4884671" cy="5239475"/>
          </a:xfrm>
          <a:custGeom>
            <a:avLst/>
            <a:gdLst/>
            <a:ahLst/>
            <a:cxnLst/>
            <a:rect l="l" t="t" r="r" b="b"/>
            <a:pathLst>
              <a:path w="182417" h="209579" extrusionOk="0">
                <a:moveTo>
                  <a:pt x="0" y="0"/>
                </a:moveTo>
                <a:lnTo>
                  <a:pt x="117908" y="209579"/>
                </a:lnTo>
                <a:lnTo>
                  <a:pt x="182417" y="209579"/>
                </a:lnTo>
                <a:lnTo>
                  <a:pt x="182417" y="0"/>
                </a:lnTo>
                <a:close/>
              </a:path>
            </a:pathLst>
          </a:custGeom>
          <a:solidFill>
            <a:schemeClr val="lt2"/>
          </a:solidFill>
          <a:ln w="9525" cap="flat" cmpd="sng">
            <a:solidFill>
              <a:schemeClr val="accent1"/>
            </a:solidFill>
            <a:prstDash val="solid"/>
            <a:round/>
            <a:headEnd type="none" w="med" len="med"/>
            <a:tailEnd type="none" w="med" len="med"/>
          </a:ln>
          <a:effectLst>
            <a:outerShdw blurRad="57150" dist="19050" dir="5400000" algn="bl" rotWithShape="0">
              <a:schemeClr val="dk1">
                <a:alpha val="20000"/>
              </a:schemeClr>
            </a:outerShdw>
          </a:effectLst>
        </p:spPr>
      </p:sp>
      <p:sp>
        <p:nvSpPr>
          <p:cNvPr id="36" name="Google Shape;36;p8"/>
          <p:cNvSpPr txBox="1">
            <a:spLocks noGrp="1"/>
          </p:cNvSpPr>
          <p:nvPr>
            <p:ph type="title"/>
          </p:nvPr>
        </p:nvSpPr>
        <p:spPr>
          <a:xfrm>
            <a:off x="6185475" y="714750"/>
            <a:ext cx="2247000" cy="214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30362956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slideLayout" Target="../slideLayouts/slideLayout44.xml"/><Relationship Id="rId47" Type="http://schemas.openxmlformats.org/officeDocument/2006/relationships/slideLayout" Target="../slideLayouts/slideLayout49.xml"/><Relationship Id="rId50" Type="http://schemas.openxmlformats.org/officeDocument/2006/relationships/slideLayout" Target="../slideLayouts/slideLayout52.xml"/><Relationship Id="rId55" Type="http://schemas.openxmlformats.org/officeDocument/2006/relationships/slideLayout" Target="../slideLayouts/slideLayout57.xml"/><Relationship Id="rId7" Type="http://schemas.openxmlformats.org/officeDocument/2006/relationships/slideLayout" Target="../slideLayouts/slideLayout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9" Type="http://schemas.openxmlformats.org/officeDocument/2006/relationships/slideLayout" Target="../slideLayouts/slideLayout31.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45" Type="http://schemas.openxmlformats.org/officeDocument/2006/relationships/slideLayout" Target="../slideLayouts/slideLayout47.xml"/><Relationship Id="rId53" Type="http://schemas.openxmlformats.org/officeDocument/2006/relationships/slideLayout" Target="../slideLayouts/slideLayout55.xml"/><Relationship Id="rId5" Type="http://schemas.openxmlformats.org/officeDocument/2006/relationships/slideLayout" Target="../slideLayouts/slideLayout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4" Type="http://schemas.openxmlformats.org/officeDocument/2006/relationships/slideLayout" Target="../slideLayouts/slideLayout46.xml"/><Relationship Id="rId52" Type="http://schemas.openxmlformats.org/officeDocument/2006/relationships/slideLayout" Target="../slideLayouts/slideLayout54.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slideLayout" Target="../slideLayouts/slideLayout45.xml"/><Relationship Id="rId48" Type="http://schemas.openxmlformats.org/officeDocument/2006/relationships/slideLayout" Target="../slideLayouts/slideLayout50.xml"/><Relationship Id="rId56" Type="http://schemas.openxmlformats.org/officeDocument/2006/relationships/theme" Target="../theme/theme2.xml"/><Relationship Id="rId8" Type="http://schemas.openxmlformats.org/officeDocument/2006/relationships/slideLayout" Target="../slideLayouts/slideLayout10.xml"/><Relationship Id="rId51" Type="http://schemas.openxmlformats.org/officeDocument/2006/relationships/slideLayout" Target="../slideLayouts/slideLayout53.xml"/><Relationship Id="rId3" Type="http://schemas.openxmlformats.org/officeDocument/2006/relationships/slideLayout" Target="../slideLayouts/slideLayout5.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 Id="rId46" Type="http://schemas.openxmlformats.org/officeDocument/2006/relationships/slideLayout" Target="../slideLayouts/slideLayout48.xml"/><Relationship Id="rId20" Type="http://schemas.openxmlformats.org/officeDocument/2006/relationships/slideLayout" Target="../slideLayouts/slideLayout22.xml"/><Relationship Id="rId41" Type="http://schemas.openxmlformats.org/officeDocument/2006/relationships/slideLayout" Target="../slideLayouts/slideLayout43.xml"/><Relationship Id="rId54" Type="http://schemas.openxmlformats.org/officeDocument/2006/relationships/slideLayout" Target="../slideLayouts/slideLayout56.xml"/><Relationship Id="rId1" Type="http://schemas.openxmlformats.org/officeDocument/2006/relationships/slideLayout" Target="../slideLayouts/slideLayout3.xml"/><Relationship Id="rId6" Type="http://schemas.openxmlformats.org/officeDocument/2006/relationships/slideLayout" Target="../slideLayouts/slideLayout8.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4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7071" y="50329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Fira Sans Condensed ExtraBold"/>
              <a:buNone/>
              <a:defRPr sz="28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2"/>
              </a:buClr>
              <a:buSzPts val="1800"/>
              <a:buFont typeface="Fira Sans Condensed"/>
              <a:buChar char="●"/>
              <a:defRPr sz="1800">
                <a:solidFill>
                  <a:schemeClr val="accent2"/>
                </a:solidFill>
                <a:latin typeface="Fira Sans Condensed"/>
                <a:ea typeface="Fira Sans Condensed"/>
                <a:cs typeface="Fira Sans Condensed"/>
                <a:sym typeface="Fira Sans Condensed"/>
              </a:defRPr>
            </a:lvl1pPr>
            <a:lvl2pPr marL="914400" lvl="1"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2pPr>
            <a:lvl3pPr marL="1371600" lvl="2"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3pPr>
            <a:lvl4pPr marL="1828800" lvl="3"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4pPr>
            <a:lvl5pPr marL="2286000" lvl="4"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5pPr>
            <a:lvl6pPr marL="2743200" lvl="5"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6pPr>
            <a:lvl7pPr marL="3200400" lvl="6"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7pPr>
            <a:lvl8pPr marL="3657600" lvl="7"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8pPr>
            <a:lvl9pPr marL="4114800" lvl="8" indent="-317500" rtl="0">
              <a:lnSpc>
                <a:spcPct val="100000"/>
              </a:lnSpc>
              <a:spcBef>
                <a:spcPts val="1600"/>
              </a:spcBef>
              <a:spcAft>
                <a:spcPts val="160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7071" y="50329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Fira Sans Condensed ExtraBold"/>
              <a:buNone/>
              <a:defRPr sz="2800">
                <a:solidFill>
                  <a:schemeClr val="accent2"/>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2pPr>
            <a:lvl3pPr lvl="2"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3pPr>
            <a:lvl4pPr lvl="3"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4pPr>
            <a:lvl5pPr lvl="4"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5pPr>
            <a:lvl6pPr lvl="5"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6pPr>
            <a:lvl7pPr lvl="6"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7pPr>
            <a:lvl8pPr lvl="7"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8pPr>
            <a:lvl9pPr lvl="8" rtl="0">
              <a:spcBef>
                <a:spcPts val="0"/>
              </a:spcBef>
              <a:spcAft>
                <a:spcPts val="0"/>
              </a:spcAft>
              <a:buClr>
                <a:schemeClr val="accent2"/>
              </a:buClr>
              <a:buSzPts val="2800"/>
              <a:buFont typeface="Muli"/>
              <a:buNone/>
              <a:defRPr sz="2800">
                <a:solidFill>
                  <a:schemeClr val="accent2"/>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2"/>
              </a:buClr>
              <a:buSzPts val="1800"/>
              <a:buFont typeface="Fira Sans Condensed"/>
              <a:buChar char="●"/>
              <a:defRPr sz="1800">
                <a:solidFill>
                  <a:schemeClr val="accent2"/>
                </a:solidFill>
                <a:latin typeface="Fira Sans Condensed"/>
                <a:ea typeface="Fira Sans Condensed"/>
                <a:cs typeface="Fira Sans Condensed"/>
                <a:sym typeface="Fira Sans Condensed"/>
              </a:defRPr>
            </a:lvl1pPr>
            <a:lvl2pPr marL="914400" lvl="1"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2pPr>
            <a:lvl3pPr marL="1371600" lvl="2"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3pPr>
            <a:lvl4pPr marL="1828800" lvl="3"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4pPr>
            <a:lvl5pPr marL="2286000" lvl="4"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5pPr>
            <a:lvl6pPr marL="2743200" lvl="5"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6pPr>
            <a:lvl7pPr marL="3200400" lvl="6"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7pPr>
            <a:lvl8pPr marL="3657600" lvl="7" indent="-317500" rtl="0">
              <a:lnSpc>
                <a:spcPct val="100000"/>
              </a:lnSpc>
              <a:spcBef>
                <a:spcPts val="1600"/>
              </a:spcBef>
              <a:spcAft>
                <a:spcPts val="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8pPr>
            <a:lvl9pPr marL="4114800" lvl="8" indent="-317500" rtl="0">
              <a:lnSpc>
                <a:spcPct val="100000"/>
              </a:lnSpc>
              <a:spcBef>
                <a:spcPts val="1600"/>
              </a:spcBef>
              <a:spcAft>
                <a:spcPts val="1600"/>
              </a:spcAft>
              <a:buClr>
                <a:schemeClr val="accent2"/>
              </a:buClr>
              <a:buSzPts val="1400"/>
              <a:buFont typeface="Fira Sans Condensed"/>
              <a:buChar char="■"/>
              <a:defRPr>
                <a:solidFill>
                  <a:schemeClr val="accent2"/>
                </a:solidFill>
                <a:latin typeface="Fira Sans Condensed"/>
                <a:ea typeface="Fira Sans Condensed"/>
                <a:cs typeface="Fira Sans Condensed"/>
                <a:sym typeface="Fira Sans Condensed"/>
              </a:defRPr>
            </a:lvl9pPr>
          </a:lstStyle>
          <a:p>
            <a:endParaRPr/>
          </a:p>
        </p:txBody>
      </p:sp>
    </p:spTree>
    <p:extLst>
      <p:ext uri="{BB962C8B-B14F-4D97-AF65-F5344CB8AC3E}">
        <p14:creationId xmlns:p14="http://schemas.microsoft.com/office/powerpoint/2010/main" val="3663288030"/>
      </p:ext>
    </p:extLst>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 id="2147483759" r:id="rId54"/>
    <p:sldLayoutId id="2147483760"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2" name="Rectangle 1">
            <a:extLst>
              <a:ext uri="{FF2B5EF4-FFF2-40B4-BE49-F238E27FC236}">
                <a16:creationId xmlns:a16="http://schemas.microsoft.com/office/drawing/2014/main" id="{46E2F0DF-022C-FF32-0351-069E499ED427}"/>
              </a:ext>
            </a:extLst>
          </p:cNvPr>
          <p:cNvSpPr/>
          <p:nvPr/>
        </p:nvSpPr>
        <p:spPr>
          <a:xfrm>
            <a:off x="0" y="0"/>
            <a:ext cx="9144000" cy="868680"/>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Open Sans" pitchFamily="2" charset="0"/>
                <a:ea typeface="Open Sans" pitchFamily="2" charset="0"/>
                <a:cs typeface="Open Sans" pitchFamily="2" charset="0"/>
              </a:rPr>
              <a:t>TRƯỜNG ĐẠI HỌC CÔNG NGHIỆP HÀ NỘI</a:t>
            </a:r>
          </a:p>
          <a:p>
            <a:pPr algn="ctr"/>
            <a:r>
              <a:rPr lang="en-US" sz="1800" b="1">
                <a:solidFill>
                  <a:schemeClr val="tx1"/>
                </a:solidFill>
                <a:latin typeface="Open Sans" pitchFamily="2" charset="0"/>
                <a:ea typeface="Open Sans" pitchFamily="2" charset="0"/>
                <a:cs typeface="Open Sans" pitchFamily="2" charset="0"/>
              </a:rPr>
              <a:t>KHOA CÔNG NGHỆ THÔNG TIN</a:t>
            </a:r>
          </a:p>
        </p:txBody>
      </p:sp>
      <p:pic>
        <p:nvPicPr>
          <p:cNvPr id="6" name="Picture 5" descr="A picture containing screenshot, text, graphics, logo&#10;&#10;Description automatically generated">
            <a:extLst>
              <a:ext uri="{FF2B5EF4-FFF2-40B4-BE49-F238E27FC236}">
                <a16:creationId xmlns:a16="http://schemas.microsoft.com/office/drawing/2014/main" id="{6F9FB648-D150-65CF-3940-06EDF0CDC973}"/>
              </a:ext>
            </a:extLst>
          </p:cNvPr>
          <p:cNvPicPr>
            <a:picLocks noChangeAspect="1"/>
          </p:cNvPicPr>
          <p:nvPr/>
        </p:nvPicPr>
        <p:blipFill>
          <a:blip r:embed="rId4"/>
          <a:stretch>
            <a:fillRect/>
          </a:stretch>
        </p:blipFill>
        <p:spPr>
          <a:xfrm>
            <a:off x="0" y="15394"/>
            <a:ext cx="837892" cy="837892"/>
          </a:xfrm>
          <a:prstGeom prst="rect">
            <a:avLst/>
          </a:prstGeom>
        </p:spPr>
      </p:pic>
      <p:cxnSp>
        <p:nvCxnSpPr>
          <p:cNvPr id="12" name="Straight Connector 11">
            <a:extLst>
              <a:ext uri="{FF2B5EF4-FFF2-40B4-BE49-F238E27FC236}">
                <a16:creationId xmlns:a16="http://schemas.microsoft.com/office/drawing/2014/main" id="{BF4D881F-A1AD-6365-5E9C-FFD2DC69A325}"/>
              </a:ext>
            </a:extLst>
          </p:cNvPr>
          <p:cNvCxnSpPr>
            <a:cxnSpLocks/>
          </p:cNvCxnSpPr>
          <p:nvPr/>
        </p:nvCxnSpPr>
        <p:spPr>
          <a:xfrm>
            <a:off x="0" y="868680"/>
            <a:ext cx="914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Google Shape;348;p59">
            <a:extLst>
              <a:ext uri="{FF2B5EF4-FFF2-40B4-BE49-F238E27FC236}">
                <a16:creationId xmlns:a16="http://schemas.microsoft.com/office/drawing/2014/main" id="{6058FCCB-5ED4-8976-5F31-337B8C908778}"/>
              </a:ext>
            </a:extLst>
          </p:cNvPr>
          <p:cNvSpPr txBox="1">
            <a:spLocks/>
          </p:cNvSpPr>
          <p:nvPr/>
        </p:nvSpPr>
        <p:spPr>
          <a:xfrm>
            <a:off x="116114" y="1949766"/>
            <a:ext cx="9144000" cy="687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1800"/>
              <a:buFont typeface="Fira Sans Condensed"/>
              <a:buNone/>
              <a:defRPr sz="1800" b="0" i="0" u="none" strike="noStrike" cap="none">
                <a:solidFill>
                  <a:schemeClr val="accent2"/>
                </a:solidFill>
                <a:latin typeface="Fira Sans Condensed"/>
                <a:ea typeface="Fira Sans Condensed"/>
                <a:cs typeface="Fira Sans Condensed"/>
                <a:sym typeface="Fira Sans Condensed"/>
              </a:defRPr>
            </a:lvl1pPr>
            <a:lvl2pPr marL="914400" marR="0" lvl="1"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2pPr>
            <a:lvl3pPr marL="1371600" marR="0" lvl="2"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3pPr>
            <a:lvl4pPr marL="1828800" marR="0" lvl="3"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4pPr>
            <a:lvl5pPr marL="2286000" marR="0" lvl="4"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5pPr>
            <a:lvl6pPr marL="2743200" marR="0" lvl="5"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6pPr>
            <a:lvl7pPr marL="3200400" marR="0" lvl="6"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7pPr>
            <a:lvl8pPr marL="3657600" marR="0" lvl="7"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8pPr>
            <a:lvl9pPr marL="4114800" marR="0" lvl="8" indent="-317500" algn="ctr" rtl="0">
              <a:lnSpc>
                <a:spcPct val="100000"/>
              </a:lnSpc>
              <a:spcBef>
                <a:spcPts val="0"/>
              </a:spcBef>
              <a:spcAft>
                <a:spcPts val="0"/>
              </a:spcAft>
              <a:buClr>
                <a:schemeClr val="accent2"/>
              </a:buClr>
              <a:buSzPts val="2800"/>
              <a:buFont typeface="Fira Sans Condensed"/>
              <a:buNone/>
              <a:defRPr sz="2800" b="0" i="0" u="none" strike="noStrike" cap="none">
                <a:solidFill>
                  <a:schemeClr val="accent2"/>
                </a:solidFill>
                <a:latin typeface="Fira Sans Condensed"/>
                <a:ea typeface="Fira Sans Condensed"/>
                <a:cs typeface="Fira Sans Condensed"/>
                <a:sym typeface="Fira Sans Condensed"/>
              </a:defRPr>
            </a:lvl9pPr>
          </a:lstStyle>
          <a:p>
            <a:pPr marL="0" indent="0"/>
            <a:r>
              <a:rPr lang="en-US" sz="2000" b="1" i="1">
                <a:latin typeface="Open Sans" pitchFamily="2" charset="0"/>
                <a:ea typeface="Open Sans" pitchFamily="2" charset="0"/>
                <a:cs typeface="Open Sans" pitchFamily="2" charset="0"/>
              </a:rPr>
              <a:t>XÂY DỰNG WEBSITE QUẢN LÝ KHÓA HỌC TRONG DOANH NGHIỆP</a:t>
            </a:r>
          </a:p>
          <a:p>
            <a:pPr marL="0" indent="0"/>
            <a:r>
              <a:rPr lang="en-US" sz="2000" b="1" i="1">
                <a:latin typeface="Open Sans" pitchFamily="2" charset="0"/>
                <a:ea typeface="Open Sans" pitchFamily="2" charset="0"/>
                <a:cs typeface="Open Sans" pitchFamily="2" charset="0"/>
              </a:rPr>
              <a:t>SỬ DỤNG ASP.NET VÀ REACTJS</a:t>
            </a:r>
          </a:p>
        </p:txBody>
      </p:sp>
      <p:sp>
        <p:nvSpPr>
          <p:cNvPr id="18" name="TextBox 17">
            <a:extLst>
              <a:ext uri="{FF2B5EF4-FFF2-40B4-BE49-F238E27FC236}">
                <a16:creationId xmlns:a16="http://schemas.microsoft.com/office/drawing/2014/main" id="{20ED9CE2-9DE8-D25C-2444-17B8174C8895}"/>
              </a:ext>
            </a:extLst>
          </p:cNvPr>
          <p:cNvSpPr txBox="1"/>
          <p:nvPr/>
        </p:nvSpPr>
        <p:spPr>
          <a:xfrm>
            <a:off x="2672281" y="3718560"/>
            <a:ext cx="3799438" cy="830997"/>
          </a:xfrm>
          <a:prstGeom prst="rect">
            <a:avLst/>
          </a:prstGeom>
          <a:noFill/>
        </p:spPr>
        <p:txBody>
          <a:bodyPr wrap="none" rtlCol="0">
            <a:spAutoFit/>
          </a:bodyPr>
          <a:lstStyle/>
          <a:p>
            <a:r>
              <a:rPr lang="en-US" sz="1600"/>
              <a:t>GVHD		: ThS. Lê Như Hiền</a:t>
            </a:r>
          </a:p>
          <a:p>
            <a:r>
              <a:rPr lang="en-US" sz="1600"/>
              <a:t>Sinh viên		: Trần Anh Tuấn</a:t>
            </a:r>
          </a:p>
          <a:p>
            <a:r>
              <a:rPr lang="en-US" sz="1600"/>
              <a:t>Mã số sinh viên	: 2019604098</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2" name="Rectangle 31">
            <a:extLst>
              <a:ext uri="{FF2B5EF4-FFF2-40B4-BE49-F238E27FC236}">
                <a16:creationId xmlns:a16="http://schemas.microsoft.com/office/drawing/2014/main" id="{85D04413-C1EE-C353-EB02-D4468C258695}"/>
              </a:ext>
            </a:extLst>
          </p:cNvPr>
          <p:cNvSpPr/>
          <p:nvPr/>
        </p:nvSpPr>
        <p:spPr>
          <a:xfrm>
            <a:off x="203378" y="170907"/>
            <a:ext cx="571322" cy="451393"/>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774700" y="196548"/>
            <a:ext cx="7010397" cy="400110"/>
          </a:xfrm>
          <a:prstGeom prst="rect">
            <a:avLst/>
          </a:prstGeom>
          <a:noFill/>
        </p:spPr>
        <p:txBody>
          <a:bodyPr wrap="square" rtlCol="0">
            <a:spAutoFit/>
          </a:bodyPr>
          <a:lstStyle/>
          <a:p>
            <a:r>
              <a:rPr lang="en" sz="2000" b="1"/>
              <a:t>PHÂN TÍCH,THIẾT KẾ HỆ THỐNG</a:t>
            </a:r>
            <a:endParaRPr lang="en-US" sz="20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graphicFrame>
        <p:nvGraphicFramePr>
          <p:cNvPr id="7" name="Table 7">
            <a:extLst>
              <a:ext uri="{FF2B5EF4-FFF2-40B4-BE49-F238E27FC236}">
                <a16:creationId xmlns:a16="http://schemas.microsoft.com/office/drawing/2014/main" id="{27AF2263-A629-689D-D87B-B5482EF0C1F5}"/>
              </a:ext>
            </a:extLst>
          </p:cNvPr>
          <p:cNvGraphicFramePr>
            <a:graphicFrameLocks noGrp="1"/>
          </p:cNvGraphicFramePr>
          <p:nvPr>
            <p:extLst>
              <p:ext uri="{D42A27DB-BD31-4B8C-83A1-F6EECF244321}">
                <p14:modId xmlns:p14="http://schemas.microsoft.com/office/powerpoint/2010/main" val="403149183"/>
              </p:ext>
            </p:extLst>
          </p:nvPr>
        </p:nvGraphicFramePr>
        <p:xfrm>
          <a:off x="1430155" y="5337127"/>
          <a:ext cx="6512289" cy="3394494"/>
        </p:xfrm>
        <a:graphic>
          <a:graphicData uri="http://schemas.openxmlformats.org/drawingml/2006/table">
            <a:tbl>
              <a:tblPr firstRow="1" bandRow="1">
                <a:tableStyleId>{CE061D80-4355-4FBF-BD35-4A37773DC36E}</a:tableStyleId>
              </a:tblPr>
              <a:tblGrid>
                <a:gridCol w="2577777">
                  <a:extLst>
                    <a:ext uri="{9D8B030D-6E8A-4147-A177-3AD203B41FA5}">
                      <a16:colId xmlns:a16="http://schemas.microsoft.com/office/drawing/2014/main" val="2631028434"/>
                    </a:ext>
                  </a:extLst>
                </a:gridCol>
                <a:gridCol w="3934512">
                  <a:extLst>
                    <a:ext uri="{9D8B030D-6E8A-4147-A177-3AD203B41FA5}">
                      <a16:colId xmlns:a16="http://schemas.microsoft.com/office/drawing/2014/main" val="589431744"/>
                    </a:ext>
                  </a:extLst>
                </a:gridCol>
              </a:tblGrid>
              <a:tr h="346494">
                <a:tc>
                  <a:txBody>
                    <a:bodyPr/>
                    <a:lstStyle/>
                    <a:p>
                      <a:pPr algn="ctr"/>
                      <a:r>
                        <a:rPr lang="en-US" b="1"/>
                        <a:t>Vai trò</a:t>
                      </a:r>
                    </a:p>
                  </a:txBody>
                  <a:tcPr/>
                </a:tc>
                <a:tc>
                  <a:txBody>
                    <a:bodyPr/>
                    <a:lstStyle/>
                    <a:p>
                      <a:pPr algn="ctr"/>
                      <a:r>
                        <a:rPr lang="en-US" b="1"/>
                        <a:t>Chức năng</a:t>
                      </a:r>
                    </a:p>
                  </a:txBody>
                  <a:tcPr/>
                </a:tc>
                <a:extLst>
                  <a:ext uri="{0D108BD9-81ED-4DB2-BD59-A6C34878D82A}">
                    <a16:rowId xmlns:a16="http://schemas.microsoft.com/office/drawing/2014/main" val="1592595490"/>
                  </a:ext>
                </a:extLst>
              </a:tr>
              <a:tr h="370840">
                <a:tc>
                  <a:txBody>
                    <a:bodyPr/>
                    <a:lstStyle/>
                    <a:p>
                      <a:pPr algn="ctr"/>
                      <a:r>
                        <a:rPr lang="en-US" b="1"/>
                        <a:t>Quản trị viên – Admin</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admin</a:t>
                      </a:r>
                    </a:p>
                    <a:p>
                      <a:pPr lvl="0"/>
                      <a:r>
                        <a:rPr lang="en-US" sz="1400" b="0" i="0" u="none" strike="noStrike" cap="none">
                          <a:solidFill>
                            <a:srgbClr val="000000"/>
                          </a:solidFill>
                          <a:effectLst/>
                          <a:latin typeface="Arial"/>
                          <a:ea typeface="Arial"/>
                          <a:cs typeface="Arial"/>
                          <a:sym typeface="Arial"/>
                        </a:rPr>
                        <a:t>- Quản lý khóa học</a:t>
                      </a:r>
                    </a:p>
                    <a:p>
                      <a:pPr lvl="0"/>
                      <a:r>
                        <a:rPr lang="en-US" sz="1400" b="0" i="0" u="none" strike="noStrike" cap="none">
                          <a:solidFill>
                            <a:srgbClr val="000000"/>
                          </a:solidFill>
                          <a:effectLst/>
                          <a:latin typeface="Arial"/>
                          <a:ea typeface="Arial"/>
                          <a:cs typeface="Arial"/>
                          <a:sym typeface="Arial"/>
                        </a:rPr>
                        <a:t>- Quản lý nhân viên</a:t>
                      </a:r>
                    </a:p>
                    <a:p>
                      <a:pPr lvl="0"/>
                      <a:r>
                        <a:rPr lang="en-US" sz="1400" b="0" i="0" u="none" strike="noStrike" cap="none">
                          <a:solidFill>
                            <a:srgbClr val="000000"/>
                          </a:solidFill>
                          <a:effectLst/>
                          <a:latin typeface="Arial"/>
                          <a:ea typeface="Arial"/>
                          <a:cs typeface="Arial"/>
                          <a:sym typeface="Arial"/>
                        </a:rPr>
                        <a:t>- Quản lý giảng viên</a:t>
                      </a:r>
                    </a:p>
                    <a:p>
                      <a:pPr lvl="0"/>
                      <a:r>
                        <a:rPr lang="en-US" sz="1400" b="0" i="0" u="none" strike="noStrike" cap="none">
                          <a:solidFill>
                            <a:srgbClr val="000000"/>
                          </a:solidFill>
                          <a:effectLst/>
                          <a:latin typeface="Arial"/>
                          <a:ea typeface="Arial"/>
                          <a:cs typeface="Arial"/>
                          <a:sym typeface="Arial"/>
                        </a:rPr>
                        <a:t>- Duyệt đơn đăng ký khóa học</a:t>
                      </a:r>
                    </a:p>
                  </a:txBody>
                  <a:tcPr/>
                </a:tc>
                <a:extLst>
                  <a:ext uri="{0D108BD9-81ED-4DB2-BD59-A6C34878D82A}">
                    <a16:rowId xmlns:a16="http://schemas.microsoft.com/office/drawing/2014/main" val="4183118822"/>
                  </a:ext>
                </a:extLst>
              </a:tr>
              <a:tr h="370840">
                <a:tc>
                  <a:txBody>
                    <a:bodyPr/>
                    <a:lstStyle/>
                    <a:p>
                      <a:pPr algn="ctr"/>
                      <a:r>
                        <a:rPr lang="en-US" b="1"/>
                        <a:t>Người dạy – Trainer</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trainer</a:t>
                      </a:r>
                    </a:p>
                    <a:p>
                      <a:pPr lvl="0"/>
                      <a:r>
                        <a:rPr lang="en-US" sz="1400" b="0" i="0" u="none" strike="noStrike" cap="none">
                          <a:solidFill>
                            <a:srgbClr val="000000"/>
                          </a:solidFill>
                          <a:effectLst/>
                          <a:latin typeface="Arial"/>
                          <a:ea typeface="Arial"/>
                          <a:cs typeface="Arial"/>
                          <a:sym typeface="Arial"/>
                        </a:rPr>
                        <a:t>- Quản lý khóa học</a:t>
                      </a:r>
                    </a:p>
                    <a:p>
                      <a:pPr lvl="0"/>
                      <a:r>
                        <a:rPr lang="en-US" sz="1400" b="0" i="0" u="none" strike="noStrike" cap="none">
                          <a:solidFill>
                            <a:srgbClr val="000000"/>
                          </a:solidFill>
                          <a:effectLst/>
                          <a:latin typeface="Arial"/>
                          <a:ea typeface="Arial"/>
                          <a:cs typeface="Arial"/>
                          <a:sym typeface="Arial"/>
                        </a:rPr>
                        <a:t>- Nhập kết quả học tập của nhân viên</a:t>
                      </a:r>
                    </a:p>
                    <a:p>
                      <a:pPr lvl="0"/>
                      <a:r>
                        <a:rPr lang="en-US" sz="1400" b="0" i="0" u="none" strike="noStrike" cap="none">
                          <a:solidFill>
                            <a:srgbClr val="000000"/>
                          </a:solidFill>
                          <a:effectLst/>
                          <a:latin typeface="Arial"/>
                          <a:ea typeface="Arial"/>
                          <a:cs typeface="Arial"/>
                          <a:sym typeface="Arial"/>
                        </a:rPr>
                        <a:t>- Xem thông tin cá nhân</a:t>
                      </a:r>
                    </a:p>
                  </a:txBody>
                  <a:tcPr/>
                </a:tc>
                <a:extLst>
                  <a:ext uri="{0D108BD9-81ED-4DB2-BD59-A6C34878D82A}">
                    <a16:rowId xmlns:a16="http://schemas.microsoft.com/office/drawing/2014/main" val="3090735999"/>
                  </a:ext>
                </a:extLst>
              </a:tr>
              <a:tr h="370840">
                <a:tc>
                  <a:txBody>
                    <a:bodyPr/>
                    <a:lstStyle/>
                    <a:p>
                      <a:pPr algn="ctr"/>
                      <a:r>
                        <a:rPr lang="en-US" b="1"/>
                        <a:t>Nhân viên – Employee</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employee</a:t>
                      </a:r>
                    </a:p>
                    <a:p>
                      <a:pPr lvl="0"/>
                      <a:r>
                        <a:rPr lang="en-US" sz="1400" b="0" i="0" u="none" strike="noStrike" cap="none">
                          <a:solidFill>
                            <a:srgbClr val="000000"/>
                          </a:solidFill>
                          <a:effectLst/>
                          <a:latin typeface="Arial"/>
                          <a:ea typeface="Arial"/>
                          <a:cs typeface="Arial"/>
                          <a:sym typeface="Arial"/>
                        </a:rPr>
                        <a:t>- Xem thông tin các khóa học đã tham gia</a:t>
                      </a:r>
                    </a:p>
                    <a:p>
                      <a:pPr lvl="0"/>
                      <a:r>
                        <a:rPr lang="en-US" sz="1400" b="0" i="0" u="none" strike="noStrike" cap="none">
                          <a:solidFill>
                            <a:srgbClr val="000000"/>
                          </a:solidFill>
                          <a:effectLst/>
                          <a:latin typeface="Arial"/>
                          <a:ea typeface="Arial"/>
                          <a:cs typeface="Arial"/>
                          <a:sym typeface="Arial"/>
                        </a:rPr>
                        <a:t>- Đăng ký khóa học</a:t>
                      </a:r>
                    </a:p>
                    <a:p>
                      <a:pPr lvl="0"/>
                      <a:r>
                        <a:rPr lang="en-US" sz="1400" b="0" i="0" u="none" strike="noStrike" cap="none">
                          <a:solidFill>
                            <a:srgbClr val="000000"/>
                          </a:solidFill>
                          <a:effectLst/>
                          <a:latin typeface="Arial"/>
                          <a:ea typeface="Arial"/>
                          <a:cs typeface="Arial"/>
                          <a:sym typeface="Arial"/>
                        </a:rPr>
                        <a:t>- Xem thông tin cá nhân</a:t>
                      </a:r>
                    </a:p>
                  </a:txBody>
                  <a:tcPr/>
                </a:tc>
                <a:extLst>
                  <a:ext uri="{0D108BD9-81ED-4DB2-BD59-A6C34878D82A}">
                    <a16:rowId xmlns:a16="http://schemas.microsoft.com/office/drawing/2014/main" val="3266910532"/>
                  </a:ext>
                </a:extLst>
              </a:tr>
            </a:tbl>
          </a:graphicData>
        </a:graphic>
      </p:graphicFrame>
      <p:pic>
        <p:nvPicPr>
          <p:cNvPr id="2" name="Picture 2" descr="7 MỤC TIÊU MARKETING QUAN TRỌNG VỚI DOANH NGHIỆP">
            <a:extLst>
              <a:ext uri="{FF2B5EF4-FFF2-40B4-BE49-F238E27FC236}">
                <a16:creationId xmlns:a16="http://schemas.microsoft.com/office/drawing/2014/main" id="{1F35032A-4C80-DD9F-504D-4740FE41DC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46" r="23022" b="3522"/>
          <a:stretch/>
        </p:blipFill>
        <p:spPr bwMode="auto">
          <a:xfrm>
            <a:off x="1177551" y="1266989"/>
            <a:ext cx="2646672" cy="24074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1F094B-24E8-9342-3D2D-45E1AC6BB967}"/>
              </a:ext>
            </a:extLst>
          </p:cNvPr>
          <p:cNvSpPr txBox="1"/>
          <p:nvPr/>
        </p:nvSpPr>
        <p:spPr>
          <a:xfrm>
            <a:off x="5053763" y="1445073"/>
            <a:ext cx="2994731" cy="1938992"/>
          </a:xfrm>
          <a:prstGeom prst="rect">
            <a:avLst/>
          </a:prstGeom>
          <a:noFill/>
        </p:spPr>
        <p:txBody>
          <a:bodyPr wrap="none" rtlCol="0">
            <a:spAutoFit/>
          </a:bodyPr>
          <a:lstStyle/>
          <a:p>
            <a:pPr marL="285750" indent="-285750">
              <a:buFontTx/>
              <a:buChar char="-"/>
            </a:pPr>
            <a:r>
              <a:rPr lang="en-US" sz="2000"/>
              <a:t>Đăng nhập, đăng xuất</a:t>
            </a:r>
          </a:p>
          <a:p>
            <a:pPr marL="285750" indent="-285750">
              <a:buFontTx/>
              <a:buChar char="-"/>
            </a:pPr>
            <a:r>
              <a:rPr lang="en-US" sz="2000"/>
              <a:t>Quản lý khóa học</a:t>
            </a:r>
          </a:p>
          <a:p>
            <a:pPr marL="285750" indent="-285750">
              <a:buFontTx/>
              <a:buChar char="-"/>
            </a:pPr>
            <a:r>
              <a:rPr lang="en-US" sz="2000"/>
              <a:t>Quản lý nhân viên</a:t>
            </a:r>
          </a:p>
          <a:p>
            <a:pPr marL="285750" indent="-285750">
              <a:buFontTx/>
              <a:buChar char="-"/>
            </a:pPr>
            <a:r>
              <a:rPr lang="en-US" sz="2000"/>
              <a:t>Quản lý người dạy</a:t>
            </a:r>
          </a:p>
          <a:p>
            <a:pPr marL="285750" indent="-285750">
              <a:buFontTx/>
              <a:buChar char="-"/>
            </a:pPr>
            <a:r>
              <a:rPr lang="en-US" sz="2000"/>
              <a:t>Đăng ký khóa học</a:t>
            </a:r>
          </a:p>
          <a:p>
            <a:pPr marL="285750" indent="-285750">
              <a:buFontTx/>
              <a:buChar char="-"/>
            </a:pPr>
            <a:r>
              <a:rPr lang="en-US" sz="2000"/>
              <a:t>Tìm kiếm, phân trang</a:t>
            </a:r>
          </a:p>
        </p:txBody>
      </p:sp>
    </p:spTree>
    <p:extLst>
      <p:ext uri="{BB962C8B-B14F-4D97-AF65-F5344CB8AC3E}">
        <p14:creationId xmlns:p14="http://schemas.microsoft.com/office/powerpoint/2010/main" val="3350540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2" name="Rectangle 31">
            <a:extLst>
              <a:ext uri="{FF2B5EF4-FFF2-40B4-BE49-F238E27FC236}">
                <a16:creationId xmlns:a16="http://schemas.microsoft.com/office/drawing/2014/main" id="{85D04413-C1EE-C353-EB02-D4468C258695}"/>
              </a:ext>
            </a:extLst>
          </p:cNvPr>
          <p:cNvSpPr/>
          <p:nvPr/>
        </p:nvSpPr>
        <p:spPr>
          <a:xfrm>
            <a:off x="203378" y="170907"/>
            <a:ext cx="571322" cy="451393"/>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774700" y="196548"/>
            <a:ext cx="7010397" cy="400110"/>
          </a:xfrm>
          <a:prstGeom prst="rect">
            <a:avLst/>
          </a:prstGeom>
          <a:noFill/>
        </p:spPr>
        <p:txBody>
          <a:bodyPr wrap="square" rtlCol="0">
            <a:spAutoFit/>
          </a:bodyPr>
          <a:lstStyle/>
          <a:p>
            <a:r>
              <a:rPr lang="en" sz="2000" b="1"/>
              <a:t>PHÂN TÍCH,THIẾT KẾ HỆ THỐNG</a:t>
            </a:r>
            <a:endParaRPr lang="en-US" sz="20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graphicFrame>
        <p:nvGraphicFramePr>
          <p:cNvPr id="7" name="Table 7">
            <a:extLst>
              <a:ext uri="{FF2B5EF4-FFF2-40B4-BE49-F238E27FC236}">
                <a16:creationId xmlns:a16="http://schemas.microsoft.com/office/drawing/2014/main" id="{27AF2263-A629-689D-D87B-B5482EF0C1F5}"/>
              </a:ext>
            </a:extLst>
          </p:cNvPr>
          <p:cNvGraphicFramePr>
            <a:graphicFrameLocks noGrp="1"/>
          </p:cNvGraphicFramePr>
          <p:nvPr>
            <p:extLst>
              <p:ext uri="{D42A27DB-BD31-4B8C-83A1-F6EECF244321}">
                <p14:modId xmlns:p14="http://schemas.microsoft.com/office/powerpoint/2010/main" val="2208947055"/>
              </p:ext>
            </p:extLst>
          </p:nvPr>
        </p:nvGraphicFramePr>
        <p:xfrm>
          <a:off x="1315855" y="1095327"/>
          <a:ext cx="6512289" cy="3394494"/>
        </p:xfrm>
        <a:graphic>
          <a:graphicData uri="http://schemas.openxmlformats.org/drawingml/2006/table">
            <a:tbl>
              <a:tblPr firstRow="1" bandRow="1">
                <a:tableStyleId>{CE061D80-4355-4FBF-BD35-4A37773DC36E}</a:tableStyleId>
              </a:tblPr>
              <a:tblGrid>
                <a:gridCol w="2577777">
                  <a:extLst>
                    <a:ext uri="{9D8B030D-6E8A-4147-A177-3AD203B41FA5}">
                      <a16:colId xmlns:a16="http://schemas.microsoft.com/office/drawing/2014/main" val="2631028434"/>
                    </a:ext>
                  </a:extLst>
                </a:gridCol>
                <a:gridCol w="3934512">
                  <a:extLst>
                    <a:ext uri="{9D8B030D-6E8A-4147-A177-3AD203B41FA5}">
                      <a16:colId xmlns:a16="http://schemas.microsoft.com/office/drawing/2014/main" val="589431744"/>
                    </a:ext>
                  </a:extLst>
                </a:gridCol>
              </a:tblGrid>
              <a:tr h="346494">
                <a:tc>
                  <a:txBody>
                    <a:bodyPr/>
                    <a:lstStyle/>
                    <a:p>
                      <a:pPr algn="ctr"/>
                      <a:r>
                        <a:rPr lang="en-US" b="1"/>
                        <a:t>Vai trò</a:t>
                      </a:r>
                    </a:p>
                  </a:txBody>
                  <a:tcPr/>
                </a:tc>
                <a:tc>
                  <a:txBody>
                    <a:bodyPr/>
                    <a:lstStyle/>
                    <a:p>
                      <a:pPr algn="ctr"/>
                      <a:r>
                        <a:rPr lang="en-US" b="1"/>
                        <a:t>Chức năng</a:t>
                      </a:r>
                    </a:p>
                  </a:txBody>
                  <a:tcPr/>
                </a:tc>
                <a:extLst>
                  <a:ext uri="{0D108BD9-81ED-4DB2-BD59-A6C34878D82A}">
                    <a16:rowId xmlns:a16="http://schemas.microsoft.com/office/drawing/2014/main" val="1592595490"/>
                  </a:ext>
                </a:extLst>
              </a:tr>
              <a:tr h="370840">
                <a:tc>
                  <a:txBody>
                    <a:bodyPr/>
                    <a:lstStyle/>
                    <a:p>
                      <a:pPr algn="ctr"/>
                      <a:r>
                        <a:rPr lang="en-US" b="1"/>
                        <a:t>Quản trị viên – Admin</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admin</a:t>
                      </a:r>
                    </a:p>
                    <a:p>
                      <a:pPr lvl="0"/>
                      <a:r>
                        <a:rPr lang="en-US" sz="1400" b="0" i="0" u="none" strike="noStrike" cap="none">
                          <a:solidFill>
                            <a:srgbClr val="000000"/>
                          </a:solidFill>
                          <a:effectLst/>
                          <a:latin typeface="Arial"/>
                          <a:ea typeface="Arial"/>
                          <a:cs typeface="Arial"/>
                          <a:sym typeface="Arial"/>
                        </a:rPr>
                        <a:t>- Quản lý khóa học</a:t>
                      </a:r>
                    </a:p>
                    <a:p>
                      <a:pPr lvl="0"/>
                      <a:r>
                        <a:rPr lang="en-US" sz="1400" b="0" i="0" u="none" strike="noStrike" cap="none">
                          <a:solidFill>
                            <a:srgbClr val="000000"/>
                          </a:solidFill>
                          <a:effectLst/>
                          <a:latin typeface="Arial"/>
                          <a:ea typeface="Arial"/>
                          <a:cs typeface="Arial"/>
                          <a:sym typeface="Arial"/>
                        </a:rPr>
                        <a:t>- Quản lý nhân viên</a:t>
                      </a:r>
                    </a:p>
                    <a:p>
                      <a:pPr lvl="0"/>
                      <a:r>
                        <a:rPr lang="en-US" sz="1400" b="0" i="0" u="none" strike="noStrike" cap="none">
                          <a:solidFill>
                            <a:srgbClr val="000000"/>
                          </a:solidFill>
                          <a:effectLst/>
                          <a:latin typeface="Arial"/>
                          <a:ea typeface="Arial"/>
                          <a:cs typeface="Arial"/>
                          <a:sym typeface="Arial"/>
                        </a:rPr>
                        <a:t>- Quản lý giảng viên</a:t>
                      </a:r>
                    </a:p>
                    <a:p>
                      <a:pPr lvl="0"/>
                      <a:r>
                        <a:rPr lang="en-US" sz="1400" b="0" i="0" u="none" strike="noStrike" cap="none">
                          <a:solidFill>
                            <a:srgbClr val="000000"/>
                          </a:solidFill>
                          <a:effectLst/>
                          <a:latin typeface="Arial"/>
                          <a:ea typeface="Arial"/>
                          <a:cs typeface="Arial"/>
                          <a:sym typeface="Arial"/>
                        </a:rPr>
                        <a:t>- Duyệt đơn đăng ký khóa học</a:t>
                      </a:r>
                    </a:p>
                  </a:txBody>
                  <a:tcPr/>
                </a:tc>
                <a:extLst>
                  <a:ext uri="{0D108BD9-81ED-4DB2-BD59-A6C34878D82A}">
                    <a16:rowId xmlns:a16="http://schemas.microsoft.com/office/drawing/2014/main" val="4183118822"/>
                  </a:ext>
                </a:extLst>
              </a:tr>
              <a:tr h="370840">
                <a:tc>
                  <a:txBody>
                    <a:bodyPr/>
                    <a:lstStyle/>
                    <a:p>
                      <a:pPr algn="ctr"/>
                      <a:r>
                        <a:rPr lang="en-US" b="1"/>
                        <a:t>Người dạy – Trainer</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trainer</a:t>
                      </a:r>
                    </a:p>
                    <a:p>
                      <a:pPr lvl="0"/>
                      <a:r>
                        <a:rPr lang="en-US" sz="1400" b="0" i="0" u="none" strike="noStrike" cap="none">
                          <a:solidFill>
                            <a:srgbClr val="000000"/>
                          </a:solidFill>
                          <a:effectLst/>
                          <a:latin typeface="Arial"/>
                          <a:ea typeface="Arial"/>
                          <a:cs typeface="Arial"/>
                          <a:sym typeface="Arial"/>
                        </a:rPr>
                        <a:t>- Quản lý khóa học</a:t>
                      </a:r>
                    </a:p>
                    <a:p>
                      <a:pPr lvl="0"/>
                      <a:r>
                        <a:rPr lang="en-US" sz="1400" b="0" i="0" u="none" strike="noStrike" cap="none">
                          <a:solidFill>
                            <a:srgbClr val="000000"/>
                          </a:solidFill>
                          <a:effectLst/>
                          <a:latin typeface="Arial"/>
                          <a:ea typeface="Arial"/>
                          <a:cs typeface="Arial"/>
                          <a:sym typeface="Arial"/>
                        </a:rPr>
                        <a:t>- Nhập kết quả học tập của nhân viên</a:t>
                      </a:r>
                    </a:p>
                    <a:p>
                      <a:pPr lvl="0"/>
                      <a:r>
                        <a:rPr lang="en-US" sz="1400" b="0" i="0" u="none" strike="noStrike" cap="none">
                          <a:solidFill>
                            <a:srgbClr val="000000"/>
                          </a:solidFill>
                          <a:effectLst/>
                          <a:latin typeface="Arial"/>
                          <a:ea typeface="Arial"/>
                          <a:cs typeface="Arial"/>
                          <a:sym typeface="Arial"/>
                        </a:rPr>
                        <a:t>- Xem thông tin cá nhân</a:t>
                      </a:r>
                    </a:p>
                  </a:txBody>
                  <a:tcPr/>
                </a:tc>
                <a:extLst>
                  <a:ext uri="{0D108BD9-81ED-4DB2-BD59-A6C34878D82A}">
                    <a16:rowId xmlns:a16="http://schemas.microsoft.com/office/drawing/2014/main" val="3090735999"/>
                  </a:ext>
                </a:extLst>
              </a:tr>
              <a:tr h="370840">
                <a:tc>
                  <a:txBody>
                    <a:bodyPr/>
                    <a:lstStyle/>
                    <a:p>
                      <a:pPr algn="ctr"/>
                      <a:r>
                        <a:rPr lang="en-US" b="1"/>
                        <a:t>Nhân viên – Employee</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employee</a:t>
                      </a:r>
                    </a:p>
                    <a:p>
                      <a:pPr lvl="0"/>
                      <a:r>
                        <a:rPr lang="en-US" sz="1400" b="0" i="0" u="none" strike="noStrike" cap="none">
                          <a:solidFill>
                            <a:srgbClr val="000000"/>
                          </a:solidFill>
                          <a:effectLst/>
                          <a:latin typeface="Arial"/>
                          <a:ea typeface="Arial"/>
                          <a:cs typeface="Arial"/>
                          <a:sym typeface="Arial"/>
                        </a:rPr>
                        <a:t>- Xem thông tin các khóa học đã tham gia</a:t>
                      </a:r>
                    </a:p>
                    <a:p>
                      <a:pPr lvl="0"/>
                      <a:r>
                        <a:rPr lang="en-US" sz="1400" b="0" i="0" u="none" strike="noStrike" cap="none">
                          <a:solidFill>
                            <a:srgbClr val="000000"/>
                          </a:solidFill>
                          <a:effectLst/>
                          <a:latin typeface="Arial"/>
                          <a:ea typeface="Arial"/>
                          <a:cs typeface="Arial"/>
                          <a:sym typeface="Arial"/>
                        </a:rPr>
                        <a:t>- Đăng ký khóa học</a:t>
                      </a:r>
                    </a:p>
                    <a:p>
                      <a:pPr lvl="0"/>
                      <a:r>
                        <a:rPr lang="en-US" sz="1400" b="0" i="0" u="none" strike="noStrike" cap="none">
                          <a:solidFill>
                            <a:srgbClr val="000000"/>
                          </a:solidFill>
                          <a:effectLst/>
                          <a:latin typeface="Arial"/>
                          <a:ea typeface="Arial"/>
                          <a:cs typeface="Arial"/>
                          <a:sym typeface="Arial"/>
                        </a:rPr>
                        <a:t>- Xem thông tin cá nhân</a:t>
                      </a:r>
                    </a:p>
                  </a:txBody>
                  <a:tcPr/>
                </a:tc>
                <a:extLst>
                  <a:ext uri="{0D108BD9-81ED-4DB2-BD59-A6C34878D82A}">
                    <a16:rowId xmlns:a16="http://schemas.microsoft.com/office/drawing/2014/main" val="3266910532"/>
                  </a:ext>
                </a:extLst>
              </a:tr>
            </a:tbl>
          </a:graphicData>
        </a:graphic>
      </p:graphicFrame>
      <p:pic>
        <p:nvPicPr>
          <p:cNvPr id="3" name="Picture 2">
            <a:extLst>
              <a:ext uri="{FF2B5EF4-FFF2-40B4-BE49-F238E27FC236}">
                <a16:creationId xmlns:a16="http://schemas.microsoft.com/office/drawing/2014/main" id="{8FB99392-2113-394A-89D9-FCF2BC6DE8A7}"/>
              </a:ext>
            </a:extLst>
          </p:cNvPr>
          <p:cNvPicPr>
            <a:picLocks noChangeAspect="1"/>
          </p:cNvPicPr>
          <p:nvPr/>
        </p:nvPicPr>
        <p:blipFill rotWithShape="1">
          <a:blip r:embed="rId3">
            <a:extLst>
              <a:ext uri="{28A0092B-C50C-407E-A947-70E740481C1C}">
                <a14:useLocalDpi xmlns:a14="http://schemas.microsoft.com/office/drawing/2010/main" val="0"/>
              </a:ext>
            </a:extLst>
          </a:blip>
          <a:srcRect l="5146" t="3292" r="27207" b="23674"/>
          <a:stretch/>
        </p:blipFill>
        <p:spPr bwMode="auto">
          <a:xfrm>
            <a:off x="9897699" y="396603"/>
            <a:ext cx="4567601" cy="45786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761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2" name="Rectangle 31">
            <a:extLst>
              <a:ext uri="{FF2B5EF4-FFF2-40B4-BE49-F238E27FC236}">
                <a16:creationId xmlns:a16="http://schemas.microsoft.com/office/drawing/2014/main" id="{85D04413-C1EE-C353-EB02-D4468C258695}"/>
              </a:ext>
            </a:extLst>
          </p:cNvPr>
          <p:cNvSpPr/>
          <p:nvPr/>
        </p:nvSpPr>
        <p:spPr>
          <a:xfrm>
            <a:off x="203378" y="170907"/>
            <a:ext cx="571322" cy="451393"/>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774700" y="196548"/>
            <a:ext cx="7010397" cy="400110"/>
          </a:xfrm>
          <a:prstGeom prst="rect">
            <a:avLst/>
          </a:prstGeom>
          <a:noFill/>
        </p:spPr>
        <p:txBody>
          <a:bodyPr wrap="square" rtlCol="0">
            <a:spAutoFit/>
          </a:bodyPr>
          <a:lstStyle/>
          <a:p>
            <a:r>
              <a:rPr lang="en" sz="2000" b="1"/>
              <a:t>PHÂN TÍCH,THIẾT KẾ HỆ THỐNG</a:t>
            </a:r>
            <a:endParaRPr lang="en-US" sz="20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graphicFrame>
        <p:nvGraphicFramePr>
          <p:cNvPr id="7" name="Table 7">
            <a:extLst>
              <a:ext uri="{FF2B5EF4-FFF2-40B4-BE49-F238E27FC236}">
                <a16:creationId xmlns:a16="http://schemas.microsoft.com/office/drawing/2014/main" id="{27AF2263-A629-689D-D87B-B5482EF0C1F5}"/>
              </a:ext>
            </a:extLst>
          </p:cNvPr>
          <p:cNvGraphicFramePr>
            <a:graphicFrameLocks noGrp="1"/>
          </p:cNvGraphicFramePr>
          <p:nvPr>
            <p:extLst>
              <p:ext uri="{D42A27DB-BD31-4B8C-83A1-F6EECF244321}">
                <p14:modId xmlns:p14="http://schemas.microsoft.com/office/powerpoint/2010/main" val="4182409474"/>
              </p:ext>
            </p:extLst>
          </p:nvPr>
        </p:nvGraphicFramePr>
        <p:xfrm>
          <a:off x="-6901045" y="1140362"/>
          <a:ext cx="6512289" cy="3394494"/>
        </p:xfrm>
        <a:graphic>
          <a:graphicData uri="http://schemas.openxmlformats.org/drawingml/2006/table">
            <a:tbl>
              <a:tblPr firstRow="1" bandRow="1">
                <a:tableStyleId>{CE061D80-4355-4FBF-BD35-4A37773DC36E}</a:tableStyleId>
              </a:tblPr>
              <a:tblGrid>
                <a:gridCol w="2577777">
                  <a:extLst>
                    <a:ext uri="{9D8B030D-6E8A-4147-A177-3AD203B41FA5}">
                      <a16:colId xmlns:a16="http://schemas.microsoft.com/office/drawing/2014/main" val="2631028434"/>
                    </a:ext>
                  </a:extLst>
                </a:gridCol>
                <a:gridCol w="3934512">
                  <a:extLst>
                    <a:ext uri="{9D8B030D-6E8A-4147-A177-3AD203B41FA5}">
                      <a16:colId xmlns:a16="http://schemas.microsoft.com/office/drawing/2014/main" val="589431744"/>
                    </a:ext>
                  </a:extLst>
                </a:gridCol>
              </a:tblGrid>
              <a:tr h="346494">
                <a:tc>
                  <a:txBody>
                    <a:bodyPr/>
                    <a:lstStyle/>
                    <a:p>
                      <a:pPr algn="ctr"/>
                      <a:r>
                        <a:rPr lang="en-US" b="1"/>
                        <a:t>Vai trò</a:t>
                      </a:r>
                    </a:p>
                  </a:txBody>
                  <a:tcPr/>
                </a:tc>
                <a:tc>
                  <a:txBody>
                    <a:bodyPr/>
                    <a:lstStyle/>
                    <a:p>
                      <a:pPr algn="ctr"/>
                      <a:r>
                        <a:rPr lang="en-US" b="1"/>
                        <a:t>Chức năng</a:t>
                      </a:r>
                    </a:p>
                  </a:txBody>
                  <a:tcPr/>
                </a:tc>
                <a:extLst>
                  <a:ext uri="{0D108BD9-81ED-4DB2-BD59-A6C34878D82A}">
                    <a16:rowId xmlns:a16="http://schemas.microsoft.com/office/drawing/2014/main" val="1592595490"/>
                  </a:ext>
                </a:extLst>
              </a:tr>
              <a:tr h="370840">
                <a:tc>
                  <a:txBody>
                    <a:bodyPr/>
                    <a:lstStyle/>
                    <a:p>
                      <a:pPr algn="ctr"/>
                      <a:r>
                        <a:rPr lang="en-US" b="1"/>
                        <a:t>Quản trị viên – Admin</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admin</a:t>
                      </a:r>
                    </a:p>
                    <a:p>
                      <a:pPr lvl="0"/>
                      <a:r>
                        <a:rPr lang="en-US" sz="1400" b="0" i="0" u="none" strike="noStrike" cap="none">
                          <a:solidFill>
                            <a:srgbClr val="000000"/>
                          </a:solidFill>
                          <a:effectLst/>
                          <a:latin typeface="Arial"/>
                          <a:ea typeface="Arial"/>
                          <a:cs typeface="Arial"/>
                          <a:sym typeface="Arial"/>
                        </a:rPr>
                        <a:t>- Quản lý khóa học</a:t>
                      </a:r>
                    </a:p>
                    <a:p>
                      <a:pPr lvl="0"/>
                      <a:r>
                        <a:rPr lang="en-US" sz="1400" b="0" i="0" u="none" strike="noStrike" cap="none">
                          <a:solidFill>
                            <a:srgbClr val="000000"/>
                          </a:solidFill>
                          <a:effectLst/>
                          <a:latin typeface="Arial"/>
                          <a:ea typeface="Arial"/>
                          <a:cs typeface="Arial"/>
                          <a:sym typeface="Arial"/>
                        </a:rPr>
                        <a:t>- Quản lý nhân viên</a:t>
                      </a:r>
                    </a:p>
                    <a:p>
                      <a:pPr lvl="0"/>
                      <a:r>
                        <a:rPr lang="en-US" sz="1400" b="0" i="0" u="none" strike="noStrike" cap="none">
                          <a:solidFill>
                            <a:srgbClr val="000000"/>
                          </a:solidFill>
                          <a:effectLst/>
                          <a:latin typeface="Arial"/>
                          <a:ea typeface="Arial"/>
                          <a:cs typeface="Arial"/>
                          <a:sym typeface="Arial"/>
                        </a:rPr>
                        <a:t>- Quản lý giảng viên</a:t>
                      </a:r>
                    </a:p>
                    <a:p>
                      <a:pPr lvl="0"/>
                      <a:r>
                        <a:rPr lang="en-US" sz="1400" b="0" i="0" u="none" strike="noStrike" cap="none">
                          <a:solidFill>
                            <a:srgbClr val="000000"/>
                          </a:solidFill>
                          <a:effectLst/>
                          <a:latin typeface="Arial"/>
                          <a:ea typeface="Arial"/>
                          <a:cs typeface="Arial"/>
                          <a:sym typeface="Arial"/>
                        </a:rPr>
                        <a:t>- Duyệt đơn đăng ký khóa học</a:t>
                      </a:r>
                    </a:p>
                  </a:txBody>
                  <a:tcPr/>
                </a:tc>
                <a:extLst>
                  <a:ext uri="{0D108BD9-81ED-4DB2-BD59-A6C34878D82A}">
                    <a16:rowId xmlns:a16="http://schemas.microsoft.com/office/drawing/2014/main" val="4183118822"/>
                  </a:ext>
                </a:extLst>
              </a:tr>
              <a:tr h="370840">
                <a:tc>
                  <a:txBody>
                    <a:bodyPr/>
                    <a:lstStyle/>
                    <a:p>
                      <a:pPr algn="ctr"/>
                      <a:r>
                        <a:rPr lang="en-US" b="1"/>
                        <a:t>Người dạy – Trainer</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trainer</a:t>
                      </a:r>
                    </a:p>
                    <a:p>
                      <a:pPr lvl="0"/>
                      <a:r>
                        <a:rPr lang="en-US" sz="1400" b="0" i="0" u="none" strike="noStrike" cap="none">
                          <a:solidFill>
                            <a:srgbClr val="000000"/>
                          </a:solidFill>
                          <a:effectLst/>
                          <a:latin typeface="Arial"/>
                          <a:ea typeface="Arial"/>
                          <a:cs typeface="Arial"/>
                          <a:sym typeface="Arial"/>
                        </a:rPr>
                        <a:t>- Quản lý khóa học</a:t>
                      </a:r>
                    </a:p>
                    <a:p>
                      <a:pPr lvl="0"/>
                      <a:r>
                        <a:rPr lang="en-US" sz="1400" b="0" i="0" u="none" strike="noStrike" cap="none">
                          <a:solidFill>
                            <a:srgbClr val="000000"/>
                          </a:solidFill>
                          <a:effectLst/>
                          <a:latin typeface="Arial"/>
                          <a:ea typeface="Arial"/>
                          <a:cs typeface="Arial"/>
                          <a:sym typeface="Arial"/>
                        </a:rPr>
                        <a:t>- Nhập kết quả học tập của nhân viên</a:t>
                      </a:r>
                    </a:p>
                    <a:p>
                      <a:pPr lvl="0"/>
                      <a:r>
                        <a:rPr lang="en-US" sz="1400" b="0" i="0" u="none" strike="noStrike" cap="none">
                          <a:solidFill>
                            <a:srgbClr val="000000"/>
                          </a:solidFill>
                          <a:effectLst/>
                          <a:latin typeface="Arial"/>
                          <a:ea typeface="Arial"/>
                          <a:cs typeface="Arial"/>
                          <a:sym typeface="Arial"/>
                        </a:rPr>
                        <a:t>- Xem thông tin cá nhân</a:t>
                      </a:r>
                    </a:p>
                  </a:txBody>
                  <a:tcPr/>
                </a:tc>
                <a:extLst>
                  <a:ext uri="{0D108BD9-81ED-4DB2-BD59-A6C34878D82A}">
                    <a16:rowId xmlns:a16="http://schemas.microsoft.com/office/drawing/2014/main" val="3090735999"/>
                  </a:ext>
                </a:extLst>
              </a:tr>
              <a:tr h="370840">
                <a:tc>
                  <a:txBody>
                    <a:bodyPr/>
                    <a:lstStyle/>
                    <a:p>
                      <a:pPr algn="ctr"/>
                      <a:r>
                        <a:rPr lang="en-US" b="1"/>
                        <a:t>Nhân viên – Employee</a:t>
                      </a:r>
                    </a:p>
                  </a:txBody>
                  <a:tcPr/>
                </a:tc>
                <a:tc>
                  <a:txBody>
                    <a:bodyPr/>
                    <a:lstStyle/>
                    <a:p>
                      <a:pPr lvl="0"/>
                      <a:r>
                        <a:rPr lang="en-US" sz="1400" b="0" i="0" u="none" strike="noStrike" cap="none">
                          <a:solidFill>
                            <a:srgbClr val="000000"/>
                          </a:solidFill>
                          <a:effectLst/>
                          <a:latin typeface="Arial"/>
                          <a:ea typeface="Arial"/>
                          <a:cs typeface="Arial"/>
                          <a:sym typeface="Arial"/>
                        </a:rPr>
                        <a:t>- Đăng nhập với quyền employee</a:t>
                      </a:r>
                    </a:p>
                    <a:p>
                      <a:pPr lvl="0"/>
                      <a:r>
                        <a:rPr lang="en-US" sz="1400" b="0" i="0" u="none" strike="noStrike" cap="none">
                          <a:solidFill>
                            <a:srgbClr val="000000"/>
                          </a:solidFill>
                          <a:effectLst/>
                          <a:latin typeface="Arial"/>
                          <a:ea typeface="Arial"/>
                          <a:cs typeface="Arial"/>
                          <a:sym typeface="Arial"/>
                        </a:rPr>
                        <a:t>- Xem thông tin các khóa học đã tham gia</a:t>
                      </a:r>
                    </a:p>
                    <a:p>
                      <a:pPr lvl="0"/>
                      <a:r>
                        <a:rPr lang="en-US" sz="1400" b="0" i="0" u="none" strike="noStrike" cap="none">
                          <a:solidFill>
                            <a:srgbClr val="000000"/>
                          </a:solidFill>
                          <a:effectLst/>
                          <a:latin typeface="Arial"/>
                          <a:ea typeface="Arial"/>
                          <a:cs typeface="Arial"/>
                          <a:sym typeface="Arial"/>
                        </a:rPr>
                        <a:t>- Đăng ký khóa học</a:t>
                      </a:r>
                    </a:p>
                    <a:p>
                      <a:pPr lvl="0"/>
                      <a:r>
                        <a:rPr lang="en-US" sz="1400" b="0" i="0" u="none" strike="noStrike" cap="none">
                          <a:solidFill>
                            <a:srgbClr val="000000"/>
                          </a:solidFill>
                          <a:effectLst/>
                          <a:latin typeface="Arial"/>
                          <a:ea typeface="Arial"/>
                          <a:cs typeface="Arial"/>
                          <a:sym typeface="Arial"/>
                        </a:rPr>
                        <a:t>- Xem thông tin cá nhân</a:t>
                      </a:r>
                    </a:p>
                  </a:txBody>
                  <a:tcPr/>
                </a:tc>
                <a:extLst>
                  <a:ext uri="{0D108BD9-81ED-4DB2-BD59-A6C34878D82A}">
                    <a16:rowId xmlns:a16="http://schemas.microsoft.com/office/drawing/2014/main" val="3266910532"/>
                  </a:ext>
                </a:extLst>
              </a:tr>
            </a:tbl>
          </a:graphicData>
        </a:graphic>
      </p:graphicFrame>
      <p:pic>
        <p:nvPicPr>
          <p:cNvPr id="4" name="Picture 3">
            <a:extLst>
              <a:ext uri="{FF2B5EF4-FFF2-40B4-BE49-F238E27FC236}">
                <a16:creationId xmlns:a16="http://schemas.microsoft.com/office/drawing/2014/main" id="{1E4C88DB-8579-C729-0D0B-F34AC7CD23E1}"/>
              </a:ext>
            </a:extLst>
          </p:cNvPr>
          <p:cNvPicPr>
            <a:picLocks noChangeAspect="1"/>
          </p:cNvPicPr>
          <p:nvPr/>
        </p:nvPicPr>
        <p:blipFill rotWithShape="1">
          <a:blip r:embed="rId3">
            <a:extLst>
              <a:ext uri="{28A0092B-C50C-407E-A947-70E740481C1C}">
                <a14:useLocalDpi xmlns:a14="http://schemas.microsoft.com/office/drawing/2010/main" val="0"/>
              </a:ext>
            </a:extLst>
          </a:blip>
          <a:srcRect l="5146" t="3292" r="27207" b="23674"/>
          <a:stretch/>
        </p:blipFill>
        <p:spPr bwMode="auto">
          <a:xfrm>
            <a:off x="1996097" y="602027"/>
            <a:ext cx="4567601" cy="4578652"/>
          </a:xfrm>
          <a:prstGeom prst="rect">
            <a:avLst/>
          </a:prstGeom>
          <a:noFill/>
          <a:ln>
            <a:noFill/>
          </a:ln>
          <a:extLst>
            <a:ext uri="{53640926-AAD7-44D8-BBD7-CCE9431645EC}">
              <a14:shadowObscured xmlns:a14="http://schemas.microsoft.com/office/drawing/2010/main"/>
            </a:ext>
          </a:extLst>
        </p:spPr>
      </p:pic>
      <p:pic>
        <p:nvPicPr>
          <p:cNvPr id="5" name="Picture 4" descr="A screenshot of a computer&#10;&#10;Description automatically generated with low confidence">
            <a:extLst>
              <a:ext uri="{FF2B5EF4-FFF2-40B4-BE49-F238E27FC236}">
                <a16:creationId xmlns:a16="http://schemas.microsoft.com/office/drawing/2014/main" id="{A0CF273C-C06A-068C-09A4-B238E2C79099}"/>
              </a:ext>
            </a:extLst>
          </p:cNvPr>
          <p:cNvPicPr>
            <a:picLocks noChangeAspect="1"/>
          </p:cNvPicPr>
          <p:nvPr/>
        </p:nvPicPr>
        <p:blipFill>
          <a:blip r:embed="rId4"/>
          <a:stretch>
            <a:fillRect/>
          </a:stretch>
        </p:blipFill>
        <p:spPr>
          <a:xfrm>
            <a:off x="9841230" y="-263797"/>
            <a:ext cx="5463540" cy="5852160"/>
          </a:xfrm>
          <a:prstGeom prst="rect">
            <a:avLst/>
          </a:prstGeom>
        </p:spPr>
      </p:pic>
    </p:spTree>
    <p:extLst>
      <p:ext uri="{BB962C8B-B14F-4D97-AF65-F5344CB8AC3E}">
        <p14:creationId xmlns:p14="http://schemas.microsoft.com/office/powerpoint/2010/main" val="144434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2" name="Rectangle 31">
            <a:extLst>
              <a:ext uri="{FF2B5EF4-FFF2-40B4-BE49-F238E27FC236}">
                <a16:creationId xmlns:a16="http://schemas.microsoft.com/office/drawing/2014/main" id="{85D04413-C1EE-C353-EB02-D4468C258695}"/>
              </a:ext>
            </a:extLst>
          </p:cNvPr>
          <p:cNvSpPr/>
          <p:nvPr/>
        </p:nvSpPr>
        <p:spPr>
          <a:xfrm>
            <a:off x="203378" y="170907"/>
            <a:ext cx="571322" cy="451393"/>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774700" y="196548"/>
            <a:ext cx="7010397" cy="400110"/>
          </a:xfrm>
          <a:prstGeom prst="rect">
            <a:avLst/>
          </a:prstGeom>
          <a:noFill/>
        </p:spPr>
        <p:txBody>
          <a:bodyPr wrap="square" rtlCol="0">
            <a:spAutoFit/>
          </a:bodyPr>
          <a:lstStyle/>
          <a:p>
            <a:r>
              <a:rPr lang="en" sz="2000" b="1"/>
              <a:t>PHÂN TÍCH,THIẾT KẾ HỆ THỐNG</a:t>
            </a:r>
            <a:endParaRPr lang="en-US" sz="20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sp>
        <p:nvSpPr>
          <p:cNvPr id="4" name="Arrow: Right 3">
            <a:extLst>
              <a:ext uri="{FF2B5EF4-FFF2-40B4-BE49-F238E27FC236}">
                <a16:creationId xmlns:a16="http://schemas.microsoft.com/office/drawing/2014/main" id="{09F53D89-3090-4937-DE3C-E93B37B37AE3}"/>
              </a:ext>
            </a:extLst>
          </p:cNvPr>
          <p:cNvSpPr/>
          <p:nvPr/>
        </p:nvSpPr>
        <p:spPr>
          <a:xfrm>
            <a:off x="-4343400" y="1900600"/>
            <a:ext cx="2533650" cy="849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rPr>
              <a:t>DEMO</a:t>
            </a:r>
          </a:p>
        </p:txBody>
      </p:sp>
      <p:pic>
        <p:nvPicPr>
          <p:cNvPr id="7" name="Picture 6">
            <a:extLst>
              <a:ext uri="{FF2B5EF4-FFF2-40B4-BE49-F238E27FC236}">
                <a16:creationId xmlns:a16="http://schemas.microsoft.com/office/drawing/2014/main" id="{562195EB-8851-40D0-9CF0-253B5ACDD2B4}"/>
              </a:ext>
            </a:extLst>
          </p:cNvPr>
          <p:cNvPicPr>
            <a:picLocks noChangeAspect="1"/>
          </p:cNvPicPr>
          <p:nvPr/>
        </p:nvPicPr>
        <p:blipFill rotWithShape="1">
          <a:blip r:embed="rId3">
            <a:extLst>
              <a:ext uri="{28A0092B-C50C-407E-A947-70E740481C1C}">
                <a14:useLocalDpi xmlns:a14="http://schemas.microsoft.com/office/drawing/2010/main" val="0"/>
              </a:ext>
            </a:extLst>
          </a:blip>
          <a:srcRect l="5146" t="3292" r="27207" b="23674"/>
          <a:stretch/>
        </p:blipFill>
        <p:spPr bwMode="auto">
          <a:xfrm>
            <a:off x="9897699" y="396603"/>
            <a:ext cx="4567601" cy="4578652"/>
          </a:xfrm>
          <a:prstGeom prst="rect">
            <a:avLst/>
          </a:prstGeom>
          <a:noFill/>
          <a:ln>
            <a:noFill/>
          </a:ln>
          <a:extLst>
            <a:ext uri="{53640926-AAD7-44D8-BBD7-CCE9431645EC}">
              <a14:shadowObscured xmlns:a14="http://schemas.microsoft.com/office/drawing/2010/main"/>
            </a:ext>
          </a:extLst>
        </p:spPr>
      </p:pic>
      <p:pic>
        <p:nvPicPr>
          <p:cNvPr id="8" name="Picture 7" descr="A screenshot of a computer&#10;&#10;Description automatically generated with low confidence">
            <a:extLst>
              <a:ext uri="{FF2B5EF4-FFF2-40B4-BE49-F238E27FC236}">
                <a16:creationId xmlns:a16="http://schemas.microsoft.com/office/drawing/2014/main" id="{115FC4C7-7142-F788-A3A5-7EA493E4258F}"/>
              </a:ext>
            </a:extLst>
          </p:cNvPr>
          <p:cNvPicPr>
            <a:picLocks noChangeAspect="1"/>
          </p:cNvPicPr>
          <p:nvPr/>
        </p:nvPicPr>
        <p:blipFill>
          <a:blip r:embed="rId4"/>
          <a:stretch>
            <a:fillRect/>
          </a:stretch>
        </p:blipFill>
        <p:spPr>
          <a:xfrm>
            <a:off x="1783715" y="605336"/>
            <a:ext cx="5576570" cy="4369919"/>
          </a:xfrm>
          <a:prstGeom prst="rect">
            <a:avLst/>
          </a:prstGeom>
        </p:spPr>
      </p:pic>
    </p:spTree>
    <p:extLst>
      <p:ext uri="{BB962C8B-B14F-4D97-AF65-F5344CB8AC3E}">
        <p14:creationId xmlns:p14="http://schemas.microsoft.com/office/powerpoint/2010/main" val="2736184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2" name="Rectangle 31">
            <a:extLst>
              <a:ext uri="{FF2B5EF4-FFF2-40B4-BE49-F238E27FC236}">
                <a16:creationId xmlns:a16="http://schemas.microsoft.com/office/drawing/2014/main" id="{85D04413-C1EE-C353-EB02-D4468C258695}"/>
              </a:ext>
            </a:extLst>
          </p:cNvPr>
          <p:cNvSpPr/>
          <p:nvPr/>
        </p:nvSpPr>
        <p:spPr>
          <a:xfrm>
            <a:off x="-7155364" y="0"/>
            <a:ext cx="571322" cy="451393"/>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6584042" y="25641"/>
            <a:ext cx="7010397" cy="400110"/>
          </a:xfrm>
          <a:prstGeom prst="rect">
            <a:avLst/>
          </a:prstGeom>
          <a:noFill/>
        </p:spPr>
        <p:txBody>
          <a:bodyPr wrap="square" rtlCol="0">
            <a:spAutoFit/>
          </a:bodyPr>
          <a:lstStyle/>
          <a:p>
            <a:r>
              <a:rPr lang="en" sz="2000" b="1"/>
              <a:t>PHÂN TÍCH,THIẾT KẾ HỆ THỐNG</a:t>
            </a:r>
            <a:endParaRPr lang="en-US" sz="2000"/>
          </a:p>
        </p:txBody>
      </p:sp>
      <p:sp>
        <p:nvSpPr>
          <p:cNvPr id="36" name="Rectangle 35">
            <a:extLst>
              <a:ext uri="{FF2B5EF4-FFF2-40B4-BE49-F238E27FC236}">
                <a16:creationId xmlns:a16="http://schemas.microsoft.com/office/drawing/2014/main" id="{7ACCCFD9-C5F3-A22C-337E-8E29B2CB3292}"/>
              </a:ext>
            </a:extLst>
          </p:cNvPr>
          <p:cNvSpPr/>
          <p:nvPr/>
        </p:nvSpPr>
        <p:spPr>
          <a:xfrm>
            <a:off x="4082142" y="1572314"/>
            <a:ext cx="979715" cy="8370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3237071" y="2579297"/>
            <a:ext cx="2669858" cy="584775"/>
          </a:xfrm>
          <a:prstGeom prst="rect">
            <a:avLst/>
          </a:prstGeom>
          <a:noFill/>
        </p:spPr>
        <p:txBody>
          <a:bodyPr wrap="square" rtlCol="0">
            <a:spAutoFit/>
          </a:bodyPr>
          <a:lstStyle/>
          <a:p>
            <a:pPr algn="ctr"/>
            <a:r>
              <a:rPr lang="en" sz="3200" b="1"/>
              <a:t>KẾT LUẬN</a:t>
            </a:r>
            <a:endParaRPr lang="en-US" sz="3200"/>
          </a:p>
        </p:txBody>
      </p:sp>
      <p:pic>
        <p:nvPicPr>
          <p:cNvPr id="3" name="Picture 2" descr="Diagram, schematic&#10;&#10;Description automatically generated">
            <a:extLst>
              <a:ext uri="{FF2B5EF4-FFF2-40B4-BE49-F238E27FC236}">
                <a16:creationId xmlns:a16="http://schemas.microsoft.com/office/drawing/2014/main" id="{E93C2D0B-A6FD-413B-9C54-AE3943190379}"/>
              </a:ext>
            </a:extLst>
          </p:cNvPr>
          <p:cNvPicPr>
            <a:picLocks noChangeAspect="1"/>
          </p:cNvPicPr>
          <p:nvPr/>
        </p:nvPicPr>
        <p:blipFill>
          <a:blip r:embed="rId3"/>
          <a:stretch>
            <a:fillRect/>
          </a:stretch>
        </p:blipFill>
        <p:spPr>
          <a:xfrm>
            <a:off x="-5041381" y="505782"/>
            <a:ext cx="4509277" cy="4147030"/>
          </a:xfrm>
          <a:prstGeom prst="rect">
            <a:avLst/>
          </a:prstGeom>
        </p:spPr>
      </p:pic>
      <p:sp>
        <p:nvSpPr>
          <p:cNvPr id="4" name="TextBox 3">
            <a:extLst>
              <a:ext uri="{FF2B5EF4-FFF2-40B4-BE49-F238E27FC236}">
                <a16:creationId xmlns:a16="http://schemas.microsoft.com/office/drawing/2014/main" id="{AB497308-5AB7-21D9-B90B-EBAF5B2ECC38}"/>
              </a:ext>
            </a:extLst>
          </p:cNvPr>
          <p:cNvSpPr txBox="1"/>
          <p:nvPr/>
        </p:nvSpPr>
        <p:spPr>
          <a:xfrm>
            <a:off x="633184" y="5243489"/>
            <a:ext cx="8287657" cy="1631216"/>
          </a:xfrm>
          <a:prstGeom prst="rect">
            <a:avLst/>
          </a:prstGeom>
          <a:noFill/>
        </p:spPr>
        <p:txBody>
          <a:bodyPr wrap="square" rtlCol="0">
            <a:spAutoFit/>
          </a:bodyPr>
          <a:lstStyle/>
          <a:p>
            <a:r>
              <a:rPr lang="en-US" sz="2800" b="1"/>
              <a:t>Kết quả đạt được:</a:t>
            </a:r>
          </a:p>
          <a:p>
            <a:pPr marL="285750" indent="-285750">
              <a:buFontTx/>
              <a:buChar char="-"/>
            </a:pPr>
            <a:r>
              <a:rPr lang="en-US" sz="1800"/>
              <a:t>Hiểu được quá trình xây dựng website</a:t>
            </a:r>
          </a:p>
          <a:p>
            <a:pPr marL="285750" indent="-285750">
              <a:buFontTx/>
              <a:buChar char="-"/>
            </a:pPr>
            <a:r>
              <a:rPr lang="en-US" sz="1800"/>
              <a:t>Hiểu và làm việc được với một số công nghệ, ngôn ngữ lập trình như: C#, Javascript, ASP.NET Core, ReactJS, SQL Server,…</a:t>
            </a:r>
          </a:p>
          <a:p>
            <a:pPr marL="285750" indent="-285750">
              <a:buFontTx/>
              <a:buChar char="-"/>
            </a:pPr>
            <a:r>
              <a:rPr lang="en-US" sz="1800"/>
              <a:t>Nâng cao khả năng sử dụng các công cụ hỗ trợ và kỹ năng làm việc.</a:t>
            </a:r>
          </a:p>
        </p:txBody>
      </p:sp>
    </p:spTree>
    <p:extLst>
      <p:ext uri="{BB962C8B-B14F-4D97-AF65-F5344CB8AC3E}">
        <p14:creationId xmlns:p14="http://schemas.microsoft.com/office/powerpoint/2010/main" val="2011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6" name="Rectangle 35">
            <a:extLst>
              <a:ext uri="{FF2B5EF4-FFF2-40B4-BE49-F238E27FC236}">
                <a16:creationId xmlns:a16="http://schemas.microsoft.com/office/drawing/2014/main" id="{7ACCCFD9-C5F3-A22C-337E-8E29B2CB3292}"/>
              </a:ext>
            </a:extLst>
          </p:cNvPr>
          <p:cNvSpPr/>
          <p:nvPr/>
        </p:nvSpPr>
        <p:spPr>
          <a:xfrm>
            <a:off x="181426" y="162614"/>
            <a:ext cx="489858" cy="40162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671284" y="142657"/>
            <a:ext cx="2669858" cy="461665"/>
          </a:xfrm>
          <a:prstGeom prst="rect">
            <a:avLst/>
          </a:prstGeom>
          <a:noFill/>
        </p:spPr>
        <p:txBody>
          <a:bodyPr wrap="square" rtlCol="0">
            <a:spAutoFit/>
          </a:bodyPr>
          <a:lstStyle/>
          <a:p>
            <a:r>
              <a:rPr lang="en" sz="2400" b="1"/>
              <a:t>KẾT LUẬN</a:t>
            </a:r>
            <a:endParaRPr lang="en-US" sz="2400"/>
          </a:p>
        </p:txBody>
      </p:sp>
      <p:sp>
        <p:nvSpPr>
          <p:cNvPr id="2" name="TextBox 1">
            <a:extLst>
              <a:ext uri="{FF2B5EF4-FFF2-40B4-BE49-F238E27FC236}">
                <a16:creationId xmlns:a16="http://schemas.microsoft.com/office/drawing/2014/main" id="{14E75619-359D-4684-8DA2-4238B02F812E}"/>
              </a:ext>
            </a:extLst>
          </p:cNvPr>
          <p:cNvSpPr txBox="1"/>
          <p:nvPr/>
        </p:nvSpPr>
        <p:spPr>
          <a:xfrm>
            <a:off x="645884" y="1763689"/>
            <a:ext cx="8287657" cy="1631216"/>
          </a:xfrm>
          <a:prstGeom prst="rect">
            <a:avLst/>
          </a:prstGeom>
          <a:noFill/>
        </p:spPr>
        <p:txBody>
          <a:bodyPr wrap="square" rtlCol="0">
            <a:spAutoFit/>
          </a:bodyPr>
          <a:lstStyle/>
          <a:p>
            <a:r>
              <a:rPr lang="en-US" sz="2400" b="1"/>
              <a:t>Kết quả đạt được:</a:t>
            </a:r>
          </a:p>
          <a:p>
            <a:pPr marL="285750" indent="-285750">
              <a:buFontTx/>
              <a:buChar char="-"/>
            </a:pPr>
            <a:r>
              <a:rPr lang="en-US" sz="1800"/>
              <a:t>Hiểu được quá trình xây dựng website</a:t>
            </a:r>
          </a:p>
          <a:p>
            <a:pPr marL="285750" indent="-285750">
              <a:buFontTx/>
              <a:buChar char="-"/>
            </a:pPr>
            <a:r>
              <a:rPr lang="en-US" sz="1800"/>
              <a:t>Hiểu và làm việc được với một số công nghệ, ngôn ngữ lập trình như: C#, Javascript, ASP.NET Core, ReactJS, SQL Server,…</a:t>
            </a:r>
          </a:p>
          <a:p>
            <a:pPr marL="285750" indent="-285750">
              <a:buFontTx/>
              <a:buChar char="-"/>
            </a:pPr>
            <a:r>
              <a:rPr lang="en-US" sz="1800"/>
              <a:t>Nâng cao khả năng sử dụng các công cụ hỗ trợ và kỹ năng làm việc.</a:t>
            </a:r>
          </a:p>
        </p:txBody>
      </p:sp>
      <p:sp>
        <p:nvSpPr>
          <p:cNvPr id="6" name="TextBox 5">
            <a:extLst>
              <a:ext uri="{FF2B5EF4-FFF2-40B4-BE49-F238E27FC236}">
                <a16:creationId xmlns:a16="http://schemas.microsoft.com/office/drawing/2014/main" id="{4D06888B-D510-B3FC-1FE6-00E7B51C901C}"/>
              </a:ext>
            </a:extLst>
          </p:cNvPr>
          <p:cNvSpPr txBox="1"/>
          <p:nvPr/>
        </p:nvSpPr>
        <p:spPr>
          <a:xfrm>
            <a:off x="671284" y="5611789"/>
            <a:ext cx="8287657" cy="1569660"/>
          </a:xfrm>
          <a:prstGeom prst="rect">
            <a:avLst/>
          </a:prstGeom>
          <a:noFill/>
        </p:spPr>
        <p:txBody>
          <a:bodyPr wrap="square" rtlCol="0">
            <a:spAutoFit/>
          </a:bodyPr>
          <a:lstStyle/>
          <a:p>
            <a:r>
              <a:rPr lang="en-US" sz="2400" b="1"/>
              <a:t>Hướng phát triển:</a:t>
            </a:r>
          </a:p>
          <a:p>
            <a:pPr marL="285750" indent="-285750">
              <a:buFontTx/>
              <a:buChar char="-"/>
            </a:pPr>
            <a:r>
              <a:rPr lang="en-US" sz="1800"/>
              <a:t>Nâng cao giao diện và trải nghiệm người dùng</a:t>
            </a:r>
          </a:p>
          <a:p>
            <a:pPr marL="285750" indent="-285750">
              <a:buFontTx/>
              <a:buChar char="-"/>
            </a:pPr>
            <a:r>
              <a:rPr lang="en-US" sz="1800"/>
              <a:t>Hoàn thiện tính mở rộng, bảo trì, bảo mật cho hệ thống.</a:t>
            </a:r>
          </a:p>
          <a:p>
            <a:pPr marL="285750" indent="-285750">
              <a:buFontTx/>
              <a:buChar char="-"/>
            </a:pPr>
            <a:r>
              <a:rPr lang="en-US" sz="1800"/>
              <a:t>Nghiên cứu xây dựng thêm một số tính năng mới: Đặt phòng học, thông báo thông tin khóa học qua email.</a:t>
            </a:r>
          </a:p>
        </p:txBody>
      </p:sp>
    </p:spTree>
    <p:extLst>
      <p:ext uri="{BB962C8B-B14F-4D97-AF65-F5344CB8AC3E}">
        <p14:creationId xmlns:p14="http://schemas.microsoft.com/office/powerpoint/2010/main" val="12713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6" name="Rectangle 35">
            <a:extLst>
              <a:ext uri="{FF2B5EF4-FFF2-40B4-BE49-F238E27FC236}">
                <a16:creationId xmlns:a16="http://schemas.microsoft.com/office/drawing/2014/main" id="{7ACCCFD9-C5F3-A22C-337E-8E29B2CB3292}"/>
              </a:ext>
            </a:extLst>
          </p:cNvPr>
          <p:cNvSpPr/>
          <p:nvPr/>
        </p:nvSpPr>
        <p:spPr>
          <a:xfrm>
            <a:off x="181426" y="162614"/>
            <a:ext cx="489858" cy="40162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671284" y="142657"/>
            <a:ext cx="2669858" cy="461665"/>
          </a:xfrm>
          <a:prstGeom prst="rect">
            <a:avLst/>
          </a:prstGeom>
          <a:noFill/>
        </p:spPr>
        <p:txBody>
          <a:bodyPr wrap="square" rtlCol="0">
            <a:spAutoFit/>
          </a:bodyPr>
          <a:lstStyle/>
          <a:p>
            <a:r>
              <a:rPr lang="en" sz="2400" b="1"/>
              <a:t>KẾT LUẬN</a:t>
            </a:r>
            <a:endParaRPr lang="en-US" sz="2400"/>
          </a:p>
        </p:txBody>
      </p:sp>
      <p:sp>
        <p:nvSpPr>
          <p:cNvPr id="2" name="TextBox 1">
            <a:extLst>
              <a:ext uri="{FF2B5EF4-FFF2-40B4-BE49-F238E27FC236}">
                <a16:creationId xmlns:a16="http://schemas.microsoft.com/office/drawing/2014/main" id="{14E75619-359D-4684-8DA2-4238B02F812E}"/>
              </a:ext>
            </a:extLst>
          </p:cNvPr>
          <p:cNvSpPr txBox="1"/>
          <p:nvPr/>
        </p:nvSpPr>
        <p:spPr>
          <a:xfrm>
            <a:off x="-8841016" y="1395389"/>
            <a:ext cx="8287657" cy="1631216"/>
          </a:xfrm>
          <a:prstGeom prst="rect">
            <a:avLst/>
          </a:prstGeom>
          <a:noFill/>
        </p:spPr>
        <p:txBody>
          <a:bodyPr wrap="square" rtlCol="0">
            <a:spAutoFit/>
          </a:bodyPr>
          <a:lstStyle/>
          <a:p>
            <a:r>
              <a:rPr lang="en-US" sz="2400" b="1"/>
              <a:t>Kết quả đạt được:</a:t>
            </a:r>
          </a:p>
          <a:p>
            <a:pPr marL="285750" indent="-285750">
              <a:buFontTx/>
              <a:buChar char="-"/>
            </a:pPr>
            <a:r>
              <a:rPr lang="en-US" sz="1800"/>
              <a:t>Hiểu được quá trình xây dựng website</a:t>
            </a:r>
          </a:p>
          <a:p>
            <a:pPr marL="285750" indent="-285750">
              <a:buFontTx/>
              <a:buChar char="-"/>
            </a:pPr>
            <a:r>
              <a:rPr lang="en-US" sz="1800"/>
              <a:t>Hiểu và làm việc được với một số công nghệ, ngôn ngữ lập trình như: C#, Javascript, ASP.NET Core, ReactJS, SQL Server,…</a:t>
            </a:r>
          </a:p>
          <a:p>
            <a:pPr marL="285750" indent="-285750">
              <a:buFontTx/>
              <a:buChar char="-"/>
            </a:pPr>
            <a:r>
              <a:rPr lang="en-US" sz="1800"/>
              <a:t>Nâng cao khả năng sử dụng các công cụ hỗ trợ và kỹ năng làm việc.</a:t>
            </a:r>
          </a:p>
        </p:txBody>
      </p:sp>
      <p:sp>
        <p:nvSpPr>
          <p:cNvPr id="6" name="TextBox 5">
            <a:extLst>
              <a:ext uri="{FF2B5EF4-FFF2-40B4-BE49-F238E27FC236}">
                <a16:creationId xmlns:a16="http://schemas.microsoft.com/office/drawing/2014/main" id="{4D06888B-D510-B3FC-1FE6-00E7B51C901C}"/>
              </a:ext>
            </a:extLst>
          </p:cNvPr>
          <p:cNvSpPr txBox="1"/>
          <p:nvPr/>
        </p:nvSpPr>
        <p:spPr>
          <a:xfrm>
            <a:off x="428171" y="1598589"/>
            <a:ext cx="8287657" cy="1569660"/>
          </a:xfrm>
          <a:prstGeom prst="rect">
            <a:avLst/>
          </a:prstGeom>
          <a:noFill/>
        </p:spPr>
        <p:txBody>
          <a:bodyPr wrap="square" rtlCol="0">
            <a:spAutoFit/>
          </a:bodyPr>
          <a:lstStyle/>
          <a:p>
            <a:r>
              <a:rPr lang="en-US" sz="2400" b="1"/>
              <a:t>Hướng phát triển:</a:t>
            </a:r>
          </a:p>
          <a:p>
            <a:pPr marL="285750" indent="-285750">
              <a:buFontTx/>
              <a:buChar char="-"/>
            </a:pPr>
            <a:r>
              <a:rPr lang="en-US" sz="1800"/>
              <a:t>Nâng cao giao diện và trải nghiệm người dùng</a:t>
            </a:r>
          </a:p>
          <a:p>
            <a:pPr marL="285750" indent="-285750">
              <a:buFontTx/>
              <a:buChar char="-"/>
            </a:pPr>
            <a:r>
              <a:rPr lang="en-US" sz="1800"/>
              <a:t>Hoàn thiện tính mở rộng, bảo trì, bảo mật cho hệ thống.</a:t>
            </a:r>
          </a:p>
          <a:p>
            <a:pPr marL="285750" indent="-285750">
              <a:buFontTx/>
              <a:buChar char="-"/>
            </a:pPr>
            <a:r>
              <a:rPr lang="en-US" sz="1800"/>
              <a:t>Nghiên cứu xây dựng thêm một số tính năng mới: Đặt phòng học, thông báo thông tin khóa học qua email.</a:t>
            </a:r>
          </a:p>
        </p:txBody>
      </p:sp>
      <p:sp>
        <p:nvSpPr>
          <p:cNvPr id="3" name="Arrow: Right 2">
            <a:extLst>
              <a:ext uri="{FF2B5EF4-FFF2-40B4-BE49-F238E27FC236}">
                <a16:creationId xmlns:a16="http://schemas.microsoft.com/office/drawing/2014/main" id="{857E00D1-9C5B-B8B1-17F0-EA793A993E56}"/>
              </a:ext>
            </a:extLst>
          </p:cNvPr>
          <p:cNvSpPr/>
          <p:nvPr/>
        </p:nvSpPr>
        <p:spPr>
          <a:xfrm>
            <a:off x="-3533775" y="2110436"/>
            <a:ext cx="2533650" cy="849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9367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6" name="Rectangle 35">
            <a:extLst>
              <a:ext uri="{FF2B5EF4-FFF2-40B4-BE49-F238E27FC236}">
                <a16:creationId xmlns:a16="http://schemas.microsoft.com/office/drawing/2014/main" id="{7ACCCFD9-C5F3-A22C-337E-8E29B2CB3292}"/>
              </a:ext>
            </a:extLst>
          </p:cNvPr>
          <p:cNvSpPr/>
          <p:nvPr/>
        </p:nvSpPr>
        <p:spPr>
          <a:xfrm>
            <a:off x="181426" y="162614"/>
            <a:ext cx="489858" cy="40162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671284" y="142657"/>
            <a:ext cx="2669858" cy="461665"/>
          </a:xfrm>
          <a:prstGeom prst="rect">
            <a:avLst/>
          </a:prstGeom>
          <a:noFill/>
        </p:spPr>
        <p:txBody>
          <a:bodyPr wrap="square" rtlCol="0">
            <a:spAutoFit/>
          </a:bodyPr>
          <a:lstStyle/>
          <a:p>
            <a:r>
              <a:rPr lang="en" sz="2400" b="1"/>
              <a:t>KẾT LUẬN</a:t>
            </a:r>
            <a:endParaRPr lang="en-US" sz="2400"/>
          </a:p>
        </p:txBody>
      </p:sp>
      <p:sp>
        <p:nvSpPr>
          <p:cNvPr id="6" name="TextBox 5">
            <a:extLst>
              <a:ext uri="{FF2B5EF4-FFF2-40B4-BE49-F238E27FC236}">
                <a16:creationId xmlns:a16="http://schemas.microsoft.com/office/drawing/2014/main" id="{4D06888B-D510-B3FC-1FE6-00E7B51C901C}"/>
              </a:ext>
            </a:extLst>
          </p:cNvPr>
          <p:cNvSpPr txBox="1"/>
          <p:nvPr/>
        </p:nvSpPr>
        <p:spPr>
          <a:xfrm>
            <a:off x="10486571" y="1598589"/>
            <a:ext cx="8287657" cy="1569660"/>
          </a:xfrm>
          <a:prstGeom prst="rect">
            <a:avLst/>
          </a:prstGeom>
          <a:noFill/>
        </p:spPr>
        <p:txBody>
          <a:bodyPr wrap="square" rtlCol="0">
            <a:spAutoFit/>
          </a:bodyPr>
          <a:lstStyle/>
          <a:p>
            <a:r>
              <a:rPr lang="en-US" sz="2400" b="1"/>
              <a:t>Hướng phát triển:</a:t>
            </a:r>
          </a:p>
          <a:p>
            <a:pPr marL="285750" indent="-285750">
              <a:buFontTx/>
              <a:buChar char="-"/>
            </a:pPr>
            <a:r>
              <a:rPr lang="en-US" sz="1800"/>
              <a:t>Nâng cao giao diện và trải nghiệm người dùng</a:t>
            </a:r>
          </a:p>
          <a:p>
            <a:pPr marL="285750" indent="-285750">
              <a:buFontTx/>
              <a:buChar char="-"/>
            </a:pPr>
            <a:r>
              <a:rPr lang="en-US" sz="1800"/>
              <a:t>Hoàn thiện tính mở rộng, bảo trì, bảo mật cho hệ thống.</a:t>
            </a:r>
          </a:p>
          <a:p>
            <a:pPr marL="285750" indent="-285750">
              <a:buFontTx/>
              <a:buChar char="-"/>
            </a:pPr>
            <a:r>
              <a:rPr lang="en-US" sz="1800"/>
              <a:t>Nghiên cứu xây dựng thêm một số tính năng mới: Đặt phòng học, thông báo thông tin khóa học qua email.</a:t>
            </a:r>
          </a:p>
        </p:txBody>
      </p:sp>
      <p:sp>
        <p:nvSpPr>
          <p:cNvPr id="4" name="TextBox 3">
            <a:extLst>
              <a:ext uri="{FF2B5EF4-FFF2-40B4-BE49-F238E27FC236}">
                <a16:creationId xmlns:a16="http://schemas.microsoft.com/office/drawing/2014/main" id="{7AF4A658-081C-11D3-12CD-DB510BEAD034}"/>
              </a:ext>
            </a:extLst>
          </p:cNvPr>
          <p:cNvSpPr txBox="1"/>
          <p:nvPr/>
        </p:nvSpPr>
        <p:spPr>
          <a:xfrm>
            <a:off x="1143015" y="6381750"/>
            <a:ext cx="6857968" cy="1754326"/>
          </a:xfrm>
          <a:prstGeom prst="rect">
            <a:avLst/>
          </a:prstGeom>
          <a:noFill/>
        </p:spPr>
        <p:txBody>
          <a:bodyPr wrap="none" rtlCol="0">
            <a:spAutoFit/>
          </a:bodyPr>
          <a:lstStyle/>
          <a:p>
            <a:pPr algn="ctr"/>
            <a:r>
              <a:rPr lang="en-US" sz="4000" b="1"/>
              <a:t>THANK YOU!</a:t>
            </a:r>
          </a:p>
          <a:p>
            <a:pPr algn="ctr"/>
            <a:endParaRPr lang="en-US" sz="4000" b="1"/>
          </a:p>
          <a:p>
            <a:pPr algn="ctr"/>
            <a:r>
              <a:rPr lang="en-US" sz="2800"/>
              <a:t>Cảm ơn thầy cô và các bạn đã lắng nghe.</a:t>
            </a:r>
          </a:p>
        </p:txBody>
      </p:sp>
      <p:sp>
        <p:nvSpPr>
          <p:cNvPr id="3" name="Arrow: Right 2">
            <a:extLst>
              <a:ext uri="{FF2B5EF4-FFF2-40B4-BE49-F238E27FC236}">
                <a16:creationId xmlns:a16="http://schemas.microsoft.com/office/drawing/2014/main" id="{C600F82A-F5E0-40C1-0E82-15793B67A22E}"/>
              </a:ext>
            </a:extLst>
          </p:cNvPr>
          <p:cNvSpPr/>
          <p:nvPr/>
        </p:nvSpPr>
        <p:spPr>
          <a:xfrm>
            <a:off x="3305175" y="2146948"/>
            <a:ext cx="2533650" cy="849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321750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6" name="Rectangle 35">
            <a:extLst>
              <a:ext uri="{FF2B5EF4-FFF2-40B4-BE49-F238E27FC236}">
                <a16:creationId xmlns:a16="http://schemas.microsoft.com/office/drawing/2014/main" id="{7ACCCFD9-C5F3-A22C-337E-8E29B2CB3292}"/>
              </a:ext>
            </a:extLst>
          </p:cNvPr>
          <p:cNvSpPr/>
          <p:nvPr/>
        </p:nvSpPr>
        <p:spPr>
          <a:xfrm>
            <a:off x="181426" y="-3609286"/>
            <a:ext cx="489858" cy="40162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671284" y="-3629243"/>
            <a:ext cx="2669858" cy="461665"/>
          </a:xfrm>
          <a:prstGeom prst="rect">
            <a:avLst/>
          </a:prstGeom>
          <a:noFill/>
        </p:spPr>
        <p:txBody>
          <a:bodyPr wrap="square" rtlCol="0">
            <a:spAutoFit/>
          </a:bodyPr>
          <a:lstStyle/>
          <a:p>
            <a:r>
              <a:rPr lang="en" sz="2400" b="1"/>
              <a:t>KẾT LUẬN</a:t>
            </a:r>
            <a:endParaRPr lang="en-US" sz="2400"/>
          </a:p>
        </p:txBody>
      </p:sp>
      <p:sp>
        <p:nvSpPr>
          <p:cNvPr id="6" name="TextBox 5">
            <a:extLst>
              <a:ext uri="{FF2B5EF4-FFF2-40B4-BE49-F238E27FC236}">
                <a16:creationId xmlns:a16="http://schemas.microsoft.com/office/drawing/2014/main" id="{4D06888B-D510-B3FC-1FE6-00E7B51C901C}"/>
              </a:ext>
            </a:extLst>
          </p:cNvPr>
          <p:cNvSpPr txBox="1"/>
          <p:nvPr/>
        </p:nvSpPr>
        <p:spPr>
          <a:xfrm>
            <a:off x="428171" y="-2173311"/>
            <a:ext cx="8287657" cy="1569660"/>
          </a:xfrm>
          <a:prstGeom prst="rect">
            <a:avLst/>
          </a:prstGeom>
          <a:noFill/>
        </p:spPr>
        <p:txBody>
          <a:bodyPr wrap="square" rtlCol="0">
            <a:spAutoFit/>
          </a:bodyPr>
          <a:lstStyle/>
          <a:p>
            <a:r>
              <a:rPr lang="en-US" sz="2400" b="1"/>
              <a:t>Hướng phát triển:</a:t>
            </a:r>
          </a:p>
          <a:p>
            <a:pPr marL="285750" indent="-285750">
              <a:buFontTx/>
              <a:buChar char="-"/>
            </a:pPr>
            <a:r>
              <a:rPr lang="en-US" sz="1800"/>
              <a:t>Nâng cao giao diện và trải nghiệm người dùng</a:t>
            </a:r>
          </a:p>
          <a:p>
            <a:pPr marL="285750" indent="-285750">
              <a:buFontTx/>
              <a:buChar char="-"/>
            </a:pPr>
            <a:r>
              <a:rPr lang="en-US" sz="1800"/>
              <a:t>Hoàn thiện tính mở rộng, bảo trì, bảo mật cho hệ thống.</a:t>
            </a:r>
          </a:p>
          <a:p>
            <a:pPr marL="285750" indent="-285750">
              <a:buFontTx/>
              <a:buChar char="-"/>
            </a:pPr>
            <a:r>
              <a:rPr lang="en-US" sz="1800"/>
              <a:t>Nghiên cứu xây dựng thêm một số tính năng mới: Đặt phòng học, thông báo thông tin khóa học qua email.</a:t>
            </a:r>
          </a:p>
        </p:txBody>
      </p:sp>
      <p:sp>
        <p:nvSpPr>
          <p:cNvPr id="4" name="TextBox 3">
            <a:extLst>
              <a:ext uri="{FF2B5EF4-FFF2-40B4-BE49-F238E27FC236}">
                <a16:creationId xmlns:a16="http://schemas.microsoft.com/office/drawing/2014/main" id="{7AF4A658-081C-11D3-12CD-DB510BEAD034}"/>
              </a:ext>
            </a:extLst>
          </p:cNvPr>
          <p:cNvSpPr txBox="1"/>
          <p:nvPr/>
        </p:nvSpPr>
        <p:spPr>
          <a:xfrm>
            <a:off x="1143016" y="1524000"/>
            <a:ext cx="6857968" cy="1754326"/>
          </a:xfrm>
          <a:prstGeom prst="rect">
            <a:avLst/>
          </a:prstGeom>
          <a:noFill/>
        </p:spPr>
        <p:txBody>
          <a:bodyPr wrap="none" rtlCol="0">
            <a:spAutoFit/>
          </a:bodyPr>
          <a:lstStyle/>
          <a:p>
            <a:pPr algn="ctr"/>
            <a:r>
              <a:rPr lang="en-US" sz="4000" b="1"/>
              <a:t>THANK YOU!</a:t>
            </a:r>
          </a:p>
          <a:p>
            <a:pPr algn="ctr"/>
            <a:endParaRPr lang="en-US" sz="4000" b="1"/>
          </a:p>
          <a:p>
            <a:pPr algn="ctr"/>
            <a:r>
              <a:rPr lang="en-US" sz="2800"/>
              <a:t>Cảm ơn thầy cô và các bạn đã lắng nghe!</a:t>
            </a:r>
          </a:p>
        </p:txBody>
      </p:sp>
    </p:spTree>
    <p:extLst>
      <p:ext uri="{BB962C8B-B14F-4D97-AF65-F5344CB8AC3E}">
        <p14:creationId xmlns:p14="http://schemas.microsoft.com/office/powerpoint/2010/main" val="381067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Rectangle 1">
            <a:extLst>
              <a:ext uri="{FF2B5EF4-FFF2-40B4-BE49-F238E27FC236}">
                <a16:creationId xmlns:a16="http://schemas.microsoft.com/office/drawing/2014/main" id="{64BF0673-1F06-E1BB-C550-E38307EB7D3F}"/>
              </a:ext>
            </a:extLst>
          </p:cNvPr>
          <p:cNvSpPr/>
          <p:nvPr/>
        </p:nvSpPr>
        <p:spPr>
          <a:xfrm>
            <a:off x="3831000" y="915202"/>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01</a:t>
            </a:r>
          </a:p>
        </p:txBody>
      </p:sp>
      <p:sp>
        <p:nvSpPr>
          <p:cNvPr id="25" name="TextBox 24">
            <a:extLst>
              <a:ext uri="{FF2B5EF4-FFF2-40B4-BE49-F238E27FC236}">
                <a16:creationId xmlns:a16="http://schemas.microsoft.com/office/drawing/2014/main" id="{FA68881C-D619-7785-6B35-9B2B5C266E43}"/>
              </a:ext>
            </a:extLst>
          </p:cNvPr>
          <p:cNvSpPr txBox="1"/>
          <p:nvPr/>
        </p:nvSpPr>
        <p:spPr>
          <a:xfrm>
            <a:off x="1543245" y="1115974"/>
            <a:ext cx="2287755" cy="338554"/>
          </a:xfrm>
          <a:prstGeom prst="rect">
            <a:avLst/>
          </a:prstGeom>
          <a:noFill/>
        </p:spPr>
        <p:txBody>
          <a:bodyPr wrap="square" rtlCol="0">
            <a:spAutoFit/>
          </a:bodyPr>
          <a:lstStyle/>
          <a:p>
            <a:pPr algn="ctr"/>
            <a:r>
              <a:rPr lang="en" sz="1600" b="1"/>
              <a:t>TỔNG QUAN ĐỀ TÀI</a:t>
            </a:r>
            <a:endParaRPr lang="en-US" sz="1600"/>
          </a:p>
        </p:txBody>
      </p:sp>
      <p:sp>
        <p:nvSpPr>
          <p:cNvPr id="29" name="Rectangle 28">
            <a:extLst>
              <a:ext uri="{FF2B5EF4-FFF2-40B4-BE49-F238E27FC236}">
                <a16:creationId xmlns:a16="http://schemas.microsoft.com/office/drawing/2014/main" id="{0184A975-E7CE-3089-3C5D-39BC2BE20ED9}"/>
              </a:ext>
            </a:extLst>
          </p:cNvPr>
          <p:cNvSpPr/>
          <p:nvPr/>
        </p:nvSpPr>
        <p:spPr>
          <a:xfrm>
            <a:off x="4572000" y="1774501"/>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5313000" y="1852162"/>
            <a:ext cx="2287755" cy="584775"/>
          </a:xfrm>
          <a:prstGeom prst="rect">
            <a:avLst/>
          </a:prstGeom>
          <a:noFill/>
        </p:spPr>
        <p:txBody>
          <a:bodyPr wrap="square" rtlCol="0">
            <a:spAutoFit/>
          </a:bodyPr>
          <a:lstStyle/>
          <a:p>
            <a:pPr algn="ctr"/>
            <a:r>
              <a:rPr lang="en" sz="1600" b="1"/>
              <a:t>CƠ SỞ LÝ THUYẾT,</a:t>
            </a:r>
          </a:p>
          <a:p>
            <a:pPr algn="ctr"/>
            <a:r>
              <a:rPr lang="en" sz="1600" b="1"/>
              <a:t>CÔNG CỤ SỬ DỤNG</a:t>
            </a:r>
            <a:endParaRPr lang="en-US" sz="1600"/>
          </a:p>
        </p:txBody>
      </p:sp>
      <p:sp>
        <p:nvSpPr>
          <p:cNvPr id="32" name="Rectangle 31">
            <a:extLst>
              <a:ext uri="{FF2B5EF4-FFF2-40B4-BE49-F238E27FC236}">
                <a16:creationId xmlns:a16="http://schemas.microsoft.com/office/drawing/2014/main" id="{85D04413-C1EE-C353-EB02-D4468C258695}"/>
              </a:ext>
            </a:extLst>
          </p:cNvPr>
          <p:cNvSpPr/>
          <p:nvPr/>
        </p:nvSpPr>
        <p:spPr>
          <a:xfrm>
            <a:off x="3831000" y="2628901"/>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1543245" y="2706562"/>
            <a:ext cx="2287755" cy="584775"/>
          </a:xfrm>
          <a:prstGeom prst="rect">
            <a:avLst/>
          </a:prstGeom>
          <a:noFill/>
        </p:spPr>
        <p:txBody>
          <a:bodyPr wrap="square" rtlCol="0">
            <a:spAutoFit/>
          </a:bodyPr>
          <a:lstStyle/>
          <a:p>
            <a:pPr algn="ctr"/>
            <a:r>
              <a:rPr lang="en" sz="1600" b="1"/>
              <a:t>PHÂN TÍCH,</a:t>
            </a:r>
          </a:p>
          <a:p>
            <a:pPr algn="ctr"/>
            <a:r>
              <a:rPr lang="en" sz="1600" b="1"/>
              <a:t>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4572000" y="3488199"/>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5312999" y="3688971"/>
            <a:ext cx="1346881" cy="338554"/>
          </a:xfrm>
          <a:prstGeom prst="rect">
            <a:avLst/>
          </a:prstGeom>
          <a:noFill/>
        </p:spPr>
        <p:txBody>
          <a:bodyPr wrap="square" rtlCol="0">
            <a:spAutoFit/>
          </a:bodyPr>
          <a:lstStyle/>
          <a:p>
            <a:pPr algn="ctr"/>
            <a:r>
              <a:rPr lang="en" sz="1600" b="1"/>
              <a:t>KẾT LUẬN</a:t>
            </a:r>
            <a:endParaRPr 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Rectangle 1">
            <a:extLst>
              <a:ext uri="{FF2B5EF4-FFF2-40B4-BE49-F238E27FC236}">
                <a16:creationId xmlns:a16="http://schemas.microsoft.com/office/drawing/2014/main" id="{64BF0673-1F06-E1BB-C550-E38307EB7D3F}"/>
              </a:ext>
            </a:extLst>
          </p:cNvPr>
          <p:cNvSpPr/>
          <p:nvPr/>
        </p:nvSpPr>
        <p:spPr>
          <a:xfrm>
            <a:off x="3831000" y="1131454"/>
            <a:ext cx="1482002" cy="129096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01</a:t>
            </a:r>
          </a:p>
        </p:txBody>
      </p:sp>
      <p:sp>
        <p:nvSpPr>
          <p:cNvPr id="25" name="TextBox 24">
            <a:extLst>
              <a:ext uri="{FF2B5EF4-FFF2-40B4-BE49-F238E27FC236}">
                <a16:creationId xmlns:a16="http://schemas.microsoft.com/office/drawing/2014/main" id="{FA68881C-D619-7785-6B35-9B2B5C266E43}"/>
              </a:ext>
            </a:extLst>
          </p:cNvPr>
          <p:cNvSpPr txBox="1"/>
          <p:nvPr/>
        </p:nvSpPr>
        <p:spPr>
          <a:xfrm>
            <a:off x="2310137" y="2614633"/>
            <a:ext cx="4523726" cy="584775"/>
          </a:xfrm>
          <a:prstGeom prst="rect">
            <a:avLst/>
          </a:prstGeom>
          <a:noFill/>
        </p:spPr>
        <p:txBody>
          <a:bodyPr wrap="square" rtlCol="0">
            <a:spAutoFit/>
          </a:bodyPr>
          <a:lstStyle/>
          <a:p>
            <a:pPr algn="ctr"/>
            <a:r>
              <a:rPr lang="en" sz="3200" b="1"/>
              <a:t>TỔNG QUAN ĐỀ TÀI</a:t>
            </a:r>
            <a:endParaRPr lang="en-US" sz="3200"/>
          </a:p>
        </p:txBody>
      </p:sp>
      <p:sp>
        <p:nvSpPr>
          <p:cNvPr id="29" name="Rectangle 28">
            <a:extLst>
              <a:ext uri="{FF2B5EF4-FFF2-40B4-BE49-F238E27FC236}">
                <a16:creationId xmlns:a16="http://schemas.microsoft.com/office/drawing/2014/main" id="{0184A975-E7CE-3089-3C5D-39BC2BE20ED9}"/>
              </a:ext>
            </a:extLst>
          </p:cNvPr>
          <p:cNvSpPr/>
          <p:nvPr/>
        </p:nvSpPr>
        <p:spPr>
          <a:xfrm>
            <a:off x="9245600" y="175998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9986600" y="1837648"/>
            <a:ext cx="2287755" cy="584775"/>
          </a:xfrm>
          <a:prstGeom prst="rect">
            <a:avLst/>
          </a:prstGeom>
          <a:noFill/>
        </p:spPr>
        <p:txBody>
          <a:bodyPr wrap="square" rtlCol="0">
            <a:spAutoFit/>
          </a:bodyPr>
          <a:lstStyle/>
          <a:p>
            <a:pPr algn="ctr"/>
            <a:r>
              <a:rPr lang="en" sz="1600" b="1"/>
              <a:t>CƠ SỞ LÝ THUYẾT,</a:t>
            </a:r>
          </a:p>
          <a:p>
            <a:pPr algn="ctr"/>
            <a:r>
              <a:rPr lang="en" sz="1600" b="1"/>
              <a:t>CÔNG CỤ SỬ DỤNG</a:t>
            </a:r>
            <a:endParaRPr lang="en-US" sz="1600"/>
          </a:p>
        </p:txBody>
      </p:sp>
      <p:sp>
        <p:nvSpPr>
          <p:cNvPr id="32" name="Rectangle 31">
            <a:extLst>
              <a:ext uri="{FF2B5EF4-FFF2-40B4-BE49-F238E27FC236}">
                <a16:creationId xmlns:a16="http://schemas.microsoft.com/office/drawing/2014/main" id="{85D04413-C1EE-C353-EB02-D4468C258695}"/>
              </a:ext>
            </a:extLst>
          </p:cNvPr>
          <p:cNvSpPr/>
          <p:nvPr/>
        </p:nvSpPr>
        <p:spPr>
          <a:xfrm>
            <a:off x="-842600" y="263470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3130355" y="2712368"/>
            <a:ext cx="2287755" cy="584775"/>
          </a:xfrm>
          <a:prstGeom prst="rect">
            <a:avLst/>
          </a:prstGeom>
          <a:noFill/>
        </p:spPr>
        <p:txBody>
          <a:bodyPr wrap="square" rtlCol="0">
            <a:spAutoFit/>
          </a:bodyPr>
          <a:lstStyle/>
          <a:p>
            <a:pPr algn="ctr"/>
            <a:r>
              <a:rPr lang="en" sz="1600" b="1"/>
              <a:t>PHÂN TÍCH,</a:t>
            </a:r>
          </a:p>
          <a:p>
            <a:pPr algn="ctr"/>
            <a:r>
              <a:rPr lang="en" sz="1600" b="1"/>
              <a:t>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1028" name="Picture 4" descr="How To Improve Conceptual Skills [18 EFFECTIVE TIPS]">
            <a:extLst>
              <a:ext uri="{FF2B5EF4-FFF2-40B4-BE49-F238E27FC236}">
                <a16:creationId xmlns:a16="http://schemas.microsoft.com/office/drawing/2014/main" id="{F2CBC325-1143-B97B-2E60-DC9054CEE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787" y="5295347"/>
            <a:ext cx="3782558" cy="2773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975785-060F-2B20-7DA3-7C70FE85A7D4}"/>
              </a:ext>
            </a:extLst>
          </p:cNvPr>
          <p:cNvSpPr txBox="1"/>
          <p:nvPr/>
        </p:nvSpPr>
        <p:spPr>
          <a:xfrm>
            <a:off x="159655" y="5712846"/>
            <a:ext cx="5042132" cy="1938992"/>
          </a:xfrm>
          <a:prstGeom prst="rect">
            <a:avLst/>
          </a:prstGeom>
          <a:noFill/>
        </p:spPr>
        <p:txBody>
          <a:bodyPr wrap="square" rtlCol="0">
            <a:spAutoFit/>
          </a:bodyPr>
          <a:lstStyle/>
          <a:p>
            <a:pPr marL="285750" indent="-285750">
              <a:buFontTx/>
              <a:buChar char="-"/>
            </a:pPr>
            <a:r>
              <a:rPr lang="en-US" sz="2000"/>
              <a:t>Nhiều công ty hiện nay chú trọng vào việc đào tạo năng lực, kỹ năng của nhân viên</a:t>
            </a:r>
          </a:p>
          <a:p>
            <a:pPr marL="285750" indent="-285750">
              <a:buFontTx/>
              <a:buChar char="-"/>
            </a:pPr>
            <a:r>
              <a:rPr lang="en-US" sz="2000"/>
              <a:t>Các khóa đào tạo vẫn được quản lý bằng cách thủ công, chưa được hệ thống hóa</a:t>
            </a:r>
          </a:p>
        </p:txBody>
      </p:sp>
    </p:spTree>
    <p:extLst>
      <p:ext uri="{BB962C8B-B14F-4D97-AF65-F5344CB8AC3E}">
        <p14:creationId xmlns:p14="http://schemas.microsoft.com/office/powerpoint/2010/main" val="14552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Rectangle 1">
            <a:extLst>
              <a:ext uri="{FF2B5EF4-FFF2-40B4-BE49-F238E27FC236}">
                <a16:creationId xmlns:a16="http://schemas.microsoft.com/office/drawing/2014/main" id="{64BF0673-1F06-E1BB-C550-E38307EB7D3F}"/>
              </a:ext>
            </a:extLst>
          </p:cNvPr>
          <p:cNvSpPr/>
          <p:nvPr/>
        </p:nvSpPr>
        <p:spPr>
          <a:xfrm>
            <a:off x="159655" y="163714"/>
            <a:ext cx="493350" cy="4401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01</a:t>
            </a:r>
          </a:p>
        </p:txBody>
      </p:sp>
      <p:sp>
        <p:nvSpPr>
          <p:cNvPr id="25" name="TextBox 24">
            <a:extLst>
              <a:ext uri="{FF2B5EF4-FFF2-40B4-BE49-F238E27FC236}">
                <a16:creationId xmlns:a16="http://schemas.microsoft.com/office/drawing/2014/main" id="{FA68881C-D619-7785-6B35-9B2B5C266E43}"/>
              </a:ext>
            </a:extLst>
          </p:cNvPr>
          <p:cNvSpPr txBox="1"/>
          <p:nvPr/>
        </p:nvSpPr>
        <p:spPr>
          <a:xfrm>
            <a:off x="659106" y="183744"/>
            <a:ext cx="4523726" cy="400110"/>
          </a:xfrm>
          <a:prstGeom prst="rect">
            <a:avLst/>
          </a:prstGeom>
          <a:noFill/>
        </p:spPr>
        <p:txBody>
          <a:bodyPr wrap="square" rtlCol="0">
            <a:spAutoFit/>
          </a:bodyPr>
          <a:lstStyle/>
          <a:p>
            <a:r>
              <a:rPr lang="en" sz="2000" b="1"/>
              <a:t>TỔNG QUAN ĐỀ TÀI</a:t>
            </a:r>
            <a:endParaRPr lang="en-US" sz="2000"/>
          </a:p>
        </p:txBody>
      </p:sp>
      <p:sp>
        <p:nvSpPr>
          <p:cNvPr id="29" name="Rectangle 28">
            <a:extLst>
              <a:ext uri="{FF2B5EF4-FFF2-40B4-BE49-F238E27FC236}">
                <a16:creationId xmlns:a16="http://schemas.microsoft.com/office/drawing/2014/main" id="{0184A975-E7CE-3089-3C5D-39BC2BE20ED9}"/>
              </a:ext>
            </a:extLst>
          </p:cNvPr>
          <p:cNvSpPr/>
          <p:nvPr/>
        </p:nvSpPr>
        <p:spPr>
          <a:xfrm>
            <a:off x="9245600" y="175998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9986600" y="1837648"/>
            <a:ext cx="2287755" cy="584775"/>
          </a:xfrm>
          <a:prstGeom prst="rect">
            <a:avLst/>
          </a:prstGeom>
          <a:noFill/>
        </p:spPr>
        <p:txBody>
          <a:bodyPr wrap="square" rtlCol="0">
            <a:spAutoFit/>
          </a:bodyPr>
          <a:lstStyle/>
          <a:p>
            <a:pPr algn="ctr"/>
            <a:r>
              <a:rPr lang="en" sz="1600" b="1"/>
              <a:t>CƠ SỞ LÝ THUYẾT,</a:t>
            </a:r>
          </a:p>
          <a:p>
            <a:pPr algn="ctr"/>
            <a:r>
              <a:rPr lang="en" sz="1600" b="1"/>
              <a:t>CÔNG CỤ SỬ DỤNG</a:t>
            </a:r>
            <a:endParaRPr lang="en-US" sz="1600"/>
          </a:p>
        </p:txBody>
      </p:sp>
      <p:sp>
        <p:nvSpPr>
          <p:cNvPr id="32" name="Rectangle 31">
            <a:extLst>
              <a:ext uri="{FF2B5EF4-FFF2-40B4-BE49-F238E27FC236}">
                <a16:creationId xmlns:a16="http://schemas.microsoft.com/office/drawing/2014/main" id="{85D04413-C1EE-C353-EB02-D4468C258695}"/>
              </a:ext>
            </a:extLst>
          </p:cNvPr>
          <p:cNvSpPr/>
          <p:nvPr/>
        </p:nvSpPr>
        <p:spPr>
          <a:xfrm>
            <a:off x="-842600" y="263470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3130355" y="2712368"/>
            <a:ext cx="2287755" cy="584775"/>
          </a:xfrm>
          <a:prstGeom prst="rect">
            <a:avLst/>
          </a:prstGeom>
          <a:noFill/>
        </p:spPr>
        <p:txBody>
          <a:bodyPr wrap="square" rtlCol="0">
            <a:spAutoFit/>
          </a:bodyPr>
          <a:lstStyle/>
          <a:p>
            <a:pPr algn="ctr"/>
            <a:r>
              <a:rPr lang="en" sz="1600" b="1"/>
              <a:t>PHÂN TÍCH,</a:t>
            </a:r>
          </a:p>
          <a:p>
            <a:pPr algn="ctr"/>
            <a:r>
              <a:rPr lang="en" sz="1600" b="1"/>
              <a:t>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1028" name="Picture 4" descr="How To Improve Conceptual Skills [18 EFFECTIVE TIPS]">
            <a:extLst>
              <a:ext uri="{FF2B5EF4-FFF2-40B4-BE49-F238E27FC236}">
                <a16:creationId xmlns:a16="http://schemas.microsoft.com/office/drawing/2014/main" id="{F2CBC325-1143-B97B-2E60-DC9054CEE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32" y="1247712"/>
            <a:ext cx="3782558" cy="2773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975785-060F-2B20-7DA3-7C70FE85A7D4}"/>
              </a:ext>
            </a:extLst>
          </p:cNvPr>
          <p:cNvSpPr txBox="1"/>
          <p:nvPr/>
        </p:nvSpPr>
        <p:spPr>
          <a:xfrm>
            <a:off x="140700" y="1665211"/>
            <a:ext cx="5042132" cy="1938992"/>
          </a:xfrm>
          <a:prstGeom prst="rect">
            <a:avLst/>
          </a:prstGeom>
          <a:noFill/>
        </p:spPr>
        <p:txBody>
          <a:bodyPr wrap="square" rtlCol="0">
            <a:spAutoFit/>
          </a:bodyPr>
          <a:lstStyle/>
          <a:p>
            <a:pPr marL="285750" indent="-285750">
              <a:buFontTx/>
              <a:buChar char="-"/>
            </a:pPr>
            <a:r>
              <a:rPr lang="en-US" sz="2000"/>
              <a:t>Nhiều công ty hiện nay chú trọng vào việc đào tạo năng lực, kỹ năng của nhân viên</a:t>
            </a:r>
          </a:p>
          <a:p>
            <a:pPr marL="285750" indent="-285750">
              <a:buFontTx/>
              <a:buChar char="-"/>
            </a:pPr>
            <a:r>
              <a:rPr lang="en-US" sz="2000"/>
              <a:t>Các khóa đào tạo vẫn được quản lý bằng cách thủ công, chưa được hệ thống hóa</a:t>
            </a:r>
          </a:p>
        </p:txBody>
      </p:sp>
      <p:sp>
        <p:nvSpPr>
          <p:cNvPr id="3" name="TextBox 2">
            <a:extLst>
              <a:ext uri="{FF2B5EF4-FFF2-40B4-BE49-F238E27FC236}">
                <a16:creationId xmlns:a16="http://schemas.microsoft.com/office/drawing/2014/main" id="{F25914C7-A32C-4D36-6D35-DF674DC4EB69}"/>
              </a:ext>
            </a:extLst>
          </p:cNvPr>
          <p:cNvSpPr txBox="1"/>
          <p:nvPr/>
        </p:nvSpPr>
        <p:spPr>
          <a:xfrm>
            <a:off x="159655" y="5583919"/>
            <a:ext cx="5042132" cy="954107"/>
          </a:xfrm>
          <a:prstGeom prst="rect">
            <a:avLst/>
          </a:prstGeom>
          <a:noFill/>
        </p:spPr>
        <p:txBody>
          <a:bodyPr wrap="square" rtlCol="0">
            <a:spAutoFit/>
          </a:bodyPr>
          <a:lstStyle/>
          <a:p>
            <a:pPr algn="ctr"/>
            <a:r>
              <a:rPr lang="en-US" sz="2800"/>
              <a:t>Xây dựng website quản lý khóa học trong doanh nghiệp.</a:t>
            </a:r>
          </a:p>
        </p:txBody>
      </p:sp>
    </p:spTree>
    <p:extLst>
      <p:ext uri="{BB962C8B-B14F-4D97-AF65-F5344CB8AC3E}">
        <p14:creationId xmlns:p14="http://schemas.microsoft.com/office/powerpoint/2010/main" val="1351595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Rectangle 1">
            <a:extLst>
              <a:ext uri="{FF2B5EF4-FFF2-40B4-BE49-F238E27FC236}">
                <a16:creationId xmlns:a16="http://schemas.microsoft.com/office/drawing/2014/main" id="{64BF0673-1F06-E1BB-C550-E38307EB7D3F}"/>
              </a:ext>
            </a:extLst>
          </p:cNvPr>
          <p:cNvSpPr/>
          <p:nvPr/>
        </p:nvSpPr>
        <p:spPr>
          <a:xfrm>
            <a:off x="159655" y="163714"/>
            <a:ext cx="493350" cy="4401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01</a:t>
            </a:r>
          </a:p>
        </p:txBody>
      </p:sp>
      <p:sp>
        <p:nvSpPr>
          <p:cNvPr id="25" name="TextBox 24">
            <a:extLst>
              <a:ext uri="{FF2B5EF4-FFF2-40B4-BE49-F238E27FC236}">
                <a16:creationId xmlns:a16="http://schemas.microsoft.com/office/drawing/2014/main" id="{FA68881C-D619-7785-6B35-9B2B5C266E43}"/>
              </a:ext>
            </a:extLst>
          </p:cNvPr>
          <p:cNvSpPr txBox="1"/>
          <p:nvPr/>
        </p:nvSpPr>
        <p:spPr>
          <a:xfrm>
            <a:off x="659106" y="183744"/>
            <a:ext cx="4523726" cy="400110"/>
          </a:xfrm>
          <a:prstGeom prst="rect">
            <a:avLst/>
          </a:prstGeom>
          <a:noFill/>
        </p:spPr>
        <p:txBody>
          <a:bodyPr wrap="square" rtlCol="0">
            <a:spAutoFit/>
          </a:bodyPr>
          <a:lstStyle/>
          <a:p>
            <a:r>
              <a:rPr lang="en" sz="2000" b="1"/>
              <a:t>TỔNG QUAN ĐỀ TÀI</a:t>
            </a:r>
            <a:endParaRPr lang="en-US" sz="2000"/>
          </a:p>
        </p:txBody>
      </p:sp>
      <p:sp>
        <p:nvSpPr>
          <p:cNvPr id="29" name="Rectangle 28">
            <a:extLst>
              <a:ext uri="{FF2B5EF4-FFF2-40B4-BE49-F238E27FC236}">
                <a16:creationId xmlns:a16="http://schemas.microsoft.com/office/drawing/2014/main" id="{0184A975-E7CE-3089-3C5D-39BC2BE20ED9}"/>
              </a:ext>
            </a:extLst>
          </p:cNvPr>
          <p:cNvSpPr/>
          <p:nvPr/>
        </p:nvSpPr>
        <p:spPr>
          <a:xfrm>
            <a:off x="9245600" y="175998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9986600" y="1837648"/>
            <a:ext cx="2287755" cy="584775"/>
          </a:xfrm>
          <a:prstGeom prst="rect">
            <a:avLst/>
          </a:prstGeom>
          <a:noFill/>
        </p:spPr>
        <p:txBody>
          <a:bodyPr wrap="square" rtlCol="0">
            <a:spAutoFit/>
          </a:bodyPr>
          <a:lstStyle/>
          <a:p>
            <a:pPr algn="ctr"/>
            <a:r>
              <a:rPr lang="en" sz="1600" b="1"/>
              <a:t>CƠ SỞ LÝ THUYẾT,</a:t>
            </a:r>
          </a:p>
          <a:p>
            <a:pPr algn="ctr"/>
            <a:r>
              <a:rPr lang="en" sz="1600" b="1"/>
              <a:t>CÔNG CỤ SỬ DỤNG</a:t>
            </a:r>
            <a:endParaRPr lang="en-US" sz="1600"/>
          </a:p>
        </p:txBody>
      </p:sp>
      <p:sp>
        <p:nvSpPr>
          <p:cNvPr id="32" name="Rectangle 31">
            <a:extLst>
              <a:ext uri="{FF2B5EF4-FFF2-40B4-BE49-F238E27FC236}">
                <a16:creationId xmlns:a16="http://schemas.microsoft.com/office/drawing/2014/main" id="{85D04413-C1EE-C353-EB02-D4468C258695}"/>
              </a:ext>
            </a:extLst>
          </p:cNvPr>
          <p:cNvSpPr/>
          <p:nvPr/>
        </p:nvSpPr>
        <p:spPr>
          <a:xfrm>
            <a:off x="-842600" y="263470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3130355" y="2712368"/>
            <a:ext cx="2287755" cy="584775"/>
          </a:xfrm>
          <a:prstGeom prst="rect">
            <a:avLst/>
          </a:prstGeom>
          <a:noFill/>
        </p:spPr>
        <p:txBody>
          <a:bodyPr wrap="square" rtlCol="0">
            <a:spAutoFit/>
          </a:bodyPr>
          <a:lstStyle/>
          <a:p>
            <a:pPr algn="ctr"/>
            <a:r>
              <a:rPr lang="en" sz="1600" b="1"/>
              <a:t>PHÂN TÍCH,</a:t>
            </a:r>
          </a:p>
          <a:p>
            <a:pPr algn="ctr"/>
            <a:r>
              <a:rPr lang="en" sz="1600" b="1"/>
              <a:t>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1028" name="Picture 4" descr="How To Improve Conceptual Skills [18 EFFECTIVE TIPS]">
            <a:extLst>
              <a:ext uri="{FF2B5EF4-FFF2-40B4-BE49-F238E27FC236}">
                <a16:creationId xmlns:a16="http://schemas.microsoft.com/office/drawing/2014/main" id="{F2CBC325-1143-B97B-2E60-DC9054CEE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32" y="1247712"/>
            <a:ext cx="3782558" cy="2773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975785-060F-2B20-7DA3-7C70FE85A7D4}"/>
              </a:ext>
            </a:extLst>
          </p:cNvPr>
          <p:cNvSpPr txBox="1"/>
          <p:nvPr/>
        </p:nvSpPr>
        <p:spPr>
          <a:xfrm>
            <a:off x="159655" y="-2087177"/>
            <a:ext cx="5042132" cy="1938992"/>
          </a:xfrm>
          <a:prstGeom prst="rect">
            <a:avLst/>
          </a:prstGeom>
          <a:noFill/>
        </p:spPr>
        <p:txBody>
          <a:bodyPr wrap="square" rtlCol="0">
            <a:spAutoFit/>
          </a:bodyPr>
          <a:lstStyle/>
          <a:p>
            <a:pPr marL="285750" indent="-285750">
              <a:buFontTx/>
              <a:buChar char="-"/>
            </a:pPr>
            <a:r>
              <a:rPr lang="en-US" sz="2000"/>
              <a:t>Nhiều công ty hiện nay chú trọng vào việc đào tạo năng lực, kỹ năng của nhân viên</a:t>
            </a:r>
          </a:p>
          <a:p>
            <a:pPr marL="285750" indent="-285750">
              <a:buFontTx/>
              <a:buChar char="-"/>
            </a:pPr>
            <a:r>
              <a:rPr lang="en-US" sz="2000"/>
              <a:t>Các khóa đào tạo vẫn được quản lý bằng cách thủ công, chưa được hệ thống hóa</a:t>
            </a:r>
          </a:p>
        </p:txBody>
      </p:sp>
      <p:sp>
        <p:nvSpPr>
          <p:cNvPr id="3" name="TextBox 2">
            <a:extLst>
              <a:ext uri="{FF2B5EF4-FFF2-40B4-BE49-F238E27FC236}">
                <a16:creationId xmlns:a16="http://schemas.microsoft.com/office/drawing/2014/main" id="{F25914C7-A32C-4D36-6D35-DF674DC4EB69}"/>
              </a:ext>
            </a:extLst>
          </p:cNvPr>
          <p:cNvSpPr txBox="1"/>
          <p:nvPr/>
        </p:nvSpPr>
        <p:spPr>
          <a:xfrm>
            <a:off x="0" y="2094696"/>
            <a:ext cx="5314045" cy="954107"/>
          </a:xfrm>
          <a:prstGeom prst="rect">
            <a:avLst/>
          </a:prstGeom>
          <a:noFill/>
        </p:spPr>
        <p:txBody>
          <a:bodyPr wrap="square" rtlCol="0">
            <a:spAutoFit/>
          </a:bodyPr>
          <a:lstStyle/>
          <a:p>
            <a:pPr algn="ctr"/>
            <a:r>
              <a:rPr lang="en-US" sz="2800" b="1"/>
              <a:t>Xây dựng website quản lý khóa học trong doanh nghiệp.</a:t>
            </a:r>
          </a:p>
        </p:txBody>
      </p:sp>
    </p:spTree>
    <p:extLst>
      <p:ext uri="{BB962C8B-B14F-4D97-AF65-F5344CB8AC3E}">
        <p14:creationId xmlns:p14="http://schemas.microsoft.com/office/powerpoint/2010/main" val="3049445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Rectangle 1">
            <a:extLst>
              <a:ext uri="{FF2B5EF4-FFF2-40B4-BE49-F238E27FC236}">
                <a16:creationId xmlns:a16="http://schemas.microsoft.com/office/drawing/2014/main" id="{64BF0673-1F06-E1BB-C550-E38307EB7D3F}"/>
              </a:ext>
            </a:extLst>
          </p:cNvPr>
          <p:cNvSpPr/>
          <p:nvPr/>
        </p:nvSpPr>
        <p:spPr>
          <a:xfrm>
            <a:off x="171450" y="-4160636"/>
            <a:ext cx="493350" cy="4401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01</a:t>
            </a:r>
          </a:p>
        </p:txBody>
      </p:sp>
      <p:sp>
        <p:nvSpPr>
          <p:cNvPr id="25" name="TextBox 24">
            <a:extLst>
              <a:ext uri="{FF2B5EF4-FFF2-40B4-BE49-F238E27FC236}">
                <a16:creationId xmlns:a16="http://schemas.microsoft.com/office/drawing/2014/main" id="{FA68881C-D619-7785-6B35-9B2B5C266E43}"/>
              </a:ext>
            </a:extLst>
          </p:cNvPr>
          <p:cNvSpPr txBox="1"/>
          <p:nvPr/>
        </p:nvSpPr>
        <p:spPr>
          <a:xfrm>
            <a:off x="670901" y="-4140606"/>
            <a:ext cx="4523726" cy="400110"/>
          </a:xfrm>
          <a:prstGeom prst="rect">
            <a:avLst/>
          </a:prstGeom>
          <a:noFill/>
        </p:spPr>
        <p:txBody>
          <a:bodyPr wrap="square" rtlCol="0">
            <a:spAutoFit/>
          </a:bodyPr>
          <a:lstStyle/>
          <a:p>
            <a:r>
              <a:rPr lang="en" sz="2000" b="1"/>
              <a:t>TỔNG QUAN ĐỀ TÀI</a:t>
            </a:r>
            <a:endParaRPr lang="en-US" sz="2000"/>
          </a:p>
        </p:txBody>
      </p:sp>
      <p:sp>
        <p:nvSpPr>
          <p:cNvPr id="29" name="Rectangle 28">
            <a:extLst>
              <a:ext uri="{FF2B5EF4-FFF2-40B4-BE49-F238E27FC236}">
                <a16:creationId xmlns:a16="http://schemas.microsoft.com/office/drawing/2014/main" id="{0184A975-E7CE-3089-3C5D-39BC2BE20ED9}"/>
              </a:ext>
            </a:extLst>
          </p:cNvPr>
          <p:cNvSpPr/>
          <p:nvPr/>
        </p:nvSpPr>
        <p:spPr>
          <a:xfrm>
            <a:off x="3963374" y="1281522"/>
            <a:ext cx="1217251" cy="111225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315555" y="2571750"/>
            <a:ext cx="8512890" cy="584775"/>
          </a:xfrm>
          <a:prstGeom prst="rect">
            <a:avLst/>
          </a:prstGeom>
          <a:noFill/>
        </p:spPr>
        <p:txBody>
          <a:bodyPr wrap="square" rtlCol="0">
            <a:spAutoFit/>
          </a:bodyPr>
          <a:lstStyle/>
          <a:p>
            <a:pPr algn="ctr"/>
            <a:r>
              <a:rPr lang="en" sz="3200" b="1"/>
              <a:t>CƠ SỞ LÝ THUYẾT,CÔNG CỤ SỬ DỤNG</a:t>
            </a:r>
            <a:endParaRPr lang="en-US" sz="3200"/>
          </a:p>
        </p:txBody>
      </p:sp>
      <p:sp>
        <p:nvSpPr>
          <p:cNvPr id="32" name="Rectangle 31">
            <a:extLst>
              <a:ext uri="{FF2B5EF4-FFF2-40B4-BE49-F238E27FC236}">
                <a16:creationId xmlns:a16="http://schemas.microsoft.com/office/drawing/2014/main" id="{85D04413-C1EE-C353-EB02-D4468C258695}"/>
              </a:ext>
            </a:extLst>
          </p:cNvPr>
          <p:cNvSpPr/>
          <p:nvPr/>
        </p:nvSpPr>
        <p:spPr>
          <a:xfrm>
            <a:off x="-842600" y="263470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3130355" y="2712368"/>
            <a:ext cx="2287755" cy="584775"/>
          </a:xfrm>
          <a:prstGeom prst="rect">
            <a:avLst/>
          </a:prstGeom>
          <a:noFill/>
        </p:spPr>
        <p:txBody>
          <a:bodyPr wrap="square" rtlCol="0">
            <a:spAutoFit/>
          </a:bodyPr>
          <a:lstStyle/>
          <a:p>
            <a:pPr algn="ctr"/>
            <a:r>
              <a:rPr lang="en" sz="1600" b="1"/>
              <a:t>PHÂN TÍCH,</a:t>
            </a:r>
          </a:p>
          <a:p>
            <a:pPr algn="ctr"/>
            <a:r>
              <a:rPr lang="en" sz="1600" b="1"/>
              <a:t>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5" name="Picture 4">
            <a:extLst>
              <a:ext uri="{FF2B5EF4-FFF2-40B4-BE49-F238E27FC236}">
                <a16:creationId xmlns:a16="http://schemas.microsoft.com/office/drawing/2014/main" id="{5AD7ABBC-238A-4CE0-4007-7B0A3F4CF3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4699" y="5434882"/>
            <a:ext cx="2514600" cy="1562759"/>
          </a:xfrm>
          <a:prstGeom prst="rect">
            <a:avLst/>
          </a:prstGeom>
          <a:noFill/>
        </p:spPr>
      </p:pic>
      <p:pic>
        <p:nvPicPr>
          <p:cNvPr id="6" name="Picture 5">
            <a:extLst>
              <a:ext uri="{FF2B5EF4-FFF2-40B4-BE49-F238E27FC236}">
                <a16:creationId xmlns:a16="http://schemas.microsoft.com/office/drawing/2014/main" id="{1689450A-6C0E-85C5-9884-8210CCF0B7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9585" y="5434882"/>
            <a:ext cx="2514600" cy="1568940"/>
          </a:xfrm>
          <a:prstGeom prst="rect">
            <a:avLst/>
          </a:prstGeom>
          <a:noFill/>
        </p:spPr>
      </p:pic>
      <p:pic>
        <p:nvPicPr>
          <p:cNvPr id="7" name="Picture 6" descr="Phần mềm kế toán .NET trên dữ liệu SQL Server - Phần mềm kế toán CNS.NET">
            <a:extLst>
              <a:ext uri="{FF2B5EF4-FFF2-40B4-BE49-F238E27FC236}">
                <a16:creationId xmlns:a16="http://schemas.microsoft.com/office/drawing/2014/main" id="{4377315C-C60E-8DD1-C8BF-ECB81754B19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815" y="5434882"/>
            <a:ext cx="2514601" cy="1568940"/>
          </a:xfrm>
          <a:prstGeom prst="rect">
            <a:avLst/>
          </a:prstGeom>
          <a:noFill/>
          <a:ln>
            <a:noFill/>
          </a:ln>
        </p:spPr>
      </p:pic>
      <p:sp>
        <p:nvSpPr>
          <p:cNvPr id="8" name="TextBox 7">
            <a:extLst>
              <a:ext uri="{FF2B5EF4-FFF2-40B4-BE49-F238E27FC236}">
                <a16:creationId xmlns:a16="http://schemas.microsoft.com/office/drawing/2014/main" id="{C0E9BD02-7817-21DD-283E-A6E9B27E0A3F}"/>
              </a:ext>
            </a:extLst>
          </p:cNvPr>
          <p:cNvSpPr txBox="1"/>
          <p:nvPr/>
        </p:nvSpPr>
        <p:spPr>
          <a:xfrm>
            <a:off x="891057" y="6997641"/>
            <a:ext cx="1172116" cy="369332"/>
          </a:xfrm>
          <a:prstGeom prst="rect">
            <a:avLst/>
          </a:prstGeom>
          <a:noFill/>
        </p:spPr>
        <p:txBody>
          <a:bodyPr wrap="none" rtlCol="0">
            <a:spAutoFit/>
          </a:bodyPr>
          <a:lstStyle/>
          <a:p>
            <a:r>
              <a:rPr lang="en-US" sz="1800"/>
              <a:t>Database</a:t>
            </a:r>
          </a:p>
        </p:txBody>
      </p:sp>
      <p:sp>
        <p:nvSpPr>
          <p:cNvPr id="9" name="TextBox 8">
            <a:extLst>
              <a:ext uri="{FF2B5EF4-FFF2-40B4-BE49-F238E27FC236}">
                <a16:creationId xmlns:a16="http://schemas.microsoft.com/office/drawing/2014/main" id="{91C3E4FC-69D2-9D6F-34AC-33A87FFA977B}"/>
              </a:ext>
            </a:extLst>
          </p:cNvPr>
          <p:cNvSpPr txBox="1"/>
          <p:nvPr/>
        </p:nvSpPr>
        <p:spPr>
          <a:xfrm>
            <a:off x="4030825" y="6997641"/>
            <a:ext cx="1082348" cy="369332"/>
          </a:xfrm>
          <a:prstGeom prst="rect">
            <a:avLst/>
          </a:prstGeom>
          <a:noFill/>
        </p:spPr>
        <p:txBody>
          <a:bodyPr wrap="none" rtlCol="0">
            <a:spAutoFit/>
          </a:bodyPr>
          <a:lstStyle/>
          <a:p>
            <a:r>
              <a:rPr lang="en-US" sz="1800"/>
              <a:t>Backend</a:t>
            </a:r>
          </a:p>
        </p:txBody>
      </p:sp>
      <p:sp>
        <p:nvSpPr>
          <p:cNvPr id="10" name="TextBox 9">
            <a:extLst>
              <a:ext uri="{FF2B5EF4-FFF2-40B4-BE49-F238E27FC236}">
                <a16:creationId xmlns:a16="http://schemas.microsoft.com/office/drawing/2014/main" id="{0AABA38E-BF7A-93E9-95A6-3E391C13F786}"/>
              </a:ext>
            </a:extLst>
          </p:cNvPr>
          <p:cNvSpPr txBox="1"/>
          <p:nvPr/>
        </p:nvSpPr>
        <p:spPr>
          <a:xfrm>
            <a:off x="7125711" y="6997641"/>
            <a:ext cx="1107996" cy="369332"/>
          </a:xfrm>
          <a:prstGeom prst="rect">
            <a:avLst/>
          </a:prstGeom>
          <a:noFill/>
        </p:spPr>
        <p:txBody>
          <a:bodyPr wrap="none" rtlCol="0">
            <a:spAutoFit/>
          </a:bodyPr>
          <a:lstStyle/>
          <a:p>
            <a:r>
              <a:rPr lang="en-US" sz="1800"/>
              <a:t>Frontend</a:t>
            </a:r>
          </a:p>
        </p:txBody>
      </p:sp>
    </p:spTree>
    <p:extLst>
      <p:ext uri="{BB962C8B-B14F-4D97-AF65-F5344CB8AC3E}">
        <p14:creationId xmlns:p14="http://schemas.microsoft.com/office/powerpoint/2010/main" val="1434323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9" name="Rectangle 28">
            <a:extLst>
              <a:ext uri="{FF2B5EF4-FFF2-40B4-BE49-F238E27FC236}">
                <a16:creationId xmlns:a16="http://schemas.microsoft.com/office/drawing/2014/main" id="{0184A975-E7CE-3089-3C5D-39BC2BE20ED9}"/>
              </a:ext>
            </a:extLst>
          </p:cNvPr>
          <p:cNvSpPr/>
          <p:nvPr/>
        </p:nvSpPr>
        <p:spPr>
          <a:xfrm>
            <a:off x="171450" y="106801"/>
            <a:ext cx="608626" cy="58477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780076" y="199134"/>
            <a:ext cx="8512890" cy="400110"/>
          </a:xfrm>
          <a:prstGeom prst="rect">
            <a:avLst/>
          </a:prstGeom>
          <a:noFill/>
        </p:spPr>
        <p:txBody>
          <a:bodyPr wrap="square" rtlCol="0">
            <a:spAutoFit/>
          </a:bodyPr>
          <a:lstStyle/>
          <a:p>
            <a:r>
              <a:rPr lang="en" sz="2000" b="1"/>
              <a:t>CƠ SỞ LÝ THUYẾT,CÔNG CỤ SỬ DỤNG</a:t>
            </a:r>
            <a:endParaRPr lang="en-US" sz="2000"/>
          </a:p>
        </p:txBody>
      </p:sp>
      <p:sp>
        <p:nvSpPr>
          <p:cNvPr id="32" name="Rectangle 31">
            <a:extLst>
              <a:ext uri="{FF2B5EF4-FFF2-40B4-BE49-F238E27FC236}">
                <a16:creationId xmlns:a16="http://schemas.microsoft.com/office/drawing/2014/main" id="{85D04413-C1EE-C353-EB02-D4468C258695}"/>
              </a:ext>
            </a:extLst>
          </p:cNvPr>
          <p:cNvSpPr/>
          <p:nvPr/>
        </p:nvSpPr>
        <p:spPr>
          <a:xfrm>
            <a:off x="-842600" y="263470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3130355" y="2712368"/>
            <a:ext cx="2287755" cy="584775"/>
          </a:xfrm>
          <a:prstGeom prst="rect">
            <a:avLst/>
          </a:prstGeom>
          <a:noFill/>
        </p:spPr>
        <p:txBody>
          <a:bodyPr wrap="square" rtlCol="0">
            <a:spAutoFit/>
          </a:bodyPr>
          <a:lstStyle/>
          <a:p>
            <a:pPr algn="ctr"/>
            <a:r>
              <a:rPr lang="en" sz="1600" b="1"/>
              <a:t>PHÂN TÍCH,</a:t>
            </a:r>
          </a:p>
          <a:p>
            <a:pPr algn="ctr"/>
            <a:r>
              <a:rPr lang="en" sz="1600" b="1"/>
              <a:t>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5" name="Picture 4">
            <a:extLst>
              <a:ext uri="{FF2B5EF4-FFF2-40B4-BE49-F238E27FC236}">
                <a16:creationId xmlns:a16="http://schemas.microsoft.com/office/drawing/2014/main" id="{5AD7ABBC-238A-4CE0-4007-7B0A3F4CF3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6334" y="1541594"/>
            <a:ext cx="2514600" cy="1562759"/>
          </a:xfrm>
          <a:prstGeom prst="rect">
            <a:avLst/>
          </a:prstGeom>
          <a:noFill/>
        </p:spPr>
      </p:pic>
      <p:pic>
        <p:nvPicPr>
          <p:cNvPr id="6" name="Picture 5">
            <a:extLst>
              <a:ext uri="{FF2B5EF4-FFF2-40B4-BE49-F238E27FC236}">
                <a16:creationId xmlns:a16="http://schemas.microsoft.com/office/drawing/2014/main" id="{1689450A-6C0E-85C5-9884-8210CCF0B7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61220" y="1541594"/>
            <a:ext cx="2514600" cy="1568940"/>
          </a:xfrm>
          <a:prstGeom prst="rect">
            <a:avLst/>
          </a:prstGeom>
          <a:noFill/>
        </p:spPr>
      </p:pic>
      <p:pic>
        <p:nvPicPr>
          <p:cNvPr id="7" name="Picture 6" descr="Phần mềm kế toán .NET trên dữ liệu SQL Server - Phần mềm kế toán CNS.NET">
            <a:extLst>
              <a:ext uri="{FF2B5EF4-FFF2-40B4-BE49-F238E27FC236}">
                <a16:creationId xmlns:a16="http://schemas.microsoft.com/office/drawing/2014/main" id="{4377315C-C60E-8DD1-C8BF-ECB81754B19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450" y="1541594"/>
            <a:ext cx="2514601" cy="1568940"/>
          </a:xfrm>
          <a:prstGeom prst="rect">
            <a:avLst/>
          </a:prstGeom>
          <a:noFill/>
          <a:ln>
            <a:noFill/>
          </a:ln>
        </p:spPr>
      </p:pic>
      <p:sp>
        <p:nvSpPr>
          <p:cNvPr id="8" name="TextBox 7">
            <a:extLst>
              <a:ext uri="{FF2B5EF4-FFF2-40B4-BE49-F238E27FC236}">
                <a16:creationId xmlns:a16="http://schemas.microsoft.com/office/drawing/2014/main" id="{C0E9BD02-7817-21DD-283E-A6E9B27E0A3F}"/>
              </a:ext>
            </a:extLst>
          </p:cNvPr>
          <p:cNvSpPr txBox="1"/>
          <p:nvPr/>
        </p:nvSpPr>
        <p:spPr>
          <a:xfrm>
            <a:off x="842692" y="3104353"/>
            <a:ext cx="1172116" cy="369332"/>
          </a:xfrm>
          <a:prstGeom prst="rect">
            <a:avLst/>
          </a:prstGeom>
          <a:noFill/>
        </p:spPr>
        <p:txBody>
          <a:bodyPr wrap="none" rtlCol="0">
            <a:spAutoFit/>
          </a:bodyPr>
          <a:lstStyle/>
          <a:p>
            <a:r>
              <a:rPr lang="en-US" sz="1800"/>
              <a:t>Database</a:t>
            </a:r>
          </a:p>
        </p:txBody>
      </p:sp>
      <p:sp>
        <p:nvSpPr>
          <p:cNvPr id="9" name="TextBox 8">
            <a:extLst>
              <a:ext uri="{FF2B5EF4-FFF2-40B4-BE49-F238E27FC236}">
                <a16:creationId xmlns:a16="http://schemas.microsoft.com/office/drawing/2014/main" id="{91C3E4FC-69D2-9D6F-34AC-33A87FFA977B}"/>
              </a:ext>
            </a:extLst>
          </p:cNvPr>
          <p:cNvSpPr txBox="1"/>
          <p:nvPr/>
        </p:nvSpPr>
        <p:spPr>
          <a:xfrm>
            <a:off x="3982460" y="3104353"/>
            <a:ext cx="1082348" cy="369332"/>
          </a:xfrm>
          <a:prstGeom prst="rect">
            <a:avLst/>
          </a:prstGeom>
          <a:noFill/>
        </p:spPr>
        <p:txBody>
          <a:bodyPr wrap="none" rtlCol="0">
            <a:spAutoFit/>
          </a:bodyPr>
          <a:lstStyle/>
          <a:p>
            <a:r>
              <a:rPr lang="en-US" sz="1800"/>
              <a:t>Backend</a:t>
            </a:r>
          </a:p>
        </p:txBody>
      </p:sp>
      <p:sp>
        <p:nvSpPr>
          <p:cNvPr id="10" name="TextBox 9">
            <a:extLst>
              <a:ext uri="{FF2B5EF4-FFF2-40B4-BE49-F238E27FC236}">
                <a16:creationId xmlns:a16="http://schemas.microsoft.com/office/drawing/2014/main" id="{0AABA38E-BF7A-93E9-95A6-3E391C13F786}"/>
              </a:ext>
            </a:extLst>
          </p:cNvPr>
          <p:cNvSpPr txBox="1"/>
          <p:nvPr/>
        </p:nvSpPr>
        <p:spPr>
          <a:xfrm>
            <a:off x="7077346" y="3104353"/>
            <a:ext cx="1107996" cy="369332"/>
          </a:xfrm>
          <a:prstGeom prst="rect">
            <a:avLst/>
          </a:prstGeom>
          <a:noFill/>
        </p:spPr>
        <p:txBody>
          <a:bodyPr wrap="none" rtlCol="0">
            <a:spAutoFit/>
          </a:bodyPr>
          <a:lstStyle/>
          <a:p>
            <a:r>
              <a:rPr lang="en-US" sz="1800"/>
              <a:t>Frontend</a:t>
            </a:r>
          </a:p>
        </p:txBody>
      </p:sp>
      <p:pic>
        <p:nvPicPr>
          <p:cNvPr id="2050" name="Picture 2" descr="SQL Server Management Studio. In this article we are going to know… | by  Rohit Patil | Medium">
            <a:extLst>
              <a:ext uri="{FF2B5EF4-FFF2-40B4-BE49-F238E27FC236}">
                <a16:creationId xmlns:a16="http://schemas.microsoft.com/office/drawing/2014/main" id="{08DC7895-26C0-C54A-9725-DE6D56E39C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3480" y="802998"/>
            <a:ext cx="1566836" cy="14771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oft Visual Studio — Wikipédia">
            <a:extLst>
              <a:ext uri="{FF2B5EF4-FFF2-40B4-BE49-F238E27FC236}">
                <a16:creationId xmlns:a16="http://schemas.microsoft.com/office/drawing/2014/main" id="{8EDCC42A-7BE0-0DA3-119A-CC67D2651C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42515" y="802998"/>
            <a:ext cx="1566836" cy="14771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isual Studio Code — Vikipediya">
            <a:extLst>
              <a:ext uri="{FF2B5EF4-FFF2-40B4-BE49-F238E27FC236}">
                <a16:creationId xmlns:a16="http://schemas.microsoft.com/office/drawing/2014/main" id="{48BA9532-8157-155C-2D56-21EAFFC3CA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51550" y="758175"/>
            <a:ext cx="1566836" cy="15668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icon PNG and SVG Free Download">
            <a:extLst>
              <a:ext uri="{FF2B5EF4-FFF2-40B4-BE49-F238E27FC236}">
                <a16:creationId xmlns:a16="http://schemas.microsoft.com/office/drawing/2014/main" id="{027B38D3-EB7F-1DCC-4CAF-CD9CED727C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33480" y="2908663"/>
            <a:ext cx="1580556" cy="15689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élécharger Case Studio 2">
            <a:extLst>
              <a:ext uri="{FF2B5EF4-FFF2-40B4-BE49-F238E27FC236}">
                <a16:creationId xmlns:a16="http://schemas.microsoft.com/office/drawing/2014/main" id="{77D87964-DBF1-1F93-61A2-4735660E08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42515" y="2908663"/>
            <a:ext cx="1550278" cy="15689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hat Is IBM Rational Rose development software? (from IBM)">
            <a:extLst>
              <a:ext uri="{FF2B5EF4-FFF2-40B4-BE49-F238E27FC236}">
                <a16:creationId xmlns:a16="http://schemas.microsoft.com/office/drawing/2014/main" id="{4DFD7E4C-96E5-EA50-D7DA-19E28309B7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68106" y="2908663"/>
            <a:ext cx="1550279" cy="156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8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9" name="Rectangle 28">
            <a:extLst>
              <a:ext uri="{FF2B5EF4-FFF2-40B4-BE49-F238E27FC236}">
                <a16:creationId xmlns:a16="http://schemas.microsoft.com/office/drawing/2014/main" id="{0184A975-E7CE-3089-3C5D-39BC2BE20ED9}"/>
              </a:ext>
            </a:extLst>
          </p:cNvPr>
          <p:cNvSpPr/>
          <p:nvPr/>
        </p:nvSpPr>
        <p:spPr>
          <a:xfrm>
            <a:off x="171450" y="106801"/>
            <a:ext cx="608626" cy="58477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780076" y="199134"/>
            <a:ext cx="8512890" cy="400110"/>
          </a:xfrm>
          <a:prstGeom prst="rect">
            <a:avLst/>
          </a:prstGeom>
          <a:noFill/>
        </p:spPr>
        <p:txBody>
          <a:bodyPr wrap="square" rtlCol="0">
            <a:spAutoFit/>
          </a:bodyPr>
          <a:lstStyle/>
          <a:p>
            <a:r>
              <a:rPr lang="en" sz="2000" b="1"/>
              <a:t>CƠ SỞ LÝ THUYẾT,CÔNG CỤ SỬ DỤNG</a:t>
            </a:r>
            <a:endParaRPr lang="en-US" sz="2000"/>
          </a:p>
        </p:txBody>
      </p:sp>
      <p:sp>
        <p:nvSpPr>
          <p:cNvPr id="32" name="Rectangle 31">
            <a:extLst>
              <a:ext uri="{FF2B5EF4-FFF2-40B4-BE49-F238E27FC236}">
                <a16:creationId xmlns:a16="http://schemas.microsoft.com/office/drawing/2014/main" id="{85D04413-C1EE-C353-EB02-D4468C258695}"/>
              </a:ext>
            </a:extLst>
          </p:cNvPr>
          <p:cNvSpPr/>
          <p:nvPr/>
        </p:nvSpPr>
        <p:spPr>
          <a:xfrm>
            <a:off x="-842600" y="2634707"/>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4653611" y="2712368"/>
            <a:ext cx="3811012" cy="338554"/>
          </a:xfrm>
          <a:prstGeom prst="rect">
            <a:avLst/>
          </a:prstGeom>
          <a:noFill/>
        </p:spPr>
        <p:txBody>
          <a:bodyPr wrap="square" rtlCol="0">
            <a:spAutoFit/>
          </a:bodyPr>
          <a:lstStyle/>
          <a:p>
            <a:pPr algn="ctr"/>
            <a:r>
              <a:rPr lang="en" sz="1600" b="1"/>
              <a:t>PHÂN TÍCH,THIẾT KẾ HỆ THỐNG</a:t>
            </a:r>
            <a:endParaRPr lang="en-US" sz="16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5" name="Picture 4">
            <a:extLst>
              <a:ext uri="{FF2B5EF4-FFF2-40B4-BE49-F238E27FC236}">
                <a16:creationId xmlns:a16="http://schemas.microsoft.com/office/drawing/2014/main" id="{5AD7ABBC-238A-4CE0-4007-7B0A3F4CF3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53262" y="1345904"/>
            <a:ext cx="2514600" cy="1562759"/>
          </a:xfrm>
          <a:prstGeom prst="rect">
            <a:avLst/>
          </a:prstGeom>
          <a:noFill/>
        </p:spPr>
      </p:pic>
      <p:pic>
        <p:nvPicPr>
          <p:cNvPr id="6" name="Picture 5">
            <a:extLst>
              <a:ext uri="{FF2B5EF4-FFF2-40B4-BE49-F238E27FC236}">
                <a16:creationId xmlns:a16="http://schemas.microsoft.com/office/drawing/2014/main" id="{1689450A-6C0E-85C5-9884-8210CCF0B7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58376" y="1345904"/>
            <a:ext cx="2514600" cy="1568940"/>
          </a:xfrm>
          <a:prstGeom prst="rect">
            <a:avLst/>
          </a:prstGeom>
          <a:noFill/>
        </p:spPr>
      </p:pic>
      <p:pic>
        <p:nvPicPr>
          <p:cNvPr id="7" name="Picture 6" descr="Phần mềm kế toán .NET trên dữ liệu SQL Server - Phần mềm kế toán CNS.NET">
            <a:extLst>
              <a:ext uri="{FF2B5EF4-FFF2-40B4-BE49-F238E27FC236}">
                <a16:creationId xmlns:a16="http://schemas.microsoft.com/office/drawing/2014/main" id="{4377315C-C60E-8DD1-C8BF-ECB81754B19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48146" y="1345904"/>
            <a:ext cx="2514601" cy="1568940"/>
          </a:xfrm>
          <a:prstGeom prst="rect">
            <a:avLst/>
          </a:prstGeom>
          <a:noFill/>
          <a:ln>
            <a:noFill/>
          </a:ln>
        </p:spPr>
      </p:pic>
      <p:sp>
        <p:nvSpPr>
          <p:cNvPr id="8" name="TextBox 7">
            <a:extLst>
              <a:ext uri="{FF2B5EF4-FFF2-40B4-BE49-F238E27FC236}">
                <a16:creationId xmlns:a16="http://schemas.microsoft.com/office/drawing/2014/main" id="{C0E9BD02-7817-21DD-283E-A6E9B27E0A3F}"/>
              </a:ext>
            </a:extLst>
          </p:cNvPr>
          <p:cNvSpPr txBox="1"/>
          <p:nvPr/>
        </p:nvSpPr>
        <p:spPr>
          <a:xfrm>
            <a:off x="-11276904" y="2908663"/>
            <a:ext cx="1172116" cy="369332"/>
          </a:xfrm>
          <a:prstGeom prst="rect">
            <a:avLst/>
          </a:prstGeom>
          <a:noFill/>
        </p:spPr>
        <p:txBody>
          <a:bodyPr wrap="none" rtlCol="0">
            <a:spAutoFit/>
          </a:bodyPr>
          <a:lstStyle/>
          <a:p>
            <a:r>
              <a:rPr lang="en-US" sz="1800"/>
              <a:t>Database</a:t>
            </a:r>
          </a:p>
        </p:txBody>
      </p:sp>
      <p:sp>
        <p:nvSpPr>
          <p:cNvPr id="9" name="TextBox 8">
            <a:extLst>
              <a:ext uri="{FF2B5EF4-FFF2-40B4-BE49-F238E27FC236}">
                <a16:creationId xmlns:a16="http://schemas.microsoft.com/office/drawing/2014/main" id="{91C3E4FC-69D2-9D6F-34AC-33A87FFA977B}"/>
              </a:ext>
            </a:extLst>
          </p:cNvPr>
          <p:cNvSpPr txBox="1"/>
          <p:nvPr/>
        </p:nvSpPr>
        <p:spPr>
          <a:xfrm>
            <a:off x="-8137136" y="2908663"/>
            <a:ext cx="1082348" cy="369332"/>
          </a:xfrm>
          <a:prstGeom prst="rect">
            <a:avLst/>
          </a:prstGeom>
          <a:noFill/>
        </p:spPr>
        <p:txBody>
          <a:bodyPr wrap="none" rtlCol="0">
            <a:spAutoFit/>
          </a:bodyPr>
          <a:lstStyle/>
          <a:p>
            <a:r>
              <a:rPr lang="en-US" sz="1800"/>
              <a:t>Backend</a:t>
            </a:r>
          </a:p>
        </p:txBody>
      </p:sp>
      <p:sp>
        <p:nvSpPr>
          <p:cNvPr id="10" name="TextBox 9">
            <a:extLst>
              <a:ext uri="{FF2B5EF4-FFF2-40B4-BE49-F238E27FC236}">
                <a16:creationId xmlns:a16="http://schemas.microsoft.com/office/drawing/2014/main" id="{0AABA38E-BF7A-93E9-95A6-3E391C13F786}"/>
              </a:ext>
            </a:extLst>
          </p:cNvPr>
          <p:cNvSpPr txBox="1"/>
          <p:nvPr/>
        </p:nvSpPr>
        <p:spPr>
          <a:xfrm>
            <a:off x="-5042250" y="2908663"/>
            <a:ext cx="1107996" cy="369332"/>
          </a:xfrm>
          <a:prstGeom prst="rect">
            <a:avLst/>
          </a:prstGeom>
          <a:noFill/>
        </p:spPr>
        <p:txBody>
          <a:bodyPr wrap="none" rtlCol="0">
            <a:spAutoFit/>
          </a:bodyPr>
          <a:lstStyle/>
          <a:p>
            <a:r>
              <a:rPr lang="en-US" sz="1800"/>
              <a:t>Frontend</a:t>
            </a:r>
          </a:p>
        </p:txBody>
      </p:sp>
      <p:pic>
        <p:nvPicPr>
          <p:cNvPr id="2050" name="Picture 2" descr="SQL Server Management Studio. In this article we are going to know… | by  Rohit Patil | Medium">
            <a:extLst>
              <a:ext uri="{FF2B5EF4-FFF2-40B4-BE49-F238E27FC236}">
                <a16:creationId xmlns:a16="http://schemas.microsoft.com/office/drawing/2014/main" id="{08DC7895-26C0-C54A-9725-DE6D56E39C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1622" y="898248"/>
            <a:ext cx="1566836" cy="14771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oft Visual Studio — Wikipédia">
            <a:extLst>
              <a:ext uri="{FF2B5EF4-FFF2-40B4-BE49-F238E27FC236}">
                <a16:creationId xmlns:a16="http://schemas.microsoft.com/office/drawing/2014/main" id="{8EDCC42A-7BE0-0DA3-119A-CC67D2651C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0657" y="898248"/>
            <a:ext cx="1566836" cy="14771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isual Studio Code — Vikipediya">
            <a:extLst>
              <a:ext uri="{FF2B5EF4-FFF2-40B4-BE49-F238E27FC236}">
                <a16:creationId xmlns:a16="http://schemas.microsoft.com/office/drawing/2014/main" id="{48BA9532-8157-155C-2D56-21EAFFC3CA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9692" y="853425"/>
            <a:ext cx="1566836" cy="15668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icon PNG and SVG Free Download">
            <a:extLst>
              <a:ext uri="{FF2B5EF4-FFF2-40B4-BE49-F238E27FC236}">
                <a16:creationId xmlns:a16="http://schemas.microsoft.com/office/drawing/2014/main" id="{027B38D3-EB7F-1DCC-4CAF-CD9CED727C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1622" y="3003913"/>
            <a:ext cx="1580556" cy="15689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élécharger Case Studio 2">
            <a:extLst>
              <a:ext uri="{FF2B5EF4-FFF2-40B4-BE49-F238E27FC236}">
                <a16:creationId xmlns:a16="http://schemas.microsoft.com/office/drawing/2014/main" id="{77D87964-DBF1-1F93-61A2-4735660E08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0657" y="3003913"/>
            <a:ext cx="1550278" cy="15689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hat Is IBM Rational Rose development software? (from IBM)">
            <a:extLst>
              <a:ext uri="{FF2B5EF4-FFF2-40B4-BE49-F238E27FC236}">
                <a16:creationId xmlns:a16="http://schemas.microsoft.com/office/drawing/2014/main" id="{4DFD7E4C-96E5-EA50-D7DA-19E28309B7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248" y="3003913"/>
            <a:ext cx="1550279" cy="156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94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9" name="Rectangle 28">
            <a:extLst>
              <a:ext uri="{FF2B5EF4-FFF2-40B4-BE49-F238E27FC236}">
                <a16:creationId xmlns:a16="http://schemas.microsoft.com/office/drawing/2014/main" id="{0184A975-E7CE-3089-3C5D-39BC2BE20ED9}"/>
              </a:ext>
            </a:extLst>
          </p:cNvPr>
          <p:cNvSpPr/>
          <p:nvPr/>
        </p:nvSpPr>
        <p:spPr>
          <a:xfrm>
            <a:off x="348431" y="-4996140"/>
            <a:ext cx="608626" cy="58477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02</a:t>
            </a:r>
          </a:p>
        </p:txBody>
      </p:sp>
      <p:sp>
        <p:nvSpPr>
          <p:cNvPr id="30" name="TextBox 29">
            <a:extLst>
              <a:ext uri="{FF2B5EF4-FFF2-40B4-BE49-F238E27FC236}">
                <a16:creationId xmlns:a16="http://schemas.microsoft.com/office/drawing/2014/main" id="{267F9600-2BAA-FD78-23FA-CA81929024FF}"/>
              </a:ext>
            </a:extLst>
          </p:cNvPr>
          <p:cNvSpPr txBox="1"/>
          <p:nvPr/>
        </p:nvSpPr>
        <p:spPr>
          <a:xfrm>
            <a:off x="957057" y="-4903807"/>
            <a:ext cx="8512890" cy="400110"/>
          </a:xfrm>
          <a:prstGeom prst="rect">
            <a:avLst/>
          </a:prstGeom>
          <a:noFill/>
        </p:spPr>
        <p:txBody>
          <a:bodyPr wrap="square" rtlCol="0">
            <a:spAutoFit/>
          </a:bodyPr>
          <a:lstStyle/>
          <a:p>
            <a:r>
              <a:rPr lang="en" sz="2000" b="1"/>
              <a:t>CƠ SỞ LÝ THUYẾT,CÔNG CỤ SỬ DỤNG</a:t>
            </a:r>
            <a:endParaRPr lang="en-US" sz="2000"/>
          </a:p>
        </p:txBody>
      </p:sp>
      <p:sp>
        <p:nvSpPr>
          <p:cNvPr id="32" name="Rectangle 31">
            <a:extLst>
              <a:ext uri="{FF2B5EF4-FFF2-40B4-BE49-F238E27FC236}">
                <a16:creationId xmlns:a16="http://schemas.microsoft.com/office/drawing/2014/main" id="{85D04413-C1EE-C353-EB02-D4468C258695}"/>
              </a:ext>
            </a:extLst>
          </p:cNvPr>
          <p:cNvSpPr/>
          <p:nvPr/>
        </p:nvSpPr>
        <p:spPr>
          <a:xfrm>
            <a:off x="4000678" y="1479007"/>
            <a:ext cx="1142644" cy="857793"/>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03</a:t>
            </a:r>
          </a:p>
        </p:txBody>
      </p:sp>
      <p:sp>
        <p:nvSpPr>
          <p:cNvPr id="33" name="TextBox 32">
            <a:extLst>
              <a:ext uri="{FF2B5EF4-FFF2-40B4-BE49-F238E27FC236}">
                <a16:creationId xmlns:a16="http://schemas.microsoft.com/office/drawing/2014/main" id="{B00A5723-7C6B-B4F1-DF8B-D1EC8676B03F}"/>
              </a:ext>
            </a:extLst>
          </p:cNvPr>
          <p:cNvSpPr txBox="1"/>
          <p:nvPr/>
        </p:nvSpPr>
        <p:spPr>
          <a:xfrm>
            <a:off x="1177578" y="2726760"/>
            <a:ext cx="7010397" cy="584775"/>
          </a:xfrm>
          <a:prstGeom prst="rect">
            <a:avLst/>
          </a:prstGeom>
          <a:noFill/>
        </p:spPr>
        <p:txBody>
          <a:bodyPr wrap="square" rtlCol="0">
            <a:spAutoFit/>
          </a:bodyPr>
          <a:lstStyle/>
          <a:p>
            <a:pPr algn="ctr"/>
            <a:r>
              <a:rPr lang="en" sz="3200" b="1"/>
              <a:t>PHÂN TÍCH,THIẾT KẾ HỆ THỐNG</a:t>
            </a:r>
            <a:endParaRPr lang="en-US" sz="3200"/>
          </a:p>
        </p:txBody>
      </p:sp>
      <p:sp>
        <p:nvSpPr>
          <p:cNvPr id="36" name="Rectangle 35">
            <a:extLst>
              <a:ext uri="{FF2B5EF4-FFF2-40B4-BE49-F238E27FC236}">
                <a16:creationId xmlns:a16="http://schemas.microsoft.com/office/drawing/2014/main" id="{7ACCCFD9-C5F3-A22C-337E-8E29B2CB3292}"/>
              </a:ext>
            </a:extLst>
          </p:cNvPr>
          <p:cNvSpPr/>
          <p:nvPr/>
        </p:nvSpPr>
        <p:spPr>
          <a:xfrm>
            <a:off x="9245600" y="3473685"/>
            <a:ext cx="741000" cy="74009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04</a:t>
            </a:r>
          </a:p>
        </p:txBody>
      </p:sp>
      <p:sp>
        <p:nvSpPr>
          <p:cNvPr id="37" name="TextBox 36">
            <a:extLst>
              <a:ext uri="{FF2B5EF4-FFF2-40B4-BE49-F238E27FC236}">
                <a16:creationId xmlns:a16="http://schemas.microsoft.com/office/drawing/2014/main" id="{FE8B9F4D-A453-2B0E-1A7E-9A2C574CEDF0}"/>
              </a:ext>
            </a:extLst>
          </p:cNvPr>
          <p:cNvSpPr txBox="1"/>
          <p:nvPr/>
        </p:nvSpPr>
        <p:spPr>
          <a:xfrm>
            <a:off x="9986599" y="3674457"/>
            <a:ext cx="1346881" cy="338554"/>
          </a:xfrm>
          <a:prstGeom prst="rect">
            <a:avLst/>
          </a:prstGeom>
          <a:noFill/>
        </p:spPr>
        <p:txBody>
          <a:bodyPr wrap="square" rtlCol="0">
            <a:spAutoFit/>
          </a:bodyPr>
          <a:lstStyle/>
          <a:p>
            <a:pPr algn="ctr"/>
            <a:r>
              <a:rPr lang="en" sz="1600" b="1"/>
              <a:t>KẾT LUẬN</a:t>
            </a:r>
            <a:endParaRPr lang="en-US" sz="1600"/>
          </a:p>
        </p:txBody>
      </p:sp>
      <p:pic>
        <p:nvPicPr>
          <p:cNvPr id="2050" name="Picture 2" descr="SQL Server Management Studio. In this article we are going to know… | by  Rohit Patil | Medium">
            <a:extLst>
              <a:ext uri="{FF2B5EF4-FFF2-40B4-BE49-F238E27FC236}">
                <a16:creationId xmlns:a16="http://schemas.microsoft.com/office/drawing/2014/main" id="{08DC7895-26C0-C54A-9725-DE6D56E39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3" y="-4204693"/>
            <a:ext cx="1566836" cy="14771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oft Visual Studio — Wikipédia">
            <a:extLst>
              <a:ext uri="{FF2B5EF4-FFF2-40B4-BE49-F238E27FC236}">
                <a16:creationId xmlns:a16="http://schemas.microsoft.com/office/drawing/2014/main" id="{8EDCC42A-7BE0-0DA3-119A-CC67D2651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7638" y="-4204693"/>
            <a:ext cx="1566836" cy="14771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isual Studio Code — Vikipediya">
            <a:extLst>
              <a:ext uri="{FF2B5EF4-FFF2-40B4-BE49-F238E27FC236}">
                <a16:creationId xmlns:a16="http://schemas.microsoft.com/office/drawing/2014/main" id="{48BA9532-8157-155C-2D56-21EAFFC3CA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6673" y="-4249516"/>
            <a:ext cx="1566836" cy="15668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icon PNG and SVG Free Download">
            <a:extLst>
              <a:ext uri="{FF2B5EF4-FFF2-40B4-BE49-F238E27FC236}">
                <a16:creationId xmlns:a16="http://schemas.microsoft.com/office/drawing/2014/main" id="{027B38D3-EB7F-1DCC-4CAF-CD9CED727C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603" y="-2099028"/>
            <a:ext cx="1580556" cy="15689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élécharger Case Studio 2">
            <a:extLst>
              <a:ext uri="{FF2B5EF4-FFF2-40B4-BE49-F238E27FC236}">
                <a16:creationId xmlns:a16="http://schemas.microsoft.com/office/drawing/2014/main" id="{77D87964-DBF1-1F93-61A2-4735660E08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7638" y="-2099028"/>
            <a:ext cx="1550278" cy="15689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hat Is IBM Rational Rose development software? (from IBM)">
            <a:extLst>
              <a:ext uri="{FF2B5EF4-FFF2-40B4-BE49-F238E27FC236}">
                <a16:creationId xmlns:a16="http://schemas.microsoft.com/office/drawing/2014/main" id="{4DFD7E4C-96E5-EA50-D7DA-19E28309B7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3229" y="-2099028"/>
            <a:ext cx="1550279" cy="15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7 MỤC TIÊU MARKETING QUAN TRỌNG VỚI DOANH NGHIỆP">
            <a:extLst>
              <a:ext uri="{FF2B5EF4-FFF2-40B4-BE49-F238E27FC236}">
                <a16:creationId xmlns:a16="http://schemas.microsoft.com/office/drawing/2014/main" id="{661156F3-85DA-322C-FE4D-227EE26FD0F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46" r="23022" b="3522"/>
          <a:stretch/>
        </p:blipFill>
        <p:spPr bwMode="auto">
          <a:xfrm>
            <a:off x="1209856" y="5593648"/>
            <a:ext cx="2646672" cy="24074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78B64B-B7E3-87AB-6D8D-F0E0E6E15F79}"/>
              </a:ext>
            </a:extLst>
          </p:cNvPr>
          <p:cNvSpPr txBox="1"/>
          <p:nvPr/>
        </p:nvSpPr>
        <p:spPr>
          <a:xfrm>
            <a:off x="5086068" y="5771732"/>
            <a:ext cx="2994731" cy="1938992"/>
          </a:xfrm>
          <a:prstGeom prst="rect">
            <a:avLst/>
          </a:prstGeom>
          <a:noFill/>
        </p:spPr>
        <p:txBody>
          <a:bodyPr wrap="none" rtlCol="0">
            <a:spAutoFit/>
          </a:bodyPr>
          <a:lstStyle/>
          <a:p>
            <a:pPr marL="285750" indent="-285750">
              <a:buFontTx/>
              <a:buChar char="-"/>
            </a:pPr>
            <a:r>
              <a:rPr lang="en-US" sz="2000"/>
              <a:t>Đăng nhập, đăng xuất</a:t>
            </a:r>
          </a:p>
          <a:p>
            <a:pPr marL="285750" indent="-285750">
              <a:buFontTx/>
              <a:buChar char="-"/>
            </a:pPr>
            <a:r>
              <a:rPr lang="en-US" sz="2000"/>
              <a:t>Quản lý khóa học</a:t>
            </a:r>
          </a:p>
          <a:p>
            <a:pPr marL="285750" indent="-285750">
              <a:buFontTx/>
              <a:buChar char="-"/>
            </a:pPr>
            <a:r>
              <a:rPr lang="en-US" sz="2000"/>
              <a:t>Quản lý nhân viên</a:t>
            </a:r>
          </a:p>
          <a:p>
            <a:pPr marL="285750" indent="-285750">
              <a:buFontTx/>
              <a:buChar char="-"/>
            </a:pPr>
            <a:r>
              <a:rPr lang="en-US" sz="2000"/>
              <a:t>Quản lý người dạy</a:t>
            </a:r>
          </a:p>
          <a:p>
            <a:pPr marL="285750" indent="-285750">
              <a:buFontTx/>
              <a:buChar char="-"/>
            </a:pPr>
            <a:r>
              <a:rPr lang="en-US" sz="2000"/>
              <a:t>Đăng ký khóa học</a:t>
            </a:r>
          </a:p>
          <a:p>
            <a:pPr marL="285750" indent="-285750">
              <a:buFontTx/>
              <a:buChar char="-"/>
            </a:pPr>
            <a:r>
              <a:rPr lang="en-US" sz="2000"/>
              <a:t>Tìm kiếm, phân trang</a:t>
            </a:r>
          </a:p>
        </p:txBody>
      </p:sp>
    </p:spTree>
    <p:extLst>
      <p:ext uri="{BB962C8B-B14F-4D97-AF65-F5344CB8AC3E}">
        <p14:creationId xmlns:p14="http://schemas.microsoft.com/office/powerpoint/2010/main" val="2736918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hite Research Center XL by Slidesgo">
  <a:themeElements>
    <a:clrScheme name="Simple Light">
      <a:dk1>
        <a:srgbClr val="000000"/>
      </a:dk1>
      <a:lt1>
        <a:srgbClr val="FFFFFF"/>
      </a:lt1>
      <a:dk2>
        <a:srgbClr val="595959"/>
      </a:dk2>
      <a:lt2>
        <a:srgbClr val="EEEEEE"/>
      </a:lt2>
      <a:accent1>
        <a:srgbClr val="FFFFFF"/>
      </a:accent1>
      <a:accent2>
        <a:srgbClr val="000000"/>
      </a:accent2>
      <a:accent3>
        <a:srgbClr val="F3F3F3"/>
      </a:accent3>
      <a:accent4>
        <a:srgbClr val="999999"/>
      </a:accent4>
      <a:accent5>
        <a:srgbClr val="CCCCCC"/>
      </a:accent5>
      <a:accent6>
        <a:srgbClr val="E4E4E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Research Center XL by Slidesgo">
  <a:themeElements>
    <a:clrScheme name="Simple Light">
      <a:dk1>
        <a:srgbClr val="000000"/>
      </a:dk1>
      <a:lt1>
        <a:srgbClr val="FFFFFF"/>
      </a:lt1>
      <a:dk2>
        <a:srgbClr val="595959"/>
      </a:dk2>
      <a:lt2>
        <a:srgbClr val="EEEEEE"/>
      </a:lt2>
      <a:accent1>
        <a:srgbClr val="FFFFFF"/>
      </a:accent1>
      <a:accent2>
        <a:srgbClr val="000000"/>
      </a:accent2>
      <a:accent3>
        <a:srgbClr val="F3F3F3"/>
      </a:accent3>
      <a:accent4>
        <a:srgbClr val="999999"/>
      </a:accent4>
      <a:accent5>
        <a:srgbClr val="CCCCCC"/>
      </a:accent5>
      <a:accent6>
        <a:srgbClr val="E4E4E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1334</Words>
  <Application>Microsoft Office PowerPoint</Application>
  <PresentationFormat>On-screen Show (16:9)</PresentationFormat>
  <Paragraphs>227</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Fira Sans Condensed</vt:lpstr>
      <vt:lpstr>Fira Sans Condensed ExtraBold</vt:lpstr>
      <vt:lpstr>Muli</vt:lpstr>
      <vt:lpstr>Open Sans</vt:lpstr>
      <vt:lpstr>White Research Center XL by Slidesgo</vt:lpstr>
      <vt:lpstr>1_White Research Center XL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RESEARCH CENTER</dc:title>
  <dc:creator>Tran Anh Tuan</dc:creator>
  <cp:lastModifiedBy>Tran AnhTuan</cp:lastModifiedBy>
  <cp:revision>173</cp:revision>
  <dcterms:modified xsi:type="dcterms:W3CDTF">2023-05-19T15:45:48Z</dcterms:modified>
</cp:coreProperties>
</file>