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2AAEB3-7748-9C94-5C43-B55252708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99CBCAF-9684-8F3B-089A-CFD55AF9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FF4BAC-7347-CA6F-3294-52B36240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81E026-5037-5A77-1B63-3030098F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4FC206-A06B-32DA-BA4B-6B125C9A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5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AB9A25-1D56-132B-9662-E97E994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E1168A-FE1A-4376-A157-D2EF7DC3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6C99CE-6245-DD0A-5226-694F868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BBDC5B-7ED2-826A-56B4-2693269F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68A493-9E2F-2166-8B86-6390E6B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0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2627882-8D5B-EB2B-A981-876146AB0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65BFF07-6EF1-556D-B14B-7F7487B76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3109F1-7BF9-05BD-F931-58AE10C6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387703-1840-C800-9CBE-A8904108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04CF30-CE7A-BCE4-962D-F351E3C5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930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7C16C-793C-8942-E5A7-3636FCD1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129CDB-F4E5-C77F-2005-EA3F8DD5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C1E037-E8DF-3918-7247-B52B3FFF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749ACE-E13D-C565-7DC5-8890B627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9C377B-23B9-8FAF-4CEF-C9722740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79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E7EAB-DF91-D863-FD05-1BFED89C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3CFBF9-F712-7975-A311-0A6D169F3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47FAA4-D13C-D552-F1F2-6BD12B0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5D1C3F1-4540-2477-FBE8-EC0A546E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BCBC69-B84B-3CB3-E850-9280DD96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4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5BA5F-DAC6-B889-6A4C-580858F9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0F497A-E6B3-1DD0-CC50-6A391C8A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E1A4270-17C2-0065-906C-60C39D56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AA6542-A0B5-CECC-B12B-C0450315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E6EE17-AAA1-67D8-75D0-2C49E55A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FC73BFE-64D0-F2C2-06AD-734EBE8D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9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C6143B-4B9E-C0C2-278D-240DE772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8370C0E-7C2E-A393-F1D4-14E68D67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D0DB4F-1769-4BAE-6B30-BF15A7D9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814735E-BD96-0AA6-81EC-385735E7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107EDCD-7A6B-7E1B-E8EF-13C941029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563D5ED-E94A-834F-B084-45B5CFBE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38A7D9C-5A44-C545-DB97-01F5A60D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0AFEF38-516E-F526-9EF6-A9A960E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2F6808-EFD6-3BC5-4DA1-168C529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B4DEBFB-2283-BA09-F5F2-0FF6962B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75D025E-0D01-4E25-38A5-8AC3905C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1C06013-76D8-1D35-E48C-2B492A5D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855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27AA2C4-892E-45E8-1B7F-7FD3EC92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3C53095-30FA-1A56-F08B-B66B4F8F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FCC64EC-6909-270B-FEF5-7BD8ADA3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0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EDE8B1-AF5F-B534-D924-BB81BC30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33A1C8-0997-E0AF-E625-273EE647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7B19C5-67CD-20A8-2744-4581EAAC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1E07272-231A-42ED-CDA2-80B19BEE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738652-D8E7-F5C5-1310-9C044BDE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1C52CAC-CE0E-C075-8B09-0216F4A8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90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C03119-A310-5028-D7A9-0123DB81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9A2A36B-C829-CD6D-B28A-ECD73208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8DF7B3-FFC9-A471-2C6F-A7DC7F13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71A754-FDC5-846F-BCD8-4577CC0E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10755C0-DAD1-EA28-6323-902427C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710421-47BE-C6A1-6381-B6C514B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48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53B493B-56D6-CC17-9791-3301944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1B90E82-BF51-1F68-9BC8-46C09908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9D67EB-905D-038A-D274-FCD5FAEB4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F7A9-8008-4796-B538-83142B3F15C4}" type="datetimeFigureOut">
              <a:rPr lang="vi-VN" smtClean="0"/>
              <a:t>29/05/2022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62F654-5B67-93E6-2653-A5A13AEF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440FF4-CAFD-F3BF-40B7-F7458C784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716F-FCB6-46CA-B23E-636C57BFD4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19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A915EBC-C27B-83A6-E976-B59F73F954E0}"/>
              </a:ext>
            </a:extLst>
          </p:cNvPr>
          <p:cNvSpPr/>
          <p:nvPr/>
        </p:nvSpPr>
        <p:spPr>
          <a:xfrm>
            <a:off x="3856507" y="395180"/>
            <a:ext cx="7532849" cy="5406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DD993699-25FD-20F4-08E8-D0AD66C6F255}"/>
              </a:ext>
            </a:extLst>
          </p:cNvPr>
          <p:cNvSpPr/>
          <p:nvPr/>
        </p:nvSpPr>
        <p:spPr>
          <a:xfrm>
            <a:off x="218932" y="1945919"/>
            <a:ext cx="3332480" cy="37810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2382EEB-423F-7974-E4D8-97517963E7AC}"/>
              </a:ext>
            </a:extLst>
          </p:cNvPr>
          <p:cNvCxnSpPr/>
          <p:nvPr/>
        </p:nvCxnSpPr>
        <p:spPr>
          <a:xfrm>
            <a:off x="218932" y="2535200"/>
            <a:ext cx="3332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B7AE246-9DC4-6CBB-8A6F-262A009D116C}"/>
              </a:ext>
            </a:extLst>
          </p:cNvPr>
          <p:cNvSpPr txBox="1"/>
          <p:nvPr/>
        </p:nvSpPr>
        <p:spPr>
          <a:xfrm>
            <a:off x="310372" y="2101614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Threshold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00C0888-E53B-961E-17DA-4510EC5ED4E0}"/>
              </a:ext>
            </a:extLst>
          </p:cNvPr>
          <p:cNvCxnSpPr/>
          <p:nvPr/>
        </p:nvCxnSpPr>
        <p:spPr>
          <a:xfrm>
            <a:off x="1478772" y="1945920"/>
            <a:ext cx="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DAC93940-F33D-D604-80A8-DAA31C12AE48}"/>
              </a:ext>
            </a:extLst>
          </p:cNvPr>
          <p:cNvCxnSpPr/>
          <p:nvPr/>
        </p:nvCxnSpPr>
        <p:spPr>
          <a:xfrm>
            <a:off x="2515092" y="1945920"/>
            <a:ext cx="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6F32D9CD-0CBF-FDDD-DE61-1CCE379D4F41}"/>
              </a:ext>
            </a:extLst>
          </p:cNvPr>
          <p:cNvSpPr txBox="1"/>
          <p:nvPr/>
        </p:nvSpPr>
        <p:spPr>
          <a:xfrm>
            <a:off x="1613653" y="207113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</a:t>
            </a:r>
            <a:endParaRPr lang="vi-VN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1F82EF7-F20D-9CC7-F0EC-8417486FC97D}"/>
              </a:ext>
            </a:extLst>
          </p:cNvPr>
          <p:cNvSpPr txBox="1"/>
          <p:nvPr/>
        </p:nvSpPr>
        <p:spPr>
          <a:xfrm>
            <a:off x="2548374" y="208129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</a:t>
            </a:r>
            <a:endParaRPr lang="vi-VN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CF5DC39E-EB8A-A216-8CDD-40E3E9CEDA54}"/>
              </a:ext>
            </a:extLst>
          </p:cNvPr>
          <p:cNvSpPr txBox="1"/>
          <p:nvPr/>
        </p:nvSpPr>
        <p:spPr>
          <a:xfrm>
            <a:off x="508492" y="64948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Smoothing:</a:t>
            </a:r>
            <a:endParaRPr lang="vi-VN" b="1" dirty="0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09ED403E-BA5A-B74D-8FD4-52E0A0AD35C7}"/>
              </a:ext>
            </a:extLst>
          </p:cNvPr>
          <p:cNvSpPr/>
          <p:nvPr/>
        </p:nvSpPr>
        <p:spPr>
          <a:xfrm>
            <a:off x="569158" y="1049301"/>
            <a:ext cx="2575560" cy="283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Gauss/ mean/ median</a:t>
            </a:r>
            <a:endParaRPr lang="vi-VN" dirty="0"/>
          </a:p>
        </p:txBody>
      </p:sp>
      <p:sp>
        <p:nvSpPr>
          <p:cNvPr id="27" name="Lưu đồ: Phối 26">
            <a:extLst>
              <a:ext uri="{FF2B5EF4-FFF2-40B4-BE49-F238E27FC236}">
                <a16:creationId xmlns:a16="http://schemas.microsoft.com/office/drawing/2014/main" id="{9B5EC8D0-40B5-62FA-D8E2-54214FDA1034}"/>
              </a:ext>
            </a:extLst>
          </p:cNvPr>
          <p:cNvSpPr/>
          <p:nvPr/>
        </p:nvSpPr>
        <p:spPr>
          <a:xfrm>
            <a:off x="2946892" y="1110261"/>
            <a:ext cx="162560" cy="16152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A05C2A76-1B10-B874-6C29-97B957DF6A7C}"/>
              </a:ext>
            </a:extLst>
          </p:cNvPr>
          <p:cNvSpPr txBox="1"/>
          <p:nvPr/>
        </p:nvSpPr>
        <p:spPr>
          <a:xfrm>
            <a:off x="508492" y="148844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Kernel:</a:t>
            </a:r>
            <a:endParaRPr lang="vi-VN" b="1" dirty="0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020DC3F6-4E78-29A4-5FEB-63E713998B07}"/>
              </a:ext>
            </a:extLst>
          </p:cNvPr>
          <p:cNvSpPr/>
          <p:nvPr/>
        </p:nvSpPr>
        <p:spPr>
          <a:xfrm>
            <a:off x="1376037" y="1576588"/>
            <a:ext cx="1768681" cy="205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1/3/5/7</a:t>
            </a:r>
            <a:endParaRPr lang="vi-VN" dirty="0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83A2E3D-6BA2-4EE6-BBEB-913A4D3A9522}"/>
              </a:ext>
            </a:extLst>
          </p:cNvPr>
          <p:cNvSpPr/>
          <p:nvPr/>
        </p:nvSpPr>
        <p:spPr>
          <a:xfrm>
            <a:off x="642818" y="5959591"/>
            <a:ext cx="2501900" cy="497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vi-VN" dirty="0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41CEEDA9-62E9-8109-36E4-19A2DF785FF9}"/>
              </a:ext>
            </a:extLst>
          </p:cNvPr>
          <p:cNvSpPr/>
          <p:nvPr/>
        </p:nvSpPr>
        <p:spPr>
          <a:xfrm>
            <a:off x="4926330" y="5959591"/>
            <a:ext cx="2501900" cy="497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gallery</a:t>
            </a:r>
            <a:endParaRPr lang="vi-VN" dirty="0"/>
          </a:p>
        </p:txBody>
      </p: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7E65C3F-F790-CC5D-4A25-44888E53AED9}"/>
              </a:ext>
            </a:extLst>
          </p:cNvPr>
          <p:cNvSpPr/>
          <p:nvPr/>
        </p:nvSpPr>
        <p:spPr>
          <a:xfrm>
            <a:off x="7958892" y="5959591"/>
            <a:ext cx="2501900" cy="497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gallery</a:t>
            </a:r>
            <a:endParaRPr lang="vi-VN" dirty="0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6CD440D8-35CC-CEF1-36F1-597D2246A746}"/>
              </a:ext>
            </a:extLst>
          </p:cNvPr>
          <p:cNvSpPr/>
          <p:nvPr/>
        </p:nvSpPr>
        <p:spPr>
          <a:xfrm>
            <a:off x="508492" y="243840"/>
            <a:ext cx="2773188" cy="330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1439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A915EBC-C27B-83A6-E976-B59F73F954E0}"/>
              </a:ext>
            </a:extLst>
          </p:cNvPr>
          <p:cNvSpPr/>
          <p:nvPr/>
        </p:nvSpPr>
        <p:spPr>
          <a:xfrm>
            <a:off x="2956560" y="295812"/>
            <a:ext cx="6969760" cy="4987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: Góc Tròn 35">
            <a:extLst>
              <a:ext uri="{FF2B5EF4-FFF2-40B4-BE49-F238E27FC236}">
                <a16:creationId xmlns:a16="http://schemas.microsoft.com/office/drawing/2014/main" id="{1CE0BD90-CED3-1862-27D3-073EAFA5A70B}"/>
              </a:ext>
            </a:extLst>
          </p:cNvPr>
          <p:cNvSpPr/>
          <p:nvPr/>
        </p:nvSpPr>
        <p:spPr>
          <a:xfrm>
            <a:off x="3083546" y="5486893"/>
            <a:ext cx="6842774" cy="1075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: Góc Tròn 36">
            <a:extLst>
              <a:ext uri="{FF2B5EF4-FFF2-40B4-BE49-F238E27FC236}">
                <a16:creationId xmlns:a16="http://schemas.microsoft.com/office/drawing/2014/main" id="{52694801-E6E2-80B4-FAA0-E424AA523364}"/>
              </a:ext>
            </a:extLst>
          </p:cNvPr>
          <p:cNvSpPr/>
          <p:nvPr/>
        </p:nvSpPr>
        <p:spPr>
          <a:xfrm>
            <a:off x="10093530" y="2314052"/>
            <a:ext cx="1834309" cy="47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vi-VN" dirty="0"/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C332C40F-F38F-AE44-59CB-064B80DC793F}"/>
              </a:ext>
            </a:extLst>
          </p:cNvPr>
          <p:cNvSpPr/>
          <p:nvPr/>
        </p:nvSpPr>
        <p:spPr>
          <a:xfrm>
            <a:off x="10093530" y="1436909"/>
            <a:ext cx="1834309" cy="47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all</a:t>
            </a:r>
            <a:endParaRPr lang="vi-VN" dirty="0"/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A88C22DA-03F2-908A-D8D0-FD2873642912}"/>
              </a:ext>
            </a:extLst>
          </p:cNvPr>
          <p:cNvSpPr/>
          <p:nvPr/>
        </p:nvSpPr>
        <p:spPr>
          <a:xfrm>
            <a:off x="10093530" y="630886"/>
            <a:ext cx="1834309" cy="47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vi-VN" dirty="0"/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F57BB078-0E76-4B8A-C500-C7A7B4777065}"/>
              </a:ext>
            </a:extLst>
          </p:cNvPr>
          <p:cNvSpPr/>
          <p:nvPr/>
        </p:nvSpPr>
        <p:spPr>
          <a:xfrm>
            <a:off x="3586733" y="5575176"/>
            <a:ext cx="948629" cy="892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9BF1F713-6DCD-93EF-898D-3DAAB75CE93E}"/>
              </a:ext>
            </a:extLst>
          </p:cNvPr>
          <p:cNvSpPr/>
          <p:nvPr/>
        </p:nvSpPr>
        <p:spPr>
          <a:xfrm>
            <a:off x="4826000" y="5565109"/>
            <a:ext cx="948629" cy="892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F2EA0E0F-9FA5-E9BB-3FBE-CAC0DF525623}"/>
              </a:ext>
            </a:extLst>
          </p:cNvPr>
          <p:cNvSpPr/>
          <p:nvPr/>
        </p:nvSpPr>
        <p:spPr>
          <a:xfrm>
            <a:off x="6049810" y="5565109"/>
            <a:ext cx="948629" cy="892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60225C2B-192A-0187-2892-7F30B3D257A5}"/>
              </a:ext>
            </a:extLst>
          </p:cNvPr>
          <p:cNvSpPr/>
          <p:nvPr/>
        </p:nvSpPr>
        <p:spPr>
          <a:xfrm>
            <a:off x="7208386" y="5575000"/>
            <a:ext cx="948629" cy="892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ình chữ nhật: Góc Tròn 47">
            <a:extLst>
              <a:ext uri="{FF2B5EF4-FFF2-40B4-BE49-F238E27FC236}">
                <a16:creationId xmlns:a16="http://schemas.microsoft.com/office/drawing/2014/main" id="{0FCF4040-3270-C6CF-4D64-293A1E2CA539}"/>
              </a:ext>
            </a:extLst>
          </p:cNvPr>
          <p:cNvSpPr/>
          <p:nvPr/>
        </p:nvSpPr>
        <p:spPr>
          <a:xfrm>
            <a:off x="8447653" y="5565109"/>
            <a:ext cx="948629" cy="892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194BE3F1-019F-CBEB-FF2F-AF7E4E74D193}"/>
              </a:ext>
            </a:extLst>
          </p:cNvPr>
          <p:cNvSpPr txBox="1"/>
          <p:nvPr/>
        </p:nvSpPr>
        <p:spPr>
          <a:xfrm>
            <a:off x="1138675" y="295443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69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A915EBC-C27B-83A6-E976-B59F73F954E0}"/>
              </a:ext>
            </a:extLst>
          </p:cNvPr>
          <p:cNvSpPr/>
          <p:nvPr/>
        </p:nvSpPr>
        <p:spPr>
          <a:xfrm>
            <a:off x="4104640" y="649489"/>
            <a:ext cx="7406640" cy="57563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A2CF0ED-5E02-41C4-92A0-47E45DE2877C}"/>
              </a:ext>
            </a:extLst>
          </p:cNvPr>
          <p:cNvSpPr txBox="1"/>
          <p:nvPr/>
        </p:nvSpPr>
        <p:spPr>
          <a:xfrm>
            <a:off x="508492" y="164348"/>
            <a:ext cx="304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endParaRPr lang="vi-VN" sz="2400" dirty="0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DD993699-25FD-20F4-08E8-D0AD66C6F255}"/>
              </a:ext>
            </a:extLst>
          </p:cNvPr>
          <p:cNvSpPr/>
          <p:nvPr/>
        </p:nvSpPr>
        <p:spPr>
          <a:xfrm>
            <a:off x="218932" y="1945919"/>
            <a:ext cx="3332480" cy="37810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E2382EEB-423F-7974-E4D8-97517963E7AC}"/>
              </a:ext>
            </a:extLst>
          </p:cNvPr>
          <p:cNvCxnSpPr/>
          <p:nvPr/>
        </p:nvCxnSpPr>
        <p:spPr>
          <a:xfrm>
            <a:off x="218932" y="2535200"/>
            <a:ext cx="3332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B7AE246-9DC4-6CBB-8A6F-262A009D116C}"/>
              </a:ext>
            </a:extLst>
          </p:cNvPr>
          <p:cNvSpPr txBox="1"/>
          <p:nvPr/>
        </p:nvSpPr>
        <p:spPr>
          <a:xfrm>
            <a:off x="310372" y="2101614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Threshold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00C0888-E53B-961E-17DA-4510EC5ED4E0}"/>
              </a:ext>
            </a:extLst>
          </p:cNvPr>
          <p:cNvCxnSpPr/>
          <p:nvPr/>
        </p:nvCxnSpPr>
        <p:spPr>
          <a:xfrm>
            <a:off x="1478772" y="1945920"/>
            <a:ext cx="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DAC93940-F33D-D604-80A8-DAA31C12AE48}"/>
              </a:ext>
            </a:extLst>
          </p:cNvPr>
          <p:cNvCxnSpPr/>
          <p:nvPr/>
        </p:nvCxnSpPr>
        <p:spPr>
          <a:xfrm>
            <a:off x="2515092" y="1945920"/>
            <a:ext cx="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6F32D9CD-0CBF-FDDD-DE61-1CCE379D4F41}"/>
              </a:ext>
            </a:extLst>
          </p:cNvPr>
          <p:cNvSpPr txBox="1"/>
          <p:nvPr/>
        </p:nvSpPr>
        <p:spPr>
          <a:xfrm>
            <a:off x="1613653" y="207113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</a:t>
            </a:r>
            <a:endParaRPr lang="vi-VN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1F82EF7-F20D-9CC7-F0EC-8417486FC97D}"/>
              </a:ext>
            </a:extLst>
          </p:cNvPr>
          <p:cNvSpPr txBox="1"/>
          <p:nvPr/>
        </p:nvSpPr>
        <p:spPr>
          <a:xfrm>
            <a:off x="2548374" y="208129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</a:t>
            </a:r>
            <a:endParaRPr lang="vi-VN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CF5DC39E-EB8A-A216-8CDD-40E3E9CEDA54}"/>
              </a:ext>
            </a:extLst>
          </p:cNvPr>
          <p:cNvSpPr txBox="1"/>
          <p:nvPr/>
        </p:nvSpPr>
        <p:spPr>
          <a:xfrm>
            <a:off x="508492" y="64948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Smoothing:</a:t>
            </a:r>
            <a:endParaRPr lang="vi-VN" b="1" dirty="0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09ED403E-BA5A-B74D-8FD4-52E0A0AD35C7}"/>
              </a:ext>
            </a:extLst>
          </p:cNvPr>
          <p:cNvSpPr/>
          <p:nvPr/>
        </p:nvSpPr>
        <p:spPr>
          <a:xfrm>
            <a:off x="569158" y="1049301"/>
            <a:ext cx="2575560" cy="283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Gauss/ mean/ median</a:t>
            </a:r>
            <a:endParaRPr lang="vi-VN" dirty="0"/>
          </a:p>
        </p:txBody>
      </p:sp>
      <p:sp>
        <p:nvSpPr>
          <p:cNvPr id="27" name="Lưu đồ: Phối 26">
            <a:extLst>
              <a:ext uri="{FF2B5EF4-FFF2-40B4-BE49-F238E27FC236}">
                <a16:creationId xmlns:a16="http://schemas.microsoft.com/office/drawing/2014/main" id="{9B5EC8D0-40B5-62FA-D8E2-54214FDA1034}"/>
              </a:ext>
            </a:extLst>
          </p:cNvPr>
          <p:cNvSpPr/>
          <p:nvPr/>
        </p:nvSpPr>
        <p:spPr>
          <a:xfrm>
            <a:off x="2946892" y="1110261"/>
            <a:ext cx="162560" cy="16152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A05C2A76-1B10-B874-6C29-97B957DF6A7C}"/>
              </a:ext>
            </a:extLst>
          </p:cNvPr>
          <p:cNvSpPr txBox="1"/>
          <p:nvPr/>
        </p:nvSpPr>
        <p:spPr>
          <a:xfrm>
            <a:off x="508492" y="148844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Kernel:</a:t>
            </a:r>
            <a:endParaRPr lang="vi-VN" b="1" dirty="0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020DC3F6-4E78-29A4-5FEB-63E713998B07}"/>
              </a:ext>
            </a:extLst>
          </p:cNvPr>
          <p:cNvSpPr/>
          <p:nvPr/>
        </p:nvSpPr>
        <p:spPr>
          <a:xfrm>
            <a:off x="1376037" y="1576588"/>
            <a:ext cx="1768681" cy="205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1/3/5/7</a:t>
            </a:r>
            <a:endParaRPr lang="vi-VN" dirty="0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83A2E3D-6BA2-4EE6-BBEB-913A4D3A9522}"/>
              </a:ext>
            </a:extLst>
          </p:cNvPr>
          <p:cNvSpPr/>
          <p:nvPr/>
        </p:nvSpPr>
        <p:spPr>
          <a:xfrm>
            <a:off x="642818" y="5959591"/>
            <a:ext cx="2501900" cy="497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8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</Words>
  <Application>Microsoft Office PowerPoint</Application>
  <PresentationFormat>Màn hình rộng</PresentationFormat>
  <Paragraphs>24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huy nguyen</dc:creator>
  <cp:lastModifiedBy>huy nguyen</cp:lastModifiedBy>
  <cp:revision>1</cp:revision>
  <dcterms:created xsi:type="dcterms:W3CDTF">2022-05-29T02:19:36Z</dcterms:created>
  <dcterms:modified xsi:type="dcterms:W3CDTF">2022-05-29T03:34:34Z</dcterms:modified>
</cp:coreProperties>
</file>