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59139-0759-4C3E-9673-F4583A62224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6452-6FC0-43C9-9B3E-ADC42532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a9f74617a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a9f74617a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9f74617a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a9f74617a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9f74617a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9f74617a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2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4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74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50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0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3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9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E0CF-E72D-49B7-8671-55722CF8B50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789742-EFCE-4477-AD42-A27F6F549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ctrTitle"/>
          </p:nvPr>
        </p:nvSpPr>
        <p:spPr>
          <a:xfrm>
            <a:off x="901000" y="580498"/>
            <a:ext cx="7197600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US" sz="3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BÁO CÁO TÌM HIỂU THƯ VIỆN OPENGL	</a:t>
            </a:r>
            <a:endParaRPr sz="3600" dirty="0">
              <a:solidFill>
                <a:schemeClr val="accent5"/>
              </a:solidFill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"/>
          </p:nvPr>
        </p:nvSpPr>
        <p:spPr>
          <a:xfrm>
            <a:off x="5893600" y="3095300"/>
            <a:ext cx="4948200" cy="27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 1:  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BÌNH NGUYÊN (Tr</a:t>
            </a:r>
            <a:r>
              <a:rPr lang="vi-V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ởng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HÀ THÙY DUYÊN (Th</a:t>
            </a:r>
            <a:r>
              <a:rPr lang="vi-V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ký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THỊ VÂN ANH</a:t>
            </a: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THỊ NA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endParaRPr sz="1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G/V: TRẦN VĂN HƯNG</a:t>
            </a:r>
            <a:endParaRPr sz="1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endParaRPr sz="1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endParaRPr sz="1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endParaRPr sz="1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							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5"/>
              <a:buNone/>
            </a:pPr>
            <a:endParaRPr sz="1125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NỘI DUNG: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vi-VN" sz="2800" dirty="0">
                <a:latin typeface="Times New Roman"/>
                <a:ea typeface="Times New Roman"/>
                <a:cs typeface="Times New Roman"/>
                <a:sym typeface="Times New Roman"/>
              </a:rPr>
              <a:t>ư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viện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OPENGL (Open Graphics Library).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1) CÀI ĐẶT THƯ VIỆN OPENGL(OPEN GRAPHICS LIBRARY)</a:t>
            </a:r>
            <a:endParaRPr dirty="0"/>
          </a:p>
        </p:txBody>
      </p:sp>
      <p:sp>
        <p:nvSpPr>
          <p:cNvPr id="170" name="Google Shape;170;p23"/>
          <p:cNvSpPr txBox="1"/>
          <p:nvPr/>
        </p:nvSpPr>
        <p:spPr>
          <a:xfrm>
            <a:off x="764975" y="2153025"/>
            <a:ext cx="10347600" cy="4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B1: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Tải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Dev C++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B2: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Tải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gói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thư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viện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OpenGL: http://taimienphi.vn/Ajax/uout.ashx?u=aHR0cHM6Ly9nb28uZ2wveGY0d3Zo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B3: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Mở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Dev C++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tool &gt; package manager. Sau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nhấn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Install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gói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vừa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tải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bước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rồi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nhấn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Enter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nó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728" y="3935438"/>
            <a:ext cx="5734050" cy="292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1) CÀI ĐẶT THƯ VIỆN OPENGL(OPEN GRAPHICS LIBRARY)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B4: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&gt; New &gt; Project,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Empty Project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rồi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OK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050" y="2917050"/>
            <a:ext cx="54959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1) CÀI ĐẶT THƯ VIỆN OPENGL(OPEN GRAPHICS LIBRARY)</a:t>
            </a:r>
            <a:endParaRPr dirty="0"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B5: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Option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phím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Ctrl + H.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 Parameters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Linker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đoạn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lệnh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-lglut32 -lglu32 -lopengl32 -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lwinmm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-lgdi32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OK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675" y="2997600"/>
            <a:ext cx="57340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1) CÀI ĐẶT THƯ VIỆN OPENGL(OPEN GRAPHICS LIBRARY)</a:t>
            </a:r>
            <a:endParaRPr dirty="0"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B6: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Cuối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cùng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chuột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ở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bên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trái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 to Project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.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muốn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viện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OpenGL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525" y="2890225"/>
            <a:ext cx="57340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272</Words>
  <Application>Microsoft Office PowerPoint</Application>
  <PresentationFormat>Màn hình rộng</PresentationFormat>
  <Paragraphs>28</Paragraphs>
  <Slides>6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Trebuchet MS</vt:lpstr>
      <vt:lpstr>Wingdings 3</vt:lpstr>
      <vt:lpstr>Mặt kim cương</vt:lpstr>
      <vt:lpstr>BÀI BÁO CÁO TÌM HIỂU THƯ VIỆN OPENGL </vt:lpstr>
      <vt:lpstr>NỘI DUNG:</vt:lpstr>
      <vt:lpstr>1) CÀI ĐẶT THƯ VIỆN OPENGL(OPEN GRAPHICS LIBRARY)</vt:lpstr>
      <vt:lpstr>1) CÀI ĐẶT THƯ VIỆN OPENGL(OPEN GRAPHICS LIBRARY)</vt:lpstr>
      <vt:lpstr>1) CÀI ĐẶT THƯ VIỆN OPENGL(OPEN GRAPHICS LIBRARY)</vt:lpstr>
      <vt:lpstr>1) CÀI ĐẶT THƯ VIỆN OPENGL(OPEN GRAPHICS LIBRARY)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BÁO CÁO TÌM HIỂU THƯ VIỆN OPENGL </dc:title>
  <dc:creator>Nguyen Binh Nguyen</dc:creator>
  <cp:lastModifiedBy>Nguyen Binh Nguyen</cp:lastModifiedBy>
  <cp:revision>1</cp:revision>
  <dcterms:created xsi:type="dcterms:W3CDTF">2019-11-03T14:50:40Z</dcterms:created>
  <dcterms:modified xsi:type="dcterms:W3CDTF">2019-11-03T14:59:31Z</dcterms:modified>
</cp:coreProperties>
</file>