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57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0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284C"/>
    <a:srgbClr val="C10B32"/>
    <a:srgbClr val="FE9202"/>
    <a:srgbClr val="FF0000"/>
    <a:srgbClr val="007033"/>
    <a:srgbClr val="00E6F2"/>
    <a:srgbClr val="FF015C"/>
    <a:srgbClr val="E50D79"/>
    <a:srgbClr val="CC0099"/>
    <a:srgbClr val="E210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4" d="100"/>
          <a:sy n="144" d="100"/>
        </p:scale>
        <p:origin x="65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14/6/2022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26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07079" y="1218857"/>
            <a:ext cx="7792635" cy="150559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7079" y="2982335"/>
            <a:ext cx="7792636" cy="763524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175"/>
            <a:ext cx="8246070" cy="763524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350110"/>
            <a:ext cx="8246070" cy="3417152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376237"/>
            <a:ext cx="6405375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CE284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97405"/>
            <a:ext cx="6405375" cy="3576168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552" y="260741"/>
            <a:ext cx="8076896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14/6/2022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14/6/2022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14/6/2022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555" y="1197405"/>
            <a:ext cx="5955495" cy="150559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WEBSITE QUẢN LÝ BÁN HÀNG ĐIỆN TỬ MÁY TÍNH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55587" y="2877160"/>
            <a:ext cx="5955495" cy="150559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W-Gear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ThS.Trần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Nhã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14905" y="4685385"/>
            <a:ext cx="8314188" cy="458115"/>
          </a:xfrm>
        </p:spPr>
        <p:txBody>
          <a:bodyPr>
            <a:normAutofit fontScale="77500" lnSpcReduction="20000"/>
          </a:bodyPr>
          <a:lstStyle/>
          <a:p>
            <a:r>
              <a:rPr lang="en-US" sz="20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hang </a:t>
            </a:r>
            <a:r>
              <a:rPr lang="en-US" sz="20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khoá</a:t>
            </a: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ô “Search”</a:t>
            </a:r>
            <a:endParaRPr lang="en-US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36137" y="1164156"/>
            <a:ext cx="6871725" cy="347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86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V. Link GitHub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36878" y="1502815"/>
            <a:ext cx="8073569" cy="3206805"/>
          </a:xfrm>
        </p:spPr>
        <p:txBody>
          <a:bodyPr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136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53150" cy="513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MỤC LỤC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</a:p>
          <a:p>
            <a:pPr marL="457200" indent="-457200">
              <a:buAutoNum type="arabicPeriod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hang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website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W-Gear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Website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hoá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huỷ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,….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586835" y="4743203"/>
            <a:ext cx="4040188" cy="279107"/>
          </a:xfrm>
        </p:spPr>
        <p:txBody>
          <a:bodyPr>
            <a:noAutofit/>
          </a:bodyPr>
          <a:lstStyle/>
          <a:p>
            <a:r>
              <a:rPr lang="en-US" sz="16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endParaRPr lang="en-US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30921" y="1165246"/>
            <a:ext cx="6952015" cy="351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551906" y="4683582"/>
            <a:ext cx="4040188" cy="308212"/>
          </a:xfrm>
        </p:spPr>
        <p:txBody>
          <a:bodyPr>
            <a:noAutofit/>
          </a:bodyPr>
          <a:lstStyle/>
          <a:p>
            <a:r>
              <a:rPr lang="en-US" sz="16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endParaRPr lang="en-US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2322" y="1174169"/>
            <a:ext cx="9059356" cy="335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202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551906" y="4709620"/>
            <a:ext cx="4040188" cy="329645"/>
          </a:xfrm>
        </p:spPr>
        <p:txBody>
          <a:bodyPr>
            <a:normAutofit lnSpcReduction="10000"/>
          </a:bodyPr>
          <a:lstStyle/>
          <a:p>
            <a:r>
              <a:rPr lang="en-US" sz="16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endParaRPr lang="en-US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4267" y="1197405"/>
            <a:ext cx="9092684" cy="340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10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740361" y="4782327"/>
            <a:ext cx="4040188" cy="329645"/>
          </a:xfrm>
        </p:spPr>
        <p:txBody>
          <a:bodyPr>
            <a:normAutofit lnSpcReduction="10000"/>
          </a:bodyPr>
          <a:lstStyle/>
          <a:p>
            <a:r>
              <a:rPr lang="en-US" sz="16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12490" y="1197405"/>
            <a:ext cx="7095931" cy="358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65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14906" y="4813855"/>
            <a:ext cx="8314188" cy="329645"/>
          </a:xfrm>
        </p:spPr>
        <p:txBody>
          <a:bodyPr>
            <a:normAutofit lnSpcReduction="10000"/>
          </a:bodyPr>
          <a:lstStyle/>
          <a:p>
            <a:r>
              <a:rPr lang="en-US" sz="16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khoá</a:t>
            </a:r>
            <a:r>
              <a:rPr lang="en-US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ô “Search”</a:t>
            </a:r>
            <a:endParaRPr lang="en-US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96517" y="1197405"/>
            <a:ext cx="7150965" cy="361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72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052367" y="4779970"/>
            <a:ext cx="5039265" cy="327236"/>
          </a:xfrm>
        </p:spPr>
        <p:txBody>
          <a:bodyPr>
            <a:normAutofit lnSpcReduction="10000"/>
          </a:bodyPr>
          <a:lstStyle/>
          <a:p>
            <a:r>
              <a:rPr lang="en-US" sz="16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025822" y="1196856"/>
            <a:ext cx="7092354" cy="358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51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</Words>
  <Application>Microsoft Office PowerPoint</Application>
  <PresentationFormat>On-screen Show (16:9)</PresentationFormat>
  <Paragraphs>30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Office Theme</vt:lpstr>
      <vt:lpstr>WEBSITE QUẢN LÝ BÁN HÀNG ĐIỆN TỬ MÁY TÍNH</vt:lpstr>
      <vt:lpstr>MỤC LỤC</vt:lpstr>
      <vt:lpstr>I. Giới thiệu về website</vt:lpstr>
      <vt:lpstr>II. Trang đăng nhập</vt:lpstr>
      <vt:lpstr>II. Trang thống kê</vt:lpstr>
      <vt:lpstr>II. Trang thống kê</vt:lpstr>
      <vt:lpstr>III. Trang sản phẩm</vt:lpstr>
      <vt:lpstr>III. Trang quản lý sản phẩm</vt:lpstr>
      <vt:lpstr>IV. Trang quản lý tài khoản khách hàng</vt:lpstr>
      <vt:lpstr>IV. Trang quản lý tài khoản khách hàng</vt:lpstr>
      <vt:lpstr>V. Link GitHub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2022-06-14T00:30:59Z</dcterms:modified>
</cp:coreProperties>
</file>