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5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35C2-5CB2-47D8-8449-6874A80FC0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1F2E-F8DE-4267-8B3C-3B9D1EAC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96" y="1277327"/>
            <a:ext cx="5127869" cy="512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5965" y="1004765"/>
            <a:ext cx="7052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spc="5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rgbClr val="CC99FF">
                      <a:alpha val="40000"/>
                    </a:srgb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HELTHMEOW</a:t>
            </a:r>
            <a:endParaRPr lang="en-US" sz="9600" cap="all" dirty="0">
              <a:ln w="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rgbClr val="CC99FF">
                    <a:alpha val="40000"/>
                  </a:srgb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267" y="2574425"/>
            <a:ext cx="450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Ứng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dụng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theo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dõi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sức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khỏe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của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bạn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Variable Display Semib" pitchFamily="2" charset="0"/>
              </a:rPr>
              <a:t> 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 Variable Display Semi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6 -7.40741E-7 L 5.20833E-6 -7.40741E-7 C 0.00274 0.00046 0.00534 0.00069 0.00795 0.00138 C 0.00925 0.00162 0.01042 0.00231 0.01159 0.00254 C 0.0142 0.00324 0.01693 0.00324 0.01954 0.00393 C 0.02214 0.00463 0.02474 0.00601 0.02748 0.00648 C 0.03464 0.0074 0.04193 0.0074 0.04909 0.00787 C 0.0668 0.01342 0.05599 0.01088 0.07435 0.01296 L 0.09532 0.01551 C 0.09844 0.01574 0.10144 0.01643 0.10469 0.01666 C 0.11068 0.01736 0.11667 0.01759 0.12266 0.01805 C 0.1237 0.01851 0.13191 0.02152 0.13425 0.02176 C 0.13751 0.02245 0.14089 0.02268 0.14428 0.02314 C 0.14675 0.02361 0.14909 0.02407 0.15157 0.02453 C 0.15222 0.02476 0.15287 0.02546 0.15365 0.02569 C 0.15678 0.02662 0.16472 0.02777 0.16732 0.02824 C 0.16836 0.0287 0.16928 0.02939 0.17032 0.02963 C 0.17461 0.03055 0.17891 0.03055 0.18321 0.03217 C 0.18946 0.03426 0.18568 0.0331 0.1948 0.03472 C 0.20144 0.03773 0.1931 0.03402 0.20196 0.03726 C 0.20613 0.03865 0.20352 0.03842 0.20626 0.03842 L 0.36433 0.02963 L 0.45665 -0.06412 C 0.45586 -0.06737 0.45508 -0.07084 0.45443 -0.07431 C 0.45404 -0.07593 0.4543 -0.07801 0.45365 -0.0794 C 0.45326 -0.08079 0.45222 -0.08102 0.45157 -0.08195 C 0.45105 -0.08287 0.45053 -0.0838 0.45014 -0.08449 L 0.35847 -0.14746 L 0.12045 -0.26783 L -0.0345 -0.07292 L -0.02669 -0.06922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"/>
          <a:stretch/>
        </p:blipFill>
        <p:spPr>
          <a:xfrm>
            <a:off x="4583618" y="553155"/>
            <a:ext cx="2956578" cy="5915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6266" y="553155"/>
            <a:ext cx="2325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TRANG ĐĂNG NHẬP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3347">
            <a:off x="7787706" y="2526257"/>
            <a:ext cx="945552" cy="945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6400" y="2031633"/>
            <a:ext cx="27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nè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63473">
            <a:off x="3403522" y="3439228"/>
            <a:ext cx="945552" cy="945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4545" y="4312442"/>
            <a:ext cx="318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1" y="3927673"/>
            <a:ext cx="2027534" cy="1138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26400" y="4697211"/>
            <a:ext cx="364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SIGN 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121">
            <a:off x="3672658" y="4184892"/>
            <a:ext cx="3254598" cy="32545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7509" y="5442859"/>
            <a:ext cx="418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/>
              <a:t>ấ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SING UP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"/>
          <a:stretch/>
        </p:blipFill>
        <p:spPr>
          <a:xfrm>
            <a:off x="12580589" y="553154"/>
            <a:ext cx="2959322" cy="59153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63463" y="3187677"/>
            <a:ext cx="297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/>
              <a:t>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3533">
            <a:off x="4901532" y="1266863"/>
            <a:ext cx="3254598" cy="32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27631 0.0002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44444E-6 L -0.378 -0.0013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-6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9" grpId="0"/>
      <p:bldP spid="9" grpId="1"/>
      <p:bldP spid="13" grpId="0"/>
      <p:bldP spid="13" grpId="1"/>
      <p:bldP spid="16" grpId="0"/>
      <p:bldP spid="16" grpId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3898" y="449704"/>
            <a:ext cx="7974958" cy="490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gồm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năng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như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sau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HOME: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(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CALO: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WATER: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Profile: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 OUT: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thôiiiiii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"/>
          <a:stretch/>
        </p:blipFill>
        <p:spPr>
          <a:xfrm>
            <a:off x="551993" y="583095"/>
            <a:ext cx="2871055" cy="57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"/>
          <a:stretch/>
        </p:blipFill>
        <p:spPr>
          <a:xfrm>
            <a:off x="607638" y="590309"/>
            <a:ext cx="2569042" cy="5127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"/>
          <a:stretch/>
        </p:blipFill>
        <p:spPr>
          <a:xfrm>
            <a:off x="3419748" y="1192193"/>
            <a:ext cx="2564767" cy="512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7583" y="787078"/>
            <a:ext cx="4815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PROFILE,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BMI, BMR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CALO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Change.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950">
            <a:off x="5365891" y="4191166"/>
            <a:ext cx="2027534" cy="1138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5915" y="4945268"/>
            <a:ext cx="309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27583" y="417746"/>
            <a:ext cx="313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TRANG </a:t>
            </a:r>
            <a:r>
              <a:rPr lang="en-US" b="1" dirty="0" smtClean="0">
                <a:solidFill>
                  <a:srgbClr val="002060"/>
                </a:solidFill>
              </a:rPr>
              <a:t>THÔNG TIN TÀI KHOẢN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642"/>
            <a:ext cx="2031357" cy="20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"/>
          <a:stretch/>
        </p:blipFill>
        <p:spPr>
          <a:xfrm>
            <a:off x="7921468" y="398507"/>
            <a:ext cx="3133723" cy="6263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1357" y="1220575"/>
            <a:ext cx="4994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Mục</a:t>
            </a:r>
            <a:r>
              <a:rPr lang="en-US" dirty="0" smtClean="0"/>
              <a:t> WATER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ml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+ </a:t>
            </a:r>
            <a:r>
              <a:rPr lang="en-US" dirty="0" err="1" smtClean="0"/>
              <a:t>bấy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ml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–ml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ml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nhở</a:t>
            </a:r>
            <a:r>
              <a:rPr lang="en-US" dirty="0" smtClean="0"/>
              <a:t> “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… ml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2000ml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”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1357" y="851243"/>
            <a:ext cx="365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TRANG THEO DÕI VIỆC UỐNG NƯỚC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"/>
          <a:stretch/>
        </p:blipFill>
        <p:spPr>
          <a:xfrm>
            <a:off x="4476443" y="1526455"/>
            <a:ext cx="2395477" cy="4788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/>
          <a:stretch/>
        </p:blipFill>
        <p:spPr>
          <a:xfrm>
            <a:off x="755550" y="730043"/>
            <a:ext cx="2802163" cy="5584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15" y="5090649"/>
            <a:ext cx="1527261" cy="8578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3690" y="1180041"/>
            <a:ext cx="4208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Mục</a:t>
            </a:r>
            <a:r>
              <a:rPr lang="en-US" dirty="0" smtClean="0"/>
              <a:t> CALO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nay. </a:t>
            </a:r>
            <a:r>
              <a:rPr lang="en-US" dirty="0" err="1"/>
              <a:t>D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người.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5006615"/>
            <a:ext cx="1007191" cy="1007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87" y="5015217"/>
            <a:ext cx="1331452" cy="998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66" y="5090649"/>
            <a:ext cx="1230876" cy="923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142" y="5048631"/>
            <a:ext cx="923157" cy="9231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54175" y="810709"/>
            <a:ext cx="400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TRANG THEO DÕI CALO THEO THỨC ĂN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7"/>
          <a:stretch/>
        </p:blipFill>
        <p:spPr>
          <a:xfrm>
            <a:off x="521405" y="470627"/>
            <a:ext cx="2993133" cy="5961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265" y="839959"/>
            <a:ext cx="7569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3266" y="4706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TRANG CHỦ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1" y="1763289"/>
            <a:ext cx="1527261" cy="857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1" y="2811103"/>
            <a:ext cx="1527261" cy="857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7532" y="210253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17532" y="305595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58444" y="3505430"/>
            <a:ext cx="7026732" cy="1569660"/>
          </a:xfrm>
          <a:prstGeom prst="rect">
            <a:avLst/>
          </a:prstGeom>
          <a:scene3d>
            <a:camera prst="isometricTopUp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sz="9600" b="1" spc="5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rgbClr val="CC99FF">
                      <a:alpha val="40000"/>
                    </a:srgb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HELTHMEOW</a:t>
            </a:r>
            <a:endParaRPr lang="en-US" sz="9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98" y="2811103"/>
            <a:ext cx="5127869" cy="51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143" y="396815"/>
            <a:ext cx="7046839" cy="2631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815" y="396815"/>
            <a:ext cx="421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FireBase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8" y="3196838"/>
            <a:ext cx="11933954" cy="34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592" y="724619"/>
            <a:ext cx="844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96" y="1570625"/>
            <a:ext cx="5127869" cy="51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6 -7.40741E-7 L 5.20833E-6 -7.40741E-7 C 0.00274 0.00046 0.00534 0.00069 0.00795 0.00138 C 0.00925 0.00162 0.01042 0.00231 0.01159 0.00254 C 0.0142 0.00324 0.01693 0.00324 0.01954 0.00393 C 0.02214 0.00463 0.02474 0.00601 0.02748 0.00648 C 0.03464 0.0074 0.04193 0.0074 0.04909 0.00787 C 0.0668 0.01342 0.05599 0.01088 0.07435 0.01296 L 0.09532 0.01551 C 0.09844 0.01574 0.10144 0.01643 0.10469 0.01666 C 0.11068 0.01736 0.11667 0.01759 0.12266 0.01805 C 0.1237 0.01851 0.13191 0.02152 0.13425 0.02176 C 0.13751 0.02245 0.14089 0.02268 0.14428 0.02314 C 0.14675 0.02361 0.14909 0.02407 0.15157 0.02453 C 0.15222 0.02476 0.15287 0.02546 0.15365 0.02569 C 0.15678 0.02662 0.16472 0.02777 0.16732 0.02824 C 0.16836 0.0287 0.16928 0.02939 0.17032 0.02963 C 0.17461 0.03055 0.17891 0.03055 0.18321 0.03217 C 0.18946 0.03426 0.18568 0.0331 0.1948 0.03472 C 0.20144 0.03773 0.1931 0.03402 0.20196 0.03726 C 0.20613 0.03865 0.20352 0.03842 0.20626 0.03842 L 0.36433 0.02963 L 0.45665 -0.06412 C 0.45586 -0.06737 0.45508 -0.07084 0.45443 -0.07431 C 0.45404 -0.07593 0.4543 -0.07801 0.45365 -0.0794 C 0.45326 -0.08079 0.45222 -0.08102 0.45157 -0.08195 C 0.45105 -0.08287 0.45053 -0.0838 0.45014 -0.08449 L 0.35847 -0.14746 L 0.12045 -0.26783 L -0.0345 -0.07292 L -0.02669 -0.06922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529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Variable Display Semib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Microsoft account</cp:lastModifiedBy>
  <cp:revision>14</cp:revision>
  <dcterms:created xsi:type="dcterms:W3CDTF">2024-01-03T15:02:27Z</dcterms:created>
  <dcterms:modified xsi:type="dcterms:W3CDTF">2024-01-03T16:54:54Z</dcterms:modified>
</cp:coreProperties>
</file>