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7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6633"/>
    <a:srgbClr val="3333CC"/>
    <a:srgbClr val="0033CC"/>
    <a:srgbClr val="0066CC"/>
    <a:srgbClr val="000099"/>
    <a:srgbClr val="9A72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>
        <p:scale>
          <a:sx n="75" d="100"/>
          <a:sy n="75" d="100"/>
        </p:scale>
        <p:origin x="94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C5C3-941F-4E8B-A9D4-E1CA4CA8E0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B6BB9-6038-415C-AAFD-0DF06F7D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B6BB9-6038-415C-AAFD-0DF06F7D39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=""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4462" y="220286"/>
            <a:ext cx="7696200" cy="944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5158EC-8E35-4749-B0AA-B28E51586D46}"/>
              </a:ext>
            </a:extLst>
          </p:cNvPr>
          <p:cNvSpPr txBox="1"/>
          <p:nvPr/>
        </p:nvSpPr>
        <p:spPr>
          <a:xfrm>
            <a:off x="1333500" y="1676400"/>
            <a:ext cx="647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Khoáng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Mining)</a:t>
            </a:r>
            <a:endParaRPr lang="vi-V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2FDFB43-C59E-41F3-9FA4-597C3A074DCC}"/>
              </a:ext>
            </a:extLst>
          </p:cNvPr>
          <p:cNvSpPr txBox="1"/>
          <p:nvPr/>
        </p:nvSpPr>
        <p:spPr>
          <a:xfrm>
            <a:off x="666750" y="2819400"/>
            <a:ext cx="781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ĐOÁN TÌNH TRẠNG LY HÔN</a:t>
            </a:r>
          </a:p>
          <a:p>
            <a:pPr algn="ctr"/>
            <a:r>
              <a:rPr lang="en-US" sz="400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DIVORCE</a:t>
            </a:r>
            <a:endParaRPr lang="en-US" sz="4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8DA78C-B7D1-47EA-94C6-947128292FE7}"/>
              </a:ext>
            </a:extLst>
          </p:cNvPr>
          <p:cNvSpPr txBox="1"/>
          <p:nvPr/>
        </p:nvSpPr>
        <p:spPr>
          <a:xfrm>
            <a:off x="533400" y="4800600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Lưu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3F6FE1-4D51-4BB1-9383-3D45BA230CC4}"/>
              </a:ext>
            </a:extLst>
          </p:cNvPr>
          <p:cNvSpPr txBox="1"/>
          <p:nvPr/>
        </p:nvSpPr>
        <p:spPr>
          <a:xfrm>
            <a:off x="5105400" y="48006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B1611134 –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B1611136 – Lê Hoàng Khương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58925"/>
            <a:ext cx="8229600" cy="4691062"/>
          </a:xfrm>
        </p:spPr>
        <p:txBody>
          <a:bodyPr/>
          <a:lstStyle/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dự đoán file csv :</a:t>
            </a:r>
          </a:p>
          <a:p>
            <a:endParaRPr lang="en-US" sz="23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905875" cy="426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781016"/>
            <a:ext cx="7162800" cy="4246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666999"/>
            <a:ext cx="6934200" cy="336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886200"/>
            <a:ext cx="6176962" cy="2141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92570"/>
            <a:ext cx="8229600" cy="4691062"/>
          </a:xfrm>
        </p:spPr>
        <p:txBody>
          <a:bodyPr/>
          <a:lstStyle/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luận: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hoạt động ổn định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trên các giá trị thuộc tính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trên tập tin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  <a:p>
            <a:pPr marL="457200" lvl="1" indent="0">
              <a:buNone/>
            </a:pP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 :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tốc độ trang web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các dòng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kế giao diện đẹp mắt và dễ sử dụng</a:t>
            </a:r>
          </a:p>
          <a:p>
            <a:pPr lvl="1"/>
            <a:endParaRPr lang="en-US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2457450"/>
            <a:ext cx="8001000" cy="25717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vi-VN" sz="6750"/>
              <a:t>Cảm ơn thầy và các bạn đã </a:t>
            </a:r>
            <a:r>
              <a:rPr lang="en-US" altLang="vi-VN" sz="6750"/>
              <a:t>lắng </a:t>
            </a:r>
            <a:r>
              <a:rPr lang="en-US" altLang="vi-VN" sz="6750" smtClean="0"/>
              <a:t>nghe !</a:t>
            </a:r>
            <a:endParaRPr lang="en-US" altLang="vi-VN" sz="6750" dirty="0"/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rgbClr val="000066"/>
                </a:solidFill>
                <a:latin typeface="Times New Roman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rgbClr val="000066"/>
                </a:solidFill>
                <a:latin typeface="Times New Roman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rgbClr val="000066"/>
                </a:solidFill>
                <a:latin typeface="Times New Roman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3BAB7-9049-4FDE-B5A2-053EA64C1470}" type="slidenum">
              <a:rPr lang="en-US" altLang="vi-VN" sz="105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vi-VN" sz="105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48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086D8-3D28-46A7-89AF-112D4006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7086600" cy="944563"/>
          </a:xfrm>
        </p:spPr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74EAB1-1EED-4B85-BB8F-BCA70C9B395A}"/>
              </a:ext>
            </a:extLst>
          </p:cNvPr>
          <p:cNvSpPr txBox="1"/>
          <p:nvPr/>
        </p:nvSpPr>
        <p:spPr>
          <a:xfrm>
            <a:off x="1028700" y="1536986"/>
            <a:ext cx="70866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vi-VN" sz="32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tiêu </a:t>
            </a:r>
            <a:r>
              <a:rPr lang="vi-VN" sz="32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2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ập </a:t>
            </a:r>
            <a:r>
              <a:rPr lang="vi-VN" sz="32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</a:t>
            </a:r>
            <a:endParaRPr lang="en-US" sz="32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32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vi-VN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32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CA51B0-82D0-47B3-9A2A-3E19C055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38862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E2F5A9-748C-4745-9F03-F0AD640E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33538"/>
            <a:ext cx="6934200" cy="19285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ỷ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ly hôn ở 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tăng trong 10 năm qua (năm 2009: 1,0%, năm 2019: 1,8%)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chery Target Board at Rs 2000/set | Gandhi Nagar | Meerut| ID: 10940655730">
            <a:extLst>
              <a:ext uri="{FF2B5EF4-FFF2-40B4-BE49-F238E27FC236}">
                <a16:creationId xmlns="" xmlns:a16="http://schemas.microsoft.com/office/drawing/2014/main" id="{7F911F79-9E4C-4940-86C2-02AA5377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1633538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4C371FB-0C67-49A0-8BD0-5D5F2775AD6B}"/>
              </a:ext>
            </a:extLst>
          </p:cNvPr>
          <p:cNvSpPr txBox="1"/>
          <p:nvPr/>
        </p:nvSpPr>
        <p:spPr>
          <a:xfrm>
            <a:off x="152401" y="3562044"/>
            <a:ext cx="6096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vi-VN" sz="26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vi-VN" sz="26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Vợ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không tôn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60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vi-VN" sz="260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600" smtClean="0">
              <a:solidFill>
                <a:srgbClr val="00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hiếu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trong </a:t>
            </a:r>
            <a:r>
              <a:rPr lang="vi-VN" sz="260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endParaRPr lang="en-US" sz="2600" smtClean="0">
              <a:solidFill>
                <a:srgbClr val="00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ết 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 khi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60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endParaRPr lang="en-US" sz="26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hông 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vi-VN" sz="260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6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2600" dirty="0">
              <a:solidFill>
                <a:srgbClr val="00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6494E0-A147-496C-BFB7-C082B40B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4191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DIVORCE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42FE5-A1B3-475E-858B-ED29BC50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8839200" cy="4538662"/>
          </a:xfrm>
        </p:spPr>
        <p:txBody>
          <a:bodyPr/>
          <a:lstStyle/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Divorce có 54 cột thuộc tính, 1 cột nhãn và 170 dòng dữ liệu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 :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 biễu diễn cho các câu hỏi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 nhãn có hai giá trị 1 (ly hôn) và 0 (không ly hôn)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dòng dữ liệu biễu diễn cho một trường hợp ly hôn hoặc không ly hôn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năm giá trị trong các cột thuộc tính (0 : không đồng tình nhất – 4 : đồng tình nhất )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chia nhãn : nhãn 0 : 86 trường hợp</a:t>
            </a:r>
          </a:p>
          <a:p>
            <a:pPr marL="457200" lvl="1" indent="0">
              <a:buNone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nhãn 1 : 84 trường hợp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4572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 DỰNG MÔ HÌNH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ABFE05-367D-48E1-9ACA-8CEA039F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4343399"/>
            <a:ext cx="6108700" cy="1882775"/>
          </a:xfrm>
        </p:spPr>
        <p:txBody>
          <a:bodyPr/>
          <a:lstStyle/>
          <a:p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 : </a:t>
            </a:r>
          </a:p>
          <a:p>
            <a:pPr marL="457200" lvl="1" indent="0">
              <a:buNone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dữ liệu null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data.isnull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pPr marL="457200" lvl="1" indent="0">
              <a:buNone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Dữ liệu và nhãn không bị rỗng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00200"/>
            <a:ext cx="828675" cy="4625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1600200"/>
            <a:ext cx="847725" cy="4625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900" y="1815183"/>
            <a:ext cx="22225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3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 dữ liệu </a:t>
            </a:r>
            <a:r>
              <a:rPr lang="vi-VN" sz="23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815183"/>
            <a:ext cx="3914775" cy="446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862804"/>
            <a:ext cx="2771775" cy="446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505201"/>
            <a:ext cx="2057400" cy="405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5900" y="2862804"/>
            <a:ext cx="35028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3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dữ liệu và nhãn</a:t>
            </a:r>
            <a:endParaRPr lang="en-US" sz="23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4572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 DỰNG MÔ HÌNH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nghi thức kiểm tra K-Fold với k = 170 (leave-one-out)</a:t>
            </a:r>
          </a:p>
          <a:p>
            <a:pPr marL="457200" lvl="1" indent="0">
              <a:buNone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Chia tập dữ liệu thành k phần bằng nhau với k lần lặp với mỗi lần lặp là 1 phần kiểm tra và k-1 phần để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</a:p>
          <a:p>
            <a:pPr marL="457200" lvl="1" indent="0">
              <a:buNone/>
            </a:pPr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các giải thuật : RandomForest, DecisionTree và GaussianNB</a:t>
            </a:r>
          </a:p>
          <a:p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874169"/>
            <a:ext cx="6934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0"/>
            <a:ext cx="2800350" cy="838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00" y="5334000"/>
            <a:ext cx="2819400" cy="838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050" y="5334000"/>
            <a:ext cx="2470150" cy="8382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4572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 DỰNG MÔ HÌNH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057400"/>
            <a:ext cx="5334000" cy="371981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chỉ số accuracy_score :</a:t>
            </a:r>
            <a:endParaRPr lang="en-US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 :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97.64%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 : 99,41%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GaussianNB : 97.05%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buNone/>
            </a:pP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buNone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Chọn DecisionTree để xây dựng mô hình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085975"/>
            <a:ext cx="3124200" cy="4807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Flask và Html, Css, Js để xây dựng trang web</a:t>
            </a:r>
          </a:p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 thư viện pickle để đọc mô hình :</a:t>
            </a:r>
          </a:p>
          <a:p>
            <a:endParaRPr lang="en-US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 các câu hỏi vào trang web</a:t>
            </a:r>
          </a:p>
          <a:p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2479829"/>
            <a:ext cx="7019926" cy="442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6" y="5269706"/>
            <a:ext cx="7019926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3414713"/>
            <a:ext cx="7019926" cy="171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58925"/>
            <a:ext cx="8229600" cy="4691062"/>
          </a:xfrm>
        </p:spPr>
        <p:txBody>
          <a:bodyPr/>
          <a:lstStyle/>
          <a:p>
            <a:r>
              <a:rPr lang="en-US" sz="2300" smtClean="0"/>
              <a:t>Viết hàm dự đoán dựa trên các thuộc tính : </a:t>
            </a:r>
            <a:endParaRPr lang="en-US" sz="2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169319"/>
            <a:ext cx="7858125" cy="433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701</Words>
  <Application>Microsoft Office PowerPoint</Application>
  <PresentationFormat>On-screen Show (4:3)</PresentationFormat>
  <Paragraphs>152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Default Design</vt:lpstr>
      <vt:lpstr>Khoa Công nghệ thông tin và truyền thông</vt:lpstr>
      <vt:lpstr>NỘI DUNG</vt:lpstr>
      <vt:lpstr>MỤC TIÊU ĐỀ TÀI</vt:lpstr>
      <vt:lpstr>TẬP DỮ LIỆU DIVORCE</vt:lpstr>
      <vt:lpstr>XÂY DỰNG MÔ HÌNH</vt:lpstr>
      <vt:lpstr>XÂY DỰNG MÔ HÌNH</vt:lpstr>
      <vt:lpstr>XÂY DỰNG MÔ HÌNH</vt:lpstr>
      <vt:lpstr>TRIỂN KHAI TRANG WEB</vt:lpstr>
      <vt:lpstr>TRIỂN KHAI TRANG WEB</vt:lpstr>
      <vt:lpstr>TRIỂN KHAI TRANG WEB</vt:lpstr>
      <vt:lpstr>KẾT QUẢ THỰC NGHIỆM</vt:lpstr>
      <vt:lpstr>KẾT LUẬN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tran dat</cp:lastModifiedBy>
  <cp:revision>239</cp:revision>
  <dcterms:created xsi:type="dcterms:W3CDTF">2008-08-06T06:37:20Z</dcterms:created>
  <dcterms:modified xsi:type="dcterms:W3CDTF">2020-11-28T06:54:03Z</dcterms:modified>
</cp:coreProperties>
</file>