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7" r:id="rId3"/>
    <p:sldId id="257" r:id="rId4"/>
    <p:sldId id="265" r:id="rId5"/>
    <p:sldId id="258" r:id="rId6"/>
    <p:sldId id="260" r:id="rId7"/>
    <p:sldId id="262" r:id="rId8"/>
    <p:sldId id="263" r:id="rId9"/>
    <p:sldId id="264" r:id="rId10"/>
    <p:sldId id="259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2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1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4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1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_U0Io6Utf9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69A6-8288-4C45-B7B2-15E83DF0F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36" y="590062"/>
            <a:ext cx="5141964" cy="28389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OOP PROJECT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F2C89-27F4-47B4-921F-A9539243D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36" y="3505199"/>
            <a:ext cx="5141949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Name 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Trần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Đình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Nguyên – ITITIU19166.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Thu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Hòa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         – ITITIU19120.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D53E3-44C5-4F83-9965-51E13A1ED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52" r="27623" b="-1"/>
          <a:stretch/>
        </p:blipFill>
        <p:spPr>
          <a:xfrm>
            <a:off x="7480300" y="10"/>
            <a:ext cx="4711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13F2-5AB3-40B6-8E93-878D379C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AE087-A073-40B1-85A2-0A2DCD2C11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34544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4232A-E4F8-4E53-B003-E1B4BD0AED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31" y="1481667"/>
            <a:ext cx="6663268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A6FCE6A1-F409-4E98-A7EC-94639D0A245B}"/>
              </a:ext>
            </a:extLst>
          </p:cNvPr>
          <p:cNvSpPr/>
          <p:nvPr/>
        </p:nvSpPr>
        <p:spPr>
          <a:xfrm>
            <a:off x="4089399" y="107837"/>
            <a:ext cx="3349369" cy="137383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8AC6-162D-4688-B826-BA505FE4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77A5-4012-4DBD-B23E-61CE888D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https://www.youtube.com/watch?v=_U0Io6Utf98</a:t>
            </a:r>
            <a:endParaRPr lang="en-US" dirty="0"/>
          </a:p>
          <a:p>
            <a:r>
              <a:rPr lang="en-US" dirty="0"/>
              <a:t>https://github.com/phamngocthachlt6c/Tutorial_Tetris_Java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1CD7A-2916-4117-9FEA-D0F0A79C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473" y="4610305"/>
            <a:ext cx="3114675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AB03C7-AD25-4B71-9926-E39E0D7EB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255" y="139962"/>
            <a:ext cx="22764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7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ave 4">
            <a:extLst>
              <a:ext uri="{FF2B5EF4-FFF2-40B4-BE49-F238E27FC236}">
                <a16:creationId xmlns:a16="http://schemas.microsoft.com/office/drawing/2014/main" id="{852C0CCD-4FC1-40DE-B8EF-7DA23D67ACC6}"/>
              </a:ext>
            </a:extLst>
          </p:cNvPr>
          <p:cNvSpPr/>
          <p:nvPr/>
        </p:nvSpPr>
        <p:spPr>
          <a:xfrm>
            <a:off x="146179" y="121298"/>
            <a:ext cx="7091265" cy="3181738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THANK YOU FOR YOUR ATTENTION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8C44D-E3BD-4610-9623-5F5EE893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51" y="3860249"/>
            <a:ext cx="2286000" cy="2085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DF089-9977-4163-8D9B-F301CA7B8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26" y="2997751"/>
            <a:ext cx="2066925" cy="1628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3A646-BA96-454E-875C-56A04A945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713" y="5238750"/>
            <a:ext cx="1733550" cy="1619250"/>
          </a:xfrm>
          <a:prstGeom prst="rect">
            <a:avLst/>
          </a:prstGeom>
        </p:spPr>
      </p:pic>
      <p:pic>
        <p:nvPicPr>
          <p:cNvPr id="1026" name="Picture 2" descr="Building Blocks Tetris 3D - Free vector graphic on Pixabay">
            <a:extLst>
              <a:ext uri="{FF2B5EF4-FFF2-40B4-BE49-F238E27FC236}">
                <a16:creationId xmlns:a16="http://schemas.microsoft.com/office/drawing/2014/main" id="{6C5C0C6D-3529-4C25-8A31-F35C8BE5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47" y="4505228"/>
            <a:ext cx="2238706" cy="223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A829A0-7591-4F68-9168-7575F26B9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643" y="3564297"/>
            <a:ext cx="2276475" cy="2790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A4B01A-64A0-4014-BFC5-4E7EFB083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9591" y="0"/>
            <a:ext cx="28194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29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4D54-1002-46F6-B1CA-565A8434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Tetris gameplay - YouTube">
            <a:extLst>
              <a:ext uri="{FF2B5EF4-FFF2-40B4-BE49-F238E27FC236}">
                <a16:creationId xmlns:a16="http://schemas.microsoft.com/office/drawing/2014/main" id="{D1C93BB6-69AE-4BC8-8CBA-9D7BD7DAF5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30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51DC-A8F4-4835-9086-557D9BDB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39" y="2411017"/>
            <a:ext cx="3116357" cy="2026822"/>
          </a:xfrm>
        </p:spPr>
        <p:txBody>
          <a:bodyPr/>
          <a:lstStyle/>
          <a:p>
            <a:r>
              <a:rPr lang="en-US" dirty="0"/>
              <a:t>RULE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C29D-235C-4BE6-B555-E30585F8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131" y="691114"/>
            <a:ext cx="4747511" cy="30982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Move the pieces and it will fall faster when you press down button.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Fill all the blank space in a line to remove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Get the score.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Game over when your pieces reach the top of screen.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FFB53-6D72-4F9D-A62D-8123D67C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545" y="1770271"/>
            <a:ext cx="2969743" cy="496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961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28E3-E0AA-4C0B-B4D0-40FBE65D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9800CF-B667-4142-9EBE-DD93F859A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5394" y="0"/>
            <a:ext cx="6779742" cy="6858000"/>
          </a:xfrm>
        </p:spPr>
      </p:pic>
    </p:spTree>
    <p:extLst>
      <p:ext uri="{BB962C8B-B14F-4D97-AF65-F5344CB8AC3E}">
        <p14:creationId xmlns:p14="http://schemas.microsoft.com/office/powerpoint/2010/main" val="3618409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B4C3-316D-4B83-8231-FD9DB1AFC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95" y="2556588"/>
            <a:ext cx="3153747" cy="1222310"/>
          </a:xfrm>
        </p:spPr>
        <p:txBody>
          <a:bodyPr/>
          <a:lstStyle/>
          <a:p>
            <a:r>
              <a:rPr lang="en-US" dirty="0"/>
              <a:t>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EA64C-86DA-4138-9D45-2C2464994A2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9339942" y="868362"/>
            <a:ext cx="2563813" cy="5121275"/>
          </a:xfrm>
        </p:spPr>
      </p:pic>
      <p:pic>
        <p:nvPicPr>
          <p:cNvPr id="6" name="image11.jpeg">
            <a:extLst>
              <a:ext uri="{FF2B5EF4-FFF2-40B4-BE49-F238E27FC236}">
                <a16:creationId xmlns:a16="http://schemas.microsoft.com/office/drawing/2014/main" id="{894C910B-BF61-448D-8A59-A9A067712E8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2204" y="942393"/>
            <a:ext cx="4606214" cy="50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46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9EB6-C659-4621-8ADE-1979CEB0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03" y="1367481"/>
            <a:ext cx="2177244" cy="3698512"/>
          </a:xfrm>
        </p:spPr>
        <p:txBody>
          <a:bodyPr/>
          <a:lstStyle/>
          <a:p>
            <a:r>
              <a:rPr lang="en-US" dirty="0"/>
              <a:t>SHAPE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F771EA58-B4D4-474F-9690-EB1E2C442F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09318" y="749642"/>
            <a:ext cx="8171935" cy="53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61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3CB6-AC46-497F-AC2D-47DB64C2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5" y="1123837"/>
            <a:ext cx="2458996" cy="4601183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7933F-9E27-46B0-BF49-C77C7E416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51" y="708453"/>
            <a:ext cx="3782794" cy="3319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CA784C-9AD3-4CF4-850B-F3964721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2" y="1983646"/>
            <a:ext cx="4991632" cy="4874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783924-A87D-446F-8E73-2C09C16E1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51" y="724929"/>
            <a:ext cx="3782794" cy="3319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F83250-4D8A-4F69-8BA7-6320DD40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2" y="2000122"/>
            <a:ext cx="4991632" cy="48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8D47-9C7D-4BD5-8C15-9F9DCE2F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87520-8ED4-4072-8A74-F0BD2F148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38" y="732137"/>
            <a:ext cx="2601440" cy="2601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99464-2AAD-40ED-8542-320B459B2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39" y="732137"/>
            <a:ext cx="5000704" cy="612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22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EDE7-BD5C-4873-8B10-4D395EAD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8E2A8A8C-50AA-4233-87B6-84F185333E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68130" y="0"/>
            <a:ext cx="8270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64</TotalTime>
  <Words>109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Corbel</vt:lpstr>
      <vt:lpstr>Wingdings</vt:lpstr>
      <vt:lpstr>Wingdings 2</vt:lpstr>
      <vt:lpstr>Frame</vt:lpstr>
      <vt:lpstr>OOP PROJECT  </vt:lpstr>
      <vt:lpstr>PowerPoint Presentation</vt:lpstr>
      <vt:lpstr>RULE OF GAME</vt:lpstr>
      <vt:lpstr>ALGORITHM</vt:lpstr>
      <vt:lpstr>BOARD</vt:lpstr>
      <vt:lpstr>SHAPE</vt:lpstr>
      <vt:lpstr>TITLE</vt:lpstr>
      <vt:lpstr>WINDOW</vt:lpstr>
      <vt:lpstr>DIAGRAM</vt:lpstr>
      <vt:lpstr>PowerPoint Presentation</vt:lpstr>
      <vt:lpstr>REFERANCE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PROJECT  </dc:title>
  <dc:creator>Nguyên Trần</dc:creator>
  <cp:lastModifiedBy>Nguyên Trần</cp:lastModifiedBy>
  <cp:revision>14</cp:revision>
  <dcterms:created xsi:type="dcterms:W3CDTF">2021-01-06T17:26:40Z</dcterms:created>
  <dcterms:modified xsi:type="dcterms:W3CDTF">2021-01-06T18:46:12Z</dcterms:modified>
</cp:coreProperties>
</file>