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Roboto Condensed"/>
      <p:regular r:id="rId49"/>
      <p:bold r:id="rId50"/>
      <p:italic r:id="rId51"/>
      <p:boldItalic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F4E666-A39B-493D-A5A1-280CECE4FE9B}">
  <a:tblStyle styleId="{AEF4E666-A39B-493D-A5A1-280CECE4F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FD73394-A0F5-44F7-9580-03888F7657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Condensed-italic.fntdata"/><Relationship Id="rId50" Type="http://schemas.openxmlformats.org/officeDocument/2006/relationships/font" Target="fonts/RobotoCondensed-bold.fntdata"/><Relationship Id="rId53" Type="http://schemas.openxmlformats.org/officeDocument/2006/relationships/font" Target="fonts/Oswald-regular.fntdata"/><Relationship Id="rId52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444e41409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444e414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444e41409_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444e4140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444e41409_1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444e4140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44e41409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44e4140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444e41409_1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444e4140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e444e41409_1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e444e41409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444e41409_1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444e41409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444e41409_1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444e41409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444e41409_1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444e41409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77c9ba1909_1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77c9ba1909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65a98d20e4_1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65a98d20e4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3" name="Google Shape;73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8" name="Google Shape;128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robot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5549" r="17698" t="0"/>
          <a:stretch/>
        </p:blipFill>
        <p:spPr>
          <a:xfrm flipH="1">
            <a:off x="5195975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4294967295" type="title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</a:t>
            </a:r>
            <a:r>
              <a:rPr lang="en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{AEF4E666-A39B-493D-A5A1-280CECE4FE9B}</a:tableStyleId>
              </a:tblPr>
              <a:tblGrid>
                <a:gridCol w="1168975"/>
                <a:gridCol w="1168975"/>
                <a:gridCol w="1168975"/>
                <a:gridCol w="1168975"/>
              </a:tblGrid>
              <a:tr h="6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1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b="1" sz="1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b="1" sz="1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b="1" sz="1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b="1" sz="1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1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b="1" sz="1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b="1" sz="1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b="1" sz="1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449150" y="740625"/>
            <a:ext cx="8446770" cy="402385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 txBox="1"/>
          <p:nvPr>
            <p:ph idx="4294967295" type="title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037575" y="1452200"/>
            <a:ext cx="796200" cy="202500"/>
          </a:xfrm>
          <a:prstGeom prst="wedgeRectCallout">
            <a:avLst>
              <a:gd fmla="val -21725" name="adj1"/>
              <a:gd fmla="val 145765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 Office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3914575" y="179185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4294967295" type="ctrTitle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89,526,124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91" name="Google Shape;291;p26"/>
          <p:cNvSpPr txBox="1"/>
          <p:nvPr>
            <p:ph idx="4294967295" type="subTitle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idx="4294967295" type="ctrTitle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89,526,124$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298" name="Google Shape;298;p27"/>
          <p:cNvSpPr txBox="1"/>
          <p:nvPr>
            <p:ph idx="4294967295" type="subTitle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That’s a lot of money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99" name="Google Shape;299;p27"/>
          <p:cNvSpPr txBox="1"/>
          <p:nvPr>
            <p:ph idx="4294967295" type="ctrTitle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/>
          <p:nvPr>
            <p:ph idx="4294967295" type="subTitle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Total success!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01" name="Google Shape;301;p27"/>
          <p:cNvSpPr txBox="1"/>
          <p:nvPr>
            <p:ph idx="4294967295" type="ctrTitle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185,244 USERS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02" name="Google Shape;302;p27"/>
          <p:cNvSpPr txBox="1"/>
          <p:nvPr>
            <p:ph idx="4294967295" type="subTitle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And a lot of users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03" name="Google Shape;303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fmla="val 3012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4294967295"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/>
          <p:nvPr>
            <p:ph idx="4294967295" type="body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Yellow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9" name="Google Shape;319;p29"/>
          <p:cNvSpPr txBox="1"/>
          <p:nvPr>
            <p:ph idx="4294967295" type="body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Blue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0" name="Google Shape;320;p29"/>
          <p:cNvSpPr txBox="1"/>
          <p:nvPr>
            <p:ph idx="4294967295" type="body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1" name="Google Shape;321;p29"/>
          <p:cNvSpPr txBox="1"/>
          <p:nvPr>
            <p:ph idx="4294967295" type="body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Yellow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2" name="Google Shape;322;p29"/>
          <p:cNvSpPr txBox="1"/>
          <p:nvPr>
            <p:ph idx="4294967295" type="body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Blue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3" name="Google Shape;323;p29"/>
          <p:cNvSpPr txBox="1"/>
          <p:nvPr>
            <p:ph idx="4294967295" type="body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1" name="Google Shape;331;p30"/>
          <p:cNvCxnSpPr/>
          <p:nvPr/>
        </p:nvCxnSpPr>
        <p:spPr>
          <a:xfrm>
            <a:off x="952500" y="1074699"/>
            <a:ext cx="646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0"/>
          <p:cNvCxnSpPr/>
          <p:nvPr/>
        </p:nvCxnSpPr>
        <p:spPr>
          <a:xfrm>
            <a:off x="952500" y="1784181"/>
            <a:ext cx="646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0"/>
          <p:cNvCxnSpPr/>
          <p:nvPr/>
        </p:nvCxnSpPr>
        <p:spPr>
          <a:xfrm>
            <a:off x="952500" y="2493663"/>
            <a:ext cx="646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0"/>
          <p:cNvCxnSpPr/>
          <p:nvPr/>
        </p:nvCxnSpPr>
        <p:spPr>
          <a:xfrm>
            <a:off x="952500" y="3203146"/>
            <a:ext cx="646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0"/>
          <p:cNvCxnSpPr/>
          <p:nvPr/>
        </p:nvCxnSpPr>
        <p:spPr>
          <a:xfrm>
            <a:off x="952500" y="3934526"/>
            <a:ext cx="646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1506253" y="2380936"/>
            <a:ext cx="2085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1786793" y="1986873"/>
            <a:ext cx="2085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2067332" y="2493663"/>
            <a:ext cx="2085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3071238" y="2694726"/>
            <a:ext cx="2085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3351777" y="2096343"/>
            <a:ext cx="2085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3632317" y="1229023"/>
            <a:ext cx="2085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4636222" y="2140118"/>
            <a:ext cx="2085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4916762" y="1074575"/>
            <a:ext cx="2085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5197302" y="2322561"/>
            <a:ext cx="2085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6201207" y="2753100"/>
            <a:ext cx="2085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6481747" y="1293618"/>
            <a:ext cx="2085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6762286" y="1607408"/>
            <a:ext cx="2085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73" name="Google Shape;173;p13"/>
          <p:cNvSpPr txBox="1"/>
          <p:nvPr>
            <p:ph idx="2" type="body"/>
          </p:nvPr>
        </p:nvSpPr>
        <p:spPr>
          <a:xfrm>
            <a:off x="3995774" y="1937075"/>
            <a:ext cx="27960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1"/>
                </a:solidFill>
              </a:rPr>
              <a:t>EDIT IN POWERPOINT®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74" name="Google Shape;174;p13"/>
          <p:cNvSpPr txBox="1"/>
          <p:nvPr>
            <p:ph idx="2" type="body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</a:rPr>
              <a:t>This template is free to use under </a:t>
            </a:r>
            <a:r>
              <a:rPr lang="en" sz="10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1031425" y="1937075"/>
            <a:ext cx="27960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1"/>
                </a:solidFill>
              </a:rPr>
              <a:t>EDIT IN GOOGLE SLIDES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MOBILE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4" name="Google Shape;354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5" name="Google Shape;355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56" name="Google Shape;356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0" name="Google Shape;360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7" name="Google Shape;367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68" name="Google Shape;36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2" name="Google Shape;3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idx="4294967295" type="body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8" name="Google Shape;378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9" name="Google Shape;379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80" name="Google Shape;380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</a:t>
            </a:r>
            <a:r>
              <a:rPr lang="en" sz="6000">
                <a:solidFill>
                  <a:schemeClr val="accent4"/>
                </a:solidFill>
              </a:rPr>
              <a:t>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90" name="Google Shape;390;p34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Any questions?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Titles: </a:t>
            </a:r>
            <a:r>
              <a:rPr b="1" lang="en" sz="1400"/>
              <a:t>Oswald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Body copy: </a:t>
            </a:r>
            <a:r>
              <a:rPr b="1" lang="en" sz="1400"/>
              <a:t>Roboto Condensed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</a:t>
            </a:r>
            <a:r>
              <a:rPr lang="en" sz="1400"/>
              <a:t>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https://www.fontsquirrel.com/fonts/oswald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https://www.fontsquirrel.com/fonts/roboto</a:t>
            </a:r>
            <a:endParaRPr b="1" sz="1400">
              <a:solidFill>
                <a:srgbClr val="FF9900"/>
              </a:solidFill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1031425" y="4324050"/>
            <a:ext cx="5121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accent1"/>
                </a:solidFill>
              </a:rPr>
              <a:t>2</a:t>
            </a:r>
            <a:r>
              <a:rPr b="0" lang="en" sz="7200">
                <a:solidFill>
                  <a:schemeClr val="accent1"/>
                </a:solidFill>
              </a:rPr>
              <a:t>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12" name="Google Shape;412;p37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18" name="Google Shape;418;p3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7792827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161829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NOV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6530831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5899833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5268835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AUG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4637837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JUL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4006840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3375842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MAY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44844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13846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1482848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FEB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851850" y="2755950"/>
            <a:ext cx="786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0" y="2755950"/>
            <a:ext cx="10314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2" name="Google Shape;432;p38"/>
          <p:cNvCxnSpPr/>
          <p:nvPr/>
        </p:nvCxnSpPr>
        <p:spPr>
          <a:xfrm rot="10800000">
            <a:off x="113350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3" name="Google Shape;433;p38"/>
          <p:cNvSpPr txBox="1"/>
          <p:nvPr/>
        </p:nvSpPr>
        <p:spPr>
          <a:xfrm>
            <a:off x="1094292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34" name="Google Shape;434;p38"/>
          <p:cNvCxnSpPr/>
          <p:nvPr/>
        </p:nvCxnSpPr>
        <p:spPr>
          <a:xfrm rot="10800000">
            <a:off x="2396522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5" name="Google Shape;435;p38"/>
          <p:cNvSpPr txBox="1"/>
          <p:nvPr/>
        </p:nvSpPr>
        <p:spPr>
          <a:xfrm>
            <a:off x="2358748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36" name="Google Shape;436;p38"/>
          <p:cNvCxnSpPr/>
          <p:nvPr/>
        </p:nvCxnSpPr>
        <p:spPr>
          <a:xfrm rot="10800000">
            <a:off x="365953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7" name="Google Shape;437;p38"/>
          <p:cNvSpPr txBox="1"/>
          <p:nvPr/>
        </p:nvSpPr>
        <p:spPr>
          <a:xfrm>
            <a:off x="3623204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38" name="Google Shape;438;p38"/>
          <p:cNvCxnSpPr/>
          <p:nvPr/>
        </p:nvCxnSpPr>
        <p:spPr>
          <a:xfrm rot="10800000">
            <a:off x="492255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9" name="Google Shape;439;p38"/>
          <p:cNvSpPr txBox="1"/>
          <p:nvPr/>
        </p:nvSpPr>
        <p:spPr>
          <a:xfrm>
            <a:off x="4887660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0" name="Google Shape;440;p38"/>
          <p:cNvCxnSpPr/>
          <p:nvPr/>
        </p:nvCxnSpPr>
        <p:spPr>
          <a:xfrm rot="10800000">
            <a:off x="6185569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1" name="Google Shape;441;p38"/>
          <p:cNvSpPr txBox="1"/>
          <p:nvPr/>
        </p:nvSpPr>
        <p:spPr>
          <a:xfrm>
            <a:off x="6152116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2" name="Google Shape;442;p38"/>
          <p:cNvCxnSpPr/>
          <p:nvPr/>
        </p:nvCxnSpPr>
        <p:spPr>
          <a:xfrm rot="10800000">
            <a:off x="744858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3" name="Google Shape;443;p38"/>
          <p:cNvSpPr txBox="1"/>
          <p:nvPr/>
        </p:nvSpPr>
        <p:spPr>
          <a:xfrm>
            <a:off x="7416572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4" name="Google Shape;444;p38"/>
          <p:cNvCxnSpPr/>
          <p:nvPr/>
        </p:nvCxnSpPr>
        <p:spPr>
          <a:xfrm rot="10800000">
            <a:off x="1774714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5" name="Google Shape;445;p38"/>
          <p:cNvSpPr txBox="1"/>
          <p:nvPr/>
        </p:nvSpPr>
        <p:spPr>
          <a:xfrm>
            <a:off x="1707665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6" name="Google Shape;446;p38"/>
          <p:cNvCxnSpPr/>
          <p:nvPr/>
        </p:nvCxnSpPr>
        <p:spPr>
          <a:xfrm rot="10800000">
            <a:off x="3037729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7" name="Google Shape;447;p38"/>
          <p:cNvSpPr txBox="1"/>
          <p:nvPr/>
        </p:nvSpPr>
        <p:spPr>
          <a:xfrm>
            <a:off x="2979438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8" name="Google Shape;448;p38"/>
          <p:cNvCxnSpPr/>
          <p:nvPr/>
        </p:nvCxnSpPr>
        <p:spPr>
          <a:xfrm rot="10800000">
            <a:off x="4300745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9" name="Google Shape;449;p38"/>
          <p:cNvSpPr txBox="1"/>
          <p:nvPr/>
        </p:nvSpPr>
        <p:spPr>
          <a:xfrm>
            <a:off x="4251211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0" name="Google Shape;450;p38"/>
          <p:cNvCxnSpPr/>
          <p:nvPr/>
        </p:nvCxnSpPr>
        <p:spPr>
          <a:xfrm rot="10800000">
            <a:off x="5563760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1" name="Google Shape;451;p38"/>
          <p:cNvSpPr txBox="1"/>
          <p:nvPr/>
        </p:nvSpPr>
        <p:spPr>
          <a:xfrm>
            <a:off x="5522984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2" name="Google Shape;452;p38"/>
          <p:cNvCxnSpPr/>
          <p:nvPr/>
        </p:nvCxnSpPr>
        <p:spPr>
          <a:xfrm rot="10800000">
            <a:off x="6826776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3" name="Google Shape;453;p38"/>
          <p:cNvSpPr txBox="1"/>
          <p:nvPr/>
        </p:nvSpPr>
        <p:spPr>
          <a:xfrm>
            <a:off x="6794757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4" name="Google Shape;454;p38"/>
          <p:cNvCxnSpPr/>
          <p:nvPr/>
        </p:nvCxnSpPr>
        <p:spPr>
          <a:xfrm rot="10800000">
            <a:off x="80897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5" name="Google Shape;455;p38"/>
          <p:cNvSpPr txBox="1"/>
          <p:nvPr/>
        </p:nvSpPr>
        <p:spPr>
          <a:xfrm>
            <a:off x="8053668" y="3648150"/>
            <a:ext cx="989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1" name="Google Shape;461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0" y="2752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0" y="2752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>
            <a:off x="1786339" y="2084401"/>
            <a:ext cx="473400" cy="473400"/>
            <a:chOff x="1786339" y="1703401"/>
            <a:chExt cx="473400" cy="473400"/>
          </a:xfrm>
        </p:grpSpPr>
        <p:sp>
          <p:nvSpPr>
            <p:cNvPr id="465" name="Google Shape;465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3814414" y="2084401"/>
            <a:ext cx="473400" cy="473400"/>
            <a:chOff x="3814414" y="1703401"/>
            <a:chExt cx="473400" cy="473400"/>
          </a:xfrm>
        </p:grpSpPr>
        <p:sp>
          <p:nvSpPr>
            <p:cNvPr id="468" name="Google Shape;46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842489" y="2084401"/>
            <a:ext cx="473400" cy="473400"/>
            <a:chOff x="5842489" y="1703401"/>
            <a:chExt cx="473400" cy="473400"/>
          </a:xfrm>
        </p:grpSpPr>
        <p:sp>
          <p:nvSpPr>
            <p:cNvPr id="471" name="Google Shape;471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6880814" y="3957300"/>
            <a:ext cx="473400" cy="473400"/>
            <a:chOff x="6880814" y="3576300"/>
            <a:chExt cx="473400" cy="473400"/>
          </a:xfrm>
        </p:grpSpPr>
        <p:sp>
          <p:nvSpPr>
            <p:cNvPr id="474" name="Google Shape;474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4852739" y="3957300"/>
            <a:ext cx="473400" cy="473400"/>
            <a:chOff x="4852739" y="3576300"/>
            <a:chExt cx="473400" cy="473400"/>
          </a:xfrm>
        </p:grpSpPr>
        <p:sp>
          <p:nvSpPr>
            <p:cNvPr id="477" name="Google Shape;477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2824664" y="3957300"/>
            <a:ext cx="473400" cy="473400"/>
            <a:chOff x="2824664" y="3576300"/>
            <a:chExt cx="473400" cy="473400"/>
          </a:xfrm>
        </p:grpSpPr>
        <p:sp>
          <p:nvSpPr>
            <p:cNvPr id="480" name="Google Shape;480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82" name="Google Shape;482;p39"/>
          <p:cNvSpPr txBox="1"/>
          <p:nvPr/>
        </p:nvSpPr>
        <p:spPr>
          <a:xfrm>
            <a:off x="1379850" y="1537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3" name="Google Shape;483;p39"/>
          <p:cNvSpPr txBox="1"/>
          <p:nvPr/>
        </p:nvSpPr>
        <p:spPr>
          <a:xfrm>
            <a:off x="3377205" y="1537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5436010" y="1537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2418175" y="4444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4446255" y="4444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9"/>
          <p:cNvSpPr txBox="1"/>
          <p:nvPr/>
        </p:nvSpPr>
        <p:spPr>
          <a:xfrm>
            <a:off x="6474335" y="4444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93" name="Google Shape;493;p4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94" name="Google Shape;494;p40"/>
          <p:cNvGraphicFramePr/>
          <p:nvPr/>
        </p:nvGraphicFramePr>
        <p:xfrm>
          <a:off x="1151050" y="1738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{AEF4E666-A39B-493D-A5A1-280CECE4FE9B}</a:tableStyleId>
              </a:tblPr>
              <a:tblGrid>
                <a:gridCol w="8693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2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2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2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2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2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HELLO!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182" name="Google Shape;182;p14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I am Jayden Smith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768" r="758" t="0"/>
          <a:stretch/>
        </p:blipFill>
        <p:spPr>
          <a:xfrm>
            <a:off x="5767475" y="0"/>
            <a:ext cx="33765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00" name="Google Shape;500;p4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1136613" y="191340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STRENGTHS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4674685" y="191340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WEAKNESSES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1136613" y="333378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OPPORTUNITIES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4674685" y="333378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THREATS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3558855" y="2216287"/>
            <a:ext cx="1952400" cy="1952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 rot="5400000">
            <a:off x="3699553" y="2216287"/>
            <a:ext cx="1952400" cy="1952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 rot="10800000">
            <a:off x="3699553" y="2358085"/>
            <a:ext cx="1952400" cy="1952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 rot="-5400000">
            <a:off x="3558855" y="2358085"/>
            <a:ext cx="1952400" cy="1952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4084533" y="2623532"/>
            <a:ext cx="221993" cy="4155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510" name="Google Shape;510;p41"/>
          <p:cNvSpPr/>
          <p:nvPr/>
        </p:nvSpPr>
        <p:spPr>
          <a:xfrm>
            <a:off x="4904874" y="2629767"/>
            <a:ext cx="320767" cy="4040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511" name="Google Shape;511;p41"/>
          <p:cNvSpPr/>
          <p:nvPr/>
        </p:nvSpPr>
        <p:spPr>
          <a:xfrm>
            <a:off x="4056597" y="3517177"/>
            <a:ext cx="243444" cy="4155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512" name="Google Shape;512;p41"/>
          <p:cNvSpPr/>
          <p:nvPr/>
        </p:nvSpPr>
        <p:spPr>
          <a:xfrm>
            <a:off x="4997163" y="3523412"/>
            <a:ext cx="211018" cy="4040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18" name="Google Shape;518;p4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Activities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Resources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 Propositions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Relationships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Channels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Segments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Partners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 Structure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Revenue Streams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2" name="Google Shape;532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33" name="Google Shape;533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5" name="Google Shape;535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6" name="Google Shape;536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37" name="Google Shape;537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0" name="Google Shape;540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41" name="Google Shape;541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6" name="Google Shape;546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47" name="Google Shape;547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58" name="Google Shape;558;p4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9" name="Google Shape;559;p43"/>
          <p:cNvGrpSpPr/>
          <p:nvPr/>
        </p:nvGrpSpPr>
        <p:grpSpPr>
          <a:xfrm>
            <a:off x="1159994" y="1858106"/>
            <a:ext cx="3282562" cy="2951086"/>
            <a:chOff x="3778727" y="4460423"/>
            <a:chExt cx="720160" cy="647438"/>
          </a:xfrm>
        </p:grpSpPr>
        <p:sp>
          <p:nvSpPr>
            <p:cNvPr id="560" name="Google Shape;560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567" name="Google Shape;567;p43"/>
          <p:cNvCxnSpPr/>
          <p:nvPr/>
        </p:nvCxnSpPr>
        <p:spPr>
          <a:xfrm>
            <a:off x="4369938" y="2346765"/>
            <a:ext cx="96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8" name="Google Shape;568;p43"/>
          <p:cNvSpPr txBox="1"/>
          <p:nvPr/>
        </p:nvSpPr>
        <p:spPr>
          <a:xfrm>
            <a:off x="5387495" y="2190243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69" name="Google Shape;569;p43"/>
          <p:cNvCxnSpPr/>
          <p:nvPr/>
        </p:nvCxnSpPr>
        <p:spPr>
          <a:xfrm>
            <a:off x="4228312" y="2784924"/>
            <a:ext cx="1103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0" name="Google Shape;570;p43"/>
          <p:cNvSpPr txBox="1"/>
          <p:nvPr/>
        </p:nvSpPr>
        <p:spPr>
          <a:xfrm>
            <a:off x="5387495" y="2628392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1" name="Google Shape;571;p43"/>
          <p:cNvCxnSpPr/>
          <p:nvPr/>
        </p:nvCxnSpPr>
        <p:spPr>
          <a:xfrm>
            <a:off x="4027052" y="3223082"/>
            <a:ext cx="1304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2" name="Google Shape;572;p43"/>
          <p:cNvSpPr txBox="1"/>
          <p:nvPr/>
        </p:nvSpPr>
        <p:spPr>
          <a:xfrm>
            <a:off x="5387495" y="3066541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3" name="Google Shape;573;p43"/>
          <p:cNvCxnSpPr/>
          <p:nvPr/>
        </p:nvCxnSpPr>
        <p:spPr>
          <a:xfrm>
            <a:off x="3855610" y="3661218"/>
            <a:ext cx="1475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4" name="Google Shape;574;p43"/>
          <p:cNvSpPr txBox="1"/>
          <p:nvPr/>
        </p:nvSpPr>
        <p:spPr>
          <a:xfrm>
            <a:off x="5387495" y="3504691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5" name="Google Shape;575;p43"/>
          <p:cNvCxnSpPr/>
          <p:nvPr/>
        </p:nvCxnSpPr>
        <p:spPr>
          <a:xfrm>
            <a:off x="3669247" y="4099376"/>
            <a:ext cx="1662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6" name="Google Shape;576;p43"/>
          <p:cNvSpPr txBox="1"/>
          <p:nvPr/>
        </p:nvSpPr>
        <p:spPr>
          <a:xfrm>
            <a:off x="5387495" y="3942840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7" name="Google Shape;577;p43"/>
          <p:cNvCxnSpPr/>
          <p:nvPr/>
        </p:nvCxnSpPr>
        <p:spPr>
          <a:xfrm>
            <a:off x="3475447" y="4537512"/>
            <a:ext cx="1848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8" name="Google Shape;578;p43"/>
          <p:cNvSpPr txBox="1"/>
          <p:nvPr/>
        </p:nvSpPr>
        <p:spPr>
          <a:xfrm>
            <a:off x="5387495" y="4380989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84" name="Google Shape;584;p4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5" name="Google Shape;585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1077848" y="1906625"/>
            <a:ext cx="1400100" cy="140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6" name="Google Shape;586;p44"/>
          <p:cNvSpPr txBox="1"/>
          <p:nvPr/>
        </p:nvSpPr>
        <p:spPr>
          <a:xfrm>
            <a:off x="1082572" y="3428706"/>
            <a:ext cx="1400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Imani Jackson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87" name="Google Shape;5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9031" y="1906625"/>
            <a:ext cx="1400100" cy="140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8" name="Google Shape;588;p44"/>
          <p:cNvSpPr txBox="1"/>
          <p:nvPr/>
        </p:nvSpPr>
        <p:spPr>
          <a:xfrm>
            <a:off x="2943755" y="3428706"/>
            <a:ext cx="1400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Marcos Galán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89" name="Google Shape;589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00215" y="1906625"/>
            <a:ext cx="1400100" cy="140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0" name="Google Shape;590;p44"/>
          <p:cNvSpPr txBox="1"/>
          <p:nvPr/>
        </p:nvSpPr>
        <p:spPr>
          <a:xfrm>
            <a:off x="4804939" y="3428706"/>
            <a:ext cx="1400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Ixchel Valdía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91" name="Google Shape;591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661398" y="1906625"/>
            <a:ext cx="1400100" cy="140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2" name="Google Shape;592;p44"/>
          <p:cNvSpPr txBox="1"/>
          <p:nvPr/>
        </p:nvSpPr>
        <p:spPr>
          <a:xfrm>
            <a:off x="6666122" y="3428706"/>
            <a:ext cx="1400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Nils Årud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98" name="Google Shape;598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00" name="Google Shape;600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647" name="Google Shape;647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48" name="Google Shape;648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70" name="Google Shape;670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71" name="Google Shape;671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72" name="Google Shape;672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3" name="Google Shape;673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5" name="Google Shape;675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6" name="Google Shape;676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company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7" name="Google Shape;677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2" name="Google Shape;682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88" name="Google Shape;688;p4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89" name="Google Shape;689;p46"/>
          <p:cNvGraphicFramePr/>
          <p:nvPr/>
        </p:nvGraphicFramePr>
        <p:xfrm>
          <a:off x="1110975" y="17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{4FD73394-A0F5-44F7-9580-03888F76576D}</a:tableStyleId>
              </a:tblPr>
              <a:tblGrid>
                <a:gridCol w="759500"/>
                <a:gridCol w="870525"/>
                <a:gridCol w="870525"/>
                <a:gridCol w="870525"/>
                <a:gridCol w="870525"/>
                <a:gridCol w="870525"/>
                <a:gridCol w="870525"/>
                <a:gridCol w="8705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4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4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47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695" name="Google Shape;695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47"/>
          <p:cNvGrpSpPr/>
          <p:nvPr/>
        </p:nvGrpSpPr>
        <p:grpSpPr>
          <a:xfrm>
            <a:off x="1362376" y="854272"/>
            <a:ext cx="293298" cy="244159"/>
            <a:chOff x="1244325" y="314425"/>
            <a:chExt cx="444525" cy="370050"/>
          </a:xfrm>
        </p:grpSpPr>
        <p:sp>
          <p:nvSpPr>
            <p:cNvPr id="702" name="Google Shape;702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47"/>
          <p:cNvGrpSpPr/>
          <p:nvPr/>
        </p:nvGrpSpPr>
        <p:grpSpPr>
          <a:xfrm>
            <a:off x="1813580" y="853068"/>
            <a:ext cx="280415" cy="246567"/>
            <a:chOff x="1928175" y="312600"/>
            <a:chExt cx="425000" cy="373700"/>
          </a:xfrm>
        </p:grpSpPr>
        <p:sp>
          <p:nvSpPr>
            <p:cNvPr id="705" name="Google Shape;705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47"/>
          <p:cNvSpPr/>
          <p:nvPr/>
        </p:nvSpPr>
        <p:spPr>
          <a:xfrm>
            <a:off x="2283731" y="844212"/>
            <a:ext cx="229643" cy="26428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7"/>
          <p:cNvSpPr/>
          <p:nvPr/>
        </p:nvSpPr>
        <p:spPr>
          <a:xfrm>
            <a:off x="2744192" y="845020"/>
            <a:ext cx="198237" cy="262666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47"/>
          <p:cNvGrpSpPr/>
          <p:nvPr/>
        </p:nvGrpSpPr>
        <p:grpSpPr>
          <a:xfrm>
            <a:off x="3126896" y="840185"/>
            <a:ext cx="322312" cy="272349"/>
            <a:chOff x="3918650" y="293075"/>
            <a:chExt cx="488500" cy="412775"/>
          </a:xfrm>
        </p:grpSpPr>
        <p:sp>
          <p:nvSpPr>
            <p:cNvPr id="710" name="Google Shape;710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7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714" name="Google Shape;714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47"/>
          <p:cNvSpPr/>
          <p:nvPr/>
        </p:nvSpPr>
        <p:spPr>
          <a:xfrm>
            <a:off x="4025697" y="843799"/>
            <a:ext cx="303772" cy="26510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47"/>
          <p:cNvGrpSpPr/>
          <p:nvPr/>
        </p:nvGrpSpPr>
        <p:grpSpPr>
          <a:xfrm>
            <a:off x="4489366" y="845827"/>
            <a:ext cx="265899" cy="260654"/>
            <a:chOff x="5983625" y="301625"/>
            <a:chExt cx="403000" cy="395050"/>
          </a:xfrm>
        </p:grpSpPr>
        <p:sp>
          <p:nvSpPr>
            <p:cNvPr id="720" name="Google Shape;720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4936133" y="843798"/>
            <a:ext cx="261875" cy="261479"/>
            <a:chOff x="6660750" y="298550"/>
            <a:chExt cx="396900" cy="396300"/>
          </a:xfrm>
        </p:grpSpPr>
        <p:sp>
          <p:nvSpPr>
            <p:cNvPr id="741" name="Google Shape;741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744" name="Google Shape;744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1363993" y="1247876"/>
            <a:ext cx="290081" cy="345669"/>
            <a:chOff x="1246775" y="910975"/>
            <a:chExt cx="439650" cy="523900"/>
          </a:xfrm>
        </p:grpSpPr>
        <p:sp>
          <p:nvSpPr>
            <p:cNvPr id="748" name="Google Shape;748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>
            <a:off x="1812376" y="1303464"/>
            <a:ext cx="282823" cy="235285"/>
            <a:chOff x="1926350" y="995225"/>
            <a:chExt cx="428650" cy="356600"/>
          </a:xfrm>
        </p:grpSpPr>
        <p:sp>
          <p:nvSpPr>
            <p:cNvPr id="752" name="Google Shape;752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7"/>
          <p:cNvSpPr/>
          <p:nvPr/>
        </p:nvSpPr>
        <p:spPr>
          <a:xfrm>
            <a:off x="2260358" y="1283725"/>
            <a:ext cx="276390" cy="27477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7"/>
          <p:cNvSpPr/>
          <p:nvPr/>
        </p:nvSpPr>
        <p:spPr>
          <a:xfrm>
            <a:off x="2705528" y="1297433"/>
            <a:ext cx="275565" cy="24737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7"/>
          <p:cNvSpPr/>
          <p:nvPr/>
        </p:nvSpPr>
        <p:spPr>
          <a:xfrm>
            <a:off x="3154310" y="1299445"/>
            <a:ext cx="267516" cy="24333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3607925" y="1301853"/>
            <a:ext cx="249800" cy="23851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>
            <a:off x="4039779" y="1285748"/>
            <a:ext cx="275565" cy="275961"/>
            <a:chOff x="5302225" y="968375"/>
            <a:chExt cx="417650" cy="418250"/>
          </a:xfrm>
        </p:grpSpPr>
        <p:sp>
          <p:nvSpPr>
            <p:cNvPr id="761" name="Google Shape;761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764" name="Google Shape;764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4907531" y="1261171"/>
            <a:ext cx="319079" cy="319888"/>
            <a:chOff x="6617400" y="931125"/>
            <a:chExt cx="483600" cy="484825"/>
          </a:xfrm>
        </p:grpSpPr>
        <p:sp>
          <p:nvSpPr>
            <p:cNvPr id="767" name="Google Shape;767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47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770" name="Google Shape;770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1355135" y="1715195"/>
            <a:ext cx="307797" cy="301347"/>
            <a:chOff x="1233350" y="1619250"/>
            <a:chExt cx="466500" cy="456725"/>
          </a:xfrm>
        </p:grpSpPr>
        <p:sp>
          <p:nvSpPr>
            <p:cNvPr id="773" name="Google Shape;773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7"/>
          <p:cNvGrpSpPr/>
          <p:nvPr/>
        </p:nvGrpSpPr>
        <p:grpSpPr>
          <a:xfrm>
            <a:off x="1809556" y="1721629"/>
            <a:ext cx="288465" cy="288465"/>
            <a:chOff x="1922075" y="1629000"/>
            <a:chExt cx="437200" cy="437200"/>
          </a:xfrm>
        </p:grpSpPr>
        <p:sp>
          <p:nvSpPr>
            <p:cNvPr id="778" name="Google Shape;778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2253106" y="1720424"/>
            <a:ext cx="290873" cy="290873"/>
            <a:chOff x="2594325" y="1627175"/>
            <a:chExt cx="440850" cy="440850"/>
          </a:xfrm>
        </p:grpSpPr>
        <p:sp>
          <p:nvSpPr>
            <p:cNvPr id="781" name="Google Shape;781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47"/>
          <p:cNvSpPr/>
          <p:nvPr/>
        </p:nvSpPr>
        <p:spPr>
          <a:xfrm>
            <a:off x="2710757" y="1733334"/>
            <a:ext cx="265108" cy="265091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47"/>
          <p:cNvGrpSpPr/>
          <p:nvPr/>
        </p:nvGrpSpPr>
        <p:grpSpPr>
          <a:xfrm>
            <a:off x="3170014" y="1698668"/>
            <a:ext cx="236076" cy="334387"/>
            <a:chOff x="3984000" y="1594200"/>
            <a:chExt cx="357800" cy="506800"/>
          </a:xfrm>
        </p:grpSpPr>
        <p:sp>
          <p:nvSpPr>
            <p:cNvPr id="786" name="Google Shape;786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3577292" y="1770371"/>
            <a:ext cx="311030" cy="190979"/>
            <a:chOff x="4601275" y="1702875"/>
            <a:chExt cx="471400" cy="289450"/>
          </a:xfrm>
        </p:grpSpPr>
        <p:sp>
          <p:nvSpPr>
            <p:cNvPr id="789" name="Google Shape;789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47"/>
          <p:cNvGrpSpPr/>
          <p:nvPr/>
        </p:nvGrpSpPr>
        <p:grpSpPr>
          <a:xfrm>
            <a:off x="4036958" y="1723641"/>
            <a:ext cx="281207" cy="284440"/>
            <a:chOff x="5297950" y="1632050"/>
            <a:chExt cx="426200" cy="431100"/>
          </a:xfrm>
        </p:grpSpPr>
        <p:sp>
          <p:nvSpPr>
            <p:cNvPr id="795" name="Google Shape;795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7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798" name="Google Shape;798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47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804" name="Google Shape;804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7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810" name="Google Shape;810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47"/>
          <p:cNvSpPr/>
          <p:nvPr/>
        </p:nvSpPr>
        <p:spPr>
          <a:xfrm>
            <a:off x="1382934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7"/>
          <p:cNvSpPr/>
          <p:nvPr/>
        </p:nvSpPr>
        <p:spPr>
          <a:xfrm>
            <a:off x="1827691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7"/>
          <p:cNvSpPr/>
          <p:nvPr/>
        </p:nvSpPr>
        <p:spPr>
          <a:xfrm>
            <a:off x="2272449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7" name="Google Shape;817;p47"/>
          <p:cNvGrpSpPr/>
          <p:nvPr/>
        </p:nvGrpSpPr>
        <p:grpSpPr>
          <a:xfrm>
            <a:off x="2776014" y="2141014"/>
            <a:ext cx="134566" cy="336003"/>
            <a:chOff x="3386850" y="2264625"/>
            <a:chExt cx="203950" cy="509250"/>
          </a:xfrm>
        </p:grpSpPr>
        <p:sp>
          <p:nvSpPr>
            <p:cNvPr id="818" name="Google Shape;818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3677614" y="2183719"/>
            <a:ext cx="110385" cy="250592"/>
            <a:chOff x="4753325" y="2329350"/>
            <a:chExt cx="167300" cy="379800"/>
          </a:xfrm>
        </p:grpSpPr>
        <p:sp>
          <p:nvSpPr>
            <p:cNvPr id="821" name="Google Shape;821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3230831" y="2142614"/>
            <a:ext cx="114442" cy="332787"/>
            <a:chOff x="4076175" y="2267050"/>
            <a:chExt cx="173450" cy="504375"/>
          </a:xfrm>
        </p:grpSpPr>
        <p:sp>
          <p:nvSpPr>
            <p:cNvPr id="824" name="Google Shape;824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47"/>
          <p:cNvSpPr/>
          <p:nvPr/>
        </p:nvSpPr>
        <p:spPr>
          <a:xfrm>
            <a:off x="4051478" y="2177680"/>
            <a:ext cx="252209" cy="26589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47"/>
          <p:cNvGrpSpPr/>
          <p:nvPr/>
        </p:nvGrpSpPr>
        <p:grpSpPr>
          <a:xfrm>
            <a:off x="4483725" y="2182499"/>
            <a:ext cx="277182" cy="256233"/>
            <a:chOff x="5975075" y="2327500"/>
            <a:chExt cx="420100" cy="388350"/>
          </a:xfrm>
        </p:grpSpPr>
        <p:sp>
          <p:nvSpPr>
            <p:cNvPr id="828" name="Google Shape;828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7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831" name="Google Shape;831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7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837" name="Google Shape;837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47"/>
          <p:cNvSpPr/>
          <p:nvPr/>
        </p:nvSpPr>
        <p:spPr>
          <a:xfrm>
            <a:off x="1821654" y="2585787"/>
            <a:ext cx="264283" cy="339220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7"/>
          <p:cNvSpPr/>
          <p:nvPr/>
        </p:nvSpPr>
        <p:spPr>
          <a:xfrm>
            <a:off x="1411141" y="2585787"/>
            <a:ext cx="195796" cy="339220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1" name="Google Shape;841;p47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842" name="Google Shape;842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47"/>
          <p:cNvGrpSpPr/>
          <p:nvPr/>
        </p:nvGrpSpPr>
        <p:grpSpPr>
          <a:xfrm>
            <a:off x="2680129" y="2652243"/>
            <a:ext cx="326337" cy="206270"/>
            <a:chOff x="3241525" y="3039450"/>
            <a:chExt cx="494600" cy="312625"/>
          </a:xfrm>
        </p:grpSpPr>
        <p:sp>
          <p:nvSpPr>
            <p:cNvPr id="845" name="Google Shape;845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47"/>
          <p:cNvSpPr/>
          <p:nvPr/>
        </p:nvSpPr>
        <p:spPr>
          <a:xfrm>
            <a:off x="3592618" y="2615197"/>
            <a:ext cx="280415" cy="28039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47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849" name="Google Shape;849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3151473" y="2615987"/>
            <a:ext cx="273157" cy="278782"/>
            <a:chOff x="3955900" y="2984500"/>
            <a:chExt cx="414000" cy="422525"/>
          </a:xfrm>
        </p:grpSpPr>
        <p:sp>
          <p:nvSpPr>
            <p:cNvPr id="852" name="Google Shape;852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47"/>
          <p:cNvSpPr/>
          <p:nvPr/>
        </p:nvSpPr>
        <p:spPr>
          <a:xfrm>
            <a:off x="913203" y="3080097"/>
            <a:ext cx="305372" cy="240118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7"/>
          <p:cNvSpPr/>
          <p:nvPr/>
        </p:nvSpPr>
        <p:spPr>
          <a:xfrm>
            <a:off x="4515980" y="2602298"/>
            <a:ext cx="212720" cy="30619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47"/>
          <p:cNvGrpSpPr/>
          <p:nvPr/>
        </p:nvGrpSpPr>
        <p:grpSpPr>
          <a:xfrm>
            <a:off x="4962723" y="2611946"/>
            <a:ext cx="208695" cy="296531"/>
            <a:chOff x="6701050" y="2978375"/>
            <a:chExt cx="316300" cy="449425"/>
          </a:xfrm>
        </p:grpSpPr>
        <p:sp>
          <p:nvSpPr>
            <p:cNvPr id="858" name="Google Shape;858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1360364" y="3100215"/>
            <a:ext cx="297339" cy="199837"/>
            <a:chOff x="1241275" y="3718400"/>
            <a:chExt cx="450650" cy="302875"/>
          </a:xfrm>
        </p:grpSpPr>
        <p:sp>
          <p:nvSpPr>
            <p:cNvPr id="861" name="Google Shape;861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47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866" name="Google Shape;866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47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870" name="Google Shape;870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7"/>
          <p:cNvGrpSpPr/>
          <p:nvPr/>
        </p:nvGrpSpPr>
        <p:grpSpPr>
          <a:xfrm>
            <a:off x="2715181" y="3056701"/>
            <a:ext cx="256233" cy="267516"/>
            <a:chOff x="3294650" y="3652450"/>
            <a:chExt cx="388350" cy="405450"/>
          </a:xfrm>
        </p:grpSpPr>
        <p:sp>
          <p:nvSpPr>
            <p:cNvPr id="873" name="Google Shape;873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3138591" y="3090549"/>
            <a:ext cx="298922" cy="219169"/>
            <a:chOff x="3936375" y="3703750"/>
            <a:chExt cx="453050" cy="332175"/>
          </a:xfrm>
        </p:grpSpPr>
        <p:sp>
          <p:nvSpPr>
            <p:cNvPr id="877" name="Google Shape;877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7"/>
          <p:cNvGrpSpPr/>
          <p:nvPr/>
        </p:nvGrpSpPr>
        <p:grpSpPr>
          <a:xfrm>
            <a:off x="3583346" y="3090549"/>
            <a:ext cx="298922" cy="219169"/>
            <a:chOff x="4610450" y="3703750"/>
            <a:chExt cx="453050" cy="332175"/>
          </a:xfrm>
        </p:grpSpPr>
        <p:sp>
          <p:nvSpPr>
            <p:cNvPr id="883" name="Google Shape;883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47"/>
          <p:cNvGrpSpPr/>
          <p:nvPr/>
        </p:nvGrpSpPr>
        <p:grpSpPr>
          <a:xfrm>
            <a:off x="4038575" y="3068396"/>
            <a:ext cx="277974" cy="263475"/>
            <a:chOff x="5300400" y="3670175"/>
            <a:chExt cx="421300" cy="399325"/>
          </a:xfrm>
        </p:grpSpPr>
        <p:sp>
          <p:nvSpPr>
            <p:cNvPr id="886" name="Google Shape;886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47"/>
          <p:cNvSpPr/>
          <p:nvPr/>
        </p:nvSpPr>
        <p:spPr>
          <a:xfrm>
            <a:off x="4467633" y="3045457"/>
            <a:ext cx="309413" cy="30939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47"/>
          <p:cNvGrpSpPr/>
          <p:nvPr/>
        </p:nvGrpSpPr>
        <p:grpSpPr>
          <a:xfrm>
            <a:off x="4932109" y="3065163"/>
            <a:ext cx="269924" cy="269941"/>
            <a:chOff x="6654650" y="3665275"/>
            <a:chExt cx="409100" cy="409125"/>
          </a:xfrm>
        </p:grpSpPr>
        <p:sp>
          <p:nvSpPr>
            <p:cNvPr id="893" name="Google Shape;893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896" name="Google Shape;896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47"/>
          <p:cNvSpPr/>
          <p:nvPr/>
        </p:nvSpPr>
        <p:spPr>
          <a:xfrm>
            <a:off x="1350703" y="3555471"/>
            <a:ext cx="316671" cy="17888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47"/>
          <p:cNvGrpSpPr/>
          <p:nvPr/>
        </p:nvGrpSpPr>
        <p:grpSpPr>
          <a:xfrm>
            <a:off x="1847428" y="3476894"/>
            <a:ext cx="212720" cy="335987"/>
            <a:chOff x="1979475" y="4289300"/>
            <a:chExt cx="322400" cy="509225"/>
          </a:xfrm>
        </p:grpSpPr>
        <p:sp>
          <p:nvSpPr>
            <p:cNvPr id="902" name="Google Shape;902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2273247" y="3481315"/>
            <a:ext cx="250988" cy="327145"/>
            <a:chOff x="2624850" y="4296000"/>
            <a:chExt cx="380400" cy="495825"/>
          </a:xfrm>
        </p:grpSpPr>
        <p:sp>
          <p:nvSpPr>
            <p:cNvPr id="906" name="Google Shape;906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47"/>
          <p:cNvSpPr/>
          <p:nvPr/>
        </p:nvSpPr>
        <p:spPr>
          <a:xfrm>
            <a:off x="3153914" y="3510752"/>
            <a:ext cx="268308" cy="26832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7"/>
          <p:cNvSpPr/>
          <p:nvPr/>
        </p:nvSpPr>
        <p:spPr>
          <a:xfrm>
            <a:off x="2709157" y="3527676"/>
            <a:ext cx="268308" cy="234476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7"/>
          <p:cNvSpPr/>
          <p:nvPr/>
        </p:nvSpPr>
        <p:spPr>
          <a:xfrm>
            <a:off x="3597451" y="3509548"/>
            <a:ext cx="270749" cy="2707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47"/>
          <p:cNvGrpSpPr/>
          <p:nvPr/>
        </p:nvGrpSpPr>
        <p:grpSpPr>
          <a:xfrm>
            <a:off x="4022459" y="3513546"/>
            <a:ext cx="310205" cy="262683"/>
            <a:chOff x="5275975" y="4344850"/>
            <a:chExt cx="470150" cy="398125"/>
          </a:xfrm>
        </p:grpSpPr>
        <p:sp>
          <p:nvSpPr>
            <p:cNvPr id="913" name="Google Shape;913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47"/>
          <p:cNvSpPr/>
          <p:nvPr/>
        </p:nvSpPr>
        <p:spPr>
          <a:xfrm>
            <a:off x="4482941" y="3505523"/>
            <a:ext cx="278798" cy="27878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7" name="Google Shape;917;p47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918" name="Google Shape;918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47"/>
          <p:cNvSpPr/>
          <p:nvPr/>
        </p:nvSpPr>
        <p:spPr>
          <a:xfrm>
            <a:off x="880576" y="3981293"/>
            <a:ext cx="367410" cy="21676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1362376" y="3945418"/>
            <a:ext cx="293298" cy="288465"/>
            <a:chOff x="1244325" y="4999400"/>
            <a:chExt cx="444525" cy="437200"/>
          </a:xfrm>
        </p:grpSpPr>
        <p:sp>
          <p:nvSpPr>
            <p:cNvPr id="923" name="Google Shape;923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929" name="Google Shape;929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47"/>
          <p:cNvGrpSpPr/>
          <p:nvPr/>
        </p:nvGrpSpPr>
        <p:grpSpPr>
          <a:xfrm>
            <a:off x="2260348" y="3947827"/>
            <a:ext cx="276390" cy="284027"/>
            <a:chOff x="2605300" y="5003050"/>
            <a:chExt cx="418900" cy="430475"/>
          </a:xfrm>
        </p:grpSpPr>
        <p:sp>
          <p:nvSpPr>
            <p:cNvPr id="933" name="Google Shape;933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47"/>
          <p:cNvGrpSpPr/>
          <p:nvPr/>
        </p:nvGrpSpPr>
        <p:grpSpPr>
          <a:xfrm>
            <a:off x="2678116" y="3953880"/>
            <a:ext cx="330362" cy="271541"/>
            <a:chOff x="3238475" y="5012225"/>
            <a:chExt cx="500700" cy="411550"/>
          </a:xfrm>
        </p:grpSpPr>
        <p:sp>
          <p:nvSpPr>
            <p:cNvPr id="937" name="Google Shape;937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3551510" y="3924866"/>
            <a:ext cx="362593" cy="329554"/>
            <a:chOff x="4562200" y="4968250"/>
            <a:chExt cx="549550" cy="499475"/>
          </a:xfrm>
        </p:grpSpPr>
        <p:sp>
          <p:nvSpPr>
            <p:cNvPr id="943" name="Google Shape;943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3162360" y="3943406"/>
            <a:ext cx="251384" cy="292077"/>
            <a:chOff x="3972400" y="4996350"/>
            <a:chExt cx="381000" cy="442675"/>
          </a:xfrm>
        </p:grpSpPr>
        <p:sp>
          <p:nvSpPr>
            <p:cNvPr id="949" name="Google Shape;949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47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952" name="Google Shape;952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47"/>
          <p:cNvSpPr/>
          <p:nvPr/>
        </p:nvSpPr>
        <p:spPr>
          <a:xfrm>
            <a:off x="4465621" y="4003050"/>
            <a:ext cx="313438" cy="17324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47"/>
          <p:cNvGrpSpPr/>
          <p:nvPr/>
        </p:nvGrpSpPr>
        <p:grpSpPr>
          <a:xfrm>
            <a:off x="4952249" y="3969584"/>
            <a:ext cx="228439" cy="262683"/>
            <a:chOff x="6685175" y="5036025"/>
            <a:chExt cx="346225" cy="398125"/>
          </a:xfrm>
        </p:grpSpPr>
        <p:sp>
          <p:nvSpPr>
            <p:cNvPr id="960" name="Google Shape;960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966" name="Google Shape;96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68" name="Google Shape;968;p47"/>
          <p:cNvSpPr/>
          <p:nvPr/>
        </p:nvSpPr>
        <p:spPr>
          <a:xfrm>
            <a:off x="5761588" y="260550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9" name="Google Shape;969;p47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970" name="Google Shape;970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47"/>
          <p:cNvSpPr/>
          <p:nvPr/>
        </p:nvSpPr>
        <p:spPr>
          <a:xfrm>
            <a:off x="6646576" y="258488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47"/>
          <p:cNvGrpSpPr/>
          <p:nvPr/>
        </p:nvGrpSpPr>
        <p:grpSpPr>
          <a:xfrm>
            <a:off x="5567935" y="3097871"/>
            <a:ext cx="1075937" cy="1047989"/>
            <a:chOff x="5926225" y="921350"/>
            <a:chExt cx="517800" cy="504350"/>
          </a:xfrm>
        </p:grpSpPr>
        <p:sp>
          <p:nvSpPr>
            <p:cNvPr id="974" name="Google Shape;974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6050248" y="368496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7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8" name="Google Shape;978;p4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84" name="Google Shape;984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91" name="Google Shape;991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96" name="Google Shape;996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00" name="Google Shape;1000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06" name="Google Shape;1006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10" name="Google Shape;1010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15" name="Google Shape;1015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21" name="Google Shape;1021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28" name="Google Shape;1028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31" name="Google Shape;1031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35" name="Google Shape;1035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42" name="Google Shape;1042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48" name="Google Shape;104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52" name="Google Shape;105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53" name="Google Shape;105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3" name="Google Shape;1063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70" name="Google Shape;1070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75" name="Google Shape;1075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81" name="Google Shape;1081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88" name="Google Shape;1088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93" name="Google Shape;1093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98" name="Google Shape;1098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" name="Google Shape;110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04" name="Google Shape;110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4" name="Google Shape;111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15" name="Google Shape;1115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8" name="Google Shape;111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19" name="Google Shape;111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9" name="Google Shape;112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30" name="Google Shape;1130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" name="Google Shape;113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5" name="Google Shape;114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46" name="Google Shape;1146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54" name="Google Shape;115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59" name="Google Shape;1159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64" name="Google Shape;116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70" name="Google Shape;117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77" name="Google Shape;1177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81" name="Google Shape;1181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87" name="Google Shape;1187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94" name="Google Shape;1194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98" name="Google Shape;1198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03" name="Google Shape;1203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10" name="Google Shape;1210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18" name="Google Shape;1218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23" name="Google Shape;1223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27" name="Google Shape;1227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31" name="Google Shape;1231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36" name="Google Shape;1236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41" name="Google Shape;1241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47" name="Google Shape;1247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54" name="Google Shape;1254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62" name="Google Shape;1262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75" name="Google Shape;1275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80" name="Google Shape;1280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84" name="Google Shape;1284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91" name="Google Shape;129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00" name="Google Shape;130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13" name="Google Shape;131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26" name="Google Shape;132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39" name="Google Shape;1339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46" name="Google Shape;134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62" name="Google Shape;1362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67" name="Google Shape;136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68" name="Google Shape;136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72" name="Google Shape;137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76" name="Google Shape;137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3" name="Google Shape;138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84" name="Google Shape;1384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93" name="Google Shape;1393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18" name="Google Shape;141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19" name="Google Shape;141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22" name="Google Shape;142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25" name="Google Shape;142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7" name="Google Shape;1427;p4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28" name="Google Shape;1428;p4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9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also use any emoji as an icon!</a:t>
            </a:r>
            <a:endParaRPr b="1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4" name="Google Shape;1434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5" name="Google Shape;1435;p4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Google Shape;144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2" name="Google Shape;144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43" name="Google Shape;144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44" name="Google Shape;144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6" name="Google Shape;144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47" name="Google Shape;144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8" name="Google Shape;144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9" name="Google Shape;144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50" name="Google Shape;145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1" name="Google Shape;145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2" name="Google Shape;145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53" name="Google Shape;145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4" name="Google Shape;145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55" name="Google Shape;1455;p5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accent1"/>
                </a:solidFill>
              </a:rPr>
              <a:t>1.</a:t>
            </a:r>
            <a:endParaRPr b="0"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90" name="Google Shape;190;p1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4294967295" type="ctrTitle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3"/>
                </a:solidFill>
              </a:rPr>
              <a:t>BIG</a:t>
            </a:r>
            <a:endParaRPr sz="8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3"/>
                </a:solidFill>
              </a:rPr>
              <a:t>CONCEPT</a:t>
            </a:r>
            <a:endParaRPr sz="8000">
              <a:solidFill>
                <a:schemeClr val="accent3"/>
              </a:solidFill>
            </a:endParaRPr>
          </a:p>
        </p:txBody>
      </p:sp>
      <p:sp>
        <p:nvSpPr>
          <p:cNvPr id="210" name="Google Shape;210;p18"/>
          <p:cNvSpPr txBox="1"/>
          <p:nvPr>
            <p:ph idx="4294967295" type="subTitle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6468342" y="2615556"/>
            <a:ext cx="282133" cy="26939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61182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9533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5042924" y="133712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616190" y="1572618"/>
            <a:ext cx="282082" cy="2693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7326593" y="1785995"/>
            <a:ext cx="211251" cy="2017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6447476" y="434724"/>
            <a:ext cx="190312" cy="18171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